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9"/>
  </p:notesMasterIdLst>
  <p:sldIdLst>
    <p:sldId id="258" r:id="rId2"/>
    <p:sldId id="257" r:id="rId3"/>
    <p:sldId id="256" r:id="rId4"/>
    <p:sldId id="259" r:id="rId5"/>
    <p:sldId id="260" r:id="rId6"/>
    <p:sldId id="261" r:id="rId7"/>
    <p:sldId id="262" r:id="rId8"/>
    <p:sldId id="263" r:id="rId9"/>
    <p:sldId id="268" r:id="rId10"/>
    <p:sldId id="264" r:id="rId11"/>
    <p:sldId id="270" r:id="rId12"/>
    <p:sldId id="287" r:id="rId13"/>
    <p:sldId id="265" r:id="rId14"/>
    <p:sldId id="269" r:id="rId15"/>
    <p:sldId id="274" r:id="rId16"/>
    <p:sldId id="282" r:id="rId17"/>
    <p:sldId id="275" r:id="rId18"/>
    <p:sldId id="276" r:id="rId19"/>
    <p:sldId id="298" r:id="rId20"/>
    <p:sldId id="302" r:id="rId21"/>
    <p:sldId id="266" r:id="rId22"/>
    <p:sldId id="271" r:id="rId23"/>
    <p:sldId id="267" r:id="rId24"/>
    <p:sldId id="303" r:id="rId25"/>
    <p:sldId id="272" r:id="rId26"/>
    <p:sldId id="277" r:id="rId27"/>
    <p:sldId id="280" r:id="rId28"/>
    <p:sldId id="279" r:id="rId29"/>
    <p:sldId id="273" r:id="rId30"/>
    <p:sldId id="281" r:id="rId31"/>
    <p:sldId id="283" r:id="rId32"/>
    <p:sldId id="284" r:id="rId33"/>
    <p:sldId id="285" r:id="rId34"/>
    <p:sldId id="286" r:id="rId35"/>
    <p:sldId id="295" r:id="rId36"/>
    <p:sldId id="296" r:id="rId37"/>
    <p:sldId id="297" r:id="rId38"/>
    <p:sldId id="288" r:id="rId39"/>
    <p:sldId id="289" r:id="rId40"/>
    <p:sldId id="292" r:id="rId41"/>
    <p:sldId id="293" r:id="rId42"/>
    <p:sldId id="290" r:id="rId43"/>
    <p:sldId id="294" r:id="rId44"/>
    <p:sldId id="291" r:id="rId45"/>
    <p:sldId id="300" r:id="rId46"/>
    <p:sldId id="301" r:id="rId47"/>
    <p:sldId id="299" r:id="rId4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53B50"/>
    <a:srgbClr val="FCC3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046" autoAdjust="0"/>
    <p:restoredTop sz="94660"/>
  </p:normalViewPr>
  <p:slideViewPr>
    <p:cSldViewPr snapToGrid="0">
      <p:cViewPr varScale="1">
        <p:scale>
          <a:sx n="78" d="100"/>
          <a:sy n="78" d="100"/>
        </p:scale>
        <p:origin x="75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5"/>
          <c:dPt>
            <c:idx val="0"/>
            <c:bubble3D val="0"/>
            <c:spPr>
              <a:solidFill>
                <a:srgbClr val="253B5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F99-44DC-BBC8-D94C27F13B1F}"/>
              </c:ext>
            </c:extLst>
          </c:dPt>
          <c:dPt>
            <c:idx val="1"/>
            <c:bubble3D val="0"/>
            <c:spPr>
              <a:solidFill>
                <a:srgbClr val="253B5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F99-44DC-BBC8-D94C27F13B1F}"/>
              </c:ext>
            </c:extLst>
          </c:dPt>
          <c:dPt>
            <c:idx val="2"/>
            <c:bubble3D val="0"/>
            <c:spPr>
              <a:solidFill>
                <a:srgbClr val="FCC33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F99-44DC-BBC8-D94C27F13B1F}"/>
              </c:ext>
            </c:extLst>
          </c:dPt>
          <c:dPt>
            <c:idx val="3"/>
            <c:bubble3D val="0"/>
            <c:spPr>
              <a:solidFill>
                <a:srgbClr val="FCC33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4F99-44DC-BBC8-D94C27F13B1F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F99-44DC-BBC8-D94C27F13B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253B50"/>
              </a:solidFill>
              <a:round/>
            </a:ln>
            <a:effectLst/>
          </c:spPr>
          <c:marker>
            <c:symbol val="none"/>
          </c:marker>
          <c:cat>
            <c:numRef>
              <c:f>Sheet1!$A$2:$A$5</c:f>
              <c:numCache>
                <c:formatCode>General</c:formatCode>
                <c:ptCount val="4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2AF-47CF-8ED1-4EE4FD0BA72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Sheet1!$A$2:$A$5</c:f>
              <c:numCache>
                <c:formatCode>General</c:formatCode>
                <c:ptCount val="4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2AF-47CF-8ED1-4EE4FD0BA72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Sheet1!$A$2:$A$5</c:f>
              <c:numCache>
                <c:formatCode>General</c:formatCode>
                <c:ptCount val="4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2AF-47CF-8ED1-4EE4FD0BA7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647106415"/>
        <c:axId val="647104751"/>
      </c:lineChart>
      <c:catAx>
        <c:axId val="6471064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marL="0" algn="ctr" defTabSz="914400" rtl="1" eaLnBrk="1" latinLnBrk="0" hangingPunct="1">
              <a:defRPr lang="en-US" sz="2400" b="1" i="0" u="none" strike="noStrike" kern="1200" baseline="0">
                <a:solidFill>
                  <a:srgbClr val="253B50"/>
                </a:solidFill>
                <a:latin typeface="Shabnam" panose="020B0603030804020204" pitchFamily="34" charset="-78"/>
                <a:ea typeface="+mn-ea"/>
                <a:cs typeface="Shabnam" panose="020B0603030804020204" pitchFamily="34" charset="-78"/>
              </a:defRPr>
            </a:pPr>
            <a:endParaRPr lang="en-US"/>
          </a:p>
        </c:txPr>
        <c:crossAx val="647104751"/>
        <c:crosses val="autoZero"/>
        <c:auto val="1"/>
        <c:lblAlgn val="ctr"/>
        <c:lblOffset val="100"/>
        <c:noMultiLvlLbl val="0"/>
      </c:catAx>
      <c:valAx>
        <c:axId val="6471047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en-US"/>
          </a:p>
        </c:txPr>
        <c:crossAx val="64710641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5C0B46E-BC53-4CBA-9510-288283276F20}" type="datetimeFigureOut">
              <a:rPr lang="en-US" smtClean="0"/>
              <a:t>2/5/2024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E5EDED-BBA0-4F83-8A98-D8ECFB7543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87214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E5EDED-BBA0-4F83-8A98-D8ECFB754394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6310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E5EDED-BBA0-4F83-8A98-D8ECFB754394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24692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E5EDED-BBA0-4F83-8A98-D8ECFB754394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293548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E5EDED-BBA0-4F83-8A98-D8ECFB754394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8199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E5EDED-BBA0-4F83-8A98-D8ECFB754394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48236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E5EDED-BBA0-4F83-8A98-D8ECFB754394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16729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1548A56-EDFF-99A6-B5ED-C9F04017E614}"/>
              </a:ext>
            </a:extLst>
          </p:cNvPr>
          <p:cNvSpPr/>
          <p:nvPr userDrawn="1"/>
        </p:nvSpPr>
        <p:spPr>
          <a:xfrm>
            <a:off x="7499878" y="0"/>
            <a:ext cx="4692122" cy="4309216"/>
          </a:xfrm>
          <a:custGeom>
            <a:avLst/>
            <a:gdLst>
              <a:gd name="connsiteX0" fmla="*/ 19336 w 4692122"/>
              <a:gd name="connsiteY0" fmla="*/ 0 h 4309216"/>
              <a:gd name="connsiteX1" fmla="*/ 4692122 w 4692122"/>
              <a:gd name="connsiteY1" fmla="*/ 0 h 4309216"/>
              <a:gd name="connsiteX2" fmla="*/ 4692122 w 4692122"/>
              <a:gd name="connsiteY2" fmla="*/ 4233336 h 4309216"/>
              <a:gd name="connsiteX3" fmla="*/ 4327755 w 4692122"/>
              <a:gd name="connsiteY3" fmla="*/ 4288945 h 4309216"/>
              <a:gd name="connsiteX4" fmla="*/ 3926312 w 4692122"/>
              <a:gd name="connsiteY4" fmla="*/ 4309216 h 4309216"/>
              <a:gd name="connsiteX5" fmla="*/ 0 w 4692122"/>
              <a:gd name="connsiteY5" fmla="*/ 382904 h 4309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92122" h="4309216">
                <a:moveTo>
                  <a:pt x="19336" y="0"/>
                </a:moveTo>
                <a:lnTo>
                  <a:pt x="4692122" y="0"/>
                </a:lnTo>
                <a:lnTo>
                  <a:pt x="4692122" y="4233336"/>
                </a:lnTo>
                <a:lnTo>
                  <a:pt x="4327755" y="4288945"/>
                </a:lnTo>
                <a:cubicBezTo>
                  <a:pt x="4195764" y="4302350"/>
                  <a:pt x="4061840" y="4309216"/>
                  <a:pt x="3926312" y="4309216"/>
                </a:cubicBezTo>
                <a:cubicBezTo>
                  <a:pt x="1757870" y="4309216"/>
                  <a:pt x="0" y="2551346"/>
                  <a:pt x="0" y="382904"/>
                </a:cubicBezTo>
                <a:close/>
              </a:path>
            </a:pathLst>
          </a:cu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" name="Picture Placeholder 42">
            <a:extLst>
              <a:ext uri="{FF2B5EF4-FFF2-40B4-BE49-F238E27FC236}">
                <a16:creationId xmlns:a16="http://schemas.microsoft.com/office/drawing/2014/main" id="{3D45AB23-C180-02F2-0A85-042D62ABCFC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62864" y="694496"/>
            <a:ext cx="5544208" cy="5541708"/>
          </a:xfrm>
          <a:prstGeom prst="ellipse">
            <a:avLst/>
          </a:prstGeom>
        </p:spPr>
      </p:sp>
      <p:sp>
        <p:nvSpPr>
          <p:cNvPr id="6" name="Donut 34">
            <a:extLst>
              <a:ext uri="{FF2B5EF4-FFF2-40B4-BE49-F238E27FC236}">
                <a16:creationId xmlns:a16="http://schemas.microsoft.com/office/drawing/2014/main" id="{EC795266-06A7-AC84-A914-0616F6885409}"/>
              </a:ext>
            </a:extLst>
          </p:cNvPr>
          <p:cNvSpPr/>
          <p:nvPr userDrawn="1"/>
        </p:nvSpPr>
        <p:spPr>
          <a:xfrm>
            <a:off x="5580993" y="600823"/>
            <a:ext cx="5899705" cy="5899705"/>
          </a:xfrm>
          <a:prstGeom prst="donut">
            <a:avLst>
              <a:gd name="adj" fmla="val 2199"/>
            </a:avLst>
          </a:prstGeom>
          <a:solidFill>
            <a:srgbClr val="FCC333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93778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B84E8CE-53D3-7ADE-4A3C-B5FCC41A2CD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6703" y="2131173"/>
            <a:ext cx="2798906" cy="3907415"/>
          </a:xfrm>
          <a:prstGeom prst="round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5" name="Picture Placeholder 4">
            <a:extLst>
              <a:ext uri="{FF2B5EF4-FFF2-40B4-BE49-F238E27FC236}">
                <a16:creationId xmlns:a16="http://schemas.microsoft.com/office/drawing/2014/main" id="{EB51BFFE-088C-AB1B-A280-BF37ED26EEC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91221" y="2131173"/>
            <a:ext cx="2798906" cy="3907415"/>
          </a:xfrm>
          <a:prstGeom prst="round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6" name="Picture Placeholder 4">
            <a:extLst>
              <a:ext uri="{FF2B5EF4-FFF2-40B4-BE49-F238E27FC236}">
                <a16:creationId xmlns:a16="http://schemas.microsoft.com/office/drawing/2014/main" id="{F7F83B57-AD25-AC3E-8773-CC77C07756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65739" y="2131173"/>
            <a:ext cx="2798906" cy="3907415"/>
          </a:xfrm>
          <a:prstGeom prst="round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64021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PpHolder3">
            <a:extLst>
              <a:ext uri="{FF2B5EF4-FFF2-40B4-BE49-F238E27FC236}">
                <a16:creationId xmlns:a16="http://schemas.microsoft.com/office/drawing/2014/main" id="{15594E28-D6E1-2B68-7A45-138DF6A21A6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83411" y="2318982"/>
            <a:ext cx="2930242" cy="2690786"/>
          </a:xfrm>
          <a:custGeom>
            <a:avLst/>
            <a:gdLst>
              <a:gd name="connsiteX0" fmla="*/ 0 w 3654488"/>
              <a:gd name="connsiteY0" fmla="*/ 0 h 3355848"/>
              <a:gd name="connsiteX1" fmla="*/ 3654488 w 3654488"/>
              <a:gd name="connsiteY1" fmla="*/ 0 h 3355848"/>
              <a:gd name="connsiteX2" fmla="*/ 3654488 w 3654488"/>
              <a:gd name="connsiteY2" fmla="*/ 3355848 h 3355848"/>
              <a:gd name="connsiteX3" fmla="*/ 0 w 3654488"/>
              <a:gd name="connsiteY3" fmla="*/ 3355848 h 335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488" h="3355848">
                <a:moveTo>
                  <a:pt x="0" y="0"/>
                </a:moveTo>
                <a:lnTo>
                  <a:pt x="3654488" y="0"/>
                </a:lnTo>
                <a:lnTo>
                  <a:pt x="3654488" y="3355848"/>
                </a:lnTo>
                <a:lnTo>
                  <a:pt x="0" y="3355848"/>
                </a:lnTo>
                <a:close/>
              </a:path>
            </a:pathLst>
          </a:custGeom>
        </p:spPr>
      </p:sp>
      <p:sp>
        <p:nvSpPr>
          <p:cNvPr id="16" name="PpHolder3">
            <a:extLst>
              <a:ext uri="{FF2B5EF4-FFF2-40B4-BE49-F238E27FC236}">
                <a16:creationId xmlns:a16="http://schemas.microsoft.com/office/drawing/2014/main" id="{9E113D8B-7B66-12A8-F831-333355F1C6B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2191" y="2318982"/>
            <a:ext cx="2930242" cy="2690786"/>
          </a:xfrm>
          <a:custGeom>
            <a:avLst/>
            <a:gdLst>
              <a:gd name="connsiteX0" fmla="*/ 0 w 3654488"/>
              <a:gd name="connsiteY0" fmla="*/ 0 h 3355848"/>
              <a:gd name="connsiteX1" fmla="*/ 3654488 w 3654488"/>
              <a:gd name="connsiteY1" fmla="*/ 0 h 3355848"/>
              <a:gd name="connsiteX2" fmla="*/ 3654488 w 3654488"/>
              <a:gd name="connsiteY2" fmla="*/ 3355848 h 3355848"/>
              <a:gd name="connsiteX3" fmla="*/ 0 w 3654488"/>
              <a:gd name="connsiteY3" fmla="*/ 3355848 h 335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488" h="3355848">
                <a:moveTo>
                  <a:pt x="0" y="0"/>
                </a:moveTo>
                <a:lnTo>
                  <a:pt x="3654488" y="0"/>
                </a:lnTo>
                <a:lnTo>
                  <a:pt x="3654488" y="3355848"/>
                </a:lnTo>
                <a:lnTo>
                  <a:pt x="0" y="3355848"/>
                </a:lnTo>
                <a:close/>
              </a:path>
            </a:pathLst>
          </a:custGeom>
        </p:spPr>
      </p:sp>
      <p:sp>
        <p:nvSpPr>
          <p:cNvPr id="37" name="PpHolder3">
            <a:extLst>
              <a:ext uri="{FF2B5EF4-FFF2-40B4-BE49-F238E27FC236}">
                <a16:creationId xmlns:a16="http://schemas.microsoft.com/office/drawing/2014/main" id="{886C7B46-7F73-54C5-09B2-0AB13E265EC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1851" y="3737419"/>
            <a:ext cx="3669248" cy="2690786"/>
          </a:xfrm>
          <a:custGeom>
            <a:avLst/>
            <a:gdLst>
              <a:gd name="connsiteX0" fmla="*/ 0 w 3654488"/>
              <a:gd name="connsiteY0" fmla="*/ 0 h 3355848"/>
              <a:gd name="connsiteX1" fmla="*/ 3654488 w 3654488"/>
              <a:gd name="connsiteY1" fmla="*/ 0 h 3355848"/>
              <a:gd name="connsiteX2" fmla="*/ 3654488 w 3654488"/>
              <a:gd name="connsiteY2" fmla="*/ 3355848 h 3355848"/>
              <a:gd name="connsiteX3" fmla="*/ 0 w 3654488"/>
              <a:gd name="connsiteY3" fmla="*/ 3355848 h 335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488" h="3355848">
                <a:moveTo>
                  <a:pt x="0" y="0"/>
                </a:moveTo>
                <a:lnTo>
                  <a:pt x="3654488" y="0"/>
                </a:lnTo>
                <a:lnTo>
                  <a:pt x="3654488" y="3355848"/>
                </a:lnTo>
                <a:lnTo>
                  <a:pt x="0" y="335584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760410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CC8503A2-C0E3-6AC3-9949-B1802F06D9F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647251" y="1080567"/>
            <a:ext cx="4568804" cy="5591472"/>
          </a:xfrm>
          <a:custGeom>
            <a:avLst/>
            <a:gdLst>
              <a:gd name="connsiteX0" fmla="*/ 0 w 6420059"/>
              <a:gd name="connsiteY0" fmla="*/ 0 h 13716001"/>
              <a:gd name="connsiteX1" fmla="*/ 6420059 w 6420059"/>
              <a:gd name="connsiteY1" fmla="*/ 0 h 13716001"/>
              <a:gd name="connsiteX2" fmla="*/ 6420059 w 6420059"/>
              <a:gd name="connsiteY2" fmla="*/ 13716001 h 13716001"/>
              <a:gd name="connsiteX3" fmla="*/ 0 w 6420059"/>
              <a:gd name="connsiteY3" fmla="*/ 13716001 h 1371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20059" h="13716001">
                <a:moveTo>
                  <a:pt x="0" y="0"/>
                </a:moveTo>
                <a:lnTo>
                  <a:pt x="6420059" y="0"/>
                </a:lnTo>
                <a:lnTo>
                  <a:pt x="6420059" y="13716001"/>
                </a:lnTo>
                <a:lnTo>
                  <a:pt x="0" y="13716001"/>
                </a:lnTo>
                <a:close/>
              </a:path>
            </a:pathLst>
          </a:custGeom>
        </p:spPr>
      </p:sp>
      <p:sp>
        <p:nvSpPr>
          <p:cNvPr id="46" name="Picture Placeholder 5">
            <a:extLst>
              <a:ext uri="{FF2B5EF4-FFF2-40B4-BE49-F238E27FC236}">
                <a16:creationId xmlns:a16="http://schemas.microsoft.com/office/drawing/2014/main" id="{C2D43E84-2499-33A8-2C2A-DF90B53A74A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25465" y="1065890"/>
            <a:ext cx="5269957" cy="2933291"/>
          </a:xfrm>
          <a:custGeom>
            <a:avLst/>
            <a:gdLst>
              <a:gd name="connsiteX0" fmla="*/ 0 w 11658673"/>
              <a:gd name="connsiteY0" fmla="*/ 0 h 6489290"/>
              <a:gd name="connsiteX1" fmla="*/ 11658673 w 11658673"/>
              <a:gd name="connsiteY1" fmla="*/ 0 h 6489290"/>
              <a:gd name="connsiteX2" fmla="*/ 11658673 w 11658673"/>
              <a:gd name="connsiteY2" fmla="*/ 6489290 h 6489290"/>
              <a:gd name="connsiteX3" fmla="*/ 0 w 11658673"/>
              <a:gd name="connsiteY3" fmla="*/ 6489290 h 648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58673" h="6489290">
                <a:moveTo>
                  <a:pt x="0" y="0"/>
                </a:moveTo>
                <a:lnTo>
                  <a:pt x="11658673" y="0"/>
                </a:lnTo>
                <a:lnTo>
                  <a:pt x="11658673" y="6489290"/>
                </a:lnTo>
                <a:lnTo>
                  <a:pt x="0" y="648929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822745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B3403B7-F364-20C4-6279-EAE49A3F2FB8}"/>
              </a:ext>
            </a:extLst>
          </p:cNvPr>
          <p:cNvSpPr/>
          <p:nvPr userDrawn="1"/>
        </p:nvSpPr>
        <p:spPr>
          <a:xfrm>
            <a:off x="183403" y="1057881"/>
            <a:ext cx="5238388" cy="5238388"/>
          </a:xfrm>
          <a:custGeom>
            <a:avLst/>
            <a:gdLst>
              <a:gd name="connsiteX0" fmla="*/ 1 w 11513064"/>
              <a:gd name="connsiteY0" fmla="*/ 0 h 11513063"/>
              <a:gd name="connsiteX1" fmla="*/ 11513064 w 11513064"/>
              <a:gd name="connsiteY1" fmla="*/ 0 h 11513063"/>
              <a:gd name="connsiteX2" fmla="*/ 0 w 11513064"/>
              <a:gd name="connsiteY2" fmla="*/ 11513063 h 1151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13064" h="11513063">
                <a:moveTo>
                  <a:pt x="1" y="0"/>
                </a:moveTo>
                <a:lnTo>
                  <a:pt x="11513064" y="0"/>
                </a:lnTo>
                <a:lnTo>
                  <a:pt x="0" y="11513063"/>
                </a:lnTo>
                <a:close/>
              </a:path>
            </a:pathLst>
          </a:cu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211362B8-B7AF-BC11-C71B-8787B8D6555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83403" y="1057201"/>
            <a:ext cx="4672375" cy="5452437"/>
          </a:xfrm>
          <a:custGeom>
            <a:avLst/>
            <a:gdLst>
              <a:gd name="connsiteX0" fmla="*/ 0 w 10048771"/>
              <a:gd name="connsiteY0" fmla="*/ 0 h 11726432"/>
              <a:gd name="connsiteX1" fmla="*/ 6703075 w 10048771"/>
              <a:gd name="connsiteY1" fmla="*/ 0 h 11726432"/>
              <a:gd name="connsiteX2" fmla="*/ 9881623 w 10048771"/>
              <a:gd name="connsiteY2" fmla="*/ 3178549 h 11726432"/>
              <a:gd name="connsiteX3" fmla="*/ 9881623 w 10048771"/>
              <a:gd name="connsiteY3" fmla="*/ 3985613 h 11726432"/>
              <a:gd name="connsiteX4" fmla="*/ 2307952 w 10048771"/>
              <a:gd name="connsiteY4" fmla="*/ 11559284 h 11726432"/>
              <a:gd name="connsiteX5" fmla="*/ 1500887 w 10048771"/>
              <a:gd name="connsiteY5" fmla="*/ 11559284 h 11726432"/>
              <a:gd name="connsiteX6" fmla="*/ 0 w 10048771"/>
              <a:gd name="connsiteY6" fmla="*/ 10058397 h 11726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48771" h="11726432">
                <a:moveTo>
                  <a:pt x="0" y="0"/>
                </a:moveTo>
                <a:lnTo>
                  <a:pt x="6703075" y="0"/>
                </a:lnTo>
                <a:lnTo>
                  <a:pt x="9881623" y="3178549"/>
                </a:lnTo>
                <a:cubicBezTo>
                  <a:pt x="10104488" y="3401413"/>
                  <a:pt x="10104488" y="3762749"/>
                  <a:pt x="9881623" y="3985613"/>
                </a:cubicBezTo>
                <a:lnTo>
                  <a:pt x="2307952" y="11559284"/>
                </a:lnTo>
                <a:cubicBezTo>
                  <a:pt x="2085088" y="11782149"/>
                  <a:pt x="1723752" y="11782149"/>
                  <a:pt x="1500887" y="11559284"/>
                </a:cubicBezTo>
                <a:lnTo>
                  <a:pt x="0" y="10058397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3621658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2B39F447-E254-3939-07A7-BA5AB226EA1D}"/>
              </a:ext>
            </a:extLst>
          </p:cNvPr>
          <p:cNvSpPr/>
          <p:nvPr userDrawn="1"/>
        </p:nvSpPr>
        <p:spPr>
          <a:xfrm flipH="1">
            <a:off x="197540" y="1021467"/>
            <a:ext cx="6185644" cy="5696329"/>
          </a:xfrm>
          <a:custGeom>
            <a:avLst/>
            <a:gdLst>
              <a:gd name="connsiteX0" fmla="*/ 5093155 w 14551307"/>
              <a:gd name="connsiteY0" fmla="*/ 0 h 13716000"/>
              <a:gd name="connsiteX1" fmla="*/ 14551307 w 14551307"/>
              <a:gd name="connsiteY1" fmla="*/ 0 h 13716000"/>
              <a:gd name="connsiteX2" fmla="*/ 14551307 w 14551307"/>
              <a:gd name="connsiteY2" fmla="*/ 13716000 h 13716000"/>
              <a:gd name="connsiteX3" fmla="*/ 0 w 14551307"/>
              <a:gd name="connsiteY3" fmla="*/ 13716000 h 13716000"/>
              <a:gd name="connsiteX4" fmla="*/ 359653 w 14551307"/>
              <a:gd name="connsiteY4" fmla="*/ 13460245 h 13716000"/>
              <a:gd name="connsiteX5" fmla="*/ 5498882 w 14551307"/>
              <a:gd name="connsiteY5" fmla="*/ 3207794 h 13716000"/>
              <a:gd name="connsiteX6" fmla="*/ 5096086 w 14551307"/>
              <a:gd name="connsiteY6" fmla="*/ 10322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51307" h="13716000">
                <a:moveTo>
                  <a:pt x="5093155" y="0"/>
                </a:moveTo>
                <a:lnTo>
                  <a:pt x="14551307" y="0"/>
                </a:lnTo>
                <a:lnTo>
                  <a:pt x="14551307" y="13716000"/>
                </a:lnTo>
                <a:lnTo>
                  <a:pt x="0" y="13716000"/>
                </a:lnTo>
                <a:lnTo>
                  <a:pt x="359653" y="13460245"/>
                </a:lnTo>
                <a:cubicBezTo>
                  <a:pt x="3479481" y="11127066"/>
                  <a:pt x="5498882" y="7403258"/>
                  <a:pt x="5498882" y="3207794"/>
                </a:cubicBezTo>
                <a:cubicBezTo>
                  <a:pt x="5498882" y="2103725"/>
                  <a:pt x="5359034" y="1032318"/>
                  <a:pt x="5096086" y="10322"/>
                </a:cubicBezTo>
                <a:close/>
              </a:path>
            </a:pathLst>
          </a:custGeom>
          <a:solidFill>
            <a:srgbClr val="253B5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4" name="Picture Placeholder 8">
            <a:extLst>
              <a:ext uri="{FF2B5EF4-FFF2-40B4-BE49-F238E27FC236}">
                <a16:creationId xmlns:a16="http://schemas.microsoft.com/office/drawing/2014/main" id="{92222872-9C8A-9C7D-B294-0D2EB906514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 flipH="1">
            <a:off x="190662" y="1021467"/>
            <a:ext cx="6417402" cy="5696329"/>
          </a:xfrm>
          <a:custGeom>
            <a:avLst/>
            <a:gdLst>
              <a:gd name="connsiteX0" fmla="*/ 5093154 w 14551306"/>
              <a:gd name="connsiteY0" fmla="*/ 0 h 13716000"/>
              <a:gd name="connsiteX1" fmla="*/ 14551306 w 14551306"/>
              <a:gd name="connsiteY1" fmla="*/ 0 h 13716000"/>
              <a:gd name="connsiteX2" fmla="*/ 14551306 w 14551306"/>
              <a:gd name="connsiteY2" fmla="*/ 13716000 h 13716000"/>
              <a:gd name="connsiteX3" fmla="*/ 0 w 14551306"/>
              <a:gd name="connsiteY3" fmla="*/ 13716000 h 13716000"/>
              <a:gd name="connsiteX4" fmla="*/ 359653 w 14551306"/>
              <a:gd name="connsiteY4" fmla="*/ 13460245 h 13716000"/>
              <a:gd name="connsiteX5" fmla="*/ 5498880 w 14551306"/>
              <a:gd name="connsiteY5" fmla="*/ 3207794 h 13716000"/>
              <a:gd name="connsiteX6" fmla="*/ 5096084 w 14551306"/>
              <a:gd name="connsiteY6" fmla="*/ 10322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51306" h="13716000">
                <a:moveTo>
                  <a:pt x="5093154" y="0"/>
                </a:moveTo>
                <a:lnTo>
                  <a:pt x="14551306" y="0"/>
                </a:lnTo>
                <a:lnTo>
                  <a:pt x="14551306" y="13716000"/>
                </a:lnTo>
                <a:lnTo>
                  <a:pt x="0" y="13716000"/>
                </a:lnTo>
                <a:lnTo>
                  <a:pt x="359653" y="13460245"/>
                </a:lnTo>
                <a:cubicBezTo>
                  <a:pt x="3479480" y="11127066"/>
                  <a:pt x="5498880" y="7403258"/>
                  <a:pt x="5498880" y="3207794"/>
                </a:cubicBezTo>
                <a:cubicBezTo>
                  <a:pt x="5498880" y="2103725"/>
                  <a:pt x="5359032" y="1032319"/>
                  <a:pt x="5096084" y="10322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8179481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Picture Placeholder 42">
            <a:extLst>
              <a:ext uri="{FF2B5EF4-FFF2-40B4-BE49-F238E27FC236}">
                <a16:creationId xmlns:a16="http://schemas.microsoft.com/office/drawing/2014/main" id="{9C6F233A-07E0-F994-6886-9EAC21D445B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676916" y="2353056"/>
            <a:ext cx="5233564" cy="3888964"/>
          </a:xfrm>
          <a:prstGeom prst="roundRect">
            <a:avLst>
              <a:gd name="adj" fmla="val 4753"/>
            </a:avLst>
          </a:prstGeom>
        </p:spPr>
      </p:sp>
      <p:sp>
        <p:nvSpPr>
          <p:cNvPr id="3" name="Picture Placeholder 44">
            <a:extLst>
              <a:ext uri="{FF2B5EF4-FFF2-40B4-BE49-F238E27FC236}">
                <a16:creationId xmlns:a16="http://schemas.microsoft.com/office/drawing/2014/main" id="{B56A59AA-A3BC-00C3-B65B-9875C1F3C16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345775" y="2377440"/>
            <a:ext cx="4225861" cy="1725307"/>
          </a:xfrm>
          <a:prstGeom prst="roundRect">
            <a:avLst>
              <a:gd name="adj" fmla="val 8187"/>
            </a:avLst>
          </a:prstGeom>
        </p:spPr>
      </p:sp>
      <p:sp>
        <p:nvSpPr>
          <p:cNvPr id="4" name="Picture Placeholder 46">
            <a:extLst>
              <a:ext uri="{FF2B5EF4-FFF2-40B4-BE49-F238E27FC236}">
                <a16:creationId xmlns:a16="http://schemas.microsoft.com/office/drawing/2014/main" id="{121F0BDF-67BD-C037-D984-308F4E33AC8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45775" y="4468190"/>
            <a:ext cx="4225861" cy="1798213"/>
          </a:xfrm>
          <a:prstGeom prst="roundRect">
            <a:avLst>
              <a:gd name="adj" fmla="val 7853"/>
            </a:avLst>
          </a:prstGeom>
        </p:spPr>
      </p:sp>
    </p:spTree>
    <p:extLst>
      <p:ext uri="{BB962C8B-B14F-4D97-AF65-F5344CB8AC3E}">
        <p14:creationId xmlns:p14="http://schemas.microsoft.com/office/powerpoint/2010/main" val="40355434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7" name="Picture Placeholder 2">
            <a:extLst>
              <a:ext uri="{FF2B5EF4-FFF2-40B4-BE49-F238E27FC236}">
                <a16:creationId xmlns:a16="http://schemas.microsoft.com/office/drawing/2014/main" id="{72545B1F-1177-760C-00EE-51FA143D1EA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93537" y="3032324"/>
            <a:ext cx="4654147" cy="305305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189715518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Picture Placeholder 42">
            <a:extLst>
              <a:ext uri="{FF2B5EF4-FFF2-40B4-BE49-F238E27FC236}">
                <a16:creationId xmlns:a16="http://schemas.microsoft.com/office/drawing/2014/main" id="{E301FB55-F5FA-85EC-36B2-273007D2E9C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70242" y="2174488"/>
            <a:ext cx="3903078" cy="3901318"/>
          </a:xfrm>
          <a:prstGeom prst="ellipse">
            <a:avLst/>
          </a:prstGeom>
        </p:spPr>
      </p:sp>
    </p:spTree>
    <p:extLst>
      <p:ext uri="{BB962C8B-B14F-4D97-AF65-F5344CB8AC3E}">
        <p14:creationId xmlns:p14="http://schemas.microsoft.com/office/powerpoint/2010/main" val="23165545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Picture Placeholder 37">
            <a:extLst>
              <a:ext uri="{FF2B5EF4-FFF2-40B4-BE49-F238E27FC236}">
                <a16:creationId xmlns:a16="http://schemas.microsoft.com/office/drawing/2014/main" id="{78FCADEF-C2E4-E1C2-12E9-E3880D2B3E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515" y="1070518"/>
            <a:ext cx="5384906" cy="5625045"/>
          </a:xfrm>
          <a:prstGeom prst="flowChartDelay">
            <a:avLst/>
          </a:prstGeom>
        </p:spPr>
      </p:sp>
    </p:spTree>
    <p:extLst>
      <p:ext uri="{BB962C8B-B14F-4D97-AF65-F5344CB8AC3E}">
        <p14:creationId xmlns:p14="http://schemas.microsoft.com/office/powerpoint/2010/main" val="34150044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Picture Placeholder 61">
            <a:extLst>
              <a:ext uri="{FF2B5EF4-FFF2-40B4-BE49-F238E27FC236}">
                <a16:creationId xmlns:a16="http://schemas.microsoft.com/office/drawing/2014/main" id="{E68B0A5D-D825-8E7C-4E42-0924DF6AB8C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318771" y="4584102"/>
            <a:ext cx="1700219" cy="1699452"/>
          </a:xfrm>
          <a:prstGeom prst="ellipse">
            <a:avLst/>
          </a:prstGeom>
        </p:spPr>
      </p:sp>
      <p:sp>
        <p:nvSpPr>
          <p:cNvPr id="3" name="Picture Placeholder 59">
            <a:extLst>
              <a:ext uri="{FF2B5EF4-FFF2-40B4-BE49-F238E27FC236}">
                <a16:creationId xmlns:a16="http://schemas.microsoft.com/office/drawing/2014/main" id="{2A4BFC25-5334-3180-E7A2-E5F9CA2F10E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587051" y="1367771"/>
            <a:ext cx="2157022" cy="2156049"/>
          </a:xfrm>
          <a:prstGeom prst="ellipse">
            <a:avLst/>
          </a:prstGeom>
        </p:spPr>
      </p:sp>
      <p:sp>
        <p:nvSpPr>
          <p:cNvPr id="4" name="Picture Placeholder 57">
            <a:extLst>
              <a:ext uri="{FF2B5EF4-FFF2-40B4-BE49-F238E27FC236}">
                <a16:creationId xmlns:a16="http://schemas.microsoft.com/office/drawing/2014/main" id="{3994AD50-D785-C0B3-83D0-8511CE133C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06853" y="2844859"/>
            <a:ext cx="2339783" cy="2338728"/>
          </a:xfrm>
          <a:prstGeom prst="ellipse">
            <a:avLst/>
          </a:prstGeom>
        </p:spPr>
      </p:sp>
    </p:spTree>
    <p:extLst>
      <p:ext uri="{BB962C8B-B14F-4D97-AF65-F5344CB8AC3E}">
        <p14:creationId xmlns:p14="http://schemas.microsoft.com/office/powerpoint/2010/main" val="33634479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251E7FC-E5A7-39E3-6845-6ECDC862C0BB}"/>
              </a:ext>
            </a:extLst>
          </p:cNvPr>
          <p:cNvSpPr/>
          <p:nvPr userDrawn="1"/>
        </p:nvSpPr>
        <p:spPr>
          <a:xfrm rot="410829">
            <a:off x="937321" y="583895"/>
            <a:ext cx="10097174" cy="5048592"/>
          </a:xfrm>
          <a:custGeom>
            <a:avLst/>
            <a:gdLst>
              <a:gd name="connsiteX0" fmla="*/ 0 w 10333104"/>
              <a:gd name="connsiteY0" fmla="*/ 0 h 5166557"/>
              <a:gd name="connsiteX1" fmla="*/ 10333104 w 10333104"/>
              <a:gd name="connsiteY1" fmla="*/ 0 h 5166557"/>
              <a:gd name="connsiteX2" fmla="*/ 5166552 w 10333104"/>
              <a:gd name="connsiteY2" fmla="*/ 5166557 h 5166557"/>
              <a:gd name="connsiteX3" fmla="*/ 0 w 10333104"/>
              <a:gd name="connsiteY3" fmla="*/ 0 h 5166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33104" h="5166557">
                <a:moveTo>
                  <a:pt x="0" y="0"/>
                </a:moveTo>
                <a:lnTo>
                  <a:pt x="10333104" y="0"/>
                </a:lnTo>
                <a:cubicBezTo>
                  <a:pt x="10333104" y="2853411"/>
                  <a:pt x="8019960" y="5166557"/>
                  <a:pt x="5166552" y="5166557"/>
                </a:cubicBezTo>
                <a:cubicBezTo>
                  <a:pt x="2313144" y="5166557"/>
                  <a:pt x="0" y="2853411"/>
                  <a:pt x="0" y="0"/>
                </a:cubicBezTo>
                <a:close/>
              </a:path>
            </a:pathLst>
          </a:custGeom>
          <a:noFill/>
          <a:ln w="38100">
            <a:solidFill>
              <a:srgbClr val="FCC333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978556E-FBA1-E8A7-B5B4-0C12380AA226}"/>
              </a:ext>
            </a:extLst>
          </p:cNvPr>
          <p:cNvSpPr/>
          <p:nvPr userDrawn="1"/>
        </p:nvSpPr>
        <p:spPr>
          <a:xfrm>
            <a:off x="929448" y="0"/>
            <a:ext cx="10333104" cy="5166557"/>
          </a:xfrm>
          <a:custGeom>
            <a:avLst/>
            <a:gdLst>
              <a:gd name="connsiteX0" fmla="*/ 0 w 10333104"/>
              <a:gd name="connsiteY0" fmla="*/ 0 h 5166557"/>
              <a:gd name="connsiteX1" fmla="*/ 10333104 w 10333104"/>
              <a:gd name="connsiteY1" fmla="*/ 0 h 5166557"/>
              <a:gd name="connsiteX2" fmla="*/ 5166552 w 10333104"/>
              <a:gd name="connsiteY2" fmla="*/ 5166557 h 5166557"/>
              <a:gd name="connsiteX3" fmla="*/ 0 w 10333104"/>
              <a:gd name="connsiteY3" fmla="*/ 0 h 5166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33104" h="5166557">
                <a:moveTo>
                  <a:pt x="0" y="0"/>
                </a:moveTo>
                <a:lnTo>
                  <a:pt x="10333104" y="0"/>
                </a:lnTo>
                <a:cubicBezTo>
                  <a:pt x="10333104" y="2853411"/>
                  <a:pt x="8019960" y="5166557"/>
                  <a:pt x="5166552" y="5166557"/>
                </a:cubicBezTo>
                <a:cubicBezTo>
                  <a:pt x="2313144" y="5166557"/>
                  <a:pt x="0" y="2853411"/>
                  <a:pt x="0" y="0"/>
                </a:cubicBezTo>
                <a:close/>
              </a:path>
            </a:pathLst>
          </a:custGeom>
          <a:solidFill>
            <a:srgbClr val="253B50"/>
          </a:solidFill>
          <a:ln w="38100">
            <a:noFill/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124588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Picture Placeholder 61">
            <a:extLst>
              <a:ext uri="{FF2B5EF4-FFF2-40B4-BE49-F238E27FC236}">
                <a16:creationId xmlns:a16="http://schemas.microsoft.com/office/drawing/2014/main" id="{E68B0A5D-D825-8E7C-4E42-0924DF6AB8C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 flipH="1">
            <a:off x="2856608" y="4515175"/>
            <a:ext cx="1700219" cy="1699452"/>
          </a:xfrm>
          <a:prstGeom prst="ellipse">
            <a:avLst/>
          </a:prstGeom>
        </p:spPr>
      </p:sp>
      <p:sp>
        <p:nvSpPr>
          <p:cNvPr id="3" name="Picture Placeholder 59">
            <a:extLst>
              <a:ext uri="{FF2B5EF4-FFF2-40B4-BE49-F238E27FC236}">
                <a16:creationId xmlns:a16="http://schemas.microsoft.com/office/drawing/2014/main" id="{2A4BFC25-5334-3180-E7A2-E5F9CA2F10E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 flipH="1">
            <a:off x="3124888" y="1298844"/>
            <a:ext cx="2157022" cy="2156049"/>
          </a:xfrm>
          <a:prstGeom prst="ellipse">
            <a:avLst/>
          </a:prstGeom>
        </p:spPr>
      </p:sp>
      <p:sp>
        <p:nvSpPr>
          <p:cNvPr id="4" name="Picture Placeholder 57">
            <a:extLst>
              <a:ext uri="{FF2B5EF4-FFF2-40B4-BE49-F238E27FC236}">
                <a16:creationId xmlns:a16="http://schemas.microsoft.com/office/drawing/2014/main" id="{3994AD50-D785-C0B3-83D0-8511CE133C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 flipH="1">
            <a:off x="344690" y="2775932"/>
            <a:ext cx="2339783" cy="2338728"/>
          </a:xfrm>
          <a:prstGeom prst="ellipse">
            <a:avLst/>
          </a:prstGeom>
        </p:spPr>
      </p:sp>
    </p:spTree>
    <p:extLst>
      <p:ext uri="{BB962C8B-B14F-4D97-AF65-F5344CB8AC3E}">
        <p14:creationId xmlns:p14="http://schemas.microsoft.com/office/powerpoint/2010/main" val="175609154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Picture Placeholder 49">
            <a:extLst>
              <a:ext uri="{FF2B5EF4-FFF2-40B4-BE49-F238E27FC236}">
                <a16:creationId xmlns:a16="http://schemas.microsoft.com/office/drawing/2014/main" id="{5D82FB0F-8B16-88EB-9AF9-F76020DD424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230642" y="2507142"/>
            <a:ext cx="3127515" cy="3126105"/>
          </a:xfrm>
          <a:prstGeom prst="ellipse">
            <a:avLst/>
          </a:prstGeom>
        </p:spPr>
      </p:sp>
    </p:spTree>
    <p:extLst>
      <p:ext uri="{BB962C8B-B14F-4D97-AF65-F5344CB8AC3E}">
        <p14:creationId xmlns:p14="http://schemas.microsoft.com/office/powerpoint/2010/main" val="13560595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4AA767E-F48F-0046-F43A-EB123BCA42C7}"/>
              </a:ext>
            </a:extLst>
          </p:cNvPr>
          <p:cNvGrpSpPr/>
          <p:nvPr userDrawn="1"/>
        </p:nvGrpSpPr>
        <p:grpSpPr>
          <a:xfrm flipV="1">
            <a:off x="929448" y="1212813"/>
            <a:ext cx="10333104" cy="5632487"/>
            <a:chOff x="929448" y="0"/>
            <a:chExt cx="10333104" cy="5632487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251E7FC-E5A7-39E3-6845-6ECDC862C0BB}"/>
                </a:ext>
              </a:extLst>
            </p:cNvPr>
            <p:cNvSpPr/>
            <p:nvPr userDrawn="1"/>
          </p:nvSpPr>
          <p:spPr>
            <a:xfrm rot="410829">
              <a:off x="937321" y="583895"/>
              <a:ext cx="10097174" cy="5048592"/>
            </a:xfrm>
            <a:custGeom>
              <a:avLst/>
              <a:gdLst>
                <a:gd name="connsiteX0" fmla="*/ 0 w 10333104"/>
                <a:gd name="connsiteY0" fmla="*/ 0 h 5166557"/>
                <a:gd name="connsiteX1" fmla="*/ 10333104 w 10333104"/>
                <a:gd name="connsiteY1" fmla="*/ 0 h 5166557"/>
                <a:gd name="connsiteX2" fmla="*/ 5166552 w 10333104"/>
                <a:gd name="connsiteY2" fmla="*/ 5166557 h 5166557"/>
                <a:gd name="connsiteX3" fmla="*/ 0 w 10333104"/>
                <a:gd name="connsiteY3" fmla="*/ 0 h 51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3104" h="5166557">
                  <a:moveTo>
                    <a:pt x="0" y="0"/>
                  </a:moveTo>
                  <a:lnTo>
                    <a:pt x="10333104" y="0"/>
                  </a:lnTo>
                  <a:cubicBezTo>
                    <a:pt x="10333104" y="2853411"/>
                    <a:pt x="8019960" y="5166557"/>
                    <a:pt x="5166552" y="5166557"/>
                  </a:cubicBezTo>
                  <a:cubicBezTo>
                    <a:pt x="2313144" y="5166557"/>
                    <a:pt x="0" y="2853411"/>
                    <a:pt x="0" y="0"/>
                  </a:cubicBezTo>
                  <a:close/>
                </a:path>
              </a:pathLst>
            </a:custGeom>
            <a:noFill/>
            <a:ln w="38100">
              <a:solidFill>
                <a:srgbClr val="FCC333"/>
              </a:solidFill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978556E-FBA1-E8A7-B5B4-0C12380AA226}"/>
                </a:ext>
              </a:extLst>
            </p:cNvPr>
            <p:cNvSpPr/>
            <p:nvPr userDrawn="1"/>
          </p:nvSpPr>
          <p:spPr>
            <a:xfrm>
              <a:off x="929448" y="0"/>
              <a:ext cx="10333104" cy="5166557"/>
            </a:xfrm>
            <a:custGeom>
              <a:avLst/>
              <a:gdLst>
                <a:gd name="connsiteX0" fmla="*/ 0 w 10333104"/>
                <a:gd name="connsiteY0" fmla="*/ 0 h 5166557"/>
                <a:gd name="connsiteX1" fmla="*/ 10333104 w 10333104"/>
                <a:gd name="connsiteY1" fmla="*/ 0 h 5166557"/>
                <a:gd name="connsiteX2" fmla="*/ 5166552 w 10333104"/>
                <a:gd name="connsiteY2" fmla="*/ 5166557 h 5166557"/>
                <a:gd name="connsiteX3" fmla="*/ 0 w 10333104"/>
                <a:gd name="connsiteY3" fmla="*/ 0 h 516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3104" h="5166557">
                  <a:moveTo>
                    <a:pt x="0" y="0"/>
                  </a:moveTo>
                  <a:lnTo>
                    <a:pt x="10333104" y="0"/>
                  </a:lnTo>
                  <a:cubicBezTo>
                    <a:pt x="10333104" y="2853411"/>
                    <a:pt x="8019960" y="5166557"/>
                    <a:pt x="5166552" y="5166557"/>
                  </a:cubicBezTo>
                  <a:cubicBezTo>
                    <a:pt x="2313144" y="5166557"/>
                    <a:pt x="0" y="2853411"/>
                    <a:pt x="0" y="0"/>
                  </a:cubicBezTo>
                  <a:close/>
                </a:path>
              </a:pathLst>
            </a:custGeom>
            <a:solidFill>
              <a:srgbClr val="253B50"/>
            </a:solidFill>
            <a:ln w="38100">
              <a:noFill/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074641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89846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PpHolder12">
            <a:extLst>
              <a:ext uri="{FF2B5EF4-FFF2-40B4-BE49-F238E27FC236}">
                <a16:creationId xmlns:a16="http://schemas.microsoft.com/office/drawing/2014/main" id="{8A38615D-7466-92A2-1FB7-F6659CBED32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0663" y="1057881"/>
            <a:ext cx="5009871" cy="5678619"/>
          </a:xfrm>
          <a:custGeom>
            <a:avLst/>
            <a:gdLst>
              <a:gd name="connsiteX0" fmla="*/ 0 w 5486400"/>
              <a:gd name="connsiteY0" fmla="*/ 0 h 6172200"/>
              <a:gd name="connsiteX1" fmla="*/ 5486400 w 5486400"/>
              <a:gd name="connsiteY1" fmla="*/ 0 h 6172200"/>
              <a:gd name="connsiteX2" fmla="*/ 5486400 w 5486400"/>
              <a:gd name="connsiteY2" fmla="*/ 6172200 h 6172200"/>
              <a:gd name="connsiteX3" fmla="*/ 0 w 5486400"/>
              <a:gd name="connsiteY3" fmla="*/ 6172200 h 617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86400" h="6172200">
                <a:moveTo>
                  <a:pt x="0" y="0"/>
                </a:moveTo>
                <a:lnTo>
                  <a:pt x="5486400" y="0"/>
                </a:lnTo>
                <a:lnTo>
                  <a:pt x="5486400" y="6172200"/>
                </a:lnTo>
                <a:lnTo>
                  <a:pt x="0" y="61722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019815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PpHolder1">
            <a:extLst>
              <a:ext uri="{FF2B5EF4-FFF2-40B4-BE49-F238E27FC236}">
                <a16:creationId xmlns:a16="http://schemas.microsoft.com/office/drawing/2014/main" id="{46FA6E0A-4810-ED92-BA35-393D0F948E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20039" y="1400838"/>
            <a:ext cx="5011929" cy="5011930"/>
          </a:xfrm>
          <a:custGeom>
            <a:avLst/>
            <a:gdLst>
              <a:gd name="connsiteX0" fmla="*/ 2894075 w 5788151"/>
              <a:gd name="connsiteY0" fmla="*/ 0 h 5788152"/>
              <a:gd name="connsiteX1" fmla="*/ 5788151 w 5788151"/>
              <a:gd name="connsiteY1" fmla="*/ 2894076 h 5788152"/>
              <a:gd name="connsiteX2" fmla="*/ 2894075 w 5788151"/>
              <a:gd name="connsiteY2" fmla="*/ 5788152 h 5788152"/>
              <a:gd name="connsiteX3" fmla="*/ 0 w 5788151"/>
              <a:gd name="connsiteY3" fmla="*/ 2894076 h 5788152"/>
              <a:gd name="connsiteX4" fmla="*/ 2894075 w 5788151"/>
              <a:gd name="connsiteY4" fmla="*/ 0 h 578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88151" h="5788152">
                <a:moveTo>
                  <a:pt x="2894075" y="0"/>
                </a:moveTo>
                <a:cubicBezTo>
                  <a:pt x="4492429" y="0"/>
                  <a:pt x="5788151" y="1295722"/>
                  <a:pt x="5788151" y="2894076"/>
                </a:cubicBezTo>
                <a:cubicBezTo>
                  <a:pt x="5788151" y="4492430"/>
                  <a:pt x="4492429" y="5788152"/>
                  <a:pt x="2894075" y="5788152"/>
                </a:cubicBezTo>
                <a:cubicBezTo>
                  <a:pt x="1295721" y="5788152"/>
                  <a:pt x="0" y="4492430"/>
                  <a:pt x="0" y="2894076"/>
                </a:cubicBezTo>
                <a:cubicBezTo>
                  <a:pt x="0" y="1295722"/>
                  <a:pt x="1295721" y="0"/>
                  <a:pt x="2894075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506765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PpHolder1">
            <a:extLst>
              <a:ext uri="{FF2B5EF4-FFF2-40B4-BE49-F238E27FC236}">
                <a16:creationId xmlns:a16="http://schemas.microsoft.com/office/drawing/2014/main" id="{79C9ACFA-1B95-4C0D-4BDB-C4655993FEB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 flipH="1">
            <a:off x="185999" y="1041213"/>
            <a:ext cx="5734611" cy="5656225"/>
          </a:xfrm>
          <a:custGeom>
            <a:avLst/>
            <a:gdLst>
              <a:gd name="connsiteX0" fmla="*/ 0 w 6996443"/>
              <a:gd name="connsiteY0" fmla="*/ 0 h 6858000"/>
              <a:gd name="connsiteX1" fmla="*/ 6996443 w 6996443"/>
              <a:gd name="connsiteY1" fmla="*/ 0 h 6858000"/>
              <a:gd name="connsiteX2" fmla="*/ 6996443 w 6996443"/>
              <a:gd name="connsiteY2" fmla="*/ 6858000 h 6858000"/>
              <a:gd name="connsiteX3" fmla="*/ 5791196 w 699644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96443" h="6858000">
                <a:moveTo>
                  <a:pt x="0" y="0"/>
                </a:moveTo>
                <a:lnTo>
                  <a:pt x="6996443" y="0"/>
                </a:lnTo>
                <a:lnTo>
                  <a:pt x="6996443" y="6858000"/>
                </a:lnTo>
                <a:lnTo>
                  <a:pt x="5791196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051200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0B37177E-03D9-D838-AF16-B3CCB4932C2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11699" y="2829072"/>
            <a:ext cx="2941243" cy="3832081"/>
          </a:xfrm>
          <a:custGeom>
            <a:avLst/>
            <a:gdLst>
              <a:gd name="connsiteX0" fmla="*/ 0 w 8715376"/>
              <a:gd name="connsiteY0" fmla="*/ 0 h 7787147"/>
              <a:gd name="connsiteX1" fmla="*/ 8715376 w 8715376"/>
              <a:gd name="connsiteY1" fmla="*/ 0 h 7787147"/>
              <a:gd name="connsiteX2" fmla="*/ 8715376 w 8715376"/>
              <a:gd name="connsiteY2" fmla="*/ 7787147 h 7787147"/>
              <a:gd name="connsiteX3" fmla="*/ 0 w 8715376"/>
              <a:gd name="connsiteY3" fmla="*/ 7787147 h 7787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15376" h="7787147">
                <a:moveTo>
                  <a:pt x="0" y="0"/>
                </a:moveTo>
                <a:lnTo>
                  <a:pt x="8715376" y="0"/>
                </a:lnTo>
                <a:lnTo>
                  <a:pt x="8715376" y="7787147"/>
                </a:lnTo>
                <a:lnTo>
                  <a:pt x="0" y="7787147"/>
                </a:lnTo>
                <a:close/>
              </a:path>
            </a:pathLst>
          </a:custGeom>
        </p:spPr>
      </p:sp>
      <p:sp>
        <p:nvSpPr>
          <p:cNvPr id="4" name="Picture Placeholder 8">
            <a:extLst>
              <a:ext uri="{FF2B5EF4-FFF2-40B4-BE49-F238E27FC236}">
                <a16:creationId xmlns:a16="http://schemas.microsoft.com/office/drawing/2014/main" id="{69101DED-EAB5-EEAC-B6C7-0B662FC7EBE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606885" y="1052438"/>
            <a:ext cx="4422453" cy="5619601"/>
          </a:xfrm>
          <a:custGeom>
            <a:avLst/>
            <a:gdLst>
              <a:gd name="connsiteX0" fmla="*/ 0 w 8986838"/>
              <a:gd name="connsiteY0" fmla="*/ 0 h 13716000"/>
              <a:gd name="connsiteX1" fmla="*/ 8986838 w 8986838"/>
              <a:gd name="connsiteY1" fmla="*/ 0 h 13716000"/>
              <a:gd name="connsiteX2" fmla="*/ 8986838 w 8986838"/>
              <a:gd name="connsiteY2" fmla="*/ 13716000 h 13716000"/>
              <a:gd name="connsiteX3" fmla="*/ 0 w 8986838"/>
              <a:gd name="connsiteY3" fmla="*/ 1371600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86838" h="13716000">
                <a:moveTo>
                  <a:pt x="0" y="0"/>
                </a:moveTo>
                <a:lnTo>
                  <a:pt x="8986838" y="0"/>
                </a:lnTo>
                <a:lnTo>
                  <a:pt x="8986838" y="13716000"/>
                </a:lnTo>
                <a:lnTo>
                  <a:pt x="0" y="13716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608742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EB2B861-9E6C-B38A-FF05-6C65790E8B10}"/>
              </a:ext>
            </a:extLst>
          </p:cNvPr>
          <p:cNvSpPr/>
          <p:nvPr userDrawn="1"/>
        </p:nvSpPr>
        <p:spPr>
          <a:xfrm>
            <a:off x="211699" y="245834"/>
            <a:ext cx="11768602" cy="5888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5DB0459-3988-3F38-FA2A-3F1C1CC4EB1B}"/>
              </a:ext>
            </a:extLst>
          </p:cNvPr>
          <p:cNvGrpSpPr/>
          <p:nvPr userDrawn="1"/>
        </p:nvGrpSpPr>
        <p:grpSpPr>
          <a:xfrm>
            <a:off x="10083638" y="185961"/>
            <a:ext cx="1820461" cy="720078"/>
            <a:chOff x="9722860" y="107014"/>
            <a:chExt cx="2292973" cy="906978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311163F-CC20-534F-E176-887E44BC110B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E0202-3C13-FA0E-7CE2-E711AA5BE5B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DFF574-F6A9-6C9A-16CD-99A72CCEC8D8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034C46-23EC-3830-D4AD-D5CC54B347C4}"/>
              </a:ext>
            </a:extLst>
          </p:cNvPr>
          <p:cNvGrpSpPr/>
          <p:nvPr userDrawn="1"/>
        </p:nvGrpSpPr>
        <p:grpSpPr>
          <a:xfrm>
            <a:off x="8123405" y="185961"/>
            <a:ext cx="1820461" cy="720078"/>
            <a:chOff x="9722860" y="107014"/>
            <a:chExt cx="2292973" cy="906978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5E5D6AA-C70E-279F-5D03-EEAF018C9BEE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35C34D-CFBD-B173-8D8B-0C108D02D312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BF2D045-B451-46AF-AFED-54A70A06C183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3F4B8-8483-3B66-3D35-04EFA311CA0C}"/>
              </a:ext>
            </a:extLst>
          </p:cNvPr>
          <p:cNvGrpSpPr/>
          <p:nvPr userDrawn="1"/>
        </p:nvGrpSpPr>
        <p:grpSpPr>
          <a:xfrm>
            <a:off x="6163174" y="185961"/>
            <a:ext cx="1820461" cy="720078"/>
            <a:chOff x="9722860" y="107014"/>
            <a:chExt cx="2292973" cy="906978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0FD75CF7-AED6-DC04-415D-DA535EAABC30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445767-23D7-C9DF-E5E7-D0998C0F882F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879DB10-949A-A53A-3E50-82E24BACB3FC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9F304C-097A-6837-C774-8FA50C49A517}"/>
              </a:ext>
            </a:extLst>
          </p:cNvPr>
          <p:cNvGrpSpPr/>
          <p:nvPr userDrawn="1"/>
        </p:nvGrpSpPr>
        <p:grpSpPr>
          <a:xfrm>
            <a:off x="4202943" y="185961"/>
            <a:ext cx="1820461" cy="720078"/>
            <a:chOff x="9722860" y="107014"/>
            <a:chExt cx="2292973" cy="906978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2BB5478-DD91-AE44-FAE2-6C448FF06C3D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0E2633-59D8-1C7C-87C7-D02189307221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E9604A7-F17C-56E8-1926-F3C3E8EDB74D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FDBEF79-CE03-8989-0BE8-262475723665}"/>
              </a:ext>
            </a:extLst>
          </p:cNvPr>
          <p:cNvGrpSpPr/>
          <p:nvPr userDrawn="1"/>
        </p:nvGrpSpPr>
        <p:grpSpPr>
          <a:xfrm>
            <a:off x="2242712" y="185961"/>
            <a:ext cx="1820461" cy="720078"/>
            <a:chOff x="9722860" y="107014"/>
            <a:chExt cx="2292973" cy="906978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219E715D-AA62-BBF5-DEAC-F79F322400D7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0D3024-7C2A-8F93-1678-EDBD3E6F579D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B5B6407-8C07-9D63-469D-280D3910A454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2DEDC9C-DBDA-7CC9-6682-07CF15C21DBB}"/>
              </a:ext>
            </a:extLst>
          </p:cNvPr>
          <p:cNvGrpSpPr/>
          <p:nvPr userDrawn="1"/>
        </p:nvGrpSpPr>
        <p:grpSpPr>
          <a:xfrm>
            <a:off x="282481" y="185961"/>
            <a:ext cx="1820461" cy="720078"/>
            <a:chOff x="9722860" y="107014"/>
            <a:chExt cx="2292973" cy="906978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7CCFD0E-5BB2-79AE-631C-3F1D29CE2151}"/>
                </a:ext>
              </a:extLst>
            </p:cNvPr>
            <p:cNvSpPr/>
            <p:nvPr userDrawn="1"/>
          </p:nvSpPr>
          <p:spPr>
            <a:xfrm>
              <a:off x="9722860" y="256933"/>
              <a:ext cx="2292973" cy="588812"/>
            </a:xfrm>
            <a:prstGeom prst="roundRect">
              <a:avLst>
                <a:gd name="adj" fmla="val 50000"/>
              </a:avLst>
            </a:prstGeom>
            <a:solidFill>
              <a:srgbClr val="FCC333"/>
            </a:solidFill>
            <a:ln w="9525"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3C02A6-056B-736C-A4DF-53E16F583A73}"/>
                </a:ext>
              </a:extLst>
            </p:cNvPr>
            <p:cNvSpPr/>
            <p:nvPr userDrawn="1"/>
          </p:nvSpPr>
          <p:spPr>
            <a:xfrm>
              <a:off x="11676993" y="252085"/>
              <a:ext cx="338840" cy="588812"/>
            </a:xfrm>
            <a:custGeom>
              <a:avLst/>
              <a:gdLst>
                <a:gd name="connsiteX0" fmla="*/ 0 w 338840"/>
                <a:gd name="connsiteY0" fmla="*/ 0 h 588812"/>
                <a:gd name="connsiteX1" fmla="*/ 44434 w 338840"/>
                <a:gd name="connsiteY1" fmla="*/ 0 h 588812"/>
                <a:gd name="connsiteX2" fmla="*/ 338840 w 338840"/>
                <a:gd name="connsiteY2" fmla="*/ 294406 h 588812"/>
                <a:gd name="connsiteX3" fmla="*/ 44434 w 338840"/>
                <a:gd name="connsiteY3" fmla="*/ 588812 h 588812"/>
                <a:gd name="connsiteX4" fmla="*/ 0 w 338840"/>
                <a:gd name="connsiteY4" fmla="*/ 58881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40" h="588812">
                  <a:moveTo>
                    <a:pt x="0" y="0"/>
                  </a:moveTo>
                  <a:lnTo>
                    <a:pt x="44434" y="0"/>
                  </a:lnTo>
                  <a:cubicBezTo>
                    <a:pt x="207030" y="0"/>
                    <a:pt x="338840" y="131810"/>
                    <a:pt x="338840" y="294406"/>
                  </a:cubicBezTo>
                  <a:cubicBezTo>
                    <a:pt x="338840" y="457002"/>
                    <a:pt x="207030" y="588812"/>
                    <a:pt x="44434" y="588812"/>
                  </a:cubicBezTo>
                  <a:lnTo>
                    <a:pt x="0" y="588812"/>
                  </a:lnTo>
                  <a:close/>
                </a:path>
              </a:pathLst>
            </a:custGeom>
            <a:solidFill>
              <a:srgbClr val="253B50"/>
            </a:solidFill>
            <a:ln w="9525">
              <a:solidFill>
                <a:srgbClr val="6D41FA"/>
              </a:solidFill>
              <a:prstDash val="sysDash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BCBC5AE-760D-723E-8E1F-59F3E7F1C096}"/>
                </a:ext>
              </a:extLst>
            </p:cNvPr>
            <p:cNvSpPr/>
            <p:nvPr userDrawn="1"/>
          </p:nvSpPr>
          <p:spPr>
            <a:xfrm>
              <a:off x="10979382" y="107014"/>
              <a:ext cx="906978" cy="9069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253B50"/>
              </a:solidFill>
              <a:prstDash val="solid"/>
            </a:ln>
            <a:effectLst>
              <a:outerShdw blurRad="63500" algn="c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/>
            </a:p>
          </p:txBody>
        </p:sp>
      </p:grp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4BA1268-70C4-A319-41F6-58C6FBF127B5}"/>
              </a:ext>
            </a:extLst>
          </p:cNvPr>
          <p:cNvSpPr/>
          <p:nvPr userDrawn="1"/>
        </p:nvSpPr>
        <p:spPr>
          <a:xfrm>
            <a:off x="190663" y="1057881"/>
            <a:ext cx="11352407" cy="5619601"/>
          </a:xfrm>
          <a:prstGeom prst="roundRect">
            <a:avLst>
              <a:gd name="adj" fmla="val 4259"/>
            </a:avLst>
          </a:prstGeom>
          <a:solidFill>
            <a:schemeClr val="bg1"/>
          </a:solidFill>
          <a:ln w="9525"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5DD84EC-7E1A-13C6-70B3-944CE9944715}"/>
              </a:ext>
            </a:extLst>
          </p:cNvPr>
          <p:cNvSpPr/>
          <p:nvPr userDrawn="1"/>
        </p:nvSpPr>
        <p:spPr>
          <a:xfrm rot="16200000">
            <a:off x="10579996" y="3291540"/>
            <a:ext cx="19458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0E4099C-3ABA-5467-847B-A60C2719656D}"/>
              </a:ext>
            </a:extLst>
          </p:cNvPr>
          <p:cNvSpPr/>
          <p:nvPr userDrawn="1"/>
        </p:nvSpPr>
        <p:spPr>
          <a:xfrm rot="16200000">
            <a:off x="11265797" y="4667471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C05270F6-AF81-9A9B-624A-0EBDBEE8FEEA}"/>
              </a:ext>
            </a:extLst>
          </p:cNvPr>
          <p:cNvSpPr/>
          <p:nvPr userDrawn="1"/>
        </p:nvSpPr>
        <p:spPr>
          <a:xfrm rot="16200000">
            <a:off x="11265796" y="5357603"/>
            <a:ext cx="574214" cy="588812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 w="9525">
            <a:noFill/>
            <a:prstDash val="sysDash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DFC1AEE-3483-A25D-9593-82830BEE5CCC}"/>
              </a:ext>
            </a:extLst>
          </p:cNvPr>
          <p:cNvSpPr/>
          <p:nvPr userDrawn="1"/>
        </p:nvSpPr>
        <p:spPr>
          <a:xfrm>
            <a:off x="11029339" y="1469660"/>
            <a:ext cx="1027461" cy="1027462"/>
          </a:xfrm>
          <a:prstGeom prst="ellipse">
            <a:avLst/>
          </a:prstGeom>
          <a:solidFill>
            <a:schemeClr val="bg1"/>
          </a:solidFill>
          <a:ln w="38100">
            <a:solidFill>
              <a:srgbClr val="253B50"/>
            </a:solidFill>
            <a:prstDash val="solid"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dirty="0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8EC02F30-FEDD-2282-C3C1-1F1FAF217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496" y="5435096"/>
            <a:ext cx="588813" cy="365125"/>
          </a:xfrm>
          <a:prstGeom prst="rect">
            <a:avLst/>
          </a:prstGeom>
        </p:spPr>
        <p:txBody>
          <a:bodyPr/>
          <a:lstStyle>
            <a:lvl1pPr algn="ctr">
              <a:defRPr sz="2000" b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490EADC0-7F30-4008-9538-3AFCE38E7C16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Picture Placeholder 47">
            <a:extLst>
              <a:ext uri="{FF2B5EF4-FFF2-40B4-BE49-F238E27FC236}">
                <a16:creationId xmlns:a16="http://schemas.microsoft.com/office/drawing/2014/main" id="{657E916F-5AD6-2866-588A-710BA2FDA6A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5182" y="2304649"/>
            <a:ext cx="2375234" cy="2365141"/>
          </a:xfrm>
          <a:prstGeom prst="ellipse">
            <a:avLst/>
          </a:prstGeom>
        </p:spPr>
      </p:sp>
      <p:sp>
        <p:nvSpPr>
          <p:cNvPr id="3" name="Picture Placeholder 49">
            <a:extLst>
              <a:ext uri="{FF2B5EF4-FFF2-40B4-BE49-F238E27FC236}">
                <a16:creationId xmlns:a16="http://schemas.microsoft.com/office/drawing/2014/main" id="{53D1A095-0F2C-2037-C2A0-D72D89DD1DB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77972" y="2304649"/>
            <a:ext cx="2375234" cy="2365141"/>
          </a:xfrm>
          <a:prstGeom prst="ellipse">
            <a:avLst/>
          </a:prstGeom>
        </p:spPr>
      </p:sp>
      <p:sp>
        <p:nvSpPr>
          <p:cNvPr id="4" name="Picture Placeholder 51">
            <a:extLst>
              <a:ext uri="{FF2B5EF4-FFF2-40B4-BE49-F238E27FC236}">
                <a16:creationId xmlns:a16="http://schemas.microsoft.com/office/drawing/2014/main" id="{4EAEA0C4-AA69-629A-A48C-EAB238F6FB9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770763" y="2304649"/>
            <a:ext cx="2375234" cy="2365141"/>
          </a:xfrm>
          <a:prstGeom prst="ellipse">
            <a:avLst/>
          </a:prstGeom>
        </p:spPr>
      </p:sp>
    </p:spTree>
    <p:extLst>
      <p:ext uri="{BB962C8B-B14F-4D97-AF65-F5344CB8AC3E}">
        <p14:creationId xmlns:p14="http://schemas.microsoft.com/office/powerpoint/2010/main" val="7673047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67471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69" r:id="rId3"/>
    <p:sldLayoutId id="2147483649" r:id="rId4"/>
    <p:sldLayoutId id="2147483668" r:id="rId5"/>
    <p:sldLayoutId id="2147483667" r:id="rId6"/>
    <p:sldLayoutId id="2147483666" r:id="rId7"/>
    <p:sldLayoutId id="2147483663" r:id="rId8"/>
    <p:sldLayoutId id="2147483658" r:id="rId9"/>
    <p:sldLayoutId id="2147483657" r:id="rId10"/>
    <p:sldLayoutId id="2147483665" r:id="rId11"/>
    <p:sldLayoutId id="2147483664" r:id="rId12"/>
    <p:sldLayoutId id="2147483662" r:id="rId13"/>
    <p:sldLayoutId id="2147483661" r:id="rId14"/>
    <p:sldLayoutId id="2147483660" r:id="rId15"/>
    <p:sldLayoutId id="2147483659" r:id="rId16"/>
    <p:sldLayoutId id="2147483655" r:id="rId17"/>
    <p:sldLayoutId id="2147483654" r:id="rId18"/>
    <p:sldLayoutId id="2147483652" r:id="rId19"/>
    <p:sldLayoutId id="2147483656" r:id="rId20"/>
    <p:sldLayoutId id="2147483653" r:id="rId2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3" Type="http://schemas.openxmlformats.org/officeDocument/2006/relationships/image" Target="../media/image32.jpeg"/><Relationship Id="rId7" Type="http://schemas.openxmlformats.org/officeDocument/2006/relationships/image" Target="../media/image13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33.jpeg"/><Relationship Id="rId9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37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7" Type="http://schemas.openxmlformats.org/officeDocument/2006/relationships/image" Target="../media/image5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41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7" Type="http://schemas.openxmlformats.org/officeDocument/2006/relationships/image" Target="../media/image5.pn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4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5.png"/><Relationship Id="rId4" Type="http://schemas.openxmlformats.org/officeDocument/2006/relationships/image" Target="../media/image46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5.png"/><Relationship Id="rId4" Type="http://schemas.openxmlformats.org/officeDocument/2006/relationships/image" Target="../media/image47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7" Type="http://schemas.openxmlformats.org/officeDocument/2006/relationships/image" Target="../media/image5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2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7.jpeg"/><Relationship Id="rId7" Type="http://schemas.openxmlformats.org/officeDocument/2006/relationships/image" Target="../media/image3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0.svg"/><Relationship Id="rId5" Type="http://schemas.openxmlformats.org/officeDocument/2006/relationships/image" Target="../media/image9.png"/><Relationship Id="rId4" Type="http://schemas.openxmlformats.org/officeDocument/2006/relationships/image" Target="../media/image8.jpeg"/><Relationship Id="rId9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4.sv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7" Type="http://schemas.openxmlformats.org/officeDocument/2006/relationships/image" Target="../media/image5.pn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8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5.png"/><Relationship Id="rId11" Type="http://schemas.openxmlformats.org/officeDocument/2006/relationships/image" Target="../media/image5.png"/><Relationship Id="rId5" Type="http://schemas.openxmlformats.org/officeDocument/2006/relationships/image" Target="../media/image14.svg"/><Relationship Id="rId10" Type="http://schemas.openxmlformats.org/officeDocument/2006/relationships/image" Target="../media/image17.jpeg"/><Relationship Id="rId4" Type="http://schemas.openxmlformats.org/officeDocument/2006/relationships/image" Target="../media/image13.png"/><Relationship Id="rId9" Type="http://schemas.openxmlformats.org/officeDocument/2006/relationships/image" Target="../media/image4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3" Type="http://schemas.openxmlformats.org/officeDocument/2006/relationships/image" Target="../media/image3.png"/><Relationship Id="rId7" Type="http://schemas.openxmlformats.org/officeDocument/2006/relationships/image" Target="../media/image20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9.svg"/><Relationship Id="rId5" Type="http://schemas.openxmlformats.org/officeDocument/2006/relationships/image" Target="../media/image9.png"/><Relationship Id="rId4" Type="http://schemas.openxmlformats.org/officeDocument/2006/relationships/image" Target="../media/image4.svg"/><Relationship Id="rId9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3" Type="http://schemas.openxmlformats.org/officeDocument/2006/relationships/image" Target="../media/image23.png"/><Relationship Id="rId7" Type="http://schemas.openxmlformats.org/officeDocument/2006/relationships/image" Target="../media/image9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6.svg"/><Relationship Id="rId11" Type="http://schemas.openxmlformats.org/officeDocument/2006/relationships/image" Target="../media/image5.png"/><Relationship Id="rId5" Type="http://schemas.openxmlformats.org/officeDocument/2006/relationships/image" Target="../media/image25.png"/><Relationship Id="rId10" Type="http://schemas.openxmlformats.org/officeDocument/2006/relationships/image" Target="../media/image4.svg"/><Relationship Id="rId4" Type="http://schemas.openxmlformats.org/officeDocument/2006/relationships/image" Target="../media/image24.svg"/><Relationship Id="rId9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28.jpeg"/><Relationship Id="rId7" Type="http://schemas.openxmlformats.org/officeDocument/2006/relationships/image" Target="../media/image3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0.svg"/><Relationship Id="rId5" Type="http://schemas.openxmlformats.org/officeDocument/2006/relationships/image" Target="../media/image9.png"/><Relationship Id="rId4" Type="http://schemas.openxmlformats.org/officeDocument/2006/relationships/image" Target="../media/image29.jpeg"/><Relationship Id="rId9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51E8D5F-C71E-DA1D-780D-67F088C7318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87809" y="318977"/>
            <a:ext cx="8416381" cy="4061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710907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BA0556-F72A-F68B-A5FD-8FD00AFFC7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6982DDD0-19CA-A1C1-7886-FB4317A8C2C5}"/>
              </a:ext>
            </a:extLst>
          </p:cNvPr>
          <p:cNvSpPr/>
          <p:nvPr/>
        </p:nvSpPr>
        <p:spPr>
          <a:xfrm>
            <a:off x="199218" y="1859992"/>
            <a:ext cx="5183272" cy="4823164"/>
          </a:xfrm>
          <a:custGeom>
            <a:avLst/>
            <a:gdLst>
              <a:gd name="connsiteX0" fmla="*/ 1595976 w 5183272"/>
              <a:gd name="connsiteY0" fmla="*/ 0 h 4823164"/>
              <a:gd name="connsiteX1" fmla="*/ 5183272 w 5183272"/>
              <a:gd name="connsiteY1" fmla="*/ 3587296 h 4823164"/>
              <a:gd name="connsiteX2" fmla="*/ 5021995 w 5183272"/>
              <a:gd name="connsiteY2" fmla="*/ 4654049 h 4823164"/>
              <a:gd name="connsiteX3" fmla="*/ 4960097 w 5183272"/>
              <a:gd name="connsiteY3" fmla="*/ 4823164 h 4823164"/>
              <a:gd name="connsiteX4" fmla="*/ 0 w 5183272"/>
              <a:gd name="connsiteY4" fmla="*/ 4823164 h 4823164"/>
              <a:gd name="connsiteX5" fmla="*/ 0 w 5183272"/>
              <a:gd name="connsiteY5" fmla="*/ 378078 h 4823164"/>
              <a:gd name="connsiteX6" fmla="*/ 199639 w 5183272"/>
              <a:gd name="connsiteY6" fmla="*/ 281908 h 4823164"/>
              <a:gd name="connsiteX7" fmla="*/ 1595976 w 5183272"/>
              <a:gd name="connsiteY7" fmla="*/ 0 h 482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83272" h="4823164">
                <a:moveTo>
                  <a:pt x="1595976" y="0"/>
                </a:moveTo>
                <a:cubicBezTo>
                  <a:pt x="3577185" y="0"/>
                  <a:pt x="5183272" y="1606087"/>
                  <a:pt x="5183272" y="3587296"/>
                </a:cubicBezTo>
                <a:cubicBezTo>
                  <a:pt x="5183272" y="3958773"/>
                  <a:pt x="5126808" y="4317062"/>
                  <a:pt x="5021995" y="4654049"/>
                </a:cubicBezTo>
                <a:lnTo>
                  <a:pt x="4960097" y="4823164"/>
                </a:lnTo>
                <a:lnTo>
                  <a:pt x="0" y="4823164"/>
                </a:lnTo>
                <a:lnTo>
                  <a:pt x="0" y="378078"/>
                </a:lnTo>
                <a:lnTo>
                  <a:pt x="199639" y="281908"/>
                </a:lnTo>
                <a:cubicBezTo>
                  <a:pt x="628817" y="100381"/>
                  <a:pt x="1100674" y="0"/>
                  <a:pt x="1595976" y="0"/>
                </a:cubicBezTo>
                <a:close/>
              </a:path>
            </a:pathLst>
          </a:cu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57BFE53-83C8-95AA-F0A5-94F6663F4AC5}"/>
              </a:ext>
            </a:extLst>
          </p:cNvPr>
          <p:cNvGrpSpPr/>
          <p:nvPr/>
        </p:nvGrpSpPr>
        <p:grpSpPr>
          <a:xfrm>
            <a:off x="5382490" y="1345762"/>
            <a:ext cx="2190857" cy="2532125"/>
            <a:chOff x="4938243" y="774968"/>
            <a:chExt cx="2315513" cy="2676199"/>
          </a:xfrm>
          <a:solidFill>
            <a:srgbClr val="FCC333"/>
          </a:solidFill>
        </p:grpSpPr>
        <p:sp>
          <p:nvSpPr>
            <p:cNvPr id="31" name="Rounded Rectangle 25">
              <a:extLst>
                <a:ext uri="{FF2B5EF4-FFF2-40B4-BE49-F238E27FC236}">
                  <a16:creationId xmlns:a16="http://schemas.microsoft.com/office/drawing/2014/main" id="{61DF62D2-DFF7-3E89-CF9D-CF41B7A71FFE}"/>
                </a:ext>
              </a:extLst>
            </p:cNvPr>
            <p:cNvSpPr/>
            <p:nvPr/>
          </p:nvSpPr>
          <p:spPr>
            <a:xfrm>
              <a:off x="4938243" y="774968"/>
              <a:ext cx="2315513" cy="2676199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F2590997-EDF0-C75B-D10D-1C706F0BB2AC}"/>
                </a:ext>
              </a:extLst>
            </p:cNvPr>
            <p:cNvCxnSpPr>
              <a:cxnSpLocks/>
            </p:cNvCxnSpPr>
            <p:nvPr/>
          </p:nvCxnSpPr>
          <p:spPr>
            <a:xfrm>
              <a:off x="4938243" y="1592178"/>
              <a:ext cx="2315513" cy="0"/>
            </a:xfrm>
            <a:prstGeom prst="line">
              <a:avLst/>
            </a:prstGeom>
            <a:grpFill/>
            <a:ln w="222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0E73DBE-52B0-16D2-ADB4-91899CF7C245}"/>
              </a:ext>
            </a:extLst>
          </p:cNvPr>
          <p:cNvGrpSpPr/>
          <p:nvPr/>
        </p:nvGrpSpPr>
        <p:grpSpPr>
          <a:xfrm>
            <a:off x="8469863" y="3779520"/>
            <a:ext cx="2190857" cy="2532125"/>
            <a:chOff x="4938243" y="774968"/>
            <a:chExt cx="2315513" cy="2676199"/>
          </a:xfrm>
          <a:solidFill>
            <a:srgbClr val="FCC333"/>
          </a:solidFill>
        </p:grpSpPr>
        <p:sp>
          <p:nvSpPr>
            <p:cNvPr id="38" name="Rounded Rectangle 62">
              <a:extLst>
                <a:ext uri="{FF2B5EF4-FFF2-40B4-BE49-F238E27FC236}">
                  <a16:creationId xmlns:a16="http://schemas.microsoft.com/office/drawing/2014/main" id="{609D62D7-BF1B-0ACD-1E15-E004BEDCA447}"/>
                </a:ext>
              </a:extLst>
            </p:cNvPr>
            <p:cNvSpPr/>
            <p:nvPr/>
          </p:nvSpPr>
          <p:spPr>
            <a:xfrm>
              <a:off x="4938243" y="774968"/>
              <a:ext cx="2315513" cy="2676199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0849A0F-337B-D725-CFF4-5BB9657E0F3B}"/>
                </a:ext>
              </a:extLst>
            </p:cNvPr>
            <p:cNvCxnSpPr>
              <a:cxnSpLocks/>
            </p:cNvCxnSpPr>
            <p:nvPr/>
          </p:nvCxnSpPr>
          <p:spPr>
            <a:xfrm>
              <a:off x="4938243" y="1598751"/>
              <a:ext cx="2315513" cy="0"/>
            </a:xfrm>
            <a:prstGeom prst="line">
              <a:avLst/>
            </a:prstGeom>
            <a:grpFill/>
            <a:ln w="222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93D3E255-24B5-F924-CC9F-CCFE7676C704}"/>
              </a:ext>
            </a:extLst>
          </p:cNvPr>
          <p:cNvGrpSpPr/>
          <p:nvPr/>
        </p:nvGrpSpPr>
        <p:grpSpPr>
          <a:xfrm>
            <a:off x="7872088" y="2360415"/>
            <a:ext cx="502817" cy="502817"/>
            <a:chOff x="7850890" y="2546995"/>
            <a:chExt cx="502817" cy="502817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9D2582A8-66CA-564B-6A7C-AFB87C32BEAB}"/>
                </a:ext>
              </a:extLst>
            </p:cNvPr>
            <p:cNvSpPr/>
            <p:nvPr/>
          </p:nvSpPr>
          <p:spPr>
            <a:xfrm>
              <a:off x="7940605" y="2636710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2" name="Graphic 41" descr="Business Growth outline">
              <a:extLst>
                <a:ext uri="{FF2B5EF4-FFF2-40B4-BE49-F238E27FC236}">
                  <a16:creationId xmlns:a16="http://schemas.microsoft.com/office/drawing/2014/main" id="{50CDD7FC-2DB9-B240-1A61-12C5EB0F9E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850890" y="2546995"/>
              <a:ext cx="502817" cy="502817"/>
            </a:xfrm>
            <a:prstGeom prst="rect">
              <a:avLst/>
            </a:prstGeom>
          </p:spPr>
        </p:pic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460E441-9ED3-8E95-8C88-A4623FE0F66B}"/>
              </a:ext>
            </a:extLst>
          </p:cNvPr>
          <p:cNvGrpSpPr/>
          <p:nvPr/>
        </p:nvGrpSpPr>
        <p:grpSpPr>
          <a:xfrm>
            <a:off x="7872088" y="4794173"/>
            <a:ext cx="502817" cy="502817"/>
            <a:chOff x="7850890" y="2546995"/>
            <a:chExt cx="502817" cy="502817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ED6F70E7-3C95-82E1-45C9-F09C80BFAECF}"/>
                </a:ext>
              </a:extLst>
            </p:cNvPr>
            <p:cNvSpPr/>
            <p:nvPr/>
          </p:nvSpPr>
          <p:spPr>
            <a:xfrm>
              <a:off x="7940605" y="2636710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5" name="Graphic 44" descr="Business Growth outline">
              <a:extLst>
                <a:ext uri="{FF2B5EF4-FFF2-40B4-BE49-F238E27FC236}">
                  <a16:creationId xmlns:a16="http://schemas.microsoft.com/office/drawing/2014/main" id="{53251AC9-BD7F-12F3-3F0F-92EE0EB2EF3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850890" y="2546995"/>
              <a:ext cx="502817" cy="502817"/>
            </a:xfrm>
            <a:prstGeom prst="rect">
              <a:avLst/>
            </a:prstGeom>
          </p:spPr>
        </p:pic>
      </p:grpSp>
      <p:sp>
        <p:nvSpPr>
          <p:cNvPr id="46" name="Oval 45">
            <a:extLst>
              <a:ext uri="{FF2B5EF4-FFF2-40B4-BE49-F238E27FC236}">
                <a16:creationId xmlns:a16="http://schemas.microsoft.com/office/drawing/2014/main" id="{A51C99C5-1F15-31A6-3277-ACD70D578729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45E229AC-432D-48E4-6540-C281AF3A75B0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1AB5A4F6-3AB5-CE19-1DA9-149D1C835771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D4DB9B2A-9824-3955-D185-DE4AB40381C9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77488528-CA2D-4E0B-DFB8-20AC824DF5E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965862B-4B40-0F13-C57B-27BD81FBC42C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Graphic 51">
            <a:extLst>
              <a:ext uri="{FF2B5EF4-FFF2-40B4-BE49-F238E27FC236}">
                <a16:creationId xmlns:a16="http://schemas.microsoft.com/office/drawing/2014/main" id="{BBFCFDE8-4855-92DF-C780-BBEF20847D0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53" name="TextBox 52">
            <a:extLst>
              <a:ext uri="{FF2B5EF4-FFF2-40B4-BE49-F238E27FC236}">
                <a16:creationId xmlns:a16="http://schemas.microsoft.com/office/drawing/2014/main" id="{06C94226-0EF3-A3AE-5E08-7F2EB3DC2150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B2DCEEA-7716-E2EB-1579-399635B15D7D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C48F7EF-1F94-D874-40C0-7FB04D675CEE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B060EF9-A15D-94EB-3B85-4B5AF205FD01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E3ED006A-6B71-76BE-C08F-1CA822A54C40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A7D1815-E476-026F-A695-AF3EE67A401A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9" name="Graphic 3">
            <a:extLst>
              <a:ext uri="{FF2B5EF4-FFF2-40B4-BE49-F238E27FC236}">
                <a16:creationId xmlns:a16="http://schemas.microsoft.com/office/drawing/2014/main" id="{A9579B3E-9279-8F53-ED81-00178414D52C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70EAD45-53D3-431F-8D1D-A8C1B1755C15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" name="Graphic 3">
              <a:extLst>
                <a:ext uri="{FF2B5EF4-FFF2-40B4-BE49-F238E27FC236}">
                  <a16:creationId xmlns:a16="http://schemas.microsoft.com/office/drawing/2014/main" id="{C6E16481-215F-D085-BD53-9A3209DE90A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0CD3B22-4310-238C-B430-071504CD61A0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A54679F-6B0C-812C-656E-F27C774240CF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15CCFF1-8E15-F1EF-2D78-28FD3577B2D0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593DEFE-E57A-2C76-728C-85BDEA52819C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7C0ED20-6150-E6BF-3003-62058CC9C1B9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58EB749-11CE-E539-1EDB-250BD1C2AC71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6A190D8D-5CCB-FB89-82FD-A43B7AF4E3E6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445C230-7AFA-F35F-93E6-277737E21162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21E0F9C-43D4-046F-A0DF-DF09FBF4961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C5BFFAB-5E93-CBAF-FEE1-573617744A8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A628CD6-DC63-15C6-DCF1-AF5704DD3A1D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11AC3FA-1937-E5E2-649E-9CDECDF06CD0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B59F01B-8D29-9AF9-1702-8CCB31CBCE3E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0509BA81-2F56-C538-289E-B3DA5841C9D0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0D38CA78-7DE8-97B0-7244-87DE96D6B780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7" name="Graphic 3">
            <a:extLst>
              <a:ext uri="{FF2B5EF4-FFF2-40B4-BE49-F238E27FC236}">
                <a16:creationId xmlns:a16="http://schemas.microsoft.com/office/drawing/2014/main" id="{B24BB386-66C1-FBF0-0BEA-D182763C4605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504BD59-F4E4-4A77-902C-DA59CDE8229E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F57F925-C69C-6956-358F-4834003CEDBD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DE7D411-A661-462D-131A-B99F253A3159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008CB87-43E8-7A51-E2B0-EF6B8065A303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09599C4-C9AF-0702-35D7-EB126583B703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EE4E22-DA8C-FD5D-DE61-D62C6F07C5C7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10551-D219-34B3-9199-C03372856AD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5017A9F-9D8C-CE03-9B55-3BD5A04771CF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F6D8D67-0A20-34E2-1292-215B168E42E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951B780-BBC5-B16D-3C9B-FD7EE7C342C4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A21C800-4FE4-CAD6-8F72-BCC4F4E62605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8863976-50BB-0D8B-E57A-EFA4973E5A8B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E3EE459-C228-B251-7647-A05A84A29C3D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DE4097-64F6-6721-EEF2-129C49C44837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C1FE69A-1B4C-AC20-56B5-FEF4BC870461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5F20817-F6C7-5AD2-9085-0D056431D998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E3C73C0-AF7E-2854-D8DC-3935476A3F4A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D5BD0A9-61BA-33B8-0481-72276B194E1F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4B3CE82-FABB-ED53-AA4A-D5D9EC5A3AFD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5B1481B-9F8A-E176-0D0A-3259D0C7D3F9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BC1FE6E8-60D2-526B-A408-1650DD5E9480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6BABF6D-1595-0791-BE31-3CECF4FB3E73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B7BAEC1-CCC2-4F7D-2829-FD9B1C4DD1D8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74C25D5-4DB7-196A-3EBC-EFCB5E664D5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aphic 3">
            <a:extLst>
              <a:ext uri="{FF2B5EF4-FFF2-40B4-BE49-F238E27FC236}">
                <a16:creationId xmlns:a16="http://schemas.microsoft.com/office/drawing/2014/main" id="{F71B9164-727C-7B2C-7447-529AD0256C12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F664F2F-BBC4-BBDF-D835-2783FFBFBC9A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A7ABC5A-300B-A051-FB06-DEF5F3058E6E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F300DDA-7EC6-42A1-45BA-5B343535B7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DC6CEB5-4464-A495-8869-FA234EDB85BC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028D1C0-FB76-3126-869C-775A6B62D4D7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D86B9AB-2CCF-9D3D-6AB6-4E870DE12669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2C2FC47-264D-35B3-209C-BF3D2E34624F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E772E16-26C1-A9FB-6A7A-CA83F9D2625F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382F129-E795-E4C7-4C0E-A602BFE97468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0B5E515-1089-C4A8-439B-E35903C2F509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CD22386-B2EC-4957-F485-E01395B3290F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BC5F203-874F-DA29-43E6-C6210E1A4344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AC3F61F-69AB-71C3-B74D-081542DF3C0B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AC5AF68-B6AF-D899-F096-3B4CDA9B6134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4C0BC58-56C7-F3A0-7D5A-172EDB79D7EA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FB3D0A3-94AF-FD36-2CF0-3E05F0CFA3AD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8C224F7-C2DE-8992-5FFD-BFD1E03E2533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B088589-B996-0EE8-8A55-9C45FEAA5E76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1" name="Graphic 3">
            <a:extLst>
              <a:ext uri="{FF2B5EF4-FFF2-40B4-BE49-F238E27FC236}">
                <a16:creationId xmlns:a16="http://schemas.microsoft.com/office/drawing/2014/main" id="{304B95B0-FCAB-B063-B752-0FFAEB50D419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B5D8DDF-893B-23D6-6640-CACABEF0C0EB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FBBF531-EBCC-270F-63C2-CD877C428C61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BB9D4CD-5A80-4CD4-B1B5-29D0478334A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1D7F968-3B0E-0389-FDD8-22D07E8DEB32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21961D8-D1EA-BA82-85EB-6D07F4CC7474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38F603B-AFE2-6911-D2A0-AC00F93ECEC9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EF348BD-3349-5570-3110-97D3832A5D08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D301E56-9230-5786-0F29-FA55BDED3942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BFCC6E4-7D1F-2C47-ECAC-28E83FC6735A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71FA9F9-F83E-13F5-C722-AFC2E35FF0D3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AEAB57E7-D55B-5B37-EC67-E9AC558FD25F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58944B72-AEC6-CE58-4450-08CD0827B44B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457A1AF-2000-0A44-539A-19D3E6EBF02B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E0EB412-7A3C-ADF0-05F0-F55630636CF1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31D42BF5-8ED2-4CE1-A0B4-4A8E23CB454D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0338AE7-C742-8028-C0AA-4A31D287355C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1C66A25E-6BC6-7699-7ED5-FE5BA835369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C5CA2E8-862C-6DF8-80D2-448E060E384B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8E50CBDC-ADAA-FB4D-A14A-556DAEABAF9E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585105BB-F5D7-5D25-343E-CD452F28489D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0336C8D-607A-468F-0807-B4D612EEB4C7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055EA7E-3C8D-E48E-FFBE-F130BBB70927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030581F-092F-3EC6-7C18-1CA54F9922E7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FD08C58-B644-E4E5-8C77-F7457F04E5EC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10CE9C70-AED0-4F4D-52C6-94F790D012C0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28F72745-F890-2E3C-3958-442F1C02E9C9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AEF17FCA-FCEC-1EFC-2040-C1F63B38B8A7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766397E3-2376-2B1A-E5BA-34451F4B985E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AF6071F-729D-A862-3915-96BE95E27C22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C3B4C07-1C8C-A566-9179-009625F6AF11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2" name="Graphic 3">
            <a:extLst>
              <a:ext uri="{FF2B5EF4-FFF2-40B4-BE49-F238E27FC236}">
                <a16:creationId xmlns:a16="http://schemas.microsoft.com/office/drawing/2014/main" id="{3A6D6815-ED1A-4E1E-885D-8B4F1B22C799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FE31AE24-F3A7-458C-8AA0-D90020B0C965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4" name="Graphic 3">
              <a:extLst>
                <a:ext uri="{FF2B5EF4-FFF2-40B4-BE49-F238E27FC236}">
                  <a16:creationId xmlns:a16="http://schemas.microsoft.com/office/drawing/2014/main" id="{A5E9FC4F-140F-1833-8169-1D2F41A648A6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EF654C75-0495-7160-F2C7-205EFF07316F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E8E3B30-6031-021F-9274-A3AE65712DAD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B9263B0-8F3C-DC27-FA16-86D9D477D8C4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62D5D49-E73E-88D1-3C58-2159E7CEF90B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E90A2176-4B45-B410-ADCC-39C88AB21D3E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115CBB8-8013-410F-4420-817EF0D79D19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7360038-0999-64E0-DC36-3D357D4F3405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F63A259-B1FF-2851-3FA6-0EF59F432FD6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B8FB34B-6831-EB8B-2250-CD375272C56C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B9183225-216A-463A-71B1-2832F39B275F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215481A-45F6-BA8C-4B09-5CF10023A88D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53B62C90-B199-9E57-B246-34255F95A767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30A73C0-8E8D-21BD-F89E-C6985FEAD947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4A7B602-E111-830F-983A-0297756E3550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8C5421B6-06E5-F322-5F68-5460698C65CB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7B555E43-DF27-BFCD-E07B-D0E528A8B981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4E4AB152-0079-3D8F-0DF9-90D4E118A42B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2" name="Graphic 3">
            <a:extLst>
              <a:ext uri="{FF2B5EF4-FFF2-40B4-BE49-F238E27FC236}">
                <a16:creationId xmlns:a16="http://schemas.microsoft.com/office/drawing/2014/main" id="{BB7BD794-5BA8-3F94-3E6F-0777FC236108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CE6D059A-EFFD-07F5-6346-48CF4316A311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2312DF0-80FA-2821-8547-54D5EBAE094B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53724794-A972-289F-CBBF-1AAD37B2BFB8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1698019-EDBC-E7E0-88FA-0878D3073691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2CB7D84-0D92-2192-C215-9C27AFAA0540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89D9F5A-3837-E810-EDE3-77A8946CAEAB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5AE7BFD-4B97-6CA8-835F-C37F63B4433D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32630E4F-D8D8-88BA-4962-BEF285120B08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4E5A702-B150-6519-C567-B1191A324D3B}"/>
              </a:ext>
            </a:extLst>
          </p:cNvPr>
          <p:cNvSpPr txBox="1"/>
          <p:nvPr/>
        </p:nvSpPr>
        <p:spPr>
          <a:xfrm>
            <a:off x="5877403" y="1470760"/>
            <a:ext cx="12518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ID" sz="3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55%</a:t>
            </a:r>
            <a:endParaRPr lang="en-US" sz="3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94D897-22CC-51E5-4822-DE6BEA8B4055}"/>
              </a:ext>
            </a:extLst>
          </p:cNvPr>
          <p:cNvSpPr txBox="1"/>
          <p:nvPr/>
        </p:nvSpPr>
        <p:spPr>
          <a:xfrm>
            <a:off x="8993920" y="3915833"/>
            <a:ext cx="12518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ID" sz="3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55%</a:t>
            </a:r>
            <a:endParaRPr lang="en-US" sz="3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138A7FE-B885-3F6C-959A-5404D6B61C71}"/>
              </a:ext>
            </a:extLst>
          </p:cNvPr>
          <p:cNvCxnSpPr>
            <a:cxnSpLocks/>
          </p:cNvCxnSpPr>
          <p:nvPr/>
        </p:nvCxnSpPr>
        <p:spPr>
          <a:xfrm>
            <a:off x="1276489" y="5175831"/>
            <a:ext cx="2410558" cy="0"/>
          </a:xfrm>
          <a:prstGeom prst="line">
            <a:avLst/>
          </a:prstGeom>
          <a:ln w="22225">
            <a:solidFill>
              <a:srgbClr val="FCC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327B12C7-4551-2392-4D17-2BD555901E89}"/>
              </a:ext>
            </a:extLst>
          </p:cNvPr>
          <p:cNvSpPr txBox="1"/>
          <p:nvPr/>
        </p:nvSpPr>
        <p:spPr>
          <a:xfrm>
            <a:off x="701388" y="3086835"/>
            <a:ext cx="3561786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8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وارد نمایید</a:t>
            </a:r>
            <a:endParaRPr lang="en-US" sz="28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016912E-70C6-FA84-CD59-43768D285D91}"/>
              </a:ext>
            </a:extLst>
          </p:cNvPr>
          <p:cNvSpPr txBox="1"/>
          <p:nvPr/>
        </p:nvSpPr>
        <p:spPr>
          <a:xfrm>
            <a:off x="5419480" y="2305895"/>
            <a:ext cx="2190857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42DF5BD-4172-A8EE-98E9-8DF9C8AF1DE4}"/>
              </a:ext>
            </a:extLst>
          </p:cNvPr>
          <p:cNvSpPr txBox="1"/>
          <p:nvPr/>
        </p:nvSpPr>
        <p:spPr>
          <a:xfrm>
            <a:off x="8404069" y="4672183"/>
            <a:ext cx="2190857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D538AB-D240-EC4E-A483-86F2CEB21F10}"/>
              </a:ext>
            </a:extLst>
          </p:cNvPr>
          <p:cNvSpPr txBox="1"/>
          <p:nvPr/>
        </p:nvSpPr>
        <p:spPr>
          <a:xfrm>
            <a:off x="8524566" y="1529745"/>
            <a:ext cx="2190857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0074C26-130F-790F-BEE5-C27CC64969B6}"/>
              </a:ext>
            </a:extLst>
          </p:cNvPr>
          <p:cNvSpPr txBox="1"/>
          <p:nvPr/>
        </p:nvSpPr>
        <p:spPr>
          <a:xfrm>
            <a:off x="5540070" y="4330673"/>
            <a:ext cx="2190857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1" name="Picture 1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029D8BE-9B39-37FD-B6C1-5E4ABF3B277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3495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0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" grpId="0"/>
      <p:bldP spid="4" grpId="0"/>
      <p:bldP spid="6" grpId="0"/>
      <p:bldP spid="7" grpId="0"/>
      <p:bldP spid="8" grpId="0"/>
      <p:bldP spid="9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8C45C1B-7121-EA0D-B8DB-1D8013D20F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11</a:t>
            </a:fld>
            <a:endParaRPr lang="en-US" dirty="0"/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5868708E-B31C-59DA-5BEE-4BF5C09A920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D3209F84-0D7E-8F79-2657-FFBB725197F5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69802BF-D959-17C7-8CDA-3F014E1D538C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A412B54-0E0F-3E54-2216-B6DEAD46EBCF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6E1E5F1-6E8F-97D2-F617-86A8F83F43D6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ABDCBE5-A9CD-BDCE-150C-7234475111B4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72AF524-33F5-5B0F-BFE8-70BAEDE24F46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3085CC85-740E-157D-C49C-79113DBA3DC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E3219E2-7D08-6526-4A2F-C5B818AA347C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B5DFE23-BDB6-BFDF-52F4-EBABDA8E4712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0693FCE-FC66-6C0E-EBC0-F68BA49DD140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39912C-090D-D979-E23E-1BB3DC85F9F1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AE15A8A-5CFC-CFE2-4582-BE6A0C61441A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645C2B6-2007-9022-CB91-1FF23AE3E576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9" name="Graphic 3">
            <a:extLst>
              <a:ext uri="{FF2B5EF4-FFF2-40B4-BE49-F238E27FC236}">
                <a16:creationId xmlns:a16="http://schemas.microsoft.com/office/drawing/2014/main" id="{57461CDB-76FC-5374-DD8E-110237371C50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6317C2A-FF44-563C-E22E-11B712F0DF80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aphic 3">
              <a:extLst>
                <a:ext uri="{FF2B5EF4-FFF2-40B4-BE49-F238E27FC236}">
                  <a16:creationId xmlns:a16="http://schemas.microsoft.com/office/drawing/2014/main" id="{1527891B-3A73-A61A-5DD6-84A3A5EABF1F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10491F7-B6BC-0368-619F-60FF0A0F9952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8A205AA-0937-7614-B169-5C6AAEE1A917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8A15C5E-148D-98E7-1C26-6CF1FE8DF92A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98C6328-A941-FFF3-AF5F-192BAA87CDEB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A59E179-1ADB-51AE-4DB7-E27A2B0D899E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C5F05631-9CD1-061D-6D4B-E80E5B527923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842CE0B-F186-BB93-76DB-424907185CBD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CA4D121-F200-F203-4469-6DE8A0085370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5BDF110-04E5-003D-A0BB-6E4A22E44714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8A8B1F7-D22D-B697-64BF-664EFB677D90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6DA2BEF-CAE3-C946-79A3-6B81660A4E8A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D433274-771C-CE22-FE4A-ECDE1037F9E0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A7D435B-3A05-F0C0-AFC2-D50AA3D708B1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30AE295-02B9-F2B4-EF42-505EDC28851D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B2F5C0E-71FB-4277-869D-0F6FED6649D5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" name="Graphic 3">
            <a:extLst>
              <a:ext uri="{FF2B5EF4-FFF2-40B4-BE49-F238E27FC236}">
                <a16:creationId xmlns:a16="http://schemas.microsoft.com/office/drawing/2014/main" id="{6F1D31A3-1450-A9C1-EDDB-3D3C9C3CB2C1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9CEAC9-15ED-56F3-AE3A-61B1596D6947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B1EEF1C-ADA1-2BBA-0AF4-182D2E8790AB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55A985D-CB20-890A-B970-CC5A28405FCC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15ADD2B-C8AC-73C0-10F3-DAC5F6C02B9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C887CB0-B08B-7F15-9629-C714F9A22F59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A52B139-9242-B686-656C-5431C9BD0870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AD20486-A475-83CA-7189-1E8AABA7D4B7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4C2F8AF-F923-FB2A-A0C5-B78A2F98A655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FC92D92-0ACB-9B17-48A9-A699B239EB1F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CDE3769-A0B3-6A74-2362-3537ABE20C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1B2E2CB-F77D-79C0-276F-A185F9D3240D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8E3A3E1-CF0F-091C-01D1-D1A6119E66D8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A3CDB67-9A39-CF33-F00A-D52B54CF9EDA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B49F6D1-2A9B-BB79-8190-7C3F3B82531E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6F8F29A-DCFD-882C-3199-14980E7A99CF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9248C24-BE3F-2619-E2B1-C78F70961D9B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AB71109-8EBF-E36D-AA74-E68F8678E021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A6DA775-C68F-6BB4-F271-46C1BEF84DD4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D2B2AAF-4D41-EFBA-D605-56C9F44EEEB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B63E096-52DE-B202-C611-D1355AEF091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44F89C5-9CFD-1CFD-546D-34006B1AD489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E834445-1F6E-4E76-36D6-6D934D6534BD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4B11699-58A0-58E3-6D60-EC726453724B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336C4B-5001-7A82-2F57-62DC6C8D9A90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aphic 3">
            <a:extLst>
              <a:ext uri="{FF2B5EF4-FFF2-40B4-BE49-F238E27FC236}">
                <a16:creationId xmlns:a16="http://schemas.microsoft.com/office/drawing/2014/main" id="{02A59F02-74FD-F083-E7DF-FA31AF1B3AA5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082BC3F-9D27-CAB0-D6D1-2E9590534178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A5D1792-64B8-D11A-4A7C-85A36B5FCF51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710410D-496B-4AB9-3F1B-92EE54EF9C96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C9BF587-2C32-8EFA-62F7-F09C83150CC6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2348727-D9F2-743B-26EC-94F70F124E93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D333C8-E844-E036-E313-9E7EA8768D79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1335ABF-12AA-C491-BDD5-AF9D0255D3C5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E0C8597-C358-B4B8-3CC9-A2406C01093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14DA3AB-23CF-A6E1-8CE0-31E90200C7D6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CD9B70E-90A3-6C40-8AD0-D09488B029D5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1E57064-852B-00B4-27D0-F2A9DA827090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BBEB13C-2D2B-8F7D-E008-D3A01D035631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B50458F-2CBD-A2B4-6569-84AE32D7D8F6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7E7F32F-3EC5-0459-A60C-559F846C321E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8809288-5189-C8E7-F991-E6B9D224F10E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E2D9535-6506-FBCE-3A54-D79DCE7E02C1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9971E2A-AC12-3C14-B438-FFE2F9252CB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C85277B-D894-9855-1983-C3A3FF1EE213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aphic 3">
            <a:extLst>
              <a:ext uri="{FF2B5EF4-FFF2-40B4-BE49-F238E27FC236}">
                <a16:creationId xmlns:a16="http://schemas.microsoft.com/office/drawing/2014/main" id="{394D1C95-8805-F009-D1CC-BCA1B986D7DE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B99BCD9-765E-B295-AC5C-DACF775E3134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CF07919-D38C-FE5E-89AE-837F2489978D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099CE2A-23B2-360B-60DC-5481E7D2FD23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CEE2183-C24E-6BC0-DF72-EA60D3340A50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5F7246C-E31C-F661-5D2E-7BB567CBD1FA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78DA361-A59D-E567-ECC0-B164DDA2DE37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8FB81A2-2D96-B9DD-A63B-C0DFEE265A07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84AC1B7-9915-6727-55F4-34F1CEF6FC60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7C2BD0B-CABA-BCF0-E1E9-6FA70FE03694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8FFA67-B367-79A6-175C-F090669C5EA7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29D297A-D621-01ED-0B6B-77F631DC8DC9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B32CB5A-3F29-B926-BE01-AC30F5183DC0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D921E5C-56E8-9065-254E-0FA937F51732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F099463-F9DF-925F-B350-FBF68D363DE5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CE812737-E3DC-DC1C-B381-DEED1FEB0083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D71F391-7F80-0D43-0754-500840BFB8C0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C03A755-8A4B-FA1C-C81F-365AADA35D35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BE91E08-73B1-E3AE-F5A4-42D4B6267D80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FBEC5A1-D754-2013-8A95-DF9566286B5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F88602C-919F-E8B3-B330-8EBD048CB062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D704A51-84CE-6F09-B4D5-420C26F1B3D4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3835DA4-E0D2-1B7F-8EEE-71961B39873C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3534AC3-7BBF-60A4-45C3-397F36999F6C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FB86F59-E165-0DD6-712C-5C8373617568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F5975EE-BB64-5009-22DD-DDEA8F6D8C76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90DABAF-9179-13FE-AB07-2263C809F3A0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548C31F-DA62-465B-CD54-23A2D8B5BDC8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F4D66ED-253E-BFD7-64C3-575142FFA6E7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91A9617-66AF-382B-17EA-9BD5EA5B3416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F9CD2C6-D775-CC40-ADA5-EA3E3FE03AA7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" name="Graphic 3">
            <a:extLst>
              <a:ext uri="{FF2B5EF4-FFF2-40B4-BE49-F238E27FC236}">
                <a16:creationId xmlns:a16="http://schemas.microsoft.com/office/drawing/2014/main" id="{76FBC373-EDBC-D943-6E29-3CF0C89C8115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2DD1A36-F3EF-4C8E-46CF-3DA5A22B1EB5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4" name="Graphic 3">
              <a:extLst>
                <a:ext uri="{FF2B5EF4-FFF2-40B4-BE49-F238E27FC236}">
                  <a16:creationId xmlns:a16="http://schemas.microsoft.com/office/drawing/2014/main" id="{E3D42981-9707-24EF-ED44-4E7F763B6E7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6F497AD-FDD8-FEA6-1B11-3761A697B953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232DD55-F410-6856-AED5-FE7D9CAC9F54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527F3E13-7163-F5D8-4AC2-F0EFA5672B6D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0C936B59-8C4C-0FBE-40BB-6D4ADA5B6EE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2C47A01E-9329-1E41-1D50-EC3E99A1739F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C0E1938-3A5E-CA4F-8FCE-F20B8B21FC44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1AF500D2-3C51-8477-1667-09BF852BEC12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47FB5FC-87C8-796D-780C-3EB64707EBE9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6716319-A1D7-0DA6-09D4-7B964C74E3D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CC5AFD02-4D68-D084-24B6-3EFF6BE344A9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97545AD-B1BE-7566-1025-26FA2087A6AC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410A2624-2AC4-4560-0190-30DAEBC7E7AD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1FE4FB0-DFFD-EAD2-9DDA-524FBF26F1B4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398770D1-92C8-F3DE-C2F8-530FC8F9F872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EA0D085B-9351-5166-A2A4-727A1092B2DA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F9888BC-CED3-8EBC-6726-BD067E43AB51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D2D4D7A-5A08-1DEF-2FB9-8578FA2CDB9E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2" name="Graphic 3">
            <a:extLst>
              <a:ext uri="{FF2B5EF4-FFF2-40B4-BE49-F238E27FC236}">
                <a16:creationId xmlns:a16="http://schemas.microsoft.com/office/drawing/2014/main" id="{D3E4ABE8-99D7-00E9-F0C0-8F9148C4607B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725F954-3DD0-6D5F-0B80-5A33B382EEC5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F8D3C65-B29A-AFD0-4961-7D542A0964D5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B97CBC5-2F17-3EEA-5195-7E4C827E6889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4F4F876-10F3-CD80-BD6A-E2AAF77ADCA8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412AA20-2286-6DBB-9576-3DD3EDF6EE24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DE69D40-DDDD-5057-521E-4B12150BC0FA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9B2C568B-DD98-86F4-688E-160FA9754337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8E09735E-6934-4B40-401E-F0A4B7A68DBE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B9345EE-6773-E6C2-07B7-EF12B8B63FCA}"/>
              </a:ext>
            </a:extLst>
          </p:cNvPr>
          <p:cNvSpPr txBox="1"/>
          <p:nvPr/>
        </p:nvSpPr>
        <p:spPr>
          <a:xfrm>
            <a:off x="6096000" y="1248986"/>
            <a:ext cx="4392307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02E48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400" dirty="0">
              <a:solidFill>
                <a:srgbClr val="002E48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A9C2535-F0E5-9B00-A961-022E91B77D5D}"/>
              </a:ext>
            </a:extLst>
          </p:cNvPr>
          <p:cNvSpPr txBox="1"/>
          <p:nvPr/>
        </p:nvSpPr>
        <p:spPr>
          <a:xfrm>
            <a:off x="6080084" y="2924938"/>
            <a:ext cx="4392307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02E48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400" dirty="0">
              <a:solidFill>
                <a:srgbClr val="002E48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C105D808-F2FF-5AEA-C6E6-BA25E7105356}"/>
              </a:ext>
            </a:extLst>
          </p:cNvPr>
          <p:cNvSpPr txBox="1"/>
          <p:nvPr/>
        </p:nvSpPr>
        <p:spPr>
          <a:xfrm>
            <a:off x="6108796" y="4600889"/>
            <a:ext cx="4363595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002E48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400" dirty="0">
              <a:solidFill>
                <a:srgbClr val="002E48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42" name="Picture 141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1F5B8C97-D2E1-43FB-2F74-2C8908A56D1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5885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14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B454C1D-0121-63F4-4457-7A84F620365D}"/>
              </a:ext>
            </a:extLst>
          </p:cNvPr>
          <p:cNvGrpSpPr/>
          <p:nvPr/>
        </p:nvGrpSpPr>
        <p:grpSpPr>
          <a:xfrm>
            <a:off x="3145617" y="2353399"/>
            <a:ext cx="5224462" cy="3668201"/>
            <a:chOff x="1959763" y="1063737"/>
            <a:chExt cx="5224462" cy="3668201"/>
          </a:xfrm>
        </p:grpSpPr>
        <p:cxnSp>
          <p:nvCxnSpPr>
            <p:cNvPr id="12" name="Google Shape;1417;p37">
              <a:extLst>
                <a:ext uri="{FF2B5EF4-FFF2-40B4-BE49-F238E27FC236}">
                  <a16:creationId xmlns:a16="http://schemas.microsoft.com/office/drawing/2014/main" id="{6B3DED70-DA7F-0CD5-CD0B-A03F854C8C77}"/>
                </a:ext>
              </a:extLst>
            </p:cNvPr>
            <p:cNvCxnSpPr>
              <a:cxnSpLocks/>
              <a:stCxn id="14" idx="0"/>
              <a:endCxn id="15" idx="0"/>
            </p:cNvCxnSpPr>
            <p:nvPr/>
          </p:nvCxnSpPr>
          <p:spPr>
            <a:xfrm rot="10800000" flipH="1">
              <a:off x="2419530" y="1975434"/>
              <a:ext cx="4305000" cy="1080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dash"/>
              <a:round/>
              <a:headEnd type="none" w="med" len="med"/>
              <a:tailEnd type="none" w="med" len="med"/>
            </a:ln>
          </p:spPr>
        </p:cxn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261F766D-C4CF-1692-CCFC-63A314F3F755}"/>
                </a:ext>
              </a:extLst>
            </p:cNvPr>
            <p:cNvGrpSpPr/>
            <p:nvPr/>
          </p:nvGrpSpPr>
          <p:grpSpPr>
            <a:xfrm>
              <a:off x="1959763" y="1063737"/>
              <a:ext cx="5224462" cy="3668201"/>
              <a:chOff x="1959763" y="1063737"/>
              <a:chExt cx="5224462" cy="3668201"/>
            </a:xfrm>
          </p:grpSpPr>
          <p:sp>
            <p:nvSpPr>
              <p:cNvPr id="14" name="Google Shape;1413;p37">
                <a:extLst>
                  <a:ext uri="{FF2B5EF4-FFF2-40B4-BE49-F238E27FC236}">
                    <a16:creationId xmlns:a16="http://schemas.microsoft.com/office/drawing/2014/main" id="{D1F3B6FD-867D-DDFE-16E7-5F20E8EB7FC0}"/>
                  </a:ext>
                </a:extLst>
              </p:cNvPr>
              <p:cNvSpPr/>
              <p:nvPr/>
            </p:nvSpPr>
            <p:spPr>
              <a:xfrm rot="16200000">
                <a:off x="1959763" y="1063737"/>
                <a:ext cx="922500" cy="922500"/>
              </a:xfrm>
              <a:prstGeom prst="arc">
                <a:avLst>
                  <a:gd name="adj1" fmla="val 10811050"/>
                  <a:gd name="adj2" fmla="val 0"/>
                </a:avLst>
              </a:prstGeom>
              <a:noFill/>
              <a:ln w="9525" cap="flat" cmpd="sng">
                <a:solidFill>
                  <a:schemeClr val="dk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414;p37">
                <a:extLst>
                  <a:ext uri="{FF2B5EF4-FFF2-40B4-BE49-F238E27FC236}">
                    <a16:creationId xmlns:a16="http://schemas.microsoft.com/office/drawing/2014/main" id="{521B4FA8-8714-927F-26C3-5812264A3956}"/>
                  </a:ext>
                </a:extLst>
              </p:cNvPr>
              <p:cNvSpPr/>
              <p:nvPr/>
            </p:nvSpPr>
            <p:spPr>
              <a:xfrm rot="5400000">
                <a:off x="6261725" y="1975444"/>
                <a:ext cx="922500" cy="922500"/>
              </a:xfrm>
              <a:prstGeom prst="arc">
                <a:avLst>
                  <a:gd name="adj1" fmla="val 10811050"/>
                  <a:gd name="adj2" fmla="val 0"/>
                </a:avLst>
              </a:prstGeom>
              <a:noFill/>
              <a:ln w="9525" cap="flat" cmpd="sng">
                <a:solidFill>
                  <a:schemeClr val="dk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415;p37">
                <a:extLst>
                  <a:ext uri="{FF2B5EF4-FFF2-40B4-BE49-F238E27FC236}">
                    <a16:creationId xmlns:a16="http://schemas.microsoft.com/office/drawing/2014/main" id="{36A69D32-9C22-346E-46E9-1B315C21EF12}"/>
                  </a:ext>
                </a:extLst>
              </p:cNvPr>
              <p:cNvSpPr/>
              <p:nvPr/>
            </p:nvSpPr>
            <p:spPr>
              <a:xfrm rot="16200000">
                <a:off x="1959775" y="2897806"/>
                <a:ext cx="922500" cy="922500"/>
              </a:xfrm>
              <a:prstGeom prst="arc">
                <a:avLst>
                  <a:gd name="adj1" fmla="val 10811050"/>
                  <a:gd name="adj2" fmla="val 0"/>
                </a:avLst>
              </a:prstGeom>
              <a:noFill/>
              <a:ln w="9525" cap="flat" cmpd="sng">
                <a:solidFill>
                  <a:schemeClr val="dk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416;p37">
                <a:extLst>
                  <a:ext uri="{FF2B5EF4-FFF2-40B4-BE49-F238E27FC236}">
                    <a16:creationId xmlns:a16="http://schemas.microsoft.com/office/drawing/2014/main" id="{8F184F8A-73D3-8311-BDBE-8A6135F136F5}"/>
                  </a:ext>
                </a:extLst>
              </p:cNvPr>
              <p:cNvSpPr/>
              <p:nvPr/>
            </p:nvSpPr>
            <p:spPr>
              <a:xfrm rot="5400000">
                <a:off x="6261725" y="3809438"/>
                <a:ext cx="922500" cy="922500"/>
              </a:xfrm>
              <a:prstGeom prst="arc">
                <a:avLst>
                  <a:gd name="adj1" fmla="val 10811050"/>
                  <a:gd name="adj2" fmla="val 0"/>
                </a:avLst>
              </a:prstGeom>
              <a:noFill/>
              <a:ln w="9525" cap="flat" cmpd="sng">
                <a:solidFill>
                  <a:schemeClr val="dk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8" name="Google Shape;1418;p37">
                <a:extLst>
                  <a:ext uri="{FF2B5EF4-FFF2-40B4-BE49-F238E27FC236}">
                    <a16:creationId xmlns:a16="http://schemas.microsoft.com/office/drawing/2014/main" id="{1343643A-343E-C6A6-FE6C-7C68DE4DA36D}"/>
                  </a:ext>
                </a:extLst>
              </p:cNvPr>
              <p:cNvCxnSpPr>
                <a:cxnSpLocks/>
                <a:endCxn id="15" idx="2"/>
              </p:cNvCxnSpPr>
              <p:nvPr/>
            </p:nvCxnSpPr>
            <p:spPr>
              <a:xfrm>
                <a:off x="2420975" y="2897944"/>
                <a:ext cx="43020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419;p37">
                <a:extLst>
                  <a:ext uri="{FF2B5EF4-FFF2-40B4-BE49-F238E27FC236}">
                    <a16:creationId xmlns:a16="http://schemas.microsoft.com/office/drawing/2014/main" id="{76AE5F2B-BA11-481D-6A38-2BF195B5AA1A}"/>
                  </a:ext>
                </a:extLst>
              </p:cNvPr>
              <p:cNvCxnSpPr>
                <a:cxnSpLocks/>
                <a:stCxn id="16" idx="0"/>
                <a:endCxn id="17" idx="0"/>
              </p:cNvCxnSpPr>
              <p:nvPr/>
            </p:nvCxnSpPr>
            <p:spPr>
              <a:xfrm rot="10800000" flipH="1">
                <a:off x="2419542" y="3809504"/>
                <a:ext cx="4305000" cy="10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1494BDF-F847-5EF1-6A11-98FB53786DCF}"/>
              </a:ext>
            </a:extLst>
          </p:cNvPr>
          <p:cNvGrpSpPr/>
          <p:nvPr/>
        </p:nvGrpSpPr>
        <p:grpSpPr>
          <a:xfrm>
            <a:off x="3272968" y="4238298"/>
            <a:ext cx="820226" cy="820847"/>
            <a:chOff x="2523621" y="4228466"/>
            <a:chExt cx="820226" cy="820847"/>
          </a:xfrm>
        </p:grpSpPr>
        <p:sp>
          <p:nvSpPr>
            <p:cNvPr id="21" name="Google Shape;1431;p37">
              <a:extLst>
                <a:ext uri="{FF2B5EF4-FFF2-40B4-BE49-F238E27FC236}">
                  <a16:creationId xmlns:a16="http://schemas.microsoft.com/office/drawing/2014/main" id="{05E59AB4-EFB7-62FC-C25A-C61EBBC2224A}"/>
                </a:ext>
              </a:extLst>
            </p:cNvPr>
            <p:cNvSpPr/>
            <p:nvPr/>
          </p:nvSpPr>
          <p:spPr>
            <a:xfrm>
              <a:off x="2523621" y="4228466"/>
              <a:ext cx="820226" cy="820847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FC597A2-342F-A4E9-0352-33CBF014802C}"/>
                </a:ext>
              </a:extLst>
            </p:cNvPr>
            <p:cNvGrpSpPr/>
            <p:nvPr/>
          </p:nvGrpSpPr>
          <p:grpSpPr>
            <a:xfrm>
              <a:off x="2729360" y="4431832"/>
              <a:ext cx="408791" cy="403453"/>
              <a:chOff x="2292853" y="3152002"/>
              <a:chExt cx="408791" cy="403453"/>
            </a:xfrm>
            <a:solidFill>
              <a:srgbClr val="210073"/>
            </a:solidFill>
          </p:grpSpPr>
          <p:sp>
            <p:nvSpPr>
              <p:cNvPr id="23" name="Google Shape;1436;p37">
                <a:extLst>
                  <a:ext uri="{FF2B5EF4-FFF2-40B4-BE49-F238E27FC236}">
                    <a16:creationId xmlns:a16="http://schemas.microsoft.com/office/drawing/2014/main" id="{F1362B7C-5AA3-7080-C371-61DCFEE9E784}"/>
                  </a:ext>
                </a:extLst>
              </p:cNvPr>
              <p:cNvSpPr/>
              <p:nvPr/>
            </p:nvSpPr>
            <p:spPr>
              <a:xfrm>
                <a:off x="2582559" y="3175719"/>
                <a:ext cx="69622" cy="65519"/>
              </a:xfrm>
              <a:custGeom>
                <a:avLst/>
                <a:gdLst/>
                <a:ahLst/>
                <a:cxnLst/>
                <a:rect l="l" t="t" r="r" b="b"/>
                <a:pathLst>
                  <a:path w="3326" h="3130" extrusionOk="0">
                    <a:moveTo>
                      <a:pt x="482" y="1"/>
                    </a:moveTo>
                    <a:cubicBezTo>
                      <a:pt x="280" y="1"/>
                      <a:pt x="95" y="114"/>
                      <a:pt x="1" y="293"/>
                    </a:cubicBezTo>
                    <a:lnTo>
                      <a:pt x="3322" y="3130"/>
                    </a:lnTo>
                    <a:lnTo>
                      <a:pt x="3322" y="564"/>
                    </a:lnTo>
                    <a:cubicBezTo>
                      <a:pt x="3325" y="253"/>
                      <a:pt x="3072" y="1"/>
                      <a:pt x="2761" y="1"/>
                    </a:cubicBezTo>
                    <a:cubicBezTo>
                      <a:pt x="2760" y="1"/>
                      <a:pt x="2758" y="1"/>
                      <a:pt x="2756" y="1"/>
                    </a:cubicBezTo>
                    <a:lnTo>
                      <a:pt x="497" y="1"/>
                    </a:lnTo>
                    <a:cubicBezTo>
                      <a:pt x="492" y="1"/>
                      <a:pt x="487" y="1"/>
                      <a:pt x="482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4" name="Google Shape;1437;p37">
                <a:extLst>
                  <a:ext uri="{FF2B5EF4-FFF2-40B4-BE49-F238E27FC236}">
                    <a16:creationId xmlns:a16="http://schemas.microsoft.com/office/drawing/2014/main" id="{B5149C82-6E3E-7950-CDFC-1073D19F2E24}"/>
                  </a:ext>
                </a:extLst>
              </p:cNvPr>
              <p:cNvSpPr/>
              <p:nvPr/>
            </p:nvSpPr>
            <p:spPr>
              <a:xfrm>
                <a:off x="2451710" y="3435679"/>
                <a:ext cx="94573" cy="119776"/>
              </a:xfrm>
              <a:custGeom>
                <a:avLst/>
                <a:gdLst/>
                <a:ahLst/>
                <a:cxnLst/>
                <a:rect l="l" t="t" r="r" b="b"/>
                <a:pathLst>
                  <a:path w="4518" h="5722" extrusionOk="0">
                    <a:moveTo>
                      <a:pt x="2822" y="1130"/>
                    </a:moveTo>
                    <a:cubicBezTo>
                      <a:pt x="3325" y="1130"/>
                      <a:pt x="3578" y="1738"/>
                      <a:pt x="3222" y="2093"/>
                    </a:cubicBezTo>
                    <a:cubicBezTo>
                      <a:pt x="3106" y="2209"/>
                      <a:pt x="2964" y="2260"/>
                      <a:pt x="2825" y="2260"/>
                    </a:cubicBezTo>
                    <a:cubicBezTo>
                      <a:pt x="2535" y="2260"/>
                      <a:pt x="2259" y="2036"/>
                      <a:pt x="2259" y="1696"/>
                    </a:cubicBezTo>
                    <a:cubicBezTo>
                      <a:pt x="2259" y="1383"/>
                      <a:pt x="2509" y="1130"/>
                      <a:pt x="2822" y="1130"/>
                    </a:cubicBezTo>
                    <a:close/>
                    <a:moveTo>
                      <a:pt x="0" y="1"/>
                    </a:moveTo>
                    <a:lnTo>
                      <a:pt x="0" y="5722"/>
                    </a:lnTo>
                    <a:lnTo>
                      <a:pt x="4517" y="5722"/>
                    </a:lnTo>
                    <a:lnTo>
                      <a:pt x="4517" y="1"/>
                    </a:ln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5" name="Google Shape;1438;p37">
                <a:extLst>
                  <a:ext uri="{FF2B5EF4-FFF2-40B4-BE49-F238E27FC236}">
                    <a16:creationId xmlns:a16="http://schemas.microsoft.com/office/drawing/2014/main" id="{9659100E-8355-CA9A-229A-ACC744BBC961}"/>
                  </a:ext>
                </a:extLst>
              </p:cNvPr>
              <p:cNvSpPr/>
              <p:nvPr/>
            </p:nvSpPr>
            <p:spPr>
              <a:xfrm>
                <a:off x="2474526" y="3317494"/>
                <a:ext cx="47287" cy="47287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259" extrusionOk="0">
                    <a:moveTo>
                      <a:pt x="0" y="0"/>
                    </a:moveTo>
                    <a:lnTo>
                      <a:pt x="0" y="2259"/>
                    </a:lnTo>
                    <a:lnTo>
                      <a:pt x="2259" y="2259"/>
                    </a:lnTo>
                    <a:lnTo>
                      <a:pt x="2259" y="0"/>
                    </a:ln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6" name="Google Shape;1439;p37">
                <a:extLst>
                  <a:ext uri="{FF2B5EF4-FFF2-40B4-BE49-F238E27FC236}">
                    <a16:creationId xmlns:a16="http://schemas.microsoft.com/office/drawing/2014/main" id="{A974F466-C4E9-740C-B2B1-5B69BA8427A2}"/>
                  </a:ext>
                </a:extLst>
              </p:cNvPr>
              <p:cNvSpPr/>
              <p:nvPr/>
            </p:nvSpPr>
            <p:spPr>
              <a:xfrm>
                <a:off x="2292853" y="3152002"/>
                <a:ext cx="408791" cy="199131"/>
              </a:xfrm>
              <a:custGeom>
                <a:avLst/>
                <a:gdLst/>
                <a:ahLst/>
                <a:cxnLst/>
                <a:rect l="l" t="t" r="r" b="b"/>
                <a:pathLst>
                  <a:path w="19529" h="9513" extrusionOk="0">
                    <a:moveTo>
                      <a:pt x="9821" y="0"/>
                    </a:moveTo>
                    <a:cubicBezTo>
                      <a:pt x="9559" y="0"/>
                      <a:pt x="9297" y="92"/>
                      <a:pt x="9086" y="276"/>
                    </a:cubicBezTo>
                    <a:lnTo>
                      <a:pt x="531" y="7521"/>
                    </a:lnTo>
                    <a:cubicBezTo>
                      <a:pt x="61" y="7921"/>
                      <a:pt x="1" y="8626"/>
                      <a:pt x="395" y="9099"/>
                    </a:cubicBezTo>
                    <a:cubicBezTo>
                      <a:pt x="620" y="9369"/>
                      <a:pt x="942" y="9508"/>
                      <a:pt x="1266" y="9508"/>
                    </a:cubicBezTo>
                    <a:cubicBezTo>
                      <a:pt x="1525" y="9508"/>
                      <a:pt x="1785" y="9419"/>
                      <a:pt x="1997" y="9237"/>
                    </a:cubicBezTo>
                    <a:lnTo>
                      <a:pt x="9821" y="2622"/>
                    </a:lnTo>
                    <a:lnTo>
                      <a:pt x="17544" y="9240"/>
                    </a:lnTo>
                    <a:cubicBezTo>
                      <a:pt x="17759" y="9425"/>
                      <a:pt x="18019" y="9513"/>
                      <a:pt x="18278" y="9513"/>
                    </a:cubicBezTo>
                    <a:cubicBezTo>
                      <a:pt x="18661" y="9513"/>
                      <a:pt x="19039" y="9318"/>
                      <a:pt x="19252" y="8954"/>
                    </a:cubicBezTo>
                    <a:cubicBezTo>
                      <a:pt x="19529" y="8482"/>
                      <a:pt x="19430" y="7879"/>
                      <a:pt x="19014" y="7524"/>
                    </a:cubicBezTo>
                    <a:lnTo>
                      <a:pt x="10555" y="276"/>
                    </a:lnTo>
                    <a:cubicBezTo>
                      <a:pt x="10345" y="92"/>
                      <a:pt x="10083" y="0"/>
                      <a:pt x="9821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7" name="Google Shape;1440;p37">
                <a:extLst>
                  <a:ext uri="{FF2B5EF4-FFF2-40B4-BE49-F238E27FC236}">
                    <a16:creationId xmlns:a16="http://schemas.microsoft.com/office/drawing/2014/main" id="{5D4EFF46-6B2C-BD8F-4860-64E7BD95297D}"/>
                  </a:ext>
                </a:extLst>
              </p:cNvPr>
              <p:cNvSpPr/>
              <p:nvPr/>
            </p:nvSpPr>
            <p:spPr>
              <a:xfrm>
                <a:off x="2342275" y="3237951"/>
                <a:ext cx="309634" cy="317504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15168" extrusionOk="0">
                    <a:moveTo>
                      <a:pt x="9143" y="2671"/>
                    </a:moveTo>
                    <a:cubicBezTo>
                      <a:pt x="9453" y="2671"/>
                      <a:pt x="9706" y="2924"/>
                      <a:pt x="9706" y="3237"/>
                    </a:cubicBezTo>
                    <a:lnTo>
                      <a:pt x="9706" y="6625"/>
                    </a:lnTo>
                    <a:cubicBezTo>
                      <a:pt x="9706" y="6935"/>
                      <a:pt x="9453" y="7188"/>
                      <a:pt x="9143" y="7188"/>
                    </a:cubicBezTo>
                    <a:lnTo>
                      <a:pt x="5755" y="7188"/>
                    </a:lnTo>
                    <a:cubicBezTo>
                      <a:pt x="5442" y="7188"/>
                      <a:pt x="5189" y="6935"/>
                      <a:pt x="5189" y="6625"/>
                    </a:cubicBezTo>
                    <a:lnTo>
                      <a:pt x="5189" y="3237"/>
                    </a:lnTo>
                    <a:cubicBezTo>
                      <a:pt x="5189" y="2924"/>
                      <a:pt x="5442" y="2671"/>
                      <a:pt x="5755" y="2671"/>
                    </a:cubicBezTo>
                    <a:close/>
                    <a:moveTo>
                      <a:pt x="7448" y="0"/>
                    </a:moveTo>
                    <a:lnTo>
                      <a:pt x="4" y="6291"/>
                    </a:lnTo>
                    <a:lnTo>
                      <a:pt x="4" y="14605"/>
                    </a:lnTo>
                    <a:cubicBezTo>
                      <a:pt x="1" y="14913"/>
                      <a:pt x="254" y="15168"/>
                      <a:pt x="564" y="15168"/>
                    </a:cubicBezTo>
                    <a:cubicBezTo>
                      <a:pt x="566" y="15168"/>
                      <a:pt x="568" y="15168"/>
                      <a:pt x="570" y="15168"/>
                    </a:cubicBezTo>
                    <a:lnTo>
                      <a:pt x="4060" y="15168"/>
                    </a:lnTo>
                    <a:lnTo>
                      <a:pt x="4060" y="8883"/>
                    </a:lnTo>
                    <a:cubicBezTo>
                      <a:pt x="4060" y="8570"/>
                      <a:pt x="4313" y="8317"/>
                      <a:pt x="4626" y="8317"/>
                    </a:cubicBezTo>
                    <a:lnTo>
                      <a:pt x="10272" y="8317"/>
                    </a:lnTo>
                    <a:cubicBezTo>
                      <a:pt x="10582" y="8317"/>
                      <a:pt x="10835" y="8570"/>
                      <a:pt x="10835" y="8883"/>
                    </a:cubicBezTo>
                    <a:lnTo>
                      <a:pt x="10835" y="15168"/>
                    </a:lnTo>
                    <a:lnTo>
                      <a:pt x="14223" y="15168"/>
                    </a:lnTo>
                    <a:cubicBezTo>
                      <a:pt x="14225" y="15168"/>
                      <a:pt x="14227" y="15168"/>
                      <a:pt x="14228" y="15168"/>
                    </a:cubicBezTo>
                    <a:cubicBezTo>
                      <a:pt x="14539" y="15168"/>
                      <a:pt x="14792" y="14913"/>
                      <a:pt x="14789" y="14605"/>
                    </a:cubicBezTo>
                    <a:lnTo>
                      <a:pt x="14789" y="6291"/>
                    </a:lnTo>
                    <a:lnTo>
                      <a:pt x="7448" y="0"/>
                    </a:ln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26801A6-7ACB-9F08-136F-F29BB83F06F4}"/>
              </a:ext>
            </a:extLst>
          </p:cNvPr>
          <p:cNvGrpSpPr/>
          <p:nvPr/>
        </p:nvGrpSpPr>
        <p:grpSpPr>
          <a:xfrm>
            <a:off x="7422555" y="5149946"/>
            <a:ext cx="820226" cy="820847"/>
            <a:chOff x="6673208" y="5140114"/>
            <a:chExt cx="820226" cy="820847"/>
          </a:xfrm>
        </p:grpSpPr>
        <p:sp>
          <p:nvSpPr>
            <p:cNvPr id="29" name="Google Shape;1408;p37">
              <a:extLst>
                <a:ext uri="{FF2B5EF4-FFF2-40B4-BE49-F238E27FC236}">
                  <a16:creationId xmlns:a16="http://schemas.microsoft.com/office/drawing/2014/main" id="{AF922345-CC5C-CCE2-B57E-3B296D8F5926}"/>
                </a:ext>
              </a:extLst>
            </p:cNvPr>
            <p:cNvSpPr/>
            <p:nvPr/>
          </p:nvSpPr>
          <p:spPr>
            <a:xfrm>
              <a:off x="6673208" y="5140114"/>
              <a:ext cx="820226" cy="820847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C0C4D57A-80B0-D81B-A081-BAA9F9E04FCB}"/>
                </a:ext>
              </a:extLst>
            </p:cNvPr>
            <p:cNvGrpSpPr/>
            <p:nvPr/>
          </p:nvGrpSpPr>
          <p:grpSpPr>
            <a:xfrm>
              <a:off x="6907991" y="5367638"/>
              <a:ext cx="350678" cy="365783"/>
              <a:chOff x="6471484" y="4087808"/>
              <a:chExt cx="350678" cy="365783"/>
            </a:xfrm>
          </p:grpSpPr>
          <p:sp>
            <p:nvSpPr>
              <p:cNvPr id="166" name="Google Shape;1442;p37">
                <a:extLst>
                  <a:ext uri="{FF2B5EF4-FFF2-40B4-BE49-F238E27FC236}">
                    <a16:creationId xmlns:a16="http://schemas.microsoft.com/office/drawing/2014/main" id="{3B0FA613-5191-CD1D-8986-952D41101359}"/>
                  </a:ext>
                </a:extLst>
              </p:cNvPr>
              <p:cNvSpPr/>
              <p:nvPr/>
            </p:nvSpPr>
            <p:spPr>
              <a:xfrm rot="21599695">
                <a:off x="6471484" y="4220448"/>
                <a:ext cx="96473" cy="233143"/>
              </a:xfrm>
              <a:custGeom>
                <a:avLst/>
                <a:gdLst/>
                <a:ahLst/>
                <a:cxnLst/>
                <a:rect l="l" t="t" r="r" b="b"/>
                <a:pathLst>
                  <a:path w="3428" h="8231" extrusionOk="0">
                    <a:moveTo>
                      <a:pt x="566" y="1"/>
                    </a:moveTo>
                    <a:cubicBezTo>
                      <a:pt x="253" y="1"/>
                      <a:pt x="0" y="251"/>
                      <a:pt x="0" y="564"/>
                    </a:cubicBezTo>
                    <a:lnTo>
                      <a:pt x="0" y="7664"/>
                    </a:lnTo>
                    <a:cubicBezTo>
                      <a:pt x="0" y="7978"/>
                      <a:pt x="253" y="8231"/>
                      <a:pt x="566" y="8231"/>
                    </a:cubicBezTo>
                    <a:lnTo>
                      <a:pt x="2861" y="8231"/>
                    </a:lnTo>
                    <a:cubicBezTo>
                      <a:pt x="3174" y="8231"/>
                      <a:pt x="3427" y="7978"/>
                      <a:pt x="3427" y="7664"/>
                    </a:cubicBezTo>
                    <a:lnTo>
                      <a:pt x="3427" y="564"/>
                    </a:lnTo>
                    <a:cubicBezTo>
                      <a:pt x="3427" y="251"/>
                      <a:pt x="3174" y="1"/>
                      <a:pt x="2861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67" name="Google Shape;1443;p37">
                <a:extLst>
                  <a:ext uri="{FF2B5EF4-FFF2-40B4-BE49-F238E27FC236}">
                    <a16:creationId xmlns:a16="http://schemas.microsoft.com/office/drawing/2014/main" id="{93D26CED-93F6-0C00-2617-E7671D7BE184}"/>
                  </a:ext>
                </a:extLst>
              </p:cNvPr>
              <p:cNvSpPr/>
              <p:nvPr/>
            </p:nvSpPr>
            <p:spPr>
              <a:xfrm rot="21599695">
                <a:off x="6599698" y="4154184"/>
                <a:ext cx="95375" cy="299395"/>
              </a:xfrm>
              <a:custGeom>
                <a:avLst/>
                <a:gdLst/>
                <a:ahLst/>
                <a:cxnLst/>
                <a:rect l="l" t="t" r="r" b="b"/>
                <a:pathLst>
                  <a:path w="3389" h="10570" extrusionOk="0">
                    <a:moveTo>
                      <a:pt x="563" y="0"/>
                    </a:moveTo>
                    <a:cubicBezTo>
                      <a:pt x="253" y="0"/>
                      <a:pt x="0" y="250"/>
                      <a:pt x="0" y="563"/>
                    </a:cubicBezTo>
                    <a:lnTo>
                      <a:pt x="0" y="10003"/>
                    </a:lnTo>
                    <a:cubicBezTo>
                      <a:pt x="0" y="10317"/>
                      <a:pt x="253" y="10570"/>
                      <a:pt x="563" y="10570"/>
                    </a:cubicBezTo>
                    <a:lnTo>
                      <a:pt x="2822" y="10570"/>
                    </a:lnTo>
                    <a:cubicBezTo>
                      <a:pt x="3135" y="10570"/>
                      <a:pt x="3388" y="10317"/>
                      <a:pt x="3388" y="10003"/>
                    </a:cubicBezTo>
                    <a:lnTo>
                      <a:pt x="3388" y="563"/>
                    </a:lnTo>
                    <a:cubicBezTo>
                      <a:pt x="3388" y="250"/>
                      <a:pt x="3135" y="0"/>
                      <a:pt x="2822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68" name="Google Shape;1444;p37">
                <a:extLst>
                  <a:ext uri="{FF2B5EF4-FFF2-40B4-BE49-F238E27FC236}">
                    <a16:creationId xmlns:a16="http://schemas.microsoft.com/office/drawing/2014/main" id="{7B2C81C8-7BDD-87DD-94CA-DAAC76B0DACD}"/>
                  </a:ext>
                </a:extLst>
              </p:cNvPr>
              <p:cNvSpPr/>
              <p:nvPr/>
            </p:nvSpPr>
            <p:spPr>
              <a:xfrm rot="21599695">
                <a:off x="6726815" y="4087808"/>
                <a:ext cx="95347" cy="365761"/>
              </a:xfrm>
              <a:custGeom>
                <a:avLst/>
                <a:gdLst/>
                <a:ahLst/>
                <a:cxnLst/>
                <a:rect l="l" t="t" r="r" b="b"/>
                <a:pathLst>
                  <a:path w="3388" h="12913" extrusionOk="0">
                    <a:moveTo>
                      <a:pt x="563" y="0"/>
                    </a:moveTo>
                    <a:cubicBezTo>
                      <a:pt x="253" y="0"/>
                      <a:pt x="0" y="253"/>
                      <a:pt x="0" y="566"/>
                    </a:cubicBezTo>
                    <a:lnTo>
                      <a:pt x="0" y="12346"/>
                    </a:lnTo>
                    <a:cubicBezTo>
                      <a:pt x="0" y="12660"/>
                      <a:pt x="253" y="12913"/>
                      <a:pt x="563" y="12913"/>
                    </a:cubicBezTo>
                    <a:lnTo>
                      <a:pt x="2822" y="12913"/>
                    </a:lnTo>
                    <a:cubicBezTo>
                      <a:pt x="3135" y="12913"/>
                      <a:pt x="3388" y="12660"/>
                      <a:pt x="3388" y="12346"/>
                    </a:cubicBezTo>
                    <a:lnTo>
                      <a:pt x="3388" y="566"/>
                    </a:lnTo>
                    <a:cubicBezTo>
                      <a:pt x="3388" y="253"/>
                      <a:pt x="3135" y="0"/>
                      <a:pt x="2822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3937E971-5D4C-990E-1A51-9B32380CC89E}"/>
              </a:ext>
            </a:extLst>
          </p:cNvPr>
          <p:cNvGrpSpPr/>
          <p:nvPr/>
        </p:nvGrpSpPr>
        <p:grpSpPr>
          <a:xfrm>
            <a:off x="7422555" y="3315901"/>
            <a:ext cx="820226" cy="820847"/>
            <a:chOff x="6673208" y="3306069"/>
            <a:chExt cx="820226" cy="820847"/>
          </a:xfrm>
        </p:grpSpPr>
        <p:sp>
          <p:nvSpPr>
            <p:cNvPr id="170" name="Google Shape;1421;p37">
              <a:extLst>
                <a:ext uri="{FF2B5EF4-FFF2-40B4-BE49-F238E27FC236}">
                  <a16:creationId xmlns:a16="http://schemas.microsoft.com/office/drawing/2014/main" id="{85E57434-5D1E-2276-EE39-F4028878DA5A}"/>
                </a:ext>
              </a:extLst>
            </p:cNvPr>
            <p:cNvSpPr/>
            <p:nvPr/>
          </p:nvSpPr>
          <p:spPr>
            <a:xfrm>
              <a:off x="6673208" y="3306069"/>
              <a:ext cx="820226" cy="820847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FCC333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F523D1E4-9C54-ADB1-C2B0-AA684DE103B8}"/>
                </a:ext>
              </a:extLst>
            </p:cNvPr>
            <p:cNvGrpSpPr/>
            <p:nvPr/>
          </p:nvGrpSpPr>
          <p:grpSpPr>
            <a:xfrm>
              <a:off x="6881541" y="3520204"/>
              <a:ext cx="403558" cy="403432"/>
              <a:chOff x="6445034" y="2240374"/>
              <a:chExt cx="403558" cy="403432"/>
            </a:xfrm>
          </p:grpSpPr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6E2485F4-9E79-666C-1809-18B556BD5248}"/>
                  </a:ext>
                </a:extLst>
              </p:cNvPr>
              <p:cNvGrpSpPr/>
              <p:nvPr/>
            </p:nvGrpSpPr>
            <p:grpSpPr>
              <a:xfrm>
                <a:off x="6445034" y="2240374"/>
                <a:ext cx="403558" cy="403432"/>
                <a:chOff x="6445034" y="2240374"/>
                <a:chExt cx="403558" cy="403432"/>
              </a:xfrm>
            </p:grpSpPr>
            <p:sp>
              <p:nvSpPr>
                <p:cNvPr id="174" name="Google Shape;1446;p37">
                  <a:extLst>
                    <a:ext uri="{FF2B5EF4-FFF2-40B4-BE49-F238E27FC236}">
                      <a16:creationId xmlns:a16="http://schemas.microsoft.com/office/drawing/2014/main" id="{2BCD4390-EA9E-3E1F-4C0E-F0A0D6671C06}"/>
                    </a:ext>
                  </a:extLst>
                </p:cNvPr>
                <p:cNvSpPr/>
                <p:nvPr/>
              </p:nvSpPr>
              <p:spPr>
                <a:xfrm>
                  <a:off x="6445034" y="2240374"/>
                  <a:ext cx="403558" cy="285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79" h="13627" extrusionOk="0">
                      <a:moveTo>
                        <a:pt x="2262" y="2259"/>
                      </a:moveTo>
                      <a:cubicBezTo>
                        <a:pt x="2883" y="2259"/>
                        <a:pt x="3428" y="2765"/>
                        <a:pt x="3428" y="3389"/>
                      </a:cubicBezTo>
                      <a:lnTo>
                        <a:pt x="3428" y="7342"/>
                      </a:lnTo>
                      <a:cubicBezTo>
                        <a:pt x="3428" y="7366"/>
                        <a:pt x="3434" y="7394"/>
                        <a:pt x="3434" y="7418"/>
                      </a:cubicBezTo>
                      <a:lnTo>
                        <a:pt x="1636" y="6246"/>
                      </a:lnTo>
                      <a:cubicBezTo>
                        <a:pt x="1320" y="6035"/>
                        <a:pt x="1130" y="5683"/>
                        <a:pt x="1133" y="5304"/>
                      </a:cubicBezTo>
                      <a:lnTo>
                        <a:pt x="1133" y="3389"/>
                      </a:lnTo>
                      <a:cubicBezTo>
                        <a:pt x="1133" y="2765"/>
                        <a:pt x="1636" y="2259"/>
                        <a:pt x="2262" y="2259"/>
                      </a:cubicBezTo>
                      <a:close/>
                      <a:moveTo>
                        <a:pt x="17017" y="2259"/>
                      </a:moveTo>
                      <a:cubicBezTo>
                        <a:pt x="17641" y="2259"/>
                        <a:pt x="18147" y="2765"/>
                        <a:pt x="18147" y="3389"/>
                      </a:cubicBezTo>
                      <a:lnTo>
                        <a:pt x="18147" y="5307"/>
                      </a:lnTo>
                      <a:cubicBezTo>
                        <a:pt x="18147" y="5683"/>
                        <a:pt x="17957" y="6035"/>
                        <a:pt x="17644" y="6246"/>
                      </a:cubicBezTo>
                      <a:lnTo>
                        <a:pt x="15843" y="7421"/>
                      </a:lnTo>
                      <a:cubicBezTo>
                        <a:pt x="15843" y="7394"/>
                        <a:pt x="15849" y="7369"/>
                        <a:pt x="15849" y="7342"/>
                      </a:cubicBezTo>
                      <a:lnTo>
                        <a:pt x="15849" y="3389"/>
                      </a:lnTo>
                      <a:cubicBezTo>
                        <a:pt x="15849" y="2765"/>
                        <a:pt x="16394" y="2259"/>
                        <a:pt x="17017" y="2259"/>
                      </a:cubicBezTo>
                      <a:close/>
                      <a:moveTo>
                        <a:pt x="9638" y="2284"/>
                      </a:moveTo>
                      <a:cubicBezTo>
                        <a:pt x="9845" y="2284"/>
                        <a:pt x="10051" y="2381"/>
                        <a:pt x="10146" y="2576"/>
                      </a:cubicBezTo>
                      <a:lnTo>
                        <a:pt x="10883" y="4069"/>
                      </a:lnTo>
                      <a:lnTo>
                        <a:pt x="12534" y="4310"/>
                      </a:lnTo>
                      <a:cubicBezTo>
                        <a:pt x="12994" y="4376"/>
                        <a:pt x="13181" y="4945"/>
                        <a:pt x="12847" y="5274"/>
                      </a:cubicBezTo>
                      <a:lnTo>
                        <a:pt x="11651" y="6439"/>
                      </a:lnTo>
                      <a:lnTo>
                        <a:pt x="11934" y="8080"/>
                      </a:lnTo>
                      <a:cubicBezTo>
                        <a:pt x="11996" y="8445"/>
                        <a:pt x="11705" y="8742"/>
                        <a:pt x="11376" y="8742"/>
                      </a:cubicBezTo>
                      <a:cubicBezTo>
                        <a:pt x="11290" y="8742"/>
                        <a:pt x="11201" y="8721"/>
                        <a:pt x="11115" y="8676"/>
                      </a:cubicBezTo>
                      <a:lnTo>
                        <a:pt x="9637" y="7899"/>
                      </a:lnTo>
                      <a:lnTo>
                        <a:pt x="8161" y="8676"/>
                      </a:lnTo>
                      <a:cubicBezTo>
                        <a:pt x="8076" y="8721"/>
                        <a:pt x="7987" y="8742"/>
                        <a:pt x="7900" y="8742"/>
                      </a:cubicBezTo>
                      <a:cubicBezTo>
                        <a:pt x="7571" y="8742"/>
                        <a:pt x="7280" y="8445"/>
                        <a:pt x="7342" y="8080"/>
                      </a:cubicBezTo>
                      <a:lnTo>
                        <a:pt x="7625" y="6439"/>
                      </a:lnTo>
                      <a:lnTo>
                        <a:pt x="6430" y="5271"/>
                      </a:lnTo>
                      <a:cubicBezTo>
                        <a:pt x="6279" y="5120"/>
                        <a:pt x="6222" y="4897"/>
                        <a:pt x="6288" y="4692"/>
                      </a:cubicBezTo>
                      <a:cubicBezTo>
                        <a:pt x="6355" y="4488"/>
                        <a:pt x="6532" y="4340"/>
                        <a:pt x="6743" y="4310"/>
                      </a:cubicBezTo>
                      <a:lnTo>
                        <a:pt x="8393" y="4069"/>
                      </a:lnTo>
                      <a:lnTo>
                        <a:pt x="9131" y="2576"/>
                      </a:lnTo>
                      <a:cubicBezTo>
                        <a:pt x="9226" y="2381"/>
                        <a:pt x="9432" y="2284"/>
                        <a:pt x="9638" y="2284"/>
                      </a:cubicBezTo>
                      <a:close/>
                      <a:moveTo>
                        <a:pt x="3994" y="1"/>
                      </a:moveTo>
                      <a:cubicBezTo>
                        <a:pt x="3681" y="1"/>
                        <a:pt x="3428" y="254"/>
                        <a:pt x="3428" y="567"/>
                      </a:cubicBezTo>
                      <a:lnTo>
                        <a:pt x="3428" y="1443"/>
                      </a:lnTo>
                      <a:cubicBezTo>
                        <a:pt x="3072" y="1242"/>
                        <a:pt x="2669" y="1133"/>
                        <a:pt x="2262" y="1130"/>
                      </a:cubicBezTo>
                      <a:cubicBezTo>
                        <a:pt x="1013" y="1130"/>
                        <a:pt x="4" y="2142"/>
                        <a:pt x="4" y="3389"/>
                      </a:cubicBezTo>
                      <a:lnTo>
                        <a:pt x="4" y="5307"/>
                      </a:lnTo>
                      <a:cubicBezTo>
                        <a:pt x="1" y="6060"/>
                        <a:pt x="380" y="6767"/>
                        <a:pt x="1010" y="7186"/>
                      </a:cubicBezTo>
                      <a:lnTo>
                        <a:pt x="3681" y="8941"/>
                      </a:lnTo>
                      <a:cubicBezTo>
                        <a:pt x="3690" y="8947"/>
                        <a:pt x="3702" y="8944"/>
                        <a:pt x="3714" y="8950"/>
                      </a:cubicBezTo>
                      <a:cubicBezTo>
                        <a:pt x="4129" y="10107"/>
                        <a:pt x="5006" y="11037"/>
                        <a:pt x="6297" y="11642"/>
                      </a:cubicBezTo>
                      <a:cubicBezTo>
                        <a:pt x="7137" y="12034"/>
                        <a:pt x="7692" y="12817"/>
                        <a:pt x="7866" y="13627"/>
                      </a:cubicBezTo>
                      <a:lnTo>
                        <a:pt x="11386" y="13627"/>
                      </a:lnTo>
                      <a:cubicBezTo>
                        <a:pt x="11504" y="12844"/>
                        <a:pt x="11949" y="12067"/>
                        <a:pt x="12648" y="11676"/>
                      </a:cubicBezTo>
                      <a:cubicBezTo>
                        <a:pt x="14003" y="10908"/>
                        <a:pt x="15027" y="10101"/>
                        <a:pt x="15521" y="8965"/>
                      </a:cubicBezTo>
                      <a:cubicBezTo>
                        <a:pt x="15545" y="8953"/>
                        <a:pt x="15575" y="8956"/>
                        <a:pt x="15599" y="8941"/>
                      </a:cubicBezTo>
                      <a:lnTo>
                        <a:pt x="18273" y="7186"/>
                      </a:lnTo>
                      <a:cubicBezTo>
                        <a:pt x="18899" y="6767"/>
                        <a:pt x="19279" y="6063"/>
                        <a:pt x="19279" y="5307"/>
                      </a:cubicBezTo>
                      <a:lnTo>
                        <a:pt x="19279" y="3389"/>
                      </a:lnTo>
                      <a:cubicBezTo>
                        <a:pt x="19276" y="2142"/>
                        <a:pt x="18267" y="1130"/>
                        <a:pt x="17020" y="1130"/>
                      </a:cubicBezTo>
                      <a:cubicBezTo>
                        <a:pt x="16611" y="1133"/>
                        <a:pt x="16207" y="1242"/>
                        <a:pt x="15852" y="1443"/>
                      </a:cubicBezTo>
                      <a:lnTo>
                        <a:pt x="15852" y="567"/>
                      </a:lnTo>
                      <a:cubicBezTo>
                        <a:pt x="15852" y="254"/>
                        <a:pt x="15599" y="1"/>
                        <a:pt x="15289" y="1"/>
                      </a:cubicBezTo>
                      <a:close/>
                    </a:path>
                  </a:pathLst>
                </a:custGeom>
                <a:solidFill>
                  <a:srgbClr val="253B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175" name="Google Shape;1447;p37">
                  <a:extLst>
                    <a:ext uri="{FF2B5EF4-FFF2-40B4-BE49-F238E27FC236}">
                      <a16:creationId xmlns:a16="http://schemas.microsoft.com/office/drawing/2014/main" id="{ABE330FC-50F0-EF56-4FED-02C5E02DF94E}"/>
                    </a:ext>
                  </a:extLst>
                </p:cNvPr>
                <p:cNvSpPr/>
                <p:nvPr/>
              </p:nvSpPr>
              <p:spPr>
                <a:xfrm>
                  <a:off x="6540403" y="2549254"/>
                  <a:ext cx="212758" cy="94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4" h="4517" extrusionOk="0">
                      <a:moveTo>
                        <a:pt x="2259" y="0"/>
                      </a:moveTo>
                      <a:cubicBezTo>
                        <a:pt x="1636" y="0"/>
                        <a:pt x="1130" y="506"/>
                        <a:pt x="1130" y="1129"/>
                      </a:cubicBezTo>
                      <a:lnTo>
                        <a:pt x="1130" y="1695"/>
                      </a:lnTo>
                      <a:lnTo>
                        <a:pt x="2825" y="1695"/>
                      </a:lnTo>
                      <a:cubicBezTo>
                        <a:pt x="3136" y="1695"/>
                        <a:pt x="3389" y="1945"/>
                        <a:pt x="3389" y="2258"/>
                      </a:cubicBezTo>
                      <a:cubicBezTo>
                        <a:pt x="3389" y="2572"/>
                        <a:pt x="3136" y="2825"/>
                        <a:pt x="2825" y="2825"/>
                      </a:cubicBezTo>
                      <a:lnTo>
                        <a:pt x="567" y="2825"/>
                      </a:lnTo>
                      <a:cubicBezTo>
                        <a:pt x="254" y="2825"/>
                        <a:pt x="1" y="3075"/>
                        <a:pt x="1" y="3388"/>
                      </a:cubicBezTo>
                      <a:lnTo>
                        <a:pt x="1" y="3954"/>
                      </a:lnTo>
                      <a:cubicBezTo>
                        <a:pt x="1" y="4264"/>
                        <a:pt x="254" y="4517"/>
                        <a:pt x="567" y="4517"/>
                      </a:cubicBezTo>
                      <a:lnTo>
                        <a:pt x="9601" y="4517"/>
                      </a:lnTo>
                      <a:cubicBezTo>
                        <a:pt x="9911" y="4517"/>
                        <a:pt x="10164" y="4264"/>
                        <a:pt x="10164" y="3954"/>
                      </a:cubicBezTo>
                      <a:lnTo>
                        <a:pt x="10164" y="3388"/>
                      </a:lnTo>
                      <a:cubicBezTo>
                        <a:pt x="10164" y="3075"/>
                        <a:pt x="9911" y="2825"/>
                        <a:pt x="9601" y="2825"/>
                      </a:cubicBezTo>
                      <a:lnTo>
                        <a:pt x="7342" y="2825"/>
                      </a:lnTo>
                      <a:cubicBezTo>
                        <a:pt x="7029" y="2825"/>
                        <a:pt x="6776" y="2572"/>
                        <a:pt x="6776" y="2258"/>
                      </a:cubicBezTo>
                      <a:cubicBezTo>
                        <a:pt x="6776" y="1945"/>
                        <a:pt x="7029" y="1695"/>
                        <a:pt x="7342" y="1695"/>
                      </a:cubicBezTo>
                      <a:lnTo>
                        <a:pt x="9035" y="1695"/>
                      </a:lnTo>
                      <a:lnTo>
                        <a:pt x="9035" y="1129"/>
                      </a:lnTo>
                      <a:cubicBezTo>
                        <a:pt x="9035" y="506"/>
                        <a:pt x="8529" y="0"/>
                        <a:pt x="7905" y="0"/>
                      </a:cubicBezTo>
                      <a:close/>
                    </a:path>
                  </a:pathLst>
                </a:custGeom>
                <a:solidFill>
                  <a:srgbClr val="253B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</p:grpSp>
          <p:sp>
            <p:nvSpPr>
              <p:cNvPr id="173" name="Google Shape;1448;p37">
                <a:extLst>
                  <a:ext uri="{FF2B5EF4-FFF2-40B4-BE49-F238E27FC236}">
                    <a16:creationId xmlns:a16="http://schemas.microsoft.com/office/drawing/2014/main" id="{1772842B-A2A3-3526-ACCE-8CA2104EE43E}"/>
                  </a:ext>
                </a:extLst>
              </p:cNvPr>
              <p:cNvSpPr/>
              <p:nvPr/>
            </p:nvSpPr>
            <p:spPr>
              <a:xfrm>
                <a:off x="6613269" y="2326176"/>
                <a:ext cx="66963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3199" h="3045" extrusionOk="0">
                    <a:moveTo>
                      <a:pt x="1603" y="0"/>
                    </a:moveTo>
                    <a:lnTo>
                      <a:pt x="1238" y="738"/>
                    </a:lnTo>
                    <a:cubicBezTo>
                      <a:pt x="1157" y="904"/>
                      <a:pt x="998" y="1018"/>
                      <a:pt x="814" y="1045"/>
                    </a:cubicBezTo>
                    <a:lnTo>
                      <a:pt x="1" y="1163"/>
                    </a:lnTo>
                    <a:lnTo>
                      <a:pt x="588" y="1735"/>
                    </a:lnTo>
                    <a:cubicBezTo>
                      <a:pt x="721" y="1864"/>
                      <a:pt x="784" y="2051"/>
                      <a:pt x="751" y="2235"/>
                    </a:cubicBezTo>
                    <a:lnTo>
                      <a:pt x="612" y="3045"/>
                    </a:lnTo>
                    <a:lnTo>
                      <a:pt x="1338" y="2662"/>
                    </a:lnTo>
                    <a:cubicBezTo>
                      <a:pt x="1421" y="2619"/>
                      <a:pt x="1511" y="2597"/>
                      <a:pt x="1601" y="2597"/>
                    </a:cubicBezTo>
                    <a:cubicBezTo>
                      <a:pt x="1691" y="2597"/>
                      <a:pt x="1781" y="2619"/>
                      <a:pt x="1862" y="2662"/>
                    </a:cubicBezTo>
                    <a:lnTo>
                      <a:pt x="2588" y="3045"/>
                    </a:lnTo>
                    <a:lnTo>
                      <a:pt x="2452" y="2235"/>
                    </a:lnTo>
                    <a:cubicBezTo>
                      <a:pt x="2419" y="2051"/>
                      <a:pt x="2479" y="1864"/>
                      <a:pt x="2612" y="1735"/>
                    </a:cubicBezTo>
                    <a:lnTo>
                      <a:pt x="3199" y="1163"/>
                    </a:lnTo>
                    <a:lnTo>
                      <a:pt x="2389" y="1045"/>
                    </a:lnTo>
                    <a:cubicBezTo>
                      <a:pt x="2205" y="1018"/>
                      <a:pt x="2045" y="904"/>
                      <a:pt x="1964" y="735"/>
                    </a:cubicBezTo>
                    <a:lnTo>
                      <a:pt x="1603" y="0"/>
                    </a:ln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6FED305A-EB49-324C-6547-0E3B1944AC64}"/>
              </a:ext>
            </a:extLst>
          </p:cNvPr>
          <p:cNvGrpSpPr/>
          <p:nvPr/>
        </p:nvGrpSpPr>
        <p:grpSpPr>
          <a:xfrm>
            <a:off x="3272965" y="2404221"/>
            <a:ext cx="820226" cy="820847"/>
            <a:chOff x="2523618" y="2394389"/>
            <a:chExt cx="820226" cy="820847"/>
          </a:xfrm>
        </p:grpSpPr>
        <p:sp>
          <p:nvSpPr>
            <p:cNvPr id="177" name="Google Shape;1426;p37">
              <a:extLst>
                <a:ext uri="{FF2B5EF4-FFF2-40B4-BE49-F238E27FC236}">
                  <a16:creationId xmlns:a16="http://schemas.microsoft.com/office/drawing/2014/main" id="{617834B2-E784-5925-F2EA-B39104A50D8E}"/>
                </a:ext>
              </a:extLst>
            </p:cNvPr>
            <p:cNvSpPr/>
            <p:nvPr/>
          </p:nvSpPr>
          <p:spPr>
            <a:xfrm>
              <a:off x="2523618" y="2394389"/>
              <a:ext cx="820226" cy="820847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88E15DD-B07D-7010-5C8F-BA31EE4F8BBF}"/>
                </a:ext>
              </a:extLst>
            </p:cNvPr>
            <p:cNvGrpSpPr/>
            <p:nvPr/>
          </p:nvGrpSpPr>
          <p:grpSpPr>
            <a:xfrm>
              <a:off x="2731245" y="2603087"/>
              <a:ext cx="405002" cy="403453"/>
              <a:chOff x="2294738" y="1323257"/>
              <a:chExt cx="405002" cy="403453"/>
            </a:xfrm>
            <a:solidFill>
              <a:srgbClr val="210073"/>
            </a:solidFill>
          </p:grpSpPr>
          <p:sp>
            <p:nvSpPr>
              <p:cNvPr id="179" name="Google Shape;1450;p37">
                <a:extLst>
                  <a:ext uri="{FF2B5EF4-FFF2-40B4-BE49-F238E27FC236}">
                    <a16:creationId xmlns:a16="http://schemas.microsoft.com/office/drawing/2014/main" id="{93947F01-5E78-2A65-0FE5-C58A41CD0199}"/>
                  </a:ext>
                </a:extLst>
              </p:cNvPr>
              <p:cNvSpPr/>
              <p:nvPr/>
            </p:nvSpPr>
            <p:spPr>
              <a:xfrm>
                <a:off x="2373340" y="1527244"/>
                <a:ext cx="121660" cy="120655"/>
              </a:xfrm>
              <a:custGeom>
                <a:avLst/>
                <a:gdLst/>
                <a:ahLst/>
                <a:cxnLst/>
                <a:rect l="l" t="t" r="r" b="b"/>
                <a:pathLst>
                  <a:path w="5812" h="5764" extrusionOk="0">
                    <a:moveTo>
                      <a:pt x="994" y="0"/>
                    </a:moveTo>
                    <a:lnTo>
                      <a:pt x="988" y="12"/>
                    </a:lnTo>
                    <a:cubicBezTo>
                      <a:pt x="988" y="9"/>
                      <a:pt x="991" y="6"/>
                      <a:pt x="991" y="3"/>
                    </a:cubicBezTo>
                    <a:lnTo>
                      <a:pt x="991" y="3"/>
                    </a:lnTo>
                    <a:lnTo>
                      <a:pt x="979" y="27"/>
                    </a:lnTo>
                    <a:lnTo>
                      <a:pt x="108" y="1759"/>
                    </a:lnTo>
                    <a:cubicBezTo>
                      <a:pt x="0" y="1976"/>
                      <a:pt x="42" y="2241"/>
                      <a:pt x="214" y="2415"/>
                    </a:cubicBezTo>
                    <a:lnTo>
                      <a:pt x="3397" y="5598"/>
                    </a:lnTo>
                    <a:cubicBezTo>
                      <a:pt x="3506" y="5707"/>
                      <a:pt x="3649" y="5763"/>
                      <a:pt x="3795" y="5763"/>
                    </a:cubicBezTo>
                    <a:cubicBezTo>
                      <a:pt x="3883" y="5763"/>
                      <a:pt x="3971" y="5743"/>
                      <a:pt x="4053" y="5701"/>
                    </a:cubicBezTo>
                    <a:lnTo>
                      <a:pt x="5797" y="4827"/>
                    </a:lnTo>
                    <a:lnTo>
                      <a:pt x="5800" y="4824"/>
                    </a:lnTo>
                    <a:lnTo>
                      <a:pt x="5812" y="4818"/>
                    </a:lnTo>
                    <a:lnTo>
                      <a:pt x="994" y="0"/>
                    </a:ln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80" name="Google Shape;1451;p37">
                <a:extLst>
                  <a:ext uri="{FF2B5EF4-FFF2-40B4-BE49-F238E27FC236}">
                    <a16:creationId xmlns:a16="http://schemas.microsoft.com/office/drawing/2014/main" id="{5D18F8DA-7659-0B0B-56EE-4D5899BA8125}"/>
                  </a:ext>
                </a:extLst>
              </p:cNvPr>
              <p:cNvSpPr/>
              <p:nvPr/>
            </p:nvSpPr>
            <p:spPr>
              <a:xfrm>
                <a:off x="2494978" y="1628097"/>
                <a:ext cx="21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81" name="Google Shape;1452;p37">
                <a:extLst>
                  <a:ext uri="{FF2B5EF4-FFF2-40B4-BE49-F238E27FC236}">
                    <a16:creationId xmlns:a16="http://schemas.microsoft.com/office/drawing/2014/main" id="{FE7670A5-A19E-C8F7-4ED1-DE35591C21FC}"/>
                  </a:ext>
                </a:extLst>
              </p:cNvPr>
              <p:cNvSpPr/>
              <p:nvPr/>
            </p:nvSpPr>
            <p:spPr>
              <a:xfrm>
                <a:off x="2605104" y="1323257"/>
                <a:ext cx="94636" cy="93882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485" extrusionOk="0">
                    <a:moveTo>
                      <a:pt x="3066" y="1"/>
                    </a:moveTo>
                    <a:cubicBezTo>
                      <a:pt x="1947" y="1"/>
                      <a:pt x="938" y="82"/>
                      <a:pt x="0" y="239"/>
                    </a:cubicBezTo>
                    <a:lnTo>
                      <a:pt x="9" y="895"/>
                    </a:lnTo>
                    <a:cubicBezTo>
                      <a:pt x="34" y="2862"/>
                      <a:pt x="1623" y="4452"/>
                      <a:pt x="3590" y="4476"/>
                    </a:cubicBezTo>
                    <a:lnTo>
                      <a:pt x="4243" y="4485"/>
                    </a:lnTo>
                    <a:cubicBezTo>
                      <a:pt x="4439" y="3313"/>
                      <a:pt x="4520" y="2028"/>
                      <a:pt x="4469" y="561"/>
                    </a:cubicBezTo>
                    <a:cubicBezTo>
                      <a:pt x="4457" y="266"/>
                      <a:pt x="4219" y="28"/>
                      <a:pt x="3924" y="16"/>
                    </a:cubicBezTo>
                    <a:cubicBezTo>
                      <a:pt x="3631" y="6"/>
                      <a:pt x="3345" y="1"/>
                      <a:pt x="3066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82" name="Google Shape;1453;p37">
                <a:extLst>
                  <a:ext uri="{FF2B5EF4-FFF2-40B4-BE49-F238E27FC236}">
                    <a16:creationId xmlns:a16="http://schemas.microsoft.com/office/drawing/2014/main" id="{9121E66E-4A32-7816-5B4D-1F8CA812D8E4}"/>
                  </a:ext>
                </a:extLst>
              </p:cNvPr>
              <p:cNvSpPr/>
              <p:nvPr/>
            </p:nvSpPr>
            <p:spPr>
              <a:xfrm>
                <a:off x="2515032" y="1433697"/>
                <a:ext cx="76529" cy="70626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3374" extrusionOk="0">
                    <a:moveTo>
                      <a:pt x="1821" y="1"/>
                    </a:moveTo>
                    <a:cubicBezTo>
                      <a:pt x="1137" y="1"/>
                      <a:pt x="523" y="415"/>
                      <a:pt x="262" y="1046"/>
                    </a:cubicBezTo>
                    <a:cubicBezTo>
                      <a:pt x="0" y="1678"/>
                      <a:pt x="145" y="2410"/>
                      <a:pt x="633" y="2894"/>
                    </a:cubicBezTo>
                    <a:cubicBezTo>
                      <a:pt x="952" y="3214"/>
                      <a:pt x="1391" y="3373"/>
                      <a:pt x="1830" y="3373"/>
                    </a:cubicBezTo>
                    <a:cubicBezTo>
                      <a:pt x="2269" y="3373"/>
                      <a:pt x="2707" y="3214"/>
                      <a:pt x="3027" y="2894"/>
                    </a:cubicBezTo>
                    <a:cubicBezTo>
                      <a:pt x="3511" y="2410"/>
                      <a:pt x="3656" y="1681"/>
                      <a:pt x="3394" y="1046"/>
                    </a:cubicBezTo>
                    <a:cubicBezTo>
                      <a:pt x="3132" y="413"/>
                      <a:pt x="2515" y="1"/>
                      <a:pt x="1828" y="1"/>
                    </a:cubicBezTo>
                    <a:cubicBezTo>
                      <a:pt x="1826" y="1"/>
                      <a:pt x="1823" y="1"/>
                      <a:pt x="1821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83" name="Google Shape;1454;p37">
                <a:extLst>
                  <a:ext uri="{FF2B5EF4-FFF2-40B4-BE49-F238E27FC236}">
                    <a16:creationId xmlns:a16="http://schemas.microsoft.com/office/drawing/2014/main" id="{22168622-3381-9948-698F-BC5F5F86CEBD}"/>
                  </a:ext>
                </a:extLst>
              </p:cNvPr>
              <p:cNvSpPr/>
              <p:nvPr/>
            </p:nvSpPr>
            <p:spPr>
              <a:xfrm>
                <a:off x="2405408" y="1333158"/>
                <a:ext cx="283552" cy="283614"/>
              </a:xfrm>
              <a:custGeom>
                <a:avLst/>
                <a:gdLst/>
                <a:ahLst/>
                <a:cxnLst/>
                <a:rect l="l" t="t" r="r" b="b"/>
                <a:pathLst>
                  <a:path w="13546" h="13549" extrusionOk="0">
                    <a:moveTo>
                      <a:pt x="7066" y="3673"/>
                    </a:moveTo>
                    <a:cubicBezTo>
                      <a:pt x="7800" y="3673"/>
                      <a:pt x="8522" y="3960"/>
                      <a:pt x="9062" y="4500"/>
                    </a:cubicBezTo>
                    <a:cubicBezTo>
                      <a:pt x="10170" y="5602"/>
                      <a:pt x="10170" y="7393"/>
                      <a:pt x="9062" y="8492"/>
                    </a:cubicBezTo>
                    <a:cubicBezTo>
                      <a:pt x="8522" y="9032"/>
                      <a:pt x="7800" y="9319"/>
                      <a:pt x="7066" y="9319"/>
                    </a:cubicBezTo>
                    <a:cubicBezTo>
                      <a:pt x="6702" y="9319"/>
                      <a:pt x="6334" y="9248"/>
                      <a:pt x="5984" y="9104"/>
                    </a:cubicBezTo>
                    <a:cubicBezTo>
                      <a:pt x="4930" y="8667"/>
                      <a:pt x="4244" y="7637"/>
                      <a:pt x="4244" y="6496"/>
                    </a:cubicBezTo>
                    <a:cubicBezTo>
                      <a:pt x="4244" y="5355"/>
                      <a:pt x="4930" y="4325"/>
                      <a:pt x="5984" y="3888"/>
                    </a:cubicBezTo>
                    <a:cubicBezTo>
                      <a:pt x="6334" y="3744"/>
                      <a:pt x="6702" y="3673"/>
                      <a:pt x="7066" y="3673"/>
                    </a:cubicBezTo>
                    <a:close/>
                    <a:moveTo>
                      <a:pt x="3868" y="9124"/>
                    </a:moveTo>
                    <a:cubicBezTo>
                      <a:pt x="4006" y="9124"/>
                      <a:pt x="4147" y="9176"/>
                      <a:pt x="4262" y="9290"/>
                    </a:cubicBezTo>
                    <a:cubicBezTo>
                      <a:pt x="4481" y="9510"/>
                      <a:pt x="4481" y="9869"/>
                      <a:pt x="4262" y="10088"/>
                    </a:cubicBezTo>
                    <a:cubicBezTo>
                      <a:pt x="4147" y="10204"/>
                      <a:pt x="4005" y="10255"/>
                      <a:pt x="3866" y="10255"/>
                    </a:cubicBezTo>
                    <a:cubicBezTo>
                      <a:pt x="3576" y="10255"/>
                      <a:pt x="3298" y="10031"/>
                      <a:pt x="3298" y="9691"/>
                    </a:cubicBezTo>
                    <a:cubicBezTo>
                      <a:pt x="3298" y="9350"/>
                      <a:pt x="3577" y="9124"/>
                      <a:pt x="3868" y="9124"/>
                    </a:cubicBezTo>
                    <a:close/>
                    <a:moveTo>
                      <a:pt x="8414" y="1"/>
                    </a:moveTo>
                    <a:cubicBezTo>
                      <a:pt x="6466" y="507"/>
                      <a:pt x="4888" y="1425"/>
                      <a:pt x="3518" y="2846"/>
                    </a:cubicBezTo>
                    <a:cubicBezTo>
                      <a:pt x="2169" y="4244"/>
                      <a:pt x="1000" y="6282"/>
                      <a:pt x="1" y="8212"/>
                    </a:cubicBezTo>
                    <a:lnTo>
                      <a:pt x="5337" y="13548"/>
                    </a:lnTo>
                    <a:cubicBezTo>
                      <a:pt x="7267" y="12549"/>
                      <a:pt x="9309" y="11380"/>
                      <a:pt x="10706" y="10031"/>
                    </a:cubicBezTo>
                    <a:cubicBezTo>
                      <a:pt x="12124" y="8664"/>
                      <a:pt x="13039" y="7086"/>
                      <a:pt x="13545" y="5138"/>
                    </a:cubicBezTo>
                    <a:lnTo>
                      <a:pt x="13112" y="5129"/>
                    </a:lnTo>
                    <a:cubicBezTo>
                      <a:pt x="10534" y="5099"/>
                      <a:pt x="8453" y="3015"/>
                      <a:pt x="8420" y="440"/>
                    </a:cubicBezTo>
                    <a:lnTo>
                      <a:pt x="8414" y="1"/>
                    </a:ln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84" name="Google Shape;1455;p37">
                <a:extLst>
                  <a:ext uri="{FF2B5EF4-FFF2-40B4-BE49-F238E27FC236}">
                    <a16:creationId xmlns:a16="http://schemas.microsoft.com/office/drawing/2014/main" id="{D8F36FC9-ABD3-6838-8C92-4B3FAC0D67E4}"/>
                  </a:ext>
                </a:extLst>
              </p:cNvPr>
              <p:cNvSpPr/>
              <p:nvPr/>
            </p:nvSpPr>
            <p:spPr>
              <a:xfrm>
                <a:off x="2488678" y="1608923"/>
                <a:ext cx="91224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4450" extrusionOk="0">
                    <a:moveTo>
                      <a:pt x="4358" y="1"/>
                    </a:moveTo>
                    <a:lnTo>
                      <a:pt x="4358" y="1"/>
                    </a:lnTo>
                    <a:cubicBezTo>
                      <a:pt x="2906" y="877"/>
                      <a:pt x="1437" y="1609"/>
                      <a:pt x="1" y="2332"/>
                    </a:cubicBezTo>
                    <a:cubicBezTo>
                      <a:pt x="58" y="3090"/>
                      <a:pt x="112" y="3789"/>
                      <a:pt x="118" y="3882"/>
                    </a:cubicBezTo>
                    <a:cubicBezTo>
                      <a:pt x="118" y="4211"/>
                      <a:pt x="387" y="4450"/>
                      <a:pt x="683" y="4450"/>
                    </a:cubicBezTo>
                    <a:cubicBezTo>
                      <a:pt x="767" y="4450"/>
                      <a:pt x="854" y="4430"/>
                      <a:pt x="937" y="4388"/>
                    </a:cubicBezTo>
                    <a:cubicBezTo>
                      <a:pt x="1039" y="4295"/>
                      <a:pt x="3858" y="3208"/>
                      <a:pt x="4358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85" name="Google Shape;1456;p37">
                <a:extLst>
                  <a:ext uri="{FF2B5EF4-FFF2-40B4-BE49-F238E27FC236}">
                    <a16:creationId xmlns:a16="http://schemas.microsoft.com/office/drawing/2014/main" id="{AD29062D-D240-8AD6-10EF-354468C420DC}"/>
                  </a:ext>
                </a:extLst>
              </p:cNvPr>
              <p:cNvSpPr/>
              <p:nvPr/>
            </p:nvSpPr>
            <p:spPr>
              <a:xfrm>
                <a:off x="2318559" y="1440940"/>
                <a:ext cx="95578" cy="91936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4392" extrusionOk="0">
                    <a:moveTo>
                      <a:pt x="4565" y="1"/>
                    </a:moveTo>
                    <a:lnTo>
                      <a:pt x="4565" y="1"/>
                    </a:lnTo>
                    <a:cubicBezTo>
                      <a:pt x="1268" y="459"/>
                      <a:pt x="184" y="3334"/>
                      <a:pt x="91" y="3437"/>
                    </a:cubicBezTo>
                    <a:cubicBezTo>
                      <a:pt x="0" y="3611"/>
                      <a:pt x="9" y="3822"/>
                      <a:pt x="112" y="3988"/>
                    </a:cubicBezTo>
                    <a:cubicBezTo>
                      <a:pt x="295" y="4286"/>
                      <a:pt x="606" y="4232"/>
                      <a:pt x="723" y="4256"/>
                    </a:cubicBezTo>
                    <a:lnTo>
                      <a:pt x="2214" y="4391"/>
                    </a:lnTo>
                    <a:cubicBezTo>
                      <a:pt x="2945" y="2928"/>
                      <a:pt x="3680" y="1458"/>
                      <a:pt x="4565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86" name="Google Shape;1457;p37">
                <a:extLst>
                  <a:ext uri="{FF2B5EF4-FFF2-40B4-BE49-F238E27FC236}">
                    <a16:creationId xmlns:a16="http://schemas.microsoft.com/office/drawing/2014/main" id="{E9879B46-0B09-A741-F481-37D9A855B7D9}"/>
                  </a:ext>
                </a:extLst>
              </p:cNvPr>
              <p:cNvSpPr/>
              <p:nvPr/>
            </p:nvSpPr>
            <p:spPr>
              <a:xfrm>
                <a:off x="2294738" y="1584725"/>
                <a:ext cx="143032" cy="141985"/>
              </a:xfrm>
              <a:custGeom>
                <a:avLst/>
                <a:gdLst/>
                <a:ahLst/>
                <a:cxnLst/>
                <a:rect l="l" t="t" r="r" b="b"/>
                <a:pathLst>
                  <a:path w="6833" h="6783" extrusionOk="0">
                    <a:moveTo>
                      <a:pt x="2846" y="1"/>
                    </a:moveTo>
                    <a:cubicBezTo>
                      <a:pt x="1747" y="1052"/>
                      <a:pt x="503" y="4602"/>
                      <a:pt x="63" y="6050"/>
                    </a:cubicBezTo>
                    <a:cubicBezTo>
                      <a:pt x="0" y="6252"/>
                      <a:pt x="54" y="6469"/>
                      <a:pt x="202" y="6616"/>
                    </a:cubicBezTo>
                    <a:cubicBezTo>
                      <a:pt x="309" y="6724"/>
                      <a:pt x="454" y="6782"/>
                      <a:pt x="602" y="6782"/>
                    </a:cubicBezTo>
                    <a:cubicBezTo>
                      <a:pt x="656" y="6782"/>
                      <a:pt x="711" y="6774"/>
                      <a:pt x="765" y="6758"/>
                    </a:cubicBezTo>
                    <a:cubicBezTo>
                      <a:pt x="2225" y="6318"/>
                      <a:pt x="5782" y="5084"/>
                      <a:pt x="6833" y="3981"/>
                    </a:cubicBezTo>
                    <a:cubicBezTo>
                      <a:pt x="6655" y="3900"/>
                      <a:pt x="6492" y="3789"/>
                      <a:pt x="6354" y="3650"/>
                    </a:cubicBezTo>
                    <a:lnTo>
                      <a:pt x="5167" y="2464"/>
                    </a:lnTo>
                    <a:lnTo>
                      <a:pt x="4767" y="2861"/>
                    </a:lnTo>
                    <a:cubicBezTo>
                      <a:pt x="4658" y="2967"/>
                      <a:pt x="4517" y="3020"/>
                      <a:pt x="4375" y="3020"/>
                    </a:cubicBezTo>
                    <a:cubicBezTo>
                      <a:pt x="4231" y="3020"/>
                      <a:pt x="4086" y="2965"/>
                      <a:pt x="3975" y="2855"/>
                    </a:cubicBezTo>
                    <a:cubicBezTo>
                      <a:pt x="3758" y="2638"/>
                      <a:pt x="3755" y="2286"/>
                      <a:pt x="3969" y="2063"/>
                    </a:cubicBezTo>
                    <a:lnTo>
                      <a:pt x="4369" y="1663"/>
                    </a:lnTo>
                    <a:lnTo>
                      <a:pt x="3171" y="464"/>
                    </a:lnTo>
                    <a:cubicBezTo>
                      <a:pt x="3035" y="329"/>
                      <a:pt x="2927" y="172"/>
                      <a:pt x="2846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sp>
        <p:nvSpPr>
          <p:cNvPr id="187" name="TextBox 186">
            <a:extLst>
              <a:ext uri="{FF2B5EF4-FFF2-40B4-BE49-F238E27FC236}">
                <a16:creationId xmlns:a16="http://schemas.microsoft.com/office/drawing/2014/main" id="{38D85EB8-1D4D-86DB-E18A-101E5C9D18DA}"/>
              </a:ext>
            </a:extLst>
          </p:cNvPr>
          <p:cNvSpPr txBox="1"/>
          <p:nvPr/>
        </p:nvSpPr>
        <p:spPr>
          <a:xfrm>
            <a:off x="2820190" y="1417054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BBA03E0-4815-DABF-1186-78A305B1B06B}"/>
              </a:ext>
            </a:extLst>
          </p:cNvPr>
          <p:cNvSpPr txBox="1"/>
          <p:nvPr/>
        </p:nvSpPr>
        <p:spPr>
          <a:xfrm>
            <a:off x="3975709" y="2255890"/>
            <a:ext cx="4710513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C2722A4-D66C-DC07-4AFB-C55D371AF856}"/>
              </a:ext>
            </a:extLst>
          </p:cNvPr>
          <p:cNvSpPr txBox="1"/>
          <p:nvPr/>
        </p:nvSpPr>
        <p:spPr>
          <a:xfrm>
            <a:off x="2773655" y="3268204"/>
            <a:ext cx="4688874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501D92DD-D74E-493D-8568-8E085AC569D7}"/>
              </a:ext>
            </a:extLst>
          </p:cNvPr>
          <p:cNvSpPr txBox="1"/>
          <p:nvPr/>
        </p:nvSpPr>
        <p:spPr>
          <a:xfrm>
            <a:off x="4017225" y="4201999"/>
            <a:ext cx="4710513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</a:t>
            </a:r>
            <a:r>
              <a:rPr lang="fa-IR" sz="1100" dirty="0">
                <a:solidFill>
                  <a:srgbClr val="FCC333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با</a:t>
            </a: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 بهترین کیفیت. </a:t>
            </a:r>
            <a:endParaRPr lang="en-US" sz="110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42D674D2-8AD7-5AF8-52C2-F5DA57881909}"/>
              </a:ext>
            </a:extLst>
          </p:cNvPr>
          <p:cNvSpPr txBox="1"/>
          <p:nvPr/>
        </p:nvSpPr>
        <p:spPr>
          <a:xfrm>
            <a:off x="2719760" y="5135562"/>
            <a:ext cx="4949017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54D2C621-8EC1-6274-CB9B-9E00AF372EC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3300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/>
      <p:bldP spid="188" grpId="0"/>
      <p:bldP spid="189" grpId="0"/>
      <p:bldP spid="190" grpId="0"/>
      <p:bldP spid="19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5">
            <a:extLst>
              <a:ext uri="{FF2B5EF4-FFF2-40B4-BE49-F238E27FC236}">
                <a16:creationId xmlns:a16="http://schemas.microsoft.com/office/drawing/2014/main" id="{D51E70F5-EAD2-23CD-7DDF-18F75F86FC2E}"/>
              </a:ext>
            </a:extLst>
          </p:cNvPr>
          <p:cNvSpPr/>
          <p:nvPr/>
        </p:nvSpPr>
        <p:spPr>
          <a:xfrm>
            <a:off x="1040954" y="3159174"/>
            <a:ext cx="2563419" cy="2969592"/>
          </a:xfrm>
          <a:prstGeom prst="roundRect">
            <a:avLst/>
          </a:prstGeom>
          <a:solidFill>
            <a:srgbClr val="FCC33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6">
            <a:extLst>
              <a:ext uri="{FF2B5EF4-FFF2-40B4-BE49-F238E27FC236}">
                <a16:creationId xmlns:a16="http://schemas.microsoft.com/office/drawing/2014/main" id="{7DF14408-D7B7-2F5A-12F9-68C0F6B9AE57}"/>
              </a:ext>
            </a:extLst>
          </p:cNvPr>
          <p:cNvSpPr/>
          <p:nvPr/>
        </p:nvSpPr>
        <p:spPr>
          <a:xfrm>
            <a:off x="4733744" y="3159174"/>
            <a:ext cx="2563419" cy="2969592"/>
          </a:xfrm>
          <a:prstGeom prst="roundRect">
            <a:avLst/>
          </a:prstGeom>
          <a:solidFill>
            <a:srgbClr val="253B5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3045E"/>
              </a:solidFill>
            </a:endParaRPr>
          </a:p>
        </p:txBody>
      </p:sp>
      <p:sp>
        <p:nvSpPr>
          <p:cNvPr id="17" name="Rounded Rectangle 7">
            <a:extLst>
              <a:ext uri="{FF2B5EF4-FFF2-40B4-BE49-F238E27FC236}">
                <a16:creationId xmlns:a16="http://schemas.microsoft.com/office/drawing/2014/main" id="{A7F259EE-2868-B8D7-A4EB-13BD7D860E47}"/>
              </a:ext>
            </a:extLst>
          </p:cNvPr>
          <p:cNvSpPr/>
          <p:nvPr/>
        </p:nvSpPr>
        <p:spPr>
          <a:xfrm>
            <a:off x="8426535" y="3159174"/>
            <a:ext cx="2563419" cy="2969592"/>
          </a:xfrm>
          <a:prstGeom prst="roundRect">
            <a:avLst/>
          </a:prstGeom>
          <a:solidFill>
            <a:srgbClr val="FCC33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Donut 38">
            <a:extLst>
              <a:ext uri="{FF2B5EF4-FFF2-40B4-BE49-F238E27FC236}">
                <a16:creationId xmlns:a16="http://schemas.microsoft.com/office/drawing/2014/main" id="{2BAA438A-5E85-29E2-B1AC-19FA24B9672C}"/>
              </a:ext>
            </a:extLst>
          </p:cNvPr>
          <p:cNvSpPr/>
          <p:nvPr/>
        </p:nvSpPr>
        <p:spPr>
          <a:xfrm>
            <a:off x="7636940" y="2224786"/>
            <a:ext cx="2500772" cy="2500772"/>
          </a:xfrm>
          <a:prstGeom prst="donut">
            <a:avLst>
              <a:gd name="adj" fmla="val 2199"/>
            </a:avLst>
          </a:prstGeom>
          <a:solidFill>
            <a:srgbClr val="253B50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Donut 39">
            <a:extLst>
              <a:ext uri="{FF2B5EF4-FFF2-40B4-BE49-F238E27FC236}">
                <a16:creationId xmlns:a16="http://schemas.microsoft.com/office/drawing/2014/main" id="{AD85BBF9-9803-AAF1-BEC9-6D8AE47C8B35}"/>
              </a:ext>
            </a:extLst>
          </p:cNvPr>
          <p:cNvSpPr/>
          <p:nvPr/>
        </p:nvSpPr>
        <p:spPr>
          <a:xfrm>
            <a:off x="3948516" y="2224786"/>
            <a:ext cx="2500772" cy="2500772"/>
          </a:xfrm>
          <a:prstGeom prst="donut">
            <a:avLst>
              <a:gd name="adj" fmla="val 2199"/>
            </a:avLst>
          </a:prstGeom>
          <a:solidFill>
            <a:srgbClr val="FCC333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Donut 40">
            <a:extLst>
              <a:ext uri="{FF2B5EF4-FFF2-40B4-BE49-F238E27FC236}">
                <a16:creationId xmlns:a16="http://schemas.microsoft.com/office/drawing/2014/main" id="{87B311EB-41D3-6DA4-54A9-8100B965F214}"/>
              </a:ext>
            </a:extLst>
          </p:cNvPr>
          <p:cNvSpPr/>
          <p:nvPr/>
        </p:nvSpPr>
        <p:spPr>
          <a:xfrm>
            <a:off x="264065" y="2230654"/>
            <a:ext cx="2500772" cy="2500772"/>
          </a:xfrm>
          <a:prstGeom prst="donut">
            <a:avLst>
              <a:gd name="adj" fmla="val 2199"/>
            </a:avLst>
          </a:prstGeom>
          <a:solidFill>
            <a:srgbClr val="253B50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E20F3F28-0393-55D2-71B2-8C5BE66D15AC}"/>
              </a:ext>
            </a:extLst>
          </p:cNvPr>
          <p:cNvSpPr/>
          <p:nvPr/>
        </p:nvSpPr>
        <p:spPr>
          <a:xfrm>
            <a:off x="2850447" y="4008499"/>
            <a:ext cx="551188" cy="55118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49DD6D43-83D5-0319-B68E-86D4C2DC2304}"/>
              </a:ext>
            </a:extLst>
          </p:cNvPr>
          <p:cNvSpPr/>
          <p:nvPr/>
        </p:nvSpPr>
        <p:spPr>
          <a:xfrm>
            <a:off x="6542168" y="4008499"/>
            <a:ext cx="551188" cy="55118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99EAC97-9047-5FD8-EC9E-3A6DCED4A4B1}"/>
              </a:ext>
            </a:extLst>
          </p:cNvPr>
          <p:cNvSpPr/>
          <p:nvPr/>
        </p:nvSpPr>
        <p:spPr>
          <a:xfrm>
            <a:off x="10229617" y="4008499"/>
            <a:ext cx="551188" cy="55118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7C31FE6-6CBE-A376-9DBC-E414D54146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13</a:t>
            </a:fld>
            <a:endParaRPr lang="en-US" dirty="0"/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93633B2C-519D-CBD9-6BE3-38224F1F81A9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0EAAADC0-1119-3E3E-4E8B-E2AC835CBA94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1EBA211F-1569-B11C-0FE2-4676BDED85E7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E47213DB-43DF-8B2E-435F-C46B89E43963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56DC09C-8D9F-7A0E-A62D-B4EDEDB5B3A6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36072BB-EBCF-A0C2-3A34-70F266B96508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38E482A1-7CCD-C9C2-8581-A7675FBC683E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AF0F0B86-EAB5-A55F-A0EC-2B37A0663B42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7591DE92-5DCA-D360-19A5-08F9B60E5909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7" name="Graphic 26">
            <a:extLst>
              <a:ext uri="{FF2B5EF4-FFF2-40B4-BE49-F238E27FC236}">
                <a16:creationId xmlns:a16="http://schemas.microsoft.com/office/drawing/2014/main" id="{8CC8BB0B-04B6-2200-A750-0CDA3CF6F1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E8845CAF-80F9-2D72-272D-E44069326403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7B1E338-BFBD-9D38-BAB1-672D1E004D05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86A0FB2-657A-C29B-F802-BF0B83B7C7DA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83FDE30-7D7A-A283-B175-DAC346C8F91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55C11E7-1B8A-363D-E5F8-F28186BFD648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D230735-3FF3-56A6-6A7E-41FDE59B235A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4" name="Graphic 3">
            <a:extLst>
              <a:ext uri="{FF2B5EF4-FFF2-40B4-BE49-F238E27FC236}">
                <a16:creationId xmlns:a16="http://schemas.microsoft.com/office/drawing/2014/main" id="{47F45127-08CF-EC50-E384-D26AA03FD87D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58D47E7-0FBE-A6CB-FF68-ADE57F0E73F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" name="Graphic 3">
              <a:extLst>
                <a:ext uri="{FF2B5EF4-FFF2-40B4-BE49-F238E27FC236}">
                  <a16:creationId xmlns:a16="http://schemas.microsoft.com/office/drawing/2014/main" id="{A36E62A7-5F35-5A95-851F-8A369289D7D9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067C16B-AC72-0B54-6E74-52B98F794077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3395C166-BC8D-BC01-C38B-849122FC84B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9042D4B-65D1-F82D-1D21-C7B3017BB851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FC2B42D-AD0A-F668-4C6A-566BEC77B919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88463A50-A416-245D-D436-536EA5643B26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1DF18C1-0BD7-B520-A036-E974293F4667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7308CBC4-B5EF-FFCF-64FD-E18739EEEAA0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2B5E727-B713-48A3-7802-CD102A5B9EA9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04CE8B3-AB47-6A78-D7FE-D5149C425849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CB971F9-5C1D-BB95-EADD-645CDA51FBAB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A0BC0209-6BB3-7FB8-2F1D-CD6D4F8DD5D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C3BE5AB-850A-4B5A-97DD-11CA4C8A64D1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5C5F4A0-3AB3-ED62-021F-49B4830996F2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C7ED3F9-CA4A-0D57-51BE-461ADBF64E16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6B07469-10B6-E23A-5347-063F95AD7643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2" name="Graphic 3">
            <a:extLst>
              <a:ext uri="{FF2B5EF4-FFF2-40B4-BE49-F238E27FC236}">
                <a16:creationId xmlns:a16="http://schemas.microsoft.com/office/drawing/2014/main" id="{846585D8-A943-3799-2BB8-FE91F6DD1CF3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40A7A71-9412-E9F9-F85D-A4C8E5DAEB3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25CCD82-4318-8DCE-E99D-92E6F37412EA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24AF4AD-9DF8-C43D-1544-B360260CAA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9F83594-EB3F-F73F-B258-A7D7DD32E6DE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882360F-AE05-02F4-1BF9-A6645B265CF9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5632D37-27E0-C5B1-368B-33E5E20B8BB5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AB3A6B0-597B-7F5E-3634-7676B6DE0BEF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C66F301-E976-FB34-EC22-88A9147FBA1E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7EAB03D-FE9A-F5A8-A9D0-BAADB3EC8B71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DC34058-4824-5103-88C0-5350E54D814C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8DFA284-946E-F9D3-198A-9DAB1E06A5C9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1E46544-3E5B-7026-0160-E83E3D4C0AF1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2CE8191-13C4-7A98-4ADE-C6393B1EACBF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F3FD328-9318-26D7-C431-07975CC19B58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F0F206F-77DA-E06B-5A0D-141CE262B70D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25ABF1C-0EDD-6E78-5CEF-DF0CE80F2456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7CCE914-03FD-7854-3BC7-EA8F2C331629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AFC8FF0-85D9-0C45-4E39-345ADCE7C794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C9ECB9D-4410-1444-28DE-98C14C0EFBE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869E398-1DC6-7B74-A63F-480D9DC09CA8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08B20B0-4B0D-18FC-CE15-649E6881DD7C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28FE48B-0AF7-86B6-C4AE-EE9A926CC23B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C045AAD-BB23-3626-31FE-C0762E43AF9F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AD87565-9705-25EB-8425-6C4F0AF273D4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3">
            <a:extLst>
              <a:ext uri="{FF2B5EF4-FFF2-40B4-BE49-F238E27FC236}">
                <a16:creationId xmlns:a16="http://schemas.microsoft.com/office/drawing/2014/main" id="{F0EF787B-AC8F-B1EB-4157-EC76868CD507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AD109FE-042A-7AA9-3139-5A32A3DD734E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4E92D74-B86A-41DA-8E95-32A764B66B7C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9DED32C-7FEC-C36F-A226-4B6F7170B871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42C78FE-B366-633A-6922-DFA8A866D380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DB62D5F-33FD-BF7A-34D1-F7C42612A368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79600D-DD53-CD91-B6F7-3E05C5367B98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3438752-F64C-8316-665B-B211168F2218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7D4E916-CE3E-C87C-5256-555B888F7F00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80C9A11-B8EF-9926-E457-E191EAADC693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4AAC2EA-572C-B151-4E67-FE6E7B1C18E7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32372C2-2A85-5733-B3DB-5D3B16E57070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D76820F-CA5D-2FD8-662F-CDA260D3FF09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C2601A1-7B5E-57AC-E7F0-CF2D4CB168AC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80DC92E-6966-8CCD-7300-4C7DE924ADFF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97858A-A34A-BE84-59C0-57131F81AFA6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EC56638-CFA2-6957-82C1-15F0EAA9552E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EA1E0B4-5E01-ED03-72E5-5588853765D1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E38EC44-67AA-CB0A-15B5-F636A9ACCB1D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" name="Graphic 3">
            <a:extLst>
              <a:ext uri="{FF2B5EF4-FFF2-40B4-BE49-F238E27FC236}">
                <a16:creationId xmlns:a16="http://schemas.microsoft.com/office/drawing/2014/main" id="{BD504946-B3CF-D6BB-F038-2E51A472DD38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1D7AD43-0126-8908-E372-4C2DB327828A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CD553A4-4B88-E23A-C618-19EC3B74B002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407FF0B-F1F0-F9B7-9401-79C9D64BB3E3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FD7A76A-45ED-1FD7-1D05-70643E9CD7F4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4D7846B-DFA8-5989-A401-B96A7106954F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8D946D0-74F1-D06F-4C99-BD9790CA9071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F39D66A-2AE5-6C30-A04E-2E23E0A03E89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DC7F3B3-C591-C4D4-FAE7-72E07BB3CEC2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761A045-1DF3-254A-A8D7-F900375ECCF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AD41341-38CF-25D3-02A5-0488E91002A8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29BEFD0-A312-5BA5-7853-1252C552E025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00E866-EFB5-E6B7-D4D8-ECB3BC159B75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BC0D5FB-1ED4-278B-C0A6-92853F07DF12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A83EA4D-5EED-D47E-C9ED-2DD081F9F9EA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08065CC-2E36-EBD0-4960-FBD6E977DC5B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B1046C1-DFE6-8F5C-3A1C-7E4A63022CDC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200F11E-344E-9D0F-5128-D3053D592E1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34EAF20-DB7D-EF69-B496-1FBA69DAEF03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2B686D6-7C09-C1FF-78FE-CD66665B0411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97153E0-EEFC-C2DD-6C3E-2D29AF500F86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4838D3D-C1C5-0D71-AA4E-F9A5D62732B1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EEF6AF6-436A-C17A-CA52-BEE453B355D4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ADCDFB5-2E7A-E581-6617-C0B1DD198B1C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3D9B3D4-5B87-9900-1BDC-D8841E2F63C5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B70D4B59-B25A-387B-6E3E-5CEB62501CDA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442B8C16-1EE7-0E32-AACC-2D9B51B9E24A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88D95AA-F86A-D2EC-61F9-815CD14FB721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BAD0538-7B06-7608-8787-6A3F7D58A0B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059D414-3BD6-E63A-502B-494A2061850C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6065118-CCA4-7828-6FB1-E640F8EF3FE6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" name="Graphic 3">
            <a:extLst>
              <a:ext uri="{FF2B5EF4-FFF2-40B4-BE49-F238E27FC236}">
                <a16:creationId xmlns:a16="http://schemas.microsoft.com/office/drawing/2014/main" id="{C924A935-288C-2AB8-4D97-B08BC711960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5C4CAA8-0347-DB7E-949C-EF0F8AB4979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9" name="Graphic 3">
              <a:extLst>
                <a:ext uri="{FF2B5EF4-FFF2-40B4-BE49-F238E27FC236}">
                  <a16:creationId xmlns:a16="http://schemas.microsoft.com/office/drawing/2014/main" id="{272BB74E-E52C-6F5E-38C0-D63E56D6CE63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F10564B4-8673-F451-F4DC-63B0C95071E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63084C3-6867-CE84-D1DB-CCD52F9BFFE5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3A7576DB-17B1-CBE4-721D-CF76490BB26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DD16772-BE13-CC3C-500B-F0CE8A149B49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AD334497-BDD8-EC35-4846-050E43E7F9BB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895B711-A927-5FAE-D24B-790CC993F3FC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B0624DA-2A3B-8921-DEF5-060DF1AEDCE3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F6AD80F-8320-671C-ECEF-88A98DAD9378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1D3C9F63-0562-8543-1A79-A78DEF2EB572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4160728F-EE87-1379-07BE-45700304D239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E5DA6621-A757-0EA1-EA83-DC9E7D44541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4654FAA4-488E-F0FC-7551-0266D30BB10E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F5712A2-87CC-9729-D1EA-EB07EC533EC7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C6AE413B-0AFB-F2F2-1A06-2F61FDE59A3A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83E4016-8498-9429-96CE-64BF57854C01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7088CE5B-396F-BD1B-17F1-C17F0A562038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BC091662-2623-380A-8DF5-B8F7B0B2B7CD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7" name="Graphic 3">
            <a:extLst>
              <a:ext uri="{FF2B5EF4-FFF2-40B4-BE49-F238E27FC236}">
                <a16:creationId xmlns:a16="http://schemas.microsoft.com/office/drawing/2014/main" id="{9EC92236-2BC5-B5C1-59D1-3BA99EF25281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E3D2D6A-11CC-4099-7BD0-0F8C636BBD04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DBF7A25-75B8-4CA2-6FF8-6382F2A85A03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36C0972-F227-535D-9343-3F7588498099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961777F-B568-7D43-BB5F-51A53D8F8E83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3B10236-6F93-1C87-88B9-AEF44646DB19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A2C6E6BA-9E9F-6EED-0BAA-98D7A9714F2E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33A7AB2-E688-8E23-4583-C9A940F3C504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5" name="TextBox 154">
            <a:extLst>
              <a:ext uri="{FF2B5EF4-FFF2-40B4-BE49-F238E27FC236}">
                <a16:creationId xmlns:a16="http://schemas.microsoft.com/office/drawing/2014/main" id="{F2200396-F9C6-E7B4-09E7-F761A1FE063D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ED8056E-DAFD-8601-503E-B581293EC6F8}"/>
              </a:ext>
            </a:extLst>
          </p:cNvPr>
          <p:cNvSpPr txBox="1"/>
          <p:nvPr/>
        </p:nvSpPr>
        <p:spPr>
          <a:xfrm>
            <a:off x="1185998" y="4713245"/>
            <a:ext cx="2275650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67596BB-2FA6-9414-09B4-15C0D7044949}"/>
              </a:ext>
            </a:extLst>
          </p:cNvPr>
          <p:cNvSpPr txBox="1"/>
          <p:nvPr/>
        </p:nvSpPr>
        <p:spPr>
          <a:xfrm>
            <a:off x="4878789" y="4802927"/>
            <a:ext cx="2275650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FCC333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solidFill>
                <a:srgbClr val="FCC333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6E73DC4-C01B-3ADA-2149-9F59AF11C642}"/>
              </a:ext>
            </a:extLst>
          </p:cNvPr>
          <p:cNvSpPr txBox="1"/>
          <p:nvPr/>
        </p:nvSpPr>
        <p:spPr>
          <a:xfrm>
            <a:off x="8510515" y="4781021"/>
            <a:ext cx="2275650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946F545-26C7-3C23-A651-7F108AAFCE24}"/>
              </a:ext>
            </a:extLst>
          </p:cNvPr>
          <p:cNvGrpSpPr/>
          <p:nvPr/>
        </p:nvGrpSpPr>
        <p:grpSpPr>
          <a:xfrm>
            <a:off x="2908098" y="4028682"/>
            <a:ext cx="502817" cy="502817"/>
            <a:chOff x="7850890" y="2546995"/>
            <a:chExt cx="502817" cy="502817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37C6ED43-DE0A-453E-66B2-584A98F43DF2}"/>
                </a:ext>
              </a:extLst>
            </p:cNvPr>
            <p:cNvSpPr/>
            <p:nvPr/>
          </p:nvSpPr>
          <p:spPr>
            <a:xfrm>
              <a:off x="7940605" y="2636710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6" name="Graphic 155" descr="Business Growth outline">
              <a:extLst>
                <a:ext uri="{FF2B5EF4-FFF2-40B4-BE49-F238E27FC236}">
                  <a16:creationId xmlns:a16="http://schemas.microsoft.com/office/drawing/2014/main" id="{41F25928-C470-98F9-BD3A-808E1203E55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7850890" y="2546995"/>
              <a:ext cx="502817" cy="502817"/>
            </a:xfrm>
            <a:prstGeom prst="rect">
              <a:avLst/>
            </a:prstGeom>
          </p:spPr>
        </p:pic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D430F27-5AC8-3300-9D1E-4A837811872C}"/>
              </a:ext>
            </a:extLst>
          </p:cNvPr>
          <p:cNvGrpSpPr/>
          <p:nvPr/>
        </p:nvGrpSpPr>
        <p:grpSpPr>
          <a:xfrm>
            <a:off x="6585809" y="4045413"/>
            <a:ext cx="502817" cy="502817"/>
            <a:chOff x="7850890" y="2546995"/>
            <a:chExt cx="502817" cy="502817"/>
          </a:xfrm>
        </p:grpSpPr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1ACF1E50-D37F-1C7E-BAA8-B18FD8EAA0EC}"/>
                </a:ext>
              </a:extLst>
            </p:cNvPr>
            <p:cNvSpPr/>
            <p:nvPr/>
          </p:nvSpPr>
          <p:spPr>
            <a:xfrm>
              <a:off x="7940605" y="2636710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9" name="Graphic 158" descr="Business Growth outline">
              <a:extLst>
                <a:ext uri="{FF2B5EF4-FFF2-40B4-BE49-F238E27FC236}">
                  <a16:creationId xmlns:a16="http://schemas.microsoft.com/office/drawing/2014/main" id="{16213AA7-2269-431F-D355-99BB54B95A7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7850890" y="2546995"/>
              <a:ext cx="502817" cy="502817"/>
            </a:xfrm>
            <a:prstGeom prst="rect">
              <a:avLst/>
            </a:prstGeom>
          </p:spPr>
        </p:pic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7A9ADE60-E758-A879-2ED4-3695C0F41E68}"/>
              </a:ext>
            </a:extLst>
          </p:cNvPr>
          <p:cNvGrpSpPr/>
          <p:nvPr/>
        </p:nvGrpSpPr>
        <p:grpSpPr>
          <a:xfrm>
            <a:off x="10288826" y="4047641"/>
            <a:ext cx="502817" cy="502817"/>
            <a:chOff x="7850890" y="2546995"/>
            <a:chExt cx="502817" cy="502817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A8BF2F46-8C3C-9D11-CE9B-B4ED2F42F2C8}"/>
                </a:ext>
              </a:extLst>
            </p:cNvPr>
            <p:cNvSpPr/>
            <p:nvPr/>
          </p:nvSpPr>
          <p:spPr>
            <a:xfrm>
              <a:off x="7940605" y="2636710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62" name="Graphic 161" descr="Business Growth outline">
              <a:extLst>
                <a:ext uri="{FF2B5EF4-FFF2-40B4-BE49-F238E27FC236}">
                  <a16:creationId xmlns:a16="http://schemas.microsoft.com/office/drawing/2014/main" id="{10A16A45-E338-2A17-E3D5-07798B7E7A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7850890" y="2546995"/>
              <a:ext cx="502817" cy="502817"/>
            </a:xfrm>
            <a:prstGeom prst="rect">
              <a:avLst/>
            </a:prstGeom>
          </p:spPr>
        </p:pic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0B7A4531-5CA8-69E5-9B3E-4CC8962543F0}"/>
              </a:ext>
            </a:extLst>
          </p:cNvPr>
          <p:cNvSpPr txBox="1"/>
          <p:nvPr/>
        </p:nvSpPr>
        <p:spPr>
          <a:xfrm>
            <a:off x="2820190" y="1417054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C483B9D1-720F-3A17-7534-9264E44A988A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445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00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500"/>
                            </p:stCondLst>
                            <p:childTnLst>
                              <p:par>
                                <p:cTn id="9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000"/>
                            </p:stCondLst>
                            <p:childTnLst>
                              <p:par>
                                <p:cTn id="1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4" grpId="0"/>
      <p:bldP spid="5" grpId="0"/>
      <p:bldP spid="6" grpId="0"/>
      <p:bldP spid="16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Oval 170">
            <a:extLst>
              <a:ext uri="{FF2B5EF4-FFF2-40B4-BE49-F238E27FC236}">
                <a16:creationId xmlns:a16="http://schemas.microsoft.com/office/drawing/2014/main" id="{279C5316-E3E6-DD44-607D-79C269B517A0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6D5615E1-AB26-1111-F357-4DFAAA6C0834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58CAE147-87D8-E728-FC3C-90CAD8C9D640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Oval 173">
            <a:extLst>
              <a:ext uri="{FF2B5EF4-FFF2-40B4-BE49-F238E27FC236}">
                <a16:creationId xmlns:a16="http://schemas.microsoft.com/office/drawing/2014/main" id="{9C5563AC-46DE-E7B7-90F5-BB20E60424D8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5FBB81AA-0E64-252F-9969-D1BCB4AEAF8E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0A476ABA-E050-8DD6-1CA5-FB48C5430762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8044717-F6F2-7769-A4DE-D638D4AE1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14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18EA9A3-F4D6-614B-ED28-6FFAFE9187F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8061E9E-C1F2-1BE2-B64B-1688D380AE2C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283B1A-76F7-7F3E-BBEF-F3850325816B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44AF4B3-3F0A-C307-3D90-9E3694468B45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7C790D-E463-F62F-9F1F-6EE09C241AE3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5E9BC4F-D1D6-A581-4803-D630540D5084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6933015-A1FE-8BF2-325A-FA7BC1D08912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0" name="Graphic 3">
            <a:extLst>
              <a:ext uri="{FF2B5EF4-FFF2-40B4-BE49-F238E27FC236}">
                <a16:creationId xmlns:a16="http://schemas.microsoft.com/office/drawing/2014/main" id="{D33CC624-2900-F40B-4185-EA5709C098E0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EA718E2-0265-943A-E558-7CFD6E038359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" name="Graphic 3">
              <a:extLst>
                <a:ext uri="{FF2B5EF4-FFF2-40B4-BE49-F238E27FC236}">
                  <a16:creationId xmlns:a16="http://schemas.microsoft.com/office/drawing/2014/main" id="{AE6A190C-4936-D610-960B-099670682A44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391A896E-B903-AF77-D1D7-9F169765F2EE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43D99B6-5A10-8F6C-A83B-66C4BDE82C2C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26D7CE0-25F0-AD95-65D0-42FE13DA2B6E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F45689D-9620-B8DA-4E7A-27539588DF55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A9F28C7-7B07-D13D-D80A-9779024884ED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82E09D-BABF-B9C9-0468-972D77665577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78F6CDC2-F032-03FE-70B6-33105587872D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D878A2E-1401-009B-8E18-CC890D106197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6DF74892-5D15-0DAE-E8FF-E0E8853C17DB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C479C30-A780-1161-B59C-36ED78DCC069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60B8591-B083-7648-F666-CAE871A18EEB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58D2E3D-DAF7-7508-AA16-6F6F1733A17B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98C3467-E828-AF07-662D-31A17C840772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5A59EF1-CBD8-7E12-C1FF-80EB6CD53421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780B9FE-8CA0-5C66-E2E1-16A156291561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" name="Graphic 3">
            <a:extLst>
              <a:ext uri="{FF2B5EF4-FFF2-40B4-BE49-F238E27FC236}">
                <a16:creationId xmlns:a16="http://schemas.microsoft.com/office/drawing/2014/main" id="{47259741-884D-BE40-2171-B1A10356E84D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66E6DC0-ACE6-A05B-81BA-814DBCE16A22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5E7CA41-5D74-6E8F-F819-CE3EB46EC0E1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28D9425-5B52-7A35-14F7-15C0FA329859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F171E85-8049-1575-7F5A-4CAB7F089B47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2075523-2307-8748-D27F-90F84D378D5B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3E7A1A0-A5A5-83B7-9A18-69B610DDD8E0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B8D8B17-0E60-A0BC-1FE2-447DA1F5E975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595979-D65B-95FD-1AC6-9DE67C385D61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4CA5D84-868A-D483-CD40-03E93FF00E9D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7D0C1D2-3E31-E00A-4D06-00C8EFDD3ED1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077EFC6-6655-C5F2-1926-27704EC1460D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DB1BC1-B18E-17B6-8E4B-C109E1CA6DED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8D12D9B-54B4-71F9-737B-271478C6A67C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588B34A-C107-84DE-B258-FEEE38CF765F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7695AE6-0391-6561-52FC-0FD1D15DD964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DA48157-7647-9084-44E1-2E2447EF0992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2C97CF6-A1DA-4489-D0E1-C0E87209CF3F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DFFE7B6-02C1-DB81-A4F7-CF7D4CF16A02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B7FA517-3FD7-D352-D81F-D26C7959A5C0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B7CD94-8501-B4E4-4654-C2BB9D4A4D8E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0689497-F076-090F-ED19-9FEDED3CD9B9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FA8A5A8-1E1C-9B8C-8A79-DE2D672B1596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CB67D43-4C55-E266-E1E5-77D2D662AC04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1944125-4039-4286-2F5A-191A42DBADC7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" name="Graphic 3">
            <a:extLst>
              <a:ext uri="{FF2B5EF4-FFF2-40B4-BE49-F238E27FC236}">
                <a16:creationId xmlns:a16="http://schemas.microsoft.com/office/drawing/2014/main" id="{5B4B97F6-426C-200C-E0D7-9350580C8DF5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499A02A-EA22-F434-E558-F9AC7DFB4A6F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B9ED4B7-A64C-788D-6D76-34B1E4B37A5E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5B371F9-4ED3-0D1A-3D05-3B7877F651EE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76DE369-7B14-421A-9C88-FD47C94F753B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7EF6D6A-0F92-D21E-A7B1-2B5828331D04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2E556AA-73FE-ED8C-CF95-3BE0245D1E97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FAE18C6-B57D-6CA4-3316-6E8FBE789A84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519C1AF-229D-AEB9-CD62-AE9546CA2BCA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C7CD94-08BE-4A60-7F8C-A49597F3DE2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F6AE174-5E5F-6855-FFB1-856CE85B4DFB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7136236-83C3-616C-C40B-C8C9FF9B7600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AADD4D1-4D28-C070-7400-B9C08C0A0D7C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2596A22-0A34-4239-C006-458BDBD9FDBC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1B8B677-3C6F-057B-D3E5-67C73291A903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34E7F08-7471-4D0C-BAD0-20A44E1D8179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92733FE-73A8-B6E0-305A-D5E2378FBA25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B2D2AA1-3258-B3BF-9EF1-DECB8AEE8421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EF203D1-BB1C-CA24-0DD4-41D3715AEDB3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12BEB37E-0F7A-22E2-CDDC-81F70C6C60AE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76809D9-EC1E-86E1-C040-9D9F46E72E88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453FA5E-064E-AA6F-2202-0D59A9EF522B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239B3EE-E354-8A65-ADFF-133BA80383F0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6F8B5AA-F51F-E947-45AE-12B66887999A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E4BB326-E57B-C479-1730-26C425A1EB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7971144-4221-A5EE-84A8-A87BD194EB2F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A254719-0911-37AB-F81F-4D88A9B1F83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74B3121-AD4C-FB14-7260-764C2FAB994F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CD972D0-A4CE-7686-43E7-0FBC2B517182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6409058-5DB0-8B47-6E8A-BE1495E62905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C75F9C4-A4A3-EC52-C721-BEB1A6C3A886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7977E19-8160-F467-75CE-D83F0C59141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39D074D-C929-A4D4-AB97-A6AEB257E243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C6CE16C5-A1C3-CB02-292F-ABB14027D63A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5368613-B28B-4730-C10C-2860616F4823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F4C38FA-6201-FCE0-8967-0F78B34B9348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0884119-A7FF-514E-4499-2BE0A7054C3B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EA336F7-8348-5EFE-63DD-87207AE8C88D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D8123F-4B5C-6EB4-666B-341D050D5512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79B162E-9B80-13A0-AB8D-0D9F6C01201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4D2D585-4BB1-6228-BE82-6A2874402812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7D9F5BE-763E-901D-B3CE-094D70DC7A87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FC52196-66BC-281A-972F-5F7C08E39115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0FC59155-4BC0-24A8-9091-2FDE81B6B201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9BD11A7-6DA1-D045-C304-5BBB02F13595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68F36D4-E806-C099-09BC-2F70EF278FEC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7A6DD30-5E04-D9A1-437F-9AB53F256A78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57E43909-A162-D8FC-5F26-CF0C130180AA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96AAB22-FDFB-9FF5-F1D1-11BD672C53B8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AABE276-43CB-C867-F589-BFD80F4411D7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6029356E-E12F-843B-D7E7-0E682AF90E9C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CE0D0BB-6E09-38F3-006E-559D5407646A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2F11C508-E880-7452-E7FE-7975CCE6C78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ADF8DF73-6E83-BF3B-7AFE-6C7FD645810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AA6D656-4321-2AE4-C932-BB72D27E01CC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EE7C116-0187-0C7F-1F45-A7977431BA70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07D6D74-7D3D-F533-503C-576EFB273F44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7DF7BF7-C8FA-719A-8D94-4CD197DB39E9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BC864516-EF80-D2BE-14A3-97A32381D5BB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EAE4148-C786-76B7-2418-3D36B165A369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608CA0E-D52A-462B-7C13-4A3732946B9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11652D7-C4BF-1F7E-FD35-FAEBA0EAB9B6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2DE279B-B1DF-20B3-9E0A-18CF20E430D5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C3A0319-4CE3-E24E-A8D5-E06D62317DA2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920ABDE0-76F4-363F-7438-C514556616DD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9B5C6C4-D429-3E18-91DE-5D42E1EF3480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E8DAB3D-7BA8-4F7A-7609-900CC1F0840E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15F85B1-F823-A01F-E1D1-A0F37103088D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2D89EDE-070C-6766-5F39-1746EABBF4A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6B9783B-3475-6A2D-B94B-F1159E2C07BF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8" name="Graphic 3">
            <a:extLst>
              <a:ext uri="{FF2B5EF4-FFF2-40B4-BE49-F238E27FC236}">
                <a16:creationId xmlns:a16="http://schemas.microsoft.com/office/drawing/2014/main" id="{91A8127A-408C-3EA7-1733-EAA9B3FA33B1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DB52DE2-35BF-55A8-ADE0-FE2A38A3F2BC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AB48A7F9-E3ED-980B-300E-A5ED2AEEA6C6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9037620-77A5-0F4F-E6E9-E67B4A245FA1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830A6D8-37C8-A14C-21F3-933E3D4984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DDCB466-341D-F104-8332-2102F5C11E5C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2C034FD-8522-3947-4AA4-9F4BB932EA6B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E05DFC2-A0D6-845E-2EC6-B07092C2F653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FEA66683-C668-4624-3215-BAF97C976501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EEA2591-0F21-2575-DC21-BCD52EDC65FB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610C7D2-33CC-BDBD-3927-A9DD5AF05168}"/>
              </a:ext>
            </a:extLst>
          </p:cNvPr>
          <p:cNvSpPr txBox="1"/>
          <p:nvPr/>
        </p:nvSpPr>
        <p:spPr>
          <a:xfrm>
            <a:off x="975274" y="1545280"/>
            <a:ext cx="9565147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40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pic>
        <p:nvPicPr>
          <p:cNvPr id="56" name="Picture 55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3AEA601-141F-E57E-4E9C-CAC73F96C79A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8616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5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EDF66C3-C998-C103-5ACC-05B834D799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144" name="Picture Placeholder 143">
            <a:extLst>
              <a:ext uri="{FF2B5EF4-FFF2-40B4-BE49-F238E27FC236}">
                <a16:creationId xmlns:a16="http://schemas.microsoft.com/office/drawing/2014/main" id="{E5474775-6529-08D4-4A52-993253B6803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2" name="Picture Placeholder 141">
            <a:extLst>
              <a:ext uri="{FF2B5EF4-FFF2-40B4-BE49-F238E27FC236}">
                <a16:creationId xmlns:a16="http://schemas.microsoft.com/office/drawing/2014/main" id="{D4A73209-EAC8-E29A-AADC-97A0321CEE0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538061" y="1052438"/>
            <a:ext cx="4422453" cy="5619601"/>
          </a:xfr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896BA80A-B46E-B8AF-8680-169626FA0C17}"/>
              </a:ext>
            </a:extLst>
          </p:cNvPr>
          <p:cNvSpPr/>
          <p:nvPr/>
        </p:nvSpPr>
        <p:spPr>
          <a:xfrm>
            <a:off x="3355497" y="2850844"/>
            <a:ext cx="3018610" cy="3832081"/>
          </a:xfrm>
          <a:prstGeom prst="rect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D1E8271-1835-FDF1-A790-2875DD9BABEB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A92BF27-41C5-6196-B8C4-DEC192DCF8C6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4FD02BF-ED6F-31A4-4569-992CFF9A412E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0C241B3-7B43-3811-7FB0-91CF6C5CD830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B5A04BC-0F77-71B0-9459-552682E7D25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BB17100-8B08-E247-D6A9-1A6AD25F4ACC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1F46F91D-CB4B-1C8C-5148-A4E5F1CB585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AE76A3E-E3A3-6463-8E8B-9819F9C60060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83F4D04-532E-5D2C-463F-C968E55B7892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D89116B-36BD-5497-654F-FF8AB41B57C2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F923E63-82C9-4652-8A86-6B59C663B18D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E1CAE89-60BA-76C1-0F47-69103F9F418C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F4FD0C1-B373-1A7C-2F5D-CD03CFB50824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9" name="Graphic 3">
            <a:extLst>
              <a:ext uri="{FF2B5EF4-FFF2-40B4-BE49-F238E27FC236}">
                <a16:creationId xmlns:a16="http://schemas.microsoft.com/office/drawing/2014/main" id="{58E27403-E826-00AA-1E85-C59C6DCC744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6E5BAB7-459B-3BC4-C8C0-AA52E037D026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aphic 3">
              <a:extLst>
                <a:ext uri="{FF2B5EF4-FFF2-40B4-BE49-F238E27FC236}">
                  <a16:creationId xmlns:a16="http://schemas.microsoft.com/office/drawing/2014/main" id="{59264E8F-40A5-37B7-4708-D4C22F0D65E8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C8538E9-31A9-297F-2021-85DE40487931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B344DED-EE52-3AA9-216B-9D79D82C781D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FF7AFB6-8E4D-DFBB-8884-FD621ADE611C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E03C7C74-394F-0B55-96EF-9DB62C741548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F19EF16A-4728-0237-352A-2BC033067A12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9C140FF-4A40-15FC-FB6C-70EACBB57D08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F367101-4CF8-487F-758C-64C0552782EC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D0E1C72-1D8E-B023-FAB3-E5DACA94B982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5231E51-C910-52A1-A74C-FC543FA1BB5B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8E6A569-9C85-8FAE-7951-70F30A588B6D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A918399-BB76-5FB1-AC05-DF66CA44ABB3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3B9FC64-A7D7-1D00-B8F0-BA5A2369938E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3AE4838-9481-5F5A-E320-8842AB7D98C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15BBE3B0-070C-7349-239B-D73C900B963D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68B4F33-910F-7AB1-4197-1F3269E49D0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" name="Graphic 3">
            <a:extLst>
              <a:ext uri="{FF2B5EF4-FFF2-40B4-BE49-F238E27FC236}">
                <a16:creationId xmlns:a16="http://schemas.microsoft.com/office/drawing/2014/main" id="{09AB6F39-7EA5-7BE1-B88E-F4C92D49817E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05B3FFB-FBD8-BE1E-AC3F-B93EC5FA28D7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ACABB23-E762-8EFC-8B7E-3C871F9B3E42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97C1901-204D-8316-0400-D07720F4D798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DA2B769-B589-8ED7-1243-22DB25FA6EE7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22E0D24-7A8F-F3D9-16DC-E2EB3B762C1A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3F9E013-F1B6-761D-BE7D-493EE08E2E71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74ABE61-01D3-985F-72F6-A7F69BB6ABC5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EDE5B07-B697-5B08-EB98-C3D2A41F6230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4F946F7-0C18-6997-8172-CFD1072C571E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B010669-D2CD-85F9-69CE-0989591DA79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671C965-AA5D-F614-CFD2-BD6B14009508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44893D5-EBBA-F9E3-4BDA-402906980F6B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52810F-3CE7-DB9C-08FF-EF8C99026DA8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D04812D-B377-B1A3-3EEE-064CEB71AB16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3852976-D795-753C-DAB0-4393ABCE7384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1D74F3B-7F2F-0FBF-50DE-A66DF69B2D4F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8E2271D-30BF-1C6B-C948-49072A07243A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A21CA33-E6F3-A180-DDF2-C6C7C4E114A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6BCBB76-3665-09AB-5934-0E13D3C3417D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0D3BAA5-B7E4-5581-E8C5-3BDFEE7C7245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804CF0E-4BEE-A2B8-2AF2-B9311B1C8E7C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753CE65-F6CA-BECC-EE2B-B5D1C270F3FB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C36B9B-0308-4F39-EF75-435EC138479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DF9BDA3-097E-220B-0D98-AE206EF946B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aphic 3">
            <a:extLst>
              <a:ext uri="{FF2B5EF4-FFF2-40B4-BE49-F238E27FC236}">
                <a16:creationId xmlns:a16="http://schemas.microsoft.com/office/drawing/2014/main" id="{BABEDF80-D8A0-E057-3EF0-A9ED0BE6AA70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B916AB4-E565-EF81-FCB9-41CA6A4F20EC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6C00301-F6C4-8E30-266D-1A140240E212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D0DCA7-9D15-8860-936B-D0CD3FF76001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39647A0-3E42-2DF5-3AE1-EA6816E20EC8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EE7F7D6-45BB-D9E8-DEC6-4078CFCDC883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8259A90-C25E-9EFC-ECDF-6287343AA517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D7562AC-13A9-AD84-D250-D9F86591FA1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5480FEB-AF94-78AD-BE2A-1F083B34D01C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0A0726B-7D92-F675-7786-0F719E5E1B8E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E6019DC-9FC9-0268-48EB-22A0F980702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EDD825-2A0E-BBF3-372B-794F9836A3CB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66F0217-4BAB-4322-CC15-496AA87D0FA3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9287F64-C32B-186E-10F9-5E6F7E0A9CE2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6F8B33F-C574-1F00-9827-F37317B8CD4C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292A504-E9CE-C5C4-9A07-2EE5D1A1A185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B0CC634-61C6-7072-23F9-AB6F759CD942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CCB8C46-33F7-BE39-AD23-2386F062EAB4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C99FC85-0D30-D542-0AF2-C439656E91C6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aphic 3">
            <a:extLst>
              <a:ext uri="{FF2B5EF4-FFF2-40B4-BE49-F238E27FC236}">
                <a16:creationId xmlns:a16="http://schemas.microsoft.com/office/drawing/2014/main" id="{37A3E847-68A7-7D41-F042-272F8ED41BE5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E109BA2-FF71-B96B-326D-E8D19565EC90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EEA83BF-B45D-2F39-B52B-19A16E05561F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905EA7F-3ADF-9B06-2A38-1F125BD4D9D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04478B7-F07F-A21B-7231-F2E6B0AE794C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59C3532-A04B-3FD7-5CED-6671D72C5723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460FBEB-A259-A4E3-D7BA-A66223F5EB95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321A357-06B7-CD02-B1B8-2E2603FFECAC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94FE9D6-3D20-8BE8-B4A2-9E124AAC413C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3FBFC99-B221-ADE2-22D6-A4685308332E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D4EC6B2-F489-7499-EA7E-C405E570D3DA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2F34791-5606-56E7-F7AE-F8023F7082AC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AB5E134-BA6F-A3F2-4AAB-F70BFB530514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8B5EA61-7AC5-CA42-AD43-B4214BAA0E81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9F495D9-B70C-E254-C06B-01393EBB07A2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835DE7-4F18-A705-E49C-60EFBA438C27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38C957F-D8B8-8C3A-AD37-A6D679DA3CF0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17E293D-1602-45A1-8582-C8E1884250A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8AD4E73-EBC7-B694-275D-01D3C302E59D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DCF82E7-55E7-4A93-2AE4-21D5445CEA96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A996951-AAD7-9C68-85F7-A0B30F7137C1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8668A21-CEB5-2E59-C416-1A8B41FE564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95B0EEB-91AC-A3C5-17A1-1002BC5D4462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7E892EB-4593-6630-CE3C-57090DEF9E22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722A2C7-B7EE-6E54-CD7B-87EA4E0B7FB5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E1FC51F-276D-D60D-90A7-7432C680CA2E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CD2D086-8987-E6E3-5C1F-3B354811C080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6A843FF-1AAE-42C6-3B15-EC43F1AF2B2E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6921B49-CBD9-5FCA-B79A-06DBF773BA3A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7CDD493-CA93-405E-DD16-F5FEDD3BD15A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0023394-197D-07ED-6006-C04C561141FC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" name="Graphic 3">
            <a:extLst>
              <a:ext uri="{FF2B5EF4-FFF2-40B4-BE49-F238E27FC236}">
                <a16:creationId xmlns:a16="http://schemas.microsoft.com/office/drawing/2014/main" id="{115CDAB2-7D97-C30F-04A0-9C4A137BE6CA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44DA83D-DC7D-1838-27E4-28CF1D26C190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4" name="Graphic 3">
              <a:extLst>
                <a:ext uri="{FF2B5EF4-FFF2-40B4-BE49-F238E27FC236}">
                  <a16:creationId xmlns:a16="http://schemas.microsoft.com/office/drawing/2014/main" id="{8D2B7742-E861-D4E9-EC88-5A01646B3359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18719C9-1091-C612-2045-72BACD1EEA09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1C2FBA25-F350-6510-BD04-03114E3C9BC7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384BDF8-F173-F55E-FF8D-8431B4B1F793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7937F9B-7EFB-9CD5-AEED-D4A5865A1CED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F79DAF4-B53C-8EF8-679C-EEE03A64DDB2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B389261-EA20-0C73-AE94-61AAAA15108F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BC7210E-A69A-741C-2C0B-5D44E8F6DCCF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3AB58CC-0CBD-6218-B8B1-716A0E1C8025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F65F67E-79CA-7CDD-9ED0-AB341863F6C5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B9667B5-5E41-4D7C-0C43-DC6B8E0E5B03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31B6E4D-8110-1317-92D4-6265ACCE49CC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464DE77-3AE4-3C62-AE50-08E71E6610F5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A13D8105-3BF6-31B2-8F2B-1D048E64B4B5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325300D4-5F5F-B64B-4CB8-5B2FD650F3E3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143F51A-0BAD-FD00-107F-49D2D49FE641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C1E1746-8FE2-9626-964B-CA1121BB2D55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FAE6F4F-6552-38A9-0AE5-86ED3483744D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2" name="Graphic 3">
            <a:extLst>
              <a:ext uri="{FF2B5EF4-FFF2-40B4-BE49-F238E27FC236}">
                <a16:creationId xmlns:a16="http://schemas.microsoft.com/office/drawing/2014/main" id="{743C961B-1A9D-8B82-F600-3FD7749F242E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0670DF3-25C5-33A1-1466-85C347882116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B398D23F-BD0B-F471-590D-BF63D3BBAF38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A0EE8FE1-E91E-0067-77BA-8CF9117E1024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7AF1E06-4501-981C-825A-8655BA8F46EC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B535F94-9E38-A230-E38F-1F133B4070EE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171399C-5C38-A3C1-54BA-09441439420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438AE5E-780C-487E-1613-D4F01C916658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5E3B7847-97F1-AAA1-2686-3AA34C0B1124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9C37090-F723-DEC4-E319-91E21FE64FF8}"/>
              </a:ext>
            </a:extLst>
          </p:cNvPr>
          <p:cNvSpPr txBox="1"/>
          <p:nvPr/>
        </p:nvSpPr>
        <p:spPr>
          <a:xfrm>
            <a:off x="866884" y="984577"/>
            <a:ext cx="5297864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8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8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8268E4-796B-47F3-1787-9B4927BA9E46}"/>
              </a:ext>
            </a:extLst>
          </p:cNvPr>
          <p:cNvSpPr txBox="1"/>
          <p:nvPr/>
        </p:nvSpPr>
        <p:spPr>
          <a:xfrm>
            <a:off x="3421739" y="3123514"/>
            <a:ext cx="2884583" cy="321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4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</a:p>
        </p:txBody>
      </p:sp>
      <p:pic>
        <p:nvPicPr>
          <p:cNvPr id="141" name="Picture 14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0A01CB2E-F520-EE3B-91F8-D3E6ACF9D66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9018955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5004530-48BC-53CB-4259-94D40FF19CFC}"/>
              </a:ext>
            </a:extLst>
          </p:cNvPr>
          <p:cNvGrpSpPr/>
          <p:nvPr/>
        </p:nvGrpSpPr>
        <p:grpSpPr>
          <a:xfrm>
            <a:off x="4438638" y="2958034"/>
            <a:ext cx="960145" cy="960872"/>
            <a:chOff x="3514349" y="2818429"/>
            <a:chExt cx="960145" cy="960872"/>
          </a:xfrm>
        </p:grpSpPr>
        <p:grpSp>
          <p:nvGrpSpPr>
            <p:cNvPr id="4" name="Google Shape;354;p20">
              <a:extLst>
                <a:ext uri="{FF2B5EF4-FFF2-40B4-BE49-F238E27FC236}">
                  <a16:creationId xmlns:a16="http://schemas.microsoft.com/office/drawing/2014/main" id="{E74F7DA7-BDA2-757E-F0FF-C29AEF6D3885}"/>
                </a:ext>
              </a:extLst>
            </p:cNvPr>
            <p:cNvGrpSpPr/>
            <p:nvPr/>
          </p:nvGrpSpPr>
          <p:grpSpPr>
            <a:xfrm>
              <a:off x="3514349" y="2818429"/>
              <a:ext cx="960145" cy="960872"/>
              <a:chOff x="3356349" y="1817889"/>
              <a:chExt cx="786639" cy="787235"/>
            </a:xfrm>
          </p:grpSpPr>
          <p:sp>
            <p:nvSpPr>
              <p:cNvPr id="9" name="Google Shape;355;p20">
                <a:extLst>
                  <a:ext uri="{FF2B5EF4-FFF2-40B4-BE49-F238E27FC236}">
                    <a16:creationId xmlns:a16="http://schemas.microsoft.com/office/drawing/2014/main" id="{A00B17CF-F8BE-21D6-66B7-78BAD6B6E633}"/>
                  </a:ext>
                </a:extLst>
              </p:cNvPr>
              <p:cNvSpPr/>
              <p:nvPr/>
            </p:nvSpPr>
            <p:spPr>
              <a:xfrm>
                <a:off x="3356349" y="1817889"/>
                <a:ext cx="786639" cy="787235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356;p20">
                <a:extLst>
                  <a:ext uri="{FF2B5EF4-FFF2-40B4-BE49-F238E27FC236}">
                    <a16:creationId xmlns:a16="http://schemas.microsoft.com/office/drawing/2014/main" id="{3885BE10-771F-B404-BC03-FCA7094B7288}"/>
                  </a:ext>
                </a:extLst>
              </p:cNvPr>
              <p:cNvSpPr/>
              <p:nvPr/>
            </p:nvSpPr>
            <p:spPr>
              <a:xfrm>
                <a:off x="3506780" y="1968204"/>
                <a:ext cx="486600" cy="4866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46E8BB0-E963-0A5F-6321-1F308591AA8B}"/>
                </a:ext>
              </a:extLst>
            </p:cNvPr>
            <p:cNvGrpSpPr/>
            <p:nvPr/>
          </p:nvGrpSpPr>
          <p:grpSpPr>
            <a:xfrm>
              <a:off x="3815707" y="3122118"/>
              <a:ext cx="357763" cy="357763"/>
              <a:chOff x="3671759" y="3251571"/>
              <a:chExt cx="376499" cy="376499"/>
            </a:xfrm>
            <a:solidFill>
              <a:srgbClr val="210073"/>
            </a:solidFill>
          </p:grpSpPr>
          <p:sp>
            <p:nvSpPr>
              <p:cNvPr id="6" name="Google Shape;368;p20">
                <a:extLst>
                  <a:ext uri="{FF2B5EF4-FFF2-40B4-BE49-F238E27FC236}">
                    <a16:creationId xmlns:a16="http://schemas.microsoft.com/office/drawing/2014/main" id="{304F31D4-569D-6D90-CBE9-9D718BD653CE}"/>
                  </a:ext>
                </a:extLst>
              </p:cNvPr>
              <p:cNvSpPr/>
              <p:nvPr/>
            </p:nvSpPr>
            <p:spPr>
              <a:xfrm>
                <a:off x="3671759" y="3251571"/>
                <a:ext cx="376499" cy="376499"/>
              </a:xfrm>
              <a:custGeom>
                <a:avLst/>
                <a:gdLst/>
                <a:ahLst/>
                <a:cxnLst/>
                <a:rect l="l" t="t" r="r" b="b"/>
                <a:pathLst>
                  <a:path w="19325" h="19325" extrusionOk="0">
                    <a:moveTo>
                      <a:pt x="10351" y="1132"/>
                    </a:moveTo>
                    <a:lnTo>
                      <a:pt x="10562" y="2008"/>
                    </a:lnTo>
                    <a:cubicBezTo>
                      <a:pt x="10614" y="2226"/>
                      <a:pt x="10789" y="2392"/>
                      <a:pt x="11009" y="2434"/>
                    </a:cubicBezTo>
                    <a:cubicBezTo>
                      <a:pt x="12021" y="2618"/>
                      <a:pt x="12981" y="3014"/>
                      <a:pt x="13826" y="3596"/>
                    </a:cubicBezTo>
                    <a:cubicBezTo>
                      <a:pt x="13922" y="3663"/>
                      <a:pt x="14033" y="3696"/>
                      <a:pt x="14146" y="3696"/>
                    </a:cubicBezTo>
                    <a:cubicBezTo>
                      <a:pt x="14247" y="3696"/>
                      <a:pt x="14349" y="3669"/>
                      <a:pt x="14439" y="3614"/>
                    </a:cubicBezTo>
                    <a:lnTo>
                      <a:pt x="15179" y="3171"/>
                    </a:lnTo>
                    <a:lnTo>
                      <a:pt x="16154" y="4146"/>
                    </a:lnTo>
                    <a:lnTo>
                      <a:pt x="15711" y="4889"/>
                    </a:lnTo>
                    <a:cubicBezTo>
                      <a:pt x="15596" y="5079"/>
                      <a:pt x="15602" y="5317"/>
                      <a:pt x="15729" y="5499"/>
                    </a:cubicBezTo>
                    <a:cubicBezTo>
                      <a:pt x="16311" y="6344"/>
                      <a:pt x="16707" y="7304"/>
                      <a:pt x="16891" y="8316"/>
                    </a:cubicBezTo>
                    <a:cubicBezTo>
                      <a:pt x="16933" y="8536"/>
                      <a:pt x="17100" y="8711"/>
                      <a:pt x="17317" y="8763"/>
                    </a:cubicBezTo>
                    <a:lnTo>
                      <a:pt x="18193" y="8974"/>
                    </a:lnTo>
                    <a:lnTo>
                      <a:pt x="18193" y="10351"/>
                    </a:lnTo>
                    <a:lnTo>
                      <a:pt x="17317" y="10562"/>
                    </a:lnTo>
                    <a:cubicBezTo>
                      <a:pt x="17100" y="10614"/>
                      <a:pt x="16933" y="10789"/>
                      <a:pt x="16894" y="11009"/>
                    </a:cubicBezTo>
                    <a:cubicBezTo>
                      <a:pt x="16710" y="12021"/>
                      <a:pt x="16311" y="12981"/>
                      <a:pt x="15729" y="13826"/>
                    </a:cubicBezTo>
                    <a:cubicBezTo>
                      <a:pt x="15605" y="14007"/>
                      <a:pt x="15596" y="14246"/>
                      <a:pt x="15711" y="14436"/>
                    </a:cubicBezTo>
                    <a:lnTo>
                      <a:pt x="16154" y="15179"/>
                    </a:lnTo>
                    <a:lnTo>
                      <a:pt x="15179" y="16154"/>
                    </a:lnTo>
                    <a:lnTo>
                      <a:pt x="14439" y="15710"/>
                    </a:lnTo>
                    <a:cubicBezTo>
                      <a:pt x="14349" y="15656"/>
                      <a:pt x="14247" y="15629"/>
                      <a:pt x="14146" y="15629"/>
                    </a:cubicBezTo>
                    <a:cubicBezTo>
                      <a:pt x="14033" y="15629"/>
                      <a:pt x="13922" y="15662"/>
                      <a:pt x="13826" y="15729"/>
                    </a:cubicBezTo>
                    <a:cubicBezTo>
                      <a:pt x="12981" y="16311"/>
                      <a:pt x="12021" y="16707"/>
                      <a:pt x="11009" y="16891"/>
                    </a:cubicBezTo>
                    <a:cubicBezTo>
                      <a:pt x="10789" y="16933"/>
                      <a:pt x="10614" y="17099"/>
                      <a:pt x="10562" y="17317"/>
                    </a:cubicBezTo>
                    <a:lnTo>
                      <a:pt x="10351" y="18192"/>
                    </a:lnTo>
                    <a:lnTo>
                      <a:pt x="8974" y="18192"/>
                    </a:lnTo>
                    <a:lnTo>
                      <a:pt x="8763" y="17317"/>
                    </a:lnTo>
                    <a:cubicBezTo>
                      <a:pt x="8712" y="17099"/>
                      <a:pt x="8536" y="16933"/>
                      <a:pt x="8316" y="16891"/>
                    </a:cubicBezTo>
                    <a:cubicBezTo>
                      <a:pt x="7304" y="16707"/>
                      <a:pt x="6344" y="16311"/>
                      <a:pt x="5499" y="15729"/>
                    </a:cubicBezTo>
                    <a:cubicBezTo>
                      <a:pt x="5404" y="15662"/>
                      <a:pt x="5293" y="15629"/>
                      <a:pt x="5181" y="15629"/>
                    </a:cubicBezTo>
                    <a:cubicBezTo>
                      <a:pt x="5081" y="15629"/>
                      <a:pt x="4979" y="15656"/>
                      <a:pt x="4889" y="15710"/>
                    </a:cubicBezTo>
                    <a:lnTo>
                      <a:pt x="4146" y="16154"/>
                    </a:lnTo>
                    <a:lnTo>
                      <a:pt x="3171" y="15179"/>
                    </a:lnTo>
                    <a:lnTo>
                      <a:pt x="3615" y="14436"/>
                    </a:lnTo>
                    <a:cubicBezTo>
                      <a:pt x="3729" y="14246"/>
                      <a:pt x="3723" y="14007"/>
                      <a:pt x="3597" y="13826"/>
                    </a:cubicBezTo>
                    <a:cubicBezTo>
                      <a:pt x="3014" y="12981"/>
                      <a:pt x="2618" y="12021"/>
                      <a:pt x="2434" y="11009"/>
                    </a:cubicBezTo>
                    <a:cubicBezTo>
                      <a:pt x="2392" y="10789"/>
                      <a:pt x="2226" y="10614"/>
                      <a:pt x="2011" y="10562"/>
                    </a:cubicBezTo>
                    <a:lnTo>
                      <a:pt x="1133" y="10351"/>
                    </a:lnTo>
                    <a:lnTo>
                      <a:pt x="1133" y="8974"/>
                    </a:lnTo>
                    <a:lnTo>
                      <a:pt x="2008" y="8763"/>
                    </a:lnTo>
                    <a:cubicBezTo>
                      <a:pt x="2226" y="8711"/>
                      <a:pt x="2392" y="8536"/>
                      <a:pt x="2431" y="8316"/>
                    </a:cubicBezTo>
                    <a:cubicBezTo>
                      <a:pt x="2615" y="7304"/>
                      <a:pt x="3014" y="6344"/>
                      <a:pt x="3597" y="5499"/>
                    </a:cubicBezTo>
                    <a:cubicBezTo>
                      <a:pt x="3720" y="5317"/>
                      <a:pt x="3729" y="5079"/>
                      <a:pt x="3615" y="4889"/>
                    </a:cubicBezTo>
                    <a:lnTo>
                      <a:pt x="3171" y="4146"/>
                    </a:lnTo>
                    <a:lnTo>
                      <a:pt x="4146" y="3171"/>
                    </a:lnTo>
                    <a:lnTo>
                      <a:pt x="4889" y="3614"/>
                    </a:lnTo>
                    <a:cubicBezTo>
                      <a:pt x="4979" y="3669"/>
                      <a:pt x="5081" y="3696"/>
                      <a:pt x="5181" y="3696"/>
                    </a:cubicBezTo>
                    <a:cubicBezTo>
                      <a:pt x="5293" y="3696"/>
                      <a:pt x="5404" y="3663"/>
                      <a:pt x="5499" y="3596"/>
                    </a:cubicBezTo>
                    <a:cubicBezTo>
                      <a:pt x="6344" y="3014"/>
                      <a:pt x="7304" y="2618"/>
                      <a:pt x="8316" y="2434"/>
                    </a:cubicBezTo>
                    <a:cubicBezTo>
                      <a:pt x="8536" y="2392"/>
                      <a:pt x="8712" y="2226"/>
                      <a:pt x="8763" y="2008"/>
                    </a:cubicBezTo>
                    <a:lnTo>
                      <a:pt x="8974" y="1132"/>
                    </a:lnTo>
                    <a:close/>
                    <a:moveTo>
                      <a:pt x="8530" y="0"/>
                    </a:moveTo>
                    <a:cubicBezTo>
                      <a:pt x="8268" y="0"/>
                      <a:pt x="8041" y="178"/>
                      <a:pt x="7981" y="432"/>
                    </a:cubicBezTo>
                    <a:lnTo>
                      <a:pt x="7748" y="1392"/>
                    </a:lnTo>
                    <a:cubicBezTo>
                      <a:pt x="6833" y="1604"/>
                      <a:pt x="5961" y="1963"/>
                      <a:pt x="5167" y="2461"/>
                    </a:cubicBezTo>
                    <a:lnTo>
                      <a:pt x="4348" y="1969"/>
                    </a:lnTo>
                    <a:cubicBezTo>
                      <a:pt x="4260" y="1915"/>
                      <a:pt x="4160" y="1889"/>
                      <a:pt x="4061" y="1889"/>
                    </a:cubicBezTo>
                    <a:cubicBezTo>
                      <a:pt x="3913" y="1889"/>
                      <a:pt x="3767" y="1946"/>
                      <a:pt x="3657" y="2056"/>
                    </a:cubicBezTo>
                    <a:lnTo>
                      <a:pt x="2057" y="3657"/>
                    </a:lnTo>
                    <a:cubicBezTo>
                      <a:pt x="1872" y="3841"/>
                      <a:pt x="1839" y="4125"/>
                      <a:pt x="1972" y="4348"/>
                    </a:cubicBezTo>
                    <a:lnTo>
                      <a:pt x="2461" y="5163"/>
                    </a:lnTo>
                    <a:cubicBezTo>
                      <a:pt x="1963" y="5958"/>
                      <a:pt x="1604" y="6830"/>
                      <a:pt x="1395" y="7745"/>
                    </a:cubicBezTo>
                    <a:lnTo>
                      <a:pt x="435" y="7978"/>
                    </a:lnTo>
                    <a:cubicBezTo>
                      <a:pt x="179" y="8041"/>
                      <a:pt x="0" y="8267"/>
                      <a:pt x="0" y="8530"/>
                    </a:cubicBezTo>
                    <a:lnTo>
                      <a:pt x="0" y="10795"/>
                    </a:lnTo>
                    <a:cubicBezTo>
                      <a:pt x="0" y="11057"/>
                      <a:pt x="179" y="11284"/>
                      <a:pt x="432" y="11344"/>
                    </a:cubicBezTo>
                    <a:lnTo>
                      <a:pt x="1392" y="11580"/>
                    </a:lnTo>
                    <a:cubicBezTo>
                      <a:pt x="1604" y="12492"/>
                      <a:pt x="1963" y="13364"/>
                      <a:pt x="2461" y="14158"/>
                    </a:cubicBezTo>
                    <a:lnTo>
                      <a:pt x="1969" y="14977"/>
                    </a:lnTo>
                    <a:cubicBezTo>
                      <a:pt x="1836" y="15200"/>
                      <a:pt x="1872" y="15484"/>
                      <a:pt x="2057" y="15668"/>
                    </a:cubicBezTo>
                    <a:lnTo>
                      <a:pt x="3657" y="17268"/>
                    </a:lnTo>
                    <a:cubicBezTo>
                      <a:pt x="3766" y="17378"/>
                      <a:pt x="3911" y="17435"/>
                      <a:pt x="4057" y="17435"/>
                    </a:cubicBezTo>
                    <a:cubicBezTo>
                      <a:pt x="4157" y="17435"/>
                      <a:pt x="4258" y="17408"/>
                      <a:pt x="4348" y="17353"/>
                    </a:cubicBezTo>
                    <a:lnTo>
                      <a:pt x="5164" y="16864"/>
                    </a:lnTo>
                    <a:cubicBezTo>
                      <a:pt x="5958" y="17362"/>
                      <a:pt x="6830" y="17721"/>
                      <a:pt x="7745" y="17930"/>
                    </a:cubicBezTo>
                    <a:lnTo>
                      <a:pt x="7978" y="18890"/>
                    </a:lnTo>
                    <a:cubicBezTo>
                      <a:pt x="8041" y="19147"/>
                      <a:pt x="8268" y="19325"/>
                      <a:pt x="8530" y="19325"/>
                    </a:cubicBezTo>
                    <a:lnTo>
                      <a:pt x="10795" y="19325"/>
                    </a:lnTo>
                    <a:cubicBezTo>
                      <a:pt x="11058" y="19325"/>
                      <a:pt x="11284" y="19147"/>
                      <a:pt x="11344" y="18893"/>
                    </a:cubicBezTo>
                    <a:lnTo>
                      <a:pt x="11577" y="17933"/>
                    </a:lnTo>
                    <a:cubicBezTo>
                      <a:pt x="12492" y="17721"/>
                      <a:pt x="13364" y="17362"/>
                      <a:pt x="14159" y="16864"/>
                    </a:cubicBezTo>
                    <a:lnTo>
                      <a:pt x="14977" y="17356"/>
                    </a:lnTo>
                    <a:cubicBezTo>
                      <a:pt x="15066" y="17410"/>
                      <a:pt x="15166" y="17436"/>
                      <a:pt x="15266" y="17436"/>
                    </a:cubicBezTo>
                    <a:cubicBezTo>
                      <a:pt x="15413" y="17436"/>
                      <a:pt x="15559" y="17379"/>
                      <a:pt x="15668" y="17271"/>
                    </a:cubicBezTo>
                    <a:lnTo>
                      <a:pt x="17269" y="15668"/>
                    </a:lnTo>
                    <a:cubicBezTo>
                      <a:pt x="17453" y="15484"/>
                      <a:pt x="17489" y="15200"/>
                      <a:pt x="17353" y="14977"/>
                    </a:cubicBezTo>
                    <a:lnTo>
                      <a:pt x="16864" y="14161"/>
                    </a:lnTo>
                    <a:cubicBezTo>
                      <a:pt x="17362" y="13367"/>
                      <a:pt x="17722" y="12495"/>
                      <a:pt x="17930" y="11580"/>
                    </a:cubicBezTo>
                    <a:lnTo>
                      <a:pt x="18890" y="11347"/>
                    </a:lnTo>
                    <a:cubicBezTo>
                      <a:pt x="19147" y="11284"/>
                      <a:pt x="19325" y="11057"/>
                      <a:pt x="19325" y="10795"/>
                    </a:cubicBezTo>
                    <a:lnTo>
                      <a:pt x="19325" y="8530"/>
                    </a:lnTo>
                    <a:cubicBezTo>
                      <a:pt x="19325" y="8267"/>
                      <a:pt x="19147" y="8041"/>
                      <a:pt x="18893" y="7981"/>
                    </a:cubicBezTo>
                    <a:lnTo>
                      <a:pt x="17933" y="7748"/>
                    </a:lnTo>
                    <a:cubicBezTo>
                      <a:pt x="17722" y="6833"/>
                      <a:pt x="17362" y="5961"/>
                      <a:pt x="16864" y="5166"/>
                    </a:cubicBezTo>
                    <a:lnTo>
                      <a:pt x="17356" y="4348"/>
                    </a:lnTo>
                    <a:cubicBezTo>
                      <a:pt x="17489" y="4128"/>
                      <a:pt x="17453" y="3841"/>
                      <a:pt x="17272" y="3657"/>
                    </a:cubicBezTo>
                    <a:lnTo>
                      <a:pt x="15668" y="2056"/>
                    </a:lnTo>
                    <a:cubicBezTo>
                      <a:pt x="15559" y="1947"/>
                      <a:pt x="15415" y="1890"/>
                      <a:pt x="15268" y="1890"/>
                    </a:cubicBezTo>
                    <a:cubicBezTo>
                      <a:pt x="15168" y="1890"/>
                      <a:pt x="15068" y="1917"/>
                      <a:pt x="14977" y="1972"/>
                    </a:cubicBezTo>
                    <a:lnTo>
                      <a:pt x="14162" y="2461"/>
                    </a:lnTo>
                    <a:cubicBezTo>
                      <a:pt x="13367" y="1963"/>
                      <a:pt x="12495" y="1604"/>
                      <a:pt x="11580" y="1395"/>
                    </a:cubicBezTo>
                    <a:lnTo>
                      <a:pt x="11347" y="435"/>
                    </a:lnTo>
                    <a:cubicBezTo>
                      <a:pt x="11284" y="178"/>
                      <a:pt x="11058" y="0"/>
                      <a:pt x="10795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7" name="Google Shape;369;p20">
                <a:extLst>
                  <a:ext uri="{FF2B5EF4-FFF2-40B4-BE49-F238E27FC236}">
                    <a16:creationId xmlns:a16="http://schemas.microsoft.com/office/drawing/2014/main" id="{CA18827E-E441-A91C-DA4A-2D18A51AFD8F}"/>
                  </a:ext>
                </a:extLst>
              </p:cNvPr>
              <p:cNvSpPr/>
              <p:nvPr/>
            </p:nvSpPr>
            <p:spPr>
              <a:xfrm>
                <a:off x="3738701" y="3318513"/>
                <a:ext cx="242673" cy="242673"/>
              </a:xfrm>
              <a:custGeom>
                <a:avLst/>
                <a:gdLst/>
                <a:ahLst/>
                <a:cxnLst/>
                <a:rect l="l" t="t" r="r" b="b"/>
                <a:pathLst>
                  <a:path w="12456" h="12456" extrusionOk="0">
                    <a:moveTo>
                      <a:pt x="6227" y="1133"/>
                    </a:moveTo>
                    <a:cubicBezTo>
                      <a:pt x="9038" y="1133"/>
                      <a:pt x="11323" y="3418"/>
                      <a:pt x="11323" y="6226"/>
                    </a:cubicBezTo>
                    <a:cubicBezTo>
                      <a:pt x="11323" y="9038"/>
                      <a:pt x="9038" y="11323"/>
                      <a:pt x="6227" y="11323"/>
                    </a:cubicBezTo>
                    <a:cubicBezTo>
                      <a:pt x="3419" y="11323"/>
                      <a:pt x="1133" y="9038"/>
                      <a:pt x="1133" y="6226"/>
                    </a:cubicBezTo>
                    <a:cubicBezTo>
                      <a:pt x="1133" y="3418"/>
                      <a:pt x="3419" y="1133"/>
                      <a:pt x="6227" y="1133"/>
                    </a:cubicBezTo>
                    <a:close/>
                    <a:moveTo>
                      <a:pt x="6227" y="0"/>
                    </a:moveTo>
                    <a:cubicBezTo>
                      <a:pt x="2794" y="0"/>
                      <a:pt x="1" y="2793"/>
                      <a:pt x="1" y="6226"/>
                    </a:cubicBezTo>
                    <a:cubicBezTo>
                      <a:pt x="1" y="9663"/>
                      <a:pt x="2794" y="12456"/>
                      <a:pt x="6227" y="12456"/>
                    </a:cubicBezTo>
                    <a:cubicBezTo>
                      <a:pt x="9663" y="12456"/>
                      <a:pt x="12456" y="9663"/>
                      <a:pt x="12456" y="6226"/>
                    </a:cubicBezTo>
                    <a:cubicBezTo>
                      <a:pt x="12456" y="2793"/>
                      <a:pt x="9663" y="0"/>
                      <a:pt x="62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8" name="Google Shape;370;p20">
                <a:extLst>
                  <a:ext uri="{FF2B5EF4-FFF2-40B4-BE49-F238E27FC236}">
                    <a16:creationId xmlns:a16="http://schemas.microsoft.com/office/drawing/2014/main" id="{7B23D489-2253-A742-CB1D-364F08597B11}"/>
                  </a:ext>
                </a:extLst>
              </p:cNvPr>
              <p:cNvSpPr/>
              <p:nvPr/>
            </p:nvSpPr>
            <p:spPr>
              <a:xfrm>
                <a:off x="3776711" y="3362621"/>
                <a:ext cx="160554" cy="154418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7926" extrusionOk="0">
                    <a:moveTo>
                      <a:pt x="4275" y="1132"/>
                    </a:moveTo>
                    <a:cubicBezTo>
                      <a:pt x="4640" y="1132"/>
                      <a:pt x="5009" y="1203"/>
                      <a:pt x="5360" y="1348"/>
                    </a:cubicBezTo>
                    <a:cubicBezTo>
                      <a:pt x="6416" y="1785"/>
                      <a:pt x="7108" y="2818"/>
                      <a:pt x="7108" y="3962"/>
                    </a:cubicBezTo>
                    <a:cubicBezTo>
                      <a:pt x="7105" y="5527"/>
                      <a:pt x="5840" y="6792"/>
                      <a:pt x="4276" y="6795"/>
                    </a:cubicBezTo>
                    <a:cubicBezTo>
                      <a:pt x="3131" y="6795"/>
                      <a:pt x="2099" y="6103"/>
                      <a:pt x="1661" y="5046"/>
                    </a:cubicBezTo>
                    <a:cubicBezTo>
                      <a:pt x="1223" y="3987"/>
                      <a:pt x="1465" y="2770"/>
                      <a:pt x="2274" y="1961"/>
                    </a:cubicBezTo>
                    <a:cubicBezTo>
                      <a:pt x="2815" y="1419"/>
                      <a:pt x="3538" y="1132"/>
                      <a:pt x="4275" y="1132"/>
                    </a:cubicBezTo>
                    <a:close/>
                    <a:moveTo>
                      <a:pt x="4276" y="1"/>
                    </a:moveTo>
                    <a:cubicBezTo>
                      <a:pt x="2672" y="1"/>
                      <a:pt x="1229" y="964"/>
                      <a:pt x="613" y="2447"/>
                    </a:cubicBezTo>
                    <a:cubicBezTo>
                      <a:pt x="0" y="3926"/>
                      <a:pt x="341" y="5632"/>
                      <a:pt x="1474" y="6764"/>
                    </a:cubicBezTo>
                    <a:cubicBezTo>
                      <a:pt x="2232" y="7523"/>
                      <a:pt x="3247" y="7926"/>
                      <a:pt x="4279" y="7926"/>
                    </a:cubicBezTo>
                    <a:cubicBezTo>
                      <a:pt x="4789" y="7926"/>
                      <a:pt x="5302" y="7828"/>
                      <a:pt x="5791" y="7625"/>
                    </a:cubicBezTo>
                    <a:cubicBezTo>
                      <a:pt x="7274" y="7009"/>
                      <a:pt x="8240" y="5566"/>
                      <a:pt x="8240" y="3962"/>
                    </a:cubicBezTo>
                    <a:cubicBezTo>
                      <a:pt x="8237" y="1773"/>
                      <a:pt x="6465" y="1"/>
                      <a:pt x="427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D542CAA-C799-A65B-CCB6-D688295CF260}"/>
              </a:ext>
            </a:extLst>
          </p:cNvPr>
          <p:cNvGrpSpPr/>
          <p:nvPr/>
        </p:nvGrpSpPr>
        <p:grpSpPr>
          <a:xfrm>
            <a:off x="6440122" y="2960179"/>
            <a:ext cx="960145" cy="960872"/>
            <a:chOff x="5515833" y="2820574"/>
            <a:chExt cx="960145" cy="960872"/>
          </a:xfrm>
        </p:grpSpPr>
        <p:grpSp>
          <p:nvGrpSpPr>
            <p:cNvPr id="12" name="Google Shape;347;p20">
              <a:extLst>
                <a:ext uri="{FF2B5EF4-FFF2-40B4-BE49-F238E27FC236}">
                  <a16:creationId xmlns:a16="http://schemas.microsoft.com/office/drawing/2014/main" id="{62050D55-D7B0-1D7A-EEF7-0345989C7CD4}"/>
                </a:ext>
              </a:extLst>
            </p:cNvPr>
            <p:cNvGrpSpPr/>
            <p:nvPr/>
          </p:nvGrpSpPr>
          <p:grpSpPr>
            <a:xfrm>
              <a:off x="5515833" y="2820574"/>
              <a:ext cx="960145" cy="960872"/>
              <a:chOff x="4996150" y="1819646"/>
              <a:chExt cx="786639" cy="787235"/>
            </a:xfrm>
          </p:grpSpPr>
          <p:sp>
            <p:nvSpPr>
              <p:cNvPr id="18" name="Google Shape;348;p20">
                <a:extLst>
                  <a:ext uri="{FF2B5EF4-FFF2-40B4-BE49-F238E27FC236}">
                    <a16:creationId xmlns:a16="http://schemas.microsoft.com/office/drawing/2014/main" id="{E0A34BCD-3769-828A-98F0-2F57B9D68B33}"/>
                  </a:ext>
                </a:extLst>
              </p:cNvPr>
              <p:cNvSpPr/>
              <p:nvPr/>
            </p:nvSpPr>
            <p:spPr>
              <a:xfrm>
                <a:off x="4996150" y="1819646"/>
                <a:ext cx="786639" cy="787235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349;p20">
                <a:extLst>
                  <a:ext uri="{FF2B5EF4-FFF2-40B4-BE49-F238E27FC236}">
                    <a16:creationId xmlns:a16="http://schemas.microsoft.com/office/drawing/2014/main" id="{AE19590B-B2A7-9438-0D87-4BAC46A454D9}"/>
                  </a:ext>
                </a:extLst>
              </p:cNvPr>
              <p:cNvSpPr/>
              <p:nvPr/>
            </p:nvSpPr>
            <p:spPr>
              <a:xfrm>
                <a:off x="5146167" y="1969960"/>
                <a:ext cx="486600" cy="4866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ACD7A0EF-FA32-A05C-284C-48F645E09305}"/>
                </a:ext>
              </a:extLst>
            </p:cNvPr>
            <p:cNvGrpSpPr/>
            <p:nvPr/>
          </p:nvGrpSpPr>
          <p:grpSpPr>
            <a:xfrm>
              <a:off x="5825969" y="3130539"/>
              <a:ext cx="340323" cy="336805"/>
              <a:chOff x="5787300" y="3260433"/>
              <a:chExt cx="358146" cy="354444"/>
            </a:xfrm>
            <a:solidFill>
              <a:srgbClr val="210073"/>
            </a:solidFill>
          </p:grpSpPr>
          <p:sp>
            <p:nvSpPr>
              <p:cNvPr id="14" name="Google Shape;372;p20">
                <a:extLst>
                  <a:ext uri="{FF2B5EF4-FFF2-40B4-BE49-F238E27FC236}">
                    <a16:creationId xmlns:a16="http://schemas.microsoft.com/office/drawing/2014/main" id="{A70A2543-C67D-2015-C7A7-A3E3AC5523F0}"/>
                  </a:ext>
                </a:extLst>
              </p:cNvPr>
              <p:cNvSpPr/>
              <p:nvPr/>
            </p:nvSpPr>
            <p:spPr>
              <a:xfrm>
                <a:off x="5829948" y="3415084"/>
                <a:ext cx="66962" cy="16078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8253" extrusionOk="0">
                    <a:moveTo>
                      <a:pt x="2305" y="1133"/>
                    </a:moveTo>
                    <a:lnTo>
                      <a:pt x="2305" y="7120"/>
                    </a:lnTo>
                    <a:lnTo>
                      <a:pt x="1133" y="7120"/>
                    </a:lnTo>
                    <a:lnTo>
                      <a:pt x="1133" y="1133"/>
                    </a:lnTo>
                    <a:close/>
                    <a:moveTo>
                      <a:pt x="568" y="0"/>
                    </a:moveTo>
                    <a:cubicBezTo>
                      <a:pt x="254" y="0"/>
                      <a:pt x="1" y="254"/>
                      <a:pt x="1" y="568"/>
                    </a:cubicBezTo>
                    <a:lnTo>
                      <a:pt x="1" y="7688"/>
                    </a:lnTo>
                    <a:cubicBezTo>
                      <a:pt x="1" y="7999"/>
                      <a:pt x="254" y="8253"/>
                      <a:pt x="568" y="8253"/>
                    </a:cubicBezTo>
                    <a:lnTo>
                      <a:pt x="2869" y="8253"/>
                    </a:lnTo>
                    <a:cubicBezTo>
                      <a:pt x="3183" y="8253"/>
                      <a:pt x="3437" y="7999"/>
                      <a:pt x="3437" y="7688"/>
                    </a:cubicBezTo>
                    <a:lnTo>
                      <a:pt x="3437" y="568"/>
                    </a:lnTo>
                    <a:cubicBezTo>
                      <a:pt x="3437" y="254"/>
                      <a:pt x="3183" y="0"/>
                      <a:pt x="2869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5" name="Google Shape;373;p20">
                <a:extLst>
                  <a:ext uri="{FF2B5EF4-FFF2-40B4-BE49-F238E27FC236}">
                    <a16:creationId xmlns:a16="http://schemas.microsoft.com/office/drawing/2014/main" id="{F84685EB-CA71-DA58-AE73-BCB2F87BAF17}"/>
                  </a:ext>
                </a:extLst>
              </p:cNvPr>
              <p:cNvSpPr/>
              <p:nvPr/>
            </p:nvSpPr>
            <p:spPr>
              <a:xfrm>
                <a:off x="5918963" y="3369379"/>
                <a:ext cx="66182" cy="206494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10599" extrusionOk="0">
                    <a:moveTo>
                      <a:pt x="2265" y="1133"/>
                    </a:moveTo>
                    <a:lnTo>
                      <a:pt x="2265" y="9466"/>
                    </a:lnTo>
                    <a:lnTo>
                      <a:pt x="1132" y="9466"/>
                    </a:lnTo>
                    <a:lnTo>
                      <a:pt x="1132" y="1133"/>
                    </a:lnTo>
                    <a:close/>
                    <a:moveTo>
                      <a:pt x="565" y="0"/>
                    </a:moveTo>
                    <a:cubicBezTo>
                      <a:pt x="254" y="0"/>
                      <a:pt x="0" y="254"/>
                      <a:pt x="0" y="565"/>
                    </a:cubicBezTo>
                    <a:lnTo>
                      <a:pt x="0" y="10034"/>
                    </a:lnTo>
                    <a:cubicBezTo>
                      <a:pt x="0" y="10345"/>
                      <a:pt x="254" y="10599"/>
                      <a:pt x="565" y="10599"/>
                    </a:cubicBezTo>
                    <a:lnTo>
                      <a:pt x="2829" y="10599"/>
                    </a:lnTo>
                    <a:cubicBezTo>
                      <a:pt x="3143" y="10599"/>
                      <a:pt x="3397" y="10345"/>
                      <a:pt x="3397" y="10034"/>
                    </a:cubicBezTo>
                    <a:lnTo>
                      <a:pt x="3397" y="565"/>
                    </a:lnTo>
                    <a:cubicBezTo>
                      <a:pt x="3397" y="254"/>
                      <a:pt x="3143" y="0"/>
                      <a:pt x="2829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6" name="Google Shape;374;p20">
                <a:extLst>
                  <a:ext uri="{FF2B5EF4-FFF2-40B4-BE49-F238E27FC236}">
                    <a16:creationId xmlns:a16="http://schemas.microsoft.com/office/drawing/2014/main" id="{0923D7E6-3097-7651-9FB2-84AB61FC5EAE}"/>
                  </a:ext>
                </a:extLst>
              </p:cNvPr>
              <p:cNvSpPr/>
              <p:nvPr/>
            </p:nvSpPr>
            <p:spPr>
              <a:xfrm>
                <a:off x="6007198" y="3323673"/>
                <a:ext cx="66201" cy="252200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12945" extrusionOk="0">
                    <a:moveTo>
                      <a:pt x="2265" y="1132"/>
                    </a:moveTo>
                    <a:lnTo>
                      <a:pt x="2265" y="11812"/>
                    </a:lnTo>
                    <a:lnTo>
                      <a:pt x="1133" y="11812"/>
                    </a:lnTo>
                    <a:lnTo>
                      <a:pt x="1133" y="1132"/>
                    </a:lnTo>
                    <a:close/>
                    <a:moveTo>
                      <a:pt x="565" y="0"/>
                    </a:moveTo>
                    <a:cubicBezTo>
                      <a:pt x="254" y="0"/>
                      <a:pt x="0" y="251"/>
                      <a:pt x="0" y="565"/>
                    </a:cubicBezTo>
                    <a:lnTo>
                      <a:pt x="0" y="12380"/>
                    </a:lnTo>
                    <a:cubicBezTo>
                      <a:pt x="0" y="12691"/>
                      <a:pt x="254" y="12945"/>
                      <a:pt x="565" y="12945"/>
                    </a:cubicBezTo>
                    <a:lnTo>
                      <a:pt x="2829" y="12945"/>
                    </a:lnTo>
                    <a:cubicBezTo>
                      <a:pt x="3144" y="12945"/>
                      <a:pt x="3397" y="12691"/>
                      <a:pt x="3397" y="12380"/>
                    </a:cubicBezTo>
                    <a:lnTo>
                      <a:pt x="3397" y="565"/>
                    </a:lnTo>
                    <a:cubicBezTo>
                      <a:pt x="3397" y="251"/>
                      <a:pt x="3144" y="0"/>
                      <a:pt x="2829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7" name="Google Shape;375;p20">
                <a:extLst>
                  <a:ext uri="{FF2B5EF4-FFF2-40B4-BE49-F238E27FC236}">
                    <a16:creationId xmlns:a16="http://schemas.microsoft.com/office/drawing/2014/main" id="{B7044005-36F9-FEC8-FA03-A4F9F92BE3E1}"/>
                  </a:ext>
                </a:extLst>
              </p:cNvPr>
              <p:cNvSpPr/>
              <p:nvPr/>
            </p:nvSpPr>
            <p:spPr>
              <a:xfrm>
                <a:off x="5787300" y="3260433"/>
                <a:ext cx="358146" cy="354444"/>
              </a:xfrm>
              <a:custGeom>
                <a:avLst/>
                <a:gdLst/>
                <a:ahLst/>
                <a:cxnLst/>
                <a:rect l="l" t="t" r="r" b="b"/>
                <a:pathLst>
                  <a:path w="18383" h="18193" extrusionOk="0">
                    <a:moveTo>
                      <a:pt x="568" y="0"/>
                    </a:moveTo>
                    <a:cubicBezTo>
                      <a:pt x="254" y="0"/>
                      <a:pt x="1" y="251"/>
                      <a:pt x="1" y="565"/>
                    </a:cubicBezTo>
                    <a:lnTo>
                      <a:pt x="1" y="17625"/>
                    </a:lnTo>
                    <a:cubicBezTo>
                      <a:pt x="1" y="17939"/>
                      <a:pt x="254" y="18192"/>
                      <a:pt x="568" y="18192"/>
                    </a:cubicBezTo>
                    <a:lnTo>
                      <a:pt x="17815" y="18192"/>
                    </a:lnTo>
                    <a:cubicBezTo>
                      <a:pt x="18129" y="18192"/>
                      <a:pt x="18383" y="17939"/>
                      <a:pt x="18383" y="17625"/>
                    </a:cubicBezTo>
                    <a:cubicBezTo>
                      <a:pt x="18383" y="17311"/>
                      <a:pt x="18129" y="17060"/>
                      <a:pt x="17815" y="17060"/>
                    </a:cubicBezTo>
                    <a:lnTo>
                      <a:pt x="1133" y="17060"/>
                    </a:lnTo>
                    <a:lnTo>
                      <a:pt x="1133" y="565"/>
                    </a:lnTo>
                    <a:cubicBezTo>
                      <a:pt x="1133" y="251"/>
                      <a:pt x="879" y="0"/>
                      <a:pt x="568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9BB92E1-D694-0182-73E5-45B3E6EE1690}"/>
              </a:ext>
            </a:extLst>
          </p:cNvPr>
          <p:cNvGrpSpPr/>
          <p:nvPr/>
        </p:nvGrpSpPr>
        <p:grpSpPr>
          <a:xfrm>
            <a:off x="7444073" y="3818583"/>
            <a:ext cx="960145" cy="960872"/>
            <a:chOff x="6519784" y="3678978"/>
            <a:chExt cx="960145" cy="960872"/>
          </a:xfrm>
        </p:grpSpPr>
        <p:grpSp>
          <p:nvGrpSpPr>
            <p:cNvPr id="21" name="Google Shape;340;p20">
              <a:extLst>
                <a:ext uri="{FF2B5EF4-FFF2-40B4-BE49-F238E27FC236}">
                  <a16:creationId xmlns:a16="http://schemas.microsoft.com/office/drawing/2014/main" id="{79CF44F0-B3DE-6C56-E927-3A79C66B32A9}"/>
                </a:ext>
              </a:extLst>
            </p:cNvPr>
            <p:cNvGrpSpPr/>
            <p:nvPr/>
          </p:nvGrpSpPr>
          <p:grpSpPr>
            <a:xfrm>
              <a:off x="6519784" y="3678978"/>
              <a:ext cx="960145" cy="960872"/>
              <a:chOff x="5818679" y="2522930"/>
              <a:chExt cx="786639" cy="787235"/>
            </a:xfrm>
          </p:grpSpPr>
          <p:sp>
            <p:nvSpPr>
              <p:cNvPr id="210" name="Google Shape;341;p20">
                <a:extLst>
                  <a:ext uri="{FF2B5EF4-FFF2-40B4-BE49-F238E27FC236}">
                    <a16:creationId xmlns:a16="http://schemas.microsoft.com/office/drawing/2014/main" id="{A33FA1B9-5B4E-1868-F31F-5A0A9CE9A129}"/>
                  </a:ext>
                </a:extLst>
              </p:cNvPr>
              <p:cNvSpPr/>
              <p:nvPr/>
            </p:nvSpPr>
            <p:spPr>
              <a:xfrm>
                <a:off x="5818679" y="2522930"/>
                <a:ext cx="786639" cy="787235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342;p20">
                <a:extLst>
                  <a:ext uri="{FF2B5EF4-FFF2-40B4-BE49-F238E27FC236}">
                    <a16:creationId xmlns:a16="http://schemas.microsoft.com/office/drawing/2014/main" id="{AAD7D992-00A1-37D2-A5B3-4EEBFD447721}"/>
                  </a:ext>
                </a:extLst>
              </p:cNvPr>
              <p:cNvSpPr/>
              <p:nvPr/>
            </p:nvSpPr>
            <p:spPr>
              <a:xfrm>
                <a:off x="5968698" y="2673245"/>
                <a:ext cx="486600" cy="4866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2593502-719D-3ACE-F64C-10B7A7D066FA}"/>
                </a:ext>
              </a:extLst>
            </p:cNvPr>
            <p:cNvGrpSpPr/>
            <p:nvPr/>
          </p:nvGrpSpPr>
          <p:grpSpPr>
            <a:xfrm>
              <a:off x="6821084" y="3980671"/>
              <a:ext cx="358225" cy="357763"/>
              <a:chOff x="6834530" y="4155087"/>
              <a:chExt cx="376985" cy="376499"/>
            </a:xfrm>
            <a:solidFill>
              <a:srgbClr val="210073"/>
            </a:solidFill>
          </p:grpSpPr>
          <p:sp>
            <p:nvSpPr>
              <p:cNvPr id="23" name="Google Shape;377;p20">
                <a:extLst>
                  <a:ext uri="{FF2B5EF4-FFF2-40B4-BE49-F238E27FC236}">
                    <a16:creationId xmlns:a16="http://schemas.microsoft.com/office/drawing/2014/main" id="{AFD93524-2D49-0B46-376A-FA4A092F889A}"/>
                  </a:ext>
                </a:extLst>
              </p:cNvPr>
              <p:cNvSpPr/>
              <p:nvPr/>
            </p:nvSpPr>
            <p:spPr>
              <a:xfrm>
                <a:off x="7011781" y="4199195"/>
                <a:ext cx="99263" cy="99243"/>
              </a:xfrm>
              <a:custGeom>
                <a:avLst/>
                <a:gdLst/>
                <a:ahLst/>
                <a:cxnLst/>
                <a:rect l="l" t="t" r="r" b="b"/>
                <a:pathLst>
                  <a:path w="5095" h="5094" extrusionOk="0">
                    <a:moveTo>
                      <a:pt x="565" y="0"/>
                    </a:moveTo>
                    <a:cubicBezTo>
                      <a:pt x="251" y="0"/>
                      <a:pt x="1" y="254"/>
                      <a:pt x="1" y="568"/>
                    </a:cubicBezTo>
                    <a:cubicBezTo>
                      <a:pt x="1" y="879"/>
                      <a:pt x="251" y="1132"/>
                      <a:pt x="565" y="1132"/>
                    </a:cubicBezTo>
                    <a:cubicBezTo>
                      <a:pt x="2440" y="1135"/>
                      <a:pt x="3959" y="2654"/>
                      <a:pt x="3962" y="4529"/>
                    </a:cubicBezTo>
                    <a:cubicBezTo>
                      <a:pt x="3962" y="4843"/>
                      <a:pt x="4216" y="5094"/>
                      <a:pt x="4530" y="5094"/>
                    </a:cubicBezTo>
                    <a:cubicBezTo>
                      <a:pt x="4841" y="5094"/>
                      <a:pt x="5094" y="4843"/>
                      <a:pt x="5094" y="4529"/>
                    </a:cubicBezTo>
                    <a:cubicBezTo>
                      <a:pt x="5091" y="2029"/>
                      <a:pt x="3065" y="3"/>
                      <a:pt x="565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4" name="Google Shape;378;p20">
                <a:extLst>
                  <a:ext uri="{FF2B5EF4-FFF2-40B4-BE49-F238E27FC236}">
                    <a16:creationId xmlns:a16="http://schemas.microsoft.com/office/drawing/2014/main" id="{88AA9FC3-DE84-762C-8770-5A4550A7B574}"/>
                  </a:ext>
                </a:extLst>
              </p:cNvPr>
              <p:cNvSpPr/>
              <p:nvPr/>
            </p:nvSpPr>
            <p:spPr>
              <a:xfrm>
                <a:off x="6884482" y="4155087"/>
                <a:ext cx="287327" cy="376499"/>
              </a:xfrm>
              <a:custGeom>
                <a:avLst/>
                <a:gdLst/>
                <a:ahLst/>
                <a:cxnLst/>
                <a:rect l="l" t="t" r="r" b="b"/>
                <a:pathLst>
                  <a:path w="14748" h="19325" extrusionOk="0">
                    <a:moveTo>
                      <a:pt x="7088" y="1135"/>
                    </a:moveTo>
                    <a:cubicBezTo>
                      <a:pt x="8391" y="1135"/>
                      <a:pt x="9651" y="1571"/>
                      <a:pt x="10668" y="2397"/>
                    </a:cubicBezTo>
                    <a:cubicBezTo>
                      <a:pt x="13159" y="4417"/>
                      <a:pt x="13473" y="8104"/>
                      <a:pt x="11360" y="10516"/>
                    </a:cubicBezTo>
                    <a:cubicBezTo>
                      <a:pt x="10572" y="11419"/>
                      <a:pt x="10085" y="12503"/>
                      <a:pt x="9962" y="13626"/>
                    </a:cubicBezTo>
                    <a:lnTo>
                      <a:pt x="4237" y="13626"/>
                    </a:lnTo>
                    <a:cubicBezTo>
                      <a:pt x="4107" y="12482"/>
                      <a:pt x="3630" y="11407"/>
                      <a:pt x="2866" y="10550"/>
                    </a:cubicBezTo>
                    <a:cubicBezTo>
                      <a:pt x="1658" y="9191"/>
                      <a:pt x="1184" y="7367"/>
                      <a:pt x="1571" y="5549"/>
                    </a:cubicBezTo>
                    <a:cubicBezTo>
                      <a:pt x="2020" y="3427"/>
                      <a:pt x="3748" y="1706"/>
                      <a:pt x="5873" y="1262"/>
                    </a:cubicBezTo>
                    <a:cubicBezTo>
                      <a:pt x="6278" y="1177"/>
                      <a:pt x="6685" y="1135"/>
                      <a:pt x="7088" y="1135"/>
                    </a:cubicBezTo>
                    <a:close/>
                    <a:moveTo>
                      <a:pt x="9931" y="14759"/>
                    </a:moveTo>
                    <a:lnTo>
                      <a:pt x="9931" y="15323"/>
                    </a:lnTo>
                    <a:cubicBezTo>
                      <a:pt x="9931" y="15637"/>
                      <a:pt x="9678" y="15891"/>
                      <a:pt x="9364" y="15891"/>
                    </a:cubicBezTo>
                    <a:lnTo>
                      <a:pt x="4835" y="15891"/>
                    </a:lnTo>
                    <a:cubicBezTo>
                      <a:pt x="4521" y="15891"/>
                      <a:pt x="4270" y="15637"/>
                      <a:pt x="4270" y="15323"/>
                    </a:cubicBezTo>
                    <a:lnTo>
                      <a:pt x="4270" y="14759"/>
                    </a:lnTo>
                    <a:close/>
                    <a:moveTo>
                      <a:pt x="8699" y="17023"/>
                    </a:moveTo>
                    <a:cubicBezTo>
                      <a:pt x="8464" y="17694"/>
                      <a:pt x="7827" y="18192"/>
                      <a:pt x="7099" y="18192"/>
                    </a:cubicBezTo>
                    <a:cubicBezTo>
                      <a:pt x="6371" y="18192"/>
                      <a:pt x="5734" y="17694"/>
                      <a:pt x="5499" y="17023"/>
                    </a:cubicBezTo>
                    <a:close/>
                    <a:moveTo>
                      <a:pt x="7087" y="0"/>
                    </a:moveTo>
                    <a:cubicBezTo>
                      <a:pt x="6607" y="0"/>
                      <a:pt x="6123" y="50"/>
                      <a:pt x="5641" y="151"/>
                    </a:cubicBezTo>
                    <a:cubicBezTo>
                      <a:pt x="3053" y="712"/>
                      <a:pt x="1027" y="2729"/>
                      <a:pt x="462" y="5314"/>
                    </a:cubicBezTo>
                    <a:cubicBezTo>
                      <a:pt x="0" y="7488"/>
                      <a:pt x="568" y="9671"/>
                      <a:pt x="2020" y="11301"/>
                    </a:cubicBezTo>
                    <a:cubicBezTo>
                      <a:pt x="2730" y="12099"/>
                      <a:pt x="3135" y="13149"/>
                      <a:pt x="3135" y="14191"/>
                    </a:cubicBezTo>
                    <a:lnTo>
                      <a:pt x="3135" y="15323"/>
                    </a:lnTo>
                    <a:cubicBezTo>
                      <a:pt x="3138" y="16060"/>
                      <a:pt x="3612" y="16709"/>
                      <a:pt x="4309" y="16939"/>
                    </a:cubicBezTo>
                    <a:cubicBezTo>
                      <a:pt x="4409" y="17518"/>
                      <a:pt x="4681" y="18053"/>
                      <a:pt x="5094" y="18473"/>
                    </a:cubicBezTo>
                    <a:cubicBezTo>
                      <a:pt x="5642" y="19040"/>
                      <a:pt x="6371" y="19324"/>
                      <a:pt x="7099" y="19324"/>
                    </a:cubicBezTo>
                    <a:cubicBezTo>
                      <a:pt x="7828" y="19324"/>
                      <a:pt x="8556" y="19040"/>
                      <a:pt x="9104" y="18473"/>
                    </a:cubicBezTo>
                    <a:cubicBezTo>
                      <a:pt x="9518" y="18053"/>
                      <a:pt x="9790" y="17518"/>
                      <a:pt x="9889" y="16939"/>
                    </a:cubicBezTo>
                    <a:cubicBezTo>
                      <a:pt x="10587" y="16709"/>
                      <a:pt x="11061" y="16060"/>
                      <a:pt x="11064" y="15323"/>
                    </a:cubicBezTo>
                    <a:lnTo>
                      <a:pt x="11064" y="14191"/>
                    </a:lnTo>
                    <a:cubicBezTo>
                      <a:pt x="11064" y="13149"/>
                      <a:pt x="11471" y="12108"/>
                      <a:pt x="12211" y="11262"/>
                    </a:cubicBezTo>
                    <a:cubicBezTo>
                      <a:pt x="14747" y="8366"/>
                      <a:pt x="14370" y="3943"/>
                      <a:pt x="11381" y="1518"/>
                    </a:cubicBezTo>
                    <a:cubicBezTo>
                      <a:pt x="10159" y="525"/>
                      <a:pt x="8647" y="0"/>
                      <a:pt x="7087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5" name="Google Shape;379;p20">
                <a:extLst>
                  <a:ext uri="{FF2B5EF4-FFF2-40B4-BE49-F238E27FC236}">
                    <a16:creationId xmlns:a16="http://schemas.microsoft.com/office/drawing/2014/main" id="{31E43B9F-555B-734E-BF33-67DC6110B185}"/>
                  </a:ext>
                </a:extLst>
              </p:cNvPr>
              <p:cNvSpPr/>
              <p:nvPr/>
            </p:nvSpPr>
            <p:spPr>
              <a:xfrm>
                <a:off x="6834530" y="4287431"/>
                <a:ext cx="44148" cy="22074"/>
              </a:xfrm>
              <a:custGeom>
                <a:avLst/>
                <a:gdLst/>
                <a:ahLst/>
                <a:cxnLst/>
                <a:rect l="l" t="t" r="r" b="b"/>
                <a:pathLst>
                  <a:path w="2266" h="1133" extrusionOk="0">
                    <a:moveTo>
                      <a:pt x="569" y="0"/>
                    </a:moveTo>
                    <a:cubicBezTo>
                      <a:pt x="255" y="0"/>
                      <a:pt x="1" y="254"/>
                      <a:pt x="1" y="568"/>
                    </a:cubicBezTo>
                    <a:cubicBezTo>
                      <a:pt x="1" y="879"/>
                      <a:pt x="255" y="1133"/>
                      <a:pt x="569" y="1133"/>
                    </a:cubicBezTo>
                    <a:lnTo>
                      <a:pt x="1701" y="1133"/>
                    </a:lnTo>
                    <a:cubicBezTo>
                      <a:pt x="2012" y="1133"/>
                      <a:pt x="2266" y="879"/>
                      <a:pt x="2266" y="568"/>
                    </a:cubicBezTo>
                    <a:cubicBezTo>
                      <a:pt x="2266" y="254"/>
                      <a:pt x="2012" y="0"/>
                      <a:pt x="1701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6" name="Google Shape;380;p20">
                <a:extLst>
                  <a:ext uri="{FF2B5EF4-FFF2-40B4-BE49-F238E27FC236}">
                    <a16:creationId xmlns:a16="http://schemas.microsoft.com/office/drawing/2014/main" id="{D7165A07-1D05-4967-D5AF-2591462F7B4C}"/>
                  </a:ext>
                </a:extLst>
              </p:cNvPr>
              <p:cNvSpPr/>
              <p:nvPr/>
            </p:nvSpPr>
            <p:spPr>
              <a:xfrm>
                <a:off x="6836829" y="4213573"/>
                <a:ext cx="39549" cy="37426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921" extrusionOk="0">
                    <a:moveTo>
                      <a:pt x="622" y="0"/>
                    </a:moveTo>
                    <a:cubicBezTo>
                      <a:pt x="476" y="0"/>
                      <a:pt x="331" y="56"/>
                      <a:pt x="221" y="168"/>
                    </a:cubicBezTo>
                    <a:cubicBezTo>
                      <a:pt x="4" y="385"/>
                      <a:pt x="1" y="739"/>
                      <a:pt x="215" y="962"/>
                    </a:cubicBezTo>
                    <a:lnTo>
                      <a:pt x="1015" y="1762"/>
                    </a:lnTo>
                    <a:cubicBezTo>
                      <a:pt x="1125" y="1868"/>
                      <a:pt x="1267" y="1921"/>
                      <a:pt x="1409" y="1921"/>
                    </a:cubicBezTo>
                    <a:cubicBezTo>
                      <a:pt x="1554" y="1921"/>
                      <a:pt x="1699" y="1865"/>
                      <a:pt x="1809" y="1753"/>
                    </a:cubicBezTo>
                    <a:cubicBezTo>
                      <a:pt x="2027" y="1536"/>
                      <a:pt x="2030" y="1183"/>
                      <a:pt x="1815" y="962"/>
                    </a:cubicBezTo>
                    <a:lnTo>
                      <a:pt x="1015" y="159"/>
                    </a:lnTo>
                    <a:cubicBezTo>
                      <a:pt x="905" y="53"/>
                      <a:pt x="763" y="0"/>
                      <a:pt x="622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7" name="Google Shape;381;p20">
                <a:extLst>
                  <a:ext uri="{FF2B5EF4-FFF2-40B4-BE49-F238E27FC236}">
                    <a16:creationId xmlns:a16="http://schemas.microsoft.com/office/drawing/2014/main" id="{60D8D15D-4316-E6D1-B15C-604AC7327780}"/>
                  </a:ext>
                </a:extLst>
              </p:cNvPr>
              <p:cNvSpPr/>
              <p:nvPr/>
            </p:nvSpPr>
            <p:spPr>
              <a:xfrm>
                <a:off x="6836478" y="4345937"/>
                <a:ext cx="39900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1934" extrusionOk="0">
                    <a:moveTo>
                      <a:pt x="1427" y="0"/>
                    </a:moveTo>
                    <a:cubicBezTo>
                      <a:pt x="1285" y="0"/>
                      <a:pt x="1143" y="53"/>
                      <a:pt x="1033" y="159"/>
                    </a:cubicBezTo>
                    <a:lnTo>
                      <a:pt x="233" y="962"/>
                    </a:lnTo>
                    <a:cubicBezTo>
                      <a:pt x="4" y="1179"/>
                      <a:pt x="1" y="1545"/>
                      <a:pt x="227" y="1768"/>
                    </a:cubicBezTo>
                    <a:cubicBezTo>
                      <a:pt x="338" y="1879"/>
                      <a:pt x="482" y="1934"/>
                      <a:pt x="627" y="1934"/>
                    </a:cubicBezTo>
                    <a:cubicBezTo>
                      <a:pt x="774" y="1934"/>
                      <a:pt x="922" y="1876"/>
                      <a:pt x="1033" y="1762"/>
                    </a:cubicBezTo>
                    <a:lnTo>
                      <a:pt x="1833" y="962"/>
                    </a:lnTo>
                    <a:cubicBezTo>
                      <a:pt x="2048" y="738"/>
                      <a:pt x="2045" y="385"/>
                      <a:pt x="1827" y="168"/>
                    </a:cubicBezTo>
                    <a:cubicBezTo>
                      <a:pt x="1717" y="56"/>
                      <a:pt x="1572" y="0"/>
                      <a:pt x="1427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8" name="Google Shape;382;p20">
                <a:extLst>
                  <a:ext uri="{FF2B5EF4-FFF2-40B4-BE49-F238E27FC236}">
                    <a16:creationId xmlns:a16="http://schemas.microsoft.com/office/drawing/2014/main" id="{57D8E4E3-248E-B45A-C1C6-9E63069975BA}"/>
                  </a:ext>
                </a:extLst>
              </p:cNvPr>
              <p:cNvSpPr/>
              <p:nvPr/>
            </p:nvSpPr>
            <p:spPr>
              <a:xfrm>
                <a:off x="7166900" y="4287431"/>
                <a:ext cx="44148" cy="22074"/>
              </a:xfrm>
              <a:custGeom>
                <a:avLst/>
                <a:gdLst/>
                <a:ahLst/>
                <a:cxnLst/>
                <a:rect l="l" t="t" r="r" b="b"/>
                <a:pathLst>
                  <a:path w="2266" h="1133" extrusionOk="0">
                    <a:moveTo>
                      <a:pt x="568" y="0"/>
                    </a:moveTo>
                    <a:cubicBezTo>
                      <a:pt x="254" y="0"/>
                      <a:pt x="1" y="254"/>
                      <a:pt x="1" y="568"/>
                    </a:cubicBezTo>
                    <a:cubicBezTo>
                      <a:pt x="1" y="879"/>
                      <a:pt x="254" y="1133"/>
                      <a:pt x="568" y="1133"/>
                    </a:cubicBezTo>
                    <a:lnTo>
                      <a:pt x="1701" y="1133"/>
                    </a:lnTo>
                    <a:cubicBezTo>
                      <a:pt x="2012" y="1133"/>
                      <a:pt x="2265" y="879"/>
                      <a:pt x="2265" y="568"/>
                    </a:cubicBezTo>
                    <a:cubicBezTo>
                      <a:pt x="2265" y="254"/>
                      <a:pt x="2012" y="0"/>
                      <a:pt x="1701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65" name="Google Shape;383;p20">
                <a:extLst>
                  <a:ext uri="{FF2B5EF4-FFF2-40B4-BE49-F238E27FC236}">
                    <a16:creationId xmlns:a16="http://schemas.microsoft.com/office/drawing/2014/main" id="{A0A98995-D647-57B7-8663-8F50F8F17954}"/>
                  </a:ext>
                </a:extLst>
              </p:cNvPr>
              <p:cNvSpPr/>
              <p:nvPr/>
            </p:nvSpPr>
            <p:spPr>
              <a:xfrm>
                <a:off x="7166432" y="4213573"/>
                <a:ext cx="42316" cy="37582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929" extrusionOk="0">
                    <a:moveTo>
                      <a:pt x="1550" y="0"/>
                    </a:moveTo>
                    <a:cubicBezTo>
                      <a:pt x="1409" y="0"/>
                      <a:pt x="1267" y="53"/>
                      <a:pt x="1157" y="159"/>
                    </a:cubicBezTo>
                    <a:lnTo>
                      <a:pt x="357" y="962"/>
                    </a:lnTo>
                    <a:cubicBezTo>
                      <a:pt x="1" y="1318"/>
                      <a:pt x="251" y="1928"/>
                      <a:pt x="756" y="1928"/>
                    </a:cubicBezTo>
                    <a:cubicBezTo>
                      <a:pt x="907" y="1928"/>
                      <a:pt x="1051" y="1868"/>
                      <a:pt x="1157" y="1762"/>
                    </a:cubicBezTo>
                    <a:lnTo>
                      <a:pt x="1957" y="959"/>
                    </a:lnTo>
                    <a:cubicBezTo>
                      <a:pt x="2172" y="739"/>
                      <a:pt x="2169" y="385"/>
                      <a:pt x="1951" y="168"/>
                    </a:cubicBezTo>
                    <a:cubicBezTo>
                      <a:pt x="1841" y="56"/>
                      <a:pt x="1696" y="0"/>
                      <a:pt x="1550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09" name="Google Shape;384;p20">
                <a:extLst>
                  <a:ext uri="{FF2B5EF4-FFF2-40B4-BE49-F238E27FC236}">
                    <a16:creationId xmlns:a16="http://schemas.microsoft.com/office/drawing/2014/main" id="{5360E88B-0034-94DB-33E8-F91185E44922}"/>
                  </a:ext>
                </a:extLst>
              </p:cNvPr>
              <p:cNvSpPr/>
              <p:nvPr/>
            </p:nvSpPr>
            <p:spPr>
              <a:xfrm>
                <a:off x="7169199" y="4345937"/>
                <a:ext cx="42316" cy="37582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929" extrusionOk="0">
                    <a:moveTo>
                      <a:pt x="622" y="0"/>
                    </a:moveTo>
                    <a:cubicBezTo>
                      <a:pt x="476" y="0"/>
                      <a:pt x="331" y="56"/>
                      <a:pt x="221" y="168"/>
                    </a:cubicBezTo>
                    <a:cubicBezTo>
                      <a:pt x="4" y="385"/>
                      <a:pt x="1" y="738"/>
                      <a:pt x="215" y="962"/>
                    </a:cubicBezTo>
                    <a:lnTo>
                      <a:pt x="1015" y="1762"/>
                    </a:lnTo>
                    <a:cubicBezTo>
                      <a:pt x="1121" y="1868"/>
                      <a:pt x="1266" y="1928"/>
                      <a:pt x="1417" y="1928"/>
                    </a:cubicBezTo>
                    <a:cubicBezTo>
                      <a:pt x="1921" y="1928"/>
                      <a:pt x="2172" y="1318"/>
                      <a:pt x="1815" y="962"/>
                    </a:cubicBezTo>
                    <a:lnTo>
                      <a:pt x="1015" y="159"/>
                    </a:lnTo>
                    <a:cubicBezTo>
                      <a:pt x="905" y="53"/>
                      <a:pt x="763" y="0"/>
                      <a:pt x="622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4C608816-27DB-BE86-3B9D-BA378EF06E4C}"/>
              </a:ext>
            </a:extLst>
          </p:cNvPr>
          <p:cNvGrpSpPr/>
          <p:nvPr/>
        </p:nvGrpSpPr>
        <p:grpSpPr>
          <a:xfrm>
            <a:off x="5436187" y="3818584"/>
            <a:ext cx="960145" cy="960872"/>
            <a:chOff x="4511898" y="3678979"/>
            <a:chExt cx="960145" cy="960872"/>
          </a:xfrm>
        </p:grpSpPr>
        <p:grpSp>
          <p:nvGrpSpPr>
            <p:cNvPr id="213" name="Google Shape;361;p20">
              <a:extLst>
                <a:ext uri="{FF2B5EF4-FFF2-40B4-BE49-F238E27FC236}">
                  <a16:creationId xmlns:a16="http://schemas.microsoft.com/office/drawing/2014/main" id="{E68D048E-855E-AC5B-3426-B342481E7086}"/>
                </a:ext>
              </a:extLst>
            </p:cNvPr>
            <p:cNvGrpSpPr/>
            <p:nvPr/>
          </p:nvGrpSpPr>
          <p:grpSpPr>
            <a:xfrm>
              <a:off x="4511898" y="3678979"/>
              <a:ext cx="960145" cy="960872"/>
              <a:chOff x="4173633" y="2522931"/>
              <a:chExt cx="786639" cy="787235"/>
            </a:xfrm>
          </p:grpSpPr>
          <p:sp>
            <p:nvSpPr>
              <p:cNvPr id="217" name="Google Shape;362;p20">
                <a:extLst>
                  <a:ext uri="{FF2B5EF4-FFF2-40B4-BE49-F238E27FC236}">
                    <a16:creationId xmlns:a16="http://schemas.microsoft.com/office/drawing/2014/main" id="{F278CACB-BBF9-A43C-85F5-4DD0996544EB}"/>
                  </a:ext>
                </a:extLst>
              </p:cNvPr>
              <p:cNvSpPr/>
              <p:nvPr/>
            </p:nvSpPr>
            <p:spPr>
              <a:xfrm>
                <a:off x="4173633" y="2522931"/>
                <a:ext cx="786639" cy="787235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363;p20">
                <a:extLst>
                  <a:ext uri="{FF2B5EF4-FFF2-40B4-BE49-F238E27FC236}">
                    <a16:creationId xmlns:a16="http://schemas.microsoft.com/office/drawing/2014/main" id="{8D2ED58F-5C82-6585-886E-31CB72BDE15F}"/>
                  </a:ext>
                </a:extLst>
              </p:cNvPr>
              <p:cNvSpPr/>
              <p:nvPr/>
            </p:nvSpPr>
            <p:spPr>
              <a:xfrm>
                <a:off x="4323658" y="2673245"/>
                <a:ext cx="486600" cy="4866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E5E8161F-B2C4-45F5-6FEB-08C27150C580}"/>
                </a:ext>
              </a:extLst>
            </p:cNvPr>
            <p:cNvGrpSpPr/>
            <p:nvPr/>
          </p:nvGrpSpPr>
          <p:grpSpPr>
            <a:xfrm>
              <a:off x="4869814" y="3972105"/>
              <a:ext cx="251554" cy="357781"/>
              <a:chOff x="4781070" y="4146072"/>
              <a:chExt cx="264728" cy="376518"/>
            </a:xfrm>
            <a:solidFill>
              <a:srgbClr val="210073"/>
            </a:solidFill>
          </p:grpSpPr>
          <p:sp>
            <p:nvSpPr>
              <p:cNvPr id="215" name="Google Shape;386;p20">
                <a:extLst>
                  <a:ext uri="{FF2B5EF4-FFF2-40B4-BE49-F238E27FC236}">
                    <a16:creationId xmlns:a16="http://schemas.microsoft.com/office/drawing/2014/main" id="{F80D59D4-5F18-6986-BF4A-A7619F7F1FF1}"/>
                  </a:ext>
                </a:extLst>
              </p:cNvPr>
              <p:cNvSpPr/>
              <p:nvPr/>
            </p:nvSpPr>
            <p:spPr>
              <a:xfrm>
                <a:off x="4781070" y="4146072"/>
                <a:ext cx="264728" cy="376518"/>
              </a:xfrm>
              <a:custGeom>
                <a:avLst/>
                <a:gdLst/>
                <a:ahLst/>
                <a:cxnLst/>
                <a:rect l="l" t="t" r="r" b="b"/>
                <a:pathLst>
                  <a:path w="13588" h="19326" extrusionOk="0">
                    <a:moveTo>
                      <a:pt x="11891" y="1133"/>
                    </a:moveTo>
                    <a:cubicBezTo>
                      <a:pt x="12202" y="1133"/>
                      <a:pt x="12455" y="1387"/>
                      <a:pt x="12455" y="1701"/>
                    </a:cubicBezTo>
                    <a:lnTo>
                      <a:pt x="12455" y="2265"/>
                    </a:lnTo>
                    <a:lnTo>
                      <a:pt x="1132" y="2265"/>
                    </a:lnTo>
                    <a:lnTo>
                      <a:pt x="1132" y="1701"/>
                    </a:lnTo>
                    <a:cubicBezTo>
                      <a:pt x="1132" y="1387"/>
                      <a:pt x="1386" y="1133"/>
                      <a:pt x="1700" y="1133"/>
                    </a:cubicBezTo>
                    <a:close/>
                    <a:moveTo>
                      <a:pt x="12455" y="3398"/>
                    </a:moveTo>
                    <a:lnTo>
                      <a:pt x="12455" y="14796"/>
                    </a:lnTo>
                    <a:lnTo>
                      <a:pt x="1132" y="14796"/>
                    </a:lnTo>
                    <a:lnTo>
                      <a:pt x="1132" y="3398"/>
                    </a:lnTo>
                    <a:close/>
                    <a:moveTo>
                      <a:pt x="12455" y="15928"/>
                    </a:moveTo>
                    <a:lnTo>
                      <a:pt x="12455" y="17628"/>
                    </a:lnTo>
                    <a:cubicBezTo>
                      <a:pt x="12455" y="17939"/>
                      <a:pt x="12202" y="18193"/>
                      <a:pt x="11891" y="18193"/>
                    </a:cubicBezTo>
                    <a:lnTo>
                      <a:pt x="1700" y="18193"/>
                    </a:lnTo>
                    <a:cubicBezTo>
                      <a:pt x="1386" y="18193"/>
                      <a:pt x="1132" y="17939"/>
                      <a:pt x="1132" y="17628"/>
                    </a:cubicBezTo>
                    <a:lnTo>
                      <a:pt x="1132" y="15928"/>
                    </a:lnTo>
                    <a:close/>
                    <a:moveTo>
                      <a:pt x="1700" y="1"/>
                    </a:moveTo>
                    <a:cubicBezTo>
                      <a:pt x="761" y="1"/>
                      <a:pt x="0" y="762"/>
                      <a:pt x="0" y="1701"/>
                    </a:cubicBezTo>
                    <a:lnTo>
                      <a:pt x="0" y="17628"/>
                    </a:lnTo>
                    <a:cubicBezTo>
                      <a:pt x="0" y="18564"/>
                      <a:pt x="761" y="19325"/>
                      <a:pt x="1700" y="19325"/>
                    </a:cubicBezTo>
                    <a:lnTo>
                      <a:pt x="11891" y="19325"/>
                    </a:lnTo>
                    <a:cubicBezTo>
                      <a:pt x="12827" y="19325"/>
                      <a:pt x="13588" y="18564"/>
                      <a:pt x="13588" y="17628"/>
                    </a:cubicBezTo>
                    <a:lnTo>
                      <a:pt x="13588" y="1701"/>
                    </a:lnTo>
                    <a:cubicBezTo>
                      <a:pt x="13588" y="762"/>
                      <a:pt x="12827" y="1"/>
                      <a:pt x="11891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16" name="Google Shape;387;p20">
                <a:extLst>
                  <a:ext uri="{FF2B5EF4-FFF2-40B4-BE49-F238E27FC236}">
                    <a16:creationId xmlns:a16="http://schemas.microsoft.com/office/drawing/2014/main" id="{63A3EE3B-CC0E-5BEA-AE80-C7A38B5157B7}"/>
                  </a:ext>
                </a:extLst>
              </p:cNvPr>
              <p:cNvSpPr/>
              <p:nvPr/>
            </p:nvSpPr>
            <p:spPr>
              <a:xfrm>
                <a:off x="4874059" y="4468916"/>
                <a:ext cx="78729" cy="22074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1133" extrusionOk="0">
                    <a:moveTo>
                      <a:pt x="568" y="1"/>
                    </a:moveTo>
                    <a:cubicBezTo>
                      <a:pt x="254" y="1"/>
                      <a:pt x="1" y="251"/>
                      <a:pt x="1" y="565"/>
                    </a:cubicBezTo>
                    <a:cubicBezTo>
                      <a:pt x="1" y="879"/>
                      <a:pt x="254" y="1133"/>
                      <a:pt x="568" y="1133"/>
                    </a:cubicBezTo>
                    <a:lnTo>
                      <a:pt x="3473" y="1133"/>
                    </a:lnTo>
                    <a:cubicBezTo>
                      <a:pt x="3787" y="1133"/>
                      <a:pt x="4041" y="879"/>
                      <a:pt x="4041" y="565"/>
                    </a:cubicBezTo>
                    <a:cubicBezTo>
                      <a:pt x="4041" y="251"/>
                      <a:pt x="3787" y="1"/>
                      <a:pt x="3473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A5F688CF-1448-B6D3-C3FB-5E122C2A349E}"/>
              </a:ext>
            </a:extLst>
          </p:cNvPr>
          <p:cNvGrpSpPr/>
          <p:nvPr/>
        </p:nvGrpSpPr>
        <p:grpSpPr>
          <a:xfrm>
            <a:off x="3441088" y="3818584"/>
            <a:ext cx="960145" cy="960872"/>
            <a:chOff x="2516799" y="3678979"/>
            <a:chExt cx="960145" cy="960872"/>
          </a:xfrm>
        </p:grpSpPr>
        <p:grpSp>
          <p:nvGrpSpPr>
            <p:cNvPr id="220" name="Google Shape;389;p20">
              <a:extLst>
                <a:ext uri="{FF2B5EF4-FFF2-40B4-BE49-F238E27FC236}">
                  <a16:creationId xmlns:a16="http://schemas.microsoft.com/office/drawing/2014/main" id="{75757A9D-C8C0-4803-B26D-AFA62EE50980}"/>
                </a:ext>
              </a:extLst>
            </p:cNvPr>
            <p:cNvGrpSpPr/>
            <p:nvPr/>
          </p:nvGrpSpPr>
          <p:grpSpPr>
            <a:xfrm>
              <a:off x="2516799" y="3678979"/>
              <a:ext cx="960145" cy="960872"/>
              <a:chOff x="2539064" y="2522931"/>
              <a:chExt cx="786639" cy="787235"/>
            </a:xfrm>
          </p:grpSpPr>
          <p:sp>
            <p:nvSpPr>
              <p:cNvPr id="222" name="Google Shape;390;p20">
                <a:extLst>
                  <a:ext uri="{FF2B5EF4-FFF2-40B4-BE49-F238E27FC236}">
                    <a16:creationId xmlns:a16="http://schemas.microsoft.com/office/drawing/2014/main" id="{A2B5A810-8D68-8B21-01D4-0386DC451927}"/>
                  </a:ext>
                </a:extLst>
              </p:cNvPr>
              <p:cNvSpPr/>
              <p:nvPr/>
            </p:nvSpPr>
            <p:spPr>
              <a:xfrm>
                <a:off x="2539064" y="2522931"/>
                <a:ext cx="786639" cy="787235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391;p20">
                <a:extLst>
                  <a:ext uri="{FF2B5EF4-FFF2-40B4-BE49-F238E27FC236}">
                    <a16:creationId xmlns:a16="http://schemas.microsoft.com/office/drawing/2014/main" id="{C632DE6F-2541-EC78-1757-2A7F82F965B8}"/>
                  </a:ext>
                </a:extLst>
              </p:cNvPr>
              <p:cNvSpPr/>
              <p:nvPr/>
            </p:nvSpPr>
            <p:spPr>
              <a:xfrm>
                <a:off x="2689920" y="2673245"/>
                <a:ext cx="486600" cy="4866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" name="Google Shape;395;p20">
              <a:extLst>
                <a:ext uri="{FF2B5EF4-FFF2-40B4-BE49-F238E27FC236}">
                  <a16:creationId xmlns:a16="http://schemas.microsoft.com/office/drawing/2014/main" id="{9016E6A0-7FE0-F886-759F-BAC1EF1E2AA8}"/>
                </a:ext>
              </a:extLst>
            </p:cNvPr>
            <p:cNvSpPr/>
            <p:nvPr/>
          </p:nvSpPr>
          <p:spPr>
            <a:xfrm>
              <a:off x="2814902" y="3981891"/>
              <a:ext cx="363871" cy="337787"/>
            </a:xfrm>
            <a:custGeom>
              <a:avLst/>
              <a:gdLst/>
              <a:ahLst/>
              <a:cxnLst/>
              <a:rect l="l" t="t" r="r" b="b"/>
              <a:pathLst>
                <a:path w="19655" h="18246" extrusionOk="0">
                  <a:moveTo>
                    <a:pt x="9829" y="1835"/>
                  </a:moveTo>
                  <a:lnTo>
                    <a:pt x="12133" y="6452"/>
                  </a:lnTo>
                  <a:cubicBezTo>
                    <a:pt x="12218" y="6618"/>
                    <a:pt x="12375" y="6733"/>
                    <a:pt x="12559" y="6760"/>
                  </a:cubicBezTo>
                  <a:lnTo>
                    <a:pt x="17698" y="7500"/>
                  </a:lnTo>
                  <a:lnTo>
                    <a:pt x="13984" y="11078"/>
                  </a:lnTo>
                  <a:cubicBezTo>
                    <a:pt x="13848" y="11211"/>
                    <a:pt x="13788" y="11398"/>
                    <a:pt x="13821" y="11582"/>
                  </a:cubicBezTo>
                  <a:lnTo>
                    <a:pt x="14700" y="16646"/>
                  </a:lnTo>
                  <a:lnTo>
                    <a:pt x="10092" y="14251"/>
                  </a:lnTo>
                  <a:cubicBezTo>
                    <a:pt x="10009" y="14209"/>
                    <a:pt x="9919" y="14188"/>
                    <a:pt x="9830" y="14188"/>
                  </a:cubicBezTo>
                  <a:cubicBezTo>
                    <a:pt x="9740" y="14188"/>
                    <a:pt x="9651" y="14209"/>
                    <a:pt x="9570" y="14251"/>
                  </a:cubicBezTo>
                  <a:lnTo>
                    <a:pt x="4962" y="16646"/>
                  </a:lnTo>
                  <a:lnTo>
                    <a:pt x="5838" y="11582"/>
                  </a:lnTo>
                  <a:cubicBezTo>
                    <a:pt x="5871" y="11398"/>
                    <a:pt x="5810" y="11208"/>
                    <a:pt x="5674" y="11078"/>
                  </a:cubicBezTo>
                  <a:lnTo>
                    <a:pt x="1961" y="7500"/>
                  </a:lnTo>
                  <a:lnTo>
                    <a:pt x="7100" y="6760"/>
                  </a:lnTo>
                  <a:cubicBezTo>
                    <a:pt x="7284" y="6733"/>
                    <a:pt x="7441" y="6618"/>
                    <a:pt x="7525" y="6452"/>
                  </a:cubicBezTo>
                  <a:lnTo>
                    <a:pt x="9829" y="1835"/>
                  </a:lnTo>
                  <a:close/>
                  <a:moveTo>
                    <a:pt x="9828" y="1"/>
                  </a:moveTo>
                  <a:cubicBezTo>
                    <a:pt x="9627" y="1"/>
                    <a:pt x="9426" y="105"/>
                    <a:pt x="9322" y="313"/>
                  </a:cubicBezTo>
                  <a:lnTo>
                    <a:pt x="6641" y="5682"/>
                  </a:lnTo>
                  <a:lnTo>
                    <a:pt x="653" y="6543"/>
                  </a:lnTo>
                  <a:cubicBezTo>
                    <a:pt x="188" y="6609"/>
                    <a:pt x="1" y="7183"/>
                    <a:pt x="339" y="7509"/>
                  </a:cubicBezTo>
                  <a:lnTo>
                    <a:pt x="4672" y="11685"/>
                  </a:lnTo>
                  <a:lnTo>
                    <a:pt x="3648" y="17579"/>
                  </a:lnTo>
                  <a:cubicBezTo>
                    <a:pt x="3584" y="17947"/>
                    <a:pt x="3875" y="18245"/>
                    <a:pt x="4207" y="18245"/>
                  </a:cubicBezTo>
                  <a:cubicBezTo>
                    <a:pt x="4293" y="18245"/>
                    <a:pt x="4383" y="18225"/>
                    <a:pt x="4470" y="18180"/>
                  </a:cubicBezTo>
                  <a:lnTo>
                    <a:pt x="9829" y="15393"/>
                  </a:lnTo>
                  <a:lnTo>
                    <a:pt x="15189" y="18180"/>
                  </a:lnTo>
                  <a:cubicBezTo>
                    <a:pt x="15275" y="18225"/>
                    <a:pt x="15365" y="18245"/>
                    <a:pt x="15452" y="18245"/>
                  </a:cubicBezTo>
                  <a:cubicBezTo>
                    <a:pt x="15782" y="18245"/>
                    <a:pt x="16072" y="17948"/>
                    <a:pt x="16007" y="17582"/>
                  </a:cubicBezTo>
                  <a:lnTo>
                    <a:pt x="14986" y="11685"/>
                  </a:lnTo>
                  <a:lnTo>
                    <a:pt x="19316" y="7512"/>
                  </a:lnTo>
                  <a:cubicBezTo>
                    <a:pt x="19655" y="7183"/>
                    <a:pt x="19470" y="6609"/>
                    <a:pt x="19005" y="6543"/>
                  </a:cubicBezTo>
                  <a:lnTo>
                    <a:pt x="13015" y="5682"/>
                  </a:lnTo>
                  <a:lnTo>
                    <a:pt x="10333" y="313"/>
                  </a:lnTo>
                  <a:cubicBezTo>
                    <a:pt x="10229" y="105"/>
                    <a:pt x="10029" y="1"/>
                    <a:pt x="9828" y="1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20D2292B-4031-1967-BC45-C48F08856507}"/>
              </a:ext>
            </a:extLst>
          </p:cNvPr>
          <p:cNvGrpSpPr/>
          <p:nvPr/>
        </p:nvGrpSpPr>
        <p:grpSpPr>
          <a:xfrm>
            <a:off x="2985524" y="2780043"/>
            <a:ext cx="5846787" cy="2441272"/>
            <a:chOff x="1825404" y="2744665"/>
            <a:chExt cx="6152987" cy="2569123"/>
          </a:xfrm>
        </p:grpSpPr>
        <p:sp>
          <p:nvSpPr>
            <p:cNvPr id="225" name="Google Shape;397;p20">
              <a:extLst>
                <a:ext uri="{FF2B5EF4-FFF2-40B4-BE49-F238E27FC236}">
                  <a16:creationId xmlns:a16="http://schemas.microsoft.com/office/drawing/2014/main" id="{D9A2DAC0-A908-876D-6251-386B2C55625B}"/>
                </a:ext>
              </a:extLst>
            </p:cNvPr>
            <p:cNvSpPr/>
            <p:nvPr/>
          </p:nvSpPr>
          <p:spPr>
            <a:xfrm>
              <a:off x="6329356" y="3649883"/>
              <a:ext cx="1386475" cy="1386090"/>
            </a:xfrm>
            <a:prstGeom prst="arc">
              <a:avLst>
                <a:gd name="adj1" fmla="val 21582905"/>
                <a:gd name="adj2" fmla="val 13249685"/>
              </a:avLst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98;p20">
              <a:extLst>
                <a:ext uri="{FF2B5EF4-FFF2-40B4-BE49-F238E27FC236}">
                  <a16:creationId xmlns:a16="http://schemas.microsoft.com/office/drawing/2014/main" id="{D17F87EF-4F69-790A-5897-F7B1BE44EC3E}"/>
                </a:ext>
              </a:extLst>
            </p:cNvPr>
            <p:cNvSpPr/>
            <p:nvPr/>
          </p:nvSpPr>
          <p:spPr>
            <a:xfrm>
              <a:off x="2116740" y="3649883"/>
              <a:ext cx="1386475" cy="1386090"/>
            </a:xfrm>
            <a:prstGeom prst="arc">
              <a:avLst>
                <a:gd name="adj1" fmla="val 19155765"/>
                <a:gd name="adj2" fmla="val 10844702"/>
              </a:avLst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99;p20">
              <a:extLst>
                <a:ext uri="{FF2B5EF4-FFF2-40B4-BE49-F238E27FC236}">
                  <a16:creationId xmlns:a16="http://schemas.microsoft.com/office/drawing/2014/main" id="{8CB74355-8058-C90E-EAB2-51950B00F3A0}"/>
                </a:ext>
              </a:extLst>
            </p:cNvPr>
            <p:cNvSpPr/>
            <p:nvPr/>
          </p:nvSpPr>
          <p:spPr>
            <a:xfrm>
              <a:off x="4216313" y="3649883"/>
              <a:ext cx="1386475" cy="1386090"/>
            </a:xfrm>
            <a:prstGeom prst="arc">
              <a:avLst>
                <a:gd name="adj1" fmla="val 19155765"/>
                <a:gd name="adj2" fmla="val 13249685"/>
              </a:avLst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00;p20">
              <a:extLst>
                <a:ext uri="{FF2B5EF4-FFF2-40B4-BE49-F238E27FC236}">
                  <a16:creationId xmlns:a16="http://schemas.microsoft.com/office/drawing/2014/main" id="{BDE083F2-DD73-7359-F50C-7B57416DA38F}"/>
                </a:ext>
              </a:extLst>
            </p:cNvPr>
            <p:cNvSpPr/>
            <p:nvPr/>
          </p:nvSpPr>
          <p:spPr>
            <a:xfrm rot="10800000">
              <a:off x="5272826" y="2751385"/>
              <a:ext cx="1386475" cy="1386090"/>
            </a:xfrm>
            <a:prstGeom prst="arc">
              <a:avLst>
                <a:gd name="adj1" fmla="val 19155765"/>
                <a:gd name="adj2" fmla="val 13249685"/>
              </a:avLst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01;p20">
              <a:extLst>
                <a:ext uri="{FF2B5EF4-FFF2-40B4-BE49-F238E27FC236}">
                  <a16:creationId xmlns:a16="http://schemas.microsoft.com/office/drawing/2014/main" id="{912A4A2E-C116-C17D-5F29-0912DA5A9A79}"/>
                </a:ext>
              </a:extLst>
            </p:cNvPr>
            <p:cNvSpPr/>
            <p:nvPr/>
          </p:nvSpPr>
          <p:spPr>
            <a:xfrm rot="10800000">
              <a:off x="3167089" y="2744665"/>
              <a:ext cx="1386475" cy="1386090"/>
            </a:xfrm>
            <a:prstGeom prst="arc">
              <a:avLst>
                <a:gd name="adj1" fmla="val 19155765"/>
                <a:gd name="adj2" fmla="val 13249685"/>
              </a:avLst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30" name="Google Shape;402;p20">
              <a:extLst>
                <a:ext uri="{FF2B5EF4-FFF2-40B4-BE49-F238E27FC236}">
                  <a16:creationId xmlns:a16="http://schemas.microsoft.com/office/drawing/2014/main" id="{9EE7BC9B-49FB-C3E4-732D-B7CD36ACE11A}"/>
                </a:ext>
              </a:extLst>
            </p:cNvPr>
            <p:cNvCxnSpPr>
              <a:stCxn id="226" idx="2"/>
            </p:cNvCxnSpPr>
            <p:nvPr/>
          </p:nvCxnSpPr>
          <p:spPr>
            <a:xfrm rot="10800000">
              <a:off x="1839350" y="4333914"/>
              <a:ext cx="277449" cy="0"/>
            </a:xfrm>
            <a:prstGeom prst="straightConnector1">
              <a:avLst/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231" name="Google Shape;403;p20">
              <a:extLst>
                <a:ext uri="{FF2B5EF4-FFF2-40B4-BE49-F238E27FC236}">
                  <a16:creationId xmlns:a16="http://schemas.microsoft.com/office/drawing/2014/main" id="{C5ED4CE8-6B8C-964B-3448-E5FD237C59C4}"/>
                </a:ext>
              </a:extLst>
            </p:cNvPr>
            <p:cNvCxnSpPr/>
            <p:nvPr/>
          </p:nvCxnSpPr>
          <p:spPr>
            <a:xfrm rot="10800000">
              <a:off x="7715918" y="4343147"/>
              <a:ext cx="251246" cy="0"/>
            </a:xfrm>
            <a:prstGeom prst="straightConnector1">
              <a:avLst/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232" name="Google Shape;404;p20">
              <a:extLst>
                <a:ext uri="{FF2B5EF4-FFF2-40B4-BE49-F238E27FC236}">
                  <a16:creationId xmlns:a16="http://schemas.microsoft.com/office/drawing/2014/main" id="{F21121D2-9562-A3A8-FFF2-84C04231A8F7}"/>
                </a:ext>
              </a:extLst>
            </p:cNvPr>
            <p:cNvCxnSpPr/>
            <p:nvPr/>
          </p:nvCxnSpPr>
          <p:spPr>
            <a:xfrm rot="5400000">
              <a:off x="4770828" y="5175064"/>
              <a:ext cx="277449" cy="0"/>
            </a:xfrm>
            <a:prstGeom prst="straightConnector1">
              <a:avLst/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233" name="Google Shape;405;p20">
              <a:extLst>
                <a:ext uri="{FF2B5EF4-FFF2-40B4-BE49-F238E27FC236}">
                  <a16:creationId xmlns:a16="http://schemas.microsoft.com/office/drawing/2014/main" id="{FBF8331C-1491-8734-E0D1-750102D19125}"/>
                </a:ext>
              </a:extLst>
            </p:cNvPr>
            <p:cNvCxnSpPr/>
            <p:nvPr/>
          </p:nvCxnSpPr>
          <p:spPr>
            <a:xfrm rot="10800000">
              <a:off x="1825404" y="2911087"/>
              <a:ext cx="1586470" cy="0"/>
            </a:xfrm>
            <a:prstGeom prst="straightConnector1">
              <a:avLst/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234" name="Google Shape;406;p20">
              <a:extLst>
                <a:ext uri="{FF2B5EF4-FFF2-40B4-BE49-F238E27FC236}">
                  <a16:creationId xmlns:a16="http://schemas.microsoft.com/office/drawing/2014/main" id="{2852C257-4A6F-D54A-E942-1E3C47D0812D}"/>
                </a:ext>
              </a:extLst>
            </p:cNvPr>
            <p:cNvCxnSpPr/>
            <p:nvPr/>
          </p:nvCxnSpPr>
          <p:spPr>
            <a:xfrm rot="10800000">
              <a:off x="6411959" y="2911087"/>
              <a:ext cx="1566432" cy="0"/>
            </a:xfrm>
            <a:prstGeom prst="straightConnector1">
              <a:avLst/>
            </a:prstGeom>
            <a:noFill/>
            <a:ln w="19050" cap="flat" cmpd="sng">
              <a:solidFill>
                <a:srgbClr val="253B50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A90D90D0-6BF5-EEA8-1E0E-35CA8B592247}"/>
              </a:ext>
            </a:extLst>
          </p:cNvPr>
          <p:cNvSpPr txBox="1"/>
          <p:nvPr/>
        </p:nvSpPr>
        <p:spPr>
          <a:xfrm>
            <a:off x="3218749" y="1411880"/>
            <a:ext cx="54290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FE4208C9-44E8-7E51-56DD-B6FF2D6804F7}"/>
              </a:ext>
            </a:extLst>
          </p:cNvPr>
          <p:cNvSpPr txBox="1"/>
          <p:nvPr/>
        </p:nvSpPr>
        <p:spPr>
          <a:xfrm>
            <a:off x="7090581" y="2029064"/>
            <a:ext cx="3072839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EC72B18D-35C9-A943-9E18-B1AC9D14D6F0}"/>
              </a:ext>
            </a:extLst>
          </p:cNvPr>
          <p:cNvSpPr txBox="1"/>
          <p:nvPr/>
        </p:nvSpPr>
        <p:spPr>
          <a:xfrm>
            <a:off x="1266118" y="2954900"/>
            <a:ext cx="218227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94C3545E-1141-6D16-C269-A132AB757356}"/>
              </a:ext>
            </a:extLst>
          </p:cNvPr>
          <p:cNvSpPr txBox="1"/>
          <p:nvPr/>
        </p:nvSpPr>
        <p:spPr>
          <a:xfrm>
            <a:off x="1441643" y="4378450"/>
            <a:ext cx="1760405" cy="1496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31255CBC-7886-2963-B286-C43A652DA6D8}"/>
              </a:ext>
            </a:extLst>
          </p:cNvPr>
          <p:cNvSpPr txBox="1"/>
          <p:nvPr/>
        </p:nvSpPr>
        <p:spPr>
          <a:xfrm>
            <a:off x="4229638" y="5196878"/>
            <a:ext cx="3373103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87F0FCBD-2FD0-158B-8876-508E03D1BD8F}"/>
              </a:ext>
            </a:extLst>
          </p:cNvPr>
          <p:cNvSpPr txBox="1"/>
          <p:nvPr/>
        </p:nvSpPr>
        <p:spPr>
          <a:xfrm>
            <a:off x="8465075" y="4353798"/>
            <a:ext cx="1836312" cy="1496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29" name="Picture 2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CFD51C73-CA7F-47CB-5B36-072758196D3F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3676301"/>
      </p:ext>
    </p:extLst>
  </p:cSld>
  <p:clrMapOvr>
    <a:masterClrMapping/>
  </p:clrMapOvr>
  <p:transition spd="slow">
    <p:cover dir="r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36" grpId="0"/>
      <p:bldP spid="237" grpId="0"/>
      <p:bldP spid="238" grpId="0"/>
      <p:bldP spid="239" grpId="0"/>
      <p:bldP spid="24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8813C19-E3D6-7771-F893-59AA9390C8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152" name="Picture Placeholder 151">
            <a:extLst>
              <a:ext uri="{FF2B5EF4-FFF2-40B4-BE49-F238E27FC236}">
                <a16:creationId xmlns:a16="http://schemas.microsoft.com/office/drawing/2014/main" id="{DDD385E4-2630-8B34-A95B-0C8FC819F5FC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54" name="Picture Placeholder 153">
            <a:extLst>
              <a:ext uri="{FF2B5EF4-FFF2-40B4-BE49-F238E27FC236}">
                <a16:creationId xmlns:a16="http://schemas.microsoft.com/office/drawing/2014/main" id="{6F0E47BB-9319-4187-F286-FD720A920CA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3C16CD9-CD4A-2FA8-A933-6A40F01A9251}"/>
              </a:ext>
            </a:extLst>
          </p:cNvPr>
          <p:cNvSpPr/>
          <p:nvPr/>
        </p:nvSpPr>
        <p:spPr>
          <a:xfrm>
            <a:off x="8579162" y="5218311"/>
            <a:ext cx="2169968" cy="1465303"/>
          </a:xfrm>
          <a:prstGeom prst="rect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60AC034-89E4-DBF1-A1F2-8EAC048EB412}"/>
              </a:ext>
            </a:extLst>
          </p:cNvPr>
          <p:cNvSpPr/>
          <p:nvPr/>
        </p:nvSpPr>
        <p:spPr>
          <a:xfrm>
            <a:off x="5114176" y="2249338"/>
            <a:ext cx="1772761" cy="1772761"/>
          </a:xfrm>
          <a:prstGeom prst="rect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grpSp>
        <p:nvGrpSpPr>
          <p:cNvPr id="7" name="Graphic 96">
            <a:extLst>
              <a:ext uri="{FF2B5EF4-FFF2-40B4-BE49-F238E27FC236}">
                <a16:creationId xmlns:a16="http://schemas.microsoft.com/office/drawing/2014/main" id="{1D07B1B2-9843-6F13-C2C2-B5BAF605B871}"/>
              </a:ext>
            </a:extLst>
          </p:cNvPr>
          <p:cNvGrpSpPr/>
          <p:nvPr/>
        </p:nvGrpSpPr>
        <p:grpSpPr>
          <a:xfrm>
            <a:off x="5546087" y="2681249"/>
            <a:ext cx="908939" cy="908939"/>
            <a:chOff x="12075319" y="6743700"/>
            <a:chExt cx="228600" cy="228600"/>
          </a:xfrm>
          <a:solidFill>
            <a:srgbClr val="FCC333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D686181-5D2D-4267-F970-BC65C9D48823}"/>
                </a:ext>
              </a:extLst>
            </p:cNvPr>
            <p:cNvSpPr/>
            <p:nvPr/>
          </p:nvSpPr>
          <p:spPr>
            <a:xfrm>
              <a:off x="12113409" y="6781799"/>
              <a:ext cx="152406" cy="190500"/>
            </a:xfrm>
            <a:custGeom>
              <a:avLst/>
              <a:gdLst>
                <a:gd name="connsiteX0" fmla="*/ 76210 w 152406"/>
                <a:gd name="connsiteY0" fmla="*/ 0 h 190500"/>
                <a:gd name="connsiteX1" fmla="*/ 0 w 152406"/>
                <a:gd name="connsiteY1" fmla="*/ 76190 h 190500"/>
                <a:gd name="connsiteX2" fmla="*/ 42672 w 152406"/>
                <a:gd name="connsiteY2" fmla="*/ 144628 h 190500"/>
                <a:gd name="connsiteX3" fmla="*/ 45339 w 152406"/>
                <a:gd name="connsiteY3" fmla="*/ 148800 h 190500"/>
                <a:gd name="connsiteX4" fmla="*/ 63142 w 152406"/>
                <a:gd name="connsiteY4" fmla="*/ 175470 h 190500"/>
                <a:gd name="connsiteX5" fmla="*/ 66685 w 152406"/>
                <a:gd name="connsiteY5" fmla="*/ 180975 h 190500"/>
                <a:gd name="connsiteX6" fmla="*/ 76210 w 152406"/>
                <a:gd name="connsiteY6" fmla="*/ 190500 h 190500"/>
                <a:gd name="connsiteX7" fmla="*/ 85735 w 152406"/>
                <a:gd name="connsiteY7" fmla="*/ 180975 h 190500"/>
                <a:gd name="connsiteX8" fmla="*/ 89288 w 152406"/>
                <a:gd name="connsiteY8" fmla="*/ 175403 h 190500"/>
                <a:gd name="connsiteX9" fmla="*/ 107138 w 152406"/>
                <a:gd name="connsiteY9" fmla="*/ 148676 h 190500"/>
                <a:gd name="connsiteX10" fmla="*/ 109795 w 152406"/>
                <a:gd name="connsiteY10" fmla="*/ 144590 h 190500"/>
                <a:gd name="connsiteX11" fmla="*/ 144579 w 152406"/>
                <a:gd name="connsiteY11" fmla="*/ 42595 h 190500"/>
                <a:gd name="connsiteX12" fmla="*/ 76210 w 152406"/>
                <a:gd name="connsiteY12" fmla="*/ 0 h 190500"/>
                <a:gd name="connsiteX13" fmla="*/ 57160 w 152406"/>
                <a:gd name="connsiteY13" fmla="*/ 80963 h 190500"/>
                <a:gd name="connsiteX14" fmla="*/ 54779 w 152406"/>
                <a:gd name="connsiteY14" fmla="*/ 83344 h 190500"/>
                <a:gd name="connsiteX15" fmla="*/ 50016 w 152406"/>
                <a:gd name="connsiteY15" fmla="*/ 83344 h 190500"/>
                <a:gd name="connsiteX16" fmla="*/ 42872 w 152406"/>
                <a:gd name="connsiteY16" fmla="*/ 76200 h 190500"/>
                <a:gd name="connsiteX17" fmla="*/ 50016 w 152406"/>
                <a:gd name="connsiteY17" fmla="*/ 69056 h 190500"/>
                <a:gd name="connsiteX18" fmla="*/ 57160 w 152406"/>
                <a:gd name="connsiteY18" fmla="*/ 76200 h 190500"/>
                <a:gd name="connsiteX19" fmla="*/ 80972 w 152406"/>
                <a:gd name="connsiteY19" fmla="*/ 128387 h 190500"/>
                <a:gd name="connsiteX20" fmla="*/ 76210 w 152406"/>
                <a:gd name="connsiteY20" fmla="*/ 133150 h 190500"/>
                <a:gd name="connsiteX21" fmla="*/ 71447 w 152406"/>
                <a:gd name="connsiteY21" fmla="*/ 128387 h 190500"/>
                <a:gd name="connsiteX22" fmla="*/ 71447 w 152406"/>
                <a:gd name="connsiteY22" fmla="*/ 102403 h 190500"/>
                <a:gd name="connsiteX23" fmla="*/ 76210 w 152406"/>
                <a:gd name="connsiteY23" fmla="*/ 97641 h 190500"/>
                <a:gd name="connsiteX24" fmla="*/ 80972 w 152406"/>
                <a:gd name="connsiteY24" fmla="*/ 102403 h 190500"/>
                <a:gd name="connsiteX25" fmla="*/ 98575 w 152406"/>
                <a:gd name="connsiteY25" fmla="*/ 128797 h 190500"/>
                <a:gd name="connsiteX26" fmla="*/ 96327 w 152406"/>
                <a:gd name="connsiteY26" fmla="*/ 128588 h 190500"/>
                <a:gd name="connsiteX27" fmla="*/ 95260 w 152406"/>
                <a:gd name="connsiteY27" fmla="*/ 126616 h 190500"/>
                <a:gd name="connsiteX28" fmla="*/ 95260 w 152406"/>
                <a:gd name="connsiteY28" fmla="*/ 102403 h 190500"/>
                <a:gd name="connsiteX29" fmla="*/ 100022 w 152406"/>
                <a:gd name="connsiteY29" fmla="*/ 97641 h 190500"/>
                <a:gd name="connsiteX30" fmla="*/ 102404 w 152406"/>
                <a:gd name="connsiteY30" fmla="*/ 97641 h 190500"/>
                <a:gd name="connsiteX31" fmla="*/ 123835 w 152406"/>
                <a:gd name="connsiteY31" fmla="*/ 76210 h 190500"/>
                <a:gd name="connsiteX32" fmla="*/ 102404 w 152406"/>
                <a:gd name="connsiteY32" fmla="*/ 54778 h 190500"/>
                <a:gd name="connsiteX33" fmla="*/ 80972 w 152406"/>
                <a:gd name="connsiteY33" fmla="*/ 76200 h 190500"/>
                <a:gd name="connsiteX34" fmla="*/ 80972 w 152406"/>
                <a:gd name="connsiteY34" fmla="*/ 78581 h 190500"/>
                <a:gd name="connsiteX35" fmla="*/ 76210 w 152406"/>
                <a:gd name="connsiteY35" fmla="*/ 83344 h 190500"/>
                <a:gd name="connsiteX36" fmla="*/ 71447 w 152406"/>
                <a:gd name="connsiteY36" fmla="*/ 78581 h 190500"/>
                <a:gd name="connsiteX37" fmla="*/ 71447 w 152406"/>
                <a:gd name="connsiteY37" fmla="*/ 76200 h 190500"/>
                <a:gd name="connsiteX38" fmla="*/ 50016 w 152406"/>
                <a:gd name="connsiteY38" fmla="*/ 54769 h 190500"/>
                <a:gd name="connsiteX39" fmla="*/ 28585 w 152406"/>
                <a:gd name="connsiteY39" fmla="*/ 76200 h 190500"/>
                <a:gd name="connsiteX40" fmla="*/ 50016 w 152406"/>
                <a:gd name="connsiteY40" fmla="*/ 97631 h 190500"/>
                <a:gd name="connsiteX41" fmla="*/ 52397 w 152406"/>
                <a:gd name="connsiteY41" fmla="*/ 97631 h 190500"/>
                <a:gd name="connsiteX42" fmla="*/ 57160 w 152406"/>
                <a:gd name="connsiteY42" fmla="*/ 102394 h 190500"/>
                <a:gd name="connsiteX43" fmla="*/ 57160 w 152406"/>
                <a:gd name="connsiteY43" fmla="*/ 126606 h 190500"/>
                <a:gd name="connsiteX44" fmla="*/ 56093 w 152406"/>
                <a:gd name="connsiteY44" fmla="*/ 128588 h 190500"/>
                <a:gd name="connsiteX45" fmla="*/ 53845 w 152406"/>
                <a:gd name="connsiteY45" fmla="*/ 128797 h 190500"/>
                <a:gd name="connsiteX46" fmla="*/ 23645 w 152406"/>
                <a:gd name="connsiteY46" fmla="*/ 53829 h 190500"/>
                <a:gd name="connsiteX47" fmla="*/ 98613 w 152406"/>
                <a:gd name="connsiteY47" fmla="*/ 23629 h 190500"/>
                <a:gd name="connsiteX48" fmla="*/ 128813 w 152406"/>
                <a:gd name="connsiteY48" fmla="*/ 98597 h 190500"/>
                <a:gd name="connsiteX49" fmla="*/ 98613 w 152406"/>
                <a:gd name="connsiteY49" fmla="*/ 128797 h 190500"/>
                <a:gd name="connsiteX50" fmla="*/ 95260 w 152406"/>
                <a:gd name="connsiteY50" fmla="*/ 80963 h 190500"/>
                <a:gd name="connsiteX51" fmla="*/ 95260 w 152406"/>
                <a:gd name="connsiteY51" fmla="*/ 76200 h 190500"/>
                <a:gd name="connsiteX52" fmla="*/ 102404 w 152406"/>
                <a:gd name="connsiteY52" fmla="*/ 69056 h 190500"/>
                <a:gd name="connsiteX53" fmla="*/ 109547 w 152406"/>
                <a:gd name="connsiteY53" fmla="*/ 76200 h 190500"/>
                <a:gd name="connsiteX54" fmla="*/ 102404 w 152406"/>
                <a:gd name="connsiteY54" fmla="*/ 83344 h 190500"/>
                <a:gd name="connsiteX55" fmla="*/ 97641 w 152406"/>
                <a:gd name="connsiteY55" fmla="*/ 83344 h 190500"/>
                <a:gd name="connsiteX56" fmla="*/ 95260 w 152406"/>
                <a:gd name="connsiteY56" fmla="*/ 8096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6" h="190500">
                  <a:moveTo>
                    <a:pt x="76210" y="0"/>
                  </a:moveTo>
                  <a:cubicBezTo>
                    <a:pt x="34126" y="-5"/>
                    <a:pt x="6" y="34106"/>
                    <a:pt x="0" y="76190"/>
                  </a:cubicBezTo>
                  <a:cubicBezTo>
                    <a:pt x="-4" y="105277"/>
                    <a:pt x="16552" y="131830"/>
                    <a:pt x="42672" y="144628"/>
                  </a:cubicBezTo>
                  <a:cubicBezTo>
                    <a:pt x="44271" y="145411"/>
                    <a:pt x="45300" y="147019"/>
                    <a:pt x="45339" y="148800"/>
                  </a:cubicBezTo>
                  <a:cubicBezTo>
                    <a:pt x="45810" y="160322"/>
                    <a:pt x="52680" y="170616"/>
                    <a:pt x="63142" y="175470"/>
                  </a:cubicBezTo>
                  <a:cubicBezTo>
                    <a:pt x="65284" y="176470"/>
                    <a:pt x="66661" y="178611"/>
                    <a:pt x="66685" y="180975"/>
                  </a:cubicBezTo>
                  <a:cubicBezTo>
                    <a:pt x="66685" y="186236"/>
                    <a:pt x="70949" y="190500"/>
                    <a:pt x="76210" y="190500"/>
                  </a:cubicBezTo>
                  <a:cubicBezTo>
                    <a:pt x="81471" y="190500"/>
                    <a:pt x="85735" y="186236"/>
                    <a:pt x="85735" y="180975"/>
                  </a:cubicBezTo>
                  <a:cubicBezTo>
                    <a:pt x="85737" y="178585"/>
                    <a:pt x="87122" y="176413"/>
                    <a:pt x="89288" y="175403"/>
                  </a:cubicBezTo>
                  <a:cubicBezTo>
                    <a:pt x="99755" y="170518"/>
                    <a:pt x="106635" y="160215"/>
                    <a:pt x="107138" y="148676"/>
                  </a:cubicBezTo>
                  <a:cubicBezTo>
                    <a:pt x="107206" y="146929"/>
                    <a:pt x="108226" y="145361"/>
                    <a:pt x="109795" y="144590"/>
                  </a:cubicBezTo>
                  <a:cubicBezTo>
                    <a:pt x="147565" y="126030"/>
                    <a:pt x="163139" y="80365"/>
                    <a:pt x="144579" y="42595"/>
                  </a:cubicBezTo>
                  <a:cubicBezTo>
                    <a:pt x="131770" y="16527"/>
                    <a:pt x="105255" y="8"/>
                    <a:pt x="76210" y="0"/>
                  </a:cubicBezTo>
                  <a:close/>
                  <a:moveTo>
                    <a:pt x="57160" y="80963"/>
                  </a:moveTo>
                  <a:cubicBezTo>
                    <a:pt x="57160" y="82278"/>
                    <a:pt x="56094" y="83344"/>
                    <a:pt x="54779" y="83344"/>
                  </a:cubicBezTo>
                  <a:lnTo>
                    <a:pt x="50016" y="83344"/>
                  </a:lnTo>
                  <a:cubicBezTo>
                    <a:pt x="46071" y="83344"/>
                    <a:pt x="42872" y="80145"/>
                    <a:pt x="42872" y="76200"/>
                  </a:cubicBezTo>
                  <a:cubicBezTo>
                    <a:pt x="42872" y="72255"/>
                    <a:pt x="46071" y="69056"/>
                    <a:pt x="50016" y="69056"/>
                  </a:cubicBezTo>
                  <a:cubicBezTo>
                    <a:pt x="53962" y="69056"/>
                    <a:pt x="57160" y="72255"/>
                    <a:pt x="57160" y="76200"/>
                  </a:cubicBezTo>
                  <a:close/>
                  <a:moveTo>
                    <a:pt x="80972" y="128387"/>
                  </a:moveTo>
                  <a:cubicBezTo>
                    <a:pt x="80972" y="131017"/>
                    <a:pt x="78840" y="133150"/>
                    <a:pt x="76210" y="133150"/>
                  </a:cubicBezTo>
                  <a:cubicBezTo>
                    <a:pt x="73580" y="133150"/>
                    <a:pt x="71447" y="131017"/>
                    <a:pt x="71447" y="128387"/>
                  </a:cubicBezTo>
                  <a:lnTo>
                    <a:pt x="71447" y="102403"/>
                  </a:lnTo>
                  <a:cubicBezTo>
                    <a:pt x="71447" y="99773"/>
                    <a:pt x="73580" y="97641"/>
                    <a:pt x="76210" y="97641"/>
                  </a:cubicBezTo>
                  <a:cubicBezTo>
                    <a:pt x="78840" y="97641"/>
                    <a:pt x="80972" y="99773"/>
                    <a:pt x="80972" y="102403"/>
                  </a:cubicBezTo>
                  <a:close/>
                  <a:moveTo>
                    <a:pt x="98575" y="128797"/>
                  </a:moveTo>
                  <a:cubicBezTo>
                    <a:pt x="97836" y="129103"/>
                    <a:pt x="96995" y="129024"/>
                    <a:pt x="96327" y="128588"/>
                  </a:cubicBezTo>
                  <a:cubicBezTo>
                    <a:pt x="95662" y="128151"/>
                    <a:pt x="95261" y="127410"/>
                    <a:pt x="95260" y="126616"/>
                  </a:cubicBezTo>
                  <a:lnTo>
                    <a:pt x="95260" y="102403"/>
                  </a:lnTo>
                  <a:cubicBezTo>
                    <a:pt x="95260" y="99773"/>
                    <a:pt x="97393" y="97641"/>
                    <a:pt x="100022" y="97641"/>
                  </a:cubicBezTo>
                  <a:lnTo>
                    <a:pt x="102404" y="97641"/>
                  </a:lnTo>
                  <a:cubicBezTo>
                    <a:pt x="114239" y="97641"/>
                    <a:pt x="123835" y="88045"/>
                    <a:pt x="123835" y="76210"/>
                  </a:cubicBezTo>
                  <a:cubicBezTo>
                    <a:pt x="123835" y="64374"/>
                    <a:pt x="114239" y="54778"/>
                    <a:pt x="102404" y="54778"/>
                  </a:cubicBezTo>
                  <a:cubicBezTo>
                    <a:pt x="90571" y="54778"/>
                    <a:pt x="80978" y="64368"/>
                    <a:pt x="80972" y="76200"/>
                  </a:cubicBezTo>
                  <a:lnTo>
                    <a:pt x="80972" y="78581"/>
                  </a:lnTo>
                  <a:cubicBezTo>
                    <a:pt x="80972" y="81211"/>
                    <a:pt x="78840" y="83344"/>
                    <a:pt x="76210" y="83344"/>
                  </a:cubicBezTo>
                  <a:cubicBezTo>
                    <a:pt x="73580" y="83344"/>
                    <a:pt x="71447" y="81211"/>
                    <a:pt x="71447" y="78581"/>
                  </a:cubicBezTo>
                  <a:lnTo>
                    <a:pt x="71447" y="76200"/>
                  </a:lnTo>
                  <a:cubicBezTo>
                    <a:pt x="71447" y="64364"/>
                    <a:pt x="61852" y="54769"/>
                    <a:pt x="50016" y="54769"/>
                  </a:cubicBezTo>
                  <a:cubicBezTo>
                    <a:pt x="38180" y="54769"/>
                    <a:pt x="28585" y="64364"/>
                    <a:pt x="28585" y="76200"/>
                  </a:cubicBezTo>
                  <a:cubicBezTo>
                    <a:pt x="28585" y="88036"/>
                    <a:pt x="38180" y="97631"/>
                    <a:pt x="50016" y="97631"/>
                  </a:cubicBezTo>
                  <a:lnTo>
                    <a:pt x="52397" y="97631"/>
                  </a:lnTo>
                  <a:cubicBezTo>
                    <a:pt x="55028" y="97631"/>
                    <a:pt x="57160" y="99764"/>
                    <a:pt x="57160" y="102394"/>
                  </a:cubicBezTo>
                  <a:lnTo>
                    <a:pt x="57160" y="126606"/>
                  </a:lnTo>
                  <a:cubicBezTo>
                    <a:pt x="57162" y="127404"/>
                    <a:pt x="56761" y="128149"/>
                    <a:pt x="56093" y="128588"/>
                  </a:cubicBezTo>
                  <a:cubicBezTo>
                    <a:pt x="55426" y="129029"/>
                    <a:pt x="54582" y="129108"/>
                    <a:pt x="53845" y="128797"/>
                  </a:cubicBezTo>
                  <a:cubicBezTo>
                    <a:pt x="24804" y="116435"/>
                    <a:pt x="11283" y="82870"/>
                    <a:pt x="23645" y="53829"/>
                  </a:cubicBezTo>
                  <a:cubicBezTo>
                    <a:pt x="36007" y="24788"/>
                    <a:pt x="69571" y="11267"/>
                    <a:pt x="98613" y="23629"/>
                  </a:cubicBezTo>
                  <a:cubicBezTo>
                    <a:pt x="127654" y="35991"/>
                    <a:pt x="141175" y="69555"/>
                    <a:pt x="128813" y="98597"/>
                  </a:cubicBezTo>
                  <a:cubicBezTo>
                    <a:pt x="123027" y="112188"/>
                    <a:pt x="112204" y="123012"/>
                    <a:pt x="98613" y="128797"/>
                  </a:cubicBezTo>
                  <a:close/>
                  <a:moveTo>
                    <a:pt x="95260" y="80963"/>
                  </a:moveTo>
                  <a:lnTo>
                    <a:pt x="95260" y="76200"/>
                  </a:lnTo>
                  <a:cubicBezTo>
                    <a:pt x="95260" y="72255"/>
                    <a:pt x="98458" y="69056"/>
                    <a:pt x="102404" y="69056"/>
                  </a:cubicBezTo>
                  <a:cubicBezTo>
                    <a:pt x="106349" y="69056"/>
                    <a:pt x="109547" y="72255"/>
                    <a:pt x="109547" y="76200"/>
                  </a:cubicBezTo>
                  <a:cubicBezTo>
                    <a:pt x="109547" y="80145"/>
                    <a:pt x="106349" y="83344"/>
                    <a:pt x="102404" y="83344"/>
                  </a:cubicBezTo>
                  <a:lnTo>
                    <a:pt x="97641" y="83344"/>
                  </a:lnTo>
                  <a:cubicBezTo>
                    <a:pt x="96326" y="83344"/>
                    <a:pt x="95260" y="82278"/>
                    <a:pt x="95260" y="80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0860AB2-AF17-CDBB-E87B-B2435CC2B8FA}"/>
                </a:ext>
              </a:extLst>
            </p:cNvPr>
            <p:cNvSpPr/>
            <p:nvPr/>
          </p:nvSpPr>
          <p:spPr>
            <a:xfrm>
              <a:off x="12075319" y="6848475"/>
              <a:ext cx="28575" cy="19050"/>
            </a:xfrm>
            <a:custGeom>
              <a:avLst/>
              <a:gdLst>
                <a:gd name="connsiteX0" fmla="*/ 19050 w 28575"/>
                <a:gd name="connsiteY0" fmla="*/ 0 h 19050"/>
                <a:gd name="connsiteX1" fmla="*/ 9525 w 28575"/>
                <a:gd name="connsiteY1" fmla="*/ 0 h 19050"/>
                <a:gd name="connsiteX2" fmla="*/ 0 w 28575"/>
                <a:gd name="connsiteY2" fmla="*/ 9525 h 19050"/>
                <a:gd name="connsiteX3" fmla="*/ 9525 w 28575"/>
                <a:gd name="connsiteY3" fmla="*/ 19050 h 19050"/>
                <a:gd name="connsiteX4" fmla="*/ 19050 w 28575"/>
                <a:gd name="connsiteY4" fmla="*/ 19050 h 19050"/>
                <a:gd name="connsiteX5" fmla="*/ 28575 w 28575"/>
                <a:gd name="connsiteY5" fmla="*/ 9525 h 19050"/>
                <a:gd name="connsiteX6" fmla="*/ 19050 w 28575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19050" y="0"/>
                  </a:moveTo>
                  <a:lnTo>
                    <a:pt x="9525" y="0"/>
                  </a:lnTo>
                  <a:cubicBezTo>
                    <a:pt x="4264" y="0"/>
                    <a:pt x="0" y="4264"/>
                    <a:pt x="0" y="9525"/>
                  </a:cubicBezTo>
                  <a:cubicBezTo>
                    <a:pt x="0" y="14786"/>
                    <a:pt x="4264" y="19050"/>
                    <a:pt x="9525" y="19050"/>
                  </a:cubicBezTo>
                  <a:lnTo>
                    <a:pt x="19050" y="19050"/>
                  </a:lnTo>
                  <a:cubicBezTo>
                    <a:pt x="24310" y="19050"/>
                    <a:pt x="28575" y="14786"/>
                    <a:pt x="28575" y="9525"/>
                  </a:cubicBezTo>
                  <a:cubicBezTo>
                    <a:pt x="28575" y="4264"/>
                    <a:pt x="24310" y="0"/>
                    <a:pt x="19050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1966D3F-915A-0E6C-B671-27889C2B3E0A}"/>
                </a:ext>
              </a:extLst>
            </p:cNvPr>
            <p:cNvSpPr/>
            <p:nvPr/>
          </p:nvSpPr>
          <p:spPr>
            <a:xfrm>
              <a:off x="12106125" y="6774516"/>
              <a:ext cx="25550" cy="25550"/>
            </a:xfrm>
            <a:custGeom>
              <a:avLst/>
              <a:gdLst>
                <a:gd name="connsiteX0" fmla="*/ 9408 w 25550"/>
                <a:gd name="connsiteY0" fmla="*/ 22876 h 25550"/>
                <a:gd name="connsiteX1" fmla="*/ 22876 w 25550"/>
                <a:gd name="connsiteY1" fmla="*/ 22642 h 25550"/>
                <a:gd name="connsiteX2" fmla="*/ 22876 w 25550"/>
                <a:gd name="connsiteY2" fmla="*/ 9408 h 25550"/>
                <a:gd name="connsiteX3" fmla="*/ 16142 w 25550"/>
                <a:gd name="connsiteY3" fmla="*/ 2674 h 25550"/>
                <a:gd name="connsiteX4" fmla="*/ 2674 w 25550"/>
                <a:gd name="connsiteY4" fmla="*/ 2908 h 25550"/>
                <a:gd name="connsiteX5" fmla="*/ 2674 w 25550"/>
                <a:gd name="connsiteY5" fmla="*/ 16142 h 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50" h="25550">
                  <a:moveTo>
                    <a:pt x="9408" y="22876"/>
                  </a:moveTo>
                  <a:cubicBezTo>
                    <a:pt x="13192" y="26531"/>
                    <a:pt x="19222" y="26426"/>
                    <a:pt x="22876" y="22642"/>
                  </a:cubicBezTo>
                  <a:cubicBezTo>
                    <a:pt x="26441" y="18951"/>
                    <a:pt x="26441" y="13099"/>
                    <a:pt x="22876" y="9408"/>
                  </a:cubicBezTo>
                  <a:lnTo>
                    <a:pt x="16142" y="2674"/>
                  </a:lnTo>
                  <a:cubicBezTo>
                    <a:pt x="12358" y="-981"/>
                    <a:pt x="6328" y="-876"/>
                    <a:pt x="2674" y="2908"/>
                  </a:cubicBezTo>
                  <a:cubicBezTo>
                    <a:pt x="-891" y="6599"/>
                    <a:pt x="-891" y="12451"/>
                    <a:pt x="2674" y="1614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5FD2745-CC0F-65BA-C72B-A2E5A7B59E14}"/>
                </a:ext>
              </a:extLst>
            </p:cNvPr>
            <p:cNvSpPr/>
            <p:nvPr/>
          </p:nvSpPr>
          <p:spPr>
            <a:xfrm>
              <a:off x="12180094" y="6743700"/>
              <a:ext cx="19050" cy="28575"/>
            </a:xfrm>
            <a:custGeom>
              <a:avLst/>
              <a:gdLst>
                <a:gd name="connsiteX0" fmla="*/ 9525 w 19050"/>
                <a:gd name="connsiteY0" fmla="*/ 28575 h 28575"/>
                <a:gd name="connsiteX1" fmla="*/ 19050 w 19050"/>
                <a:gd name="connsiteY1" fmla="*/ 19050 h 28575"/>
                <a:gd name="connsiteX2" fmla="*/ 19050 w 19050"/>
                <a:gd name="connsiteY2" fmla="*/ 9525 h 28575"/>
                <a:gd name="connsiteX3" fmla="*/ 9525 w 19050"/>
                <a:gd name="connsiteY3" fmla="*/ 0 h 28575"/>
                <a:gd name="connsiteX4" fmla="*/ 0 w 19050"/>
                <a:gd name="connsiteY4" fmla="*/ 9525 h 28575"/>
                <a:gd name="connsiteX5" fmla="*/ 0 w 19050"/>
                <a:gd name="connsiteY5" fmla="*/ 19050 h 28575"/>
                <a:gd name="connsiteX6" fmla="*/ 9525 w 19050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8575">
                  <a:moveTo>
                    <a:pt x="9525" y="28575"/>
                  </a:moveTo>
                  <a:cubicBezTo>
                    <a:pt x="14786" y="28575"/>
                    <a:pt x="19050" y="24310"/>
                    <a:pt x="19050" y="19050"/>
                  </a:cubicBezTo>
                  <a:lnTo>
                    <a:pt x="19050" y="9525"/>
                  </a:lnTo>
                  <a:cubicBezTo>
                    <a:pt x="19050" y="4264"/>
                    <a:pt x="14786" y="0"/>
                    <a:pt x="9525" y="0"/>
                  </a:cubicBezTo>
                  <a:cubicBezTo>
                    <a:pt x="4264" y="0"/>
                    <a:pt x="0" y="4264"/>
                    <a:pt x="0" y="9525"/>
                  </a:cubicBezTo>
                  <a:lnTo>
                    <a:pt x="0" y="19050"/>
                  </a:lnTo>
                  <a:cubicBezTo>
                    <a:pt x="0" y="24310"/>
                    <a:pt x="4264" y="28575"/>
                    <a:pt x="9525" y="2857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8E4DC3C-4077-9E16-3EF1-3ABBFAFEE784}"/>
                </a:ext>
              </a:extLst>
            </p:cNvPr>
            <p:cNvSpPr/>
            <p:nvPr/>
          </p:nvSpPr>
          <p:spPr>
            <a:xfrm>
              <a:off x="12247327" y="6774516"/>
              <a:ext cx="25784" cy="25784"/>
            </a:xfrm>
            <a:custGeom>
              <a:avLst/>
              <a:gdLst>
                <a:gd name="connsiteX0" fmla="*/ 9642 w 25784"/>
                <a:gd name="connsiteY0" fmla="*/ 2674 h 25784"/>
                <a:gd name="connsiteX1" fmla="*/ 2908 w 25784"/>
                <a:gd name="connsiteY1" fmla="*/ 9408 h 25784"/>
                <a:gd name="connsiteX2" fmla="*/ 2674 w 25784"/>
                <a:gd name="connsiteY2" fmla="*/ 22876 h 25784"/>
                <a:gd name="connsiteX3" fmla="*/ 16142 w 25784"/>
                <a:gd name="connsiteY3" fmla="*/ 23110 h 25784"/>
                <a:gd name="connsiteX4" fmla="*/ 16377 w 25784"/>
                <a:gd name="connsiteY4" fmla="*/ 22876 h 25784"/>
                <a:gd name="connsiteX5" fmla="*/ 23111 w 25784"/>
                <a:gd name="connsiteY5" fmla="*/ 16142 h 25784"/>
                <a:gd name="connsiteX6" fmla="*/ 22876 w 25784"/>
                <a:gd name="connsiteY6" fmla="*/ 2674 h 25784"/>
                <a:gd name="connsiteX7" fmla="*/ 9642 w 25784"/>
                <a:gd name="connsiteY7" fmla="*/ 2674 h 2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84" h="25784">
                  <a:moveTo>
                    <a:pt x="9642" y="2674"/>
                  </a:moveTo>
                  <a:lnTo>
                    <a:pt x="2908" y="9408"/>
                  </a:lnTo>
                  <a:cubicBezTo>
                    <a:pt x="-876" y="13062"/>
                    <a:pt x="-981" y="19092"/>
                    <a:pt x="2674" y="22876"/>
                  </a:cubicBezTo>
                  <a:cubicBezTo>
                    <a:pt x="6329" y="26660"/>
                    <a:pt x="12359" y="26765"/>
                    <a:pt x="16142" y="23110"/>
                  </a:cubicBezTo>
                  <a:cubicBezTo>
                    <a:pt x="16222" y="23034"/>
                    <a:pt x="16300" y="22956"/>
                    <a:pt x="16377" y="22876"/>
                  </a:cubicBezTo>
                  <a:lnTo>
                    <a:pt x="23111" y="16142"/>
                  </a:lnTo>
                  <a:cubicBezTo>
                    <a:pt x="26766" y="12358"/>
                    <a:pt x="26661" y="6328"/>
                    <a:pt x="22876" y="2674"/>
                  </a:cubicBezTo>
                  <a:cubicBezTo>
                    <a:pt x="19186" y="-891"/>
                    <a:pt x="13333" y="-891"/>
                    <a:pt x="9642" y="267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5325391-AE23-AE89-314D-E8FC52D65A1A}"/>
                </a:ext>
              </a:extLst>
            </p:cNvPr>
            <p:cNvSpPr/>
            <p:nvPr/>
          </p:nvSpPr>
          <p:spPr>
            <a:xfrm>
              <a:off x="12275344" y="6848475"/>
              <a:ext cx="28575" cy="19050"/>
            </a:xfrm>
            <a:custGeom>
              <a:avLst/>
              <a:gdLst>
                <a:gd name="connsiteX0" fmla="*/ 19050 w 28575"/>
                <a:gd name="connsiteY0" fmla="*/ 0 h 19050"/>
                <a:gd name="connsiteX1" fmla="*/ 9525 w 28575"/>
                <a:gd name="connsiteY1" fmla="*/ 0 h 19050"/>
                <a:gd name="connsiteX2" fmla="*/ 0 w 28575"/>
                <a:gd name="connsiteY2" fmla="*/ 9525 h 19050"/>
                <a:gd name="connsiteX3" fmla="*/ 9525 w 28575"/>
                <a:gd name="connsiteY3" fmla="*/ 19050 h 19050"/>
                <a:gd name="connsiteX4" fmla="*/ 19050 w 28575"/>
                <a:gd name="connsiteY4" fmla="*/ 19050 h 19050"/>
                <a:gd name="connsiteX5" fmla="*/ 28575 w 28575"/>
                <a:gd name="connsiteY5" fmla="*/ 9525 h 19050"/>
                <a:gd name="connsiteX6" fmla="*/ 19050 w 28575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19050" y="0"/>
                  </a:moveTo>
                  <a:lnTo>
                    <a:pt x="9525" y="0"/>
                  </a:lnTo>
                  <a:cubicBezTo>
                    <a:pt x="4264" y="0"/>
                    <a:pt x="0" y="4264"/>
                    <a:pt x="0" y="9525"/>
                  </a:cubicBezTo>
                  <a:cubicBezTo>
                    <a:pt x="0" y="14786"/>
                    <a:pt x="4264" y="19050"/>
                    <a:pt x="9525" y="19050"/>
                  </a:cubicBezTo>
                  <a:lnTo>
                    <a:pt x="19050" y="19050"/>
                  </a:lnTo>
                  <a:cubicBezTo>
                    <a:pt x="24311" y="19050"/>
                    <a:pt x="28575" y="14786"/>
                    <a:pt x="28575" y="9525"/>
                  </a:cubicBezTo>
                  <a:cubicBezTo>
                    <a:pt x="28575" y="4264"/>
                    <a:pt x="24311" y="0"/>
                    <a:pt x="19050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A1219A-991E-7337-6925-CED3094D9E11}"/>
                </a:ext>
              </a:extLst>
            </p:cNvPr>
            <p:cNvSpPr/>
            <p:nvPr/>
          </p:nvSpPr>
          <p:spPr>
            <a:xfrm>
              <a:off x="12247327" y="6915727"/>
              <a:ext cx="25784" cy="25784"/>
            </a:xfrm>
            <a:custGeom>
              <a:avLst/>
              <a:gdLst>
                <a:gd name="connsiteX0" fmla="*/ 16377 w 25784"/>
                <a:gd name="connsiteY0" fmla="*/ 2908 h 25784"/>
                <a:gd name="connsiteX1" fmla="*/ 2908 w 25784"/>
                <a:gd name="connsiteY1" fmla="*/ 2674 h 25784"/>
                <a:gd name="connsiteX2" fmla="*/ 2674 w 25784"/>
                <a:gd name="connsiteY2" fmla="*/ 16142 h 25784"/>
                <a:gd name="connsiteX3" fmla="*/ 2908 w 25784"/>
                <a:gd name="connsiteY3" fmla="*/ 16377 h 25784"/>
                <a:gd name="connsiteX4" fmla="*/ 9642 w 25784"/>
                <a:gd name="connsiteY4" fmla="*/ 23111 h 25784"/>
                <a:gd name="connsiteX5" fmla="*/ 23111 w 25784"/>
                <a:gd name="connsiteY5" fmla="*/ 22876 h 25784"/>
                <a:gd name="connsiteX6" fmla="*/ 23111 w 25784"/>
                <a:gd name="connsiteY6" fmla="*/ 9642 h 2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84" h="25784">
                  <a:moveTo>
                    <a:pt x="16377" y="2908"/>
                  </a:moveTo>
                  <a:cubicBezTo>
                    <a:pt x="12722" y="-876"/>
                    <a:pt x="6693" y="-981"/>
                    <a:pt x="2908" y="2674"/>
                  </a:cubicBezTo>
                  <a:cubicBezTo>
                    <a:pt x="-876" y="6329"/>
                    <a:pt x="-981" y="12359"/>
                    <a:pt x="2674" y="16142"/>
                  </a:cubicBezTo>
                  <a:cubicBezTo>
                    <a:pt x="2751" y="16222"/>
                    <a:pt x="2829" y="16299"/>
                    <a:pt x="2908" y="16377"/>
                  </a:cubicBezTo>
                  <a:lnTo>
                    <a:pt x="9642" y="23111"/>
                  </a:lnTo>
                  <a:cubicBezTo>
                    <a:pt x="13427" y="26766"/>
                    <a:pt x="19456" y="26661"/>
                    <a:pt x="23111" y="22876"/>
                  </a:cubicBezTo>
                  <a:cubicBezTo>
                    <a:pt x="26676" y="19186"/>
                    <a:pt x="26676" y="13333"/>
                    <a:pt x="23111" y="964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86D3B23-254A-BB4E-7021-BBB8B90353E9}"/>
                </a:ext>
              </a:extLst>
            </p:cNvPr>
            <p:cNvSpPr/>
            <p:nvPr/>
          </p:nvSpPr>
          <p:spPr>
            <a:xfrm>
              <a:off x="12105891" y="6915962"/>
              <a:ext cx="25784" cy="25784"/>
            </a:xfrm>
            <a:custGeom>
              <a:avLst/>
              <a:gdLst>
                <a:gd name="connsiteX0" fmla="*/ 9642 w 25784"/>
                <a:gd name="connsiteY0" fmla="*/ 2674 h 25784"/>
                <a:gd name="connsiteX1" fmla="*/ 2908 w 25784"/>
                <a:gd name="connsiteY1" fmla="*/ 9408 h 25784"/>
                <a:gd name="connsiteX2" fmla="*/ 2674 w 25784"/>
                <a:gd name="connsiteY2" fmla="*/ 22876 h 25784"/>
                <a:gd name="connsiteX3" fmla="*/ 16142 w 25784"/>
                <a:gd name="connsiteY3" fmla="*/ 23111 h 25784"/>
                <a:gd name="connsiteX4" fmla="*/ 16376 w 25784"/>
                <a:gd name="connsiteY4" fmla="*/ 22876 h 25784"/>
                <a:gd name="connsiteX5" fmla="*/ 23110 w 25784"/>
                <a:gd name="connsiteY5" fmla="*/ 16142 h 25784"/>
                <a:gd name="connsiteX6" fmla="*/ 22876 w 25784"/>
                <a:gd name="connsiteY6" fmla="*/ 2674 h 25784"/>
                <a:gd name="connsiteX7" fmla="*/ 9642 w 25784"/>
                <a:gd name="connsiteY7" fmla="*/ 2674 h 2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84" h="25784">
                  <a:moveTo>
                    <a:pt x="9642" y="2674"/>
                  </a:moveTo>
                  <a:lnTo>
                    <a:pt x="2908" y="9408"/>
                  </a:lnTo>
                  <a:cubicBezTo>
                    <a:pt x="-876" y="13063"/>
                    <a:pt x="-981" y="19092"/>
                    <a:pt x="2674" y="22876"/>
                  </a:cubicBezTo>
                  <a:cubicBezTo>
                    <a:pt x="6328" y="26661"/>
                    <a:pt x="12358" y="26765"/>
                    <a:pt x="16142" y="23111"/>
                  </a:cubicBezTo>
                  <a:cubicBezTo>
                    <a:pt x="16222" y="23034"/>
                    <a:pt x="16300" y="22955"/>
                    <a:pt x="16376" y="22876"/>
                  </a:cubicBezTo>
                  <a:lnTo>
                    <a:pt x="23110" y="16142"/>
                  </a:lnTo>
                  <a:cubicBezTo>
                    <a:pt x="26765" y="12358"/>
                    <a:pt x="26660" y="6329"/>
                    <a:pt x="22876" y="2674"/>
                  </a:cubicBezTo>
                  <a:cubicBezTo>
                    <a:pt x="19185" y="-891"/>
                    <a:pt x="13333" y="-891"/>
                    <a:pt x="9642" y="267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ID" dirty="0">
                <a:latin typeface="Arial" panose="020B0604020202020204" pitchFamily="34" charset="0"/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51BCFE8D-B43B-B7B9-D66C-18A8A060DE6F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BFABAC5-A2C2-EADE-C851-263D6BDEDF6E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1967625-E730-413F-DD4A-82DBD245FE5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52D45020-A4BE-A824-D782-ECCEDB3F28AB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80A9C5FF-B9AA-AFA7-1901-F326CF82AD3D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CEBF23D-1480-5D3C-787B-335DCC29E35F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07A2AFAD-9DBC-D8D3-578B-0B34ECAFED1F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C134A4A-0D65-A64F-03AA-ED58F7A64E13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6A5F8FA-1998-2839-1246-4A50A3B76ED5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6664C9C-8C82-9C67-C0D6-9CBFCEDF2D54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F9308E8-B1A6-EF18-F583-245C68B9DD8D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21A659B-4755-1B94-5066-9EBFE3F68135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D064A5D-7D54-3D07-448F-258153411889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9" name="Graphic 3">
            <a:extLst>
              <a:ext uri="{FF2B5EF4-FFF2-40B4-BE49-F238E27FC236}">
                <a16:creationId xmlns:a16="http://schemas.microsoft.com/office/drawing/2014/main" id="{CCEFB341-A4BE-5554-F5DE-8BFDDB9A9019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BEA00C7-08BF-3D33-AB7D-C847637761B9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1" name="Graphic 3">
              <a:extLst>
                <a:ext uri="{FF2B5EF4-FFF2-40B4-BE49-F238E27FC236}">
                  <a16:creationId xmlns:a16="http://schemas.microsoft.com/office/drawing/2014/main" id="{70CF49A2-6E29-AC10-0143-90CC77801291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83DE8C2F-5894-19CB-8704-53978FAB7E96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99ABDFE-07C9-E03D-064A-BE6CB2585AEC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C5BB1E1-28E1-C14C-91AA-8068B4A1F557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471A240-C975-8549-1AC2-391E33E0BDE6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1F339F7E-293F-022B-CE3D-32E3FAF406DD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9B1C55E-32F4-8615-CF3F-EEC4CBD11F65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B444CF34-C3C7-6473-39E1-AF36C5D38FC9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A2807C1-EA2D-8F4B-0E84-8ADA74922D5F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693BB94-86F2-29BA-7D12-AA644B2C467B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910913B-5475-E204-B73A-63C3EC67119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348FD29-0296-2064-DDF0-7C7D5FE88AF3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DD89072-B8CB-CA5F-999C-59C82666202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3E016C8-25CF-1260-9C10-31CCAA9FA499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8672A5AC-8523-507D-9EA2-B1F706916064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D65DFD28-BDE7-4685-4AD0-C6E91C607195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7" name="Graphic 3">
            <a:extLst>
              <a:ext uri="{FF2B5EF4-FFF2-40B4-BE49-F238E27FC236}">
                <a16:creationId xmlns:a16="http://schemas.microsoft.com/office/drawing/2014/main" id="{34826483-8A3A-A7F1-F663-5E0EA8AB382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2B7AF7-4BF0-E652-3FDD-5B64BFFB5469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545DFA5-CBD6-3B2C-88F8-22195C36E5AE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C3B44D0-A8AF-2CC4-BCE6-54345114B82E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9929964-D525-A6A4-27E6-58A6EDEC4923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CEFBAFF-F2A4-6BE7-38CF-CA032CD67BD8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8DC17C0-232D-C56D-93DB-C66E257F0D77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C1BCDE7-2FD2-D982-1893-0D38A543BC87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EC5C067-DED8-0DD8-1979-BBE7C189F095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09BB102-68A2-A22F-18C4-718B0F53C083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0969810-2CC5-04B2-A25E-6B104C1D8762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6423185-57D8-1DED-17D3-967FB1599D7A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DF6E8E6-B059-4B6B-3DEA-C73664A605E4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73AF440-2B5E-0D51-C359-8B61854C851C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3993358-5B5A-5AAC-77AE-9562448937ED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5468EAEA-56B0-ABF1-775B-6E147681226C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1C1A1B0-A727-63B8-6F10-754617ED2F0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0F66715-73B4-4E9D-3296-0A1136A756AD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0172C46-5166-EAB2-2154-41302EF72017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8E65B6B-6F89-43CA-ED4D-B79420F1B3EE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F6912E-9E32-B333-1C50-0E5D03403359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ECC6B4-D0B9-9599-5BB1-60CB71AFD15B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04699E4-01AA-84F7-91A2-AAB0B709E856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2F936E7-6F64-4329-5DDD-0181BD248EC6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5A2CC84-6BD4-1B73-57A7-52FA642B13A7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" name="Graphic 3">
            <a:extLst>
              <a:ext uri="{FF2B5EF4-FFF2-40B4-BE49-F238E27FC236}">
                <a16:creationId xmlns:a16="http://schemas.microsoft.com/office/drawing/2014/main" id="{D9E5E849-6463-4AEE-36A4-31C72B2F7EC4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CCB54EF-BC52-962C-1E8B-93B46EA03F67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C606BBC-C02F-CAE9-E9AD-2F8A60BF8098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9C62636-07B4-0B7F-79CC-40BE30393D40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1947C5B-A2D3-BC4E-F7DD-131C90CBB8FD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CAE5D38-9E09-9A74-B01F-DFF5250CF4A1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38BD390-486A-565D-8020-3ACD7EC4508D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CFF426B-E9FB-EE82-95D7-F64643171C17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9E9B54-F1B0-41DA-9872-3D7252604043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40574C2-E04C-2AE3-3EBC-57A9ABAAC3E4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F3D3D5F-217A-55E4-0862-2E9B270000C4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1708870-3A21-349E-E232-1A38BBBF58EC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2137C51-BE48-6746-19F6-2923E6BACF09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5C42EEE-2A2A-1D09-2A35-91E0315AE63E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55EA127-A9E6-E386-B509-2BD6D8708BEA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A613E5A-0009-B867-105B-94B1D4C8DC0D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A0B575A-F955-4454-8F96-3BDF96F7C2E0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3B80C33-A657-7EB9-5CA4-E69781442006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24FC618-4F11-D99B-DFE1-4040A05801FF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aphic 3">
            <a:extLst>
              <a:ext uri="{FF2B5EF4-FFF2-40B4-BE49-F238E27FC236}">
                <a16:creationId xmlns:a16="http://schemas.microsoft.com/office/drawing/2014/main" id="{EE7BA036-8680-C38A-7F21-2481B59E5186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42438924-6F9D-3379-449A-1E87FC738DB3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A077FD9-400D-6C73-08FE-08AD76CE2BFD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5C835FA-67B3-5C5F-0412-11A008CB9F5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F3154E1-CECB-04D1-25CA-A361CE9F6A82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3B192EC-7BB3-7C30-E3B6-9BDE07B67D7C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00E3D9F-C674-E75E-422C-96E5163686D7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4E7BB89-C336-78CC-B3A0-836ACBD9C166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7A31A79-40E6-E024-4022-CD9F7C05E351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B0B2D6F-E4FB-1A7B-847B-0DCEB3324DAA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03C8642-98D5-E35F-52C2-562FC5C3822B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8DDA239-BBD9-3169-B590-D26AE8FA9C97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161BE0E-F090-8261-7B43-3C3ECC8975AE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AFF71CC-42D7-8029-0793-9A7B53F9AE85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637A644-3260-01A9-C874-4ADFFED59D55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7CDCDF7-3C83-4113-5705-2E698AD4E50C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92AB22E-2BF3-2559-9DD6-6966F6BD2559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BC7A791-D866-84A5-92F3-75C349E5FA34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66ECF39-4B2B-16FF-6584-674FE4E6EE05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C1DBA44-6EFA-97C8-DA8C-00BDA60D5796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93FB5E7-538B-515F-C511-781B1088997B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AC5970B-85F0-D381-4472-4F8EAE9A69BB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1F1131-EF25-FD61-F9F2-8F07F43CE530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5B1DF11-509F-1C6C-227A-C1F97C722FE3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836BD99F-7656-269F-E6B4-CC1CD72FCD9D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621BC3E-A926-1290-A8BD-D07F567C43DE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232EE41-B3BA-17D5-9285-87728650E967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E68558B4-C503-E251-478A-DD1426EB6819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F973539-529C-5798-478D-3C8EF96BFD26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EDDCCDA-E01F-8589-92D8-A3F8DD53C27A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CBFE0BB-4DF0-C7EC-7643-4176933764F4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Graphic 3">
            <a:extLst>
              <a:ext uri="{FF2B5EF4-FFF2-40B4-BE49-F238E27FC236}">
                <a16:creationId xmlns:a16="http://schemas.microsoft.com/office/drawing/2014/main" id="{7998764C-03C4-FEA2-0B01-93246B0A0214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C3F3946-5B3F-808A-9CAB-79A42DEEDAF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4" name="Graphic 3">
              <a:extLst>
                <a:ext uri="{FF2B5EF4-FFF2-40B4-BE49-F238E27FC236}">
                  <a16:creationId xmlns:a16="http://schemas.microsoft.com/office/drawing/2014/main" id="{E56E2A4F-0A0A-DA7B-3E47-4A4263A59312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E0DFBDE-BD44-8D41-0904-B21E62822943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D21521C-4A7A-CC57-B254-F002954FA114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60D3C793-775A-CB3A-766E-693EC8282E38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5A218474-3988-72AB-F47F-5BDE718C5523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A67DBA4-5F52-F449-D2B1-4EC7491B87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2381A0C-0DCF-2922-C550-A084952ECB5D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FC11DC32-DF3E-8252-B364-A27DB28AD2D8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B5D0F5F-706F-C38F-D415-36F388B70CDD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80DB43D-E53A-8079-89A7-EE973B7362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2AA7B06-AFAD-4F39-267D-018CDD6AB10E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F0D0BEF-E160-DE53-D4F3-B915AE073F11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7C76785-B7FB-8D42-1861-D8BDECB3968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B70F6D26-7F4F-9791-355C-DFB6B188FC33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A5F6B67-375C-4909-9AFE-92834AC28409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89B2451A-3C17-D77C-18C2-2BDDDC4D7EC6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42ABDE3-6BD2-2E9A-914B-9D06FE6FF595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389E850-834F-5E36-D054-A8F445813AE9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2" name="Graphic 3">
            <a:extLst>
              <a:ext uri="{FF2B5EF4-FFF2-40B4-BE49-F238E27FC236}">
                <a16:creationId xmlns:a16="http://schemas.microsoft.com/office/drawing/2014/main" id="{268C1095-38DF-E59A-158B-AB54F81F4EC8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D1B3866-0E20-E96A-6E0C-326125887D17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44AEB4B-672D-D679-4620-5945DF368F03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016299B-3A5A-561E-66A4-F296337A56EE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E9CBC865-04AD-021C-93B2-9F07B0815349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28EB280-3A67-5C1D-6805-89317AE52C0D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CF353B5-0234-8893-79D6-5C4EF113AF09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7DA2494-28CD-4C03-5CAD-1413C9F5FF77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C5945B59-66B2-3D78-87E8-6413AD116E4A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0DD3CFD-07C9-1CD3-E1B6-95C55C26AEE7}"/>
              </a:ext>
            </a:extLst>
          </p:cNvPr>
          <p:cNvSpPr txBox="1"/>
          <p:nvPr/>
        </p:nvSpPr>
        <p:spPr>
          <a:xfrm>
            <a:off x="159783" y="4223188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1B8011-FCD9-92CB-FDD0-5BA426A663B4}"/>
              </a:ext>
            </a:extLst>
          </p:cNvPr>
          <p:cNvSpPr txBox="1"/>
          <p:nvPr/>
        </p:nvSpPr>
        <p:spPr>
          <a:xfrm>
            <a:off x="432785" y="4722087"/>
            <a:ext cx="4751860" cy="16273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</a:p>
        </p:txBody>
      </p:sp>
      <p:pic>
        <p:nvPicPr>
          <p:cNvPr id="151" name="Picture 15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57C37CB8-911D-F0AF-CC58-89A09E36E46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33798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3" grpId="0"/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5196669-979B-0B6D-D3D5-5138DDE9B7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18</a:t>
            </a:fld>
            <a:endParaRPr lang="en-US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C147AD0-2ADC-87C0-8DD4-411F6440ED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83289022"/>
              </p:ext>
            </p:extLst>
          </p:nvPr>
        </p:nvGraphicFramePr>
        <p:xfrm>
          <a:off x="344690" y="2296446"/>
          <a:ext cx="3909928" cy="40090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E120DEB-D5E6-CFDE-75B5-019F54AC98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50187754"/>
              </p:ext>
            </p:extLst>
          </p:nvPr>
        </p:nvGraphicFramePr>
        <p:xfrm>
          <a:off x="4999630" y="3621145"/>
          <a:ext cx="5495124" cy="26843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Oval 4">
            <a:extLst>
              <a:ext uri="{FF2B5EF4-FFF2-40B4-BE49-F238E27FC236}">
                <a16:creationId xmlns:a16="http://schemas.microsoft.com/office/drawing/2014/main" id="{49BC0B85-2AC5-296E-FCB8-4B9638E10E67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26526D3-B4E4-4394-3D48-CA7890CCE6E9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7D50DB9-2389-A96C-AB72-917076922323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33E7116-4F43-5B16-C85E-2BB3F13F0713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1328644-11DC-31CC-7A38-E4C67694EB5A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45581D8-4552-31E7-B68F-3A431030E1AA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25D59211-CC0F-179C-1ADE-2F6D8C8121B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EEAFB1A2-114D-4C2A-38AA-D983CD686D9A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6B40FB-F460-094B-C497-440BE8EA25E5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3A79354-75C1-55D2-89D2-CDB5CF040E8F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9BD1915-C3D1-8116-2BE5-57C19D22D5FE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3827212-8F1D-1572-E71F-98C7FF948D07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94559DE-5C30-A7B5-2365-866C1057F28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8" name="Graphic 3">
            <a:extLst>
              <a:ext uri="{FF2B5EF4-FFF2-40B4-BE49-F238E27FC236}">
                <a16:creationId xmlns:a16="http://schemas.microsoft.com/office/drawing/2014/main" id="{8A3B3ED5-EF43-01E3-E2EF-899475EC70A2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DD6371A-04FE-1EDA-1F97-CCC1F49A295E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" name="Graphic 3">
              <a:extLst>
                <a:ext uri="{FF2B5EF4-FFF2-40B4-BE49-F238E27FC236}">
                  <a16:creationId xmlns:a16="http://schemas.microsoft.com/office/drawing/2014/main" id="{D27A75E1-402E-E7C9-E50D-105E5FF62210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02812D8E-A6D5-E8D2-257C-82E0B8945B8C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263951D-CC60-CC8A-51F3-0C938BE058FC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006C2ED-7AEE-4681-CA8C-F8DABDA1A306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4D1DDE8-E27A-C832-0BA2-259D16D25798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37AE5EB-0106-35E5-0381-81309F575AC7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00017D4-3C1F-E1CB-39AE-343B38E7A52E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089F2338-A09F-FB8D-CFC0-CD8C554BA00F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B440909-7003-3E95-02ED-7ABA69A1A4D2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20344E8A-0F92-DEDD-9D7C-E313B5BC0EDD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3CD7BF7-E4CF-0212-C443-F6BD30AEA21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5641ECBA-2ED4-3BC5-397E-0238CBC7A6A5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0DDABDF-BF7D-51CB-CF51-4188E61C4637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B8B128C-22BE-6DC9-C587-4F31BCD17D4C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415A0CF-2A28-AB59-EC8E-C24DC984A412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3E00E50-0122-0F7B-2D16-7BDFEB5F44DB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6" name="Graphic 3">
            <a:extLst>
              <a:ext uri="{FF2B5EF4-FFF2-40B4-BE49-F238E27FC236}">
                <a16:creationId xmlns:a16="http://schemas.microsoft.com/office/drawing/2014/main" id="{283AD2FC-A08C-1501-FC2D-B1887E302B8B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B245308-97F7-787D-693C-AB1CDDBF5B39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57FCA85-A7B1-9BCE-AEE7-9D0B5F1A8147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13D31D1-E5F7-3411-8AFF-4A2654991F42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8C9C957-EBB7-938B-3881-CE43C90409E5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139781A-1079-5C85-1AE2-4A41794C2B93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40B60FC-8451-7FE5-702D-0B02B424B7DC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0EF70DD-D8B8-FC51-153E-05800548CD9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351CA31-B1BC-99C6-64C0-D5938B5688DF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C8B6FAF-3E54-AB01-8539-EC91D5638963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2A2FCC5-FD5D-DA73-26E7-28E54726CB22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BD1B00D-11F3-CFB5-70E0-157A01D8BA58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E0130D-EA6A-DBF2-369B-5367275A365E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46C7EA0-2122-FC3E-106F-EC41D56BDA18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D2CC01-FB5B-E97C-865F-7F3FDDE276F9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5D4E382-39BA-B64C-81A2-2C32434E9A67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DE468A5-E10A-0FD7-7D17-6DA489DFBA5C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0BA30E0-0E73-2774-213E-1784C501F280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B5B5F94-E76F-5337-4428-AF4EC212BDC2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237793D-A4A0-1F7E-7FA4-D883AE6407A7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56167A-EA51-9623-A019-FD963E2B4B24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72A4AD-50B9-5241-CF7B-2EA54AE50EE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FAEA542-DF0F-57C1-A820-F49EC6439C07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798894F-D76E-9A53-0F31-0EFA60144432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366BB8E-D71F-A185-B8BB-B70BAA46C5C8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DAE2FBA4-36E2-EC98-1196-176149E73A8B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57CAE9C-3A3F-AEBB-9E8B-DF6D8F2558F4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51C643D-6FD4-B2A6-7983-7B63745B16ED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F7D8A17-46F4-18B1-231D-B3E72609B53E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4F58E59-5745-A059-4F38-D4419AA98885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FA69177-4108-2F8C-5718-B623F9738F12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0020CE2-6416-231E-79A3-DC289717F263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F4AE6B3-C4F6-AA04-1FB1-F0FBE212BACC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91060F4-C4AE-4734-9256-B737A1016898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FD06FEB-58DC-540D-88BC-5532313D766A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61BD19B-E729-DB7D-823E-6B22E5C7E8CF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CCB9A350-6BF3-10D3-C734-12978BB9DD05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52846B4-80F4-7300-E451-380CECD00820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638B825-C25C-9271-AC7B-55ED9349D70D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F7CAAA-6C5A-F710-57CC-A2EB7B2DB1B9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52FC9C3-CEF0-5CC2-1D24-EBE9F7EA90F0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E6326A1-4F0F-D6BA-7998-B870A096E6C5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CA27CDE-A6B6-D3E3-CCB5-2FE8DC617841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33DC09C-F25E-C35E-F0B0-A21BDA7471B3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" name="Graphic 3">
            <a:extLst>
              <a:ext uri="{FF2B5EF4-FFF2-40B4-BE49-F238E27FC236}">
                <a16:creationId xmlns:a16="http://schemas.microsoft.com/office/drawing/2014/main" id="{D7DAD6A3-FC4D-AB6E-5426-5B66EB957F7F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9D1192F-4169-F8AE-3D25-F494090EC48C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A2D081D-3948-D2C0-2EF7-60DD4F33407B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99FC517-9BFB-BCCB-48F6-395955E13B12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0A5147FD-AD29-84D7-AFAB-CC28F4C59344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5FFCE7E-22FC-F5F0-7943-4B19CEF2304C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E7185C8-DBE9-0F92-B5B3-0D4B76F8A2F7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2D1BF2F-1B7E-D5A0-21DB-2685D6EF7D05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73C6E6F-44F1-E607-9B84-C10823EFF3B7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653784C-A28D-E8C9-02C5-EA428BE533EF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D42A75E-46A5-0343-B954-F8C757BF3D3B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5F6E13D-CDC6-B7B7-DF84-E8078676FFA0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48F16C5-473F-4467-647C-8AEE5765E105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EE7DFD44-ABF1-7D3C-D3B3-C04DC8F5FD7F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671B8B1-73ED-C119-FA7D-69C952909EB5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4575AA5-23A9-4871-E6EB-EA192E687BB9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2C57094-B724-A37F-DAC6-3B75F5C3BAFE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60B85AD-0F53-F8E9-7805-7B810AF516DE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01E5A54-0515-AA78-C216-8A64E11C0FE7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11B23B6-87C9-2F93-DCF3-F317450DD2C2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C774F3D-3241-A45B-B3C8-8198FCF7C542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E4E20DD-1F6A-1235-65B0-E21148F43DB3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E09CDB-43C3-CA22-66B1-308F4FFDC178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B2CE87E-C4CD-2C9A-EC7A-41A54AB3A3B3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58F7B7D-CE12-06A5-E57D-AF555AA8F94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463434D-2E81-0F6D-7B40-5F26F2DAE9AA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6106E30-36D2-BFC1-EACA-29F17DFEDDEC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06C914F-E194-6E75-2C51-848E81D18B85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0CEC348-D717-DE0F-3561-9906F4364EED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45921D4-9F06-D1D1-BF99-84F174549D23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2FA1174-10F9-4763-12C9-EAE5FBD9ED0B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1" name="Graphic 3">
            <a:extLst>
              <a:ext uri="{FF2B5EF4-FFF2-40B4-BE49-F238E27FC236}">
                <a16:creationId xmlns:a16="http://schemas.microsoft.com/office/drawing/2014/main" id="{EE33ACFD-6092-8D7C-144C-1A7BCF31ED33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74D80C-109A-6AD7-C831-958416B91688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3" name="Graphic 3">
              <a:extLst>
                <a:ext uri="{FF2B5EF4-FFF2-40B4-BE49-F238E27FC236}">
                  <a16:creationId xmlns:a16="http://schemas.microsoft.com/office/drawing/2014/main" id="{033D9701-DF90-04BC-11E0-2DB0124132FA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E629738-53A7-1FFB-0A4E-B87022B5B70E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64EE5FD-6569-2215-B849-674302F10564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DFA2E16B-2C4F-D871-80AF-49214D7833E5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52FB95E1-AC7A-F4FC-B74A-8D7FB8006809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423C916-859D-0136-BBEC-EA58509EAE8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69B5AA3-1793-6AE0-E0C6-5E3B4E8717A2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1DDCBE8-802C-FA13-9CAC-81028FCD173A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330C597C-DBBF-294A-6E4B-5C5625F284FE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F18ED47-53A9-6D36-D9AD-DE6BACC6D3F8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484B89E-698A-E03A-AB34-59FA9CDA7041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C9F62BD-7641-8DE2-810B-2968B1F1A970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D3B0C9C-AA50-F1E6-6655-3F4F2CC6E9C4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57809E1-B1BC-ECF1-183C-2EDAA6F289D4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9453F21-C868-D51E-4CDB-7EEDE1B6EE49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6C54F55-62C1-86B9-026C-482D7B65631B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E245CB72-F35D-0CEA-10EB-C00B980D1001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E489AAE5-65E1-F8EF-8508-8B72F176D431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1" name="Graphic 3">
            <a:extLst>
              <a:ext uri="{FF2B5EF4-FFF2-40B4-BE49-F238E27FC236}">
                <a16:creationId xmlns:a16="http://schemas.microsoft.com/office/drawing/2014/main" id="{99AB2B11-0C9B-C8E7-C524-7B127D44C0F1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940DF5B-AB1D-BCC7-5A83-86246479CFC2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3A57B90-101B-C7FA-6AFF-ADE54704A70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CA35252E-D869-B47D-6C73-6B747718CF03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CB560B70-6484-5C75-1B47-226439B7671F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F85FBAE-82B7-8B11-673B-26AAA6F28570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E4F50AD-8FF4-9E82-8A45-F55D749D7D64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61F4B27A-C4F7-C570-9147-FAF26123B4AE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9" name="TextBox 138">
            <a:extLst>
              <a:ext uri="{FF2B5EF4-FFF2-40B4-BE49-F238E27FC236}">
                <a16:creationId xmlns:a16="http://schemas.microsoft.com/office/drawing/2014/main" id="{2E412E03-89B9-2D94-9E62-4C347458BE26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4AE2BDF2-AFEE-AA7A-4557-4329935461F7}"/>
              </a:ext>
            </a:extLst>
          </p:cNvPr>
          <p:cNvSpPr txBox="1"/>
          <p:nvPr/>
        </p:nvSpPr>
        <p:spPr>
          <a:xfrm>
            <a:off x="3218749" y="1411880"/>
            <a:ext cx="54290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F671625F-E56B-EE0F-8E29-3254D3FB86BF}"/>
              </a:ext>
            </a:extLst>
          </p:cNvPr>
          <p:cNvSpPr txBox="1"/>
          <p:nvPr/>
        </p:nvSpPr>
        <p:spPr>
          <a:xfrm>
            <a:off x="4829910" y="2030971"/>
            <a:ext cx="5495125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</a:p>
        </p:txBody>
      </p:sp>
      <p:pic>
        <p:nvPicPr>
          <p:cNvPr id="142" name="Picture 141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84FFED5-9A4D-6D28-C904-3ABB0FA76AD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129059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14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015D640-367F-CAEA-6E1E-462E0ABA80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19</a:t>
            </a:fld>
            <a:endParaRPr lang="en-US" dirty="0"/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855A2CE5-5202-989D-FA90-441EF688741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90500" y="1057275"/>
            <a:ext cx="5010150" cy="5483225"/>
          </a:xfrm>
        </p:spPr>
      </p:pic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654D0D1E-7F89-CEB2-B44A-097265C00C1D}"/>
              </a:ext>
            </a:extLst>
          </p:cNvPr>
          <p:cNvCxnSpPr>
            <a:cxnSpLocks/>
          </p:cNvCxnSpPr>
          <p:nvPr/>
        </p:nvCxnSpPr>
        <p:spPr>
          <a:xfrm>
            <a:off x="6595235" y="3081255"/>
            <a:ext cx="3645192" cy="0"/>
          </a:xfrm>
          <a:prstGeom prst="line">
            <a:avLst/>
          </a:prstGeom>
          <a:ln w="12700">
            <a:solidFill>
              <a:srgbClr val="253B50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0C115F3-E2AE-5CEC-7202-9633B13F078D}"/>
              </a:ext>
            </a:extLst>
          </p:cNvPr>
          <p:cNvCxnSpPr>
            <a:cxnSpLocks/>
          </p:cNvCxnSpPr>
          <p:nvPr/>
        </p:nvCxnSpPr>
        <p:spPr>
          <a:xfrm>
            <a:off x="6595235" y="4674769"/>
            <a:ext cx="3645192" cy="0"/>
          </a:xfrm>
          <a:prstGeom prst="line">
            <a:avLst/>
          </a:prstGeom>
          <a:ln w="12700">
            <a:solidFill>
              <a:srgbClr val="253B50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42">
            <a:extLst>
              <a:ext uri="{FF2B5EF4-FFF2-40B4-BE49-F238E27FC236}">
                <a16:creationId xmlns:a16="http://schemas.microsoft.com/office/drawing/2014/main" id="{3A162DD5-A57F-0BF9-8A35-77D24DA97776}"/>
              </a:ext>
            </a:extLst>
          </p:cNvPr>
          <p:cNvSpPr/>
          <p:nvPr/>
        </p:nvSpPr>
        <p:spPr>
          <a:xfrm>
            <a:off x="190663" y="5411267"/>
            <a:ext cx="5009871" cy="1287133"/>
          </a:xfrm>
          <a:custGeom>
            <a:avLst/>
            <a:gdLst>
              <a:gd name="connsiteX0" fmla="*/ 0 w 5486400"/>
              <a:gd name="connsiteY0" fmla="*/ 0 h 1287133"/>
              <a:gd name="connsiteX1" fmla="*/ 5486400 w 5486400"/>
              <a:gd name="connsiteY1" fmla="*/ 0 h 1287133"/>
              <a:gd name="connsiteX2" fmla="*/ 5486400 w 5486400"/>
              <a:gd name="connsiteY2" fmla="*/ 1287133 h 1287133"/>
              <a:gd name="connsiteX3" fmla="*/ 0 w 5486400"/>
              <a:gd name="connsiteY3" fmla="*/ 1287133 h 128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86400" h="1287133">
                <a:moveTo>
                  <a:pt x="0" y="0"/>
                </a:moveTo>
                <a:lnTo>
                  <a:pt x="5486400" y="0"/>
                </a:lnTo>
                <a:lnTo>
                  <a:pt x="5486400" y="1287133"/>
                </a:lnTo>
                <a:lnTo>
                  <a:pt x="0" y="1287133"/>
                </a:lnTo>
                <a:close/>
              </a:path>
            </a:pathLst>
          </a:custGeom>
          <a:solidFill>
            <a:srgbClr val="253B50">
              <a:alpha val="9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226FD0CB-79E1-793A-4938-0CC8BAA96D70}"/>
              </a:ext>
            </a:extLst>
          </p:cNvPr>
          <p:cNvGrpSpPr/>
          <p:nvPr/>
        </p:nvGrpSpPr>
        <p:grpSpPr>
          <a:xfrm>
            <a:off x="4459632" y="5147615"/>
            <a:ext cx="603504" cy="603504"/>
            <a:chOff x="4459632" y="5147615"/>
            <a:chExt cx="603504" cy="60350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0FDA860-D821-BB5E-31B7-164FDA14598C}"/>
                </a:ext>
              </a:extLst>
            </p:cNvPr>
            <p:cNvSpPr/>
            <p:nvPr/>
          </p:nvSpPr>
          <p:spPr>
            <a:xfrm>
              <a:off x="4459632" y="5147615"/>
              <a:ext cx="603504" cy="603504"/>
            </a:xfrm>
            <a:prstGeom prst="rect">
              <a:avLst/>
            </a:prstGeom>
            <a:solidFill>
              <a:srgbClr val="FCC33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/>
            </a:p>
          </p:txBody>
        </p:sp>
        <p:sp>
          <p:nvSpPr>
            <p:cNvPr id="8" name="Graphic 5" descr="Construction Barricade with solid fill">
              <a:extLst>
                <a:ext uri="{FF2B5EF4-FFF2-40B4-BE49-F238E27FC236}">
                  <a16:creationId xmlns:a16="http://schemas.microsoft.com/office/drawing/2014/main" id="{14DEC719-9F6E-132D-4738-1E8876575AE8}"/>
                </a:ext>
              </a:extLst>
            </p:cNvPr>
            <p:cNvSpPr/>
            <p:nvPr/>
          </p:nvSpPr>
          <p:spPr>
            <a:xfrm>
              <a:off x="4606566" y="5306160"/>
              <a:ext cx="309637" cy="286414"/>
            </a:xfrm>
            <a:custGeom>
              <a:avLst/>
              <a:gdLst>
                <a:gd name="connsiteX0" fmla="*/ 733425 w 762000"/>
                <a:gd name="connsiteY0" fmla="*/ 238125 h 704850"/>
                <a:gd name="connsiteX1" fmla="*/ 762000 w 762000"/>
                <a:gd name="connsiteY1" fmla="*/ 209550 h 704850"/>
                <a:gd name="connsiteX2" fmla="*/ 762000 w 762000"/>
                <a:gd name="connsiteY2" fmla="*/ 114300 h 704850"/>
                <a:gd name="connsiteX3" fmla="*/ 733425 w 762000"/>
                <a:gd name="connsiteY3" fmla="*/ 85725 h 704850"/>
                <a:gd name="connsiteX4" fmla="*/ 666750 w 762000"/>
                <a:gd name="connsiteY4" fmla="*/ 85725 h 704850"/>
                <a:gd name="connsiteX5" fmla="*/ 666750 w 762000"/>
                <a:gd name="connsiteY5" fmla="*/ 38100 h 704850"/>
                <a:gd name="connsiteX6" fmla="*/ 628650 w 762000"/>
                <a:gd name="connsiteY6" fmla="*/ 0 h 704850"/>
                <a:gd name="connsiteX7" fmla="*/ 590550 w 762000"/>
                <a:gd name="connsiteY7" fmla="*/ 38100 h 704850"/>
                <a:gd name="connsiteX8" fmla="*/ 590550 w 762000"/>
                <a:gd name="connsiteY8" fmla="*/ 85725 h 704850"/>
                <a:gd name="connsiteX9" fmla="*/ 171450 w 762000"/>
                <a:gd name="connsiteY9" fmla="*/ 85725 h 704850"/>
                <a:gd name="connsiteX10" fmla="*/ 171450 w 762000"/>
                <a:gd name="connsiteY10" fmla="*/ 38100 h 704850"/>
                <a:gd name="connsiteX11" fmla="*/ 133350 w 762000"/>
                <a:gd name="connsiteY11" fmla="*/ 0 h 704850"/>
                <a:gd name="connsiteX12" fmla="*/ 95250 w 762000"/>
                <a:gd name="connsiteY12" fmla="*/ 38100 h 704850"/>
                <a:gd name="connsiteX13" fmla="*/ 95250 w 762000"/>
                <a:gd name="connsiteY13" fmla="*/ 85725 h 704850"/>
                <a:gd name="connsiteX14" fmla="*/ 28575 w 762000"/>
                <a:gd name="connsiteY14" fmla="*/ 85725 h 704850"/>
                <a:gd name="connsiteX15" fmla="*/ 0 w 762000"/>
                <a:gd name="connsiteY15" fmla="*/ 114300 h 704850"/>
                <a:gd name="connsiteX16" fmla="*/ 0 w 762000"/>
                <a:gd name="connsiteY16" fmla="*/ 209550 h 704850"/>
                <a:gd name="connsiteX17" fmla="*/ 28575 w 762000"/>
                <a:gd name="connsiteY17" fmla="*/ 238125 h 704850"/>
                <a:gd name="connsiteX18" fmla="*/ 95250 w 762000"/>
                <a:gd name="connsiteY18" fmla="*/ 238125 h 704850"/>
                <a:gd name="connsiteX19" fmla="*/ 95250 w 762000"/>
                <a:gd name="connsiteY19" fmla="*/ 333375 h 704850"/>
                <a:gd name="connsiteX20" fmla="*/ 28575 w 762000"/>
                <a:gd name="connsiteY20" fmla="*/ 333375 h 704850"/>
                <a:gd name="connsiteX21" fmla="*/ 0 w 762000"/>
                <a:gd name="connsiteY21" fmla="*/ 361950 h 704850"/>
                <a:gd name="connsiteX22" fmla="*/ 0 w 762000"/>
                <a:gd name="connsiteY22" fmla="*/ 457200 h 704850"/>
                <a:gd name="connsiteX23" fmla="*/ 28575 w 762000"/>
                <a:gd name="connsiteY23" fmla="*/ 485775 h 704850"/>
                <a:gd name="connsiteX24" fmla="*/ 95250 w 762000"/>
                <a:gd name="connsiteY24" fmla="*/ 485775 h 704850"/>
                <a:gd name="connsiteX25" fmla="*/ 95250 w 762000"/>
                <a:gd name="connsiteY25" fmla="*/ 649043 h 704850"/>
                <a:gd name="connsiteX26" fmla="*/ 66675 w 762000"/>
                <a:gd name="connsiteY26" fmla="*/ 685800 h 704850"/>
                <a:gd name="connsiteX27" fmla="*/ 66675 w 762000"/>
                <a:gd name="connsiteY27" fmla="*/ 704850 h 704850"/>
                <a:gd name="connsiteX28" fmla="*/ 200025 w 762000"/>
                <a:gd name="connsiteY28" fmla="*/ 704850 h 704850"/>
                <a:gd name="connsiteX29" fmla="*/ 200025 w 762000"/>
                <a:gd name="connsiteY29" fmla="*/ 685800 h 704850"/>
                <a:gd name="connsiteX30" fmla="*/ 171450 w 762000"/>
                <a:gd name="connsiteY30" fmla="*/ 649043 h 704850"/>
                <a:gd name="connsiteX31" fmla="*/ 171450 w 762000"/>
                <a:gd name="connsiteY31" fmla="*/ 485775 h 704850"/>
                <a:gd name="connsiteX32" fmla="*/ 590550 w 762000"/>
                <a:gd name="connsiteY32" fmla="*/ 485775 h 704850"/>
                <a:gd name="connsiteX33" fmla="*/ 590550 w 762000"/>
                <a:gd name="connsiteY33" fmla="*/ 649043 h 704850"/>
                <a:gd name="connsiteX34" fmla="*/ 561975 w 762000"/>
                <a:gd name="connsiteY34" fmla="*/ 685800 h 704850"/>
                <a:gd name="connsiteX35" fmla="*/ 561975 w 762000"/>
                <a:gd name="connsiteY35" fmla="*/ 704850 h 704850"/>
                <a:gd name="connsiteX36" fmla="*/ 695325 w 762000"/>
                <a:gd name="connsiteY36" fmla="*/ 704850 h 704850"/>
                <a:gd name="connsiteX37" fmla="*/ 695325 w 762000"/>
                <a:gd name="connsiteY37" fmla="*/ 685800 h 704850"/>
                <a:gd name="connsiteX38" fmla="*/ 666750 w 762000"/>
                <a:gd name="connsiteY38" fmla="*/ 649043 h 704850"/>
                <a:gd name="connsiteX39" fmla="*/ 666750 w 762000"/>
                <a:gd name="connsiteY39" fmla="*/ 485775 h 704850"/>
                <a:gd name="connsiteX40" fmla="*/ 733425 w 762000"/>
                <a:gd name="connsiteY40" fmla="*/ 485775 h 704850"/>
                <a:gd name="connsiteX41" fmla="*/ 762000 w 762000"/>
                <a:gd name="connsiteY41" fmla="*/ 457200 h 704850"/>
                <a:gd name="connsiteX42" fmla="*/ 762000 w 762000"/>
                <a:gd name="connsiteY42" fmla="*/ 361950 h 704850"/>
                <a:gd name="connsiteX43" fmla="*/ 733425 w 762000"/>
                <a:gd name="connsiteY43" fmla="*/ 333375 h 704850"/>
                <a:gd name="connsiteX44" fmla="*/ 666750 w 762000"/>
                <a:gd name="connsiteY44" fmla="*/ 333375 h 704850"/>
                <a:gd name="connsiteX45" fmla="*/ 666750 w 762000"/>
                <a:gd name="connsiteY45" fmla="*/ 238125 h 704850"/>
                <a:gd name="connsiteX46" fmla="*/ 665455 w 762000"/>
                <a:gd name="connsiteY46" fmla="*/ 200025 h 704850"/>
                <a:gd name="connsiteX47" fmla="*/ 589255 w 762000"/>
                <a:gd name="connsiteY47" fmla="*/ 123825 h 704850"/>
                <a:gd name="connsiteX48" fmla="*/ 670065 w 762000"/>
                <a:gd name="connsiteY48" fmla="*/ 123825 h 704850"/>
                <a:gd name="connsiteX49" fmla="*/ 723900 w 762000"/>
                <a:gd name="connsiteY49" fmla="*/ 177651 h 704850"/>
                <a:gd name="connsiteX50" fmla="*/ 723900 w 762000"/>
                <a:gd name="connsiteY50" fmla="*/ 200025 h 704850"/>
                <a:gd name="connsiteX51" fmla="*/ 475907 w 762000"/>
                <a:gd name="connsiteY51" fmla="*/ 200025 h 704850"/>
                <a:gd name="connsiteX52" fmla="*/ 399707 w 762000"/>
                <a:gd name="connsiteY52" fmla="*/ 123825 h 704850"/>
                <a:gd name="connsiteX53" fmla="*/ 480517 w 762000"/>
                <a:gd name="connsiteY53" fmla="*/ 123825 h 704850"/>
                <a:gd name="connsiteX54" fmla="*/ 556717 w 762000"/>
                <a:gd name="connsiteY54" fmla="*/ 200025 h 704850"/>
                <a:gd name="connsiteX55" fmla="*/ 282016 w 762000"/>
                <a:gd name="connsiteY55" fmla="*/ 200025 h 704850"/>
                <a:gd name="connsiteX56" fmla="*/ 205816 w 762000"/>
                <a:gd name="connsiteY56" fmla="*/ 123825 h 704850"/>
                <a:gd name="connsiteX57" fmla="*/ 286636 w 762000"/>
                <a:gd name="connsiteY57" fmla="*/ 123825 h 704850"/>
                <a:gd name="connsiteX58" fmla="*/ 362836 w 762000"/>
                <a:gd name="connsiteY58" fmla="*/ 200025 h 704850"/>
                <a:gd name="connsiteX59" fmla="*/ 97555 w 762000"/>
                <a:gd name="connsiteY59" fmla="*/ 123825 h 704850"/>
                <a:gd name="connsiteX60" fmla="*/ 173755 w 762000"/>
                <a:gd name="connsiteY60" fmla="*/ 200025 h 704850"/>
                <a:gd name="connsiteX61" fmla="*/ 92945 w 762000"/>
                <a:gd name="connsiteY61" fmla="*/ 200025 h 704850"/>
                <a:gd name="connsiteX62" fmla="*/ 38100 w 762000"/>
                <a:gd name="connsiteY62" fmla="*/ 145180 h 704850"/>
                <a:gd name="connsiteX63" fmla="*/ 38100 w 762000"/>
                <a:gd name="connsiteY63" fmla="*/ 123825 h 704850"/>
                <a:gd name="connsiteX64" fmla="*/ 480460 w 762000"/>
                <a:gd name="connsiteY64" fmla="*/ 371475 h 704850"/>
                <a:gd name="connsiteX65" fmla="*/ 556660 w 762000"/>
                <a:gd name="connsiteY65" fmla="*/ 447675 h 704850"/>
                <a:gd name="connsiteX66" fmla="*/ 475869 w 762000"/>
                <a:gd name="connsiteY66" fmla="*/ 447675 h 704850"/>
                <a:gd name="connsiteX67" fmla="*/ 399669 w 762000"/>
                <a:gd name="connsiteY67" fmla="*/ 371475 h 704850"/>
                <a:gd name="connsiteX68" fmla="*/ 286636 w 762000"/>
                <a:gd name="connsiteY68" fmla="*/ 371475 h 704850"/>
                <a:gd name="connsiteX69" fmla="*/ 362836 w 762000"/>
                <a:gd name="connsiteY69" fmla="*/ 447675 h 704850"/>
                <a:gd name="connsiteX70" fmla="*/ 282016 w 762000"/>
                <a:gd name="connsiteY70" fmla="*/ 447675 h 704850"/>
                <a:gd name="connsiteX71" fmla="*/ 205816 w 762000"/>
                <a:gd name="connsiteY71" fmla="*/ 371475 h 704850"/>
                <a:gd name="connsiteX72" fmla="*/ 97555 w 762000"/>
                <a:gd name="connsiteY72" fmla="*/ 371475 h 704850"/>
                <a:gd name="connsiteX73" fmla="*/ 173755 w 762000"/>
                <a:gd name="connsiteY73" fmla="*/ 447675 h 704850"/>
                <a:gd name="connsiteX74" fmla="*/ 92945 w 762000"/>
                <a:gd name="connsiteY74" fmla="*/ 447675 h 704850"/>
                <a:gd name="connsiteX75" fmla="*/ 38100 w 762000"/>
                <a:gd name="connsiteY75" fmla="*/ 392830 h 704850"/>
                <a:gd name="connsiteX76" fmla="*/ 38100 w 762000"/>
                <a:gd name="connsiteY76" fmla="*/ 371475 h 704850"/>
                <a:gd name="connsiteX77" fmla="*/ 665455 w 762000"/>
                <a:gd name="connsiteY77" fmla="*/ 447675 h 704850"/>
                <a:gd name="connsiteX78" fmla="*/ 589255 w 762000"/>
                <a:gd name="connsiteY78" fmla="*/ 371475 h 704850"/>
                <a:gd name="connsiteX79" fmla="*/ 670065 w 762000"/>
                <a:gd name="connsiteY79" fmla="*/ 371475 h 704850"/>
                <a:gd name="connsiteX80" fmla="*/ 723900 w 762000"/>
                <a:gd name="connsiteY80" fmla="*/ 425301 h 704850"/>
                <a:gd name="connsiteX81" fmla="*/ 723900 w 762000"/>
                <a:gd name="connsiteY81" fmla="*/ 447675 h 704850"/>
                <a:gd name="connsiteX82" fmla="*/ 590550 w 762000"/>
                <a:gd name="connsiteY82" fmla="*/ 333375 h 704850"/>
                <a:gd name="connsiteX83" fmla="*/ 171450 w 762000"/>
                <a:gd name="connsiteY83" fmla="*/ 333375 h 704850"/>
                <a:gd name="connsiteX84" fmla="*/ 171450 w 762000"/>
                <a:gd name="connsiteY84" fmla="*/ 238125 h 704850"/>
                <a:gd name="connsiteX85" fmla="*/ 590550 w 762000"/>
                <a:gd name="connsiteY85" fmla="*/ 238125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762000" h="704850">
                  <a:moveTo>
                    <a:pt x="733425" y="238125"/>
                  </a:moveTo>
                  <a:cubicBezTo>
                    <a:pt x="749207" y="238125"/>
                    <a:pt x="762000" y="225332"/>
                    <a:pt x="762000" y="209550"/>
                  </a:cubicBezTo>
                  <a:lnTo>
                    <a:pt x="762000" y="114300"/>
                  </a:lnTo>
                  <a:cubicBezTo>
                    <a:pt x="762000" y="98518"/>
                    <a:pt x="749207" y="85725"/>
                    <a:pt x="733425" y="85725"/>
                  </a:cubicBezTo>
                  <a:lnTo>
                    <a:pt x="666750" y="85725"/>
                  </a:lnTo>
                  <a:lnTo>
                    <a:pt x="666750" y="38100"/>
                  </a:lnTo>
                  <a:cubicBezTo>
                    <a:pt x="666750" y="17058"/>
                    <a:pt x="649692" y="0"/>
                    <a:pt x="628650" y="0"/>
                  </a:cubicBezTo>
                  <a:cubicBezTo>
                    <a:pt x="607608" y="0"/>
                    <a:pt x="590550" y="17058"/>
                    <a:pt x="590550" y="38100"/>
                  </a:cubicBezTo>
                  <a:lnTo>
                    <a:pt x="590550" y="85725"/>
                  </a:lnTo>
                  <a:lnTo>
                    <a:pt x="171450" y="85725"/>
                  </a:lnTo>
                  <a:lnTo>
                    <a:pt x="171450" y="38100"/>
                  </a:lnTo>
                  <a:cubicBezTo>
                    <a:pt x="171450" y="17058"/>
                    <a:pt x="154392" y="0"/>
                    <a:pt x="133350" y="0"/>
                  </a:cubicBezTo>
                  <a:cubicBezTo>
                    <a:pt x="112308" y="0"/>
                    <a:pt x="95250" y="17058"/>
                    <a:pt x="95250" y="38100"/>
                  </a:cubicBezTo>
                  <a:lnTo>
                    <a:pt x="95250" y="85725"/>
                  </a:lnTo>
                  <a:lnTo>
                    <a:pt x="28575" y="85725"/>
                  </a:lnTo>
                  <a:cubicBezTo>
                    <a:pt x="12794" y="85725"/>
                    <a:pt x="0" y="98518"/>
                    <a:pt x="0" y="114300"/>
                  </a:cubicBezTo>
                  <a:lnTo>
                    <a:pt x="0" y="209550"/>
                  </a:lnTo>
                  <a:cubicBezTo>
                    <a:pt x="0" y="225332"/>
                    <a:pt x="12794" y="238125"/>
                    <a:pt x="28575" y="238125"/>
                  </a:cubicBezTo>
                  <a:lnTo>
                    <a:pt x="95250" y="238125"/>
                  </a:lnTo>
                  <a:lnTo>
                    <a:pt x="95250" y="333375"/>
                  </a:lnTo>
                  <a:lnTo>
                    <a:pt x="28575" y="333375"/>
                  </a:lnTo>
                  <a:cubicBezTo>
                    <a:pt x="12794" y="333375"/>
                    <a:pt x="0" y="346168"/>
                    <a:pt x="0" y="361950"/>
                  </a:cubicBezTo>
                  <a:lnTo>
                    <a:pt x="0" y="457200"/>
                  </a:lnTo>
                  <a:cubicBezTo>
                    <a:pt x="0" y="472982"/>
                    <a:pt x="12794" y="485775"/>
                    <a:pt x="28575" y="485775"/>
                  </a:cubicBezTo>
                  <a:lnTo>
                    <a:pt x="95250" y="485775"/>
                  </a:lnTo>
                  <a:lnTo>
                    <a:pt x="95250" y="649043"/>
                  </a:lnTo>
                  <a:cubicBezTo>
                    <a:pt x="78458" y="653347"/>
                    <a:pt x="66705" y="668465"/>
                    <a:pt x="66675" y="685800"/>
                  </a:cubicBezTo>
                  <a:lnTo>
                    <a:pt x="66675" y="704850"/>
                  </a:lnTo>
                  <a:lnTo>
                    <a:pt x="200025" y="704850"/>
                  </a:lnTo>
                  <a:lnTo>
                    <a:pt x="200025" y="685800"/>
                  </a:lnTo>
                  <a:cubicBezTo>
                    <a:pt x="199995" y="668465"/>
                    <a:pt x="188242" y="653347"/>
                    <a:pt x="171450" y="649043"/>
                  </a:cubicBezTo>
                  <a:lnTo>
                    <a:pt x="171450" y="485775"/>
                  </a:lnTo>
                  <a:lnTo>
                    <a:pt x="590550" y="485775"/>
                  </a:lnTo>
                  <a:lnTo>
                    <a:pt x="590550" y="649043"/>
                  </a:lnTo>
                  <a:cubicBezTo>
                    <a:pt x="573758" y="653347"/>
                    <a:pt x="562005" y="668465"/>
                    <a:pt x="561975" y="685800"/>
                  </a:cubicBezTo>
                  <a:lnTo>
                    <a:pt x="561975" y="704850"/>
                  </a:lnTo>
                  <a:lnTo>
                    <a:pt x="695325" y="704850"/>
                  </a:lnTo>
                  <a:lnTo>
                    <a:pt x="695325" y="685800"/>
                  </a:lnTo>
                  <a:cubicBezTo>
                    <a:pt x="695295" y="668465"/>
                    <a:pt x="683542" y="653347"/>
                    <a:pt x="666750" y="649043"/>
                  </a:cubicBezTo>
                  <a:lnTo>
                    <a:pt x="666750" y="485775"/>
                  </a:lnTo>
                  <a:lnTo>
                    <a:pt x="733425" y="485775"/>
                  </a:lnTo>
                  <a:cubicBezTo>
                    <a:pt x="749207" y="485775"/>
                    <a:pt x="762000" y="472982"/>
                    <a:pt x="762000" y="457200"/>
                  </a:cubicBezTo>
                  <a:lnTo>
                    <a:pt x="762000" y="361950"/>
                  </a:lnTo>
                  <a:cubicBezTo>
                    <a:pt x="762000" y="346168"/>
                    <a:pt x="749207" y="333375"/>
                    <a:pt x="733425" y="333375"/>
                  </a:cubicBezTo>
                  <a:lnTo>
                    <a:pt x="666750" y="333375"/>
                  </a:lnTo>
                  <a:lnTo>
                    <a:pt x="666750" y="238125"/>
                  </a:lnTo>
                  <a:close/>
                  <a:moveTo>
                    <a:pt x="665455" y="200025"/>
                  </a:moveTo>
                  <a:lnTo>
                    <a:pt x="589255" y="123825"/>
                  </a:lnTo>
                  <a:lnTo>
                    <a:pt x="670065" y="123825"/>
                  </a:lnTo>
                  <a:lnTo>
                    <a:pt x="723900" y="177651"/>
                  </a:lnTo>
                  <a:lnTo>
                    <a:pt x="723900" y="200025"/>
                  </a:lnTo>
                  <a:close/>
                  <a:moveTo>
                    <a:pt x="475907" y="200025"/>
                  </a:moveTo>
                  <a:lnTo>
                    <a:pt x="399707" y="123825"/>
                  </a:lnTo>
                  <a:lnTo>
                    <a:pt x="480517" y="123825"/>
                  </a:lnTo>
                  <a:lnTo>
                    <a:pt x="556717" y="200025"/>
                  </a:lnTo>
                  <a:close/>
                  <a:moveTo>
                    <a:pt x="282016" y="200025"/>
                  </a:moveTo>
                  <a:lnTo>
                    <a:pt x="205816" y="123825"/>
                  </a:lnTo>
                  <a:lnTo>
                    <a:pt x="286636" y="123825"/>
                  </a:lnTo>
                  <a:lnTo>
                    <a:pt x="362836" y="200025"/>
                  </a:lnTo>
                  <a:close/>
                  <a:moveTo>
                    <a:pt x="97555" y="123825"/>
                  </a:moveTo>
                  <a:lnTo>
                    <a:pt x="173755" y="200025"/>
                  </a:lnTo>
                  <a:lnTo>
                    <a:pt x="92945" y="200025"/>
                  </a:lnTo>
                  <a:lnTo>
                    <a:pt x="38100" y="145180"/>
                  </a:lnTo>
                  <a:lnTo>
                    <a:pt x="38100" y="123825"/>
                  </a:lnTo>
                  <a:close/>
                  <a:moveTo>
                    <a:pt x="480460" y="371475"/>
                  </a:moveTo>
                  <a:lnTo>
                    <a:pt x="556660" y="447675"/>
                  </a:lnTo>
                  <a:lnTo>
                    <a:pt x="475869" y="447675"/>
                  </a:lnTo>
                  <a:lnTo>
                    <a:pt x="399669" y="371475"/>
                  </a:lnTo>
                  <a:close/>
                  <a:moveTo>
                    <a:pt x="286636" y="371475"/>
                  </a:moveTo>
                  <a:lnTo>
                    <a:pt x="362836" y="447675"/>
                  </a:lnTo>
                  <a:lnTo>
                    <a:pt x="282016" y="447675"/>
                  </a:lnTo>
                  <a:lnTo>
                    <a:pt x="205816" y="371475"/>
                  </a:lnTo>
                  <a:close/>
                  <a:moveTo>
                    <a:pt x="97555" y="371475"/>
                  </a:moveTo>
                  <a:lnTo>
                    <a:pt x="173755" y="447675"/>
                  </a:lnTo>
                  <a:lnTo>
                    <a:pt x="92945" y="447675"/>
                  </a:lnTo>
                  <a:lnTo>
                    <a:pt x="38100" y="392830"/>
                  </a:lnTo>
                  <a:lnTo>
                    <a:pt x="38100" y="371475"/>
                  </a:lnTo>
                  <a:close/>
                  <a:moveTo>
                    <a:pt x="665455" y="447675"/>
                  </a:moveTo>
                  <a:lnTo>
                    <a:pt x="589255" y="371475"/>
                  </a:lnTo>
                  <a:lnTo>
                    <a:pt x="670065" y="371475"/>
                  </a:lnTo>
                  <a:lnTo>
                    <a:pt x="723900" y="425301"/>
                  </a:lnTo>
                  <a:lnTo>
                    <a:pt x="723900" y="447675"/>
                  </a:lnTo>
                  <a:close/>
                  <a:moveTo>
                    <a:pt x="590550" y="333375"/>
                  </a:moveTo>
                  <a:lnTo>
                    <a:pt x="171450" y="333375"/>
                  </a:lnTo>
                  <a:lnTo>
                    <a:pt x="171450" y="238125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rgbClr val="253B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B4C7281E-7D06-B694-C647-A72888A8E060}"/>
              </a:ext>
            </a:extLst>
          </p:cNvPr>
          <p:cNvSpPr txBox="1"/>
          <p:nvPr/>
        </p:nvSpPr>
        <p:spPr>
          <a:xfrm>
            <a:off x="555148" y="5377282"/>
            <a:ext cx="3561786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2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وارد نمایید</a:t>
            </a:r>
            <a:endParaRPr lang="en-US" sz="2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507CFB9-41FE-6F4B-B5D3-90212F497617}"/>
              </a:ext>
            </a:extLst>
          </p:cNvPr>
          <p:cNvSpPr txBox="1"/>
          <p:nvPr/>
        </p:nvSpPr>
        <p:spPr>
          <a:xfrm>
            <a:off x="6096000" y="1312031"/>
            <a:ext cx="4484914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00F355E-CBD6-E98E-0866-C987587AD3E0}"/>
              </a:ext>
            </a:extLst>
          </p:cNvPr>
          <p:cNvSpPr txBox="1"/>
          <p:nvPr/>
        </p:nvSpPr>
        <p:spPr>
          <a:xfrm>
            <a:off x="6175374" y="3092848"/>
            <a:ext cx="4484914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3D71FE6-F581-EAC2-8691-F2D002F935B4}"/>
              </a:ext>
            </a:extLst>
          </p:cNvPr>
          <p:cNvSpPr txBox="1"/>
          <p:nvPr/>
        </p:nvSpPr>
        <p:spPr>
          <a:xfrm>
            <a:off x="6175374" y="4722245"/>
            <a:ext cx="4484914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FD506CA-2553-62EE-D9E9-BEF787AB1A9F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2B77A2A-5FBF-4689-04C8-60EF857968B3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50316941-08C4-C535-06F5-C61BD7DBF9E6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62E3D4C-4034-D7EB-73EC-15639DE851DA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2CE7168-F247-669E-2D85-94E2AB1A1C9A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A8DE22C-70D4-AD17-AD48-224ECD4F1E20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4CAFDAC4-BB63-98A3-4FBF-981CBB207CB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A564E653-525E-40F4-2A14-F8A69AA7330D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E224283-5A10-C84A-55F6-2ACDA8668F81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E0E61-C69D-022F-47F2-15ABA234C124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A73D51D-81B8-EAE6-AA36-B28BC345442C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4C1B673-11CF-701B-091B-5D7D9131EA5B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488EA6F-1D98-62DF-2585-0CBAAF1C1BF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8" name="Graphic 3">
            <a:extLst>
              <a:ext uri="{FF2B5EF4-FFF2-40B4-BE49-F238E27FC236}">
                <a16:creationId xmlns:a16="http://schemas.microsoft.com/office/drawing/2014/main" id="{736BD388-DE42-977A-B9AF-7067BFAD6A39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2600D9-8705-4E95-189C-55DA0170321A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66A9B439-8F5C-E972-437D-BD930A64A5B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52CB08F-B201-9F2F-0A0C-D112428F23AA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80A11CFE-AB35-0806-8554-81828815890A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B7FDAC6-7838-34ED-D7B5-935F14F8F2B3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58111A1E-63D3-661C-16E0-7A7C1692A6AE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0B48C8A-30D7-0859-6F91-C4CFEF2F8EDF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B9ED7B6-67C2-C08F-4180-B072A32E3BD3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1962558D-ED3F-C848-C729-F56EAFDB2DEB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0F2397C2-5A63-F59F-BD08-6A80DBE326D1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0570210-F5BA-6FB3-39CC-182A77FD079D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C9EA610-E06C-BA52-630E-FFE4FABDD542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C62E043-A49C-E5D7-1259-B8D1B52D5C8F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0FD3BBE-5B62-3F6D-A0B8-97F4EDB98E44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1680E1B-C556-6532-BC76-B64823E99DE2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8D0C859-780E-AB09-EEC0-EDE25342E25B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69CB9960-92EF-2FEC-00E2-3E37C5995109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6" name="Graphic 3">
            <a:extLst>
              <a:ext uri="{FF2B5EF4-FFF2-40B4-BE49-F238E27FC236}">
                <a16:creationId xmlns:a16="http://schemas.microsoft.com/office/drawing/2014/main" id="{EB393FFF-3EBA-EA96-8C3C-F22EA13E2F43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315A075-B58E-1C5D-BF94-C220340D8D7E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4957181-8AD5-CF8F-C906-9B3862383F4C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D27C539-155F-5DFB-1F3B-A9DC09910BC4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78DDB31-0990-1634-3EBB-97C942FA3A06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9134541-0EAD-F56C-6B5D-FCD37553FA60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9DD9908-178F-36C0-CF7E-42A56DC70AD9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23C2CD1-35E7-C047-D7E8-A5049608B9D2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45CF34D-D384-EC44-7F3D-D890AA89B1D0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37CEE29-C8B8-1769-94D5-822BD328EE16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22EA0A7-476D-A216-9C43-CE47FC75A567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3E1D6B5-B5BC-A1D3-EE28-F38E26E3758D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E2FF691-371F-4856-B2E4-050A693011A3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296CCE-241E-29BE-4319-E193CEFD14DD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C7D306C-C3E6-5021-28DC-6A3A4D7427E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806B580-F030-2F04-5750-09A79D339942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15A413D6-A96A-4345-F06F-620D608C65B9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57DE1B2-BCF2-20EE-A6C7-B371FF165589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39E3EBC-B8EC-C844-1EAC-EBD37962304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E1A334B-CAD4-396E-ECD5-67FBDBAECAF0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CCEBD42-51F7-C9DE-ECD5-712C9D720C1A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BDB51EE-A160-F2E3-0404-D1912921083D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343F482-0314-C709-479A-B4080604B31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9A1F658-18E5-F723-2499-15B866BF2355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9EA4F97-46EE-E677-65BD-70A83584E430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aphic 3">
            <a:extLst>
              <a:ext uri="{FF2B5EF4-FFF2-40B4-BE49-F238E27FC236}">
                <a16:creationId xmlns:a16="http://schemas.microsoft.com/office/drawing/2014/main" id="{D7A2C33F-C3C7-C371-C09E-9EEAC6E89740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470C4A8-88F7-56A7-6634-F9E07A42EAD6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1777BD2-62D1-B4DF-9C07-CE3C6B6485DE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2D1006F-7DF4-26E2-E3C0-9D02E825DE4B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0335BF4-9723-4692-963C-8FE6533018F8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819C106-2AD8-5467-B2F7-2AE1CF2424B1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72E1E7B-DF74-24B4-B51A-D43F09A6A977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F601A11-BB38-F5AD-E8D5-71F21D52BCFB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F665843-4C74-D024-182E-F5D7B8ED25C5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E42F410-6865-B72F-BE7A-D1C885A4BC57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E74D3C7B-19CC-BBE2-D90E-2C0016497F6C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2C18FBB-AA77-0967-9CE6-C26D8127FD84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1C448DF-1908-89ED-5B3F-A6E350BBA79F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40C44F3-E95C-D713-66B7-08F448009ECD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A6CB240-4F83-5FCB-9CEE-269D3C944697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BF73F86-C26A-E247-4035-04792FF7EAA4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46965B3-F657-CE42-C219-A9216A4B7608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A4F21E8-2F3E-6F74-FAF9-9AD199099FAB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10BAB4-E1DA-2F1A-9587-02CD678A144D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0" name="Graphic 3">
            <a:extLst>
              <a:ext uri="{FF2B5EF4-FFF2-40B4-BE49-F238E27FC236}">
                <a16:creationId xmlns:a16="http://schemas.microsoft.com/office/drawing/2014/main" id="{C09728DD-45EC-51F1-A506-5FC98668483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C2DC4436-94F5-E443-DE26-CCA70F78C80E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9FA51D-AD08-19FB-AB6D-3C55EE824AF0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95BA249-0565-BC22-D91B-039A7AE2602D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8CEE47D-CC57-7CD4-5C65-619BD7960395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C26E7EA-8B87-4536-5F59-D4BCA7C1DD8C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9BE18AC-EFAF-2E0E-4B0A-135156575023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8C055D7-184F-4E72-FA56-D59B207E3215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697F68B-FBBE-A157-EB06-54B3B3AC0009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7ABD45C-7611-4289-67B2-974D43D23DA7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48F63A4-989C-27D9-F119-510D831FF8CB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A4E73C5-6538-C3DA-3854-8B777E7D4C92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CB6417B-FBC1-C6FC-5858-FAA120ED5EAB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9BA9A7C-1B57-920D-6A30-AEB026FD1A2A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F8D60E0-4188-80DC-DC11-8255FD30396C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D9D8FCC-740C-3E4E-8FEF-6ED06F00333B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A798967-75BC-67F2-128D-3F6F651467AF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3F4D746-349B-A05D-7FF1-AE5E584DE70D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AC857B8-ECA5-B3A1-231E-7B05A8B682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098F9A5-1ECC-FF0D-11C2-0525B569B9D5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CC6854E-D70A-532A-3128-10D6FF1CEEF5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D7323DA-B26C-9014-A254-579C7E622FF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97A7C18-2B0E-2688-C039-C38E83D18AC7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4D7E9AB-15DA-8048-19B8-6299590C8B7A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E8D96F7-41D9-7FC6-770A-C6EECF9D77A5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C747B9B-2725-4620-364D-3CC6C77F42A8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E77C845-1754-45B3-5A0B-E6490A609A4E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85896B3-B408-0637-B877-F19861C67BF7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77544DB7-9E7B-A6CD-58C7-426C238A853F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0AEB33B-391D-4EB1-C4E2-86D48CCA3780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E5AF0E9-4716-A179-CEA9-2C03B8BA2C21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1" name="Graphic 3">
            <a:extLst>
              <a:ext uri="{FF2B5EF4-FFF2-40B4-BE49-F238E27FC236}">
                <a16:creationId xmlns:a16="http://schemas.microsoft.com/office/drawing/2014/main" id="{F2F6B274-25E9-B807-D7A9-BD5F74E656F3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927574C-E748-C7F5-7078-FAB984FF85C1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3" name="Graphic 3">
              <a:extLst>
                <a:ext uri="{FF2B5EF4-FFF2-40B4-BE49-F238E27FC236}">
                  <a16:creationId xmlns:a16="http://schemas.microsoft.com/office/drawing/2014/main" id="{83995EE7-26CF-20CA-FFB7-CEDD803CD44C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D15F085-FE94-1C05-AF13-ECE105DDBCD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A95A588-0DD3-F35A-2C98-1ACEA9AC8C80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5A566AE-139E-BF74-85D8-E74CCE990863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51DF08B-0C2D-B46D-85BC-968D5B0786D5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1BEA676D-FEF8-34A8-3BC6-7F8AF4A1BF0B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69B2C9F5-B19C-B78F-9399-00A6F7889EFF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12F5FEE-ADBC-A1CB-5EB7-B875F46E0696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46D0D7B7-7C1B-5586-458F-E377049CD0C6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7F5D9F1-677D-DC85-44B0-4121D2C758B2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0AE5868-3F39-4FFF-1092-9B78360B95AC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15055D0-47F2-5CE2-FA3E-674E4D7042CF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4D75E99-F385-BDE9-B89F-80079CED80C9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9B92B68-A7DE-7B06-0C47-E21FB6080583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FD8D96A7-0E12-F853-D887-A2AC0907DC24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DCB8DEC-2DF1-740D-14FE-BD27CA45646F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7A587AB3-8E54-5F6B-37C9-FBBD1A01EE2D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183EC82D-FED9-47DB-F58D-ECD65588DA60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1" name="Graphic 3">
            <a:extLst>
              <a:ext uri="{FF2B5EF4-FFF2-40B4-BE49-F238E27FC236}">
                <a16:creationId xmlns:a16="http://schemas.microsoft.com/office/drawing/2014/main" id="{434138EB-A504-5DE9-2C20-F816E151DE0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57CC7850-056B-986F-A87E-A774C8904F88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02238E5-E8F5-0487-779E-B615340B46C0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A14E9A6-68E0-8766-1B2D-139AE30056A4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D3B7F0C-AFF4-DD4F-A3B6-ED0A031FF7B8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B101E39-C550-584C-8E05-B0966ADE45D3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1ADD720-73C8-2173-B3C9-440A386536F4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A96B3DE-11DB-C7D5-9402-62137735D1D5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842381F8-0D0D-E4FB-7776-CCA890694A1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E311E498-F14B-0254-03D1-E8F445E9AF2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4160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8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1" grpId="0"/>
      <p:bldP spid="12" grpId="0"/>
      <p:bldP spid="13" grpId="0"/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18900D36-B9E9-7A79-5E65-D2C8422A5C3F}"/>
              </a:ext>
            </a:extLst>
          </p:cNvPr>
          <p:cNvGrpSpPr/>
          <p:nvPr/>
        </p:nvGrpSpPr>
        <p:grpSpPr>
          <a:xfrm>
            <a:off x="669628" y="1402248"/>
            <a:ext cx="6573624" cy="4261397"/>
            <a:chOff x="5056679" y="1319886"/>
            <a:chExt cx="5826867" cy="4261397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021854F2-A328-31B4-51D9-109E6A6CDE0F}"/>
                </a:ext>
              </a:extLst>
            </p:cNvPr>
            <p:cNvSpPr/>
            <p:nvPr/>
          </p:nvSpPr>
          <p:spPr>
            <a:xfrm>
              <a:off x="5056679" y="1319886"/>
              <a:ext cx="5826867" cy="683080"/>
            </a:xfrm>
            <a:prstGeom prst="roundRect">
              <a:avLst>
                <a:gd name="adj" fmla="val 24400"/>
              </a:avLst>
            </a:prstGeom>
            <a:solidFill>
              <a:srgbClr val="253B50"/>
            </a:solidFill>
            <a:ln w="19050">
              <a:noFill/>
              <a:prstDash val="sysDash"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B6BF42CE-EC6D-119D-6D61-7D558DC69942}"/>
                </a:ext>
              </a:extLst>
            </p:cNvPr>
            <p:cNvSpPr/>
            <p:nvPr/>
          </p:nvSpPr>
          <p:spPr>
            <a:xfrm>
              <a:off x="5056679" y="2512658"/>
              <a:ext cx="5826867" cy="683080"/>
            </a:xfrm>
            <a:prstGeom prst="roundRect">
              <a:avLst>
                <a:gd name="adj" fmla="val 17771"/>
              </a:avLst>
            </a:prstGeom>
            <a:solidFill>
              <a:srgbClr val="FCC333"/>
            </a:solidFill>
            <a:ln w="19050">
              <a:solidFill>
                <a:srgbClr val="003C54"/>
              </a:solidFill>
              <a:prstDash val="sysDash"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F4E0C251-BA96-2700-0A17-BF92D7F38E6C}"/>
                </a:ext>
              </a:extLst>
            </p:cNvPr>
            <p:cNvSpPr/>
            <p:nvPr/>
          </p:nvSpPr>
          <p:spPr>
            <a:xfrm>
              <a:off x="5056679" y="3705430"/>
              <a:ext cx="5826867" cy="683080"/>
            </a:xfrm>
            <a:prstGeom prst="roundRect">
              <a:avLst>
                <a:gd name="adj" fmla="val 21477"/>
              </a:avLst>
            </a:prstGeom>
            <a:solidFill>
              <a:srgbClr val="253B50"/>
            </a:solidFill>
            <a:ln w="19050">
              <a:noFill/>
              <a:prstDash val="sysDash"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03F409A4-4F13-63A9-2F86-772B9DF3572B}"/>
                </a:ext>
              </a:extLst>
            </p:cNvPr>
            <p:cNvSpPr/>
            <p:nvPr/>
          </p:nvSpPr>
          <p:spPr>
            <a:xfrm>
              <a:off x="5056679" y="4898203"/>
              <a:ext cx="5826867" cy="683080"/>
            </a:xfrm>
            <a:prstGeom prst="roundRect">
              <a:avLst>
                <a:gd name="adj" fmla="val 24572"/>
              </a:avLst>
            </a:prstGeom>
            <a:solidFill>
              <a:srgbClr val="FCC333"/>
            </a:solidFill>
            <a:ln w="19050">
              <a:solidFill>
                <a:srgbClr val="003C54"/>
              </a:solidFill>
              <a:prstDash val="sysDash"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726202E6-A03C-9F43-DA6C-9D03CF1AA047}"/>
              </a:ext>
            </a:extLst>
          </p:cNvPr>
          <p:cNvSpPr txBox="1"/>
          <p:nvPr/>
        </p:nvSpPr>
        <p:spPr>
          <a:xfrm>
            <a:off x="669628" y="1521062"/>
            <a:ext cx="65736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 اتوماسیون صنعتی حرفه ای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30A87A7-FE4C-C257-9772-C403D29F3019}"/>
              </a:ext>
            </a:extLst>
          </p:cNvPr>
          <p:cNvSpPr txBox="1"/>
          <p:nvPr/>
        </p:nvSpPr>
        <p:spPr>
          <a:xfrm>
            <a:off x="669628" y="3917340"/>
            <a:ext cx="65736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نام استاد راهنما: دکتر علیرضا عزیزی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6866BF5-4717-B269-38CA-08A5A095EAE2}"/>
              </a:ext>
            </a:extLst>
          </p:cNvPr>
          <p:cNvSpPr txBox="1"/>
          <p:nvPr/>
        </p:nvSpPr>
        <p:spPr>
          <a:xfrm>
            <a:off x="669628" y="2721150"/>
            <a:ext cx="65736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003C54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نام پژوهشگر: محمد جواد عزیزی</a:t>
            </a:r>
            <a:endParaRPr lang="en-US" sz="2000" b="1" dirty="0">
              <a:solidFill>
                <a:srgbClr val="003C54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15C6499-9CC6-5AB5-4432-A8F8D5EACB87}"/>
              </a:ext>
            </a:extLst>
          </p:cNvPr>
          <p:cNvSpPr txBox="1"/>
          <p:nvPr/>
        </p:nvSpPr>
        <p:spPr>
          <a:xfrm>
            <a:off x="669628" y="5126701"/>
            <a:ext cx="65736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003C54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تاریخ ارائه: .................................</a:t>
            </a:r>
            <a:endParaRPr lang="en-US" sz="2000" b="1" dirty="0">
              <a:solidFill>
                <a:srgbClr val="003C54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EA304C7E-066E-3BAC-6B55-8C319302A83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852354" y="694496"/>
            <a:ext cx="5544208" cy="5541708"/>
          </a:xfrm>
        </p:spPr>
      </p:pic>
    </p:spTree>
    <p:extLst>
      <p:ext uri="{BB962C8B-B14F-4D97-AF65-F5344CB8AC3E}">
        <p14:creationId xmlns:p14="http://schemas.microsoft.com/office/powerpoint/2010/main" val="2383297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3ED2086-D6CE-EEC3-308A-05B298248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20</a:t>
            </a:fld>
            <a:endParaRPr lang="en-US" dirty="0"/>
          </a:p>
        </p:txBody>
      </p:sp>
      <p:grpSp>
        <p:nvGrpSpPr>
          <p:cNvPr id="3" name="Google Shape;80;p16">
            <a:extLst>
              <a:ext uri="{FF2B5EF4-FFF2-40B4-BE49-F238E27FC236}">
                <a16:creationId xmlns:a16="http://schemas.microsoft.com/office/drawing/2014/main" id="{8F141D49-17D3-A5AD-EC34-249E4768FACC}"/>
              </a:ext>
            </a:extLst>
          </p:cNvPr>
          <p:cNvGrpSpPr/>
          <p:nvPr/>
        </p:nvGrpSpPr>
        <p:grpSpPr>
          <a:xfrm>
            <a:off x="3164883" y="2380620"/>
            <a:ext cx="4795575" cy="3086375"/>
            <a:chOff x="2176350" y="1331925"/>
            <a:chExt cx="4795575" cy="3086375"/>
          </a:xfrm>
        </p:grpSpPr>
        <p:grpSp>
          <p:nvGrpSpPr>
            <p:cNvPr id="4" name="Google Shape;81;p16">
              <a:extLst>
                <a:ext uri="{FF2B5EF4-FFF2-40B4-BE49-F238E27FC236}">
                  <a16:creationId xmlns:a16="http://schemas.microsoft.com/office/drawing/2014/main" id="{A69E9669-EAFB-06A1-C572-EFE71556C478}"/>
                </a:ext>
              </a:extLst>
            </p:cNvPr>
            <p:cNvGrpSpPr/>
            <p:nvPr/>
          </p:nvGrpSpPr>
          <p:grpSpPr>
            <a:xfrm>
              <a:off x="2176350" y="2127600"/>
              <a:ext cx="1915863" cy="1507450"/>
              <a:chOff x="2176350" y="2127600"/>
              <a:chExt cx="1915863" cy="1507450"/>
            </a:xfrm>
          </p:grpSpPr>
          <p:sp>
            <p:nvSpPr>
              <p:cNvPr id="59" name="Google Shape;82;p16">
                <a:extLst>
                  <a:ext uri="{FF2B5EF4-FFF2-40B4-BE49-F238E27FC236}">
                    <a16:creationId xmlns:a16="http://schemas.microsoft.com/office/drawing/2014/main" id="{8A524D7E-8131-F0D2-8DCC-664C64F792A4}"/>
                  </a:ext>
                </a:extLst>
              </p:cNvPr>
              <p:cNvSpPr/>
              <p:nvPr/>
            </p:nvSpPr>
            <p:spPr>
              <a:xfrm>
                <a:off x="3028913" y="2127600"/>
                <a:ext cx="1063300" cy="1507450"/>
              </a:xfrm>
              <a:custGeom>
                <a:avLst/>
                <a:gdLst/>
                <a:ahLst/>
                <a:cxnLst/>
                <a:rect l="l" t="t" r="r" b="b"/>
                <a:pathLst>
                  <a:path w="42532" h="60298" extrusionOk="0">
                    <a:moveTo>
                      <a:pt x="32778" y="45983"/>
                    </a:moveTo>
                    <a:lnTo>
                      <a:pt x="42532" y="40346"/>
                    </a:lnTo>
                    <a:cubicBezTo>
                      <a:pt x="39080" y="34013"/>
                      <a:pt x="38985" y="26349"/>
                      <a:pt x="42278" y="19920"/>
                    </a:cubicBezTo>
                    <a:lnTo>
                      <a:pt x="34203" y="15296"/>
                    </a:lnTo>
                    <a:cubicBezTo>
                      <a:pt x="32873" y="19255"/>
                      <a:pt x="28407" y="21218"/>
                      <a:pt x="24607" y="19508"/>
                    </a:cubicBezTo>
                    <a:cubicBezTo>
                      <a:pt x="20775" y="17766"/>
                      <a:pt x="19287" y="13143"/>
                      <a:pt x="21377" y="9533"/>
                    </a:cubicBezTo>
                    <a:cubicBezTo>
                      <a:pt x="21630" y="9089"/>
                      <a:pt x="21915" y="8709"/>
                      <a:pt x="22232" y="8361"/>
                    </a:cubicBezTo>
                    <a:lnTo>
                      <a:pt x="7727" y="0"/>
                    </a:lnTo>
                    <a:lnTo>
                      <a:pt x="4529" y="5637"/>
                    </a:lnTo>
                    <a:lnTo>
                      <a:pt x="12700" y="11686"/>
                    </a:lnTo>
                    <a:cubicBezTo>
                      <a:pt x="11528" y="14853"/>
                      <a:pt x="10673" y="18146"/>
                      <a:pt x="10134" y="21503"/>
                    </a:cubicBezTo>
                    <a:lnTo>
                      <a:pt x="0" y="22707"/>
                    </a:lnTo>
                    <a:lnTo>
                      <a:pt x="0" y="37053"/>
                    </a:lnTo>
                    <a:lnTo>
                      <a:pt x="10134" y="38288"/>
                    </a:lnTo>
                    <a:cubicBezTo>
                      <a:pt x="10673" y="41613"/>
                      <a:pt x="11528" y="44907"/>
                      <a:pt x="12700" y="48105"/>
                    </a:cubicBezTo>
                    <a:lnTo>
                      <a:pt x="4529" y="54154"/>
                    </a:lnTo>
                    <a:lnTo>
                      <a:pt x="8013" y="60298"/>
                    </a:lnTo>
                    <a:lnTo>
                      <a:pt x="24227" y="50924"/>
                    </a:lnTo>
                    <a:cubicBezTo>
                      <a:pt x="24037" y="55516"/>
                      <a:pt x="28977" y="58493"/>
                      <a:pt x="32968" y="56181"/>
                    </a:cubicBezTo>
                    <a:cubicBezTo>
                      <a:pt x="36958" y="53901"/>
                      <a:pt x="36831" y="48105"/>
                      <a:pt x="32778" y="45983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0" name="Google Shape;83;p16">
                <a:extLst>
                  <a:ext uri="{FF2B5EF4-FFF2-40B4-BE49-F238E27FC236}">
                    <a16:creationId xmlns:a16="http://schemas.microsoft.com/office/drawing/2014/main" id="{804D4B1F-9FE6-11BC-5D28-8CFD2D673B45}"/>
                  </a:ext>
                </a:extLst>
              </p:cNvPr>
              <p:cNvCxnSpPr/>
              <p:nvPr/>
            </p:nvCxnSpPr>
            <p:spPr>
              <a:xfrm>
                <a:off x="2315700" y="2878500"/>
                <a:ext cx="969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53B5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grpSp>
            <p:nvGrpSpPr>
              <p:cNvPr id="61" name="Google Shape;87;p16">
                <a:extLst>
                  <a:ext uri="{FF2B5EF4-FFF2-40B4-BE49-F238E27FC236}">
                    <a16:creationId xmlns:a16="http://schemas.microsoft.com/office/drawing/2014/main" id="{6556D257-9FB1-92AD-862D-E44414CAF609}"/>
                  </a:ext>
                </a:extLst>
              </p:cNvPr>
              <p:cNvGrpSpPr/>
              <p:nvPr/>
            </p:nvGrpSpPr>
            <p:grpSpPr>
              <a:xfrm>
                <a:off x="2176350" y="2739150"/>
                <a:ext cx="278700" cy="278700"/>
                <a:chOff x="2176350" y="1338700"/>
                <a:chExt cx="278700" cy="278700"/>
              </a:xfrm>
            </p:grpSpPr>
            <p:sp>
              <p:nvSpPr>
                <p:cNvPr id="62" name="Google Shape;88;p16">
                  <a:extLst>
                    <a:ext uri="{FF2B5EF4-FFF2-40B4-BE49-F238E27FC236}">
                      <a16:creationId xmlns:a16="http://schemas.microsoft.com/office/drawing/2014/main" id="{8EBDACB7-2A21-B8AB-F4EB-0E3D30A2ADBF}"/>
                    </a:ext>
                  </a:extLst>
                </p:cNvPr>
                <p:cNvSpPr/>
                <p:nvPr/>
              </p:nvSpPr>
              <p:spPr>
                <a:xfrm>
                  <a:off x="2176350" y="1338700"/>
                  <a:ext cx="278700" cy="278700"/>
                </a:xfrm>
                <a:prstGeom prst="ellipse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89;p16">
                  <a:extLst>
                    <a:ext uri="{FF2B5EF4-FFF2-40B4-BE49-F238E27FC236}">
                      <a16:creationId xmlns:a16="http://schemas.microsoft.com/office/drawing/2014/main" id="{02EE6DA7-A336-5394-674B-5B1C70422D58}"/>
                    </a:ext>
                  </a:extLst>
                </p:cNvPr>
                <p:cNvSpPr/>
                <p:nvPr/>
              </p:nvSpPr>
              <p:spPr>
                <a:xfrm>
                  <a:off x="2239450" y="1401800"/>
                  <a:ext cx="152400" cy="152400"/>
                </a:xfrm>
                <a:prstGeom prst="ellipse">
                  <a:avLst/>
                </a:prstGeom>
                <a:solidFill>
                  <a:srgbClr val="253B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90;p16">
              <a:extLst>
                <a:ext uri="{FF2B5EF4-FFF2-40B4-BE49-F238E27FC236}">
                  <a16:creationId xmlns:a16="http://schemas.microsoft.com/office/drawing/2014/main" id="{0A8969EC-A7B4-EA04-1B44-4BAC781D4403}"/>
                </a:ext>
              </a:extLst>
            </p:cNvPr>
            <p:cNvGrpSpPr/>
            <p:nvPr/>
          </p:nvGrpSpPr>
          <p:grpSpPr>
            <a:xfrm>
              <a:off x="2176350" y="3171075"/>
              <a:ext cx="2627638" cy="1247225"/>
              <a:chOff x="2176350" y="3171075"/>
              <a:chExt cx="2627638" cy="1247225"/>
            </a:xfrm>
          </p:grpSpPr>
          <p:sp>
            <p:nvSpPr>
              <p:cNvPr id="54" name="Google Shape;91;p16">
                <a:extLst>
                  <a:ext uri="{FF2B5EF4-FFF2-40B4-BE49-F238E27FC236}">
                    <a16:creationId xmlns:a16="http://schemas.microsoft.com/office/drawing/2014/main" id="{BC49B585-6BF3-0DDF-FE7F-1061D33AB86A}"/>
                  </a:ext>
                </a:extLst>
              </p:cNvPr>
              <p:cNvSpPr/>
              <p:nvPr/>
            </p:nvSpPr>
            <p:spPr>
              <a:xfrm>
                <a:off x="3249788" y="3171075"/>
                <a:ext cx="1554200" cy="1246200"/>
              </a:xfrm>
              <a:custGeom>
                <a:avLst/>
                <a:gdLst/>
                <a:ahLst/>
                <a:cxnLst/>
                <a:rect l="l" t="t" r="r" b="b"/>
                <a:pathLst>
                  <a:path w="62168" h="49848" extrusionOk="0">
                    <a:moveTo>
                      <a:pt x="55453" y="20364"/>
                    </a:moveTo>
                    <a:cubicBezTo>
                      <a:pt x="54250" y="20364"/>
                      <a:pt x="53047" y="20744"/>
                      <a:pt x="52065" y="21472"/>
                    </a:cubicBezTo>
                    <a:lnTo>
                      <a:pt x="52065" y="9977"/>
                    </a:lnTo>
                    <a:cubicBezTo>
                      <a:pt x="44939" y="9723"/>
                      <a:pt x="38415" y="5986"/>
                      <a:pt x="34552" y="1"/>
                    </a:cubicBezTo>
                    <a:lnTo>
                      <a:pt x="26476" y="4688"/>
                    </a:lnTo>
                    <a:cubicBezTo>
                      <a:pt x="29263" y="7791"/>
                      <a:pt x="28725" y="12637"/>
                      <a:pt x="25336" y="15107"/>
                    </a:cubicBezTo>
                    <a:cubicBezTo>
                      <a:pt x="21916" y="17545"/>
                      <a:pt x="17166" y="16532"/>
                      <a:pt x="15075" y="12890"/>
                    </a:cubicBezTo>
                    <a:cubicBezTo>
                      <a:pt x="14822" y="12478"/>
                      <a:pt x="14632" y="12035"/>
                      <a:pt x="14474" y="11592"/>
                    </a:cubicBezTo>
                    <a:lnTo>
                      <a:pt x="1" y="19952"/>
                    </a:lnTo>
                    <a:lnTo>
                      <a:pt x="2756" y="24861"/>
                    </a:lnTo>
                    <a:lnTo>
                      <a:pt x="12130" y="20934"/>
                    </a:lnTo>
                    <a:cubicBezTo>
                      <a:pt x="14474" y="23879"/>
                      <a:pt x="17134" y="26539"/>
                      <a:pt x="20079" y="28883"/>
                    </a:cubicBezTo>
                    <a:lnTo>
                      <a:pt x="16152" y="38257"/>
                    </a:lnTo>
                    <a:lnTo>
                      <a:pt x="28630" y="45319"/>
                    </a:lnTo>
                    <a:lnTo>
                      <a:pt x="34647" y="37148"/>
                    </a:lnTo>
                    <a:cubicBezTo>
                      <a:pt x="37845" y="38352"/>
                      <a:pt x="41139" y="39207"/>
                      <a:pt x="44496" y="39745"/>
                    </a:cubicBezTo>
                    <a:lnTo>
                      <a:pt x="45699" y="49848"/>
                    </a:lnTo>
                    <a:lnTo>
                      <a:pt x="52033" y="49848"/>
                    </a:lnTo>
                    <a:lnTo>
                      <a:pt x="52033" y="30941"/>
                    </a:lnTo>
                    <a:cubicBezTo>
                      <a:pt x="55263" y="33221"/>
                      <a:pt x="59792" y="31733"/>
                      <a:pt x="60996" y="27964"/>
                    </a:cubicBezTo>
                    <a:cubicBezTo>
                      <a:pt x="62167" y="24196"/>
                      <a:pt x="59380" y="20364"/>
                      <a:pt x="55422" y="20364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5" name="Google Shape;92;p16">
                <a:extLst>
                  <a:ext uri="{FF2B5EF4-FFF2-40B4-BE49-F238E27FC236}">
                    <a16:creationId xmlns:a16="http://schemas.microsoft.com/office/drawing/2014/main" id="{17CB6192-4C5B-07BB-0BB7-ECB34463AC1E}"/>
                  </a:ext>
                </a:extLst>
              </p:cNvPr>
              <p:cNvCxnSpPr/>
              <p:nvPr/>
            </p:nvCxnSpPr>
            <p:spPr>
              <a:xfrm flipH="1">
                <a:off x="2311444" y="3751850"/>
                <a:ext cx="1530000" cy="527100"/>
              </a:xfrm>
              <a:prstGeom prst="bentConnector3">
                <a:avLst>
                  <a:gd name="adj1" fmla="val 14567"/>
                </a:avLst>
              </a:prstGeom>
              <a:noFill/>
              <a:ln w="9525" cap="flat" cmpd="sng">
                <a:solidFill>
                  <a:srgbClr val="253B5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grpSp>
            <p:nvGrpSpPr>
              <p:cNvPr id="56" name="Google Shape;96;p16">
                <a:extLst>
                  <a:ext uri="{FF2B5EF4-FFF2-40B4-BE49-F238E27FC236}">
                    <a16:creationId xmlns:a16="http://schemas.microsoft.com/office/drawing/2014/main" id="{D56A6EB6-299D-632C-A2D0-094DBB94BF3B}"/>
                  </a:ext>
                </a:extLst>
              </p:cNvPr>
              <p:cNvGrpSpPr/>
              <p:nvPr/>
            </p:nvGrpSpPr>
            <p:grpSpPr>
              <a:xfrm>
                <a:off x="2176350" y="4139600"/>
                <a:ext cx="278700" cy="278700"/>
                <a:chOff x="2176350" y="1338700"/>
                <a:chExt cx="278700" cy="278700"/>
              </a:xfrm>
            </p:grpSpPr>
            <p:sp>
              <p:nvSpPr>
                <p:cNvPr id="57" name="Google Shape;97;p16">
                  <a:extLst>
                    <a:ext uri="{FF2B5EF4-FFF2-40B4-BE49-F238E27FC236}">
                      <a16:creationId xmlns:a16="http://schemas.microsoft.com/office/drawing/2014/main" id="{3C040301-C007-82C9-9B3D-E1D5DFF54B3A}"/>
                    </a:ext>
                  </a:extLst>
                </p:cNvPr>
                <p:cNvSpPr/>
                <p:nvPr/>
              </p:nvSpPr>
              <p:spPr>
                <a:xfrm>
                  <a:off x="2176350" y="1338700"/>
                  <a:ext cx="278700" cy="278700"/>
                </a:xfrm>
                <a:prstGeom prst="ellipse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98;p16">
                  <a:extLst>
                    <a:ext uri="{FF2B5EF4-FFF2-40B4-BE49-F238E27FC236}">
                      <a16:creationId xmlns:a16="http://schemas.microsoft.com/office/drawing/2014/main" id="{F57FBD41-FC3B-C393-74F3-BF09C774D18D}"/>
                    </a:ext>
                  </a:extLst>
                </p:cNvPr>
                <p:cNvSpPr/>
                <p:nvPr/>
              </p:nvSpPr>
              <p:spPr>
                <a:xfrm>
                  <a:off x="2239450" y="1401800"/>
                  <a:ext cx="152400" cy="152400"/>
                </a:xfrm>
                <a:prstGeom prst="ellipse">
                  <a:avLst/>
                </a:prstGeom>
                <a:solidFill>
                  <a:srgbClr val="FCC3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99;p16">
              <a:extLst>
                <a:ext uri="{FF2B5EF4-FFF2-40B4-BE49-F238E27FC236}">
                  <a16:creationId xmlns:a16="http://schemas.microsoft.com/office/drawing/2014/main" id="{67D74539-8941-E6D0-F8BF-0F56DAFE60BF}"/>
                </a:ext>
              </a:extLst>
            </p:cNvPr>
            <p:cNvGrpSpPr/>
            <p:nvPr/>
          </p:nvGrpSpPr>
          <p:grpSpPr>
            <a:xfrm>
              <a:off x="4592563" y="3106950"/>
              <a:ext cx="2379362" cy="1311350"/>
              <a:chOff x="4592563" y="3106950"/>
              <a:chExt cx="2379362" cy="1311350"/>
            </a:xfrm>
          </p:grpSpPr>
          <p:sp>
            <p:nvSpPr>
              <p:cNvPr id="49" name="Google Shape;100;p16">
                <a:extLst>
                  <a:ext uri="{FF2B5EF4-FFF2-40B4-BE49-F238E27FC236}">
                    <a16:creationId xmlns:a16="http://schemas.microsoft.com/office/drawing/2014/main" id="{1E3985A4-1F7D-6808-2825-4CA8650D9B94}"/>
                  </a:ext>
                </a:extLst>
              </p:cNvPr>
              <p:cNvSpPr/>
              <p:nvPr/>
            </p:nvSpPr>
            <p:spPr>
              <a:xfrm>
                <a:off x="4592563" y="3106950"/>
                <a:ext cx="1302425" cy="1310325"/>
              </a:xfrm>
              <a:custGeom>
                <a:avLst/>
                <a:gdLst/>
                <a:ahLst/>
                <a:cxnLst/>
                <a:rect l="l" t="t" r="r" b="b"/>
                <a:pathLst>
                  <a:path w="52097" h="52413" extrusionOk="0">
                    <a:moveTo>
                      <a:pt x="35533" y="12953"/>
                    </a:moveTo>
                    <a:cubicBezTo>
                      <a:pt x="40094" y="11211"/>
                      <a:pt x="40600" y="4909"/>
                      <a:pt x="36357" y="2471"/>
                    </a:cubicBezTo>
                    <a:cubicBezTo>
                      <a:pt x="32081" y="1"/>
                      <a:pt x="26888" y="3579"/>
                      <a:pt x="27679" y="8425"/>
                    </a:cubicBezTo>
                    <a:lnTo>
                      <a:pt x="17514" y="2566"/>
                    </a:lnTo>
                    <a:cubicBezTo>
                      <a:pt x="13650" y="8551"/>
                      <a:pt x="7126" y="12288"/>
                      <a:pt x="1" y="12542"/>
                    </a:cubicBezTo>
                    <a:lnTo>
                      <a:pt x="1" y="21915"/>
                    </a:lnTo>
                    <a:cubicBezTo>
                      <a:pt x="4466" y="20775"/>
                      <a:pt x="8805" y="24164"/>
                      <a:pt x="8805" y="28788"/>
                    </a:cubicBezTo>
                    <a:cubicBezTo>
                      <a:pt x="8805" y="33380"/>
                      <a:pt x="4466" y="36768"/>
                      <a:pt x="1" y="35628"/>
                    </a:cubicBezTo>
                    <a:lnTo>
                      <a:pt x="1" y="52413"/>
                    </a:lnTo>
                    <a:lnTo>
                      <a:pt x="6334" y="52413"/>
                    </a:lnTo>
                    <a:lnTo>
                      <a:pt x="7570" y="42310"/>
                    </a:lnTo>
                    <a:cubicBezTo>
                      <a:pt x="10895" y="41772"/>
                      <a:pt x="14188" y="40917"/>
                      <a:pt x="17387" y="39713"/>
                    </a:cubicBezTo>
                    <a:lnTo>
                      <a:pt x="23436" y="47916"/>
                    </a:lnTo>
                    <a:lnTo>
                      <a:pt x="35913" y="40822"/>
                    </a:lnTo>
                    <a:lnTo>
                      <a:pt x="31986" y="31479"/>
                    </a:lnTo>
                    <a:cubicBezTo>
                      <a:pt x="34932" y="29104"/>
                      <a:pt x="37592" y="26444"/>
                      <a:pt x="39967" y="23499"/>
                    </a:cubicBezTo>
                    <a:lnTo>
                      <a:pt x="49309" y="27426"/>
                    </a:lnTo>
                    <a:lnTo>
                      <a:pt x="52096" y="22517"/>
                    </a:ln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0" name="Google Shape;101;p16">
                <a:extLst>
                  <a:ext uri="{FF2B5EF4-FFF2-40B4-BE49-F238E27FC236}">
                    <a16:creationId xmlns:a16="http://schemas.microsoft.com/office/drawing/2014/main" id="{334C57F3-8DAB-E8BC-62E1-DCB386E6B49B}"/>
                  </a:ext>
                </a:extLst>
              </p:cNvPr>
              <p:cNvCxnSpPr/>
              <p:nvPr/>
            </p:nvCxnSpPr>
            <p:spPr>
              <a:xfrm>
                <a:off x="5302581" y="3751850"/>
                <a:ext cx="1530000" cy="527100"/>
              </a:xfrm>
              <a:prstGeom prst="bentConnector3">
                <a:avLst>
                  <a:gd name="adj1" fmla="val 14567"/>
                </a:avLst>
              </a:prstGeom>
              <a:noFill/>
              <a:ln w="9525" cap="flat" cmpd="sng">
                <a:solidFill>
                  <a:srgbClr val="253B5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grpSp>
            <p:nvGrpSpPr>
              <p:cNvPr id="51" name="Google Shape;105;p16">
                <a:extLst>
                  <a:ext uri="{FF2B5EF4-FFF2-40B4-BE49-F238E27FC236}">
                    <a16:creationId xmlns:a16="http://schemas.microsoft.com/office/drawing/2014/main" id="{39585B0E-05A0-535E-3E93-DAA0B4F79FE0}"/>
                  </a:ext>
                </a:extLst>
              </p:cNvPr>
              <p:cNvGrpSpPr/>
              <p:nvPr/>
            </p:nvGrpSpPr>
            <p:grpSpPr>
              <a:xfrm>
                <a:off x="6693225" y="4139600"/>
                <a:ext cx="278700" cy="278700"/>
                <a:chOff x="2176350" y="1338700"/>
                <a:chExt cx="278700" cy="278700"/>
              </a:xfrm>
            </p:grpSpPr>
            <p:sp>
              <p:nvSpPr>
                <p:cNvPr id="52" name="Google Shape;106;p16">
                  <a:extLst>
                    <a:ext uri="{FF2B5EF4-FFF2-40B4-BE49-F238E27FC236}">
                      <a16:creationId xmlns:a16="http://schemas.microsoft.com/office/drawing/2014/main" id="{658BA235-8990-4E6E-EEA1-CDE70486DE40}"/>
                    </a:ext>
                  </a:extLst>
                </p:cNvPr>
                <p:cNvSpPr/>
                <p:nvPr/>
              </p:nvSpPr>
              <p:spPr>
                <a:xfrm>
                  <a:off x="2176350" y="1338700"/>
                  <a:ext cx="278700" cy="278700"/>
                </a:xfrm>
                <a:prstGeom prst="ellipse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107;p16">
                  <a:extLst>
                    <a:ext uri="{FF2B5EF4-FFF2-40B4-BE49-F238E27FC236}">
                      <a16:creationId xmlns:a16="http://schemas.microsoft.com/office/drawing/2014/main" id="{D52231C0-B9B4-6135-FBB1-B0057CEF583B}"/>
                    </a:ext>
                  </a:extLst>
                </p:cNvPr>
                <p:cNvSpPr/>
                <p:nvPr/>
              </p:nvSpPr>
              <p:spPr>
                <a:xfrm>
                  <a:off x="2239450" y="1401800"/>
                  <a:ext cx="152400" cy="152400"/>
                </a:xfrm>
                <a:prstGeom prst="ellipse">
                  <a:avLst/>
                </a:prstGeom>
                <a:solidFill>
                  <a:srgbClr val="FCC3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" name="Google Shape;108;p16">
              <a:extLst>
                <a:ext uri="{FF2B5EF4-FFF2-40B4-BE49-F238E27FC236}">
                  <a16:creationId xmlns:a16="http://schemas.microsoft.com/office/drawing/2014/main" id="{1FA845FD-02C6-2438-B1C5-87501A3DE3EF}"/>
                </a:ext>
              </a:extLst>
            </p:cNvPr>
            <p:cNvGrpSpPr/>
            <p:nvPr/>
          </p:nvGrpSpPr>
          <p:grpSpPr>
            <a:xfrm>
              <a:off x="5051763" y="2127600"/>
              <a:ext cx="1915912" cy="1507450"/>
              <a:chOff x="5051763" y="2127600"/>
              <a:chExt cx="1915912" cy="1507450"/>
            </a:xfrm>
          </p:grpSpPr>
          <p:sp>
            <p:nvSpPr>
              <p:cNvPr id="44" name="Google Shape;109;p16">
                <a:extLst>
                  <a:ext uri="{FF2B5EF4-FFF2-40B4-BE49-F238E27FC236}">
                    <a16:creationId xmlns:a16="http://schemas.microsoft.com/office/drawing/2014/main" id="{7870A8EC-B543-DC19-0ABE-4FF0E48675CF}"/>
                  </a:ext>
                </a:extLst>
              </p:cNvPr>
              <p:cNvSpPr/>
              <p:nvPr/>
            </p:nvSpPr>
            <p:spPr>
              <a:xfrm>
                <a:off x="5051763" y="2127600"/>
                <a:ext cx="1063325" cy="1507450"/>
              </a:xfrm>
              <a:custGeom>
                <a:avLst/>
                <a:gdLst/>
                <a:ahLst/>
                <a:cxnLst/>
                <a:rect l="l" t="t" r="r" b="b"/>
                <a:pathLst>
                  <a:path w="42533" h="60298" extrusionOk="0">
                    <a:moveTo>
                      <a:pt x="32430" y="38256"/>
                    </a:moveTo>
                    <a:lnTo>
                      <a:pt x="42532" y="37053"/>
                    </a:lnTo>
                    <a:lnTo>
                      <a:pt x="42532" y="22738"/>
                    </a:lnTo>
                    <a:lnTo>
                      <a:pt x="32430" y="21503"/>
                    </a:lnTo>
                    <a:cubicBezTo>
                      <a:pt x="31860" y="18146"/>
                      <a:pt x="31005" y="14853"/>
                      <a:pt x="29833" y="11686"/>
                    </a:cubicBezTo>
                    <a:lnTo>
                      <a:pt x="38004" y="5637"/>
                    </a:lnTo>
                    <a:lnTo>
                      <a:pt x="34805" y="0"/>
                    </a:lnTo>
                    <a:lnTo>
                      <a:pt x="18242" y="9533"/>
                    </a:lnTo>
                    <a:cubicBezTo>
                      <a:pt x="19002" y="4687"/>
                      <a:pt x="13808" y="1140"/>
                      <a:pt x="9565" y="3579"/>
                    </a:cubicBezTo>
                    <a:cubicBezTo>
                      <a:pt x="5289" y="6049"/>
                      <a:pt x="5796" y="12351"/>
                      <a:pt x="10388" y="14093"/>
                    </a:cubicBezTo>
                    <a:lnTo>
                      <a:pt x="254" y="19952"/>
                    </a:lnTo>
                    <a:cubicBezTo>
                      <a:pt x="3548" y="26380"/>
                      <a:pt x="3453" y="34013"/>
                      <a:pt x="1" y="40378"/>
                    </a:cubicBezTo>
                    <a:lnTo>
                      <a:pt x="8171" y="45097"/>
                    </a:lnTo>
                    <a:cubicBezTo>
                      <a:pt x="9280" y="40505"/>
                      <a:pt x="14473" y="38256"/>
                      <a:pt x="18559" y="40600"/>
                    </a:cubicBezTo>
                    <a:cubicBezTo>
                      <a:pt x="22644" y="42975"/>
                      <a:pt x="23341" y="48580"/>
                      <a:pt x="19921" y="51842"/>
                    </a:cubicBezTo>
                    <a:lnTo>
                      <a:pt x="34552" y="60298"/>
                    </a:lnTo>
                    <a:lnTo>
                      <a:pt x="38004" y="54154"/>
                    </a:lnTo>
                    <a:lnTo>
                      <a:pt x="29833" y="48105"/>
                    </a:lnTo>
                    <a:cubicBezTo>
                      <a:pt x="31005" y="44907"/>
                      <a:pt x="31860" y="41613"/>
                      <a:pt x="32430" y="38256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45" name="Google Shape;110;p16">
                <a:extLst>
                  <a:ext uri="{FF2B5EF4-FFF2-40B4-BE49-F238E27FC236}">
                    <a16:creationId xmlns:a16="http://schemas.microsoft.com/office/drawing/2014/main" id="{F628C97F-224B-6403-7808-A3B5631BA1EE}"/>
                  </a:ext>
                </a:extLst>
              </p:cNvPr>
              <p:cNvCxnSpPr/>
              <p:nvPr/>
            </p:nvCxnSpPr>
            <p:spPr>
              <a:xfrm>
                <a:off x="5862975" y="2878500"/>
                <a:ext cx="969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53B5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grpSp>
            <p:nvGrpSpPr>
              <p:cNvPr id="46" name="Google Shape;114;p16">
                <a:extLst>
                  <a:ext uri="{FF2B5EF4-FFF2-40B4-BE49-F238E27FC236}">
                    <a16:creationId xmlns:a16="http://schemas.microsoft.com/office/drawing/2014/main" id="{3616761F-53AD-9E45-B5BD-FD371C9D76CA}"/>
                  </a:ext>
                </a:extLst>
              </p:cNvPr>
              <p:cNvGrpSpPr/>
              <p:nvPr/>
            </p:nvGrpSpPr>
            <p:grpSpPr>
              <a:xfrm>
                <a:off x="6688975" y="2739150"/>
                <a:ext cx="278700" cy="278700"/>
                <a:chOff x="2176350" y="1338700"/>
                <a:chExt cx="278700" cy="278700"/>
              </a:xfrm>
            </p:grpSpPr>
            <p:sp>
              <p:nvSpPr>
                <p:cNvPr id="47" name="Google Shape;115;p16">
                  <a:extLst>
                    <a:ext uri="{FF2B5EF4-FFF2-40B4-BE49-F238E27FC236}">
                      <a16:creationId xmlns:a16="http://schemas.microsoft.com/office/drawing/2014/main" id="{4C2830FD-C306-F053-8E70-A307D456D567}"/>
                    </a:ext>
                  </a:extLst>
                </p:cNvPr>
                <p:cNvSpPr/>
                <p:nvPr/>
              </p:nvSpPr>
              <p:spPr>
                <a:xfrm>
                  <a:off x="2176350" y="1338700"/>
                  <a:ext cx="278700" cy="278700"/>
                </a:xfrm>
                <a:prstGeom prst="ellipse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116;p16">
                  <a:extLst>
                    <a:ext uri="{FF2B5EF4-FFF2-40B4-BE49-F238E27FC236}">
                      <a16:creationId xmlns:a16="http://schemas.microsoft.com/office/drawing/2014/main" id="{8BD2DAD6-446F-3DB7-C8F0-FCE6FDFD6B80}"/>
                    </a:ext>
                  </a:extLst>
                </p:cNvPr>
                <p:cNvSpPr/>
                <p:nvPr/>
              </p:nvSpPr>
              <p:spPr>
                <a:xfrm>
                  <a:off x="2239450" y="1401800"/>
                  <a:ext cx="152400" cy="152400"/>
                </a:xfrm>
                <a:prstGeom prst="ellipse">
                  <a:avLst/>
                </a:prstGeom>
                <a:solidFill>
                  <a:srgbClr val="253B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" name="Google Shape;117;p16">
              <a:extLst>
                <a:ext uri="{FF2B5EF4-FFF2-40B4-BE49-F238E27FC236}">
                  <a16:creationId xmlns:a16="http://schemas.microsoft.com/office/drawing/2014/main" id="{163D7020-8DC6-F25B-719F-4948F3B1259D}"/>
                </a:ext>
              </a:extLst>
            </p:cNvPr>
            <p:cNvGrpSpPr/>
            <p:nvPr/>
          </p:nvGrpSpPr>
          <p:grpSpPr>
            <a:xfrm>
              <a:off x="4362163" y="1331925"/>
              <a:ext cx="2609762" cy="1258050"/>
              <a:chOff x="4362163" y="1331925"/>
              <a:chExt cx="2609762" cy="1258050"/>
            </a:xfrm>
          </p:grpSpPr>
          <p:sp>
            <p:nvSpPr>
              <p:cNvPr id="39" name="Google Shape;118;p16">
                <a:extLst>
                  <a:ext uri="{FF2B5EF4-FFF2-40B4-BE49-F238E27FC236}">
                    <a16:creationId xmlns:a16="http://schemas.microsoft.com/office/drawing/2014/main" id="{60D2ED8D-02E9-6FFC-677A-8A9B0FA47BC4}"/>
                  </a:ext>
                </a:extLst>
              </p:cNvPr>
              <p:cNvSpPr/>
              <p:nvPr/>
            </p:nvSpPr>
            <p:spPr>
              <a:xfrm>
                <a:off x="4362163" y="1331925"/>
                <a:ext cx="1539150" cy="1258050"/>
              </a:xfrm>
              <a:custGeom>
                <a:avLst/>
                <a:gdLst/>
                <a:ahLst/>
                <a:cxnLst/>
                <a:rect l="l" t="t" r="r" b="b"/>
                <a:pathLst>
                  <a:path w="61566" h="50322" extrusionOk="0">
                    <a:moveTo>
                      <a:pt x="33982" y="44020"/>
                    </a:moveTo>
                    <a:cubicBezTo>
                      <a:pt x="31828" y="40314"/>
                      <a:pt x="33475" y="35532"/>
                      <a:pt x="37465" y="33917"/>
                    </a:cubicBezTo>
                    <a:cubicBezTo>
                      <a:pt x="41456" y="32334"/>
                      <a:pt x="45953" y="34646"/>
                      <a:pt x="46966" y="38826"/>
                    </a:cubicBezTo>
                    <a:lnTo>
                      <a:pt x="61566" y="30402"/>
                    </a:lnTo>
                    <a:lnTo>
                      <a:pt x="58525" y="24987"/>
                    </a:lnTo>
                    <a:lnTo>
                      <a:pt x="49151" y="28914"/>
                    </a:lnTo>
                    <a:cubicBezTo>
                      <a:pt x="46776" y="25968"/>
                      <a:pt x="44116" y="23308"/>
                      <a:pt x="41202" y="20933"/>
                    </a:cubicBezTo>
                    <a:lnTo>
                      <a:pt x="45129" y="11591"/>
                    </a:lnTo>
                    <a:lnTo>
                      <a:pt x="32652" y="4529"/>
                    </a:lnTo>
                    <a:lnTo>
                      <a:pt x="26603" y="12699"/>
                    </a:lnTo>
                    <a:cubicBezTo>
                      <a:pt x="23436" y="11527"/>
                      <a:pt x="20142" y="10641"/>
                      <a:pt x="16786" y="10102"/>
                    </a:cubicBezTo>
                    <a:lnTo>
                      <a:pt x="15550" y="0"/>
                    </a:lnTo>
                    <a:lnTo>
                      <a:pt x="9217" y="0"/>
                    </a:lnTo>
                    <a:lnTo>
                      <a:pt x="9217" y="18906"/>
                    </a:lnTo>
                    <a:cubicBezTo>
                      <a:pt x="5353" y="16151"/>
                      <a:pt x="1" y="18906"/>
                      <a:pt x="1" y="23657"/>
                    </a:cubicBezTo>
                    <a:cubicBezTo>
                      <a:pt x="1" y="28407"/>
                      <a:pt x="5353" y="31162"/>
                      <a:pt x="9217" y="28407"/>
                    </a:cubicBezTo>
                    <a:lnTo>
                      <a:pt x="9217" y="39871"/>
                    </a:lnTo>
                    <a:cubicBezTo>
                      <a:pt x="16532" y="40156"/>
                      <a:pt x="23246" y="44083"/>
                      <a:pt x="27046" y="50322"/>
                    </a:cubicBezTo>
                    <a:lnTo>
                      <a:pt x="35249" y="45603"/>
                    </a:lnTo>
                    <a:cubicBezTo>
                      <a:pt x="34742" y="45128"/>
                      <a:pt x="34330" y="44621"/>
                      <a:pt x="33982" y="4402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40" name="Google Shape;119;p16">
                <a:extLst>
                  <a:ext uri="{FF2B5EF4-FFF2-40B4-BE49-F238E27FC236}">
                    <a16:creationId xmlns:a16="http://schemas.microsoft.com/office/drawing/2014/main" id="{E68DBD34-C4D6-A4BB-16A6-23B9AC9D64DE}"/>
                  </a:ext>
                </a:extLst>
              </p:cNvPr>
              <p:cNvCxnSpPr/>
              <p:nvPr/>
            </p:nvCxnSpPr>
            <p:spPr>
              <a:xfrm rot="10800000" flipH="1">
                <a:off x="5302581" y="1478050"/>
                <a:ext cx="1530000" cy="527100"/>
              </a:xfrm>
              <a:prstGeom prst="bentConnector3">
                <a:avLst>
                  <a:gd name="adj1" fmla="val 14567"/>
                </a:avLst>
              </a:prstGeom>
              <a:noFill/>
              <a:ln w="9525" cap="flat" cmpd="sng">
                <a:solidFill>
                  <a:srgbClr val="253B5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grpSp>
            <p:nvGrpSpPr>
              <p:cNvPr id="41" name="Google Shape;123;p16">
                <a:extLst>
                  <a:ext uri="{FF2B5EF4-FFF2-40B4-BE49-F238E27FC236}">
                    <a16:creationId xmlns:a16="http://schemas.microsoft.com/office/drawing/2014/main" id="{07BC0FDF-7340-2080-F708-E75070C7CFBE}"/>
                  </a:ext>
                </a:extLst>
              </p:cNvPr>
              <p:cNvGrpSpPr/>
              <p:nvPr/>
            </p:nvGrpSpPr>
            <p:grpSpPr>
              <a:xfrm>
                <a:off x="6693225" y="1338700"/>
                <a:ext cx="278700" cy="278700"/>
                <a:chOff x="2176350" y="1338700"/>
                <a:chExt cx="278700" cy="278700"/>
              </a:xfrm>
            </p:grpSpPr>
            <p:sp>
              <p:nvSpPr>
                <p:cNvPr id="42" name="Google Shape;124;p16">
                  <a:extLst>
                    <a:ext uri="{FF2B5EF4-FFF2-40B4-BE49-F238E27FC236}">
                      <a16:creationId xmlns:a16="http://schemas.microsoft.com/office/drawing/2014/main" id="{295F5956-0DF4-52F4-79CA-B76631DE454A}"/>
                    </a:ext>
                  </a:extLst>
                </p:cNvPr>
                <p:cNvSpPr/>
                <p:nvPr/>
              </p:nvSpPr>
              <p:spPr>
                <a:xfrm>
                  <a:off x="2176350" y="1338700"/>
                  <a:ext cx="278700" cy="278700"/>
                </a:xfrm>
                <a:prstGeom prst="ellipse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125;p16">
                  <a:extLst>
                    <a:ext uri="{FF2B5EF4-FFF2-40B4-BE49-F238E27FC236}">
                      <a16:creationId xmlns:a16="http://schemas.microsoft.com/office/drawing/2014/main" id="{836D2F3B-F247-2941-E8DF-066F7F9BB91C}"/>
                    </a:ext>
                  </a:extLst>
                </p:cNvPr>
                <p:cNvSpPr/>
                <p:nvPr/>
              </p:nvSpPr>
              <p:spPr>
                <a:xfrm>
                  <a:off x="2239450" y="1401800"/>
                  <a:ext cx="152400" cy="152400"/>
                </a:xfrm>
                <a:prstGeom prst="ellipse">
                  <a:avLst/>
                </a:prstGeom>
                <a:solidFill>
                  <a:srgbClr val="FCC3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" name="Google Shape;126;p16">
              <a:extLst>
                <a:ext uri="{FF2B5EF4-FFF2-40B4-BE49-F238E27FC236}">
                  <a16:creationId xmlns:a16="http://schemas.microsoft.com/office/drawing/2014/main" id="{92F6A894-936C-5658-BAAC-FD52CD262BE6}"/>
                </a:ext>
              </a:extLst>
            </p:cNvPr>
            <p:cNvGrpSpPr/>
            <p:nvPr/>
          </p:nvGrpSpPr>
          <p:grpSpPr>
            <a:xfrm>
              <a:off x="2176350" y="1331925"/>
              <a:ext cx="2375063" cy="1293675"/>
              <a:chOff x="2176350" y="1331925"/>
              <a:chExt cx="2375063" cy="1293675"/>
            </a:xfrm>
          </p:grpSpPr>
          <p:sp>
            <p:nvSpPr>
              <p:cNvPr id="34" name="Google Shape;127;p16">
                <a:extLst>
                  <a:ext uri="{FF2B5EF4-FFF2-40B4-BE49-F238E27FC236}">
                    <a16:creationId xmlns:a16="http://schemas.microsoft.com/office/drawing/2014/main" id="{03CF49BE-8130-E7F9-9496-265A5028440E}"/>
                  </a:ext>
                </a:extLst>
              </p:cNvPr>
              <p:cNvSpPr/>
              <p:nvPr/>
            </p:nvSpPr>
            <p:spPr>
              <a:xfrm>
                <a:off x="3242663" y="1331925"/>
                <a:ext cx="1308750" cy="1293675"/>
              </a:xfrm>
              <a:custGeom>
                <a:avLst/>
                <a:gdLst/>
                <a:ahLst/>
                <a:cxnLst/>
                <a:rect l="l" t="t" r="r" b="b"/>
                <a:pathLst>
                  <a:path w="52350" h="51747" extrusionOk="0">
                    <a:moveTo>
                      <a:pt x="50640" y="16594"/>
                    </a:moveTo>
                    <a:cubicBezTo>
                      <a:pt x="51241" y="16594"/>
                      <a:pt x="51811" y="16658"/>
                      <a:pt x="52350" y="16816"/>
                    </a:cubicBezTo>
                    <a:lnTo>
                      <a:pt x="52350" y="0"/>
                    </a:lnTo>
                    <a:lnTo>
                      <a:pt x="46016" y="0"/>
                    </a:lnTo>
                    <a:lnTo>
                      <a:pt x="44781" y="10102"/>
                    </a:lnTo>
                    <a:cubicBezTo>
                      <a:pt x="41424" y="10641"/>
                      <a:pt x="38130" y="11527"/>
                      <a:pt x="34964" y="12699"/>
                    </a:cubicBezTo>
                    <a:lnTo>
                      <a:pt x="28915" y="4529"/>
                    </a:lnTo>
                    <a:lnTo>
                      <a:pt x="16469" y="11591"/>
                    </a:lnTo>
                    <a:lnTo>
                      <a:pt x="20364" y="20965"/>
                    </a:lnTo>
                    <a:cubicBezTo>
                      <a:pt x="17451" y="23308"/>
                      <a:pt x="14790" y="25968"/>
                      <a:pt x="12415" y="28914"/>
                    </a:cubicBezTo>
                    <a:lnTo>
                      <a:pt x="3073" y="24987"/>
                    </a:lnTo>
                    <a:lnTo>
                      <a:pt x="1" y="30370"/>
                    </a:lnTo>
                    <a:lnTo>
                      <a:pt x="16215" y="39744"/>
                    </a:lnTo>
                    <a:cubicBezTo>
                      <a:pt x="12764" y="41550"/>
                      <a:pt x="12035" y="46142"/>
                      <a:pt x="14727" y="48960"/>
                    </a:cubicBezTo>
                    <a:cubicBezTo>
                      <a:pt x="17419" y="51747"/>
                      <a:pt x="22043" y="51177"/>
                      <a:pt x="23974" y="47788"/>
                    </a:cubicBezTo>
                    <a:cubicBezTo>
                      <a:pt x="24544" y="46838"/>
                      <a:pt x="24798" y="45762"/>
                      <a:pt x="24766" y="44685"/>
                    </a:cubicBezTo>
                    <a:lnTo>
                      <a:pt x="34520" y="50322"/>
                    </a:lnTo>
                    <a:cubicBezTo>
                      <a:pt x="38320" y="44051"/>
                      <a:pt x="45034" y="40124"/>
                      <a:pt x="52350" y="39871"/>
                    </a:cubicBezTo>
                    <a:lnTo>
                      <a:pt x="52350" y="30497"/>
                    </a:lnTo>
                    <a:cubicBezTo>
                      <a:pt x="51811" y="30624"/>
                      <a:pt x="51241" y="30687"/>
                      <a:pt x="50640" y="30687"/>
                    </a:cubicBezTo>
                    <a:cubicBezTo>
                      <a:pt x="46744" y="30687"/>
                      <a:pt x="43578" y="27552"/>
                      <a:pt x="43578" y="23625"/>
                    </a:cubicBezTo>
                    <a:cubicBezTo>
                      <a:pt x="43578" y="19730"/>
                      <a:pt x="46744" y="16563"/>
                      <a:pt x="50640" y="16563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35" name="Google Shape;131;p16">
                <a:extLst>
                  <a:ext uri="{FF2B5EF4-FFF2-40B4-BE49-F238E27FC236}">
                    <a16:creationId xmlns:a16="http://schemas.microsoft.com/office/drawing/2014/main" id="{6D651CE4-CDC4-EFB7-14B1-867D713A6924}"/>
                  </a:ext>
                </a:extLst>
              </p:cNvPr>
              <p:cNvCxnSpPr/>
              <p:nvPr/>
            </p:nvCxnSpPr>
            <p:spPr>
              <a:xfrm rot="10800000">
                <a:off x="2311444" y="1478050"/>
                <a:ext cx="1530000" cy="527100"/>
              </a:xfrm>
              <a:prstGeom prst="bentConnector3">
                <a:avLst>
                  <a:gd name="adj1" fmla="val 14567"/>
                </a:avLst>
              </a:prstGeom>
              <a:noFill/>
              <a:ln w="9525" cap="flat" cmpd="sng">
                <a:solidFill>
                  <a:srgbClr val="253B5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grpSp>
            <p:nvGrpSpPr>
              <p:cNvPr id="36" name="Google Shape;132;p16">
                <a:extLst>
                  <a:ext uri="{FF2B5EF4-FFF2-40B4-BE49-F238E27FC236}">
                    <a16:creationId xmlns:a16="http://schemas.microsoft.com/office/drawing/2014/main" id="{924F75D2-F456-25C0-EA38-3433F0D06F30}"/>
                  </a:ext>
                </a:extLst>
              </p:cNvPr>
              <p:cNvGrpSpPr/>
              <p:nvPr/>
            </p:nvGrpSpPr>
            <p:grpSpPr>
              <a:xfrm>
                <a:off x="2176350" y="1338700"/>
                <a:ext cx="278700" cy="278700"/>
                <a:chOff x="2176350" y="1338700"/>
                <a:chExt cx="278700" cy="278700"/>
              </a:xfrm>
            </p:grpSpPr>
            <p:sp>
              <p:nvSpPr>
                <p:cNvPr id="37" name="Google Shape;133;p16">
                  <a:extLst>
                    <a:ext uri="{FF2B5EF4-FFF2-40B4-BE49-F238E27FC236}">
                      <a16:creationId xmlns:a16="http://schemas.microsoft.com/office/drawing/2014/main" id="{14A045D4-7828-7834-8980-70E43DCFE9F1}"/>
                    </a:ext>
                  </a:extLst>
                </p:cNvPr>
                <p:cNvSpPr/>
                <p:nvPr/>
              </p:nvSpPr>
              <p:spPr>
                <a:xfrm>
                  <a:off x="2176350" y="1338700"/>
                  <a:ext cx="278700" cy="278700"/>
                </a:xfrm>
                <a:prstGeom prst="ellipse">
                  <a:avLst/>
                </a:pr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134;p16">
                  <a:extLst>
                    <a:ext uri="{FF2B5EF4-FFF2-40B4-BE49-F238E27FC236}">
                      <a16:creationId xmlns:a16="http://schemas.microsoft.com/office/drawing/2014/main" id="{B995B027-DE08-F698-AA54-A24C4644026F}"/>
                    </a:ext>
                  </a:extLst>
                </p:cNvPr>
                <p:cNvSpPr/>
                <p:nvPr/>
              </p:nvSpPr>
              <p:spPr>
                <a:xfrm>
                  <a:off x="2239450" y="1401800"/>
                  <a:ext cx="152400" cy="152400"/>
                </a:xfrm>
                <a:prstGeom prst="ellipse">
                  <a:avLst/>
                </a:prstGeom>
                <a:solidFill>
                  <a:srgbClr val="FCC33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" name="Google Shape;135;p16">
              <a:extLst>
                <a:ext uri="{FF2B5EF4-FFF2-40B4-BE49-F238E27FC236}">
                  <a16:creationId xmlns:a16="http://schemas.microsoft.com/office/drawing/2014/main" id="{2D9211F5-5369-0A0A-7AD8-E59B858644D9}"/>
                </a:ext>
              </a:extLst>
            </p:cNvPr>
            <p:cNvGrpSpPr/>
            <p:nvPr/>
          </p:nvGrpSpPr>
          <p:grpSpPr>
            <a:xfrm>
              <a:off x="3412802" y="2761849"/>
              <a:ext cx="425343" cy="424225"/>
              <a:chOff x="-4570325" y="2405775"/>
              <a:chExt cx="294600" cy="293825"/>
            </a:xfrm>
          </p:grpSpPr>
          <p:sp>
            <p:nvSpPr>
              <p:cNvPr id="32" name="Google Shape;136;p16">
                <a:extLst>
                  <a:ext uri="{FF2B5EF4-FFF2-40B4-BE49-F238E27FC236}">
                    <a16:creationId xmlns:a16="http://schemas.microsoft.com/office/drawing/2014/main" id="{8389543E-5DE0-2F6E-C189-5D9E5F9665F2}"/>
                  </a:ext>
                </a:extLst>
              </p:cNvPr>
              <p:cNvSpPr/>
              <p:nvPr/>
            </p:nvSpPr>
            <p:spPr>
              <a:xfrm>
                <a:off x="-4570325" y="2405775"/>
                <a:ext cx="294600" cy="293825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11753" extrusionOk="0">
                    <a:moveTo>
                      <a:pt x="5734" y="694"/>
                    </a:moveTo>
                    <a:cubicBezTo>
                      <a:pt x="7624" y="694"/>
                      <a:pt x="9168" y="2238"/>
                      <a:pt x="9168" y="4128"/>
                    </a:cubicBezTo>
                    <a:cubicBezTo>
                      <a:pt x="9168" y="6050"/>
                      <a:pt x="7624" y="7594"/>
                      <a:pt x="5734" y="7594"/>
                    </a:cubicBezTo>
                    <a:cubicBezTo>
                      <a:pt x="3844" y="7594"/>
                      <a:pt x="2332" y="6018"/>
                      <a:pt x="2332" y="4128"/>
                    </a:cubicBezTo>
                    <a:cubicBezTo>
                      <a:pt x="2332" y="2238"/>
                      <a:pt x="3844" y="694"/>
                      <a:pt x="5734" y="694"/>
                    </a:cubicBezTo>
                    <a:close/>
                    <a:moveTo>
                      <a:pt x="977" y="7531"/>
                    </a:moveTo>
                    <a:cubicBezTo>
                      <a:pt x="1166" y="7531"/>
                      <a:pt x="1323" y="7688"/>
                      <a:pt x="1323" y="7909"/>
                    </a:cubicBezTo>
                    <a:cubicBezTo>
                      <a:pt x="1292" y="8129"/>
                      <a:pt x="1134" y="8255"/>
                      <a:pt x="977" y="8255"/>
                    </a:cubicBezTo>
                    <a:cubicBezTo>
                      <a:pt x="788" y="8255"/>
                      <a:pt x="630" y="8098"/>
                      <a:pt x="630" y="7909"/>
                    </a:cubicBezTo>
                    <a:cubicBezTo>
                      <a:pt x="630" y="7688"/>
                      <a:pt x="788" y="7531"/>
                      <a:pt x="977" y="7531"/>
                    </a:cubicBezTo>
                    <a:close/>
                    <a:moveTo>
                      <a:pt x="10586" y="7531"/>
                    </a:moveTo>
                    <a:cubicBezTo>
                      <a:pt x="10775" y="7531"/>
                      <a:pt x="10932" y="7688"/>
                      <a:pt x="10932" y="7909"/>
                    </a:cubicBezTo>
                    <a:cubicBezTo>
                      <a:pt x="10932" y="8129"/>
                      <a:pt x="10775" y="8255"/>
                      <a:pt x="10586" y="8255"/>
                    </a:cubicBezTo>
                    <a:cubicBezTo>
                      <a:pt x="10397" y="8255"/>
                      <a:pt x="10239" y="8098"/>
                      <a:pt x="10239" y="7909"/>
                    </a:cubicBezTo>
                    <a:cubicBezTo>
                      <a:pt x="10239" y="7688"/>
                      <a:pt x="10397" y="7531"/>
                      <a:pt x="10586" y="7531"/>
                    </a:cubicBezTo>
                    <a:close/>
                    <a:moveTo>
                      <a:pt x="3025" y="9641"/>
                    </a:moveTo>
                    <a:cubicBezTo>
                      <a:pt x="3214" y="9641"/>
                      <a:pt x="3371" y="9799"/>
                      <a:pt x="3371" y="9988"/>
                    </a:cubicBezTo>
                    <a:cubicBezTo>
                      <a:pt x="3340" y="10177"/>
                      <a:pt x="3214" y="10335"/>
                      <a:pt x="3025" y="10335"/>
                    </a:cubicBezTo>
                    <a:cubicBezTo>
                      <a:pt x="2836" y="10335"/>
                      <a:pt x="2678" y="10177"/>
                      <a:pt x="2678" y="9988"/>
                    </a:cubicBezTo>
                    <a:cubicBezTo>
                      <a:pt x="2678" y="9799"/>
                      <a:pt x="2836" y="9641"/>
                      <a:pt x="3025" y="9641"/>
                    </a:cubicBezTo>
                    <a:close/>
                    <a:moveTo>
                      <a:pt x="8475" y="9641"/>
                    </a:moveTo>
                    <a:cubicBezTo>
                      <a:pt x="8696" y="9641"/>
                      <a:pt x="8822" y="9799"/>
                      <a:pt x="8822" y="9988"/>
                    </a:cubicBezTo>
                    <a:cubicBezTo>
                      <a:pt x="8822" y="10177"/>
                      <a:pt x="8664" y="10335"/>
                      <a:pt x="8475" y="10335"/>
                    </a:cubicBezTo>
                    <a:cubicBezTo>
                      <a:pt x="8255" y="10335"/>
                      <a:pt x="8128" y="10177"/>
                      <a:pt x="8128" y="9988"/>
                    </a:cubicBezTo>
                    <a:cubicBezTo>
                      <a:pt x="8128" y="9799"/>
                      <a:pt x="8255" y="9641"/>
                      <a:pt x="8475" y="9641"/>
                    </a:cubicBezTo>
                    <a:close/>
                    <a:moveTo>
                      <a:pt x="5734" y="10303"/>
                    </a:moveTo>
                    <a:cubicBezTo>
                      <a:pt x="5955" y="10303"/>
                      <a:pt x="6112" y="10461"/>
                      <a:pt x="6112" y="10650"/>
                    </a:cubicBezTo>
                    <a:cubicBezTo>
                      <a:pt x="6112" y="10839"/>
                      <a:pt x="5955" y="10996"/>
                      <a:pt x="5734" y="10996"/>
                    </a:cubicBezTo>
                    <a:cubicBezTo>
                      <a:pt x="5545" y="10996"/>
                      <a:pt x="5388" y="10839"/>
                      <a:pt x="5388" y="10650"/>
                    </a:cubicBezTo>
                    <a:cubicBezTo>
                      <a:pt x="5388" y="10461"/>
                      <a:pt x="5545" y="10303"/>
                      <a:pt x="5734" y="10303"/>
                    </a:cubicBezTo>
                    <a:close/>
                    <a:moveTo>
                      <a:pt x="5797" y="1"/>
                    </a:moveTo>
                    <a:cubicBezTo>
                      <a:pt x="3497" y="1"/>
                      <a:pt x="1701" y="1860"/>
                      <a:pt x="1701" y="4097"/>
                    </a:cubicBezTo>
                    <a:cubicBezTo>
                      <a:pt x="1701" y="5010"/>
                      <a:pt x="2017" y="5924"/>
                      <a:pt x="2552" y="6617"/>
                    </a:cubicBezTo>
                    <a:lnTo>
                      <a:pt x="1701" y="7153"/>
                    </a:lnTo>
                    <a:cubicBezTo>
                      <a:pt x="1481" y="6995"/>
                      <a:pt x="1260" y="6901"/>
                      <a:pt x="1040" y="6901"/>
                    </a:cubicBezTo>
                    <a:cubicBezTo>
                      <a:pt x="473" y="6901"/>
                      <a:pt x="0" y="7373"/>
                      <a:pt x="0" y="7940"/>
                    </a:cubicBezTo>
                    <a:cubicBezTo>
                      <a:pt x="0" y="8476"/>
                      <a:pt x="473" y="8948"/>
                      <a:pt x="1040" y="8948"/>
                    </a:cubicBezTo>
                    <a:cubicBezTo>
                      <a:pt x="1575" y="8948"/>
                      <a:pt x="2048" y="8476"/>
                      <a:pt x="2048" y="7940"/>
                    </a:cubicBezTo>
                    <a:lnTo>
                      <a:pt x="2048" y="7751"/>
                    </a:lnTo>
                    <a:lnTo>
                      <a:pt x="3088" y="7153"/>
                    </a:lnTo>
                    <a:cubicBezTo>
                      <a:pt x="3340" y="7373"/>
                      <a:pt x="3623" y="7625"/>
                      <a:pt x="3970" y="7783"/>
                    </a:cubicBezTo>
                    <a:lnTo>
                      <a:pt x="3308" y="8948"/>
                    </a:lnTo>
                    <a:lnTo>
                      <a:pt x="3119" y="8948"/>
                    </a:lnTo>
                    <a:cubicBezTo>
                      <a:pt x="2552" y="8948"/>
                      <a:pt x="2080" y="9421"/>
                      <a:pt x="2080" y="9988"/>
                    </a:cubicBezTo>
                    <a:cubicBezTo>
                      <a:pt x="2080" y="10524"/>
                      <a:pt x="2552" y="10996"/>
                      <a:pt x="3119" y="10996"/>
                    </a:cubicBezTo>
                    <a:cubicBezTo>
                      <a:pt x="3655" y="10996"/>
                      <a:pt x="4127" y="10524"/>
                      <a:pt x="4127" y="9988"/>
                    </a:cubicBezTo>
                    <a:cubicBezTo>
                      <a:pt x="4127" y="9736"/>
                      <a:pt x="4064" y="9515"/>
                      <a:pt x="3907" y="9326"/>
                    </a:cubicBezTo>
                    <a:lnTo>
                      <a:pt x="4600" y="8098"/>
                    </a:lnTo>
                    <a:cubicBezTo>
                      <a:pt x="4883" y="8161"/>
                      <a:pt x="5199" y="8255"/>
                      <a:pt x="5514" y="8287"/>
                    </a:cubicBezTo>
                    <a:lnTo>
                      <a:pt x="5514" y="9736"/>
                    </a:lnTo>
                    <a:cubicBezTo>
                      <a:pt x="5136" y="9894"/>
                      <a:pt x="4852" y="10272"/>
                      <a:pt x="4852" y="10713"/>
                    </a:cubicBezTo>
                    <a:cubicBezTo>
                      <a:pt x="4852" y="11280"/>
                      <a:pt x="5325" y="11752"/>
                      <a:pt x="5860" y="11752"/>
                    </a:cubicBezTo>
                    <a:cubicBezTo>
                      <a:pt x="6427" y="11752"/>
                      <a:pt x="6900" y="11280"/>
                      <a:pt x="6900" y="10713"/>
                    </a:cubicBezTo>
                    <a:cubicBezTo>
                      <a:pt x="6900" y="10303"/>
                      <a:pt x="6616" y="9894"/>
                      <a:pt x="6238" y="9736"/>
                    </a:cubicBezTo>
                    <a:lnTo>
                      <a:pt x="6238" y="8287"/>
                    </a:lnTo>
                    <a:cubicBezTo>
                      <a:pt x="6553" y="8255"/>
                      <a:pt x="6868" y="8224"/>
                      <a:pt x="7120" y="8098"/>
                    </a:cubicBezTo>
                    <a:lnTo>
                      <a:pt x="7845" y="9326"/>
                    </a:lnTo>
                    <a:cubicBezTo>
                      <a:pt x="7687" y="9515"/>
                      <a:pt x="7593" y="9736"/>
                      <a:pt x="7593" y="9988"/>
                    </a:cubicBezTo>
                    <a:cubicBezTo>
                      <a:pt x="7593" y="10524"/>
                      <a:pt x="8065" y="10996"/>
                      <a:pt x="8633" y="10996"/>
                    </a:cubicBezTo>
                    <a:cubicBezTo>
                      <a:pt x="9168" y="10996"/>
                      <a:pt x="9641" y="10524"/>
                      <a:pt x="9641" y="9988"/>
                    </a:cubicBezTo>
                    <a:cubicBezTo>
                      <a:pt x="9641" y="9421"/>
                      <a:pt x="9168" y="8948"/>
                      <a:pt x="8633" y="8948"/>
                    </a:cubicBezTo>
                    <a:lnTo>
                      <a:pt x="8444" y="8948"/>
                    </a:lnTo>
                    <a:lnTo>
                      <a:pt x="7750" y="7783"/>
                    </a:lnTo>
                    <a:cubicBezTo>
                      <a:pt x="8065" y="7625"/>
                      <a:pt x="8381" y="7373"/>
                      <a:pt x="8664" y="7153"/>
                    </a:cubicBezTo>
                    <a:lnTo>
                      <a:pt x="9735" y="7751"/>
                    </a:lnTo>
                    <a:lnTo>
                      <a:pt x="9735" y="7940"/>
                    </a:lnTo>
                    <a:cubicBezTo>
                      <a:pt x="9735" y="8476"/>
                      <a:pt x="10208" y="8948"/>
                      <a:pt x="10743" y="8948"/>
                    </a:cubicBezTo>
                    <a:cubicBezTo>
                      <a:pt x="11310" y="8948"/>
                      <a:pt x="11783" y="8476"/>
                      <a:pt x="11783" y="7940"/>
                    </a:cubicBezTo>
                    <a:cubicBezTo>
                      <a:pt x="11626" y="7342"/>
                      <a:pt x="11153" y="6901"/>
                      <a:pt x="10586" y="6901"/>
                    </a:cubicBezTo>
                    <a:cubicBezTo>
                      <a:pt x="10302" y="6901"/>
                      <a:pt x="10082" y="6995"/>
                      <a:pt x="9924" y="7153"/>
                    </a:cubicBezTo>
                    <a:lnTo>
                      <a:pt x="9011" y="6617"/>
                    </a:lnTo>
                    <a:cubicBezTo>
                      <a:pt x="9578" y="5924"/>
                      <a:pt x="9893" y="5010"/>
                      <a:pt x="9893" y="4097"/>
                    </a:cubicBezTo>
                    <a:cubicBezTo>
                      <a:pt x="9893" y="1828"/>
                      <a:pt x="8034" y="1"/>
                      <a:pt x="57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37;p16">
                <a:extLst>
                  <a:ext uri="{FF2B5EF4-FFF2-40B4-BE49-F238E27FC236}">
                    <a16:creationId xmlns:a16="http://schemas.microsoft.com/office/drawing/2014/main" id="{EBC40EFC-2461-F02E-6893-3B3F3F37F42E}"/>
                  </a:ext>
                </a:extLst>
              </p:cNvPr>
              <p:cNvSpPr/>
              <p:nvPr/>
            </p:nvSpPr>
            <p:spPr>
              <a:xfrm>
                <a:off x="-4478175" y="2439650"/>
                <a:ext cx="103975" cy="120525"/>
              </a:xfrm>
              <a:custGeom>
                <a:avLst/>
                <a:gdLst/>
                <a:ahLst/>
                <a:cxnLst/>
                <a:rect l="l" t="t" r="r" b="b"/>
                <a:pathLst>
                  <a:path w="4159" h="4821" extrusionOk="0">
                    <a:moveTo>
                      <a:pt x="2048" y="725"/>
                    </a:moveTo>
                    <a:cubicBezTo>
                      <a:pt x="2458" y="725"/>
                      <a:pt x="2741" y="1040"/>
                      <a:pt x="2741" y="1387"/>
                    </a:cubicBezTo>
                    <a:cubicBezTo>
                      <a:pt x="2741" y="1765"/>
                      <a:pt x="2426" y="2049"/>
                      <a:pt x="2048" y="2049"/>
                    </a:cubicBezTo>
                    <a:cubicBezTo>
                      <a:pt x="1702" y="2049"/>
                      <a:pt x="1387" y="1733"/>
                      <a:pt x="1387" y="1387"/>
                    </a:cubicBezTo>
                    <a:cubicBezTo>
                      <a:pt x="1387" y="1040"/>
                      <a:pt x="1702" y="725"/>
                      <a:pt x="2048" y="725"/>
                    </a:cubicBezTo>
                    <a:close/>
                    <a:moveTo>
                      <a:pt x="2363" y="2773"/>
                    </a:moveTo>
                    <a:cubicBezTo>
                      <a:pt x="2930" y="2773"/>
                      <a:pt x="3403" y="3246"/>
                      <a:pt x="3403" y="3781"/>
                    </a:cubicBezTo>
                    <a:lnTo>
                      <a:pt x="3403" y="4128"/>
                    </a:lnTo>
                    <a:lnTo>
                      <a:pt x="630" y="4128"/>
                    </a:lnTo>
                    <a:lnTo>
                      <a:pt x="630" y="3781"/>
                    </a:lnTo>
                    <a:lnTo>
                      <a:pt x="693" y="3781"/>
                    </a:lnTo>
                    <a:cubicBezTo>
                      <a:pt x="693" y="3246"/>
                      <a:pt x="1166" y="2773"/>
                      <a:pt x="1702" y="2773"/>
                    </a:cubicBezTo>
                    <a:close/>
                    <a:moveTo>
                      <a:pt x="2111" y="1"/>
                    </a:moveTo>
                    <a:cubicBezTo>
                      <a:pt x="1355" y="1"/>
                      <a:pt x="725" y="631"/>
                      <a:pt x="725" y="1387"/>
                    </a:cubicBezTo>
                    <a:cubicBezTo>
                      <a:pt x="725" y="1702"/>
                      <a:pt x="851" y="2017"/>
                      <a:pt x="1040" y="2238"/>
                    </a:cubicBezTo>
                    <a:cubicBezTo>
                      <a:pt x="441" y="2521"/>
                      <a:pt x="63" y="3120"/>
                      <a:pt x="63" y="3781"/>
                    </a:cubicBezTo>
                    <a:lnTo>
                      <a:pt x="63" y="4443"/>
                    </a:lnTo>
                    <a:cubicBezTo>
                      <a:pt x="0" y="4663"/>
                      <a:pt x="158" y="4821"/>
                      <a:pt x="378" y="4821"/>
                    </a:cubicBezTo>
                    <a:lnTo>
                      <a:pt x="3781" y="4821"/>
                    </a:lnTo>
                    <a:cubicBezTo>
                      <a:pt x="4001" y="4821"/>
                      <a:pt x="4159" y="4663"/>
                      <a:pt x="4159" y="4443"/>
                    </a:cubicBezTo>
                    <a:lnTo>
                      <a:pt x="4159" y="3781"/>
                    </a:lnTo>
                    <a:cubicBezTo>
                      <a:pt x="4159" y="3120"/>
                      <a:pt x="3749" y="2521"/>
                      <a:pt x="3151" y="2238"/>
                    </a:cubicBezTo>
                    <a:cubicBezTo>
                      <a:pt x="3371" y="2017"/>
                      <a:pt x="3466" y="1733"/>
                      <a:pt x="3466" y="1387"/>
                    </a:cubicBezTo>
                    <a:cubicBezTo>
                      <a:pt x="3466" y="631"/>
                      <a:pt x="2836" y="1"/>
                      <a:pt x="21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38;p16">
              <a:extLst>
                <a:ext uri="{FF2B5EF4-FFF2-40B4-BE49-F238E27FC236}">
                  <a16:creationId xmlns:a16="http://schemas.microsoft.com/office/drawing/2014/main" id="{B7FAA17F-232B-6E49-7242-478CE17B3DFA}"/>
                </a:ext>
              </a:extLst>
            </p:cNvPr>
            <p:cNvGrpSpPr/>
            <p:nvPr/>
          </p:nvGrpSpPr>
          <p:grpSpPr>
            <a:xfrm>
              <a:off x="3963021" y="3502950"/>
              <a:ext cx="421914" cy="423864"/>
              <a:chOff x="-1333975" y="2365850"/>
              <a:chExt cx="292225" cy="293575"/>
            </a:xfrm>
          </p:grpSpPr>
          <p:sp>
            <p:nvSpPr>
              <p:cNvPr id="24" name="Google Shape;139;p16">
                <a:extLst>
                  <a:ext uri="{FF2B5EF4-FFF2-40B4-BE49-F238E27FC236}">
                    <a16:creationId xmlns:a16="http://schemas.microsoft.com/office/drawing/2014/main" id="{06BAFD9F-4ECD-2403-E670-B6690A24089E}"/>
                  </a:ext>
                </a:extLst>
              </p:cNvPr>
              <p:cNvSpPr/>
              <p:nvPr/>
            </p:nvSpPr>
            <p:spPr>
              <a:xfrm>
                <a:off x="-1285150" y="2365850"/>
                <a:ext cx="191225" cy="293575"/>
              </a:xfrm>
              <a:custGeom>
                <a:avLst/>
                <a:gdLst/>
                <a:ahLst/>
                <a:cxnLst/>
                <a:rect l="l" t="t" r="r" b="b"/>
                <a:pathLst>
                  <a:path w="7649" h="11743" extrusionOk="0">
                    <a:moveTo>
                      <a:pt x="3813" y="684"/>
                    </a:moveTo>
                    <a:cubicBezTo>
                      <a:pt x="5545" y="684"/>
                      <a:pt x="6900" y="2039"/>
                      <a:pt x="6900" y="3740"/>
                    </a:cubicBezTo>
                    <a:cubicBezTo>
                      <a:pt x="6931" y="4780"/>
                      <a:pt x="6553" y="5347"/>
                      <a:pt x="6270" y="5788"/>
                    </a:cubicBezTo>
                    <a:cubicBezTo>
                      <a:pt x="5797" y="6544"/>
                      <a:pt x="5608" y="6922"/>
                      <a:pt x="5608" y="7930"/>
                    </a:cubicBezTo>
                    <a:cubicBezTo>
                      <a:pt x="5608" y="8119"/>
                      <a:pt x="5451" y="8277"/>
                      <a:pt x="5230" y="8277"/>
                    </a:cubicBezTo>
                    <a:lnTo>
                      <a:pt x="2489" y="8277"/>
                    </a:lnTo>
                    <a:cubicBezTo>
                      <a:pt x="2300" y="8277"/>
                      <a:pt x="2143" y="8119"/>
                      <a:pt x="2143" y="7930"/>
                    </a:cubicBezTo>
                    <a:cubicBezTo>
                      <a:pt x="2143" y="6922"/>
                      <a:pt x="1922" y="6576"/>
                      <a:pt x="1450" y="5820"/>
                    </a:cubicBezTo>
                    <a:cubicBezTo>
                      <a:pt x="1198" y="5347"/>
                      <a:pt x="567" y="4528"/>
                      <a:pt x="788" y="3205"/>
                    </a:cubicBezTo>
                    <a:cubicBezTo>
                      <a:pt x="1040" y="1819"/>
                      <a:pt x="2237" y="684"/>
                      <a:pt x="3813" y="684"/>
                    </a:cubicBezTo>
                    <a:close/>
                    <a:moveTo>
                      <a:pt x="4852" y="8907"/>
                    </a:moveTo>
                    <a:lnTo>
                      <a:pt x="4852" y="9569"/>
                    </a:lnTo>
                    <a:lnTo>
                      <a:pt x="4506" y="9569"/>
                    </a:lnTo>
                    <a:cubicBezTo>
                      <a:pt x="4285" y="9569"/>
                      <a:pt x="4128" y="9726"/>
                      <a:pt x="4128" y="9915"/>
                    </a:cubicBezTo>
                    <a:cubicBezTo>
                      <a:pt x="4128" y="10136"/>
                      <a:pt x="4285" y="10293"/>
                      <a:pt x="4506" y="10293"/>
                    </a:cubicBezTo>
                    <a:lnTo>
                      <a:pt x="4852" y="10293"/>
                    </a:lnTo>
                    <a:lnTo>
                      <a:pt x="4852" y="10640"/>
                    </a:lnTo>
                    <a:cubicBezTo>
                      <a:pt x="4884" y="10829"/>
                      <a:pt x="4726" y="10986"/>
                      <a:pt x="4537" y="10986"/>
                    </a:cubicBezTo>
                    <a:lnTo>
                      <a:pt x="3151" y="10986"/>
                    </a:lnTo>
                    <a:cubicBezTo>
                      <a:pt x="2962" y="10986"/>
                      <a:pt x="2804" y="10829"/>
                      <a:pt x="2804" y="10640"/>
                    </a:cubicBezTo>
                    <a:lnTo>
                      <a:pt x="2804" y="10293"/>
                    </a:lnTo>
                    <a:lnTo>
                      <a:pt x="3151" y="10293"/>
                    </a:lnTo>
                    <a:cubicBezTo>
                      <a:pt x="3371" y="10293"/>
                      <a:pt x="3529" y="10136"/>
                      <a:pt x="3529" y="9915"/>
                    </a:cubicBezTo>
                    <a:cubicBezTo>
                      <a:pt x="3529" y="9726"/>
                      <a:pt x="3371" y="9569"/>
                      <a:pt x="3151" y="9569"/>
                    </a:cubicBezTo>
                    <a:lnTo>
                      <a:pt x="2804" y="9569"/>
                    </a:lnTo>
                    <a:lnTo>
                      <a:pt x="2804" y="8907"/>
                    </a:lnTo>
                    <a:close/>
                    <a:moveTo>
                      <a:pt x="3897" y="1"/>
                    </a:moveTo>
                    <a:cubicBezTo>
                      <a:pt x="3632" y="1"/>
                      <a:pt x="3361" y="28"/>
                      <a:pt x="3088" y="86"/>
                    </a:cubicBezTo>
                    <a:cubicBezTo>
                      <a:pt x="1607" y="401"/>
                      <a:pt x="441" y="1566"/>
                      <a:pt x="158" y="3079"/>
                    </a:cubicBezTo>
                    <a:cubicBezTo>
                      <a:pt x="0" y="3992"/>
                      <a:pt x="158" y="4969"/>
                      <a:pt x="631" y="5757"/>
                    </a:cubicBezTo>
                    <a:cubicBezTo>
                      <a:pt x="757" y="5914"/>
                      <a:pt x="820" y="6072"/>
                      <a:pt x="914" y="6229"/>
                    </a:cubicBezTo>
                    <a:cubicBezTo>
                      <a:pt x="1355" y="6891"/>
                      <a:pt x="1450" y="7143"/>
                      <a:pt x="1450" y="7962"/>
                    </a:cubicBezTo>
                    <a:cubicBezTo>
                      <a:pt x="1450" y="8403"/>
                      <a:pt x="1733" y="8781"/>
                      <a:pt x="2143" y="8939"/>
                    </a:cubicBezTo>
                    <a:lnTo>
                      <a:pt x="2143" y="10703"/>
                    </a:lnTo>
                    <a:cubicBezTo>
                      <a:pt x="2143" y="11270"/>
                      <a:pt x="2615" y="11743"/>
                      <a:pt x="3151" y="11743"/>
                    </a:cubicBezTo>
                    <a:lnTo>
                      <a:pt x="4537" y="11743"/>
                    </a:lnTo>
                    <a:cubicBezTo>
                      <a:pt x="5073" y="11743"/>
                      <a:pt x="5545" y="11270"/>
                      <a:pt x="5545" y="10703"/>
                    </a:cubicBezTo>
                    <a:lnTo>
                      <a:pt x="5545" y="8939"/>
                    </a:lnTo>
                    <a:cubicBezTo>
                      <a:pt x="5955" y="8781"/>
                      <a:pt x="6238" y="8435"/>
                      <a:pt x="6238" y="7962"/>
                    </a:cubicBezTo>
                    <a:lnTo>
                      <a:pt x="6238" y="7930"/>
                    </a:lnTo>
                    <a:cubicBezTo>
                      <a:pt x="6238" y="7143"/>
                      <a:pt x="6427" y="6828"/>
                      <a:pt x="6805" y="6229"/>
                    </a:cubicBezTo>
                    <a:cubicBezTo>
                      <a:pt x="7089" y="5788"/>
                      <a:pt x="7593" y="5032"/>
                      <a:pt x="7593" y="3835"/>
                    </a:cubicBezTo>
                    <a:cubicBezTo>
                      <a:pt x="7649" y="1658"/>
                      <a:pt x="5950" y="1"/>
                      <a:pt x="38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40;p16">
                <a:extLst>
                  <a:ext uri="{FF2B5EF4-FFF2-40B4-BE49-F238E27FC236}">
                    <a16:creationId xmlns:a16="http://schemas.microsoft.com/office/drawing/2014/main" id="{68EEC96E-FC45-FC9C-1BD4-5FB1AFA4E93A}"/>
                  </a:ext>
                </a:extLst>
              </p:cNvPr>
              <p:cNvSpPr/>
              <p:nvPr/>
            </p:nvSpPr>
            <p:spPr>
              <a:xfrm>
                <a:off x="-1076425" y="2452250"/>
                <a:ext cx="346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726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79"/>
                    </a:cubicBezTo>
                    <a:cubicBezTo>
                      <a:pt x="0" y="568"/>
                      <a:pt x="158" y="725"/>
                      <a:pt x="347" y="725"/>
                    </a:cubicBezTo>
                    <a:lnTo>
                      <a:pt x="1040" y="725"/>
                    </a:lnTo>
                    <a:cubicBezTo>
                      <a:pt x="1229" y="725"/>
                      <a:pt x="1386" y="568"/>
                      <a:pt x="1386" y="379"/>
                    </a:cubicBezTo>
                    <a:cubicBezTo>
                      <a:pt x="1386" y="158"/>
                      <a:pt x="1229" y="1"/>
                      <a:pt x="10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41;p16">
                <a:extLst>
                  <a:ext uri="{FF2B5EF4-FFF2-40B4-BE49-F238E27FC236}">
                    <a16:creationId xmlns:a16="http://schemas.microsoft.com/office/drawing/2014/main" id="{AF7AC2BD-C67E-C153-EDBD-3823D9A45210}"/>
                  </a:ext>
                </a:extLst>
              </p:cNvPr>
              <p:cNvSpPr/>
              <p:nvPr/>
            </p:nvSpPr>
            <p:spPr>
              <a:xfrm>
                <a:off x="-1333975" y="2452250"/>
                <a:ext cx="346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726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79"/>
                    </a:cubicBezTo>
                    <a:cubicBezTo>
                      <a:pt x="0" y="568"/>
                      <a:pt x="158" y="725"/>
                      <a:pt x="347" y="725"/>
                    </a:cubicBezTo>
                    <a:lnTo>
                      <a:pt x="1008" y="725"/>
                    </a:lnTo>
                    <a:cubicBezTo>
                      <a:pt x="1197" y="694"/>
                      <a:pt x="1386" y="536"/>
                      <a:pt x="1386" y="379"/>
                    </a:cubicBezTo>
                    <a:cubicBezTo>
                      <a:pt x="1386" y="158"/>
                      <a:pt x="1197" y="1"/>
                      <a:pt x="10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42;p16">
                <a:extLst>
                  <a:ext uri="{FF2B5EF4-FFF2-40B4-BE49-F238E27FC236}">
                    <a16:creationId xmlns:a16="http://schemas.microsoft.com/office/drawing/2014/main" id="{A026B9B4-19E7-FFCC-6A58-572284336394}"/>
                  </a:ext>
                </a:extLst>
              </p:cNvPr>
              <p:cNvSpPr/>
              <p:nvPr/>
            </p:nvSpPr>
            <p:spPr>
              <a:xfrm>
                <a:off x="-1093750" y="2383050"/>
                <a:ext cx="3545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63" extrusionOk="0">
                    <a:moveTo>
                      <a:pt x="992" y="1"/>
                    </a:moveTo>
                    <a:cubicBezTo>
                      <a:pt x="931" y="1"/>
                      <a:pt x="870" y="19"/>
                      <a:pt x="819" y="59"/>
                    </a:cubicBezTo>
                    <a:lnTo>
                      <a:pt x="221" y="406"/>
                    </a:lnTo>
                    <a:cubicBezTo>
                      <a:pt x="63" y="500"/>
                      <a:pt x="0" y="721"/>
                      <a:pt x="95" y="878"/>
                    </a:cubicBezTo>
                    <a:cubicBezTo>
                      <a:pt x="159" y="985"/>
                      <a:pt x="295" y="1063"/>
                      <a:pt x="415" y="1063"/>
                    </a:cubicBezTo>
                    <a:cubicBezTo>
                      <a:pt x="473" y="1063"/>
                      <a:pt x="527" y="1045"/>
                      <a:pt x="567" y="1005"/>
                    </a:cubicBezTo>
                    <a:lnTo>
                      <a:pt x="1166" y="658"/>
                    </a:lnTo>
                    <a:cubicBezTo>
                      <a:pt x="1323" y="563"/>
                      <a:pt x="1418" y="343"/>
                      <a:pt x="1292" y="185"/>
                    </a:cubicBezTo>
                    <a:cubicBezTo>
                      <a:pt x="1249" y="79"/>
                      <a:pt x="1120" y="1"/>
                      <a:pt x="9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43;p16">
                <a:extLst>
                  <a:ext uri="{FF2B5EF4-FFF2-40B4-BE49-F238E27FC236}">
                    <a16:creationId xmlns:a16="http://schemas.microsoft.com/office/drawing/2014/main" id="{6C5DD566-0EA1-98FE-2A47-0CE92B50C545}"/>
                  </a:ext>
                </a:extLst>
              </p:cNvPr>
              <p:cNvSpPr/>
              <p:nvPr/>
            </p:nvSpPr>
            <p:spPr>
              <a:xfrm>
                <a:off x="-1317450" y="2512575"/>
                <a:ext cx="3547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49" extrusionOk="0">
                    <a:moveTo>
                      <a:pt x="1005" y="1"/>
                    </a:moveTo>
                    <a:cubicBezTo>
                      <a:pt x="944" y="1"/>
                      <a:pt x="880" y="15"/>
                      <a:pt x="820" y="45"/>
                    </a:cubicBezTo>
                    <a:lnTo>
                      <a:pt x="221" y="392"/>
                    </a:lnTo>
                    <a:cubicBezTo>
                      <a:pt x="64" y="486"/>
                      <a:pt x="1" y="707"/>
                      <a:pt x="127" y="864"/>
                    </a:cubicBezTo>
                    <a:cubicBezTo>
                      <a:pt x="169" y="971"/>
                      <a:pt x="299" y="1049"/>
                      <a:pt x="427" y="1049"/>
                    </a:cubicBezTo>
                    <a:cubicBezTo>
                      <a:pt x="488" y="1049"/>
                      <a:pt x="548" y="1031"/>
                      <a:pt x="599" y="990"/>
                    </a:cubicBezTo>
                    <a:lnTo>
                      <a:pt x="1166" y="644"/>
                    </a:lnTo>
                    <a:cubicBezTo>
                      <a:pt x="1324" y="549"/>
                      <a:pt x="1418" y="329"/>
                      <a:pt x="1292" y="171"/>
                    </a:cubicBezTo>
                    <a:cubicBezTo>
                      <a:pt x="1250" y="64"/>
                      <a:pt x="1134" y="1"/>
                      <a:pt x="10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44;p16">
                <a:extLst>
                  <a:ext uri="{FF2B5EF4-FFF2-40B4-BE49-F238E27FC236}">
                    <a16:creationId xmlns:a16="http://schemas.microsoft.com/office/drawing/2014/main" id="{9D475642-A6E1-6ED0-BCD4-A5EBED3A3CC7}"/>
                  </a:ext>
                </a:extLst>
              </p:cNvPr>
              <p:cNvSpPr/>
              <p:nvPr/>
            </p:nvSpPr>
            <p:spPr>
              <a:xfrm>
                <a:off x="-1092975" y="2512575"/>
                <a:ext cx="34675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021" extrusionOk="0">
                    <a:moveTo>
                      <a:pt x="378" y="1"/>
                    </a:moveTo>
                    <a:cubicBezTo>
                      <a:pt x="264" y="1"/>
                      <a:pt x="149" y="64"/>
                      <a:pt x="64" y="171"/>
                    </a:cubicBezTo>
                    <a:cubicBezTo>
                      <a:pt x="1" y="329"/>
                      <a:pt x="32" y="518"/>
                      <a:pt x="190" y="644"/>
                    </a:cubicBezTo>
                    <a:lnTo>
                      <a:pt x="788" y="990"/>
                    </a:lnTo>
                    <a:cubicBezTo>
                      <a:pt x="838" y="1010"/>
                      <a:pt x="891" y="1021"/>
                      <a:pt x="944" y="1021"/>
                    </a:cubicBezTo>
                    <a:cubicBezTo>
                      <a:pt x="1059" y="1021"/>
                      <a:pt x="1175" y="972"/>
                      <a:pt x="1261" y="864"/>
                    </a:cubicBezTo>
                    <a:cubicBezTo>
                      <a:pt x="1387" y="675"/>
                      <a:pt x="1292" y="486"/>
                      <a:pt x="1135" y="392"/>
                    </a:cubicBezTo>
                    <a:lnTo>
                      <a:pt x="536" y="45"/>
                    </a:lnTo>
                    <a:cubicBezTo>
                      <a:pt x="486" y="15"/>
                      <a:pt x="432" y="1"/>
                      <a:pt x="3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45;p16">
                <a:extLst>
                  <a:ext uri="{FF2B5EF4-FFF2-40B4-BE49-F238E27FC236}">
                    <a16:creationId xmlns:a16="http://schemas.microsoft.com/office/drawing/2014/main" id="{B2B38955-EBF3-7822-4F69-4A24A479E176}"/>
                  </a:ext>
                </a:extLst>
              </p:cNvPr>
              <p:cNvSpPr/>
              <p:nvPr/>
            </p:nvSpPr>
            <p:spPr>
              <a:xfrm>
                <a:off x="-1316650" y="2383750"/>
                <a:ext cx="34675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021" extrusionOk="0">
                    <a:moveTo>
                      <a:pt x="405" y="1"/>
                    </a:moveTo>
                    <a:cubicBezTo>
                      <a:pt x="283" y="1"/>
                      <a:pt x="159" y="50"/>
                      <a:pt x="95" y="157"/>
                    </a:cubicBezTo>
                    <a:cubicBezTo>
                      <a:pt x="0" y="315"/>
                      <a:pt x="63" y="504"/>
                      <a:pt x="221" y="630"/>
                    </a:cubicBezTo>
                    <a:lnTo>
                      <a:pt x="788" y="977"/>
                    </a:lnTo>
                    <a:cubicBezTo>
                      <a:pt x="838" y="1007"/>
                      <a:pt x="895" y="1021"/>
                      <a:pt x="953" y="1021"/>
                    </a:cubicBezTo>
                    <a:cubicBezTo>
                      <a:pt x="1074" y="1021"/>
                      <a:pt x="1196" y="958"/>
                      <a:pt x="1260" y="850"/>
                    </a:cubicBezTo>
                    <a:cubicBezTo>
                      <a:pt x="1386" y="693"/>
                      <a:pt x="1292" y="504"/>
                      <a:pt x="1134" y="378"/>
                    </a:cubicBezTo>
                    <a:lnTo>
                      <a:pt x="567" y="31"/>
                    </a:lnTo>
                    <a:cubicBezTo>
                      <a:pt x="517" y="11"/>
                      <a:pt x="461" y="1"/>
                      <a:pt x="4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46;p16">
                <a:extLst>
                  <a:ext uri="{FF2B5EF4-FFF2-40B4-BE49-F238E27FC236}">
                    <a16:creationId xmlns:a16="http://schemas.microsoft.com/office/drawing/2014/main" id="{C70F6389-FC3D-FB1D-438C-E36EF2C6E214}"/>
                  </a:ext>
                </a:extLst>
              </p:cNvPr>
              <p:cNvSpPr/>
              <p:nvPr/>
            </p:nvSpPr>
            <p:spPr>
              <a:xfrm>
                <a:off x="-1239475" y="2401575"/>
                <a:ext cx="102425" cy="153100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6124" extrusionOk="0">
                    <a:moveTo>
                      <a:pt x="1733" y="1492"/>
                    </a:moveTo>
                    <a:lnTo>
                      <a:pt x="1733" y="2343"/>
                    </a:lnTo>
                    <a:cubicBezTo>
                      <a:pt x="1733" y="2500"/>
                      <a:pt x="1796" y="2626"/>
                      <a:pt x="1922" y="2658"/>
                    </a:cubicBezTo>
                    <a:lnTo>
                      <a:pt x="3246" y="3225"/>
                    </a:lnTo>
                    <a:lnTo>
                      <a:pt x="2395" y="4611"/>
                    </a:lnTo>
                    <a:lnTo>
                      <a:pt x="2395" y="3729"/>
                    </a:lnTo>
                    <a:cubicBezTo>
                      <a:pt x="2395" y="3572"/>
                      <a:pt x="2332" y="3445"/>
                      <a:pt x="2206" y="3414"/>
                    </a:cubicBezTo>
                    <a:lnTo>
                      <a:pt x="851" y="2878"/>
                    </a:lnTo>
                    <a:lnTo>
                      <a:pt x="1733" y="1492"/>
                    </a:lnTo>
                    <a:close/>
                    <a:moveTo>
                      <a:pt x="2038" y="0"/>
                    </a:moveTo>
                    <a:cubicBezTo>
                      <a:pt x="1919" y="0"/>
                      <a:pt x="1814" y="47"/>
                      <a:pt x="1765" y="169"/>
                    </a:cubicBezTo>
                    <a:lnTo>
                      <a:pt x="64" y="2941"/>
                    </a:lnTo>
                    <a:cubicBezTo>
                      <a:pt x="32" y="3004"/>
                      <a:pt x="1" y="3130"/>
                      <a:pt x="32" y="3225"/>
                    </a:cubicBezTo>
                    <a:cubicBezTo>
                      <a:pt x="64" y="3288"/>
                      <a:pt x="158" y="3382"/>
                      <a:pt x="221" y="3414"/>
                    </a:cubicBezTo>
                    <a:lnTo>
                      <a:pt x="1733" y="4013"/>
                    </a:lnTo>
                    <a:lnTo>
                      <a:pt x="1733" y="5808"/>
                    </a:lnTo>
                    <a:cubicBezTo>
                      <a:pt x="1733" y="5966"/>
                      <a:pt x="1859" y="6092"/>
                      <a:pt x="1954" y="6123"/>
                    </a:cubicBezTo>
                    <a:lnTo>
                      <a:pt x="2049" y="6123"/>
                    </a:lnTo>
                    <a:cubicBezTo>
                      <a:pt x="2143" y="6123"/>
                      <a:pt x="2269" y="6092"/>
                      <a:pt x="2301" y="5966"/>
                    </a:cubicBezTo>
                    <a:lnTo>
                      <a:pt x="4002" y="3225"/>
                    </a:lnTo>
                    <a:cubicBezTo>
                      <a:pt x="4033" y="3130"/>
                      <a:pt x="4096" y="3004"/>
                      <a:pt x="4033" y="2941"/>
                    </a:cubicBezTo>
                    <a:cubicBezTo>
                      <a:pt x="4033" y="2878"/>
                      <a:pt x="3970" y="2784"/>
                      <a:pt x="3907" y="2752"/>
                    </a:cubicBezTo>
                    <a:lnTo>
                      <a:pt x="2395" y="2154"/>
                    </a:lnTo>
                    <a:lnTo>
                      <a:pt x="2395" y="358"/>
                    </a:lnTo>
                    <a:cubicBezTo>
                      <a:pt x="2395" y="169"/>
                      <a:pt x="2269" y="74"/>
                      <a:pt x="2143" y="11"/>
                    </a:cubicBezTo>
                    <a:cubicBezTo>
                      <a:pt x="2108" y="4"/>
                      <a:pt x="2072" y="0"/>
                      <a:pt x="20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" name="Google Shape;147;p16">
              <a:extLst>
                <a:ext uri="{FF2B5EF4-FFF2-40B4-BE49-F238E27FC236}">
                  <a16:creationId xmlns:a16="http://schemas.microsoft.com/office/drawing/2014/main" id="{731FFB6B-680A-FD1E-0FC6-6F8886CC6A28}"/>
                </a:ext>
              </a:extLst>
            </p:cNvPr>
            <p:cNvSpPr/>
            <p:nvPr/>
          </p:nvSpPr>
          <p:spPr>
            <a:xfrm>
              <a:off x="5294145" y="2610875"/>
              <a:ext cx="440106" cy="421373"/>
            </a:xfrm>
            <a:custGeom>
              <a:avLst/>
              <a:gdLst/>
              <a:ahLst/>
              <a:cxnLst/>
              <a:rect l="l" t="t" r="r" b="b"/>
              <a:pathLst>
                <a:path w="12193" h="11674" extrusionOk="0">
                  <a:moveTo>
                    <a:pt x="9483" y="1174"/>
                  </a:moveTo>
                  <a:lnTo>
                    <a:pt x="9483" y="2308"/>
                  </a:lnTo>
                  <a:cubicBezTo>
                    <a:pt x="9483" y="2497"/>
                    <a:pt x="9641" y="2655"/>
                    <a:pt x="9830" y="2655"/>
                  </a:cubicBezTo>
                  <a:lnTo>
                    <a:pt x="10901" y="2655"/>
                  </a:lnTo>
                  <a:lnTo>
                    <a:pt x="9515" y="4041"/>
                  </a:lnTo>
                  <a:lnTo>
                    <a:pt x="8097" y="4041"/>
                  </a:lnTo>
                  <a:lnTo>
                    <a:pt x="8097" y="2560"/>
                  </a:lnTo>
                  <a:lnTo>
                    <a:pt x="9483" y="1174"/>
                  </a:lnTo>
                  <a:close/>
                  <a:moveTo>
                    <a:pt x="4885" y="6181"/>
                  </a:moveTo>
                  <a:cubicBezTo>
                    <a:pt x="5033" y="6181"/>
                    <a:pt x="5183" y="6212"/>
                    <a:pt x="5325" y="6278"/>
                  </a:cubicBezTo>
                  <a:lnTo>
                    <a:pt x="4600" y="7003"/>
                  </a:lnTo>
                  <a:cubicBezTo>
                    <a:pt x="4474" y="7129"/>
                    <a:pt x="4474" y="7349"/>
                    <a:pt x="4600" y="7475"/>
                  </a:cubicBezTo>
                  <a:cubicBezTo>
                    <a:pt x="4663" y="7538"/>
                    <a:pt x="4750" y="7570"/>
                    <a:pt x="4836" y="7570"/>
                  </a:cubicBezTo>
                  <a:cubicBezTo>
                    <a:pt x="4923" y="7570"/>
                    <a:pt x="5010" y="7538"/>
                    <a:pt x="5073" y="7475"/>
                  </a:cubicBezTo>
                  <a:lnTo>
                    <a:pt x="5797" y="6751"/>
                  </a:lnTo>
                  <a:lnTo>
                    <a:pt x="5797" y="6751"/>
                  </a:lnTo>
                  <a:cubicBezTo>
                    <a:pt x="5986" y="7160"/>
                    <a:pt x="5892" y="7633"/>
                    <a:pt x="5577" y="7948"/>
                  </a:cubicBezTo>
                  <a:cubicBezTo>
                    <a:pt x="5388" y="8137"/>
                    <a:pt x="5128" y="8231"/>
                    <a:pt x="4864" y="8231"/>
                  </a:cubicBezTo>
                  <a:cubicBezTo>
                    <a:pt x="4600" y="8231"/>
                    <a:pt x="4332" y="8137"/>
                    <a:pt x="4127" y="7948"/>
                  </a:cubicBezTo>
                  <a:cubicBezTo>
                    <a:pt x="3749" y="7538"/>
                    <a:pt x="3749" y="6877"/>
                    <a:pt x="4127" y="6499"/>
                  </a:cubicBezTo>
                  <a:cubicBezTo>
                    <a:pt x="4333" y="6293"/>
                    <a:pt x="4606" y="6181"/>
                    <a:pt x="4885" y="6181"/>
                  </a:cubicBezTo>
                  <a:close/>
                  <a:moveTo>
                    <a:pt x="4897" y="4831"/>
                  </a:moveTo>
                  <a:cubicBezTo>
                    <a:pt x="5396" y="4831"/>
                    <a:pt x="5890" y="4990"/>
                    <a:pt x="6301" y="5301"/>
                  </a:cubicBezTo>
                  <a:lnTo>
                    <a:pt x="5829" y="5774"/>
                  </a:lnTo>
                  <a:cubicBezTo>
                    <a:pt x="5553" y="5590"/>
                    <a:pt x="5233" y="5499"/>
                    <a:pt x="4911" y="5499"/>
                  </a:cubicBezTo>
                  <a:cubicBezTo>
                    <a:pt x="4460" y="5499"/>
                    <a:pt x="4004" y="5677"/>
                    <a:pt x="3655" y="6026"/>
                  </a:cubicBezTo>
                  <a:cubicBezTo>
                    <a:pt x="2993" y="6688"/>
                    <a:pt x="2993" y="7790"/>
                    <a:pt x="3655" y="8420"/>
                  </a:cubicBezTo>
                  <a:cubicBezTo>
                    <a:pt x="3986" y="8751"/>
                    <a:pt x="4427" y="8917"/>
                    <a:pt x="4864" y="8917"/>
                  </a:cubicBezTo>
                  <a:cubicBezTo>
                    <a:pt x="5301" y="8917"/>
                    <a:pt x="5734" y="8751"/>
                    <a:pt x="6049" y="8420"/>
                  </a:cubicBezTo>
                  <a:cubicBezTo>
                    <a:pt x="6648" y="7822"/>
                    <a:pt x="6742" y="6908"/>
                    <a:pt x="6301" y="6246"/>
                  </a:cubicBezTo>
                  <a:lnTo>
                    <a:pt x="6774" y="5774"/>
                  </a:lnTo>
                  <a:lnTo>
                    <a:pt x="6774" y="5774"/>
                  </a:lnTo>
                  <a:cubicBezTo>
                    <a:pt x="7467" y="6719"/>
                    <a:pt x="7404" y="8074"/>
                    <a:pt x="6585" y="8924"/>
                  </a:cubicBezTo>
                  <a:cubicBezTo>
                    <a:pt x="6112" y="9397"/>
                    <a:pt x="5498" y="9633"/>
                    <a:pt x="4883" y="9633"/>
                  </a:cubicBezTo>
                  <a:cubicBezTo>
                    <a:pt x="4269" y="9633"/>
                    <a:pt x="3655" y="9397"/>
                    <a:pt x="3182" y="8924"/>
                  </a:cubicBezTo>
                  <a:cubicBezTo>
                    <a:pt x="2237" y="7979"/>
                    <a:pt x="2237" y="6499"/>
                    <a:pt x="3182" y="5553"/>
                  </a:cubicBezTo>
                  <a:cubicBezTo>
                    <a:pt x="3667" y="5068"/>
                    <a:pt x="4286" y="4831"/>
                    <a:pt x="4897" y="4831"/>
                  </a:cubicBezTo>
                  <a:close/>
                  <a:moveTo>
                    <a:pt x="4873" y="3463"/>
                  </a:moveTo>
                  <a:cubicBezTo>
                    <a:pt x="5728" y="3463"/>
                    <a:pt x="6583" y="3748"/>
                    <a:pt x="7278" y="4325"/>
                  </a:cubicBezTo>
                  <a:lnTo>
                    <a:pt x="6805" y="4797"/>
                  </a:lnTo>
                  <a:cubicBezTo>
                    <a:pt x="6228" y="4353"/>
                    <a:pt x="5533" y="4125"/>
                    <a:pt x="4844" y="4125"/>
                  </a:cubicBezTo>
                  <a:cubicBezTo>
                    <a:pt x="4065" y="4125"/>
                    <a:pt x="3294" y="4416"/>
                    <a:pt x="2710" y="5018"/>
                  </a:cubicBezTo>
                  <a:cubicBezTo>
                    <a:pt x="1481" y="6246"/>
                    <a:pt x="1481" y="8168"/>
                    <a:pt x="2710" y="9397"/>
                  </a:cubicBezTo>
                  <a:cubicBezTo>
                    <a:pt x="3324" y="10011"/>
                    <a:pt x="4112" y="10318"/>
                    <a:pt x="4899" y="10318"/>
                  </a:cubicBezTo>
                  <a:cubicBezTo>
                    <a:pt x="5687" y="10318"/>
                    <a:pt x="6474" y="10011"/>
                    <a:pt x="7089" y="9397"/>
                  </a:cubicBezTo>
                  <a:cubicBezTo>
                    <a:pt x="8223" y="8263"/>
                    <a:pt x="8255" y="6467"/>
                    <a:pt x="7309" y="5301"/>
                  </a:cubicBezTo>
                  <a:lnTo>
                    <a:pt x="7782" y="4829"/>
                  </a:lnTo>
                  <a:lnTo>
                    <a:pt x="7782" y="4829"/>
                  </a:lnTo>
                  <a:cubicBezTo>
                    <a:pt x="8979" y="6278"/>
                    <a:pt x="8885" y="8483"/>
                    <a:pt x="7530" y="9870"/>
                  </a:cubicBezTo>
                  <a:cubicBezTo>
                    <a:pt x="6790" y="10594"/>
                    <a:pt x="5821" y="10956"/>
                    <a:pt x="4856" y="10956"/>
                  </a:cubicBezTo>
                  <a:cubicBezTo>
                    <a:pt x="3891" y="10956"/>
                    <a:pt x="2930" y="10594"/>
                    <a:pt x="2206" y="9870"/>
                  </a:cubicBezTo>
                  <a:cubicBezTo>
                    <a:pt x="756" y="8420"/>
                    <a:pt x="756" y="6026"/>
                    <a:pt x="2206" y="4545"/>
                  </a:cubicBezTo>
                  <a:cubicBezTo>
                    <a:pt x="2941" y="3827"/>
                    <a:pt x="3907" y="3463"/>
                    <a:pt x="4873" y="3463"/>
                  </a:cubicBezTo>
                  <a:close/>
                  <a:moveTo>
                    <a:pt x="9899" y="0"/>
                  </a:moveTo>
                  <a:cubicBezTo>
                    <a:pt x="9813" y="0"/>
                    <a:pt x="9722" y="32"/>
                    <a:pt x="9641" y="103"/>
                  </a:cubicBezTo>
                  <a:lnTo>
                    <a:pt x="7561" y="2182"/>
                  </a:lnTo>
                  <a:cubicBezTo>
                    <a:pt x="7467" y="2277"/>
                    <a:pt x="7435" y="2340"/>
                    <a:pt x="7435" y="2434"/>
                  </a:cubicBezTo>
                  <a:lnTo>
                    <a:pt x="7435" y="3600"/>
                  </a:lnTo>
                  <a:cubicBezTo>
                    <a:pt x="6670" y="3071"/>
                    <a:pt x="5769" y="2807"/>
                    <a:pt x="4868" y="2807"/>
                  </a:cubicBezTo>
                  <a:cubicBezTo>
                    <a:pt x="3731" y="2807"/>
                    <a:pt x="2595" y="3229"/>
                    <a:pt x="1733" y="4073"/>
                  </a:cubicBezTo>
                  <a:cubicBezTo>
                    <a:pt x="0" y="5805"/>
                    <a:pt x="0" y="8641"/>
                    <a:pt x="1733" y="10374"/>
                  </a:cubicBezTo>
                  <a:cubicBezTo>
                    <a:pt x="2599" y="11240"/>
                    <a:pt x="3741" y="11673"/>
                    <a:pt x="4883" y="11673"/>
                  </a:cubicBezTo>
                  <a:cubicBezTo>
                    <a:pt x="6026" y="11673"/>
                    <a:pt x="7168" y="11240"/>
                    <a:pt x="8034" y="10374"/>
                  </a:cubicBezTo>
                  <a:cubicBezTo>
                    <a:pt x="9578" y="8861"/>
                    <a:pt x="9735" y="6436"/>
                    <a:pt x="8538" y="4703"/>
                  </a:cubicBezTo>
                  <a:lnTo>
                    <a:pt x="9672" y="4703"/>
                  </a:lnTo>
                  <a:cubicBezTo>
                    <a:pt x="9767" y="4703"/>
                    <a:pt x="9893" y="4671"/>
                    <a:pt x="9924" y="4608"/>
                  </a:cubicBezTo>
                  <a:lnTo>
                    <a:pt x="12004" y="2497"/>
                  </a:lnTo>
                  <a:cubicBezTo>
                    <a:pt x="12193" y="2308"/>
                    <a:pt x="12035" y="1962"/>
                    <a:pt x="11783" y="1962"/>
                  </a:cubicBezTo>
                  <a:lnTo>
                    <a:pt x="10239" y="1962"/>
                  </a:lnTo>
                  <a:lnTo>
                    <a:pt x="10239" y="355"/>
                  </a:lnTo>
                  <a:cubicBezTo>
                    <a:pt x="10239" y="141"/>
                    <a:pt x="10080" y="0"/>
                    <a:pt x="98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" name="Google Shape;148;p16">
              <a:extLst>
                <a:ext uri="{FF2B5EF4-FFF2-40B4-BE49-F238E27FC236}">
                  <a16:creationId xmlns:a16="http://schemas.microsoft.com/office/drawing/2014/main" id="{0CB4835B-594A-0CEC-1525-090399DE1971}"/>
                </a:ext>
              </a:extLst>
            </p:cNvPr>
            <p:cNvGrpSpPr/>
            <p:nvPr/>
          </p:nvGrpSpPr>
          <p:grpSpPr>
            <a:xfrm>
              <a:off x="3838146" y="1947151"/>
              <a:ext cx="355641" cy="340151"/>
              <a:chOff x="5049750" y="832600"/>
              <a:chExt cx="505100" cy="483100"/>
            </a:xfrm>
          </p:grpSpPr>
          <p:sp>
            <p:nvSpPr>
              <p:cNvPr id="22" name="Google Shape;149;p16">
                <a:extLst>
                  <a:ext uri="{FF2B5EF4-FFF2-40B4-BE49-F238E27FC236}">
                    <a16:creationId xmlns:a16="http://schemas.microsoft.com/office/drawing/2014/main" id="{250F6FA6-630A-C0F8-5751-C1DD55178A43}"/>
                  </a:ext>
                </a:extLst>
              </p:cNvPr>
              <p:cNvSpPr/>
              <p:nvPr/>
            </p:nvSpPr>
            <p:spPr>
              <a:xfrm>
                <a:off x="5049750" y="832600"/>
                <a:ext cx="505100" cy="483100"/>
              </a:xfrm>
              <a:custGeom>
                <a:avLst/>
                <a:gdLst/>
                <a:ahLst/>
                <a:cxnLst/>
                <a:rect l="l" t="t" r="r" b="b"/>
                <a:pathLst>
                  <a:path w="20204" h="19324" extrusionOk="0">
                    <a:moveTo>
                      <a:pt x="12136" y="1129"/>
                    </a:moveTo>
                    <a:cubicBezTo>
                      <a:pt x="13730" y="1129"/>
                      <a:pt x="15325" y="1737"/>
                      <a:pt x="16538" y="2952"/>
                    </a:cubicBezTo>
                    <a:cubicBezTo>
                      <a:pt x="18969" y="5383"/>
                      <a:pt x="18969" y="9323"/>
                      <a:pt x="16538" y="11757"/>
                    </a:cubicBezTo>
                    <a:cubicBezTo>
                      <a:pt x="15341" y="12950"/>
                      <a:pt x="13747" y="13579"/>
                      <a:pt x="12129" y="13579"/>
                    </a:cubicBezTo>
                    <a:cubicBezTo>
                      <a:pt x="11233" y="13579"/>
                      <a:pt x="10329" y="13386"/>
                      <a:pt x="9482" y="12989"/>
                    </a:cubicBezTo>
                    <a:cubicBezTo>
                      <a:pt x="9461" y="12980"/>
                      <a:pt x="9440" y="12968"/>
                      <a:pt x="9419" y="12959"/>
                    </a:cubicBezTo>
                    <a:cubicBezTo>
                      <a:pt x="8794" y="12657"/>
                      <a:pt x="8223" y="12249"/>
                      <a:pt x="7734" y="11757"/>
                    </a:cubicBezTo>
                    <a:cubicBezTo>
                      <a:pt x="5306" y="9329"/>
                      <a:pt x="5306" y="5380"/>
                      <a:pt x="7734" y="2952"/>
                    </a:cubicBezTo>
                    <a:cubicBezTo>
                      <a:pt x="8948" y="1737"/>
                      <a:pt x="10542" y="1129"/>
                      <a:pt x="12136" y="1129"/>
                    </a:cubicBezTo>
                    <a:close/>
                    <a:moveTo>
                      <a:pt x="5871" y="11216"/>
                    </a:moveTo>
                    <a:cubicBezTo>
                      <a:pt x="6475" y="12195"/>
                      <a:pt x="7296" y="13016"/>
                      <a:pt x="8271" y="13620"/>
                    </a:cubicBezTo>
                    <a:lnTo>
                      <a:pt x="7734" y="14160"/>
                    </a:lnTo>
                    <a:cubicBezTo>
                      <a:pt x="7622" y="14271"/>
                      <a:pt x="7477" y="14326"/>
                      <a:pt x="7332" y="14326"/>
                    </a:cubicBezTo>
                    <a:cubicBezTo>
                      <a:pt x="7188" y="14326"/>
                      <a:pt x="7044" y="14271"/>
                      <a:pt x="6934" y="14160"/>
                    </a:cubicBezTo>
                    <a:lnTo>
                      <a:pt x="5330" y="12557"/>
                    </a:lnTo>
                    <a:cubicBezTo>
                      <a:pt x="5110" y="12337"/>
                      <a:pt x="5110" y="11977"/>
                      <a:pt x="5330" y="11757"/>
                    </a:cubicBezTo>
                    <a:lnTo>
                      <a:pt x="5871" y="11216"/>
                    </a:lnTo>
                    <a:close/>
                    <a:moveTo>
                      <a:pt x="4932" y="13762"/>
                    </a:moveTo>
                    <a:lnTo>
                      <a:pt x="5732" y="14562"/>
                    </a:lnTo>
                    <a:lnTo>
                      <a:pt x="4932" y="15362"/>
                    </a:lnTo>
                    <a:lnTo>
                      <a:pt x="4131" y="14562"/>
                    </a:lnTo>
                    <a:lnTo>
                      <a:pt x="4932" y="13762"/>
                    </a:lnTo>
                    <a:close/>
                    <a:moveTo>
                      <a:pt x="3328" y="15362"/>
                    </a:moveTo>
                    <a:lnTo>
                      <a:pt x="4128" y="16162"/>
                    </a:lnTo>
                    <a:lnTo>
                      <a:pt x="2268" y="18025"/>
                    </a:lnTo>
                    <a:cubicBezTo>
                      <a:pt x="2157" y="18135"/>
                      <a:pt x="2013" y="18190"/>
                      <a:pt x="1868" y="18190"/>
                    </a:cubicBezTo>
                    <a:cubicBezTo>
                      <a:pt x="1723" y="18190"/>
                      <a:pt x="1577" y="18134"/>
                      <a:pt x="1465" y="18022"/>
                    </a:cubicBezTo>
                    <a:cubicBezTo>
                      <a:pt x="1245" y="17802"/>
                      <a:pt x="1245" y="17443"/>
                      <a:pt x="1465" y="17222"/>
                    </a:cubicBezTo>
                    <a:lnTo>
                      <a:pt x="3328" y="15362"/>
                    </a:lnTo>
                    <a:close/>
                    <a:moveTo>
                      <a:pt x="12135" y="1"/>
                    </a:moveTo>
                    <a:cubicBezTo>
                      <a:pt x="10250" y="1"/>
                      <a:pt x="8365" y="718"/>
                      <a:pt x="6931" y="2152"/>
                    </a:cubicBezTo>
                    <a:cubicBezTo>
                      <a:pt x="4769" y="4311"/>
                      <a:pt x="4237" y="7493"/>
                      <a:pt x="5330" y="10157"/>
                    </a:cubicBezTo>
                    <a:lnTo>
                      <a:pt x="4527" y="10957"/>
                    </a:lnTo>
                    <a:cubicBezTo>
                      <a:pt x="4020" y="11467"/>
                      <a:pt x="3887" y="12240"/>
                      <a:pt x="4198" y="12892"/>
                    </a:cubicBezTo>
                    <a:lnTo>
                      <a:pt x="665" y="16422"/>
                    </a:lnTo>
                    <a:cubicBezTo>
                      <a:pt x="1" y="17086"/>
                      <a:pt x="1" y="18161"/>
                      <a:pt x="665" y="18825"/>
                    </a:cubicBezTo>
                    <a:cubicBezTo>
                      <a:pt x="996" y="19158"/>
                      <a:pt x="1431" y="19324"/>
                      <a:pt x="1865" y="19324"/>
                    </a:cubicBezTo>
                    <a:cubicBezTo>
                      <a:pt x="2300" y="19324"/>
                      <a:pt x="2735" y="19158"/>
                      <a:pt x="3066" y="18825"/>
                    </a:cubicBezTo>
                    <a:lnTo>
                      <a:pt x="6598" y="15293"/>
                    </a:lnTo>
                    <a:cubicBezTo>
                      <a:pt x="6831" y="15403"/>
                      <a:pt x="7081" y="15457"/>
                      <a:pt x="7328" y="15457"/>
                    </a:cubicBezTo>
                    <a:cubicBezTo>
                      <a:pt x="7770" y="15457"/>
                      <a:pt x="8206" y="15286"/>
                      <a:pt x="8531" y="14961"/>
                    </a:cubicBezTo>
                    <a:lnTo>
                      <a:pt x="9331" y="14163"/>
                    </a:lnTo>
                    <a:cubicBezTo>
                      <a:pt x="10241" y="14538"/>
                      <a:pt x="11190" y="14717"/>
                      <a:pt x="12127" y="14717"/>
                    </a:cubicBezTo>
                    <a:cubicBezTo>
                      <a:pt x="14530" y="14717"/>
                      <a:pt x="16858" y="13537"/>
                      <a:pt x="18256" y="11437"/>
                    </a:cubicBezTo>
                    <a:cubicBezTo>
                      <a:pt x="20204" y="8520"/>
                      <a:pt x="19821" y="4631"/>
                      <a:pt x="17342" y="2152"/>
                    </a:cubicBezTo>
                    <a:cubicBezTo>
                      <a:pt x="15906" y="718"/>
                      <a:pt x="14020" y="1"/>
                      <a:pt x="121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3" name="Google Shape;150;p16">
                <a:extLst>
                  <a:ext uri="{FF2B5EF4-FFF2-40B4-BE49-F238E27FC236}">
                    <a16:creationId xmlns:a16="http://schemas.microsoft.com/office/drawing/2014/main" id="{F88B3E53-E5B2-5AE3-4589-C11D09EB3014}"/>
                  </a:ext>
                </a:extLst>
              </p:cNvPr>
              <p:cNvSpPr/>
              <p:nvPr/>
            </p:nvSpPr>
            <p:spPr>
              <a:xfrm>
                <a:off x="5216725" y="889175"/>
                <a:ext cx="276000" cy="25440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0176" extrusionOk="0">
                    <a:moveTo>
                      <a:pt x="5456" y="1133"/>
                    </a:moveTo>
                    <a:cubicBezTo>
                      <a:pt x="6487" y="1133"/>
                      <a:pt x="7500" y="1535"/>
                      <a:pt x="8259" y="2293"/>
                    </a:cubicBezTo>
                    <a:cubicBezTo>
                      <a:pt x="9802" y="3839"/>
                      <a:pt x="9802" y="6348"/>
                      <a:pt x="8259" y="7897"/>
                    </a:cubicBezTo>
                    <a:cubicBezTo>
                      <a:pt x="7501" y="8653"/>
                      <a:pt x="6489" y="9055"/>
                      <a:pt x="5460" y="9055"/>
                    </a:cubicBezTo>
                    <a:cubicBezTo>
                      <a:pt x="4948" y="9055"/>
                      <a:pt x="4433" y="8956"/>
                      <a:pt x="3941" y="8751"/>
                    </a:cubicBezTo>
                    <a:cubicBezTo>
                      <a:pt x="2462" y="8138"/>
                      <a:pt x="1499" y="6695"/>
                      <a:pt x="1499" y="5095"/>
                    </a:cubicBezTo>
                    <a:cubicBezTo>
                      <a:pt x="1499" y="3491"/>
                      <a:pt x="2462" y="2048"/>
                      <a:pt x="3941" y="1435"/>
                    </a:cubicBezTo>
                    <a:cubicBezTo>
                      <a:pt x="4431" y="1232"/>
                      <a:pt x="4946" y="1133"/>
                      <a:pt x="5456" y="1133"/>
                    </a:cubicBezTo>
                    <a:close/>
                    <a:moveTo>
                      <a:pt x="5468" y="1"/>
                    </a:moveTo>
                    <a:cubicBezTo>
                      <a:pt x="5465" y="1"/>
                      <a:pt x="5461" y="1"/>
                      <a:pt x="5457" y="1"/>
                    </a:cubicBezTo>
                    <a:cubicBezTo>
                      <a:pt x="3029" y="4"/>
                      <a:pt x="943" y="1719"/>
                      <a:pt x="472" y="4098"/>
                    </a:cubicBezTo>
                    <a:cubicBezTo>
                      <a:pt x="1" y="6481"/>
                      <a:pt x="1275" y="8860"/>
                      <a:pt x="3519" y="9787"/>
                    </a:cubicBezTo>
                    <a:cubicBezTo>
                      <a:pt x="4151" y="10049"/>
                      <a:pt x="4811" y="10175"/>
                      <a:pt x="5463" y="10175"/>
                    </a:cubicBezTo>
                    <a:cubicBezTo>
                      <a:pt x="7120" y="10175"/>
                      <a:pt x="8725" y="9362"/>
                      <a:pt x="9693" y="7912"/>
                    </a:cubicBezTo>
                    <a:cubicBezTo>
                      <a:pt x="11040" y="5895"/>
                      <a:pt x="10774" y="3207"/>
                      <a:pt x="9059" y="1492"/>
                    </a:cubicBezTo>
                    <a:cubicBezTo>
                      <a:pt x="8108" y="535"/>
                      <a:pt x="6814" y="1"/>
                      <a:pt x="54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  <p:grpSp>
          <p:nvGrpSpPr>
            <p:cNvPr id="14" name="Google Shape;151;p16">
              <a:extLst>
                <a:ext uri="{FF2B5EF4-FFF2-40B4-BE49-F238E27FC236}">
                  <a16:creationId xmlns:a16="http://schemas.microsoft.com/office/drawing/2014/main" id="{772FD19F-A914-7B2B-5D16-823B5882316A}"/>
                </a:ext>
              </a:extLst>
            </p:cNvPr>
            <p:cNvGrpSpPr/>
            <p:nvPr/>
          </p:nvGrpSpPr>
          <p:grpSpPr>
            <a:xfrm>
              <a:off x="4929912" y="3554761"/>
              <a:ext cx="323587" cy="320242"/>
              <a:chOff x="3282325" y="2035675"/>
              <a:chExt cx="459575" cy="454825"/>
            </a:xfrm>
          </p:grpSpPr>
          <p:sp>
            <p:nvSpPr>
              <p:cNvPr id="18" name="Google Shape;152;p16">
                <a:extLst>
                  <a:ext uri="{FF2B5EF4-FFF2-40B4-BE49-F238E27FC236}">
                    <a16:creationId xmlns:a16="http://schemas.microsoft.com/office/drawing/2014/main" id="{2C073702-6120-F09C-925C-039C437DF694}"/>
                  </a:ext>
                </a:extLst>
              </p:cNvPr>
              <p:cNvSpPr/>
              <p:nvPr/>
            </p:nvSpPr>
            <p:spPr>
              <a:xfrm>
                <a:off x="3337050" y="2234125"/>
                <a:ext cx="85925" cy="206325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8253" extrusionOk="0">
                    <a:moveTo>
                      <a:pt x="2305" y="1133"/>
                    </a:moveTo>
                    <a:lnTo>
                      <a:pt x="2305" y="7120"/>
                    </a:lnTo>
                    <a:lnTo>
                      <a:pt x="1133" y="7120"/>
                    </a:lnTo>
                    <a:lnTo>
                      <a:pt x="1133" y="1133"/>
                    </a:lnTo>
                    <a:close/>
                    <a:moveTo>
                      <a:pt x="568" y="0"/>
                    </a:moveTo>
                    <a:cubicBezTo>
                      <a:pt x="254" y="0"/>
                      <a:pt x="1" y="254"/>
                      <a:pt x="1" y="568"/>
                    </a:cubicBezTo>
                    <a:lnTo>
                      <a:pt x="1" y="7688"/>
                    </a:lnTo>
                    <a:cubicBezTo>
                      <a:pt x="1" y="7999"/>
                      <a:pt x="254" y="8253"/>
                      <a:pt x="568" y="8253"/>
                    </a:cubicBezTo>
                    <a:lnTo>
                      <a:pt x="2869" y="8253"/>
                    </a:lnTo>
                    <a:cubicBezTo>
                      <a:pt x="3183" y="8253"/>
                      <a:pt x="3437" y="7999"/>
                      <a:pt x="3437" y="7688"/>
                    </a:cubicBezTo>
                    <a:lnTo>
                      <a:pt x="3437" y="568"/>
                    </a:lnTo>
                    <a:cubicBezTo>
                      <a:pt x="3437" y="254"/>
                      <a:pt x="3183" y="0"/>
                      <a:pt x="2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9" name="Google Shape;153;p16">
                <a:extLst>
                  <a:ext uri="{FF2B5EF4-FFF2-40B4-BE49-F238E27FC236}">
                    <a16:creationId xmlns:a16="http://schemas.microsoft.com/office/drawing/2014/main" id="{ABD19ED5-FC06-0FA7-97E8-F506860B8554}"/>
                  </a:ext>
                </a:extLst>
              </p:cNvPr>
              <p:cNvSpPr/>
              <p:nvPr/>
            </p:nvSpPr>
            <p:spPr>
              <a:xfrm>
                <a:off x="3451275" y="2175475"/>
                <a:ext cx="84925" cy="264975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10599" extrusionOk="0">
                    <a:moveTo>
                      <a:pt x="2265" y="1133"/>
                    </a:moveTo>
                    <a:lnTo>
                      <a:pt x="2265" y="9466"/>
                    </a:lnTo>
                    <a:lnTo>
                      <a:pt x="1132" y="9466"/>
                    </a:lnTo>
                    <a:lnTo>
                      <a:pt x="1132" y="1133"/>
                    </a:lnTo>
                    <a:close/>
                    <a:moveTo>
                      <a:pt x="565" y="0"/>
                    </a:moveTo>
                    <a:cubicBezTo>
                      <a:pt x="254" y="0"/>
                      <a:pt x="0" y="254"/>
                      <a:pt x="0" y="565"/>
                    </a:cubicBezTo>
                    <a:lnTo>
                      <a:pt x="0" y="10034"/>
                    </a:lnTo>
                    <a:cubicBezTo>
                      <a:pt x="0" y="10345"/>
                      <a:pt x="254" y="10599"/>
                      <a:pt x="565" y="10599"/>
                    </a:cubicBezTo>
                    <a:lnTo>
                      <a:pt x="2829" y="10599"/>
                    </a:lnTo>
                    <a:cubicBezTo>
                      <a:pt x="3143" y="10599"/>
                      <a:pt x="3397" y="10345"/>
                      <a:pt x="3397" y="10034"/>
                    </a:cubicBezTo>
                    <a:lnTo>
                      <a:pt x="3397" y="565"/>
                    </a:lnTo>
                    <a:cubicBezTo>
                      <a:pt x="3397" y="254"/>
                      <a:pt x="3143" y="0"/>
                      <a:pt x="28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0" name="Google Shape;154;p16">
                <a:extLst>
                  <a:ext uri="{FF2B5EF4-FFF2-40B4-BE49-F238E27FC236}">
                    <a16:creationId xmlns:a16="http://schemas.microsoft.com/office/drawing/2014/main" id="{376CFCAC-8A7C-2635-4E1F-F3E5749A2D17}"/>
                  </a:ext>
                </a:extLst>
              </p:cNvPr>
              <p:cNvSpPr/>
              <p:nvPr/>
            </p:nvSpPr>
            <p:spPr>
              <a:xfrm>
                <a:off x="3564500" y="2116825"/>
                <a:ext cx="84950" cy="323625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12945" extrusionOk="0">
                    <a:moveTo>
                      <a:pt x="2265" y="1132"/>
                    </a:moveTo>
                    <a:lnTo>
                      <a:pt x="2265" y="11812"/>
                    </a:lnTo>
                    <a:lnTo>
                      <a:pt x="1133" y="11812"/>
                    </a:lnTo>
                    <a:lnTo>
                      <a:pt x="1133" y="1132"/>
                    </a:lnTo>
                    <a:close/>
                    <a:moveTo>
                      <a:pt x="565" y="0"/>
                    </a:moveTo>
                    <a:cubicBezTo>
                      <a:pt x="254" y="0"/>
                      <a:pt x="0" y="251"/>
                      <a:pt x="0" y="565"/>
                    </a:cubicBezTo>
                    <a:lnTo>
                      <a:pt x="0" y="12380"/>
                    </a:lnTo>
                    <a:cubicBezTo>
                      <a:pt x="0" y="12691"/>
                      <a:pt x="254" y="12945"/>
                      <a:pt x="565" y="12945"/>
                    </a:cubicBezTo>
                    <a:lnTo>
                      <a:pt x="2829" y="12945"/>
                    </a:lnTo>
                    <a:cubicBezTo>
                      <a:pt x="3144" y="12945"/>
                      <a:pt x="3397" y="12691"/>
                      <a:pt x="3397" y="12380"/>
                    </a:cubicBezTo>
                    <a:lnTo>
                      <a:pt x="3397" y="565"/>
                    </a:lnTo>
                    <a:cubicBezTo>
                      <a:pt x="3397" y="251"/>
                      <a:pt x="3144" y="0"/>
                      <a:pt x="28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1" name="Google Shape;155;p16">
                <a:extLst>
                  <a:ext uri="{FF2B5EF4-FFF2-40B4-BE49-F238E27FC236}">
                    <a16:creationId xmlns:a16="http://schemas.microsoft.com/office/drawing/2014/main" id="{10649F2F-2C34-25C0-E2E7-7F0931DB2DA1}"/>
                  </a:ext>
                </a:extLst>
              </p:cNvPr>
              <p:cNvSpPr/>
              <p:nvPr/>
            </p:nvSpPr>
            <p:spPr>
              <a:xfrm>
                <a:off x="3282325" y="2035675"/>
                <a:ext cx="459575" cy="454825"/>
              </a:xfrm>
              <a:custGeom>
                <a:avLst/>
                <a:gdLst/>
                <a:ahLst/>
                <a:cxnLst/>
                <a:rect l="l" t="t" r="r" b="b"/>
                <a:pathLst>
                  <a:path w="18383" h="18193" extrusionOk="0">
                    <a:moveTo>
                      <a:pt x="568" y="0"/>
                    </a:moveTo>
                    <a:cubicBezTo>
                      <a:pt x="254" y="0"/>
                      <a:pt x="1" y="251"/>
                      <a:pt x="1" y="565"/>
                    </a:cubicBezTo>
                    <a:lnTo>
                      <a:pt x="1" y="17625"/>
                    </a:lnTo>
                    <a:cubicBezTo>
                      <a:pt x="1" y="17939"/>
                      <a:pt x="254" y="18192"/>
                      <a:pt x="568" y="18192"/>
                    </a:cubicBezTo>
                    <a:lnTo>
                      <a:pt x="17815" y="18192"/>
                    </a:lnTo>
                    <a:cubicBezTo>
                      <a:pt x="18129" y="18192"/>
                      <a:pt x="18383" y="17939"/>
                      <a:pt x="18383" y="17625"/>
                    </a:cubicBezTo>
                    <a:cubicBezTo>
                      <a:pt x="18383" y="17311"/>
                      <a:pt x="18129" y="17060"/>
                      <a:pt x="17815" y="17060"/>
                    </a:cubicBezTo>
                    <a:lnTo>
                      <a:pt x="1133" y="17060"/>
                    </a:lnTo>
                    <a:lnTo>
                      <a:pt x="1133" y="565"/>
                    </a:lnTo>
                    <a:cubicBezTo>
                      <a:pt x="1133" y="251"/>
                      <a:pt x="879" y="0"/>
                      <a:pt x="5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  <p:grpSp>
          <p:nvGrpSpPr>
            <p:cNvPr id="15" name="Google Shape;156;p16">
              <a:extLst>
                <a:ext uri="{FF2B5EF4-FFF2-40B4-BE49-F238E27FC236}">
                  <a16:creationId xmlns:a16="http://schemas.microsoft.com/office/drawing/2014/main" id="{AC030724-74F3-B249-CA12-610D8298AE03}"/>
                </a:ext>
              </a:extLst>
            </p:cNvPr>
            <p:cNvGrpSpPr/>
            <p:nvPr/>
          </p:nvGrpSpPr>
          <p:grpSpPr>
            <a:xfrm>
              <a:off x="4721236" y="1857907"/>
              <a:ext cx="366269" cy="366240"/>
              <a:chOff x="-65131525" y="1914325"/>
              <a:chExt cx="316650" cy="316625"/>
            </a:xfrm>
          </p:grpSpPr>
          <p:sp>
            <p:nvSpPr>
              <p:cNvPr id="16" name="Google Shape;157;p16">
                <a:extLst>
                  <a:ext uri="{FF2B5EF4-FFF2-40B4-BE49-F238E27FC236}">
                    <a16:creationId xmlns:a16="http://schemas.microsoft.com/office/drawing/2014/main" id="{488785D0-67BB-6EFC-3987-14FCF983EDD0}"/>
                  </a:ext>
                </a:extLst>
              </p:cNvPr>
              <p:cNvSpPr/>
              <p:nvPr/>
            </p:nvSpPr>
            <p:spPr>
              <a:xfrm>
                <a:off x="-65024400" y="1949750"/>
                <a:ext cx="103175" cy="247350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9894" extrusionOk="0">
                    <a:moveTo>
                      <a:pt x="2048" y="1"/>
                    </a:moveTo>
                    <a:cubicBezTo>
                      <a:pt x="1859" y="1"/>
                      <a:pt x="1638" y="190"/>
                      <a:pt x="1638" y="379"/>
                    </a:cubicBezTo>
                    <a:lnTo>
                      <a:pt x="1638" y="851"/>
                    </a:lnTo>
                    <a:cubicBezTo>
                      <a:pt x="725" y="1040"/>
                      <a:pt x="0" y="1891"/>
                      <a:pt x="0" y="2868"/>
                    </a:cubicBezTo>
                    <a:cubicBezTo>
                      <a:pt x="0" y="3970"/>
                      <a:pt x="977" y="4632"/>
                      <a:pt x="1827" y="5262"/>
                    </a:cubicBezTo>
                    <a:cubicBezTo>
                      <a:pt x="2552" y="5829"/>
                      <a:pt x="3308" y="6333"/>
                      <a:pt x="3308" y="6995"/>
                    </a:cubicBezTo>
                    <a:cubicBezTo>
                      <a:pt x="3308" y="7656"/>
                      <a:pt x="2772" y="8255"/>
                      <a:pt x="2079" y="8255"/>
                    </a:cubicBezTo>
                    <a:cubicBezTo>
                      <a:pt x="1418" y="8255"/>
                      <a:pt x="851" y="7688"/>
                      <a:pt x="851" y="6995"/>
                    </a:cubicBezTo>
                    <a:cubicBezTo>
                      <a:pt x="851" y="6774"/>
                      <a:pt x="662" y="6617"/>
                      <a:pt x="441" y="6617"/>
                    </a:cubicBezTo>
                    <a:cubicBezTo>
                      <a:pt x="189" y="6617"/>
                      <a:pt x="32" y="6806"/>
                      <a:pt x="32" y="6995"/>
                    </a:cubicBezTo>
                    <a:cubicBezTo>
                      <a:pt x="32" y="7971"/>
                      <a:pt x="756" y="8854"/>
                      <a:pt x="1701" y="9011"/>
                    </a:cubicBezTo>
                    <a:lnTo>
                      <a:pt x="1701" y="9484"/>
                    </a:lnTo>
                    <a:cubicBezTo>
                      <a:pt x="1701" y="9704"/>
                      <a:pt x="1890" y="9893"/>
                      <a:pt x="2079" y="9893"/>
                    </a:cubicBezTo>
                    <a:cubicBezTo>
                      <a:pt x="2268" y="9893"/>
                      <a:pt x="2489" y="9704"/>
                      <a:pt x="2489" y="9484"/>
                    </a:cubicBezTo>
                    <a:lnTo>
                      <a:pt x="2489" y="9011"/>
                    </a:lnTo>
                    <a:cubicBezTo>
                      <a:pt x="3434" y="8791"/>
                      <a:pt x="4127" y="7971"/>
                      <a:pt x="4127" y="6995"/>
                    </a:cubicBezTo>
                    <a:cubicBezTo>
                      <a:pt x="4127" y="5892"/>
                      <a:pt x="3151" y="5231"/>
                      <a:pt x="2331" y="4600"/>
                    </a:cubicBezTo>
                    <a:cubicBezTo>
                      <a:pt x="1575" y="4033"/>
                      <a:pt x="819" y="3529"/>
                      <a:pt x="819" y="2868"/>
                    </a:cubicBezTo>
                    <a:cubicBezTo>
                      <a:pt x="788" y="2143"/>
                      <a:pt x="1386" y="1607"/>
                      <a:pt x="2048" y="1607"/>
                    </a:cubicBezTo>
                    <a:cubicBezTo>
                      <a:pt x="2709" y="1607"/>
                      <a:pt x="3277" y="2143"/>
                      <a:pt x="3277" y="2868"/>
                    </a:cubicBezTo>
                    <a:cubicBezTo>
                      <a:pt x="3277" y="3088"/>
                      <a:pt x="3466" y="3246"/>
                      <a:pt x="3686" y="3246"/>
                    </a:cubicBezTo>
                    <a:cubicBezTo>
                      <a:pt x="3938" y="3246"/>
                      <a:pt x="4096" y="3057"/>
                      <a:pt x="4096" y="2868"/>
                    </a:cubicBezTo>
                    <a:cubicBezTo>
                      <a:pt x="4096" y="1891"/>
                      <a:pt x="3371" y="1009"/>
                      <a:pt x="2426" y="851"/>
                    </a:cubicBezTo>
                    <a:lnTo>
                      <a:pt x="2426" y="379"/>
                    </a:lnTo>
                    <a:cubicBezTo>
                      <a:pt x="2426" y="158"/>
                      <a:pt x="2237" y="1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58;p16">
                <a:extLst>
                  <a:ext uri="{FF2B5EF4-FFF2-40B4-BE49-F238E27FC236}">
                    <a16:creationId xmlns:a16="http://schemas.microsoft.com/office/drawing/2014/main" id="{17B694DD-24C0-2856-C245-005EAC162C0E}"/>
                  </a:ext>
                </a:extLst>
              </p:cNvPr>
              <p:cNvSpPr/>
              <p:nvPr/>
            </p:nvSpPr>
            <p:spPr>
              <a:xfrm>
                <a:off x="-65131525" y="1914325"/>
                <a:ext cx="316650" cy="316625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2665" extrusionOk="0">
                    <a:moveTo>
                      <a:pt x="6333" y="819"/>
                    </a:moveTo>
                    <a:cubicBezTo>
                      <a:pt x="9357" y="819"/>
                      <a:pt x="11846" y="3308"/>
                      <a:pt x="11846" y="6332"/>
                    </a:cubicBezTo>
                    <a:cubicBezTo>
                      <a:pt x="11846" y="9357"/>
                      <a:pt x="9357" y="11846"/>
                      <a:pt x="6333" y="11846"/>
                    </a:cubicBezTo>
                    <a:cubicBezTo>
                      <a:pt x="3308" y="11846"/>
                      <a:pt x="819" y="9357"/>
                      <a:pt x="819" y="6332"/>
                    </a:cubicBezTo>
                    <a:cubicBezTo>
                      <a:pt x="819" y="3308"/>
                      <a:pt x="3308" y="819"/>
                      <a:pt x="6333" y="819"/>
                    </a:cubicBezTo>
                    <a:close/>
                    <a:moveTo>
                      <a:pt x="6333" y="0"/>
                    </a:moveTo>
                    <a:cubicBezTo>
                      <a:pt x="2836" y="0"/>
                      <a:pt x="0" y="2835"/>
                      <a:pt x="0" y="6332"/>
                    </a:cubicBezTo>
                    <a:cubicBezTo>
                      <a:pt x="0" y="9830"/>
                      <a:pt x="2836" y="12665"/>
                      <a:pt x="6333" y="12665"/>
                    </a:cubicBezTo>
                    <a:cubicBezTo>
                      <a:pt x="9830" y="12665"/>
                      <a:pt x="12665" y="9830"/>
                      <a:pt x="12665" y="6332"/>
                    </a:cubicBezTo>
                    <a:cubicBezTo>
                      <a:pt x="12665" y="2835"/>
                      <a:pt x="9830" y="0"/>
                      <a:pt x="63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4" name="Oval 63">
            <a:extLst>
              <a:ext uri="{FF2B5EF4-FFF2-40B4-BE49-F238E27FC236}">
                <a16:creationId xmlns:a16="http://schemas.microsoft.com/office/drawing/2014/main" id="{53103BB3-B499-2441-F2CF-43B4753DACCF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4E4AB30-4428-898F-9D06-4F3FEC25443B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A264B7EB-BE04-AC04-1221-9A40685915A7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08C4BEF9-E608-0317-0283-DE86B5D6E47E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06A90A2D-5586-3AF5-4251-FF2AC6A0CC93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E6784734-50CE-2B3A-8B20-2D0C70D36635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0" name="Graphic 69">
            <a:extLst>
              <a:ext uri="{FF2B5EF4-FFF2-40B4-BE49-F238E27FC236}">
                <a16:creationId xmlns:a16="http://schemas.microsoft.com/office/drawing/2014/main" id="{2FF7C139-FE3A-B102-0BCC-EAA6A9D269F7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71" name="TextBox 70">
            <a:extLst>
              <a:ext uri="{FF2B5EF4-FFF2-40B4-BE49-F238E27FC236}">
                <a16:creationId xmlns:a16="http://schemas.microsoft.com/office/drawing/2014/main" id="{E070F0D5-07AC-BD44-8AF6-9F7B1E33A54A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F5EBD08-7B56-1AA1-4617-CD15F0A4ED8C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24B78A5-3380-9A70-F50D-BC11E2C2510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90FDE4F5-A1E7-15DA-9627-FE9F82DEBCA2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58D161C-8605-4CC9-061C-2EB26851C94E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53F29506-24ED-E8CC-9F90-D2E741209478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77" name="Graphic 3">
            <a:extLst>
              <a:ext uri="{FF2B5EF4-FFF2-40B4-BE49-F238E27FC236}">
                <a16:creationId xmlns:a16="http://schemas.microsoft.com/office/drawing/2014/main" id="{2DF0BB35-A303-2084-A014-A23B7C20BE3A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B8E1374-5729-081F-81B7-0092C918D0A1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9" name="Graphic 3">
              <a:extLst>
                <a:ext uri="{FF2B5EF4-FFF2-40B4-BE49-F238E27FC236}">
                  <a16:creationId xmlns:a16="http://schemas.microsoft.com/office/drawing/2014/main" id="{DAECCC46-5E26-4A5A-F7EC-6E444451A847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8EB97FB-F01F-E0D1-E756-FF5992BDEFD0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88A6DD89-6CB8-E3AF-B0B7-0F529E936472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56FE01D-1230-7655-6032-B4EF5960D03E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228BF12-63FE-AC51-D063-FAABAF57FCFB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8A4B6B-A9B0-70F3-478B-A53D0E2604F7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4CD529A4-07FF-98C1-7819-4E18BE076B5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1179BCD-5D1F-9C35-A1A2-D26B52852B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5887CED-4B1F-C315-ED4F-5E13A0D1136A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EB5D1107-9D36-77B6-9E26-30ACAEB949BE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C09A7F1-A213-02E1-8AF2-C8515A3A9761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B18C572-EAA1-42BD-0AA2-DD377E5B52D6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58EA129-7B5E-5C1D-0101-563196F3FB71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8D8C750-D613-C30E-725D-F6646DB8C8B9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077F4A9-8968-2071-AB85-B9F16F67C101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A34938B-9D7F-433D-CE67-75E11C746E6C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5" name="Graphic 3">
            <a:extLst>
              <a:ext uri="{FF2B5EF4-FFF2-40B4-BE49-F238E27FC236}">
                <a16:creationId xmlns:a16="http://schemas.microsoft.com/office/drawing/2014/main" id="{45F80A40-55CB-0548-DE37-8B94396FC0B1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D152287-DF37-3749-AA60-85576CC1B253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92145FA-14D7-5C22-C8DD-E3BCC87E5027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8A1FB46-170C-08CE-9BA0-9E0E8EB6D200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219403D-ECC7-31B4-9191-026EF6B34545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19289AC-AB00-90B5-E309-0B08739BD01C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BD1AAD-7682-79AB-C8F5-26C010950783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97BDF63-6B96-8528-F9C8-6B3D155AE419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4390A0E-226A-8AFA-B4CC-19820CEA13C1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27BED86-1842-3433-AF99-E4985B279D31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916B1825-0883-61FC-4D0E-122A1E49B893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3FF8BEF-9AE7-51FB-256B-C8BD81BD3A44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E16C7DB-43D7-55C0-627F-209E62561ED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25B9120-F2BF-71E9-F61D-AEF8AB2D169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92D913C-A7CD-2849-5FD9-CF87A3A432F4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D49CFB6-951F-B415-6BEF-26C9B9FE5634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73CD880-6AE3-40B7-AD79-D9D530DD1962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52B6B5E-3F5B-1556-A44D-97C16324228E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61815BA-D503-70C0-E2EC-3D392DE9B652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4ED8D2D-20EA-37EC-0C5C-B2CD77E20361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C2F0988-145B-343D-FB94-D1E6A0089963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CB1EB40-5E29-2B39-D726-89F57ABD8080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F591BB2-471C-07F8-D37C-B958BCA0677D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061FB58E-9BBA-7ADC-5D41-71636C50E53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CAED7AE-EDE6-B355-BB09-AE440FAF9043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0" name="Graphic 3">
            <a:extLst>
              <a:ext uri="{FF2B5EF4-FFF2-40B4-BE49-F238E27FC236}">
                <a16:creationId xmlns:a16="http://schemas.microsoft.com/office/drawing/2014/main" id="{640655DF-F2E5-4AB9-7712-5F0F2C7A25DE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140FCE25-9DC1-106E-11D4-3892F2F91CE9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4F1A573-C2DD-803B-9014-5B1785445F47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E49E9CB-B8C6-1AA9-B591-1DEEBA760275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B794B19-0F10-7FBA-A9CF-46AB46AC952A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F065A39-9A25-7FDA-D031-DC5A96FBCE0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2EF3ABB-E90D-5ED4-4935-A371F7F3EA0F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374FCDBE-9597-9F10-460F-164AD307C2B8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6EACFA0B-80CD-FBC6-787A-0025306041AA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AD9DF48-80B7-BD8A-2630-ADCE5E3D9613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5892FF3-77AA-D95A-4D95-B5B0C969E2D0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6A460DC-9416-3F05-56A4-732CD86A9702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674B5E4-A132-8FD5-C8A8-7080A30D0B6D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1A72814-F364-EDBA-08C3-4DC746FD662D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964A4C21-A09F-429C-2C18-8825FD0AE8A5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A1244ED-6289-CC06-72C9-E035C8AF149B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A44EBE0-8835-DDB7-089A-C371FD94AFDD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831A87B-2312-475E-5F22-FEBD928DE8F0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CF7772E-2616-F444-EB80-67A61808D126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9" name="Graphic 3">
            <a:extLst>
              <a:ext uri="{FF2B5EF4-FFF2-40B4-BE49-F238E27FC236}">
                <a16:creationId xmlns:a16="http://schemas.microsoft.com/office/drawing/2014/main" id="{A23CC510-6089-62E0-CA72-8429F1A3E6A3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27C982D0-FE6A-7E1A-7A8B-1131C9101798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7D21B7E-A299-539C-247B-A8A8185FB86D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FB7FB55-5984-7A36-A7E0-BA7537B72A26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CC64959-0E41-FAAF-93AC-44C156505DDA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0A5BBD1-788E-FD4C-621A-E1DE7F954056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515516A-8D1E-4018-43B9-B6C382673221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509A796-A344-F909-C70F-30EEF1A2F8C9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259142F-B817-B517-333F-334D9002D1E2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2D3674D-69F2-1B75-649A-3EFDED2823F8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999902E-4CE8-0027-358A-B690D606E4F7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342D25F-12F6-C91A-B136-0E879314064E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196982CD-9AFD-E14E-4A08-B3C3CB732208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88BA580-862C-3692-2B8A-CF963906ECFF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67F4C05-B545-7D62-216A-DB4EE0729C89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E9BF835D-40CB-5C34-8AD6-7408E46858A2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5DA5205-EF0D-31AD-1C00-90F40F22D075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48E85DE-9CD5-D519-75DA-00E0F8AD9F56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B2BEE6B-74AA-0556-6B3D-4AEBF1C4BE36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A3CCA68-194C-A313-40D2-48E66E911B23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5B5A6A6-1C3C-DE4C-C657-9C7C5B004FD8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D3E4692B-84CD-FF6F-C7F8-ED65EFD16C08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909EEB55-ADC8-B732-D904-3C5FE37B2309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6E2A94C-68CC-4C35-646D-BAC8D755954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C137B644-3E65-F3A7-E78E-4E3A90E980FF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21BFBA6-7F96-A45F-6FBB-8DAA4C1E8C8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A42FA8E-C30A-12A5-2C99-13C07331F92B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608F03-0A27-F908-1C94-73AAE002EA7B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EFC5ABF-0DE7-26F4-0E81-47511A1AEC61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B0B4FF-A4CC-11B6-491F-269DF0208347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405A528-CCCC-48EF-C703-8C8068F0C927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0" name="Graphic 3">
            <a:extLst>
              <a:ext uri="{FF2B5EF4-FFF2-40B4-BE49-F238E27FC236}">
                <a16:creationId xmlns:a16="http://schemas.microsoft.com/office/drawing/2014/main" id="{6B9F7CA6-DB16-BB4D-83ED-07FF6C4E4D78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76843E8-74E0-4EBD-9855-9B498A19091F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2" name="Graphic 3">
              <a:extLst>
                <a:ext uri="{FF2B5EF4-FFF2-40B4-BE49-F238E27FC236}">
                  <a16:creationId xmlns:a16="http://schemas.microsoft.com/office/drawing/2014/main" id="{7D7A8FD0-5E3D-F854-997C-B39EF5690CEE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F2C3DECE-FA56-4236-89B0-28D27426CCB5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FF8D1F94-DF0E-D8ED-6B50-9D69E2991350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2D3DC964-32B2-8433-ED1B-AE61F056293D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7819AA2-740F-E636-053D-540B38D45C90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8016AB35-88D3-631F-052F-6C73CCDD90EC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FED6B95E-1929-7A7F-00D7-E4E376338058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FCD4A4F5-2D5B-4390-8C12-AAE6416E823C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2A5478E2-EA4D-8372-6BE6-80C0F41B9669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4EF07B4F-2FC6-4DB9-03FB-99AC380CDB60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55A3E969-E237-B33A-8387-A54A4884A65C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7031D4B2-1C70-DCF3-924C-0DB2FF97B662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E08A3BC-028F-25E3-9CD9-E78B2A4ADE8D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645AED3-820C-6C9E-D9EA-9AD40CCD2607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77924FD6-E874-B4A6-552D-26DF38639A99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8A84D07-8ADB-6268-B77B-424C96428417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D4A5F2D-9939-5843-56DA-8DF944C65A04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290159F0-ECEF-75CC-FAF2-8219BC2EC021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0" name="Graphic 3">
            <a:extLst>
              <a:ext uri="{FF2B5EF4-FFF2-40B4-BE49-F238E27FC236}">
                <a16:creationId xmlns:a16="http://schemas.microsoft.com/office/drawing/2014/main" id="{A80FC48F-117D-5155-9917-5C899FC935AC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0769EBC-EE1A-B0E9-CEB3-2AE3228720D2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75F7B37-C60E-D4B2-3890-76529D79334E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4876FA4-5DD1-5023-5757-43FC3E574225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914CEDD5-A1CD-D28B-3035-78E6D7B58DEE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89C524A-E6B2-55A5-D33C-AAAF04002FF9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C57ACA46-E78A-EA2D-60BC-84F6B2CEECFC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55584D26-1838-3CAB-3AED-5914B731C431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8" name="TextBox 197">
            <a:extLst>
              <a:ext uri="{FF2B5EF4-FFF2-40B4-BE49-F238E27FC236}">
                <a16:creationId xmlns:a16="http://schemas.microsoft.com/office/drawing/2014/main" id="{667EDD51-1CBD-4340-3EE2-ADFB9F70C1E4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CDFB9C70-E867-3EDF-2C6E-F7065162EFCF}"/>
              </a:ext>
            </a:extLst>
          </p:cNvPr>
          <p:cNvSpPr txBox="1"/>
          <p:nvPr/>
        </p:nvSpPr>
        <p:spPr>
          <a:xfrm>
            <a:off x="3218749" y="1411880"/>
            <a:ext cx="54290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CD45926B-4B03-3E11-F86E-35B2DE417EFE}"/>
              </a:ext>
            </a:extLst>
          </p:cNvPr>
          <p:cNvSpPr txBox="1"/>
          <p:nvPr/>
        </p:nvSpPr>
        <p:spPr>
          <a:xfrm>
            <a:off x="8025293" y="1940270"/>
            <a:ext cx="2160884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52CBFBE8-258F-A79E-6AD4-D42FB80F01EE}"/>
              </a:ext>
            </a:extLst>
          </p:cNvPr>
          <p:cNvSpPr txBox="1"/>
          <p:nvPr/>
        </p:nvSpPr>
        <p:spPr>
          <a:xfrm>
            <a:off x="8025293" y="3343519"/>
            <a:ext cx="2160884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19BBB098-41C0-4EB6-5AD0-1E0DD94C9EF5}"/>
              </a:ext>
            </a:extLst>
          </p:cNvPr>
          <p:cNvSpPr txBox="1"/>
          <p:nvPr/>
        </p:nvSpPr>
        <p:spPr>
          <a:xfrm>
            <a:off x="8025293" y="4746768"/>
            <a:ext cx="2160884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478ACC8D-88F5-AF2C-F7F7-E11247763227}"/>
              </a:ext>
            </a:extLst>
          </p:cNvPr>
          <p:cNvSpPr txBox="1"/>
          <p:nvPr/>
        </p:nvSpPr>
        <p:spPr>
          <a:xfrm>
            <a:off x="938202" y="1911311"/>
            <a:ext cx="2160884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C431D68E-8713-4348-8257-154998DFF2D0}"/>
              </a:ext>
            </a:extLst>
          </p:cNvPr>
          <p:cNvSpPr txBox="1"/>
          <p:nvPr/>
        </p:nvSpPr>
        <p:spPr>
          <a:xfrm>
            <a:off x="938202" y="3314560"/>
            <a:ext cx="2160884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D9668999-EFD7-AEEF-EDEF-E6A16A64C09B}"/>
              </a:ext>
            </a:extLst>
          </p:cNvPr>
          <p:cNvSpPr txBox="1"/>
          <p:nvPr/>
        </p:nvSpPr>
        <p:spPr>
          <a:xfrm>
            <a:off x="938202" y="4717809"/>
            <a:ext cx="2160884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206" name="Picture 205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C6C8926-3FB2-2C57-58C7-6B097AE9CA8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659573"/>
      </p:ext>
    </p:extLst>
  </p:cSld>
  <p:clrMapOvr>
    <a:masterClrMapping/>
  </p:clrMapOvr>
  <p:transition spd="slow"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" grpId="0"/>
      <p:bldP spid="200" grpId="0"/>
      <p:bldP spid="201" grpId="0"/>
      <p:bldP spid="202" grpId="0"/>
      <p:bldP spid="203" grpId="0"/>
      <p:bldP spid="204" grpId="0"/>
      <p:bldP spid="20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5">
            <a:extLst>
              <a:ext uri="{FF2B5EF4-FFF2-40B4-BE49-F238E27FC236}">
                <a16:creationId xmlns:a16="http://schemas.microsoft.com/office/drawing/2014/main" id="{9801D473-62D8-2566-9D90-E6586C9773CD}"/>
              </a:ext>
            </a:extLst>
          </p:cNvPr>
          <p:cNvSpPr/>
          <p:nvPr/>
        </p:nvSpPr>
        <p:spPr>
          <a:xfrm>
            <a:off x="827857" y="3224089"/>
            <a:ext cx="9679180" cy="2587923"/>
          </a:xfrm>
          <a:prstGeom prst="roundRect">
            <a:avLst>
              <a:gd name="adj" fmla="val 50000"/>
            </a:avLst>
          </a:prstGeom>
          <a:solidFill>
            <a:srgbClr val="FCC333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Graphic 5" descr="Inbox outline">
            <a:extLst>
              <a:ext uri="{FF2B5EF4-FFF2-40B4-BE49-F238E27FC236}">
                <a16:creationId xmlns:a16="http://schemas.microsoft.com/office/drawing/2014/main" id="{2C890578-7162-6903-2927-FCDCFB03FF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45581" y="3531611"/>
            <a:ext cx="601923" cy="601923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A7DFA2C-A8B3-A028-E349-22FE5D95BD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21</a:t>
            </a:fld>
            <a:endParaRPr lang="en-US" dirty="0"/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F7582FA5-224B-C631-09D9-674C3AD4572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93537" y="2989792"/>
            <a:ext cx="4654147" cy="3053057"/>
          </a:xfr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59E9300-E913-E499-30BA-72D489ECA665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6CC53E90-C6C7-13C7-3C37-BE50E0205A09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5E75EC0-C647-D0AC-0481-FD6BC6268EAB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44F3FCB-FE7C-9846-5AEA-B496E42E416B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70B04FA-CA0B-022D-2BD5-702F169A018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05A8EAA-329B-3234-72B8-2AAD18C40C7D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45BF6903-3611-8B46-6257-8348C647892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0EBE3F61-AFD2-F3C0-1274-F14B3D320C3B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DDD43B7-F964-3622-EA01-6078A94772C9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435A63A-D2F8-E150-B0CA-C64180798A3C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949311-AA89-AA64-B298-0449E17A3B4D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772252-122C-D80F-D2BA-B27DA67E3FFA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7D4FCB8-AC8B-82B3-41B0-D8219A815DB8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2" name="Graphic 3">
            <a:extLst>
              <a:ext uri="{FF2B5EF4-FFF2-40B4-BE49-F238E27FC236}">
                <a16:creationId xmlns:a16="http://schemas.microsoft.com/office/drawing/2014/main" id="{D4896ACA-22DF-C8A8-9738-69AE354F968B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01746DC-6529-8B09-EAC6-57139D3FDB8A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" name="Graphic 3">
              <a:extLst>
                <a:ext uri="{FF2B5EF4-FFF2-40B4-BE49-F238E27FC236}">
                  <a16:creationId xmlns:a16="http://schemas.microsoft.com/office/drawing/2014/main" id="{B6C3E73A-8304-418A-D03E-2FDEFFBF368A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0558E55B-57F6-7709-1EDD-00AA359EC7D0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5FC02180-D333-6A97-51F6-D1B1476F41E3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0F8F7F0-AA8C-0588-940B-3A870476AF0B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65383BF1-F2BE-5279-4AC3-4B8B8C7AA0E7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E2240E-441D-56CD-45B3-7D1FA9AA08C4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DA3CEA9-4FE2-F26B-C27A-9848DA9A5F7E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8E9CE61-3150-5677-14A7-6B602AA07831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F4D20AE-3A09-70F2-ECE0-ADC6F08CCD06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556E1801-F608-A8A2-D729-0F182B457EAF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12ACAEF-792F-87B0-41A9-51321A4EF7D9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3617DF8-ABD1-5B8B-E91C-5DB85A878DCF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9DAA8C0-D934-DBD8-3B95-D2D007D07E94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A60466D-8EF2-D6C8-6720-844F199FC7B5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C65750E-DB67-3EED-1F46-2E4E6889670B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0AA8FDC-9550-A39E-8341-8AE8F9E2A293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" name="Graphic 3">
            <a:extLst>
              <a:ext uri="{FF2B5EF4-FFF2-40B4-BE49-F238E27FC236}">
                <a16:creationId xmlns:a16="http://schemas.microsoft.com/office/drawing/2014/main" id="{1CD4C7F9-CF2E-46B4-9591-A9034522D8B6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4D7D71C-8FED-FB09-2D93-9A79CD11A806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3979DB8-30AB-157D-F084-71E53EC47129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F48BE23-1C06-8073-8F58-076EFC3EE038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6EB790F-9986-22F0-2CDD-9CAE4E9A3A56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1BD6C69-993F-4F7B-3FF3-7D67847E0667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89C51F0-CC78-81A9-671D-EB0A6E1982D3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04522BB-5F29-F336-144F-43E03C77DCAF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C448EA9-BB7E-0419-1DAD-243DFB520882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9BE2BE3-7E21-2CF1-6005-7E0752B0BF19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009CFD4-C58F-0583-A53F-D48E0B2B21B9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7C1DCC7-6163-B9DA-1FB2-46206C2484AF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2F790F4-F686-7671-DB3A-7A9EA5955ED0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E51AD8A-FB87-5DC9-0754-CEB64A378686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6DA0B5A-1C6C-B26E-D4ED-835B8AFBD1B0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88AA6BF-F53A-26C4-3C18-20C8F7BF2F8F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B0AE38A-C588-6AFC-11DA-56583FDDC017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616A880-55A3-1F4E-A354-F606DC2229E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0E2455B-405C-F390-6785-C11519691151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D4FB024-848F-3784-3D51-DA0BD1B6FF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973A5FB-98E8-740F-6F57-FB271DA1B35C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B7D5411-1D8C-9D31-3FC4-0C90C2542F75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21DE1E3-4DA8-FE43-4AC5-05AE43105EFC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35E8A3F-EE59-F362-5469-CBF939A36605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6B03984-EA70-3FBD-72EA-13E57F6739B1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" name="Graphic 3">
            <a:extLst>
              <a:ext uri="{FF2B5EF4-FFF2-40B4-BE49-F238E27FC236}">
                <a16:creationId xmlns:a16="http://schemas.microsoft.com/office/drawing/2014/main" id="{5E770ADA-E24E-22D2-2F02-521E6F6FC8D7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C5CF271-0217-6F76-7E6B-B307ED2810FD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973A8B5-4529-E42E-6B10-FE75C0DFEB7F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5D1A305-751F-6625-4F0D-71B827423496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7F15A49-CF89-B882-E806-8DDDC5B336DB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F07D952-D9A2-343B-361B-9B632E394C4E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5D06A21-45EA-2749-EC7E-CE8D2B2805B3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2BE0624-6FBD-61F4-9AE7-687EBC86BFF3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74E415B-2AFC-7C5F-E128-853C17F6CF83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AC8F7B7-D502-DBAD-57E8-4CABB469EEA5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6472BE3-BCDA-5DD1-45FF-05A91783C0A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E56062E-2A4B-D3B0-7BDA-C80D936E5858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3B49D05-0E15-CC1C-D6F5-98AFAB8861B6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840270B-DDF9-EF06-B53B-4BF0AB26877E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621904-87F5-D536-3466-959D584A77C3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4B264F1-3F63-EF82-7316-BD4DA4774E5B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FED130-1754-1B17-7725-8CFE02D4122C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28349DC-2B4A-051C-C30C-E8CB406CEE9E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CAF73C6-6055-A797-221D-8B80CD95013C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" name="Graphic 3">
            <a:extLst>
              <a:ext uri="{FF2B5EF4-FFF2-40B4-BE49-F238E27FC236}">
                <a16:creationId xmlns:a16="http://schemas.microsoft.com/office/drawing/2014/main" id="{C780475D-681C-0C2C-9FF5-1FE0B41B3D3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2344E96-616E-AD3F-6D27-23229E60DA57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42F64E23-9B79-413B-19F6-9B5F67975DEA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B260500-FA8B-05C8-A657-129CF7C6BB95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D8D2729-8EC6-B9B2-AED8-EC7CCA3B6CDF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FBE9109-2EB3-3C41-0B2D-43A2F39997E6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F287842-BF12-38C0-5B57-3908E475007D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21A467-D2F0-D044-4008-BDEDED9C1EB9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A960AB7-2761-3BCB-38B7-D11B1904A8B7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EDF531F-7D7B-341C-1677-C50A5351D04C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7EEEAD9-6449-CFAD-8DA1-A24EF33854A7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AB431FE-F2EA-A207-1178-57029C29A313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42C3B5B-E04C-D5BE-5D3E-C0665EBA355F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E29E25C-BF41-44D0-FBD9-48A7C8244B2F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CB8468B-0E31-5C0E-1D22-203C89295E6D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5CB2233-360D-DA63-2F51-B4332AF63575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C021FE9-897D-134E-F374-E0E92206E7F6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642B268-5759-3369-B105-5AA5079296BC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2C89160-8CDE-7449-385E-771EBCC4AC5C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576526D-285B-50FC-282E-50395484A91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7F804FB-369A-E25A-631B-0D4E37656EE6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DA3EFE8-8487-748E-BC66-3FDDF50C1EB6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BBD4CB6-28D4-C136-13F0-0BE88654AD0B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24FF9EC-C3F0-0DBA-E9BB-51A01FBE4834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16120CD-A273-418B-727F-8BBDE68C3A70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F903CE8-E6EB-DB45-C831-B8B39BFA51AD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AA81004-F206-B595-508E-AC91D6FE4734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B20D3AD-07CE-2CBE-0D82-563DD2680FE9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469528A-FE40-56A4-120F-651ECEBB69A4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FBDB0-E004-1941-D6B6-2F8EDD399A2A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6495B19-49A4-D1FE-C514-134DFB0DF669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5" name="Graphic 3">
            <a:extLst>
              <a:ext uri="{FF2B5EF4-FFF2-40B4-BE49-F238E27FC236}">
                <a16:creationId xmlns:a16="http://schemas.microsoft.com/office/drawing/2014/main" id="{0AD81AF9-EB5E-344A-0527-93171FD87BFA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C9E361E-3575-55F6-D89A-28D4F6E37E52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7" name="Graphic 3">
              <a:extLst>
                <a:ext uri="{FF2B5EF4-FFF2-40B4-BE49-F238E27FC236}">
                  <a16:creationId xmlns:a16="http://schemas.microsoft.com/office/drawing/2014/main" id="{EB2D70D2-CB47-FC48-A03D-619669E2041C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C6DE4614-A6C2-2908-BA24-E0A634056791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AB49008-4F31-82D7-F227-FAD434CDA99D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C35F0F4-7E54-B598-9CFD-54E3A8F82728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351D966-24BB-BA95-55E5-69AA488B190A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1FCAFAC-FF67-4D2B-270E-08B12601FE3F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C141CB7-8CD8-F382-BE4D-3976D3711ECE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EF22D0C-1AAF-C47B-42CE-BE86C0582ACC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A718006-4C09-80BE-B388-F9DCACE4DF6E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35C5D71-2691-8F42-6817-8A130415E31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F344F71-8D4C-BB45-6988-CAAF3F57FDB5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94083CA1-D002-FF4A-212D-0D37F50C61DA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AB66CE9E-8A07-8F33-F206-90E4CCDB082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C9C7725-009F-98F1-FD18-C3D821B4EA66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6C33FDE-9F6A-97D6-07E1-4992E0C69DDB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A235ECE-C71A-059A-61B0-EBC4C7EF21C8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4E94AB10-EA70-ED46-5C86-C1FA9B24F090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3B7DFAD2-3926-D5BD-B956-46063DBE484F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5" name="Graphic 3">
            <a:extLst>
              <a:ext uri="{FF2B5EF4-FFF2-40B4-BE49-F238E27FC236}">
                <a16:creationId xmlns:a16="http://schemas.microsoft.com/office/drawing/2014/main" id="{44E9752D-6C4B-6A22-A296-EFB5F3453865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C880528-4471-41D9-8958-B50D59089402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91F3A27-5455-CBE6-6772-875259EDC779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F302916-FE66-0519-65FD-1B555F7D2070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EDCA7AB1-BCE0-8CA6-C920-CC1270F384E7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A74BC6-C662-DCDA-E10B-4349EBA9CADA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E5B1DD-5174-215C-EABB-DB19D909687B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6725B764-41CC-6E03-934B-2ED2A1344DC3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3" name="TextBox 142">
            <a:extLst>
              <a:ext uri="{FF2B5EF4-FFF2-40B4-BE49-F238E27FC236}">
                <a16:creationId xmlns:a16="http://schemas.microsoft.com/office/drawing/2014/main" id="{3BCA5E0F-8F4C-1072-0453-FBA9EDBACD3A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980EAE4-B5DD-4EAF-40BC-32C9ADF55923}"/>
              </a:ext>
            </a:extLst>
          </p:cNvPr>
          <p:cNvSpPr txBox="1"/>
          <p:nvPr/>
        </p:nvSpPr>
        <p:spPr>
          <a:xfrm>
            <a:off x="3218749" y="1263021"/>
            <a:ext cx="54290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152AE62-E1AC-4E82-AA50-DB515957249D}"/>
              </a:ext>
            </a:extLst>
          </p:cNvPr>
          <p:cNvSpPr txBox="1"/>
          <p:nvPr/>
        </p:nvSpPr>
        <p:spPr>
          <a:xfrm>
            <a:off x="975274" y="1745776"/>
            <a:ext cx="956514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37F2CAAD-1A15-D94C-D4F0-81E1A4FDC71B}"/>
              </a:ext>
            </a:extLst>
          </p:cNvPr>
          <p:cNvSpPr txBox="1"/>
          <p:nvPr/>
        </p:nvSpPr>
        <p:spPr>
          <a:xfrm>
            <a:off x="8317728" y="4120768"/>
            <a:ext cx="1857630" cy="1496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45" name="Graphic 144" descr="Inbox outline">
            <a:extLst>
              <a:ext uri="{FF2B5EF4-FFF2-40B4-BE49-F238E27FC236}">
                <a16:creationId xmlns:a16="http://schemas.microsoft.com/office/drawing/2014/main" id="{1985003F-116B-5820-13B5-3C24BB612B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84834" y="3471021"/>
            <a:ext cx="601923" cy="601923"/>
          </a:xfrm>
          <a:prstGeom prst="rect">
            <a:avLst/>
          </a:prstGeom>
        </p:spPr>
      </p:pic>
      <p:sp>
        <p:nvSpPr>
          <p:cNvPr id="146" name="TextBox 145">
            <a:extLst>
              <a:ext uri="{FF2B5EF4-FFF2-40B4-BE49-F238E27FC236}">
                <a16:creationId xmlns:a16="http://schemas.microsoft.com/office/drawing/2014/main" id="{81495D0A-595F-7166-D751-8F4F706143E6}"/>
              </a:ext>
            </a:extLst>
          </p:cNvPr>
          <p:cNvSpPr txBox="1"/>
          <p:nvPr/>
        </p:nvSpPr>
        <p:spPr>
          <a:xfrm>
            <a:off x="1556981" y="4060178"/>
            <a:ext cx="1857630" cy="1496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5" name="Picture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916E804C-CCA4-0D88-CA32-682DB4D93F83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8352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144" grpId="0"/>
      <p:bldP spid="14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09F49F7-59A1-91E1-7C98-267385FB80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298B378-C5E7-3159-7BCD-4274207F7B99}"/>
              </a:ext>
            </a:extLst>
          </p:cNvPr>
          <p:cNvSpPr/>
          <p:nvPr/>
        </p:nvSpPr>
        <p:spPr>
          <a:xfrm>
            <a:off x="3310391" y="4175705"/>
            <a:ext cx="2205310" cy="1576004"/>
          </a:xfrm>
          <a:custGeom>
            <a:avLst/>
            <a:gdLst>
              <a:gd name="connsiteX0" fmla="*/ 0 w 4729506"/>
              <a:gd name="connsiteY0" fmla="*/ 0 h 3379897"/>
              <a:gd name="connsiteX1" fmla="*/ 4729506 w 4729506"/>
              <a:gd name="connsiteY1" fmla="*/ 0 h 3379897"/>
              <a:gd name="connsiteX2" fmla="*/ 4729506 w 4729506"/>
              <a:gd name="connsiteY2" fmla="*/ 3379897 h 3379897"/>
              <a:gd name="connsiteX3" fmla="*/ 0 w 4729506"/>
              <a:gd name="connsiteY3" fmla="*/ 3379897 h 337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29506" h="3379897">
                <a:moveTo>
                  <a:pt x="0" y="0"/>
                </a:moveTo>
                <a:lnTo>
                  <a:pt x="4729506" y="0"/>
                </a:lnTo>
                <a:lnTo>
                  <a:pt x="4729506" y="3379897"/>
                </a:lnTo>
                <a:lnTo>
                  <a:pt x="0" y="3379897"/>
                </a:lnTo>
                <a:close/>
              </a:path>
            </a:pathLst>
          </a:custGeom>
          <a:solidFill>
            <a:srgbClr val="253B50"/>
          </a:solidFill>
          <a:ln>
            <a:noFill/>
          </a:ln>
          <a:effectLst>
            <a:outerShdw blurRad="1143000" dist="38100" dir="3000000" sx="103000" sy="103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E612532-7555-1A65-75FC-D3229B702D8B}"/>
              </a:ext>
            </a:extLst>
          </p:cNvPr>
          <p:cNvSpPr/>
          <p:nvPr/>
        </p:nvSpPr>
        <p:spPr>
          <a:xfrm>
            <a:off x="748665" y="4176370"/>
            <a:ext cx="2205310" cy="1576004"/>
          </a:xfrm>
          <a:prstGeom prst="rect">
            <a:avLst/>
          </a:prstGeom>
          <a:solidFill>
            <a:srgbClr val="253B50"/>
          </a:solidFill>
          <a:ln>
            <a:noFill/>
          </a:ln>
          <a:effectLst>
            <a:outerShdw blurRad="1143000" dist="38100" dir="3000000" sx="103000" sy="103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grpSp>
        <p:nvGrpSpPr>
          <p:cNvPr id="5" name="Graphic 87">
            <a:extLst>
              <a:ext uri="{FF2B5EF4-FFF2-40B4-BE49-F238E27FC236}">
                <a16:creationId xmlns:a16="http://schemas.microsoft.com/office/drawing/2014/main" id="{91545440-B43A-F932-3A3B-759F2C7A04B5}"/>
              </a:ext>
            </a:extLst>
          </p:cNvPr>
          <p:cNvGrpSpPr/>
          <p:nvPr/>
        </p:nvGrpSpPr>
        <p:grpSpPr>
          <a:xfrm>
            <a:off x="1630125" y="4482259"/>
            <a:ext cx="442390" cy="494612"/>
            <a:chOff x="12089606" y="6746281"/>
            <a:chExt cx="200025" cy="223637"/>
          </a:xfrm>
          <a:solidFill>
            <a:srgbClr val="FCC333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3031D76-253E-4735-D929-A894792091E3}"/>
                </a:ext>
              </a:extLst>
            </p:cNvPr>
            <p:cNvSpPr/>
            <p:nvPr/>
          </p:nvSpPr>
          <p:spPr>
            <a:xfrm>
              <a:off x="12089606" y="6774675"/>
              <a:ext cx="200025" cy="195243"/>
            </a:xfrm>
            <a:custGeom>
              <a:avLst/>
              <a:gdLst>
                <a:gd name="connsiteX0" fmla="*/ 166688 w 200025"/>
                <a:gd name="connsiteY0" fmla="*/ 61912 h 195243"/>
                <a:gd name="connsiteX1" fmla="*/ 111928 w 200025"/>
                <a:gd name="connsiteY1" fmla="*/ 61912 h 195243"/>
                <a:gd name="connsiteX2" fmla="*/ 109538 w 200025"/>
                <a:gd name="connsiteY2" fmla="*/ 59541 h 195243"/>
                <a:gd name="connsiteX3" fmla="*/ 109538 w 200025"/>
                <a:gd name="connsiteY3" fmla="*/ 59512 h 195243"/>
                <a:gd name="connsiteX4" fmla="*/ 109538 w 200025"/>
                <a:gd name="connsiteY4" fmla="*/ 9525 h 195243"/>
                <a:gd name="connsiteX5" fmla="*/ 100013 w 200025"/>
                <a:gd name="connsiteY5" fmla="*/ 0 h 195243"/>
                <a:gd name="connsiteX6" fmla="*/ 90488 w 200025"/>
                <a:gd name="connsiteY6" fmla="*/ 9525 h 195243"/>
                <a:gd name="connsiteX7" fmla="*/ 90488 w 200025"/>
                <a:gd name="connsiteY7" fmla="*/ 59512 h 195243"/>
                <a:gd name="connsiteX8" fmla="*/ 88125 w 200025"/>
                <a:gd name="connsiteY8" fmla="*/ 61893 h 195243"/>
                <a:gd name="connsiteX9" fmla="*/ 88106 w 200025"/>
                <a:gd name="connsiteY9" fmla="*/ 61893 h 195243"/>
                <a:gd name="connsiteX10" fmla="*/ 33338 w 200025"/>
                <a:gd name="connsiteY10" fmla="*/ 61893 h 195243"/>
                <a:gd name="connsiteX11" fmla="*/ 0 w 200025"/>
                <a:gd name="connsiteY11" fmla="*/ 95231 h 195243"/>
                <a:gd name="connsiteX12" fmla="*/ 0 w 200025"/>
                <a:gd name="connsiteY12" fmla="*/ 161906 h 195243"/>
                <a:gd name="connsiteX13" fmla="*/ 33338 w 200025"/>
                <a:gd name="connsiteY13" fmla="*/ 195243 h 195243"/>
                <a:gd name="connsiteX14" fmla="*/ 166688 w 200025"/>
                <a:gd name="connsiteY14" fmla="*/ 195243 h 195243"/>
                <a:gd name="connsiteX15" fmla="*/ 200025 w 200025"/>
                <a:gd name="connsiteY15" fmla="*/ 161906 h 195243"/>
                <a:gd name="connsiteX16" fmla="*/ 200025 w 200025"/>
                <a:gd name="connsiteY16" fmla="*/ 95231 h 195243"/>
                <a:gd name="connsiteX17" fmla="*/ 166688 w 200025"/>
                <a:gd name="connsiteY17" fmla="*/ 61912 h 195243"/>
                <a:gd name="connsiteX18" fmla="*/ 147638 w 200025"/>
                <a:gd name="connsiteY18" fmla="*/ 157163 h 195243"/>
                <a:gd name="connsiteX19" fmla="*/ 114300 w 200025"/>
                <a:gd name="connsiteY19" fmla="*/ 123825 h 195243"/>
                <a:gd name="connsiteX20" fmla="*/ 147638 w 200025"/>
                <a:gd name="connsiteY20" fmla="*/ 90488 h 195243"/>
                <a:gd name="connsiteX21" fmla="*/ 149971 w 200025"/>
                <a:gd name="connsiteY21" fmla="*/ 90573 h 195243"/>
                <a:gd name="connsiteX22" fmla="*/ 151876 w 200025"/>
                <a:gd name="connsiteY22" fmla="*/ 91754 h 195243"/>
                <a:gd name="connsiteX23" fmla="*/ 151952 w 200025"/>
                <a:gd name="connsiteY23" fmla="*/ 93993 h 195243"/>
                <a:gd name="connsiteX24" fmla="*/ 139398 w 200025"/>
                <a:gd name="connsiteY24" fmla="*/ 119644 h 195243"/>
                <a:gd name="connsiteX25" fmla="*/ 143785 w 200025"/>
                <a:gd name="connsiteY25" fmla="*/ 132402 h 195243"/>
                <a:gd name="connsiteX26" fmla="*/ 156543 w 200025"/>
                <a:gd name="connsiteY26" fmla="*/ 128016 h 195243"/>
                <a:gd name="connsiteX27" fmla="*/ 168983 w 200025"/>
                <a:gd name="connsiteY27" fmla="*/ 102594 h 195243"/>
                <a:gd name="connsiteX28" fmla="*/ 172169 w 200025"/>
                <a:gd name="connsiteY28" fmla="*/ 101504 h 195243"/>
                <a:gd name="connsiteX29" fmla="*/ 172926 w 200025"/>
                <a:gd name="connsiteY29" fmla="*/ 102089 h 195243"/>
                <a:gd name="connsiteX30" fmla="*/ 169385 w 200025"/>
                <a:gd name="connsiteY30" fmla="*/ 149102 h 195243"/>
                <a:gd name="connsiteX31" fmla="*/ 147638 w 200025"/>
                <a:gd name="connsiteY31" fmla="*/ 157163 h 195243"/>
                <a:gd name="connsiteX32" fmla="*/ 39576 w 200025"/>
                <a:gd name="connsiteY32" fmla="*/ 93050 h 195243"/>
                <a:gd name="connsiteX33" fmla="*/ 42684 w 200025"/>
                <a:gd name="connsiteY33" fmla="*/ 94347 h 195243"/>
                <a:gd name="connsiteX34" fmla="*/ 42863 w 200025"/>
                <a:gd name="connsiteY34" fmla="*/ 95250 h 195243"/>
                <a:gd name="connsiteX35" fmla="*/ 42863 w 200025"/>
                <a:gd name="connsiteY35" fmla="*/ 123825 h 195243"/>
                <a:gd name="connsiteX36" fmla="*/ 52388 w 200025"/>
                <a:gd name="connsiteY36" fmla="*/ 133350 h 195243"/>
                <a:gd name="connsiteX37" fmla="*/ 61913 w 200025"/>
                <a:gd name="connsiteY37" fmla="*/ 123825 h 195243"/>
                <a:gd name="connsiteX38" fmla="*/ 61913 w 200025"/>
                <a:gd name="connsiteY38" fmla="*/ 95250 h 195243"/>
                <a:gd name="connsiteX39" fmla="*/ 64292 w 200025"/>
                <a:gd name="connsiteY39" fmla="*/ 92867 h 195243"/>
                <a:gd name="connsiteX40" fmla="*/ 65208 w 200025"/>
                <a:gd name="connsiteY40" fmla="*/ 93050 h 195243"/>
                <a:gd name="connsiteX41" fmla="*/ 83161 w 200025"/>
                <a:gd name="connsiteY41" fmla="*/ 136644 h 195243"/>
                <a:gd name="connsiteX42" fmla="*/ 39567 w 200025"/>
                <a:gd name="connsiteY42" fmla="*/ 154597 h 195243"/>
                <a:gd name="connsiteX43" fmla="*/ 21614 w 200025"/>
                <a:gd name="connsiteY43" fmla="*/ 111002 h 195243"/>
                <a:gd name="connsiteX44" fmla="*/ 39567 w 200025"/>
                <a:gd name="connsiteY44" fmla="*/ 93050 h 195243"/>
                <a:gd name="connsiteX45" fmla="*/ 85725 w 200025"/>
                <a:gd name="connsiteY45" fmla="*/ 166688 h 195243"/>
                <a:gd name="connsiteX46" fmla="*/ 119063 w 200025"/>
                <a:gd name="connsiteY46" fmla="*/ 166688 h 195243"/>
                <a:gd name="connsiteX47" fmla="*/ 126206 w 200025"/>
                <a:gd name="connsiteY47" fmla="*/ 173831 h 195243"/>
                <a:gd name="connsiteX48" fmla="*/ 119063 w 200025"/>
                <a:gd name="connsiteY48" fmla="*/ 180975 h 195243"/>
                <a:gd name="connsiteX49" fmla="*/ 85725 w 200025"/>
                <a:gd name="connsiteY49" fmla="*/ 180975 h 195243"/>
                <a:gd name="connsiteX50" fmla="*/ 78581 w 200025"/>
                <a:gd name="connsiteY50" fmla="*/ 173831 h 195243"/>
                <a:gd name="connsiteX51" fmla="*/ 85725 w 200025"/>
                <a:gd name="connsiteY51" fmla="*/ 166688 h 19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0025" h="195243">
                  <a:moveTo>
                    <a:pt x="166688" y="61912"/>
                  </a:moveTo>
                  <a:lnTo>
                    <a:pt x="111928" y="61912"/>
                  </a:lnTo>
                  <a:cubicBezTo>
                    <a:pt x="110613" y="61918"/>
                    <a:pt x="109543" y="60856"/>
                    <a:pt x="109538" y="59541"/>
                  </a:cubicBezTo>
                  <a:cubicBezTo>
                    <a:pt x="109538" y="59531"/>
                    <a:pt x="109538" y="59522"/>
                    <a:pt x="109538" y="59512"/>
                  </a:cubicBezTo>
                  <a:lnTo>
                    <a:pt x="109538" y="9525"/>
                  </a:lnTo>
                  <a:cubicBezTo>
                    <a:pt x="109538" y="4265"/>
                    <a:pt x="105273" y="0"/>
                    <a:pt x="100013" y="0"/>
                  </a:cubicBezTo>
                  <a:cubicBezTo>
                    <a:pt x="94752" y="0"/>
                    <a:pt x="90488" y="4265"/>
                    <a:pt x="90488" y="9525"/>
                  </a:cubicBezTo>
                  <a:lnTo>
                    <a:pt x="90488" y="59512"/>
                  </a:lnTo>
                  <a:cubicBezTo>
                    <a:pt x="90493" y="60822"/>
                    <a:pt x="89435" y="61888"/>
                    <a:pt x="88125" y="61893"/>
                  </a:cubicBezTo>
                  <a:cubicBezTo>
                    <a:pt x="88119" y="61893"/>
                    <a:pt x="88113" y="61893"/>
                    <a:pt x="88106" y="61893"/>
                  </a:cubicBezTo>
                  <a:lnTo>
                    <a:pt x="33338" y="61893"/>
                  </a:lnTo>
                  <a:cubicBezTo>
                    <a:pt x="14926" y="61893"/>
                    <a:pt x="0" y="76819"/>
                    <a:pt x="0" y="95231"/>
                  </a:cubicBezTo>
                  <a:lnTo>
                    <a:pt x="0" y="161906"/>
                  </a:lnTo>
                  <a:cubicBezTo>
                    <a:pt x="0" y="180318"/>
                    <a:pt x="14926" y="195243"/>
                    <a:pt x="33338" y="195243"/>
                  </a:cubicBezTo>
                  <a:lnTo>
                    <a:pt x="166688" y="195243"/>
                  </a:lnTo>
                  <a:cubicBezTo>
                    <a:pt x="185099" y="195243"/>
                    <a:pt x="200025" y="180318"/>
                    <a:pt x="200025" y="161906"/>
                  </a:cubicBezTo>
                  <a:lnTo>
                    <a:pt x="200025" y="95231"/>
                  </a:lnTo>
                  <a:cubicBezTo>
                    <a:pt x="200015" y="76827"/>
                    <a:pt x="185092" y="61912"/>
                    <a:pt x="166688" y="61912"/>
                  </a:cubicBezTo>
                  <a:close/>
                  <a:moveTo>
                    <a:pt x="147638" y="157163"/>
                  </a:moveTo>
                  <a:cubicBezTo>
                    <a:pt x="129226" y="157163"/>
                    <a:pt x="114300" y="142237"/>
                    <a:pt x="114300" y="123825"/>
                  </a:cubicBezTo>
                  <a:cubicBezTo>
                    <a:pt x="114300" y="105413"/>
                    <a:pt x="129226" y="90488"/>
                    <a:pt x="147638" y="90488"/>
                  </a:cubicBezTo>
                  <a:cubicBezTo>
                    <a:pt x="148419" y="90488"/>
                    <a:pt x="149200" y="90488"/>
                    <a:pt x="149971" y="90573"/>
                  </a:cubicBezTo>
                  <a:cubicBezTo>
                    <a:pt x="150765" y="90622"/>
                    <a:pt x="151480" y="91066"/>
                    <a:pt x="151876" y="91754"/>
                  </a:cubicBezTo>
                  <a:cubicBezTo>
                    <a:pt x="152271" y="92442"/>
                    <a:pt x="152300" y="93280"/>
                    <a:pt x="151952" y="93993"/>
                  </a:cubicBezTo>
                  <a:lnTo>
                    <a:pt x="139398" y="119644"/>
                  </a:lnTo>
                  <a:cubicBezTo>
                    <a:pt x="137087" y="124378"/>
                    <a:pt x="139050" y="130091"/>
                    <a:pt x="143785" y="132402"/>
                  </a:cubicBezTo>
                  <a:cubicBezTo>
                    <a:pt x="148520" y="134714"/>
                    <a:pt x="154232" y="132751"/>
                    <a:pt x="156543" y="128016"/>
                  </a:cubicBezTo>
                  <a:lnTo>
                    <a:pt x="168983" y="102594"/>
                  </a:lnTo>
                  <a:cubicBezTo>
                    <a:pt x="169562" y="101413"/>
                    <a:pt x="170988" y="100925"/>
                    <a:pt x="172169" y="101504"/>
                  </a:cubicBezTo>
                  <a:cubicBezTo>
                    <a:pt x="172459" y="101646"/>
                    <a:pt x="172716" y="101845"/>
                    <a:pt x="172926" y="102089"/>
                  </a:cubicBezTo>
                  <a:cubicBezTo>
                    <a:pt x="184931" y="116049"/>
                    <a:pt x="183346" y="137098"/>
                    <a:pt x="169385" y="149102"/>
                  </a:cubicBezTo>
                  <a:cubicBezTo>
                    <a:pt x="163335" y="154305"/>
                    <a:pt x="155618" y="157165"/>
                    <a:pt x="147638" y="157163"/>
                  </a:cubicBezTo>
                  <a:close/>
                  <a:moveTo>
                    <a:pt x="39576" y="93050"/>
                  </a:moveTo>
                  <a:cubicBezTo>
                    <a:pt x="40793" y="92550"/>
                    <a:pt x="42184" y="93131"/>
                    <a:pt x="42684" y="94347"/>
                  </a:cubicBezTo>
                  <a:cubicBezTo>
                    <a:pt x="42802" y="94634"/>
                    <a:pt x="42862" y="94940"/>
                    <a:pt x="42863" y="95250"/>
                  </a:cubicBezTo>
                  <a:lnTo>
                    <a:pt x="42863" y="123825"/>
                  </a:lnTo>
                  <a:cubicBezTo>
                    <a:pt x="42863" y="129086"/>
                    <a:pt x="47127" y="133350"/>
                    <a:pt x="52388" y="133350"/>
                  </a:cubicBezTo>
                  <a:cubicBezTo>
                    <a:pt x="57648" y="133350"/>
                    <a:pt x="61913" y="129086"/>
                    <a:pt x="61913" y="123825"/>
                  </a:cubicBezTo>
                  <a:lnTo>
                    <a:pt x="61913" y="95250"/>
                  </a:lnTo>
                  <a:cubicBezTo>
                    <a:pt x="61912" y="93935"/>
                    <a:pt x="62977" y="92868"/>
                    <a:pt x="64292" y="92867"/>
                  </a:cubicBezTo>
                  <a:cubicBezTo>
                    <a:pt x="64607" y="92867"/>
                    <a:pt x="64918" y="92929"/>
                    <a:pt x="65208" y="93050"/>
                  </a:cubicBezTo>
                  <a:cubicBezTo>
                    <a:pt x="82204" y="100131"/>
                    <a:pt x="90242" y="119648"/>
                    <a:pt x="83161" y="136644"/>
                  </a:cubicBezTo>
                  <a:cubicBezTo>
                    <a:pt x="76081" y="153640"/>
                    <a:pt x="56563" y="161677"/>
                    <a:pt x="39567" y="154597"/>
                  </a:cubicBezTo>
                  <a:cubicBezTo>
                    <a:pt x="22571" y="147517"/>
                    <a:pt x="14533" y="127999"/>
                    <a:pt x="21614" y="111002"/>
                  </a:cubicBezTo>
                  <a:cubicBezTo>
                    <a:pt x="24996" y="102884"/>
                    <a:pt x="31449" y="96432"/>
                    <a:pt x="39567" y="93050"/>
                  </a:cubicBezTo>
                  <a:close/>
                  <a:moveTo>
                    <a:pt x="85725" y="166688"/>
                  </a:moveTo>
                  <a:lnTo>
                    <a:pt x="119063" y="166688"/>
                  </a:lnTo>
                  <a:cubicBezTo>
                    <a:pt x="123008" y="166688"/>
                    <a:pt x="126206" y="169886"/>
                    <a:pt x="126206" y="173831"/>
                  </a:cubicBezTo>
                  <a:cubicBezTo>
                    <a:pt x="126206" y="177777"/>
                    <a:pt x="123008" y="180975"/>
                    <a:pt x="119063" y="180975"/>
                  </a:cubicBezTo>
                  <a:lnTo>
                    <a:pt x="85725" y="180975"/>
                  </a:lnTo>
                  <a:cubicBezTo>
                    <a:pt x="81780" y="180975"/>
                    <a:pt x="78581" y="177777"/>
                    <a:pt x="78581" y="173831"/>
                  </a:cubicBezTo>
                  <a:cubicBezTo>
                    <a:pt x="78581" y="169886"/>
                    <a:pt x="81780" y="166688"/>
                    <a:pt x="85725" y="1666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C5E52FD-F2A9-E919-A4CB-4C0D3CDB7919}"/>
                </a:ext>
              </a:extLst>
            </p:cNvPr>
            <p:cNvSpPr/>
            <p:nvPr/>
          </p:nvSpPr>
          <p:spPr>
            <a:xfrm>
              <a:off x="12142002" y="6755435"/>
              <a:ext cx="26521" cy="57395"/>
            </a:xfrm>
            <a:custGeom>
              <a:avLst/>
              <a:gdLst>
                <a:gd name="connsiteX0" fmla="*/ 23204 w 26521"/>
                <a:gd name="connsiteY0" fmla="*/ 54940 h 57395"/>
                <a:gd name="connsiteX1" fmla="*/ 23918 w 26521"/>
                <a:gd name="connsiteY1" fmla="*/ 41490 h 57395"/>
                <a:gd name="connsiteX2" fmla="*/ 23918 w 26521"/>
                <a:gd name="connsiteY2" fmla="*/ 16068 h 57395"/>
                <a:gd name="connsiteX3" fmla="*/ 23540 w 26521"/>
                <a:gd name="connsiteY3" fmla="*/ 2603 h 57395"/>
                <a:gd name="connsiteX4" fmla="*/ 10075 w 26521"/>
                <a:gd name="connsiteY4" fmla="*/ 2982 h 57395"/>
                <a:gd name="connsiteX5" fmla="*/ 9726 w 26521"/>
                <a:gd name="connsiteY5" fmla="*/ 3371 h 57395"/>
                <a:gd name="connsiteX6" fmla="*/ 9726 w 26521"/>
                <a:gd name="connsiteY6" fmla="*/ 54225 h 57395"/>
                <a:gd name="connsiteX7" fmla="*/ 23176 w 26521"/>
                <a:gd name="connsiteY7" fmla="*/ 54965 h 57395"/>
                <a:gd name="connsiteX8" fmla="*/ 23204 w 26521"/>
                <a:gd name="connsiteY8" fmla="*/ 54940 h 5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21" h="57395">
                  <a:moveTo>
                    <a:pt x="23204" y="54940"/>
                  </a:moveTo>
                  <a:cubicBezTo>
                    <a:pt x="27114" y="51423"/>
                    <a:pt x="27434" y="45402"/>
                    <a:pt x="23918" y="41490"/>
                  </a:cubicBezTo>
                  <a:cubicBezTo>
                    <a:pt x="17437" y="34256"/>
                    <a:pt x="17437" y="23303"/>
                    <a:pt x="23918" y="16068"/>
                  </a:cubicBezTo>
                  <a:cubicBezTo>
                    <a:pt x="27532" y="12245"/>
                    <a:pt x="27362" y="6217"/>
                    <a:pt x="23540" y="2603"/>
                  </a:cubicBezTo>
                  <a:cubicBezTo>
                    <a:pt x="19717" y="-1011"/>
                    <a:pt x="13688" y="-841"/>
                    <a:pt x="10075" y="2982"/>
                  </a:cubicBezTo>
                  <a:cubicBezTo>
                    <a:pt x="9955" y="3108"/>
                    <a:pt x="9839" y="3238"/>
                    <a:pt x="9726" y="3371"/>
                  </a:cubicBezTo>
                  <a:cubicBezTo>
                    <a:pt x="-3242" y="17843"/>
                    <a:pt x="-3242" y="39754"/>
                    <a:pt x="9726" y="54225"/>
                  </a:cubicBezTo>
                  <a:cubicBezTo>
                    <a:pt x="13236" y="58144"/>
                    <a:pt x="19258" y="58475"/>
                    <a:pt x="23176" y="54965"/>
                  </a:cubicBezTo>
                  <a:cubicBezTo>
                    <a:pt x="23185" y="54956"/>
                    <a:pt x="23195" y="54948"/>
                    <a:pt x="23204" y="54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D0FC5B9-5AE1-763D-336A-C7923F55FF71}"/>
                </a:ext>
              </a:extLst>
            </p:cNvPr>
            <p:cNvSpPr/>
            <p:nvPr/>
          </p:nvSpPr>
          <p:spPr>
            <a:xfrm>
              <a:off x="12210704" y="6755435"/>
              <a:ext cx="26521" cy="57390"/>
            </a:xfrm>
            <a:custGeom>
              <a:avLst/>
              <a:gdLst>
                <a:gd name="connsiteX0" fmla="*/ 3327 w 26521"/>
                <a:gd name="connsiteY0" fmla="*/ 54940 h 57390"/>
                <a:gd name="connsiteX1" fmla="*/ 16779 w 26521"/>
                <a:gd name="connsiteY1" fmla="*/ 54243 h 57390"/>
                <a:gd name="connsiteX2" fmla="*/ 16796 w 26521"/>
                <a:gd name="connsiteY2" fmla="*/ 54226 h 57390"/>
                <a:gd name="connsiteX3" fmla="*/ 16796 w 26521"/>
                <a:gd name="connsiteY3" fmla="*/ 3372 h 57390"/>
                <a:gd name="connsiteX4" fmla="*/ 3372 w 26521"/>
                <a:gd name="connsiteY4" fmla="*/ 2255 h 57390"/>
                <a:gd name="connsiteX5" fmla="*/ 2255 w 26521"/>
                <a:gd name="connsiteY5" fmla="*/ 15679 h 57390"/>
                <a:gd name="connsiteX6" fmla="*/ 2603 w 26521"/>
                <a:gd name="connsiteY6" fmla="*/ 16068 h 57390"/>
                <a:gd name="connsiteX7" fmla="*/ 2603 w 26521"/>
                <a:gd name="connsiteY7" fmla="*/ 41491 h 57390"/>
                <a:gd name="connsiteX8" fmla="*/ 3327 w 26521"/>
                <a:gd name="connsiteY8" fmla="*/ 54940 h 5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21" h="57390">
                  <a:moveTo>
                    <a:pt x="3327" y="54940"/>
                  </a:moveTo>
                  <a:cubicBezTo>
                    <a:pt x="7234" y="58462"/>
                    <a:pt x="13257" y="58150"/>
                    <a:pt x="16779" y="54243"/>
                  </a:cubicBezTo>
                  <a:cubicBezTo>
                    <a:pt x="16785" y="54237"/>
                    <a:pt x="16790" y="54231"/>
                    <a:pt x="16796" y="54226"/>
                  </a:cubicBezTo>
                  <a:cubicBezTo>
                    <a:pt x="29764" y="39754"/>
                    <a:pt x="29764" y="17843"/>
                    <a:pt x="16796" y="3372"/>
                  </a:cubicBezTo>
                  <a:cubicBezTo>
                    <a:pt x="13397" y="-644"/>
                    <a:pt x="7387" y="-1144"/>
                    <a:pt x="3372" y="2255"/>
                  </a:cubicBezTo>
                  <a:cubicBezTo>
                    <a:pt x="-644" y="5653"/>
                    <a:pt x="-1144" y="11664"/>
                    <a:pt x="2255" y="15679"/>
                  </a:cubicBezTo>
                  <a:cubicBezTo>
                    <a:pt x="2367" y="15812"/>
                    <a:pt x="2483" y="15942"/>
                    <a:pt x="2603" y="16068"/>
                  </a:cubicBezTo>
                  <a:cubicBezTo>
                    <a:pt x="9084" y="23303"/>
                    <a:pt x="9084" y="34256"/>
                    <a:pt x="2603" y="41491"/>
                  </a:cubicBezTo>
                  <a:cubicBezTo>
                    <a:pt x="-910" y="45405"/>
                    <a:pt x="-586" y="51426"/>
                    <a:pt x="3327" y="54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CB08124-487D-89A0-AC36-D305B268F0E4}"/>
                </a:ext>
              </a:extLst>
            </p:cNvPr>
            <p:cNvSpPr/>
            <p:nvPr/>
          </p:nvSpPr>
          <p:spPr>
            <a:xfrm>
              <a:off x="12108661" y="6746328"/>
              <a:ext cx="26680" cy="75941"/>
            </a:xfrm>
            <a:custGeom>
              <a:avLst/>
              <a:gdLst>
                <a:gd name="connsiteX0" fmla="*/ 21902 w 26680"/>
                <a:gd name="connsiteY0" fmla="*/ 74676 h 75941"/>
                <a:gd name="connsiteX1" fmla="*/ 25411 w 26680"/>
                <a:gd name="connsiteY1" fmla="*/ 61671 h 75941"/>
                <a:gd name="connsiteX2" fmla="*/ 25407 w 26680"/>
                <a:gd name="connsiteY2" fmla="*/ 61665 h 75941"/>
                <a:gd name="connsiteX3" fmla="*/ 25407 w 26680"/>
                <a:gd name="connsiteY3" fmla="*/ 14040 h 75941"/>
                <a:gd name="connsiteX4" fmla="*/ 21534 w 26680"/>
                <a:gd name="connsiteY4" fmla="*/ 1139 h 75941"/>
                <a:gd name="connsiteX5" fmla="*/ 8920 w 26680"/>
                <a:gd name="connsiteY5" fmla="*/ 4515 h 75941"/>
                <a:gd name="connsiteX6" fmla="*/ 8920 w 26680"/>
                <a:gd name="connsiteY6" fmla="*/ 71190 h 75941"/>
                <a:gd name="connsiteX7" fmla="*/ 21902 w 26680"/>
                <a:gd name="connsiteY7" fmla="*/ 74676 h 7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80" h="75941">
                  <a:moveTo>
                    <a:pt x="21902" y="74676"/>
                  </a:moveTo>
                  <a:cubicBezTo>
                    <a:pt x="26462" y="72054"/>
                    <a:pt x="28033" y="66231"/>
                    <a:pt x="25411" y="61671"/>
                  </a:cubicBezTo>
                  <a:cubicBezTo>
                    <a:pt x="25410" y="61669"/>
                    <a:pt x="25408" y="61667"/>
                    <a:pt x="25407" y="61665"/>
                  </a:cubicBezTo>
                  <a:cubicBezTo>
                    <a:pt x="16914" y="46926"/>
                    <a:pt x="16914" y="28779"/>
                    <a:pt x="25407" y="14040"/>
                  </a:cubicBezTo>
                  <a:cubicBezTo>
                    <a:pt x="27900" y="9408"/>
                    <a:pt x="26166" y="3632"/>
                    <a:pt x="21534" y="1139"/>
                  </a:cubicBezTo>
                  <a:cubicBezTo>
                    <a:pt x="17098" y="-1248"/>
                    <a:pt x="11570" y="231"/>
                    <a:pt x="8920" y="4515"/>
                  </a:cubicBezTo>
                  <a:cubicBezTo>
                    <a:pt x="-2973" y="25149"/>
                    <a:pt x="-2973" y="50556"/>
                    <a:pt x="8920" y="71190"/>
                  </a:cubicBezTo>
                  <a:cubicBezTo>
                    <a:pt x="11549" y="75728"/>
                    <a:pt x="17353" y="77287"/>
                    <a:pt x="21902" y="746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83A5808-AD1E-35D8-01E4-283D7F38ACE3}"/>
                </a:ext>
              </a:extLst>
            </p:cNvPr>
            <p:cNvSpPr/>
            <p:nvPr/>
          </p:nvSpPr>
          <p:spPr>
            <a:xfrm>
              <a:off x="12244020" y="6746281"/>
              <a:ext cx="26571" cy="75673"/>
            </a:xfrm>
            <a:custGeom>
              <a:avLst/>
              <a:gdLst>
                <a:gd name="connsiteX0" fmla="*/ 7511 w 26571"/>
                <a:gd name="connsiteY0" fmla="*/ 37919 h 75673"/>
                <a:gd name="connsiteX1" fmla="*/ 1148 w 26571"/>
                <a:gd name="connsiteY1" fmla="*/ 61732 h 75673"/>
                <a:gd name="connsiteX2" fmla="*/ 5173 w 26571"/>
                <a:gd name="connsiteY2" fmla="*/ 74587 h 75673"/>
                <a:gd name="connsiteX3" fmla="*/ 17626 w 26571"/>
                <a:gd name="connsiteY3" fmla="*/ 71257 h 75673"/>
                <a:gd name="connsiteX4" fmla="*/ 17626 w 26571"/>
                <a:gd name="connsiteY4" fmla="*/ 4515 h 75673"/>
                <a:gd name="connsiteX5" fmla="*/ 4515 w 26571"/>
                <a:gd name="connsiteY5" fmla="*/ 1426 h 75673"/>
                <a:gd name="connsiteX6" fmla="*/ 1139 w 26571"/>
                <a:gd name="connsiteY6" fmla="*/ 14040 h 75673"/>
                <a:gd name="connsiteX7" fmla="*/ 7511 w 26571"/>
                <a:gd name="connsiteY7" fmla="*/ 37919 h 7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71" h="75673">
                  <a:moveTo>
                    <a:pt x="7511" y="37919"/>
                  </a:moveTo>
                  <a:cubicBezTo>
                    <a:pt x="7519" y="46278"/>
                    <a:pt x="5325" y="54491"/>
                    <a:pt x="1148" y="61732"/>
                  </a:cubicBezTo>
                  <a:cubicBezTo>
                    <a:pt x="-1290" y="66393"/>
                    <a:pt x="512" y="72148"/>
                    <a:pt x="5173" y="74587"/>
                  </a:cubicBezTo>
                  <a:cubicBezTo>
                    <a:pt x="9559" y="76881"/>
                    <a:pt x="14971" y="75434"/>
                    <a:pt x="17626" y="71257"/>
                  </a:cubicBezTo>
                  <a:cubicBezTo>
                    <a:pt x="29553" y="50608"/>
                    <a:pt x="29553" y="25164"/>
                    <a:pt x="17626" y="4515"/>
                  </a:cubicBezTo>
                  <a:cubicBezTo>
                    <a:pt x="14858" y="41"/>
                    <a:pt x="8988" y="-1342"/>
                    <a:pt x="4515" y="1426"/>
                  </a:cubicBezTo>
                  <a:cubicBezTo>
                    <a:pt x="231" y="4076"/>
                    <a:pt x="-1248" y="9604"/>
                    <a:pt x="1139" y="14040"/>
                  </a:cubicBezTo>
                  <a:cubicBezTo>
                    <a:pt x="5337" y="21296"/>
                    <a:pt x="7536" y="29536"/>
                    <a:pt x="7511" y="37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aphic 52">
            <a:extLst>
              <a:ext uri="{FF2B5EF4-FFF2-40B4-BE49-F238E27FC236}">
                <a16:creationId xmlns:a16="http://schemas.microsoft.com/office/drawing/2014/main" id="{92B4B871-2BE4-F2DA-920B-F7D2099DA1F9}"/>
              </a:ext>
            </a:extLst>
          </p:cNvPr>
          <p:cNvGrpSpPr/>
          <p:nvPr/>
        </p:nvGrpSpPr>
        <p:grpSpPr>
          <a:xfrm>
            <a:off x="4166595" y="4483931"/>
            <a:ext cx="492902" cy="492939"/>
            <a:chOff x="12075319" y="6743664"/>
            <a:chExt cx="228618" cy="228635"/>
          </a:xfrm>
          <a:solidFill>
            <a:srgbClr val="FCC333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E736A12-CE57-FAE0-A0AF-C23509BB4A1C}"/>
                </a:ext>
              </a:extLst>
            </p:cNvPr>
            <p:cNvSpPr/>
            <p:nvPr/>
          </p:nvSpPr>
          <p:spPr>
            <a:xfrm>
              <a:off x="12163434" y="6781820"/>
              <a:ext cx="102379" cy="102353"/>
            </a:xfrm>
            <a:custGeom>
              <a:avLst/>
              <a:gdLst>
                <a:gd name="connsiteX0" fmla="*/ 89831 w 102379"/>
                <a:gd name="connsiteY0" fmla="*/ 12524 h 102353"/>
                <a:gd name="connsiteX1" fmla="*/ 29204 w 102379"/>
                <a:gd name="connsiteY1" fmla="*/ 12524 h 102353"/>
                <a:gd name="connsiteX2" fmla="*/ 124 w 102379"/>
                <a:gd name="connsiteY2" fmla="*/ 96515 h 102353"/>
                <a:gd name="connsiteX3" fmla="*/ 3688 w 102379"/>
                <a:gd name="connsiteY3" fmla="*/ 102230 h 102353"/>
                <a:gd name="connsiteX4" fmla="*/ 5839 w 102379"/>
                <a:gd name="connsiteY4" fmla="*/ 102230 h 102353"/>
                <a:gd name="connsiteX5" fmla="*/ 89821 w 102379"/>
                <a:gd name="connsiteY5" fmla="*/ 73141 h 102353"/>
                <a:gd name="connsiteX6" fmla="*/ 89831 w 102379"/>
                <a:gd name="connsiteY6" fmla="*/ 12524 h 102353"/>
                <a:gd name="connsiteX7" fmla="*/ 89821 w 102379"/>
                <a:gd name="connsiteY7" fmla="*/ 12514 h 102353"/>
                <a:gd name="connsiteX8" fmla="*/ 59522 w 102379"/>
                <a:gd name="connsiteY8" fmla="*/ 57129 h 102353"/>
                <a:gd name="connsiteX9" fmla="*/ 45234 w 102379"/>
                <a:gd name="connsiteY9" fmla="*/ 42842 h 102353"/>
                <a:gd name="connsiteX10" fmla="*/ 59522 w 102379"/>
                <a:gd name="connsiteY10" fmla="*/ 28554 h 102353"/>
                <a:gd name="connsiteX11" fmla="*/ 73809 w 102379"/>
                <a:gd name="connsiteY11" fmla="*/ 42842 h 102353"/>
                <a:gd name="connsiteX12" fmla="*/ 59522 w 102379"/>
                <a:gd name="connsiteY12" fmla="*/ 57129 h 10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379" h="102353">
                  <a:moveTo>
                    <a:pt x="89831" y="12524"/>
                  </a:moveTo>
                  <a:cubicBezTo>
                    <a:pt x="73071" y="-4175"/>
                    <a:pt x="45963" y="-4175"/>
                    <a:pt x="29204" y="12524"/>
                  </a:cubicBezTo>
                  <a:cubicBezTo>
                    <a:pt x="17507" y="24220"/>
                    <a:pt x="1867" y="89143"/>
                    <a:pt x="124" y="96515"/>
                  </a:cubicBezTo>
                  <a:cubicBezTo>
                    <a:pt x="-470" y="99077"/>
                    <a:pt x="1126" y="101636"/>
                    <a:pt x="3688" y="102230"/>
                  </a:cubicBezTo>
                  <a:cubicBezTo>
                    <a:pt x="4396" y="102394"/>
                    <a:pt x="5131" y="102394"/>
                    <a:pt x="5839" y="102230"/>
                  </a:cubicBezTo>
                  <a:cubicBezTo>
                    <a:pt x="13211" y="100487"/>
                    <a:pt x="78124" y="84828"/>
                    <a:pt x="89821" y="73141"/>
                  </a:cubicBezTo>
                  <a:cubicBezTo>
                    <a:pt x="106562" y="56405"/>
                    <a:pt x="106567" y="29266"/>
                    <a:pt x="89831" y="12524"/>
                  </a:cubicBezTo>
                  <a:cubicBezTo>
                    <a:pt x="89828" y="12521"/>
                    <a:pt x="89824" y="12518"/>
                    <a:pt x="89821" y="12514"/>
                  </a:cubicBezTo>
                  <a:close/>
                  <a:moveTo>
                    <a:pt x="59522" y="57129"/>
                  </a:moveTo>
                  <a:cubicBezTo>
                    <a:pt x="51631" y="57129"/>
                    <a:pt x="45234" y="50733"/>
                    <a:pt x="45234" y="42842"/>
                  </a:cubicBezTo>
                  <a:cubicBezTo>
                    <a:pt x="45234" y="34951"/>
                    <a:pt x="51631" y="28554"/>
                    <a:pt x="59522" y="28554"/>
                  </a:cubicBezTo>
                  <a:cubicBezTo>
                    <a:pt x="67412" y="28554"/>
                    <a:pt x="73809" y="34951"/>
                    <a:pt x="73809" y="42842"/>
                  </a:cubicBezTo>
                  <a:cubicBezTo>
                    <a:pt x="73809" y="50733"/>
                    <a:pt x="67412" y="57129"/>
                    <a:pt x="59522" y="571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FE0D41B-9103-62C0-867F-2BC760EA2B82}"/>
                </a:ext>
              </a:extLst>
            </p:cNvPr>
            <p:cNvSpPr/>
            <p:nvPr/>
          </p:nvSpPr>
          <p:spPr>
            <a:xfrm>
              <a:off x="12242002" y="6743664"/>
              <a:ext cx="61935" cy="61909"/>
            </a:xfrm>
            <a:custGeom>
              <a:avLst/>
              <a:gdLst>
                <a:gd name="connsiteX0" fmla="*/ 60526 w 61935"/>
                <a:gd name="connsiteY0" fmla="*/ 39535 h 61909"/>
                <a:gd name="connsiteX1" fmla="*/ 22426 w 61935"/>
                <a:gd name="connsiteY1" fmla="*/ 1435 h 61909"/>
                <a:gd name="connsiteX2" fmla="*/ 18473 w 61935"/>
                <a:gd name="connsiteY2" fmla="*/ 35 h 61909"/>
                <a:gd name="connsiteX3" fmla="*/ 14968 w 61935"/>
                <a:gd name="connsiteY3" fmla="*/ 2302 h 61909"/>
                <a:gd name="connsiteX4" fmla="*/ 680 w 61935"/>
                <a:gd name="connsiteY4" fmla="*/ 26115 h 61909"/>
                <a:gd name="connsiteX5" fmla="*/ 1404 w 61935"/>
                <a:gd name="connsiteY5" fmla="*/ 31944 h 61909"/>
                <a:gd name="connsiteX6" fmla="*/ 29979 w 61935"/>
                <a:gd name="connsiteY6" fmla="*/ 60519 h 61909"/>
                <a:gd name="connsiteX7" fmla="*/ 35789 w 61935"/>
                <a:gd name="connsiteY7" fmla="*/ 61233 h 61909"/>
                <a:gd name="connsiteX8" fmla="*/ 59602 w 61935"/>
                <a:gd name="connsiteY8" fmla="*/ 46946 h 61909"/>
                <a:gd name="connsiteX9" fmla="*/ 61268 w 61935"/>
                <a:gd name="connsiteY9" fmla="*/ 40420 h 61909"/>
                <a:gd name="connsiteX10" fmla="*/ 60554 w 61935"/>
                <a:gd name="connsiteY10" fmla="*/ 39497 h 6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35" h="61909">
                  <a:moveTo>
                    <a:pt x="60526" y="39535"/>
                  </a:moveTo>
                  <a:lnTo>
                    <a:pt x="22426" y="1435"/>
                  </a:lnTo>
                  <a:cubicBezTo>
                    <a:pt x="21401" y="374"/>
                    <a:pt x="19937" y="-145"/>
                    <a:pt x="18473" y="35"/>
                  </a:cubicBezTo>
                  <a:cubicBezTo>
                    <a:pt x="17018" y="211"/>
                    <a:pt x="15725" y="1047"/>
                    <a:pt x="14968" y="2302"/>
                  </a:cubicBezTo>
                  <a:lnTo>
                    <a:pt x="680" y="26115"/>
                  </a:lnTo>
                  <a:cubicBezTo>
                    <a:pt x="-448" y="27993"/>
                    <a:pt x="-149" y="30399"/>
                    <a:pt x="1404" y="31944"/>
                  </a:cubicBezTo>
                  <a:lnTo>
                    <a:pt x="29979" y="60519"/>
                  </a:lnTo>
                  <a:cubicBezTo>
                    <a:pt x="31524" y="62060"/>
                    <a:pt x="33918" y="62354"/>
                    <a:pt x="35789" y="61233"/>
                  </a:cubicBezTo>
                  <a:lnTo>
                    <a:pt x="59602" y="46946"/>
                  </a:lnTo>
                  <a:cubicBezTo>
                    <a:pt x="61864" y="45604"/>
                    <a:pt x="62610" y="42682"/>
                    <a:pt x="61268" y="40420"/>
                  </a:cubicBezTo>
                  <a:cubicBezTo>
                    <a:pt x="61069" y="40084"/>
                    <a:pt x="60829" y="39774"/>
                    <a:pt x="60554" y="394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6AC1158-A923-4972-D20F-7EA9D5726274}"/>
                </a:ext>
              </a:extLst>
            </p:cNvPr>
            <p:cNvSpPr/>
            <p:nvPr/>
          </p:nvSpPr>
          <p:spPr>
            <a:xfrm>
              <a:off x="12075319" y="6877037"/>
              <a:ext cx="190500" cy="95262"/>
            </a:xfrm>
            <a:custGeom>
              <a:avLst/>
              <a:gdLst>
                <a:gd name="connsiteX0" fmla="*/ 161925 w 190500"/>
                <a:gd name="connsiteY0" fmla="*/ 38112 h 95262"/>
                <a:gd name="connsiteX1" fmla="*/ 47739 w 190500"/>
                <a:gd name="connsiteY1" fmla="*/ 38112 h 95262"/>
                <a:gd name="connsiteX2" fmla="*/ 38111 w 190500"/>
                <a:gd name="connsiteY2" fmla="*/ 30353 h 95262"/>
                <a:gd name="connsiteX3" fmla="*/ 38100 w 190500"/>
                <a:gd name="connsiteY3" fmla="*/ 28587 h 95262"/>
                <a:gd name="connsiteX4" fmla="*/ 45922 w 190500"/>
                <a:gd name="connsiteY4" fmla="*/ 19062 h 95262"/>
                <a:gd name="connsiteX5" fmla="*/ 47625 w 190500"/>
                <a:gd name="connsiteY5" fmla="*/ 19062 h 95262"/>
                <a:gd name="connsiteX6" fmla="*/ 66675 w 190500"/>
                <a:gd name="connsiteY6" fmla="*/ 19062 h 95262"/>
                <a:gd name="connsiteX7" fmla="*/ 76200 w 190500"/>
                <a:gd name="connsiteY7" fmla="*/ 9537 h 95262"/>
                <a:gd name="connsiteX8" fmla="*/ 66675 w 190500"/>
                <a:gd name="connsiteY8" fmla="*/ 12 h 95262"/>
                <a:gd name="connsiteX9" fmla="*/ 47625 w 190500"/>
                <a:gd name="connsiteY9" fmla="*/ 12 h 95262"/>
                <a:gd name="connsiteX10" fmla="*/ 19050 w 190500"/>
                <a:gd name="connsiteY10" fmla="*/ 26963 h 95262"/>
                <a:gd name="connsiteX11" fmla="*/ 19050 w 190500"/>
                <a:gd name="connsiteY11" fmla="*/ 28587 h 95262"/>
                <a:gd name="connsiteX12" fmla="*/ 46001 w 190500"/>
                <a:gd name="connsiteY12" fmla="*/ 57162 h 95262"/>
                <a:gd name="connsiteX13" fmla="*/ 47625 w 190500"/>
                <a:gd name="connsiteY13" fmla="*/ 57162 h 95262"/>
                <a:gd name="connsiteX14" fmla="*/ 161811 w 190500"/>
                <a:gd name="connsiteY14" fmla="*/ 57162 h 95262"/>
                <a:gd name="connsiteX15" fmla="*/ 171393 w 190500"/>
                <a:gd name="connsiteY15" fmla="*/ 66630 h 95262"/>
                <a:gd name="connsiteX16" fmla="*/ 161925 w 190500"/>
                <a:gd name="connsiteY16" fmla="*/ 76212 h 95262"/>
                <a:gd name="connsiteX17" fmla="*/ 9525 w 190500"/>
                <a:gd name="connsiteY17" fmla="*/ 76212 h 95262"/>
                <a:gd name="connsiteX18" fmla="*/ 0 w 190500"/>
                <a:gd name="connsiteY18" fmla="*/ 85737 h 95262"/>
                <a:gd name="connsiteX19" fmla="*/ 9525 w 190500"/>
                <a:gd name="connsiteY19" fmla="*/ 95262 h 95262"/>
                <a:gd name="connsiteX20" fmla="*/ 161925 w 190500"/>
                <a:gd name="connsiteY20" fmla="*/ 95262 h 95262"/>
                <a:gd name="connsiteX21" fmla="*/ 190500 w 190500"/>
                <a:gd name="connsiteY21" fmla="*/ 66687 h 95262"/>
                <a:gd name="connsiteX22" fmla="*/ 161925 w 190500"/>
                <a:gd name="connsiteY22" fmla="*/ 38112 h 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0500" h="95262">
                  <a:moveTo>
                    <a:pt x="161925" y="38112"/>
                  </a:moveTo>
                  <a:lnTo>
                    <a:pt x="47739" y="38112"/>
                  </a:lnTo>
                  <a:cubicBezTo>
                    <a:pt x="42938" y="38628"/>
                    <a:pt x="38627" y="35155"/>
                    <a:pt x="38111" y="30353"/>
                  </a:cubicBezTo>
                  <a:cubicBezTo>
                    <a:pt x="38047" y="29766"/>
                    <a:pt x="38044" y="29175"/>
                    <a:pt x="38100" y="28587"/>
                  </a:cubicBezTo>
                  <a:cubicBezTo>
                    <a:pt x="37630" y="23797"/>
                    <a:pt x="41132" y="19533"/>
                    <a:pt x="45922" y="19062"/>
                  </a:cubicBezTo>
                  <a:cubicBezTo>
                    <a:pt x="46489" y="19007"/>
                    <a:pt x="47059" y="19007"/>
                    <a:pt x="47625" y="19062"/>
                  </a:cubicBezTo>
                  <a:lnTo>
                    <a:pt x="66675" y="19062"/>
                  </a:lnTo>
                  <a:cubicBezTo>
                    <a:pt x="71935" y="19062"/>
                    <a:pt x="76200" y="14798"/>
                    <a:pt x="76200" y="9537"/>
                  </a:cubicBezTo>
                  <a:cubicBezTo>
                    <a:pt x="76200" y="4276"/>
                    <a:pt x="71935" y="12"/>
                    <a:pt x="66675" y="12"/>
                  </a:cubicBezTo>
                  <a:lnTo>
                    <a:pt x="47625" y="12"/>
                  </a:lnTo>
                  <a:cubicBezTo>
                    <a:pt x="32292" y="-437"/>
                    <a:pt x="19498" y="11630"/>
                    <a:pt x="19050" y="26963"/>
                  </a:cubicBezTo>
                  <a:cubicBezTo>
                    <a:pt x="19034" y="27504"/>
                    <a:pt x="19034" y="28046"/>
                    <a:pt x="19050" y="28587"/>
                  </a:cubicBezTo>
                  <a:cubicBezTo>
                    <a:pt x="18602" y="43920"/>
                    <a:pt x="30668" y="56713"/>
                    <a:pt x="46001" y="57162"/>
                  </a:cubicBezTo>
                  <a:cubicBezTo>
                    <a:pt x="46542" y="57178"/>
                    <a:pt x="47084" y="57178"/>
                    <a:pt x="47625" y="57162"/>
                  </a:cubicBezTo>
                  <a:lnTo>
                    <a:pt x="161811" y="57162"/>
                  </a:lnTo>
                  <a:cubicBezTo>
                    <a:pt x="167071" y="57131"/>
                    <a:pt x="171361" y="61369"/>
                    <a:pt x="171393" y="66630"/>
                  </a:cubicBezTo>
                  <a:cubicBezTo>
                    <a:pt x="171424" y="71891"/>
                    <a:pt x="167186" y="76181"/>
                    <a:pt x="161925" y="76212"/>
                  </a:cubicBezTo>
                  <a:lnTo>
                    <a:pt x="9525" y="76212"/>
                  </a:lnTo>
                  <a:cubicBezTo>
                    <a:pt x="4264" y="76212"/>
                    <a:pt x="0" y="80476"/>
                    <a:pt x="0" y="85737"/>
                  </a:cubicBezTo>
                  <a:cubicBezTo>
                    <a:pt x="0" y="90998"/>
                    <a:pt x="4264" y="95262"/>
                    <a:pt x="9525" y="95262"/>
                  </a:cubicBezTo>
                  <a:lnTo>
                    <a:pt x="161925" y="95262"/>
                  </a:lnTo>
                  <a:cubicBezTo>
                    <a:pt x="177707" y="95262"/>
                    <a:pt x="190500" y="82469"/>
                    <a:pt x="190500" y="66687"/>
                  </a:cubicBezTo>
                  <a:cubicBezTo>
                    <a:pt x="190500" y="50905"/>
                    <a:pt x="177707" y="38112"/>
                    <a:pt x="161925" y="38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E95E55B7-97F7-ACA7-D2BA-01FAD28DE666}"/>
              </a:ext>
            </a:extLst>
          </p:cNvPr>
          <p:cNvSpPr/>
          <p:nvPr/>
        </p:nvSpPr>
        <p:spPr>
          <a:xfrm>
            <a:off x="748665" y="2221027"/>
            <a:ext cx="2205310" cy="1576004"/>
          </a:xfrm>
          <a:prstGeom prst="rect">
            <a:avLst/>
          </a:prstGeom>
          <a:solidFill>
            <a:srgbClr val="253B50"/>
          </a:solidFill>
          <a:ln>
            <a:noFill/>
          </a:ln>
          <a:effectLst>
            <a:outerShdw blurRad="1143000" dist="38100" dir="3000000" sx="103000" sy="103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D4B7134-408B-C72E-C632-D44BA342B832}"/>
              </a:ext>
            </a:extLst>
          </p:cNvPr>
          <p:cNvSpPr/>
          <p:nvPr/>
        </p:nvSpPr>
        <p:spPr>
          <a:xfrm>
            <a:off x="3310392" y="2220361"/>
            <a:ext cx="2205310" cy="1576004"/>
          </a:xfrm>
          <a:prstGeom prst="rect">
            <a:avLst/>
          </a:prstGeom>
          <a:solidFill>
            <a:srgbClr val="FCC33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1D0869E-12E2-BB47-734C-3FAD530E7246}"/>
              </a:ext>
            </a:extLst>
          </p:cNvPr>
          <p:cNvSpPr/>
          <p:nvPr/>
        </p:nvSpPr>
        <p:spPr>
          <a:xfrm>
            <a:off x="5872118" y="2219696"/>
            <a:ext cx="2205310" cy="1576004"/>
          </a:xfrm>
          <a:prstGeom prst="rect">
            <a:avLst/>
          </a:prstGeom>
          <a:solidFill>
            <a:srgbClr val="253B50"/>
          </a:solidFill>
          <a:ln>
            <a:noFill/>
          </a:ln>
          <a:effectLst>
            <a:outerShdw blurRad="1143000" dist="38100" dir="3000000" sx="103000" sy="103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4D794C3-786A-5796-502F-393073A358A6}"/>
              </a:ext>
            </a:extLst>
          </p:cNvPr>
          <p:cNvSpPr/>
          <p:nvPr/>
        </p:nvSpPr>
        <p:spPr>
          <a:xfrm>
            <a:off x="8433844" y="2221027"/>
            <a:ext cx="2205310" cy="1576004"/>
          </a:xfrm>
          <a:prstGeom prst="rect">
            <a:avLst/>
          </a:prstGeom>
          <a:solidFill>
            <a:srgbClr val="253B50"/>
          </a:solidFill>
          <a:ln>
            <a:noFill/>
          </a:ln>
          <a:effectLst>
            <a:outerShdw blurRad="1143000" dist="38100" dir="3000000" sx="103000" sy="103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grpSp>
        <p:nvGrpSpPr>
          <p:cNvPr id="19" name="Graphic 11">
            <a:extLst>
              <a:ext uri="{FF2B5EF4-FFF2-40B4-BE49-F238E27FC236}">
                <a16:creationId xmlns:a16="http://schemas.microsoft.com/office/drawing/2014/main" id="{948FE69A-B3A7-693A-430D-0144678B1330}"/>
              </a:ext>
            </a:extLst>
          </p:cNvPr>
          <p:cNvGrpSpPr/>
          <p:nvPr/>
        </p:nvGrpSpPr>
        <p:grpSpPr>
          <a:xfrm>
            <a:off x="1604006" y="2526871"/>
            <a:ext cx="494629" cy="494612"/>
            <a:chOff x="12075319" y="6743707"/>
            <a:chExt cx="228600" cy="228592"/>
          </a:xfrm>
          <a:solidFill>
            <a:srgbClr val="FCC333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6969D4E-6CC2-1151-0058-5C2F0832C58F}"/>
                </a:ext>
              </a:extLst>
            </p:cNvPr>
            <p:cNvSpPr/>
            <p:nvPr/>
          </p:nvSpPr>
          <p:spPr>
            <a:xfrm>
              <a:off x="12103894" y="6819900"/>
              <a:ext cx="66675" cy="114300"/>
            </a:xfrm>
            <a:custGeom>
              <a:avLst/>
              <a:gdLst>
                <a:gd name="connsiteX0" fmla="*/ 0 w 66675"/>
                <a:gd name="connsiteY0" fmla="*/ 109538 h 114300"/>
                <a:gd name="connsiteX1" fmla="*/ 4763 w 66675"/>
                <a:gd name="connsiteY1" fmla="*/ 114300 h 114300"/>
                <a:gd name="connsiteX2" fmla="*/ 61913 w 66675"/>
                <a:gd name="connsiteY2" fmla="*/ 114300 h 114300"/>
                <a:gd name="connsiteX3" fmla="*/ 66675 w 66675"/>
                <a:gd name="connsiteY3" fmla="*/ 109538 h 114300"/>
                <a:gd name="connsiteX4" fmla="*/ 66675 w 66675"/>
                <a:gd name="connsiteY4" fmla="*/ 55474 h 114300"/>
                <a:gd name="connsiteX5" fmla="*/ 66027 w 66675"/>
                <a:gd name="connsiteY5" fmla="*/ 53845 h 114300"/>
                <a:gd name="connsiteX6" fmla="*/ 54083 w 66675"/>
                <a:gd name="connsiteY6" fmla="*/ 37652 h 114300"/>
                <a:gd name="connsiteX7" fmla="*/ 52747 w 66675"/>
                <a:gd name="connsiteY7" fmla="*/ 37484 h 114300"/>
                <a:gd name="connsiteX8" fmla="*/ 52388 w 66675"/>
                <a:gd name="connsiteY8" fmla="*/ 38100 h 114300"/>
                <a:gd name="connsiteX9" fmla="*/ 33327 w 66675"/>
                <a:gd name="connsiteY9" fmla="*/ 57140 h 114300"/>
                <a:gd name="connsiteX10" fmla="*/ 14288 w 66675"/>
                <a:gd name="connsiteY10" fmla="*/ 38079 h 114300"/>
                <a:gd name="connsiteX11" fmla="*/ 33348 w 66675"/>
                <a:gd name="connsiteY11" fmla="*/ 19039 h 114300"/>
                <a:gd name="connsiteX12" fmla="*/ 42682 w 66675"/>
                <a:gd name="connsiteY12" fmla="*/ 21488 h 114300"/>
                <a:gd name="connsiteX13" fmla="*/ 45924 w 66675"/>
                <a:gd name="connsiteY13" fmla="*/ 20579 h 114300"/>
                <a:gd name="connsiteX14" fmla="*/ 46139 w 66675"/>
                <a:gd name="connsiteY14" fmla="*/ 18764 h 114300"/>
                <a:gd name="connsiteX15" fmla="*/ 43148 w 66675"/>
                <a:gd name="connsiteY15" fmla="*/ 2191 h 114300"/>
                <a:gd name="connsiteX16" fmla="*/ 40767 w 66675"/>
                <a:gd name="connsiteY16" fmla="*/ 0 h 114300"/>
                <a:gd name="connsiteX17" fmla="*/ 2381 w 66675"/>
                <a:gd name="connsiteY17" fmla="*/ 0 h 114300"/>
                <a:gd name="connsiteX18" fmla="*/ 0 w 66675"/>
                <a:gd name="connsiteY18" fmla="*/ 2381 h 114300"/>
                <a:gd name="connsiteX19" fmla="*/ 33338 w 66675"/>
                <a:gd name="connsiteY19" fmla="*/ 71438 h 114300"/>
                <a:gd name="connsiteX20" fmla="*/ 47625 w 66675"/>
                <a:gd name="connsiteY20" fmla="*/ 85725 h 114300"/>
                <a:gd name="connsiteX21" fmla="*/ 33338 w 66675"/>
                <a:gd name="connsiteY21" fmla="*/ 100013 h 114300"/>
                <a:gd name="connsiteX22" fmla="*/ 19050 w 66675"/>
                <a:gd name="connsiteY22" fmla="*/ 85725 h 114300"/>
                <a:gd name="connsiteX23" fmla="*/ 33338 w 66675"/>
                <a:gd name="connsiteY23" fmla="*/ 7143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675" h="114300">
                  <a:moveTo>
                    <a:pt x="0" y="109538"/>
                  </a:moveTo>
                  <a:cubicBezTo>
                    <a:pt x="0" y="112167"/>
                    <a:pt x="2132" y="114300"/>
                    <a:pt x="4763" y="114300"/>
                  </a:cubicBezTo>
                  <a:lnTo>
                    <a:pt x="61913" y="114300"/>
                  </a:lnTo>
                  <a:cubicBezTo>
                    <a:pt x="64543" y="114300"/>
                    <a:pt x="66675" y="112167"/>
                    <a:pt x="66675" y="109538"/>
                  </a:cubicBezTo>
                  <a:lnTo>
                    <a:pt x="66675" y="55474"/>
                  </a:lnTo>
                  <a:cubicBezTo>
                    <a:pt x="66674" y="54868"/>
                    <a:pt x="66442" y="54286"/>
                    <a:pt x="66027" y="53845"/>
                  </a:cubicBezTo>
                  <a:cubicBezTo>
                    <a:pt x="61427" y="48933"/>
                    <a:pt x="57418" y="43498"/>
                    <a:pt x="54083" y="37652"/>
                  </a:cubicBezTo>
                  <a:cubicBezTo>
                    <a:pt x="53761" y="37237"/>
                    <a:pt x="53162" y="37161"/>
                    <a:pt x="52747" y="37484"/>
                  </a:cubicBezTo>
                  <a:cubicBezTo>
                    <a:pt x="52552" y="37634"/>
                    <a:pt x="52423" y="37855"/>
                    <a:pt x="52388" y="38100"/>
                  </a:cubicBezTo>
                  <a:cubicBezTo>
                    <a:pt x="52382" y="48621"/>
                    <a:pt x="43848" y="57145"/>
                    <a:pt x="33327" y="57140"/>
                  </a:cubicBezTo>
                  <a:cubicBezTo>
                    <a:pt x="22806" y="57134"/>
                    <a:pt x="14282" y="48599"/>
                    <a:pt x="14288" y="38079"/>
                  </a:cubicBezTo>
                  <a:cubicBezTo>
                    <a:pt x="14293" y="27558"/>
                    <a:pt x="22827" y="19034"/>
                    <a:pt x="33348" y="19039"/>
                  </a:cubicBezTo>
                  <a:cubicBezTo>
                    <a:pt x="36618" y="19041"/>
                    <a:pt x="39832" y="19884"/>
                    <a:pt x="42682" y="21488"/>
                  </a:cubicBezTo>
                  <a:cubicBezTo>
                    <a:pt x="43828" y="22132"/>
                    <a:pt x="45280" y="21725"/>
                    <a:pt x="45924" y="20579"/>
                  </a:cubicBezTo>
                  <a:cubicBezTo>
                    <a:pt x="46234" y="20026"/>
                    <a:pt x="46311" y="19374"/>
                    <a:pt x="46139" y="18764"/>
                  </a:cubicBezTo>
                  <a:cubicBezTo>
                    <a:pt x="44596" y="13352"/>
                    <a:pt x="43594" y="7801"/>
                    <a:pt x="43148" y="2191"/>
                  </a:cubicBezTo>
                  <a:cubicBezTo>
                    <a:pt x="43044" y="953"/>
                    <a:pt x="42009" y="1"/>
                    <a:pt x="40767" y="0"/>
                  </a:cubicBezTo>
                  <a:lnTo>
                    <a:pt x="2381" y="0"/>
                  </a:lnTo>
                  <a:cubicBezTo>
                    <a:pt x="1066" y="0"/>
                    <a:pt x="0" y="1066"/>
                    <a:pt x="0" y="2381"/>
                  </a:cubicBezTo>
                  <a:close/>
                  <a:moveTo>
                    <a:pt x="33338" y="71438"/>
                  </a:moveTo>
                  <a:cubicBezTo>
                    <a:pt x="41228" y="71438"/>
                    <a:pt x="47625" y="77834"/>
                    <a:pt x="47625" y="85725"/>
                  </a:cubicBezTo>
                  <a:cubicBezTo>
                    <a:pt x="47625" y="93616"/>
                    <a:pt x="41228" y="100013"/>
                    <a:pt x="33338" y="100013"/>
                  </a:cubicBezTo>
                  <a:cubicBezTo>
                    <a:pt x="25447" y="100013"/>
                    <a:pt x="19050" y="93616"/>
                    <a:pt x="19050" y="85725"/>
                  </a:cubicBezTo>
                  <a:cubicBezTo>
                    <a:pt x="19050" y="77834"/>
                    <a:pt x="25447" y="71438"/>
                    <a:pt x="33338" y="7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A8AAF14-EF22-8A68-1F92-3C5FC3FEB138}"/>
                </a:ext>
              </a:extLst>
            </p:cNvPr>
            <p:cNvSpPr/>
            <p:nvPr/>
          </p:nvSpPr>
          <p:spPr>
            <a:xfrm>
              <a:off x="12075319" y="6743707"/>
              <a:ext cx="228600" cy="228592"/>
            </a:xfrm>
            <a:custGeom>
              <a:avLst/>
              <a:gdLst>
                <a:gd name="connsiteX0" fmla="*/ 228600 w 228600"/>
                <a:gd name="connsiteY0" fmla="*/ 71430 h 228592"/>
                <a:gd name="connsiteX1" fmla="*/ 157155 w 228600"/>
                <a:gd name="connsiteY1" fmla="*/ 0 h 228592"/>
                <a:gd name="connsiteX2" fmla="*/ 85725 w 228600"/>
                <a:gd name="connsiteY2" fmla="*/ 71445 h 228592"/>
                <a:gd name="connsiteX3" fmla="*/ 141027 w 228600"/>
                <a:gd name="connsiteY3" fmla="*/ 141029 h 228592"/>
                <a:gd name="connsiteX4" fmla="*/ 142875 w 228600"/>
                <a:gd name="connsiteY4" fmla="*/ 143353 h 228592"/>
                <a:gd name="connsiteX5" fmla="*/ 142875 w 228600"/>
                <a:gd name="connsiteY5" fmla="*/ 164260 h 228592"/>
                <a:gd name="connsiteX6" fmla="*/ 140513 w 228600"/>
                <a:gd name="connsiteY6" fmla="*/ 166642 h 228592"/>
                <a:gd name="connsiteX7" fmla="*/ 140484 w 228600"/>
                <a:gd name="connsiteY7" fmla="*/ 166642 h 228592"/>
                <a:gd name="connsiteX8" fmla="*/ 126197 w 228600"/>
                <a:gd name="connsiteY8" fmla="*/ 166642 h 228592"/>
                <a:gd name="connsiteX9" fmla="*/ 123825 w 228600"/>
                <a:gd name="connsiteY9" fmla="*/ 164260 h 228592"/>
                <a:gd name="connsiteX10" fmla="*/ 123825 w 228600"/>
                <a:gd name="connsiteY10" fmla="*/ 151992 h 228592"/>
                <a:gd name="connsiteX11" fmla="*/ 122406 w 228600"/>
                <a:gd name="connsiteY11" fmla="*/ 149821 h 228592"/>
                <a:gd name="connsiteX12" fmla="*/ 108509 w 228600"/>
                <a:gd name="connsiteY12" fmla="*/ 142010 h 228592"/>
                <a:gd name="connsiteX13" fmla="*/ 106051 w 228600"/>
                <a:gd name="connsiteY13" fmla="*/ 141867 h 228592"/>
                <a:gd name="connsiteX14" fmla="*/ 104775 w 228600"/>
                <a:gd name="connsiteY14" fmla="*/ 143972 h 228592"/>
                <a:gd name="connsiteX15" fmla="*/ 104775 w 228600"/>
                <a:gd name="connsiteY15" fmla="*/ 185730 h 228592"/>
                <a:gd name="connsiteX16" fmla="*/ 90488 w 228600"/>
                <a:gd name="connsiteY16" fmla="*/ 200017 h 228592"/>
                <a:gd name="connsiteX17" fmla="*/ 33338 w 228600"/>
                <a:gd name="connsiteY17" fmla="*/ 200017 h 228592"/>
                <a:gd name="connsiteX18" fmla="*/ 19050 w 228600"/>
                <a:gd name="connsiteY18" fmla="*/ 185730 h 228592"/>
                <a:gd name="connsiteX19" fmla="*/ 19050 w 228600"/>
                <a:gd name="connsiteY19" fmla="*/ 78574 h 228592"/>
                <a:gd name="connsiteX20" fmla="*/ 16669 w 228600"/>
                <a:gd name="connsiteY20" fmla="*/ 76192 h 228592"/>
                <a:gd name="connsiteX21" fmla="*/ 14288 w 228600"/>
                <a:gd name="connsiteY21" fmla="*/ 76192 h 228592"/>
                <a:gd name="connsiteX22" fmla="*/ 0 w 228600"/>
                <a:gd name="connsiteY22" fmla="*/ 90480 h 228592"/>
                <a:gd name="connsiteX23" fmla="*/ 0 w 228600"/>
                <a:gd name="connsiteY23" fmla="*/ 204780 h 228592"/>
                <a:gd name="connsiteX24" fmla="*/ 23813 w 228600"/>
                <a:gd name="connsiteY24" fmla="*/ 228592 h 228592"/>
                <a:gd name="connsiteX25" fmla="*/ 100013 w 228600"/>
                <a:gd name="connsiteY25" fmla="*/ 228592 h 228592"/>
                <a:gd name="connsiteX26" fmla="*/ 123825 w 228600"/>
                <a:gd name="connsiteY26" fmla="*/ 204780 h 228592"/>
                <a:gd name="connsiteX27" fmla="*/ 123825 w 228600"/>
                <a:gd name="connsiteY27" fmla="*/ 188044 h 228592"/>
                <a:gd name="connsiteX28" fmla="*/ 126187 w 228600"/>
                <a:gd name="connsiteY28" fmla="*/ 185663 h 228592"/>
                <a:gd name="connsiteX29" fmla="*/ 126216 w 228600"/>
                <a:gd name="connsiteY29" fmla="*/ 185663 h 228592"/>
                <a:gd name="connsiteX30" fmla="*/ 140503 w 228600"/>
                <a:gd name="connsiteY30" fmla="*/ 185663 h 228592"/>
                <a:gd name="connsiteX31" fmla="*/ 142875 w 228600"/>
                <a:gd name="connsiteY31" fmla="*/ 188044 h 228592"/>
                <a:gd name="connsiteX32" fmla="*/ 142875 w 228600"/>
                <a:gd name="connsiteY32" fmla="*/ 204780 h 228592"/>
                <a:gd name="connsiteX33" fmla="*/ 157163 w 228600"/>
                <a:gd name="connsiteY33" fmla="*/ 219067 h 228592"/>
                <a:gd name="connsiteX34" fmla="*/ 171450 w 228600"/>
                <a:gd name="connsiteY34" fmla="*/ 204780 h 228592"/>
                <a:gd name="connsiteX35" fmla="*/ 171450 w 228600"/>
                <a:gd name="connsiteY35" fmla="*/ 143353 h 228592"/>
                <a:gd name="connsiteX36" fmla="*/ 173298 w 228600"/>
                <a:gd name="connsiteY36" fmla="*/ 141029 h 228592"/>
                <a:gd name="connsiteX37" fmla="*/ 228600 w 228600"/>
                <a:gd name="connsiteY37" fmla="*/ 71430 h 228592"/>
                <a:gd name="connsiteX38" fmla="*/ 104775 w 228600"/>
                <a:gd name="connsiteY38" fmla="*/ 71430 h 228592"/>
                <a:gd name="connsiteX39" fmla="*/ 157163 w 228600"/>
                <a:gd name="connsiteY39" fmla="*/ 19042 h 228592"/>
                <a:gd name="connsiteX40" fmla="*/ 209550 w 228600"/>
                <a:gd name="connsiteY40" fmla="*/ 71430 h 228592"/>
                <a:gd name="connsiteX41" fmla="*/ 157163 w 228600"/>
                <a:gd name="connsiteY41" fmla="*/ 123817 h 228592"/>
                <a:gd name="connsiteX42" fmla="*/ 104775 w 228600"/>
                <a:gd name="connsiteY42" fmla="*/ 71430 h 2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600" h="228592">
                  <a:moveTo>
                    <a:pt x="228600" y="71430"/>
                  </a:moveTo>
                  <a:cubicBezTo>
                    <a:pt x="228595" y="31976"/>
                    <a:pt x="196608" y="-4"/>
                    <a:pt x="157155" y="0"/>
                  </a:cubicBezTo>
                  <a:cubicBezTo>
                    <a:pt x="117701" y="4"/>
                    <a:pt x="85721" y="31991"/>
                    <a:pt x="85725" y="71445"/>
                  </a:cubicBezTo>
                  <a:cubicBezTo>
                    <a:pt x="85729" y="104680"/>
                    <a:pt x="108652" y="133522"/>
                    <a:pt x="141027" y="141029"/>
                  </a:cubicBezTo>
                  <a:cubicBezTo>
                    <a:pt x="142108" y="141281"/>
                    <a:pt x="142873" y="142243"/>
                    <a:pt x="142875" y="143353"/>
                  </a:cubicBezTo>
                  <a:lnTo>
                    <a:pt x="142875" y="164260"/>
                  </a:lnTo>
                  <a:cubicBezTo>
                    <a:pt x="142881" y="165570"/>
                    <a:pt x="141822" y="166636"/>
                    <a:pt x="140513" y="166642"/>
                  </a:cubicBezTo>
                  <a:cubicBezTo>
                    <a:pt x="140503" y="166642"/>
                    <a:pt x="140494" y="166642"/>
                    <a:pt x="140484" y="166642"/>
                  </a:cubicBezTo>
                  <a:lnTo>
                    <a:pt x="126197" y="166642"/>
                  </a:lnTo>
                  <a:cubicBezTo>
                    <a:pt x="124887" y="166631"/>
                    <a:pt x="123830" y="165570"/>
                    <a:pt x="123825" y="164260"/>
                  </a:cubicBezTo>
                  <a:lnTo>
                    <a:pt x="123825" y="151992"/>
                  </a:lnTo>
                  <a:cubicBezTo>
                    <a:pt x="123827" y="151050"/>
                    <a:pt x="123270" y="150197"/>
                    <a:pt x="122406" y="149821"/>
                  </a:cubicBezTo>
                  <a:cubicBezTo>
                    <a:pt x="117540" y="147655"/>
                    <a:pt x="112888" y="145040"/>
                    <a:pt x="108509" y="142010"/>
                  </a:cubicBezTo>
                  <a:cubicBezTo>
                    <a:pt x="107778" y="141514"/>
                    <a:pt x="106834" y="141459"/>
                    <a:pt x="106051" y="141867"/>
                  </a:cubicBezTo>
                  <a:cubicBezTo>
                    <a:pt x="105265" y="142274"/>
                    <a:pt x="104772" y="143086"/>
                    <a:pt x="104775" y="143972"/>
                  </a:cubicBezTo>
                  <a:lnTo>
                    <a:pt x="104775" y="185730"/>
                  </a:lnTo>
                  <a:cubicBezTo>
                    <a:pt x="104775" y="193620"/>
                    <a:pt x="98378" y="200017"/>
                    <a:pt x="90488" y="200017"/>
                  </a:cubicBezTo>
                  <a:lnTo>
                    <a:pt x="33338" y="200017"/>
                  </a:lnTo>
                  <a:cubicBezTo>
                    <a:pt x="25447" y="200017"/>
                    <a:pt x="19050" y="193620"/>
                    <a:pt x="19050" y="185730"/>
                  </a:cubicBezTo>
                  <a:lnTo>
                    <a:pt x="19050" y="78574"/>
                  </a:lnTo>
                  <a:cubicBezTo>
                    <a:pt x="19050" y="77258"/>
                    <a:pt x="17984" y="76192"/>
                    <a:pt x="16669" y="76192"/>
                  </a:cubicBezTo>
                  <a:lnTo>
                    <a:pt x="14288" y="76192"/>
                  </a:lnTo>
                  <a:cubicBezTo>
                    <a:pt x="6397" y="76192"/>
                    <a:pt x="0" y="82589"/>
                    <a:pt x="0" y="90480"/>
                  </a:cubicBezTo>
                  <a:lnTo>
                    <a:pt x="0" y="204780"/>
                  </a:lnTo>
                  <a:cubicBezTo>
                    <a:pt x="0" y="217931"/>
                    <a:pt x="10661" y="228592"/>
                    <a:pt x="23813" y="228592"/>
                  </a:cubicBezTo>
                  <a:lnTo>
                    <a:pt x="100013" y="228592"/>
                  </a:lnTo>
                  <a:cubicBezTo>
                    <a:pt x="113164" y="228592"/>
                    <a:pt x="123825" y="217931"/>
                    <a:pt x="123825" y="204780"/>
                  </a:cubicBezTo>
                  <a:lnTo>
                    <a:pt x="123825" y="188044"/>
                  </a:lnTo>
                  <a:cubicBezTo>
                    <a:pt x="123819" y="186735"/>
                    <a:pt x="124878" y="185669"/>
                    <a:pt x="126187" y="185663"/>
                  </a:cubicBezTo>
                  <a:cubicBezTo>
                    <a:pt x="126197" y="185663"/>
                    <a:pt x="126206" y="185663"/>
                    <a:pt x="126216" y="185663"/>
                  </a:cubicBezTo>
                  <a:lnTo>
                    <a:pt x="140503" y="185663"/>
                  </a:lnTo>
                  <a:cubicBezTo>
                    <a:pt x="141813" y="185674"/>
                    <a:pt x="142870" y="186735"/>
                    <a:pt x="142875" y="188044"/>
                  </a:cubicBezTo>
                  <a:lnTo>
                    <a:pt x="142875" y="204780"/>
                  </a:lnTo>
                  <a:cubicBezTo>
                    <a:pt x="142875" y="212670"/>
                    <a:pt x="149272" y="219067"/>
                    <a:pt x="157163" y="219067"/>
                  </a:cubicBezTo>
                  <a:cubicBezTo>
                    <a:pt x="165053" y="219067"/>
                    <a:pt x="171450" y="212670"/>
                    <a:pt x="171450" y="204780"/>
                  </a:cubicBezTo>
                  <a:lnTo>
                    <a:pt x="171450" y="143353"/>
                  </a:lnTo>
                  <a:cubicBezTo>
                    <a:pt x="171448" y="142242"/>
                    <a:pt x="172215" y="141278"/>
                    <a:pt x="173298" y="141029"/>
                  </a:cubicBezTo>
                  <a:cubicBezTo>
                    <a:pt x="205651" y="133477"/>
                    <a:pt x="228554" y="104653"/>
                    <a:pt x="228600" y="71430"/>
                  </a:cubicBezTo>
                  <a:close/>
                  <a:moveTo>
                    <a:pt x="104775" y="71430"/>
                  </a:moveTo>
                  <a:cubicBezTo>
                    <a:pt x="104775" y="42497"/>
                    <a:pt x="128229" y="19042"/>
                    <a:pt x="157163" y="19042"/>
                  </a:cubicBezTo>
                  <a:cubicBezTo>
                    <a:pt x="186096" y="19042"/>
                    <a:pt x="209550" y="42497"/>
                    <a:pt x="209550" y="71430"/>
                  </a:cubicBezTo>
                  <a:cubicBezTo>
                    <a:pt x="209550" y="100363"/>
                    <a:pt x="186096" y="123817"/>
                    <a:pt x="157163" y="123817"/>
                  </a:cubicBezTo>
                  <a:cubicBezTo>
                    <a:pt x="128243" y="123786"/>
                    <a:pt x="104806" y="100350"/>
                    <a:pt x="104775" y="7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259F494-7102-C71F-3C10-4DFB47EC72C7}"/>
                </a:ext>
              </a:extLst>
            </p:cNvPr>
            <p:cNvSpPr/>
            <p:nvPr/>
          </p:nvSpPr>
          <p:spPr>
            <a:xfrm>
              <a:off x="12213431" y="6796087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23" name="Graphic 16">
            <a:extLst>
              <a:ext uri="{FF2B5EF4-FFF2-40B4-BE49-F238E27FC236}">
                <a16:creationId xmlns:a16="http://schemas.microsoft.com/office/drawing/2014/main" id="{45851557-7D99-7945-8101-EAE5701DBCA3}"/>
              </a:ext>
            </a:extLst>
          </p:cNvPr>
          <p:cNvGrpSpPr/>
          <p:nvPr/>
        </p:nvGrpSpPr>
        <p:grpSpPr>
          <a:xfrm>
            <a:off x="9288267" y="2525208"/>
            <a:ext cx="496465" cy="496322"/>
            <a:chOff x="12075319" y="6743700"/>
            <a:chExt cx="228755" cy="228689"/>
          </a:xfrm>
          <a:solidFill>
            <a:srgbClr val="FCC333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7859556-2752-F364-5E5D-0260599A3000}"/>
                </a:ext>
              </a:extLst>
            </p:cNvPr>
            <p:cNvSpPr/>
            <p:nvPr/>
          </p:nvSpPr>
          <p:spPr>
            <a:xfrm>
              <a:off x="12154120" y="6822436"/>
              <a:ext cx="149954" cy="149952"/>
            </a:xfrm>
            <a:custGeom>
              <a:avLst/>
              <a:gdLst>
                <a:gd name="connsiteX0" fmla="*/ 93601 w 149954"/>
                <a:gd name="connsiteY0" fmla="*/ 169 h 149952"/>
                <a:gd name="connsiteX1" fmla="*/ 87754 w 149954"/>
                <a:gd name="connsiteY1" fmla="*/ 3512 h 149952"/>
                <a:gd name="connsiteX2" fmla="*/ 87600 w 149954"/>
                <a:gd name="connsiteY2" fmla="*/ 4407 h 149952"/>
                <a:gd name="connsiteX3" fmla="*/ 79675 w 149954"/>
                <a:gd name="connsiteY3" fmla="*/ 35173 h 149952"/>
                <a:gd name="connsiteX4" fmla="*/ 82003 w 149954"/>
                <a:gd name="connsiteY4" fmla="*/ 41493 h 149952"/>
                <a:gd name="connsiteX5" fmla="*/ 82714 w 149954"/>
                <a:gd name="connsiteY5" fmla="*/ 41755 h 149952"/>
                <a:gd name="connsiteX6" fmla="*/ 105792 w 149954"/>
                <a:gd name="connsiteY6" fmla="*/ 82712 h 149952"/>
                <a:gd name="connsiteX7" fmla="*/ 64834 w 149954"/>
                <a:gd name="connsiteY7" fmla="*/ 105789 h 149952"/>
                <a:gd name="connsiteX8" fmla="*/ 41756 w 149954"/>
                <a:gd name="connsiteY8" fmla="*/ 82712 h 149952"/>
                <a:gd name="connsiteX9" fmla="*/ 35888 w 149954"/>
                <a:gd name="connsiteY9" fmla="*/ 79406 h 149952"/>
                <a:gd name="connsiteX10" fmla="*/ 35184 w 149954"/>
                <a:gd name="connsiteY10" fmla="*/ 79664 h 149952"/>
                <a:gd name="connsiteX11" fmla="*/ 4409 w 149954"/>
                <a:gd name="connsiteY11" fmla="*/ 87589 h 149952"/>
                <a:gd name="connsiteX12" fmla="*/ 13 w 149954"/>
                <a:gd name="connsiteY12" fmla="*/ 92693 h 149952"/>
                <a:gd name="connsiteX13" fmla="*/ 170 w 149954"/>
                <a:gd name="connsiteY13" fmla="*/ 93599 h 149952"/>
                <a:gd name="connsiteX14" fmla="*/ 93601 w 149954"/>
                <a:gd name="connsiteY14" fmla="*/ 147298 h 149952"/>
                <a:gd name="connsiteX15" fmla="*/ 147300 w 149954"/>
                <a:gd name="connsiteY15" fmla="*/ 53868 h 149952"/>
                <a:gd name="connsiteX16" fmla="*/ 93601 w 149954"/>
                <a:gd name="connsiteY16" fmla="*/ 169 h 14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954" h="149952">
                  <a:moveTo>
                    <a:pt x="93601" y="169"/>
                  </a:moveTo>
                  <a:cubicBezTo>
                    <a:pt x="91063" y="-523"/>
                    <a:pt x="88445" y="974"/>
                    <a:pt x="87754" y="3512"/>
                  </a:cubicBezTo>
                  <a:cubicBezTo>
                    <a:pt x="87674" y="3805"/>
                    <a:pt x="87623" y="4105"/>
                    <a:pt x="87600" y="4407"/>
                  </a:cubicBezTo>
                  <a:cubicBezTo>
                    <a:pt x="86813" y="15053"/>
                    <a:pt x="84130" y="25472"/>
                    <a:pt x="79675" y="35173"/>
                  </a:cubicBezTo>
                  <a:cubicBezTo>
                    <a:pt x="78573" y="37561"/>
                    <a:pt x="79615" y="40391"/>
                    <a:pt x="82003" y="41493"/>
                  </a:cubicBezTo>
                  <a:cubicBezTo>
                    <a:pt x="82233" y="41599"/>
                    <a:pt x="82470" y="41686"/>
                    <a:pt x="82714" y="41755"/>
                  </a:cubicBezTo>
                  <a:cubicBezTo>
                    <a:pt x="100397" y="46693"/>
                    <a:pt x="110729" y="65029"/>
                    <a:pt x="105792" y="82712"/>
                  </a:cubicBezTo>
                  <a:cubicBezTo>
                    <a:pt x="100854" y="100395"/>
                    <a:pt x="82517" y="110727"/>
                    <a:pt x="64834" y="105789"/>
                  </a:cubicBezTo>
                  <a:cubicBezTo>
                    <a:pt x="53635" y="102662"/>
                    <a:pt x="44883" y="93912"/>
                    <a:pt x="41756" y="82712"/>
                  </a:cubicBezTo>
                  <a:cubicBezTo>
                    <a:pt x="41049" y="80179"/>
                    <a:pt x="38422" y="78698"/>
                    <a:pt x="35888" y="79406"/>
                  </a:cubicBezTo>
                  <a:cubicBezTo>
                    <a:pt x="35647" y="79474"/>
                    <a:pt x="35412" y="79559"/>
                    <a:pt x="35184" y="79664"/>
                  </a:cubicBezTo>
                  <a:cubicBezTo>
                    <a:pt x="25479" y="84117"/>
                    <a:pt x="15057" y="86800"/>
                    <a:pt x="4409" y="87589"/>
                  </a:cubicBezTo>
                  <a:cubicBezTo>
                    <a:pt x="1786" y="87784"/>
                    <a:pt x="-182" y="90069"/>
                    <a:pt x="13" y="92693"/>
                  </a:cubicBezTo>
                  <a:cubicBezTo>
                    <a:pt x="36" y="92999"/>
                    <a:pt x="89" y="93303"/>
                    <a:pt x="170" y="93599"/>
                  </a:cubicBezTo>
                  <a:cubicBezTo>
                    <a:pt x="11142" y="134228"/>
                    <a:pt x="52972" y="158270"/>
                    <a:pt x="93601" y="147298"/>
                  </a:cubicBezTo>
                  <a:cubicBezTo>
                    <a:pt x="134230" y="136327"/>
                    <a:pt x="158272" y="94497"/>
                    <a:pt x="147300" y="53868"/>
                  </a:cubicBezTo>
                  <a:cubicBezTo>
                    <a:pt x="140231" y="27688"/>
                    <a:pt x="119780" y="7238"/>
                    <a:pt x="93601" y="1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C9D120F-2A40-49D8-6659-017A09B2D94A}"/>
                </a:ext>
              </a:extLst>
            </p:cNvPr>
            <p:cNvSpPr/>
            <p:nvPr/>
          </p:nvSpPr>
          <p:spPr>
            <a:xfrm>
              <a:off x="12075319" y="674370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0 h 152400"/>
                <a:gd name="connsiteX2" fmla="*/ 0 w 152400"/>
                <a:gd name="connsiteY2" fmla="*/ 76200 h 152400"/>
                <a:gd name="connsiteX3" fmla="*/ 76200 w 152400"/>
                <a:gd name="connsiteY3" fmla="*/ 152400 h 152400"/>
                <a:gd name="connsiteX4" fmla="*/ 152400 w 152400"/>
                <a:gd name="connsiteY4" fmla="*/ 76200 h 152400"/>
                <a:gd name="connsiteX5" fmla="*/ 76200 w 152400"/>
                <a:gd name="connsiteY5" fmla="*/ 109538 h 152400"/>
                <a:gd name="connsiteX6" fmla="*/ 42863 w 152400"/>
                <a:gd name="connsiteY6" fmla="*/ 76200 h 152400"/>
                <a:gd name="connsiteX7" fmla="*/ 76200 w 152400"/>
                <a:gd name="connsiteY7" fmla="*/ 42863 h 152400"/>
                <a:gd name="connsiteX8" fmla="*/ 109538 w 152400"/>
                <a:gd name="connsiteY8" fmla="*/ 76200 h 152400"/>
                <a:gd name="connsiteX9" fmla="*/ 76200 w 152400"/>
                <a:gd name="connsiteY9" fmla="*/ 109538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34116"/>
                    <a:pt x="118284" y="0"/>
                    <a:pt x="76200" y="0"/>
                  </a:cubicBezTo>
                  <a:cubicBezTo>
                    <a:pt x="34116" y="0"/>
                    <a:pt x="0" y="34116"/>
                    <a:pt x="0" y="76200"/>
                  </a:cubicBezTo>
                  <a:cubicBezTo>
                    <a:pt x="0" y="118284"/>
                    <a:pt x="34116" y="152400"/>
                    <a:pt x="76200" y="152400"/>
                  </a:cubicBezTo>
                  <a:cubicBezTo>
                    <a:pt x="118264" y="152352"/>
                    <a:pt x="152352" y="118264"/>
                    <a:pt x="152400" y="76200"/>
                  </a:cubicBezTo>
                  <a:close/>
                  <a:moveTo>
                    <a:pt x="76200" y="109538"/>
                  </a:moveTo>
                  <a:cubicBezTo>
                    <a:pt x="57788" y="109538"/>
                    <a:pt x="42863" y="94612"/>
                    <a:pt x="42863" y="76200"/>
                  </a:cubicBezTo>
                  <a:cubicBezTo>
                    <a:pt x="42863" y="57788"/>
                    <a:pt x="57788" y="42863"/>
                    <a:pt x="76200" y="42863"/>
                  </a:cubicBezTo>
                  <a:cubicBezTo>
                    <a:pt x="94612" y="42863"/>
                    <a:pt x="109538" y="57788"/>
                    <a:pt x="109538" y="76200"/>
                  </a:cubicBezTo>
                  <a:cubicBezTo>
                    <a:pt x="109538" y="94612"/>
                    <a:pt x="94612" y="109538"/>
                    <a:pt x="76200" y="109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26" name="Graphic 28">
            <a:extLst>
              <a:ext uri="{FF2B5EF4-FFF2-40B4-BE49-F238E27FC236}">
                <a16:creationId xmlns:a16="http://schemas.microsoft.com/office/drawing/2014/main" id="{C5D517E5-C4D3-197E-4E1E-E4B975F5F7DA}"/>
              </a:ext>
            </a:extLst>
          </p:cNvPr>
          <p:cNvGrpSpPr/>
          <p:nvPr/>
        </p:nvGrpSpPr>
        <p:grpSpPr>
          <a:xfrm>
            <a:off x="4197162" y="2525208"/>
            <a:ext cx="431769" cy="493472"/>
            <a:chOff x="12089606" y="6743689"/>
            <a:chExt cx="200025" cy="228610"/>
          </a:xfrm>
          <a:solidFill>
            <a:srgbClr val="253B50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21B52F6-AA93-AEB2-4B07-41855CDE918B}"/>
                </a:ext>
              </a:extLst>
            </p:cNvPr>
            <p:cNvSpPr/>
            <p:nvPr/>
          </p:nvSpPr>
          <p:spPr>
            <a:xfrm>
              <a:off x="12208669" y="6858000"/>
              <a:ext cx="57150" cy="28575"/>
            </a:xfrm>
            <a:custGeom>
              <a:avLst/>
              <a:gdLst>
                <a:gd name="connsiteX0" fmla="*/ 0 w 57150"/>
                <a:gd name="connsiteY0" fmla="*/ 14288 h 28575"/>
                <a:gd name="connsiteX1" fmla="*/ 0 w 57150"/>
                <a:gd name="connsiteY1" fmla="*/ 23813 h 28575"/>
                <a:gd name="connsiteX2" fmla="*/ 4763 w 57150"/>
                <a:gd name="connsiteY2" fmla="*/ 28575 h 28575"/>
                <a:gd name="connsiteX3" fmla="*/ 52388 w 57150"/>
                <a:gd name="connsiteY3" fmla="*/ 28575 h 28575"/>
                <a:gd name="connsiteX4" fmla="*/ 57150 w 57150"/>
                <a:gd name="connsiteY4" fmla="*/ 23813 h 28575"/>
                <a:gd name="connsiteX5" fmla="*/ 57150 w 57150"/>
                <a:gd name="connsiteY5" fmla="*/ 14288 h 28575"/>
                <a:gd name="connsiteX6" fmla="*/ 42863 w 57150"/>
                <a:gd name="connsiteY6" fmla="*/ 0 h 28575"/>
                <a:gd name="connsiteX7" fmla="*/ 14288 w 57150"/>
                <a:gd name="connsiteY7" fmla="*/ 0 h 28575"/>
                <a:gd name="connsiteX8" fmla="*/ 0 w 57150"/>
                <a:gd name="connsiteY8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28575">
                  <a:moveTo>
                    <a:pt x="0" y="14288"/>
                  </a:moveTo>
                  <a:lnTo>
                    <a:pt x="0" y="23813"/>
                  </a:lnTo>
                  <a:cubicBezTo>
                    <a:pt x="0" y="26442"/>
                    <a:pt x="2133" y="28575"/>
                    <a:pt x="4763" y="28575"/>
                  </a:cubicBezTo>
                  <a:lnTo>
                    <a:pt x="52388" y="28575"/>
                  </a:lnTo>
                  <a:cubicBezTo>
                    <a:pt x="55017" y="28575"/>
                    <a:pt x="57150" y="26442"/>
                    <a:pt x="57150" y="23813"/>
                  </a:cubicBezTo>
                  <a:lnTo>
                    <a:pt x="57150" y="14288"/>
                  </a:lnTo>
                  <a:cubicBezTo>
                    <a:pt x="57124" y="6407"/>
                    <a:pt x="50743" y="26"/>
                    <a:pt x="42863" y="0"/>
                  </a:cubicBezTo>
                  <a:lnTo>
                    <a:pt x="14288" y="0"/>
                  </a:lnTo>
                  <a:cubicBezTo>
                    <a:pt x="6409" y="31"/>
                    <a:pt x="31" y="6409"/>
                    <a:pt x="0" y="14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14F30AD-05CC-A6AD-99E5-4C4A1A81E1EB}"/>
                </a:ext>
              </a:extLst>
            </p:cNvPr>
            <p:cNvSpPr/>
            <p:nvPr/>
          </p:nvSpPr>
          <p:spPr>
            <a:xfrm>
              <a:off x="12089606" y="6743689"/>
              <a:ext cx="200025" cy="185748"/>
            </a:xfrm>
            <a:custGeom>
              <a:avLst/>
              <a:gdLst>
                <a:gd name="connsiteX0" fmla="*/ 190500 w 200025"/>
                <a:gd name="connsiteY0" fmla="*/ 152411 h 185748"/>
                <a:gd name="connsiteX1" fmla="*/ 95250 w 200025"/>
                <a:gd name="connsiteY1" fmla="*/ 152411 h 185748"/>
                <a:gd name="connsiteX2" fmla="*/ 90488 w 200025"/>
                <a:gd name="connsiteY2" fmla="*/ 147648 h 185748"/>
                <a:gd name="connsiteX3" fmla="*/ 90488 w 200025"/>
                <a:gd name="connsiteY3" fmla="*/ 96442 h 185748"/>
                <a:gd name="connsiteX4" fmla="*/ 93516 w 200025"/>
                <a:gd name="connsiteY4" fmla="*/ 92003 h 185748"/>
                <a:gd name="connsiteX5" fmla="*/ 120566 w 200025"/>
                <a:gd name="connsiteY5" fmla="*/ 30321 h 185748"/>
                <a:gd name="connsiteX6" fmla="*/ 58884 w 200025"/>
                <a:gd name="connsiteY6" fmla="*/ 3272 h 185748"/>
                <a:gd name="connsiteX7" fmla="*/ 31835 w 200025"/>
                <a:gd name="connsiteY7" fmla="*/ 64954 h 185748"/>
                <a:gd name="connsiteX8" fmla="*/ 58884 w 200025"/>
                <a:gd name="connsiteY8" fmla="*/ 92003 h 185748"/>
                <a:gd name="connsiteX9" fmla="*/ 61913 w 200025"/>
                <a:gd name="connsiteY9" fmla="*/ 96442 h 185748"/>
                <a:gd name="connsiteX10" fmla="*/ 61913 w 200025"/>
                <a:gd name="connsiteY10" fmla="*/ 147648 h 185748"/>
                <a:gd name="connsiteX11" fmla="*/ 57150 w 200025"/>
                <a:gd name="connsiteY11" fmla="*/ 152411 h 185748"/>
                <a:gd name="connsiteX12" fmla="*/ 9525 w 200025"/>
                <a:gd name="connsiteY12" fmla="*/ 152411 h 185748"/>
                <a:gd name="connsiteX13" fmla="*/ 0 w 200025"/>
                <a:gd name="connsiteY13" fmla="*/ 161936 h 185748"/>
                <a:gd name="connsiteX14" fmla="*/ 0 w 200025"/>
                <a:gd name="connsiteY14" fmla="*/ 180986 h 185748"/>
                <a:gd name="connsiteX15" fmla="*/ 4763 w 200025"/>
                <a:gd name="connsiteY15" fmla="*/ 185748 h 185748"/>
                <a:gd name="connsiteX16" fmla="*/ 195263 w 200025"/>
                <a:gd name="connsiteY16" fmla="*/ 185748 h 185748"/>
                <a:gd name="connsiteX17" fmla="*/ 200025 w 200025"/>
                <a:gd name="connsiteY17" fmla="*/ 180986 h 185748"/>
                <a:gd name="connsiteX18" fmla="*/ 200025 w 200025"/>
                <a:gd name="connsiteY18" fmla="*/ 161936 h 185748"/>
                <a:gd name="connsiteX19" fmla="*/ 190500 w 200025"/>
                <a:gd name="connsiteY19" fmla="*/ 152411 h 18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025" h="185748">
                  <a:moveTo>
                    <a:pt x="190500" y="152411"/>
                  </a:moveTo>
                  <a:lnTo>
                    <a:pt x="95250" y="152411"/>
                  </a:lnTo>
                  <a:cubicBezTo>
                    <a:pt x="92620" y="152411"/>
                    <a:pt x="90488" y="150278"/>
                    <a:pt x="90488" y="147648"/>
                  </a:cubicBezTo>
                  <a:lnTo>
                    <a:pt x="90488" y="96442"/>
                  </a:lnTo>
                  <a:cubicBezTo>
                    <a:pt x="90487" y="94480"/>
                    <a:pt x="91689" y="92717"/>
                    <a:pt x="93516" y="92003"/>
                  </a:cubicBezTo>
                  <a:cubicBezTo>
                    <a:pt x="118019" y="82440"/>
                    <a:pt x="130129" y="54824"/>
                    <a:pt x="120566" y="30321"/>
                  </a:cubicBezTo>
                  <a:cubicBezTo>
                    <a:pt x="111001" y="5819"/>
                    <a:pt x="83386" y="-6291"/>
                    <a:pt x="58884" y="3272"/>
                  </a:cubicBezTo>
                  <a:cubicBezTo>
                    <a:pt x="34381" y="12836"/>
                    <a:pt x="22271" y="40452"/>
                    <a:pt x="31835" y="64954"/>
                  </a:cubicBezTo>
                  <a:cubicBezTo>
                    <a:pt x="36675" y="77354"/>
                    <a:pt x="46483" y="87163"/>
                    <a:pt x="58884" y="92003"/>
                  </a:cubicBezTo>
                  <a:cubicBezTo>
                    <a:pt x="60711" y="92717"/>
                    <a:pt x="61914" y="94480"/>
                    <a:pt x="61913" y="96442"/>
                  </a:cubicBezTo>
                  <a:lnTo>
                    <a:pt x="61913" y="147648"/>
                  </a:lnTo>
                  <a:cubicBezTo>
                    <a:pt x="61913" y="150278"/>
                    <a:pt x="59780" y="152411"/>
                    <a:pt x="57150" y="152411"/>
                  </a:cubicBezTo>
                  <a:lnTo>
                    <a:pt x="9525" y="152411"/>
                  </a:lnTo>
                  <a:cubicBezTo>
                    <a:pt x="4265" y="152411"/>
                    <a:pt x="0" y="156675"/>
                    <a:pt x="0" y="161936"/>
                  </a:cubicBezTo>
                  <a:lnTo>
                    <a:pt x="0" y="180986"/>
                  </a:lnTo>
                  <a:cubicBezTo>
                    <a:pt x="0" y="183616"/>
                    <a:pt x="2132" y="185748"/>
                    <a:pt x="4763" y="185748"/>
                  </a:cubicBezTo>
                  <a:lnTo>
                    <a:pt x="195263" y="185748"/>
                  </a:lnTo>
                  <a:cubicBezTo>
                    <a:pt x="197892" y="185748"/>
                    <a:pt x="200025" y="183616"/>
                    <a:pt x="200025" y="180986"/>
                  </a:cubicBezTo>
                  <a:lnTo>
                    <a:pt x="200025" y="161936"/>
                  </a:lnTo>
                  <a:cubicBezTo>
                    <a:pt x="200025" y="156675"/>
                    <a:pt x="195761" y="152411"/>
                    <a:pt x="190500" y="152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B38BB64-66AD-36CA-AEE2-AAD84BD64E96}"/>
                </a:ext>
              </a:extLst>
            </p:cNvPr>
            <p:cNvSpPr/>
            <p:nvPr/>
          </p:nvSpPr>
          <p:spPr>
            <a:xfrm>
              <a:off x="12099990" y="6943725"/>
              <a:ext cx="179256" cy="28575"/>
            </a:xfrm>
            <a:custGeom>
              <a:avLst/>
              <a:gdLst>
                <a:gd name="connsiteX0" fmla="*/ 174496 w 179256"/>
                <a:gd name="connsiteY0" fmla="*/ 0 h 28575"/>
                <a:gd name="connsiteX1" fmla="*/ 4760 w 179256"/>
                <a:gd name="connsiteY1" fmla="*/ 0 h 28575"/>
                <a:gd name="connsiteX2" fmla="*/ 0 w 179256"/>
                <a:gd name="connsiteY2" fmla="*/ 4764 h 28575"/>
                <a:gd name="connsiteX3" fmla="*/ 64 w 179256"/>
                <a:gd name="connsiteY3" fmla="*/ 5544 h 28575"/>
                <a:gd name="connsiteX4" fmla="*/ 3122 w 179256"/>
                <a:gd name="connsiteY4" fmla="*/ 23879 h 28575"/>
                <a:gd name="connsiteX5" fmla="*/ 8666 w 179256"/>
                <a:gd name="connsiteY5" fmla="*/ 28575 h 28575"/>
                <a:gd name="connsiteX6" fmla="*/ 170591 w 179256"/>
                <a:gd name="connsiteY6" fmla="*/ 28575 h 28575"/>
                <a:gd name="connsiteX7" fmla="*/ 176134 w 179256"/>
                <a:gd name="connsiteY7" fmla="*/ 23879 h 28575"/>
                <a:gd name="connsiteX8" fmla="*/ 179192 w 179256"/>
                <a:gd name="connsiteY8" fmla="*/ 5544 h 28575"/>
                <a:gd name="connsiteX9" fmla="*/ 175275 w 179256"/>
                <a:gd name="connsiteY9" fmla="*/ 65 h 28575"/>
                <a:gd name="connsiteX10" fmla="*/ 174496 w 179256"/>
                <a:gd name="connsiteY10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256" h="28575">
                  <a:moveTo>
                    <a:pt x="174496" y="0"/>
                  </a:moveTo>
                  <a:lnTo>
                    <a:pt x="4760" y="0"/>
                  </a:lnTo>
                  <a:cubicBezTo>
                    <a:pt x="2130" y="1"/>
                    <a:pt x="-1" y="2135"/>
                    <a:pt x="0" y="4764"/>
                  </a:cubicBezTo>
                  <a:cubicBezTo>
                    <a:pt x="0" y="5025"/>
                    <a:pt x="22" y="5286"/>
                    <a:pt x="64" y="5544"/>
                  </a:cubicBezTo>
                  <a:lnTo>
                    <a:pt x="3122" y="23879"/>
                  </a:lnTo>
                  <a:cubicBezTo>
                    <a:pt x="3649" y="26545"/>
                    <a:pt x="5949" y="28493"/>
                    <a:pt x="8666" y="28575"/>
                  </a:cubicBezTo>
                  <a:lnTo>
                    <a:pt x="170591" y="28575"/>
                  </a:lnTo>
                  <a:cubicBezTo>
                    <a:pt x="173307" y="28493"/>
                    <a:pt x="175606" y="26545"/>
                    <a:pt x="176134" y="23879"/>
                  </a:cubicBezTo>
                  <a:lnTo>
                    <a:pt x="179192" y="5544"/>
                  </a:lnTo>
                  <a:cubicBezTo>
                    <a:pt x="179623" y="2949"/>
                    <a:pt x="177870" y="496"/>
                    <a:pt x="175275" y="65"/>
                  </a:cubicBezTo>
                  <a:cubicBezTo>
                    <a:pt x="175017" y="22"/>
                    <a:pt x="174757" y="0"/>
                    <a:pt x="1744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30" name="Graphic 75">
            <a:extLst>
              <a:ext uri="{FF2B5EF4-FFF2-40B4-BE49-F238E27FC236}">
                <a16:creationId xmlns:a16="http://schemas.microsoft.com/office/drawing/2014/main" id="{3F95E829-600C-BFF3-F9AD-7265B70ED690}"/>
              </a:ext>
            </a:extLst>
          </p:cNvPr>
          <p:cNvGrpSpPr/>
          <p:nvPr/>
        </p:nvGrpSpPr>
        <p:grpSpPr>
          <a:xfrm>
            <a:off x="6764277" y="2525374"/>
            <a:ext cx="493601" cy="493601"/>
            <a:chOff x="12075319" y="6743700"/>
            <a:chExt cx="228600" cy="228600"/>
          </a:xfrm>
          <a:solidFill>
            <a:srgbClr val="FCC333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8959010-11F4-7785-48DE-439829B75625}"/>
                </a:ext>
              </a:extLst>
            </p:cNvPr>
            <p:cNvSpPr/>
            <p:nvPr/>
          </p:nvSpPr>
          <p:spPr>
            <a:xfrm>
              <a:off x="12241267" y="6867525"/>
              <a:ext cx="62651" cy="38100"/>
            </a:xfrm>
            <a:custGeom>
              <a:avLst/>
              <a:gdLst>
                <a:gd name="connsiteX0" fmla="*/ 43601 w 62651"/>
                <a:gd name="connsiteY0" fmla="*/ 0 h 38100"/>
                <a:gd name="connsiteX1" fmla="*/ 34181 w 62651"/>
                <a:gd name="connsiteY1" fmla="*/ 0 h 38100"/>
                <a:gd name="connsiteX2" fmla="*/ 32104 w 62651"/>
                <a:gd name="connsiteY2" fmla="*/ 1219 h 38100"/>
                <a:gd name="connsiteX3" fmla="*/ 1120 w 62651"/>
                <a:gd name="connsiteY3" fmla="*/ 33699 h 38100"/>
                <a:gd name="connsiteX4" fmla="*/ 362 w 62651"/>
                <a:gd name="connsiteY4" fmla="*/ 36981 h 38100"/>
                <a:gd name="connsiteX5" fmla="*/ 2386 w 62651"/>
                <a:gd name="connsiteY5" fmla="*/ 38100 h 38100"/>
                <a:gd name="connsiteX6" fmla="*/ 43601 w 62651"/>
                <a:gd name="connsiteY6" fmla="*/ 38100 h 38100"/>
                <a:gd name="connsiteX7" fmla="*/ 62651 w 62651"/>
                <a:gd name="connsiteY7" fmla="*/ 19050 h 38100"/>
                <a:gd name="connsiteX8" fmla="*/ 43601 w 62651"/>
                <a:gd name="connsiteY8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51" h="38100">
                  <a:moveTo>
                    <a:pt x="43601" y="0"/>
                  </a:moveTo>
                  <a:lnTo>
                    <a:pt x="34181" y="0"/>
                  </a:lnTo>
                  <a:cubicBezTo>
                    <a:pt x="33319" y="1"/>
                    <a:pt x="32525" y="467"/>
                    <a:pt x="32104" y="1219"/>
                  </a:cubicBezTo>
                  <a:cubicBezTo>
                    <a:pt x="24656" y="14468"/>
                    <a:pt x="14003" y="25636"/>
                    <a:pt x="1120" y="33699"/>
                  </a:cubicBezTo>
                  <a:cubicBezTo>
                    <a:pt x="4" y="34397"/>
                    <a:pt x="-335" y="35865"/>
                    <a:pt x="362" y="36981"/>
                  </a:cubicBezTo>
                  <a:cubicBezTo>
                    <a:pt x="799" y="37678"/>
                    <a:pt x="1563" y="38102"/>
                    <a:pt x="2386" y="38100"/>
                  </a:cubicBezTo>
                  <a:lnTo>
                    <a:pt x="43601" y="38100"/>
                  </a:lnTo>
                  <a:cubicBezTo>
                    <a:pt x="54122" y="38100"/>
                    <a:pt x="62651" y="29571"/>
                    <a:pt x="62651" y="19050"/>
                  </a:cubicBezTo>
                  <a:cubicBezTo>
                    <a:pt x="62651" y="8529"/>
                    <a:pt x="54122" y="0"/>
                    <a:pt x="436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43368D6-5609-0F32-9C38-9BB352633BA0}"/>
                </a:ext>
              </a:extLst>
            </p:cNvPr>
            <p:cNvSpPr/>
            <p:nvPr/>
          </p:nvSpPr>
          <p:spPr>
            <a:xfrm>
              <a:off x="12089606" y="6743700"/>
              <a:ext cx="185737" cy="166687"/>
            </a:xfrm>
            <a:custGeom>
              <a:avLst/>
              <a:gdLst>
                <a:gd name="connsiteX0" fmla="*/ 9525 w 185737"/>
                <a:gd name="connsiteY0" fmla="*/ 133350 h 166687"/>
                <a:gd name="connsiteX1" fmla="*/ 14288 w 185737"/>
                <a:gd name="connsiteY1" fmla="*/ 133350 h 166687"/>
                <a:gd name="connsiteX2" fmla="*/ 19050 w 185737"/>
                <a:gd name="connsiteY2" fmla="*/ 138113 h 166687"/>
                <a:gd name="connsiteX3" fmla="*/ 19050 w 185737"/>
                <a:gd name="connsiteY3" fmla="*/ 159544 h 166687"/>
                <a:gd name="connsiteX4" fmla="*/ 26194 w 185737"/>
                <a:gd name="connsiteY4" fmla="*/ 166688 h 166687"/>
                <a:gd name="connsiteX5" fmla="*/ 30956 w 185737"/>
                <a:gd name="connsiteY5" fmla="*/ 166688 h 166687"/>
                <a:gd name="connsiteX6" fmla="*/ 38100 w 185737"/>
                <a:gd name="connsiteY6" fmla="*/ 159544 h 166687"/>
                <a:gd name="connsiteX7" fmla="*/ 38100 w 185737"/>
                <a:gd name="connsiteY7" fmla="*/ 138113 h 166687"/>
                <a:gd name="connsiteX8" fmla="*/ 42863 w 185737"/>
                <a:gd name="connsiteY8" fmla="*/ 133350 h 166687"/>
                <a:gd name="connsiteX9" fmla="*/ 47625 w 185737"/>
                <a:gd name="connsiteY9" fmla="*/ 133350 h 166687"/>
                <a:gd name="connsiteX10" fmla="*/ 52388 w 185737"/>
                <a:gd name="connsiteY10" fmla="*/ 138113 h 166687"/>
                <a:gd name="connsiteX11" fmla="*/ 52388 w 185737"/>
                <a:gd name="connsiteY11" fmla="*/ 152400 h 166687"/>
                <a:gd name="connsiteX12" fmla="*/ 61913 w 185737"/>
                <a:gd name="connsiteY12" fmla="*/ 161925 h 166687"/>
                <a:gd name="connsiteX13" fmla="*/ 104775 w 185737"/>
                <a:gd name="connsiteY13" fmla="*/ 161925 h 166687"/>
                <a:gd name="connsiteX14" fmla="*/ 185738 w 185737"/>
                <a:gd name="connsiteY14" fmla="*/ 80963 h 166687"/>
                <a:gd name="connsiteX15" fmla="*/ 104775 w 185737"/>
                <a:gd name="connsiteY15" fmla="*/ 0 h 166687"/>
                <a:gd name="connsiteX16" fmla="*/ 42863 w 185737"/>
                <a:gd name="connsiteY16" fmla="*/ 0 h 166687"/>
                <a:gd name="connsiteX17" fmla="*/ 0 w 185737"/>
                <a:gd name="connsiteY17" fmla="*/ 42863 h 166687"/>
                <a:gd name="connsiteX18" fmla="*/ 0 w 185737"/>
                <a:gd name="connsiteY18" fmla="*/ 123825 h 166687"/>
                <a:gd name="connsiteX19" fmla="*/ 9525 w 185737"/>
                <a:gd name="connsiteY19" fmla="*/ 133350 h 166687"/>
                <a:gd name="connsiteX20" fmla="*/ 114300 w 185737"/>
                <a:gd name="connsiteY20" fmla="*/ 83344 h 166687"/>
                <a:gd name="connsiteX21" fmla="*/ 157163 w 185737"/>
                <a:gd name="connsiteY21" fmla="*/ 83344 h 166687"/>
                <a:gd name="connsiteX22" fmla="*/ 164306 w 185737"/>
                <a:gd name="connsiteY22" fmla="*/ 90488 h 166687"/>
                <a:gd name="connsiteX23" fmla="*/ 157163 w 185737"/>
                <a:gd name="connsiteY23" fmla="*/ 97631 h 166687"/>
                <a:gd name="connsiteX24" fmla="*/ 114300 w 185737"/>
                <a:gd name="connsiteY24" fmla="*/ 97631 h 166687"/>
                <a:gd name="connsiteX25" fmla="*/ 107156 w 185737"/>
                <a:gd name="connsiteY25" fmla="*/ 90488 h 166687"/>
                <a:gd name="connsiteX26" fmla="*/ 114300 w 185737"/>
                <a:gd name="connsiteY26" fmla="*/ 83344 h 166687"/>
                <a:gd name="connsiteX27" fmla="*/ 114300 w 185737"/>
                <a:gd name="connsiteY27" fmla="*/ 111919 h 166687"/>
                <a:gd name="connsiteX28" fmla="*/ 138113 w 185737"/>
                <a:gd name="connsiteY28" fmla="*/ 111919 h 166687"/>
                <a:gd name="connsiteX29" fmla="*/ 145256 w 185737"/>
                <a:gd name="connsiteY29" fmla="*/ 119063 h 166687"/>
                <a:gd name="connsiteX30" fmla="*/ 138113 w 185737"/>
                <a:gd name="connsiteY30" fmla="*/ 126206 h 166687"/>
                <a:gd name="connsiteX31" fmla="*/ 114300 w 185737"/>
                <a:gd name="connsiteY31" fmla="*/ 126206 h 166687"/>
                <a:gd name="connsiteX32" fmla="*/ 107156 w 185737"/>
                <a:gd name="connsiteY32" fmla="*/ 119063 h 166687"/>
                <a:gd name="connsiteX33" fmla="*/ 114300 w 185737"/>
                <a:gd name="connsiteY33" fmla="*/ 111919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" h="166687">
                  <a:moveTo>
                    <a:pt x="9525" y="133350"/>
                  </a:moveTo>
                  <a:lnTo>
                    <a:pt x="14288" y="133350"/>
                  </a:lnTo>
                  <a:cubicBezTo>
                    <a:pt x="16918" y="133350"/>
                    <a:pt x="19050" y="135483"/>
                    <a:pt x="19050" y="138113"/>
                  </a:cubicBezTo>
                  <a:lnTo>
                    <a:pt x="19050" y="159544"/>
                  </a:lnTo>
                  <a:cubicBezTo>
                    <a:pt x="19076" y="163479"/>
                    <a:pt x="22259" y="166662"/>
                    <a:pt x="26194" y="166688"/>
                  </a:cubicBezTo>
                  <a:lnTo>
                    <a:pt x="30956" y="166688"/>
                  </a:lnTo>
                  <a:cubicBezTo>
                    <a:pt x="34891" y="166662"/>
                    <a:pt x="38074" y="163479"/>
                    <a:pt x="38100" y="159544"/>
                  </a:cubicBezTo>
                  <a:lnTo>
                    <a:pt x="38100" y="138113"/>
                  </a:lnTo>
                  <a:cubicBezTo>
                    <a:pt x="38100" y="135483"/>
                    <a:pt x="40232" y="133350"/>
                    <a:pt x="42863" y="133350"/>
                  </a:cubicBezTo>
                  <a:lnTo>
                    <a:pt x="47625" y="133350"/>
                  </a:lnTo>
                  <a:cubicBezTo>
                    <a:pt x="50255" y="133350"/>
                    <a:pt x="52388" y="135483"/>
                    <a:pt x="52388" y="138113"/>
                  </a:cubicBezTo>
                  <a:lnTo>
                    <a:pt x="52388" y="152400"/>
                  </a:lnTo>
                  <a:cubicBezTo>
                    <a:pt x="52388" y="157661"/>
                    <a:pt x="56652" y="161925"/>
                    <a:pt x="61913" y="161925"/>
                  </a:cubicBezTo>
                  <a:lnTo>
                    <a:pt x="104775" y="161925"/>
                  </a:lnTo>
                  <a:cubicBezTo>
                    <a:pt x="149489" y="161925"/>
                    <a:pt x="185738" y="125677"/>
                    <a:pt x="185738" y="80963"/>
                  </a:cubicBezTo>
                  <a:cubicBezTo>
                    <a:pt x="185738" y="36248"/>
                    <a:pt x="149489" y="0"/>
                    <a:pt x="104775" y="0"/>
                  </a:cubicBezTo>
                  <a:lnTo>
                    <a:pt x="42863" y="0"/>
                  </a:lnTo>
                  <a:cubicBezTo>
                    <a:pt x="19205" y="37"/>
                    <a:pt x="37" y="19205"/>
                    <a:pt x="0" y="42863"/>
                  </a:cubicBezTo>
                  <a:lnTo>
                    <a:pt x="0" y="123825"/>
                  </a:lnTo>
                  <a:cubicBezTo>
                    <a:pt x="0" y="129086"/>
                    <a:pt x="4265" y="133350"/>
                    <a:pt x="9525" y="133350"/>
                  </a:cubicBezTo>
                  <a:close/>
                  <a:moveTo>
                    <a:pt x="114300" y="83344"/>
                  </a:moveTo>
                  <a:lnTo>
                    <a:pt x="157163" y="83344"/>
                  </a:lnTo>
                  <a:cubicBezTo>
                    <a:pt x="161108" y="83344"/>
                    <a:pt x="164306" y="86542"/>
                    <a:pt x="164306" y="90488"/>
                  </a:cubicBezTo>
                  <a:cubicBezTo>
                    <a:pt x="164306" y="94433"/>
                    <a:pt x="161108" y="97631"/>
                    <a:pt x="157163" y="97631"/>
                  </a:cubicBezTo>
                  <a:lnTo>
                    <a:pt x="114300" y="97631"/>
                  </a:lnTo>
                  <a:cubicBezTo>
                    <a:pt x="110355" y="97631"/>
                    <a:pt x="107156" y="94433"/>
                    <a:pt x="107156" y="90488"/>
                  </a:cubicBezTo>
                  <a:cubicBezTo>
                    <a:pt x="107156" y="86542"/>
                    <a:pt x="110355" y="83344"/>
                    <a:pt x="114300" y="83344"/>
                  </a:cubicBezTo>
                  <a:close/>
                  <a:moveTo>
                    <a:pt x="114300" y="111919"/>
                  </a:moveTo>
                  <a:lnTo>
                    <a:pt x="138113" y="111919"/>
                  </a:lnTo>
                  <a:cubicBezTo>
                    <a:pt x="142058" y="111919"/>
                    <a:pt x="145256" y="115117"/>
                    <a:pt x="145256" y="119063"/>
                  </a:cubicBezTo>
                  <a:cubicBezTo>
                    <a:pt x="145256" y="123008"/>
                    <a:pt x="142058" y="126206"/>
                    <a:pt x="138113" y="126206"/>
                  </a:cubicBezTo>
                  <a:lnTo>
                    <a:pt x="114300" y="126206"/>
                  </a:lnTo>
                  <a:cubicBezTo>
                    <a:pt x="110355" y="126206"/>
                    <a:pt x="107156" y="123008"/>
                    <a:pt x="107156" y="119063"/>
                  </a:cubicBezTo>
                  <a:cubicBezTo>
                    <a:pt x="107156" y="115117"/>
                    <a:pt x="110355" y="111919"/>
                    <a:pt x="114300" y="111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7DBD816-CA34-2759-3E6B-95EA3D3DFCC6}"/>
                </a:ext>
              </a:extLst>
            </p:cNvPr>
            <p:cNvSpPr/>
            <p:nvPr/>
          </p:nvSpPr>
          <p:spPr>
            <a:xfrm>
              <a:off x="12075319" y="6905625"/>
              <a:ext cx="171450" cy="33337"/>
            </a:xfrm>
            <a:custGeom>
              <a:avLst/>
              <a:gdLst>
                <a:gd name="connsiteX0" fmla="*/ 161925 w 171450"/>
                <a:gd name="connsiteY0" fmla="*/ 14288 h 33337"/>
                <a:gd name="connsiteX1" fmla="*/ 23813 w 171450"/>
                <a:gd name="connsiteY1" fmla="*/ 14288 h 33337"/>
                <a:gd name="connsiteX2" fmla="*/ 19050 w 171450"/>
                <a:gd name="connsiteY2" fmla="*/ 9525 h 33337"/>
                <a:gd name="connsiteX3" fmla="*/ 9525 w 171450"/>
                <a:gd name="connsiteY3" fmla="*/ 0 h 33337"/>
                <a:gd name="connsiteX4" fmla="*/ 0 w 171450"/>
                <a:gd name="connsiteY4" fmla="*/ 9525 h 33337"/>
                <a:gd name="connsiteX5" fmla="*/ 23813 w 171450"/>
                <a:gd name="connsiteY5" fmla="*/ 33338 h 33337"/>
                <a:gd name="connsiteX6" fmla="*/ 161925 w 171450"/>
                <a:gd name="connsiteY6" fmla="*/ 33338 h 33337"/>
                <a:gd name="connsiteX7" fmla="*/ 171450 w 171450"/>
                <a:gd name="connsiteY7" fmla="*/ 23813 h 33337"/>
                <a:gd name="connsiteX8" fmla="*/ 161925 w 171450"/>
                <a:gd name="connsiteY8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450" h="33337">
                  <a:moveTo>
                    <a:pt x="161925" y="14288"/>
                  </a:moveTo>
                  <a:lnTo>
                    <a:pt x="23813" y="14288"/>
                  </a:lnTo>
                  <a:cubicBezTo>
                    <a:pt x="21182" y="14288"/>
                    <a:pt x="19050" y="12155"/>
                    <a:pt x="19050" y="9525"/>
                  </a:cubicBezTo>
                  <a:cubicBezTo>
                    <a:pt x="19050" y="4264"/>
                    <a:pt x="14785" y="0"/>
                    <a:pt x="9525" y="0"/>
                  </a:cubicBezTo>
                  <a:cubicBezTo>
                    <a:pt x="4264" y="0"/>
                    <a:pt x="0" y="4264"/>
                    <a:pt x="0" y="9525"/>
                  </a:cubicBezTo>
                  <a:cubicBezTo>
                    <a:pt x="0" y="22676"/>
                    <a:pt x="10661" y="33338"/>
                    <a:pt x="23813" y="33338"/>
                  </a:cubicBezTo>
                  <a:lnTo>
                    <a:pt x="161925" y="33338"/>
                  </a:lnTo>
                  <a:cubicBezTo>
                    <a:pt x="167186" y="33338"/>
                    <a:pt x="171450" y="29073"/>
                    <a:pt x="171450" y="23813"/>
                  </a:cubicBezTo>
                  <a:cubicBezTo>
                    <a:pt x="171450" y="18552"/>
                    <a:pt x="167186" y="14288"/>
                    <a:pt x="161925" y="14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72D05F-0545-77BA-89FA-3694B2F93494}"/>
                </a:ext>
              </a:extLst>
            </p:cNvPr>
            <p:cNvSpPr/>
            <p:nvPr/>
          </p:nvSpPr>
          <p:spPr>
            <a:xfrm>
              <a:off x="12108656" y="6948487"/>
              <a:ext cx="19050" cy="23812"/>
            </a:xfrm>
            <a:custGeom>
              <a:avLst/>
              <a:gdLst>
                <a:gd name="connsiteX0" fmla="*/ 14288 w 19050"/>
                <a:gd name="connsiteY0" fmla="*/ 0 h 23812"/>
                <a:gd name="connsiteX1" fmla="*/ 4763 w 19050"/>
                <a:gd name="connsiteY1" fmla="*/ 0 h 23812"/>
                <a:gd name="connsiteX2" fmla="*/ 0 w 19050"/>
                <a:gd name="connsiteY2" fmla="*/ 4763 h 23812"/>
                <a:gd name="connsiteX3" fmla="*/ 0 w 19050"/>
                <a:gd name="connsiteY3" fmla="*/ 14288 h 23812"/>
                <a:gd name="connsiteX4" fmla="*/ 9525 w 19050"/>
                <a:gd name="connsiteY4" fmla="*/ 23813 h 23812"/>
                <a:gd name="connsiteX5" fmla="*/ 19050 w 19050"/>
                <a:gd name="connsiteY5" fmla="*/ 14288 h 23812"/>
                <a:gd name="connsiteX6" fmla="*/ 19050 w 19050"/>
                <a:gd name="connsiteY6" fmla="*/ 4763 h 23812"/>
                <a:gd name="connsiteX7" fmla="*/ 14288 w 19050"/>
                <a:gd name="connsiteY7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" h="23812">
                  <a:moveTo>
                    <a:pt x="14288" y="0"/>
                  </a:moveTo>
                  <a:lnTo>
                    <a:pt x="4763" y="0"/>
                  </a:lnTo>
                  <a:cubicBezTo>
                    <a:pt x="2132" y="0"/>
                    <a:pt x="0" y="2133"/>
                    <a:pt x="0" y="4763"/>
                  </a:cubicBezTo>
                  <a:lnTo>
                    <a:pt x="0" y="14288"/>
                  </a:lnTo>
                  <a:cubicBezTo>
                    <a:pt x="0" y="19548"/>
                    <a:pt x="4265" y="23813"/>
                    <a:pt x="9525" y="23813"/>
                  </a:cubicBezTo>
                  <a:cubicBezTo>
                    <a:pt x="14785" y="23813"/>
                    <a:pt x="19050" y="19548"/>
                    <a:pt x="19050" y="14288"/>
                  </a:cubicBezTo>
                  <a:lnTo>
                    <a:pt x="19050" y="4763"/>
                  </a:lnTo>
                  <a:cubicBezTo>
                    <a:pt x="19050" y="2133"/>
                    <a:pt x="16918" y="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8039C273-385A-42A9-BBAC-C6C3A2FAE088}"/>
              </a:ext>
            </a:extLst>
          </p:cNvPr>
          <p:cNvSpPr/>
          <p:nvPr/>
        </p:nvSpPr>
        <p:spPr>
          <a:xfrm>
            <a:off x="5872118" y="4175040"/>
            <a:ext cx="2205310" cy="1576004"/>
          </a:xfrm>
          <a:prstGeom prst="rect">
            <a:avLst/>
          </a:prstGeom>
          <a:solidFill>
            <a:srgbClr val="253B50"/>
          </a:solidFill>
          <a:ln>
            <a:noFill/>
          </a:ln>
          <a:effectLst>
            <a:outerShdw blurRad="1143000" dist="38100" dir="3000000" sx="103000" sy="103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DFA6AB6-2C08-962A-781C-F1C9E9A483DC}"/>
              </a:ext>
            </a:extLst>
          </p:cNvPr>
          <p:cNvSpPr/>
          <p:nvPr/>
        </p:nvSpPr>
        <p:spPr>
          <a:xfrm>
            <a:off x="8433844" y="4176370"/>
            <a:ext cx="2205310" cy="1576004"/>
          </a:xfrm>
          <a:prstGeom prst="rect">
            <a:avLst/>
          </a:prstGeom>
          <a:solidFill>
            <a:srgbClr val="253B50"/>
          </a:solidFill>
          <a:ln>
            <a:noFill/>
          </a:ln>
          <a:effectLst>
            <a:outerShdw blurRad="1143000" dist="38100" dir="3000000" sx="103000" sy="103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grpSp>
        <p:nvGrpSpPr>
          <p:cNvPr id="37" name="Graphic 2">
            <a:extLst>
              <a:ext uri="{FF2B5EF4-FFF2-40B4-BE49-F238E27FC236}">
                <a16:creationId xmlns:a16="http://schemas.microsoft.com/office/drawing/2014/main" id="{CFD17ADC-C633-978B-F98A-DD14AA6401DA}"/>
              </a:ext>
            </a:extLst>
          </p:cNvPr>
          <p:cNvGrpSpPr/>
          <p:nvPr/>
        </p:nvGrpSpPr>
        <p:grpSpPr>
          <a:xfrm>
            <a:off x="6706633" y="4482363"/>
            <a:ext cx="536280" cy="492939"/>
            <a:chOff x="12075288" y="6752914"/>
            <a:chExt cx="228652" cy="210173"/>
          </a:xfrm>
          <a:solidFill>
            <a:srgbClr val="FCC333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BB74D54-D15A-7942-9192-F2E1465171CB}"/>
                </a:ext>
              </a:extLst>
            </p:cNvPr>
            <p:cNvSpPr/>
            <p:nvPr/>
          </p:nvSpPr>
          <p:spPr>
            <a:xfrm>
              <a:off x="12075288" y="6752914"/>
              <a:ext cx="228652" cy="141266"/>
            </a:xfrm>
            <a:custGeom>
              <a:avLst/>
              <a:gdLst>
                <a:gd name="connsiteX0" fmla="*/ 20833 w 228652"/>
                <a:gd name="connsiteY0" fmla="*/ 140166 h 141266"/>
                <a:gd name="connsiteX1" fmla="*/ 33069 w 228652"/>
                <a:gd name="connsiteY1" fmla="*/ 136558 h 141266"/>
                <a:gd name="connsiteX2" fmla="*/ 34091 w 228652"/>
                <a:gd name="connsiteY2" fmla="*/ 133412 h 141266"/>
                <a:gd name="connsiteX3" fmla="*/ 34206 w 228652"/>
                <a:gd name="connsiteY3" fmla="*/ 132612 h 141266"/>
                <a:gd name="connsiteX4" fmla="*/ 30062 w 228652"/>
                <a:gd name="connsiteY4" fmla="*/ 123478 h 141266"/>
                <a:gd name="connsiteX5" fmla="*/ 25167 w 228652"/>
                <a:gd name="connsiteY5" fmla="*/ 119925 h 141266"/>
                <a:gd name="connsiteX6" fmla="*/ 19080 w 228652"/>
                <a:gd name="connsiteY6" fmla="*/ 102923 h 141266"/>
                <a:gd name="connsiteX7" fmla="*/ 43712 w 228652"/>
                <a:gd name="connsiteY7" fmla="*/ 78282 h 141266"/>
                <a:gd name="connsiteX8" fmla="*/ 48808 w 228652"/>
                <a:gd name="connsiteY8" fmla="*/ 78815 h 141266"/>
                <a:gd name="connsiteX9" fmla="*/ 56532 w 228652"/>
                <a:gd name="connsiteY9" fmla="*/ 77043 h 141266"/>
                <a:gd name="connsiteX10" fmla="*/ 60266 w 228652"/>
                <a:gd name="connsiteY10" fmla="*/ 69623 h 141266"/>
                <a:gd name="connsiteX11" fmla="*/ 163298 w 228652"/>
                <a:gd name="connsiteY11" fmla="*/ 50145 h 141266"/>
                <a:gd name="connsiteX12" fmla="*/ 172614 w 228652"/>
                <a:gd name="connsiteY12" fmla="*/ 55565 h 141266"/>
                <a:gd name="connsiteX13" fmla="*/ 200588 w 228652"/>
                <a:gd name="connsiteY13" fmla="*/ 67709 h 141266"/>
                <a:gd name="connsiteX14" fmla="*/ 209494 w 228652"/>
                <a:gd name="connsiteY14" fmla="*/ 94379 h 141266"/>
                <a:gd name="connsiteX15" fmla="*/ 196874 w 228652"/>
                <a:gd name="connsiteY15" fmla="*/ 119211 h 141266"/>
                <a:gd name="connsiteX16" fmla="*/ 193673 w 228652"/>
                <a:gd name="connsiteY16" fmla="*/ 128250 h 141266"/>
                <a:gd name="connsiteX17" fmla="*/ 193769 w 228652"/>
                <a:gd name="connsiteY17" fmla="*/ 128697 h 141266"/>
                <a:gd name="connsiteX18" fmla="*/ 204161 w 228652"/>
                <a:gd name="connsiteY18" fmla="*/ 136165 h 141266"/>
                <a:gd name="connsiteX19" fmla="*/ 208208 w 228652"/>
                <a:gd name="connsiteY19" fmla="*/ 134413 h 141266"/>
                <a:gd name="connsiteX20" fmla="*/ 228630 w 228652"/>
                <a:gd name="connsiteY20" fmla="*/ 92979 h 141266"/>
                <a:gd name="connsiteX21" fmla="*/ 178929 w 228652"/>
                <a:gd name="connsiteY21" fmla="*/ 36781 h 141266"/>
                <a:gd name="connsiteX22" fmla="*/ 177119 w 228652"/>
                <a:gd name="connsiteY22" fmla="*/ 35638 h 141266"/>
                <a:gd name="connsiteX23" fmla="*/ 76740 w 228652"/>
                <a:gd name="connsiteY23" fmla="*/ 10386 h 141266"/>
                <a:gd name="connsiteX24" fmla="*/ 42826 w 228652"/>
                <a:gd name="connsiteY24" fmla="*/ 57460 h 141266"/>
                <a:gd name="connsiteX25" fmla="*/ 40664 w 228652"/>
                <a:gd name="connsiteY25" fmla="*/ 59317 h 141266"/>
                <a:gd name="connsiteX26" fmla="*/ 5936 w 228652"/>
                <a:gd name="connsiteY26" fmla="*/ 80758 h 141266"/>
                <a:gd name="connsiteX27" fmla="*/ 30 w 228652"/>
                <a:gd name="connsiteY27" fmla="*/ 104066 h 141266"/>
                <a:gd name="connsiteX28" fmla="*/ 11793 w 228652"/>
                <a:gd name="connsiteY28" fmla="*/ 133498 h 141266"/>
                <a:gd name="connsiteX29" fmla="*/ 20833 w 228652"/>
                <a:gd name="connsiteY29" fmla="*/ 140166 h 14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652" h="141266">
                  <a:moveTo>
                    <a:pt x="20833" y="140166"/>
                  </a:moveTo>
                  <a:cubicBezTo>
                    <a:pt x="25207" y="142549"/>
                    <a:pt x="30686" y="140933"/>
                    <a:pt x="33069" y="136558"/>
                  </a:cubicBezTo>
                  <a:cubicBezTo>
                    <a:pt x="33601" y="135582"/>
                    <a:pt x="33947" y="134515"/>
                    <a:pt x="34091" y="133412"/>
                  </a:cubicBezTo>
                  <a:lnTo>
                    <a:pt x="34206" y="132612"/>
                  </a:lnTo>
                  <a:cubicBezTo>
                    <a:pt x="34873" y="129000"/>
                    <a:pt x="33220" y="125355"/>
                    <a:pt x="30062" y="123478"/>
                  </a:cubicBezTo>
                  <a:cubicBezTo>
                    <a:pt x="28266" y="122539"/>
                    <a:pt x="26616" y="121342"/>
                    <a:pt x="25167" y="119925"/>
                  </a:cubicBezTo>
                  <a:cubicBezTo>
                    <a:pt x="20864" y="115349"/>
                    <a:pt x="18658" y="109189"/>
                    <a:pt x="19080" y="102923"/>
                  </a:cubicBezTo>
                  <a:cubicBezTo>
                    <a:pt x="19085" y="89320"/>
                    <a:pt x="30109" y="78292"/>
                    <a:pt x="43712" y="78282"/>
                  </a:cubicBezTo>
                  <a:cubicBezTo>
                    <a:pt x="45424" y="78286"/>
                    <a:pt x="47132" y="78464"/>
                    <a:pt x="48808" y="78815"/>
                  </a:cubicBezTo>
                  <a:cubicBezTo>
                    <a:pt x="51517" y="79363"/>
                    <a:pt x="54332" y="78718"/>
                    <a:pt x="56532" y="77043"/>
                  </a:cubicBezTo>
                  <a:cubicBezTo>
                    <a:pt x="58847" y="75272"/>
                    <a:pt x="60222" y="72538"/>
                    <a:pt x="60266" y="69623"/>
                  </a:cubicBezTo>
                  <a:cubicBezTo>
                    <a:pt x="60990" y="14979"/>
                    <a:pt x="139257" y="-585"/>
                    <a:pt x="163298" y="50145"/>
                  </a:cubicBezTo>
                  <a:cubicBezTo>
                    <a:pt x="165034" y="53657"/>
                    <a:pt x="168703" y="55791"/>
                    <a:pt x="172614" y="55565"/>
                  </a:cubicBezTo>
                  <a:cubicBezTo>
                    <a:pt x="183302" y="55140"/>
                    <a:pt x="193600" y="59611"/>
                    <a:pt x="200588" y="67709"/>
                  </a:cubicBezTo>
                  <a:cubicBezTo>
                    <a:pt x="207030" y="75035"/>
                    <a:pt x="210241" y="84652"/>
                    <a:pt x="209494" y="94379"/>
                  </a:cubicBezTo>
                  <a:cubicBezTo>
                    <a:pt x="209205" y="104125"/>
                    <a:pt x="204577" y="113232"/>
                    <a:pt x="196874" y="119211"/>
                  </a:cubicBezTo>
                  <a:cubicBezTo>
                    <a:pt x="194171" y="121367"/>
                    <a:pt x="192929" y="124873"/>
                    <a:pt x="193673" y="128250"/>
                  </a:cubicBezTo>
                  <a:lnTo>
                    <a:pt x="193769" y="128697"/>
                  </a:lnTo>
                  <a:cubicBezTo>
                    <a:pt x="194576" y="133630"/>
                    <a:pt x="199229" y="136973"/>
                    <a:pt x="204161" y="136165"/>
                  </a:cubicBezTo>
                  <a:cubicBezTo>
                    <a:pt x="205634" y="135923"/>
                    <a:pt x="207025" y="135321"/>
                    <a:pt x="208208" y="134413"/>
                  </a:cubicBezTo>
                  <a:cubicBezTo>
                    <a:pt x="221183" y="124607"/>
                    <a:pt x="228757" y="109242"/>
                    <a:pt x="228630" y="92979"/>
                  </a:cubicBezTo>
                  <a:cubicBezTo>
                    <a:pt x="229445" y="64081"/>
                    <a:pt x="207709" y="39504"/>
                    <a:pt x="178929" y="36781"/>
                  </a:cubicBezTo>
                  <a:cubicBezTo>
                    <a:pt x="178178" y="36708"/>
                    <a:pt x="177507" y="36284"/>
                    <a:pt x="177119" y="35638"/>
                  </a:cubicBezTo>
                  <a:cubicBezTo>
                    <a:pt x="156373" y="946"/>
                    <a:pt x="111433" y="-10360"/>
                    <a:pt x="76740" y="10386"/>
                  </a:cubicBezTo>
                  <a:cubicBezTo>
                    <a:pt x="59433" y="20735"/>
                    <a:pt x="47163" y="37767"/>
                    <a:pt x="42826" y="57460"/>
                  </a:cubicBezTo>
                  <a:cubicBezTo>
                    <a:pt x="42599" y="58491"/>
                    <a:pt x="41718" y="59249"/>
                    <a:pt x="40664" y="59317"/>
                  </a:cubicBezTo>
                  <a:cubicBezTo>
                    <a:pt x="26286" y="60381"/>
                    <a:pt x="13328" y="68381"/>
                    <a:pt x="5936" y="80758"/>
                  </a:cubicBezTo>
                  <a:cubicBezTo>
                    <a:pt x="1773" y="87801"/>
                    <a:pt x="-277" y="95891"/>
                    <a:pt x="30" y="104066"/>
                  </a:cubicBezTo>
                  <a:cubicBezTo>
                    <a:pt x="-172" y="115061"/>
                    <a:pt x="4069" y="125671"/>
                    <a:pt x="11793" y="133498"/>
                  </a:cubicBezTo>
                  <a:cubicBezTo>
                    <a:pt x="14484" y="136127"/>
                    <a:pt x="17526" y="138371"/>
                    <a:pt x="20833" y="140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5113D13-758B-DABC-1AAD-84EDBA65D88B}"/>
                </a:ext>
              </a:extLst>
            </p:cNvPr>
            <p:cNvSpPr/>
            <p:nvPr/>
          </p:nvSpPr>
          <p:spPr>
            <a:xfrm>
              <a:off x="12175150" y="6882393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7 w 28575"/>
                <a:gd name="connsiteY1" fmla="*/ 28575 h 28575"/>
                <a:gd name="connsiteX2" fmla="*/ 0 w 28575"/>
                <a:gd name="connsiteY2" fmla="*/ 14288 h 28575"/>
                <a:gd name="connsiteX3" fmla="*/ 14287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7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7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83B1291-F61D-8127-5E92-48D0BF8A3B47}"/>
                </a:ext>
              </a:extLst>
            </p:cNvPr>
            <p:cNvSpPr/>
            <p:nvPr/>
          </p:nvSpPr>
          <p:spPr>
            <a:xfrm>
              <a:off x="12129942" y="6830282"/>
              <a:ext cx="119043" cy="132806"/>
            </a:xfrm>
            <a:custGeom>
              <a:avLst/>
              <a:gdLst>
                <a:gd name="connsiteX0" fmla="*/ 116674 w 119043"/>
                <a:gd name="connsiteY0" fmla="*/ 99641 h 132806"/>
                <a:gd name="connsiteX1" fmla="*/ 114436 w 119043"/>
                <a:gd name="connsiteY1" fmla="*/ 79524 h 132806"/>
                <a:gd name="connsiteX2" fmla="*/ 105035 w 119043"/>
                <a:gd name="connsiteY2" fmla="*/ 69389 h 132806"/>
                <a:gd name="connsiteX3" fmla="*/ 105035 w 119043"/>
                <a:gd name="connsiteY3" fmla="*/ 63427 h 132806"/>
                <a:gd name="connsiteX4" fmla="*/ 114436 w 119043"/>
                <a:gd name="connsiteY4" fmla="*/ 53282 h 132806"/>
                <a:gd name="connsiteX5" fmla="*/ 113563 w 119043"/>
                <a:gd name="connsiteY5" fmla="*/ 29280 h 132806"/>
                <a:gd name="connsiteX6" fmla="*/ 98243 w 119043"/>
                <a:gd name="connsiteY6" fmla="*/ 25155 h 132806"/>
                <a:gd name="connsiteX7" fmla="*/ 84813 w 119043"/>
                <a:gd name="connsiteY7" fmla="*/ 28270 h 132806"/>
                <a:gd name="connsiteX8" fmla="*/ 79727 w 119043"/>
                <a:gd name="connsiteY8" fmla="*/ 25308 h 132806"/>
                <a:gd name="connsiteX9" fmla="*/ 75688 w 119043"/>
                <a:gd name="connsiteY9" fmla="*/ 12049 h 132806"/>
                <a:gd name="connsiteX10" fmla="*/ 54633 w 119043"/>
                <a:gd name="connsiteY10" fmla="*/ 719 h 132806"/>
                <a:gd name="connsiteX11" fmla="*/ 43303 w 119043"/>
                <a:gd name="connsiteY11" fmla="*/ 12049 h 132806"/>
                <a:gd name="connsiteX12" fmla="*/ 39265 w 119043"/>
                <a:gd name="connsiteY12" fmla="*/ 25308 h 132806"/>
                <a:gd name="connsiteX13" fmla="*/ 34188 w 119043"/>
                <a:gd name="connsiteY13" fmla="*/ 28270 h 132806"/>
                <a:gd name="connsiteX14" fmla="*/ 20748 w 119043"/>
                <a:gd name="connsiteY14" fmla="*/ 25155 h 132806"/>
                <a:gd name="connsiteX15" fmla="*/ 430 w 119043"/>
                <a:gd name="connsiteY15" fmla="*/ 37962 h 132806"/>
                <a:gd name="connsiteX16" fmla="*/ 4555 w 119043"/>
                <a:gd name="connsiteY16" fmla="*/ 53282 h 132806"/>
                <a:gd name="connsiteX17" fmla="*/ 13957 w 119043"/>
                <a:gd name="connsiteY17" fmla="*/ 63427 h 132806"/>
                <a:gd name="connsiteX18" fmla="*/ 13957 w 119043"/>
                <a:gd name="connsiteY18" fmla="*/ 69389 h 132806"/>
                <a:gd name="connsiteX19" fmla="*/ 4546 w 119043"/>
                <a:gd name="connsiteY19" fmla="*/ 79524 h 132806"/>
                <a:gd name="connsiteX20" fmla="*/ 5419 w 119043"/>
                <a:gd name="connsiteY20" fmla="*/ 103526 h 132806"/>
                <a:gd name="connsiteX21" fmla="*/ 20738 w 119043"/>
                <a:gd name="connsiteY21" fmla="*/ 107651 h 132806"/>
                <a:gd name="connsiteX22" fmla="*/ 34178 w 119043"/>
                <a:gd name="connsiteY22" fmla="*/ 104536 h 132806"/>
                <a:gd name="connsiteX23" fmla="*/ 39255 w 119043"/>
                <a:gd name="connsiteY23" fmla="*/ 107499 h 132806"/>
                <a:gd name="connsiteX24" fmla="*/ 43294 w 119043"/>
                <a:gd name="connsiteY24" fmla="*/ 120758 h 132806"/>
                <a:gd name="connsiteX25" fmla="*/ 64349 w 119043"/>
                <a:gd name="connsiteY25" fmla="*/ 132088 h 132806"/>
                <a:gd name="connsiteX26" fmla="*/ 75679 w 119043"/>
                <a:gd name="connsiteY26" fmla="*/ 120758 h 132806"/>
                <a:gd name="connsiteX27" fmla="*/ 79717 w 119043"/>
                <a:gd name="connsiteY27" fmla="*/ 107499 h 132806"/>
                <a:gd name="connsiteX28" fmla="*/ 84794 w 119043"/>
                <a:gd name="connsiteY28" fmla="*/ 104536 h 132806"/>
                <a:gd name="connsiteX29" fmla="*/ 98234 w 119043"/>
                <a:gd name="connsiteY29" fmla="*/ 107651 h 132806"/>
                <a:gd name="connsiteX30" fmla="*/ 116674 w 119043"/>
                <a:gd name="connsiteY30" fmla="*/ 99641 h 132806"/>
                <a:gd name="connsiteX31" fmla="*/ 59524 w 119043"/>
                <a:gd name="connsiteY31" fmla="*/ 94973 h 132806"/>
                <a:gd name="connsiteX32" fmla="*/ 30949 w 119043"/>
                <a:gd name="connsiteY32" fmla="*/ 66398 h 132806"/>
                <a:gd name="connsiteX33" fmla="*/ 59524 w 119043"/>
                <a:gd name="connsiteY33" fmla="*/ 37823 h 132806"/>
                <a:gd name="connsiteX34" fmla="*/ 88099 w 119043"/>
                <a:gd name="connsiteY34" fmla="*/ 66398 h 132806"/>
                <a:gd name="connsiteX35" fmla="*/ 59524 w 119043"/>
                <a:gd name="connsiteY35" fmla="*/ 94973 h 132806"/>
                <a:gd name="connsiteX36" fmla="*/ 59496 w 119043"/>
                <a:gd name="connsiteY36" fmla="*/ 94973 h 13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9043" h="132806">
                  <a:moveTo>
                    <a:pt x="116674" y="99641"/>
                  </a:moveTo>
                  <a:cubicBezTo>
                    <a:pt x="120527" y="93192"/>
                    <a:pt x="119612" y="84967"/>
                    <a:pt x="114436" y="79524"/>
                  </a:cubicBezTo>
                  <a:lnTo>
                    <a:pt x="105035" y="69389"/>
                  </a:lnTo>
                  <a:cubicBezTo>
                    <a:pt x="103492" y="67701"/>
                    <a:pt x="103492" y="65114"/>
                    <a:pt x="105035" y="63427"/>
                  </a:cubicBezTo>
                  <a:lnTo>
                    <a:pt x="114436" y="53282"/>
                  </a:lnTo>
                  <a:cubicBezTo>
                    <a:pt x="120822" y="46414"/>
                    <a:pt x="120432" y="35668"/>
                    <a:pt x="113563" y="29280"/>
                  </a:cubicBezTo>
                  <a:cubicBezTo>
                    <a:pt x="109452" y="25458"/>
                    <a:pt x="103718" y="23914"/>
                    <a:pt x="98243" y="25155"/>
                  </a:cubicBezTo>
                  <a:lnTo>
                    <a:pt x="84813" y="28270"/>
                  </a:lnTo>
                  <a:cubicBezTo>
                    <a:pt x="82605" y="28757"/>
                    <a:pt x="80393" y="27469"/>
                    <a:pt x="79727" y="25308"/>
                  </a:cubicBezTo>
                  <a:lnTo>
                    <a:pt x="75688" y="12049"/>
                  </a:lnTo>
                  <a:cubicBezTo>
                    <a:pt x="73003" y="3106"/>
                    <a:pt x="63576" y="-1967"/>
                    <a:pt x="54633" y="719"/>
                  </a:cubicBezTo>
                  <a:cubicBezTo>
                    <a:pt x="49193" y="2353"/>
                    <a:pt x="44937" y="6609"/>
                    <a:pt x="43303" y="12049"/>
                  </a:cubicBezTo>
                  <a:lnTo>
                    <a:pt x="39265" y="25308"/>
                  </a:lnTo>
                  <a:cubicBezTo>
                    <a:pt x="38622" y="27482"/>
                    <a:pt x="36397" y="28781"/>
                    <a:pt x="34188" y="28270"/>
                  </a:cubicBezTo>
                  <a:lnTo>
                    <a:pt x="20748" y="25155"/>
                  </a:lnTo>
                  <a:cubicBezTo>
                    <a:pt x="11601" y="23082"/>
                    <a:pt x="2504" y="28816"/>
                    <a:pt x="430" y="37962"/>
                  </a:cubicBezTo>
                  <a:cubicBezTo>
                    <a:pt x="-811" y="43437"/>
                    <a:pt x="733" y="49171"/>
                    <a:pt x="4555" y="53282"/>
                  </a:cubicBezTo>
                  <a:lnTo>
                    <a:pt x="13957" y="63427"/>
                  </a:lnTo>
                  <a:cubicBezTo>
                    <a:pt x="15499" y="65114"/>
                    <a:pt x="15499" y="67701"/>
                    <a:pt x="13957" y="69389"/>
                  </a:cubicBezTo>
                  <a:lnTo>
                    <a:pt x="4546" y="79524"/>
                  </a:lnTo>
                  <a:cubicBezTo>
                    <a:pt x="-1841" y="86392"/>
                    <a:pt x="-1450" y="97138"/>
                    <a:pt x="5419" y="103526"/>
                  </a:cubicBezTo>
                  <a:cubicBezTo>
                    <a:pt x="9530" y="107348"/>
                    <a:pt x="15264" y="108892"/>
                    <a:pt x="20738" y="107651"/>
                  </a:cubicBezTo>
                  <a:lnTo>
                    <a:pt x="34178" y="104536"/>
                  </a:lnTo>
                  <a:cubicBezTo>
                    <a:pt x="36385" y="104040"/>
                    <a:pt x="38601" y="105333"/>
                    <a:pt x="39255" y="107499"/>
                  </a:cubicBezTo>
                  <a:lnTo>
                    <a:pt x="43294" y="120758"/>
                  </a:lnTo>
                  <a:cubicBezTo>
                    <a:pt x="45979" y="129701"/>
                    <a:pt x="55406" y="134773"/>
                    <a:pt x="64349" y="132088"/>
                  </a:cubicBezTo>
                  <a:cubicBezTo>
                    <a:pt x="69788" y="130454"/>
                    <a:pt x="74045" y="126197"/>
                    <a:pt x="75679" y="120758"/>
                  </a:cubicBezTo>
                  <a:lnTo>
                    <a:pt x="79717" y="107499"/>
                  </a:lnTo>
                  <a:cubicBezTo>
                    <a:pt x="80347" y="105315"/>
                    <a:pt x="82582" y="104010"/>
                    <a:pt x="84794" y="104536"/>
                  </a:cubicBezTo>
                  <a:lnTo>
                    <a:pt x="98234" y="107651"/>
                  </a:lnTo>
                  <a:cubicBezTo>
                    <a:pt x="105482" y="109433"/>
                    <a:pt x="113029" y="106155"/>
                    <a:pt x="116674" y="99641"/>
                  </a:cubicBezTo>
                  <a:close/>
                  <a:moveTo>
                    <a:pt x="59524" y="94973"/>
                  </a:moveTo>
                  <a:cubicBezTo>
                    <a:pt x="43742" y="94973"/>
                    <a:pt x="30949" y="82180"/>
                    <a:pt x="30949" y="66398"/>
                  </a:cubicBezTo>
                  <a:cubicBezTo>
                    <a:pt x="30949" y="50616"/>
                    <a:pt x="43742" y="37823"/>
                    <a:pt x="59524" y="37823"/>
                  </a:cubicBezTo>
                  <a:cubicBezTo>
                    <a:pt x="75306" y="37823"/>
                    <a:pt x="88099" y="50616"/>
                    <a:pt x="88099" y="66398"/>
                  </a:cubicBezTo>
                  <a:cubicBezTo>
                    <a:pt x="88099" y="82180"/>
                    <a:pt x="75306" y="94973"/>
                    <a:pt x="59524" y="94973"/>
                  </a:cubicBezTo>
                  <a:cubicBezTo>
                    <a:pt x="59515" y="94973"/>
                    <a:pt x="59505" y="94973"/>
                    <a:pt x="59496" y="94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1" name="Graphic 82">
            <a:extLst>
              <a:ext uri="{FF2B5EF4-FFF2-40B4-BE49-F238E27FC236}">
                <a16:creationId xmlns:a16="http://schemas.microsoft.com/office/drawing/2014/main" id="{59AB4179-E377-6092-7DE2-A378FDF0CF5D}"/>
              </a:ext>
            </a:extLst>
          </p:cNvPr>
          <p:cNvGrpSpPr/>
          <p:nvPr/>
        </p:nvGrpSpPr>
        <p:grpSpPr>
          <a:xfrm>
            <a:off x="9290029" y="4483607"/>
            <a:ext cx="492939" cy="492939"/>
            <a:chOff x="12075319" y="6743699"/>
            <a:chExt cx="228600" cy="228600"/>
          </a:xfrm>
          <a:solidFill>
            <a:srgbClr val="FCC333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F47B5C3-3C6D-A401-5525-11FF2B6193DD}"/>
                </a:ext>
              </a:extLst>
            </p:cNvPr>
            <p:cNvSpPr/>
            <p:nvPr/>
          </p:nvSpPr>
          <p:spPr>
            <a:xfrm>
              <a:off x="12095334" y="6743699"/>
              <a:ext cx="187677" cy="104778"/>
            </a:xfrm>
            <a:custGeom>
              <a:avLst/>
              <a:gdLst>
                <a:gd name="connsiteX0" fmla="*/ 10398 w 187677"/>
                <a:gd name="connsiteY0" fmla="*/ 32061 h 104778"/>
                <a:gd name="connsiteX1" fmla="*/ 20304 w 187677"/>
                <a:gd name="connsiteY1" fmla="*/ 32061 h 104778"/>
                <a:gd name="connsiteX2" fmla="*/ 24876 w 187677"/>
                <a:gd name="connsiteY2" fmla="*/ 35500 h 104778"/>
                <a:gd name="connsiteX3" fmla="*/ 29295 w 187677"/>
                <a:gd name="connsiteY3" fmla="*/ 44396 h 104778"/>
                <a:gd name="connsiteX4" fmla="*/ 29495 w 187677"/>
                <a:gd name="connsiteY4" fmla="*/ 44701 h 104778"/>
                <a:gd name="connsiteX5" fmla="*/ 29495 w 187677"/>
                <a:gd name="connsiteY5" fmla="*/ 45701 h 104778"/>
                <a:gd name="connsiteX6" fmla="*/ 32020 w 187677"/>
                <a:gd name="connsiteY6" fmla="*/ 82144 h 104778"/>
                <a:gd name="connsiteX7" fmla="*/ 46536 w 187677"/>
                <a:gd name="connsiteY7" fmla="*/ 84605 h 104778"/>
                <a:gd name="connsiteX8" fmla="*/ 47945 w 187677"/>
                <a:gd name="connsiteY8" fmla="*/ 83401 h 104778"/>
                <a:gd name="connsiteX9" fmla="*/ 55461 w 187677"/>
                <a:gd name="connsiteY9" fmla="*/ 75695 h 104778"/>
                <a:gd name="connsiteX10" fmla="*/ 60880 w 187677"/>
                <a:gd name="connsiteY10" fmla="*/ 74695 h 104778"/>
                <a:gd name="connsiteX11" fmla="*/ 71215 w 187677"/>
                <a:gd name="connsiteY11" fmla="*/ 78658 h 104778"/>
                <a:gd name="connsiteX12" fmla="*/ 74377 w 187677"/>
                <a:gd name="connsiteY12" fmla="*/ 81972 h 104778"/>
                <a:gd name="connsiteX13" fmla="*/ 104009 w 187677"/>
                <a:gd name="connsiteY13" fmla="*/ 104651 h 104778"/>
                <a:gd name="connsiteX14" fmla="*/ 115905 w 187677"/>
                <a:gd name="connsiteY14" fmla="*/ 95975 h 104778"/>
                <a:gd name="connsiteX15" fmla="*/ 116030 w 187677"/>
                <a:gd name="connsiteY15" fmla="*/ 94383 h 104778"/>
                <a:gd name="connsiteX16" fmla="*/ 116030 w 187677"/>
                <a:gd name="connsiteY16" fmla="*/ 84449 h 104778"/>
                <a:gd name="connsiteX17" fmla="*/ 119469 w 187677"/>
                <a:gd name="connsiteY17" fmla="*/ 79877 h 104778"/>
                <a:gd name="connsiteX18" fmla="*/ 128365 w 187677"/>
                <a:gd name="connsiteY18" fmla="*/ 75457 h 104778"/>
                <a:gd name="connsiteX19" fmla="*/ 128498 w 187677"/>
                <a:gd name="connsiteY19" fmla="*/ 75362 h 104778"/>
                <a:gd name="connsiteX20" fmla="*/ 129832 w 187677"/>
                <a:gd name="connsiteY20" fmla="*/ 75362 h 104778"/>
                <a:gd name="connsiteX21" fmla="*/ 166122 w 187677"/>
                <a:gd name="connsiteY21" fmla="*/ 72733 h 104778"/>
                <a:gd name="connsiteX22" fmla="*/ 168559 w 187677"/>
                <a:gd name="connsiteY22" fmla="*/ 58200 h 104778"/>
                <a:gd name="connsiteX23" fmla="*/ 167360 w 187677"/>
                <a:gd name="connsiteY23" fmla="*/ 56798 h 104778"/>
                <a:gd name="connsiteX24" fmla="*/ 159664 w 187677"/>
                <a:gd name="connsiteY24" fmla="*/ 49292 h 104778"/>
                <a:gd name="connsiteX25" fmla="*/ 158664 w 187677"/>
                <a:gd name="connsiteY25" fmla="*/ 43872 h 104778"/>
                <a:gd name="connsiteX26" fmla="*/ 162617 w 187677"/>
                <a:gd name="connsiteY26" fmla="*/ 33547 h 104778"/>
                <a:gd name="connsiteX27" fmla="*/ 165941 w 187677"/>
                <a:gd name="connsiteY27" fmla="*/ 30395 h 104778"/>
                <a:gd name="connsiteX28" fmla="*/ 187525 w 187677"/>
                <a:gd name="connsiteY28" fmla="*/ 5953 h 104778"/>
                <a:gd name="connsiteX29" fmla="*/ 184104 w 187677"/>
                <a:gd name="connsiteY29" fmla="*/ 151 h 104778"/>
                <a:gd name="connsiteX30" fmla="*/ 182867 w 187677"/>
                <a:gd name="connsiteY30" fmla="*/ 0 h 104778"/>
                <a:gd name="connsiteX31" fmla="*/ 10664 w 187677"/>
                <a:gd name="connsiteY31" fmla="*/ 0 h 104778"/>
                <a:gd name="connsiteX32" fmla="*/ 6702 w 187677"/>
                <a:gd name="connsiteY32" fmla="*/ 2124 h 104778"/>
                <a:gd name="connsiteX33" fmla="*/ 130 w 187677"/>
                <a:gd name="connsiteY33" fmla="*/ 20031 h 104778"/>
                <a:gd name="connsiteX34" fmla="*/ 8774 w 187677"/>
                <a:gd name="connsiteY34" fmla="*/ 31933 h 104778"/>
                <a:gd name="connsiteX35" fmla="*/ 10398 w 187677"/>
                <a:gd name="connsiteY35" fmla="*/ 32061 h 104778"/>
                <a:gd name="connsiteX36" fmla="*/ 67262 w 187677"/>
                <a:gd name="connsiteY36" fmla="*/ 16050 h 104778"/>
                <a:gd name="connsiteX37" fmla="*/ 70967 w 187677"/>
                <a:gd name="connsiteY37" fmla="*/ 14288 h 104778"/>
                <a:gd name="connsiteX38" fmla="*/ 117640 w 187677"/>
                <a:gd name="connsiteY38" fmla="*/ 14288 h 104778"/>
                <a:gd name="connsiteX39" fmla="*/ 122394 w 187677"/>
                <a:gd name="connsiteY39" fmla="*/ 19059 h 104778"/>
                <a:gd name="connsiteX40" fmla="*/ 122297 w 187677"/>
                <a:gd name="connsiteY40" fmla="*/ 20003 h 104778"/>
                <a:gd name="connsiteX41" fmla="*/ 88063 w 187677"/>
                <a:gd name="connsiteY41" fmla="*/ 41728 h 104778"/>
                <a:gd name="connsiteX42" fmla="*/ 66338 w 187677"/>
                <a:gd name="connsiteY42" fmla="*/ 20003 h 104778"/>
                <a:gd name="connsiteX43" fmla="*/ 67262 w 187677"/>
                <a:gd name="connsiteY43" fmla="*/ 16050 h 10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7677" h="104778">
                  <a:moveTo>
                    <a:pt x="10398" y="32061"/>
                  </a:moveTo>
                  <a:lnTo>
                    <a:pt x="20304" y="32061"/>
                  </a:lnTo>
                  <a:cubicBezTo>
                    <a:pt x="22423" y="32063"/>
                    <a:pt x="24287" y="33464"/>
                    <a:pt x="24876" y="35500"/>
                  </a:cubicBezTo>
                  <a:cubicBezTo>
                    <a:pt x="25805" y="38706"/>
                    <a:pt x="27302" y="41719"/>
                    <a:pt x="29295" y="44396"/>
                  </a:cubicBezTo>
                  <a:lnTo>
                    <a:pt x="29495" y="44701"/>
                  </a:lnTo>
                  <a:cubicBezTo>
                    <a:pt x="29704" y="45002"/>
                    <a:pt x="29704" y="45401"/>
                    <a:pt x="29495" y="45701"/>
                  </a:cubicBezTo>
                  <a:cubicBezTo>
                    <a:pt x="22209" y="57076"/>
                    <a:pt x="23235" y="71882"/>
                    <a:pt x="32020" y="82144"/>
                  </a:cubicBezTo>
                  <a:cubicBezTo>
                    <a:pt x="35349" y="86832"/>
                    <a:pt x="41848" y="87934"/>
                    <a:pt x="46536" y="84605"/>
                  </a:cubicBezTo>
                  <a:cubicBezTo>
                    <a:pt x="47040" y="84246"/>
                    <a:pt x="47512" y="83843"/>
                    <a:pt x="47945" y="83401"/>
                  </a:cubicBezTo>
                  <a:lnTo>
                    <a:pt x="55461" y="75695"/>
                  </a:lnTo>
                  <a:cubicBezTo>
                    <a:pt x="56871" y="74244"/>
                    <a:pt x="59045" y="73843"/>
                    <a:pt x="60880" y="74695"/>
                  </a:cubicBezTo>
                  <a:cubicBezTo>
                    <a:pt x="64241" y="76226"/>
                    <a:pt x="67692" y="77550"/>
                    <a:pt x="71215" y="78658"/>
                  </a:cubicBezTo>
                  <a:cubicBezTo>
                    <a:pt x="72766" y="79150"/>
                    <a:pt x="73959" y="80400"/>
                    <a:pt x="74377" y="81972"/>
                  </a:cubicBezTo>
                  <a:cubicBezTo>
                    <a:pt x="78614" y="94933"/>
                    <a:pt x="90393" y="103948"/>
                    <a:pt x="104009" y="104651"/>
                  </a:cubicBezTo>
                  <a:cubicBezTo>
                    <a:pt x="109690" y="105540"/>
                    <a:pt x="115016" y="101656"/>
                    <a:pt x="115905" y="95975"/>
                  </a:cubicBezTo>
                  <a:cubicBezTo>
                    <a:pt x="115987" y="95448"/>
                    <a:pt x="116029" y="94917"/>
                    <a:pt x="116030" y="94383"/>
                  </a:cubicBezTo>
                  <a:lnTo>
                    <a:pt x="116030" y="84449"/>
                  </a:lnTo>
                  <a:cubicBezTo>
                    <a:pt x="116031" y="82330"/>
                    <a:pt x="117433" y="80466"/>
                    <a:pt x="119469" y="79877"/>
                  </a:cubicBezTo>
                  <a:cubicBezTo>
                    <a:pt x="122677" y="78953"/>
                    <a:pt x="125691" y="77456"/>
                    <a:pt x="128365" y="75457"/>
                  </a:cubicBezTo>
                  <a:lnTo>
                    <a:pt x="128498" y="75362"/>
                  </a:lnTo>
                  <a:cubicBezTo>
                    <a:pt x="128901" y="75090"/>
                    <a:pt x="129429" y="75090"/>
                    <a:pt x="129832" y="75362"/>
                  </a:cubicBezTo>
                  <a:cubicBezTo>
                    <a:pt x="141199" y="82527"/>
                    <a:pt x="155906" y="81462"/>
                    <a:pt x="166122" y="72733"/>
                  </a:cubicBezTo>
                  <a:cubicBezTo>
                    <a:pt x="170808" y="69393"/>
                    <a:pt x="171900" y="62886"/>
                    <a:pt x="168559" y="58200"/>
                  </a:cubicBezTo>
                  <a:cubicBezTo>
                    <a:pt x="168202" y="57698"/>
                    <a:pt x="167801" y="57229"/>
                    <a:pt x="167360" y="56798"/>
                  </a:cubicBezTo>
                  <a:lnTo>
                    <a:pt x="159664" y="49292"/>
                  </a:lnTo>
                  <a:cubicBezTo>
                    <a:pt x="158213" y="47881"/>
                    <a:pt x="157812" y="45708"/>
                    <a:pt x="158664" y="43872"/>
                  </a:cubicBezTo>
                  <a:cubicBezTo>
                    <a:pt x="160192" y="40515"/>
                    <a:pt x="161512" y="37067"/>
                    <a:pt x="162617" y="33547"/>
                  </a:cubicBezTo>
                  <a:cubicBezTo>
                    <a:pt x="163113" y="31997"/>
                    <a:pt x="164368" y="30808"/>
                    <a:pt x="165941" y="30395"/>
                  </a:cubicBezTo>
                  <a:cubicBezTo>
                    <a:pt x="177179" y="26984"/>
                    <a:pt x="185531" y="17526"/>
                    <a:pt x="187525" y="5953"/>
                  </a:cubicBezTo>
                  <a:cubicBezTo>
                    <a:pt x="188183" y="3407"/>
                    <a:pt x="186651" y="809"/>
                    <a:pt x="184104" y="151"/>
                  </a:cubicBezTo>
                  <a:cubicBezTo>
                    <a:pt x="183700" y="47"/>
                    <a:pt x="183284" y="-4"/>
                    <a:pt x="182867" y="0"/>
                  </a:cubicBezTo>
                  <a:lnTo>
                    <a:pt x="10664" y="0"/>
                  </a:lnTo>
                  <a:cubicBezTo>
                    <a:pt x="9072" y="1"/>
                    <a:pt x="7585" y="798"/>
                    <a:pt x="6702" y="2124"/>
                  </a:cubicBezTo>
                  <a:cubicBezTo>
                    <a:pt x="3285" y="7569"/>
                    <a:pt x="1046" y="13669"/>
                    <a:pt x="130" y="20031"/>
                  </a:cubicBezTo>
                  <a:cubicBezTo>
                    <a:pt x="-770" y="25705"/>
                    <a:pt x="3100" y="31034"/>
                    <a:pt x="8774" y="31933"/>
                  </a:cubicBezTo>
                  <a:cubicBezTo>
                    <a:pt x="9311" y="32018"/>
                    <a:pt x="9854" y="32061"/>
                    <a:pt x="10398" y="32061"/>
                  </a:cubicBezTo>
                  <a:close/>
                  <a:moveTo>
                    <a:pt x="67262" y="16050"/>
                  </a:moveTo>
                  <a:cubicBezTo>
                    <a:pt x="68168" y="14933"/>
                    <a:pt x="69530" y="14286"/>
                    <a:pt x="70967" y="14288"/>
                  </a:cubicBezTo>
                  <a:lnTo>
                    <a:pt x="117640" y="14288"/>
                  </a:lnTo>
                  <a:cubicBezTo>
                    <a:pt x="120270" y="14292"/>
                    <a:pt x="122398" y="16429"/>
                    <a:pt x="122394" y="19059"/>
                  </a:cubicBezTo>
                  <a:cubicBezTo>
                    <a:pt x="122393" y="19376"/>
                    <a:pt x="122361" y="19692"/>
                    <a:pt x="122297" y="20003"/>
                  </a:cubicBezTo>
                  <a:cubicBezTo>
                    <a:pt x="118843" y="35456"/>
                    <a:pt x="103516" y="45182"/>
                    <a:pt x="88063" y="41728"/>
                  </a:cubicBezTo>
                  <a:cubicBezTo>
                    <a:pt x="77225" y="39305"/>
                    <a:pt x="68761" y="30841"/>
                    <a:pt x="66338" y="20003"/>
                  </a:cubicBezTo>
                  <a:cubicBezTo>
                    <a:pt x="66041" y="18613"/>
                    <a:pt x="66380" y="17164"/>
                    <a:pt x="67262" y="16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E25921B-C776-72CF-78E8-3C00BACD6801}"/>
                </a:ext>
              </a:extLst>
            </p:cNvPr>
            <p:cNvSpPr/>
            <p:nvPr/>
          </p:nvSpPr>
          <p:spPr>
            <a:xfrm>
              <a:off x="12075319" y="6896100"/>
              <a:ext cx="228600" cy="76200"/>
            </a:xfrm>
            <a:custGeom>
              <a:avLst/>
              <a:gdLst>
                <a:gd name="connsiteX0" fmla="*/ 190500 w 228600"/>
                <a:gd name="connsiteY0" fmla="*/ 0 h 76200"/>
                <a:gd name="connsiteX1" fmla="*/ 38100 w 228600"/>
                <a:gd name="connsiteY1" fmla="*/ 0 h 76200"/>
                <a:gd name="connsiteX2" fmla="*/ 0 w 228600"/>
                <a:gd name="connsiteY2" fmla="*/ 38100 h 76200"/>
                <a:gd name="connsiteX3" fmla="*/ 38100 w 228600"/>
                <a:gd name="connsiteY3" fmla="*/ 76200 h 76200"/>
                <a:gd name="connsiteX4" fmla="*/ 190500 w 228600"/>
                <a:gd name="connsiteY4" fmla="*/ 76200 h 76200"/>
                <a:gd name="connsiteX5" fmla="*/ 228600 w 228600"/>
                <a:gd name="connsiteY5" fmla="*/ 38100 h 76200"/>
                <a:gd name="connsiteX6" fmla="*/ 190500 w 228600"/>
                <a:gd name="connsiteY6" fmla="*/ 0 h 76200"/>
                <a:gd name="connsiteX7" fmla="*/ 38100 w 228600"/>
                <a:gd name="connsiteY7" fmla="*/ 61913 h 76200"/>
                <a:gd name="connsiteX8" fmla="*/ 14288 w 228600"/>
                <a:gd name="connsiteY8" fmla="*/ 38100 h 76200"/>
                <a:gd name="connsiteX9" fmla="*/ 38100 w 228600"/>
                <a:gd name="connsiteY9" fmla="*/ 14288 h 76200"/>
                <a:gd name="connsiteX10" fmla="*/ 61913 w 228600"/>
                <a:gd name="connsiteY10" fmla="*/ 38100 h 76200"/>
                <a:gd name="connsiteX11" fmla="*/ 38100 w 228600"/>
                <a:gd name="connsiteY11" fmla="*/ 61913 h 76200"/>
                <a:gd name="connsiteX12" fmla="*/ 100013 w 228600"/>
                <a:gd name="connsiteY12" fmla="*/ 28575 h 76200"/>
                <a:gd name="connsiteX13" fmla="*/ 85725 w 228600"/>
                <a:gd name="connsiteY13" fmla="*/ 28575 h 76200"/>
                <a:gd name="connsiteX14" fmla="*/ 80963 w 228600"/>
                <a:gd name="connsiteY14" fmla="*/ 23813 h 76200"/>
                <a:gd name="connsiteX15" fmla="*/ 85725 w 228600"/>
                <a:gd name="connsiteY15" fmla="*/ 19050 h 76200"/>
                <a:gd name="connsiteX16" fmla="*/ 100013 w 228600"/>
                <a:gd name="connsiteY16" fmla="*/ 19050 h 76200"/>
                <a:gd name="connsiteX17" fmla="*/ 104775 w 228600"/>
                <a:gd name="connsiteY17" fmla="*/ 23813 h 76200"/>
                <a:gd name="connsiteX18" fmla="*/ 100013 w 228600"/>
                <a:gd name="connsiteY18" fmla="*/ 28575 h 76200"/>
                <a:gd name="connsiteX19" fmla="*/ 142875 w 228600"/>
                <a:gd name="connsiteY19" fmla="*/ 57150 h 76200"/>
                <a:gd name="connsiteX20" fmla="*/ 128588 w 228600"/>
                <a:gd name="connsiteY20" fmla="*/ 57150 h 76200"/>
                <a:gd name="connsiteX21" fmla="*/ 123825 w 228600"/>
                <a:gd name="connsiteY21" fmla="*/ 52388 h 76200"/>
                <a:gd name="connsiteX22" fmla="*/ 128588 w 228600"/>
                <a:gd name="connsiteY22" fmla="*/ 47625 h 76200"/>
                <a:gd name="connsiteX23" fmla="*/ 142875 w 228600"/>
                <a:gd name="connsiteY23" fmla="*/ 47625 h 76200"/>
                <a:gd name="connsiteX24" fmla="*/ 147638 w 228600"/>
                <a:gd name="connsiteY24" fmla="*/ 52388 h 76200"/>
                <a:gd name="connsiteX25" fmla="*/ 142875 w 228600"/>
                <a:gd name="connsiteY25" fmla="*/ 57150 h 76200"/>
                <a:gd name="connsiteX26" fmla="*/ 180975 w 228600"/>
                <a:gd name="connsiteY26" fmla="*/ 28575 h 76200"/>
                <a:gd name="connsiteX27" fmla="*/ 166688 w 228600"/>
                <a:gd name="connsiteY27" fmla="*/ 28575 h 76200"/>
                <a:gd name="connsiteX28" fmla="*/ 161925 w 228600"/>
                <a:gd name="connsiteY28" fmla="*/ 23813 h 76200"/>
                <a:gd name="connsiteX29" fmla="*/ 166688 w 228600"/>
                <a:gd name="connsiteY29" fmla="*/ 19050 h 76200"/>
                <a:gd name="connsiteX30" fmla="*/ 180975 w 228600"/>
                <a:gd name="connsiteY30" fmla="*/ 19050 h 76200"/>
                <a:gd name="connsiteX31" fmla="*/ 185738 w 228600"/>
                <a:gd name="connsiteY31" fmla="*/ 23813 h 76200"/>
                <a:gd name="connsiteX32" fmla="*/ 180975 w 228600"/>
                <a:gd name="connsiteY32" fmla="*/ 2857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8600" h="76200">
                  <a:moveTo>
                    <a:pt x="190500" y="0"/>
                  </a:moveTo>
                  <a:lnTo>
                    <a:pt x="38100" y="0"/>
                  </a:lnTo>
                  <a:cubicBezTo>
                    <a:pt x="17058" y="0"/>
                    <a:pt x="0" y="17058"/>
                    <a:pt x="0" y="38100"/>
                  </a:cubicBezTo>
                  <a:cubicBezTo>
                    <a:pt x="0" y="59142"/>
                    <a:pt x="17058" y="76200"/>
                    <a:pt x="38100" y="76200"/>
                  </a:cubicBezTo>
                  <a:lnTo>
                    <a:pt x="190500" y="76200"/>
                  </a:lnTo>
                  <a:cubicBezTo>
                    <a:pt x="211542" y="76200"/>
                    <a:pt x="228600" y="59142"/>
                    <a:pt x="228600" y="38100"/>
                  </a:cubicBezTo>
                  <a:cubicBezTo>
                    <a:pt x="228600" y="17058"/>
                    <a:pt x="211542" y="0"/>
                    <a:pt x="190500" y="0"/>
                  </a:cubicBezTo>
                  <a:close/>
                  <a:moveTo>
                    <a:pt x="38100" y="61913"/>
                  </a:moveTo>
                  <a:cubicBezTo>
                    <a:pt x="24949" y="61913"/>
                    <a:pt x="14288" y="51251"/>
                    <a:pt x="14288" y="38100"/>
                  </a:cubicBezTo>
                  <a:cubicBezTo>
                    <a:pt x="14288" y="24949"/>
                    <a:pt x="24949" y="14288"/>
                    <a:pt x="38100" y="14288"/>
                  </a:cubicBezTo>
                  <a:cubicBezTo>
                    <a:pt x="51251" y="14288"/>
                    <a:pt x="61913" y="24949"/>
                    <a:pt x="61913" y="38100"/>
                  </a:cubicBezTo>
                  <a:cubicBezTo>
                    <a:pt x="61913" y="51251"/>
                    <a:pt x="51251" y="61913"/>
                    <a:pt x="38100" y="61913"/>
                  </a:cubicBezTo>
                  <a:close/>
                  <a:moveTo>
                    <a:pt x="100013" y="28575"/>
                  </a:moveTo>
                  <a:lnTo>
                    <a:pt x="85725" y="28575"/>
                  </a:lnTo>
                  <a:cubicBezTo>
                    <a:pt x="83095" y="28575"/>
                    <a:pt x="80963" y="26442"/>
                    <a:pt x="80963" y="23813"/>
                  </a:cubicBezTo>
                  <a:cubicBezTo>
                    <a:pt x="80963" y="21183"/>
                    <a:pt x="83095" y="19050"/>
                    <a:pt x="85725" y="19050"/>
                  </a:cubicBezTo>
                  <a:lnTo>
                    <a:pt x="100013" y="19050"/>
                  </a:lnTo>
                  <a:cubicBezTo>
                    <a:pt x="102642" y="19050"/>
                    <a:pt x="104775" y="21183"/>
                    <a:pt x="104775" y="23813"/>
                  </a:cubicBezTo>
                  <a:cubicBezTo>
                    <a:pt x="104775" y="26442"/>
                    <a:pt x="102642" y="28575"/>
                    <a:pt x="100013" y="28575"/>
                  </a:cubicBezTo>
                  <a:close/>
                  <a:moveTo>
                    <a:pt x="142875" y="57150"/>
                  </a:moveTo>
                  <a:lnTo>
                    <a:pt x="128588" y="57150"/>
                  </a:lnTo>
                  <a:cubicBezTo>
                    <a:pt x="125958" y="57150"/>
                    <a:pt x="123825" y="55017"/>
                    <a:pt x="123825" y="52388"/>
                  </a:cubicBezTo>
                  <a:cubicBezTo>
                    <a:pt x="123825" y="49758"/>
                    <a:pt x="125958" y="47625"/>
                    <a:pt x="128588" y="47625"/>
                  </a:cubicBezTo>
                  <a:lnTo>
                    <a:pt x="142875" y="47625"/>
                  </a:lnTo>
                  <a:cubicBezTo>
                    <a:pt x="145505" y="47625"/>
                    <a:pt x="147638" y="49758"/>
                    <a:pt x="147638" y="52388"/>
                  </a:cubicBezTo>
                  <a:cubicBezTo>
                    <a:pt x="147638" y="55017"/>
                    <a:pt x="145505" y="57150"/>
                    <a:pt x="142875" y="57150"/>
                  </a:cubicBezTo>
                  <a:close/>
                  <a:moveTo>
                    <a:pt x="180975" y="28575"/>
                  </a:moveTo>
                  <a:lnTo>
                    <a:pt x="166688" y="28575"/>
                  </a:lnTo>
                  <a:cubicBezTo>
                    <a:pt x="164058" y="28575"/>
                    <a:pt x="161925" y="26442"/>
                    <a:pt x="161925" y="23813"/>
                  </a:cubicBezTo>
                  <a:cubicBezTo>
                    <a:pt x="161925" y="21183"/>
                    <a:pt x="164058" y="19050"/>
                    <a:pt x="166688" y="19050"/>
                  </a:cubicBezTo>
                  <a:lnTo>
                    <a:pt x="180975" y="19050"/>
                  </a:lnTo>
                  <a:cubicBezTo>
                    <a:pt x="183605" y="19050"/>
                    <a:pt x="185738" y="21183"/>
                    <a:pt x="185738" y="23813"/>
                  </a:cubicBezTo>
                  <a:cubicBezTo>
                    <a:pt x="185738" y="26442"/>
                    <a:pt x="183605" y="28575"/>
                    <a:pt x="180975" y="28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sp>
        <p:nvSpPr>
          <p:cNvPr id="45" name="Oval 44">
            <a:extLst>
              <a:ext uri="{FF2B5EF4-FFF2-40B4-BE49-F238E27FC236}">
                <a16:creationId xmlns:a16="http://schemas.microsoft.com/office/drawing/2014/main" id="{321B32C5-D5EF-CB13-4E65-F081C0D83355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6BA3E89-8E86-2FC0-1025-DC16C261AD0E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91394652-63F3-4123-E433-84FA534BAAC7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CD1A6EA-8430-1FD3-4400-7454EB1AFF4F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DBC038EB-C33B-78E7-77D3-57E89B0C50C3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684D26C-590D-3430-FD61-129B0AE47900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" name="Graphic 50">
            <a:extLst>
              <a:ext uri="{FF2B5EF4-FFF2-40B4-BE49-F238E27FC236}">
                <a16:creationId xmlns:a16="http://schemas.microsoft.com/office/drawing/2014/main" id="{EA382B62-AF19-A934-3E78-4585920CB67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085DACFC-B4F5-04C4-8025-0FB45802D8FA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14E8776-2CC0-ADC7-5A8B-232697D1492D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C821E72-083D-E7E3-EE12-80958D027AAF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A225AD4-3A25-5E87-3ABF-08D0631C7CE6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D9FF8E8-39AF-6F89-21AD-E5014A26EE92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F6115B8C-6396-255F-27E9-DAE5DF42776E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8" name="Graphic 3">
            <a:extLst>
              <a:ext uri="{FF2B5EF4-FFF2-40B4-BE49-F238E27FC236}">
                <a16:creationId xmlns:a16="http://schemas.microsoft.com/office/drawing/2014/main" id="{ECF50DA3-7269-2740-E1A4-DB065A731596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46E52BF-007A-65C7-E3E2-515284625DD3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0" name="Graphic 3">
              <a:extLst>
                <a:ext uri="{FF2B5EF4-FFF2-40B4-BE49-F238E27FC236}">
                  <a16:creationId xmlns:a16="http://schemas.microsoft.com/office/drawing/2014/main" id="{D58A2900-55C3-22E4-F76E-A2F2F099E778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0FF61DC-DDF8-C83B-C470-2FE43BA4CC13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5CA65D2F-13E4-E923-834D-9FF47C5F4A96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1B7967A-755C-ADCA-770F-A275149487EA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CC92DE7-0252-ABA5-2283-D041526E3E0B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58A9CA3-22DB-5F26-D4C6-D531C4DEEFE2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5BFE995-11E5-A34C-C757-2194C6E8197F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DD09765-2B89-E8B2-2043-80F148C26BA7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F3AE2EE-1762-FA91-344B-9FF09E279FBD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A4B65747-C76D-A0D5-A4A8-95C38D22DE5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ADC68B4-A01A-53CB-755A-2A1380A57E49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1A7A26B-4C66-0161-C5C6-DD01DBD272E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7F29DAD-4F43-1F76-60E3-23212168142F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8E922BC-7CA6-78D3-3C25-51CE69A17465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7D481E7-5224-4B3A-4934-FC5C47297782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28DFFE7-03EC-7A2B-1FB8-F40F749722B8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" name="Graphic 3">
            <a:extLst>
              <a:ext uri="{FF2B5EF4-FFF2-40B4-BE49-F238E27FC236}">
                <a16:creationId xmlns:a16="http://schemas.microsoft.com/office/drawing/2014/main" id="{75801EE8-0575-96C0-9390-95DE4EE581F4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FCA369C-4436-0509-B2B0-D183CACE2421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D245D0B-E37C-3AAE-31C3-E1E6C0B1A39D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4604690-28E3-D5DA-782F-3361375C494A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592CB9F-76A5-EB80-4187-3DA46C431267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1BD6A76-A61A-25B6-F1CA-718F388E107C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E620B5D-E131-47C0-7168-728FB167513D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6A4B77A-BEB9-875F-63DE-46F78211B288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A6E6056-2B8E-C229-7F8E-2E3707AF5003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F80EE93-26D2-95E3-9027-E4CE8C5916C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C4BFDEA-7AD6-BE89-A147-1D53F4505BC0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881586F-5C85-22F6-389E-AF2965D18474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B92357D-47C9-CFA6-77F6-2AB972837280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8A73062-27B6-76D7-B553-D26460E817B7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77B87E2-CE49-4999-6CB2-033B8A6A0A5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107EA596-000B-7605-D28A-8A390B4B37A9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20BB495-E719-27DD-88BC-FDAF8794748D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8CFD3FB-340B-FCC1-CF91-7062807A4E88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CE293B4-47D9-9BE7-EB88-DCA809DD31F9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4D5FD87-B91D-7EDE-9702-3BB893CBE93C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7B63462-FDB8-FEED-FF3F-9F08AA771F68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1C1BFE9-B473-F77F-4A38-5624E68E2789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E41B950-CC84-6E0D-BBC4-61966A1ACE82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07513F6-DCD0-6AA7-0247-03FD48C9E595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28450E9-43FE-0068-38FF-74C53EE7FF50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1" name="Graphic 3">
            <a:extLst>
              <a:ext uri="{FF2B5EF4-FFF2-40B4-BE49-F238E27FC236}">
                <a16:creationId xmlns:a16="http://schemas.microsoft.com/office/drawing/2014/main" id="{A811BEA3-15CD-236A-EC02-BBE3E166976D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CB181F5-4D10-3BE1-0839-ED7D56CCDB4C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0F5BAC7-B26F-7C12-2FB3-C3CBD5AA98FA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49A0E4E-6B27-1371-E14D-553ECFA82EEC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AEA38E2-1F83-31F5-8D3F-56385AA05206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79AAF4C-37CA-0025-936B-CFAB462E4EDB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5C5CD9-3F08-A587-FA52-BBA3969636D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A15E6C6-874D-1086-1747-6AF379ED30EF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FB7FB61-0F88-BC43-AE71-3CCE57A798B3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614DF18-4E53-FCDE-0801-DC9E0996D407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96546E66-7002-C864-5D3D-67E17A55008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9FD6F27E-37CB-C00F-C9F0-390EBC2B4275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28BF17F-3F07-480A-9167-B2F21B82FD82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674001C-6790-6477-814C-F770C5127105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DF46581-C486-6752-2AC1-F7D77D445B93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1CAF033-7A67-6127-B5B8-4CD332808B4C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8C277FD-9822-2878-D5D9-06B6AAA58265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8F9DFECA-7713-36E1-199C-E43632D263B9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9BDD7BB-4416-CB02-769A-E8FDBAA18195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0" name="Graphic 3">
            <a:extLst>
              <a:ext uri="{FF2B5EF4-FFF2-40B4-BE49-F238E27FC236}">
                <a16:creationId xmlns:a16="http://schemas.microsoft.com/office/drawing/2014/main" id="{ECC1EC42-CC02-9904-D349-7241EA652589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0B732C5-2199-D168-1A77-91B7792637CA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42B2BAF9-EFD3-5E2F-8B5C-3EDB9CF1E991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956BA28-EF7B-2661-2DF4-7EB7451958D6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5014AF02-D6E9-3DE5-F7C1-A864E2B14017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15E1BBF-1621-8CDF-2D84-0169064A7B8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33A3F85-5E4B-9A43-2490-5AD9A58A0FEE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D9C76F1-D0C4-A309-AC1F-11F68A46AA12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ED1B1993-120F-22FF-5B59-CF3FD5DC9E5D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9190BA8-2BAC-7983-74D8-E2D06D651C89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C61D69E1-D181-4FB2-9A32-49834095F57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B85C50F-BEFF-B461-B1E5-1D1F368EF674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596CF4E-6DE9-3E79-6C46-5A4576BD8BF4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EC4F1395-D352-AFC6-F9C6-CB951B74CD7E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6D669C9-EE4C-AD25-C8C9-3DE2B9286460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0F5C752-7F16-0EE9-9649-4EE50E66AA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30611AB3-EA9D-4A2A-CD24-8331A9CF82CB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3007DF7-0573-6BEB-C9EC-A75984E4D122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B9CDAF0-5147-20B5-7B24-0EAC825AE5B4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43C57AE-34A2-F8E1-9D70-6D76D2A45EFF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3A30B46-28AF-601E-EB8C-80B399BA14BB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B92889B9-AA7F-A7FE-6508-21330259FCF1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3BABABC-DB80-5E5F-6ED8-BE0875B8F8B5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4D870ACE-FFFC-DB99-E64E-6A3FDA327770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769D4D17-F7CF-677B-312B-EBBFFFF0195B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49BD670-1092-12F9-A432-0DA538E79CD3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FBF253D-48EA-DEB8-92CB-A23517F7A8DF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EE46475-5404-86E2-D84A-1412A98D5445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D560321-5885-4BA9-2D14-D88BC7E6FEEC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7DA03DEF-59DB-9879-A7CC-D508327897EF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74D089A-EF32-FDAB-F3C2-38AAFFAF3616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1" name="Graphic 3">
            <a:extLst>
              <a:ext uri="{FF2B5EF4-FFF2-40B4-BE49-F238E27FC236}">
                <a16:creationId xmlns:a16="http://schemas.microsoft.com/office/drawing/2014/main" id="{8EB0D033-B32D-BA25-F41F-BF592856A84A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3E251964-11C8-152B-0DB0-D9452EF52222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3" name="Graphic 3">
              <a:extLst>
                <a:ext uri="{FF2B5EF4-FFF2-40B4-BE49-F238E27FC236}">
                  <a16:creationId xmlns:a16="http://schemas.microsoft.com/office/drawing/2014/main" id="{A9810273-261B-7679-9A86-ACF7A0B8C5F0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CA30200-FB83-8C77-641B-8458ACAD2B84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E3219C1-FC09-EFE0-B07C-BDB14070555E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D0BFDC74-79A7-634E-FAA4-DEFE03BAF3F0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4B549883-C5A0-45AF-5AB7-090DE57F5A5E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B5F69E5-56C4-45C9-6575-9E6F9BBEE5B6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8635C39-C04A-7A9B-76F3-375B71F7A66A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D6AD7E4-D5F2-F5D4-D96E-C49734AB73FF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9F44C56C-DED5-E1D9-4FD4-47611C3140CB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C18A890-2145-D8C8-EE89-5F0AAB3958AC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3561F87-C475-3988-234B-7036E8A71BF7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CD02E47-4B0A-6FFA-878C-7C08130132F9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9AFF0DB7-1BA9-159C-EADE-8436C896CAD3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C4E923FD-89F5-7D6A-3A75-A7F4368A0736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C6DEC7F-E9CC-3103-9B7C-2F5B0251979D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61289C5E-F775-F503-B92D-6C101A3D1F28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DC637556-B532-F941-D4F8-583E9C5CC2C5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643DBB5-005B-6094-C9F6-BCA54841F2CD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1" name="Graphic 3">
            <a:extLst>
              <a:ext uri="{FF2B5EF4-FFF2-40B4-BE49-F238E27FC236}">
                <a16:creationId xmlns:a16="http://schemas.microsoft.com/office/drawing/2014/main" id="{C00327C2-FB5D-1B4C-F62D-E897C2D79148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9DD5119-398F-A03C-D432-DE29F2D29EAA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B6DF4A7-B994-CC62-0F29-BA6EF1B67289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CDEDFDEB-FA42-D2D4-21C5-21D9E6B7C55D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8CFD816-7E0B-9EB5-8C99-3F5441E5A6B7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A7392182-E628-CC02-F551-879ED3A4CEF2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D3734C9-D29E-1B1B-930D-6DAB1B290920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9A0BDA5-8193-4580-854F-96BA9D8F58AB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9" name="TextBox 178">
            <a:extLst>
              <a:ext uri="{FF2B5EF4-FFF2-40B4-BE49-F238E27FC236}">
                <a16:creationId xmlns:a16="http://schemas.microsoft.com/office/drawing/2014/main" id="{DF5EE8DB-D408-DE76-4361-D92E7A598332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1A61BF3-6E21-8921-55E4-C6F967A38D75}"/>
              </a:ext>
            </a:extLst>
          </p:cNvPr>
          <p:cNvSpPr txBox="1"/>
          <p:nvPr/>
        </p:nvSpPr>
        <p:spPr>
          <a:xfrm>
            <a:off x="3218749" y="1411880"/>
            <a:ext cx="54290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15C050B2-D3EB-11A8-D9FB-83B8668A79BF}"/>
              </a:ext>
            </a:extLst>
          </p:cNvPr>
          <p:cNvSpPr txBox="1"/>
          <p:nvPr/>
        </p:nvSpPr>
        <p:spPr>
          <a:xfrm>
            <a:off x="5753775" y="3116705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23C3BF94-7DEC-0CB3-51B3-C119CC748BDF}"/>
              </a:ext>
            </a:extLst>
          </p:cNvPr>
          <p:cNvSpPr txBox="1"/>
          <p:nvPr/>
        </p:nvSpPr>
        <p:spPr>
          <a:xfrm>
            <a:off x="8244865" y="3116705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526ED72B-E8D9-3712-F6A3-7013AD467FB2}"/>
              </a:ext>
            </a:extLst>
          </p:cNvPr>
          <p:cNvSpPr txBox="1"/>
          <p:nvPr/>
        </p:nvSpPr>
        <p:spPr>
          <a:xfrm>
            <a:off x="583666" y="3116705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93AA1961-BFA7-64B7-9756-AD63630B331D}"/>
              </a:ext>
            </a:extLst>
          </p:cNvPr>
          <p:cNvSpPr txBox="1"/>
          <p:nvPr/>
        </p:nvSpPr>
        <p:spPr>
          <a:xfrm>
            <a:off x="3238788" y="3116705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7732F9CE-C06A-E1E3-7C2B-91DB9EA556FF}"/>
              </a:ext>
            </a:extLst>
          </p:cNvPr>
          <p:cNvSpPr txBox="1"/>
          <p:nvPr/>
        </p:nvSpPr>
        <p:spPr>
          <a:xfrm>
            <a:off x="5730229" y="5065710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3CB3DC2A-CF74-0FAC-F605-D5B083BDA49B}"/>
              </a:ext>
            </a:extLst>
          </p:cNvPr>
          <p:cNvSpPr txBox="1"/>
          <p:nvPr/>
        </p:nvSpPr>
        <p:spPr>
          <a:xfrm>
            <a:off x="8221319" y="5065710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A5A9A2BA-1DE6-1FD7-1A72-B10DB5C62D51}"/>
              </a:ext>
            </a:extLst>
          </p:cNvPr>
          <p:cNvSpPr txBox="1"/>
          <p:nvPr/>
        </p:nvSpPr>
        <p:spPr>
          <a:xfrm>
            <a:off x="560120" y="5065710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2B2FB25F-DB9C-A892-C044-670F504E850D}"/>
              </a:ext>
            </a:extLst>
          </p:cNvPr>
          <p:cNvSpPr txBox="1"/>
          <p:nvPr/>
        </p:nvSpPr>
        <p:spPr>
          <a:xfrm>
            <a:off x="3215242" y="5065710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88" name="Picture 187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63C55E2B-3D9E-94B7-C510-9C4E690EEAB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29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9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9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500"/>
                            </p:stCondLst>
                            <p:childTnLst>
                              <p:par>
                                <p:cTn id="4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9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0"/>
                            </p:stCondLst>
                            <p:childTnLst>
                              <p:par>
                                <p:cTn id="6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9500"/>
                            </p:stCondLst>
                            <p:childTnLst>
                              <p:par>
                                <p:cTn id="7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9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500"/>
                            </p:stCondLst>
                            <p:childTnLst>
                              <p:par>
                                <p:cTn id="8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9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1500"/>
                            </p:stCondLst>
                            <p:childTnLst>
                              <p:par>
                                <p:cTn id="88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9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500"/>
                            </p:stCondLst>
                            <p:childTnLst>
                              <p:par>
                                <p:cTn id="9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9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3500"/>
                            </p:stCondLst>
                            <p:childTnLst>
                              <p:par>
                                <p:cTn id="10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900" decel="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4500"/>
                            </p:stCondLst>
                            <p:childTnLst>
                              <p:par>
                                <p:cTn id="10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9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5500"/>
                            </p:stCondLst>
                            <p:childTnLst>
                              <p:par>
                                <p:cTn id="11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6500"/>
                            </p:stCondLst>
                            <p:childTnLst>
                              <p:par>
                                <p:cTn id="1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7000"/>
                            </p:stCondLst>
                            <p:childTnLst>
                              <p:par>
                                <p:cTn id="1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7500"/>
                            </p:stCondLst>
                            <p:childTnLst>
                              <p:par>
                                <p:cTn id="1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8000"/>
                            </p:stCondLst>
                            <p:childTnLst>
                              <p:par>
                                <p:cTn id="1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8500"/>
                            </p:stCondLst>
                            <p:childTnLst>
                              <p:par>
                                <p:cTn id="1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9000"/>
                            </p:stCondLst>
                            <p:childTnLst>
                              <p:par>
                                <p:cTn id="1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9500"/>
                            </p:stCondLst>
                            <p:childTnLst>
                              <p:par>
                                <p:cTn id="1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20000"/>
                            </p:stCondLst>
                            <p:childTnLst>
                              <p:par>
                                <p:cTn id="1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15" grpId="0" animBg="1"/>
      <p:bldP spid="16" grpId="0" animBg="1"/>
      <p:bldP spid="17" grpId="0" animBg="1"/>
      <p:bldP spid="18" grpId="0" animBg="1"/>
      <p:bldP spid="35" grpId="0" animBg="1"/>
      <p:bldP spid="36" grpId="0" animBg="1"/>
      <p:bldP spid="44" grpId="0"/>
      <p:bldP spid="180" grpId="0"/>
      <p:bldP spid="181" grpId="0"/>
      <p:bldP spid="182" grpId="0"/>
      <p:bldP spid="183" grpId="0"/>
      <p:bldP spid="184" grpId="0"/>
      <p:bldP spid="185" grpId="0"/>
      <p:bldP spid="186" grpId="0"/>
      <p:bldP spid="18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9CC5D3B-1CCC-9715-8B90-D69660E866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23</a:t>
            </a:fld>
            <a:endParaRPr lang="en-US" dirty="0"/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80AE2FC0-5110-CD3B-F7D4-4B3150092368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522157BE-D23B-75DC-F6A2-DB911FAA0BDE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810"/>
          <a:stretch/>
        </p:blipFill>
        <p:spPr>
          <a:xfrm>
            <a:off x="6345775" y="2377440"/>
            <a:ext cx="4225861" cy="1725307"/>
          </a:xfrm>
        </p:spPr>
      </p:pic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D1DBBA6C-CA8A-6777-AD97-B6CB05F95AAD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45775" y="4468190"/>
            <a:ext cx="4225861" cy="1798213"/>
          </a:xfrm>
        </p:spPr>
      </p:pic>
      <p:sp>
        <p:nvSpPr>
          <p:cNvPr id="6" name="Rounded Rectangle 10">
            <a:extLst>
              <a:ext uri="{FF2B5EF4-FFF2-40B4-BE49-F238E27FC236}">
                <a16:creationId xmlns:a16="http://schemas.microsoft.com/office/drawing/2014/main" id="{9AC451F7-D898-738B-EE8A-5DD09D0EA695}"/>
              </a:ext>
            </a:extLst>
          </p:cNvPr>
          <p:cNvSpPr/>
          <p:nvPr/>
        </p:nvSpPr>
        <p:spPr>
          <a:xfrm>
            <a:off x="1078330" y="5885565"/>
            <a:ext cx="4152038" cy="640710"/>
          </a:xfrm>
          <a:prstGeom prst="roundRect">
            <a:avLst>
              <a:gd name="adj" fmla="val 31890"/>
            </a:avLst>
          </a:prstGeom>
          <a:solidFill>
            <a:srgbClr val="FCC33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10">
            <a:extLst>
              <a:ext uri="{FF2B5EF4-FFF2-40B4-BE49-F238E27FC236}">
                <a16:creationId xmlns:a16="http://schemas.microsoft.com/office/drawing/2014/main" id="{1154F567-71FB-56EB-1A3B-23A42262D5A3}"/>
              </a:ext>
            </a:extLst>
          </p:cNvPr>
          <p:cNvSpPr/>
          <p:nvPr/>
        </p:nvSpPr>
        <p:spPr>
          <a:xfrm>
            <a:off x="6885606" y="3835614"/>
            <a:ext cx="3146198" cy="485497"/>
          </a:xfrm>
          <a:prstGeom prst="roundRect">
            <a:avLst>
              <a:gd name="adj" fmla="val 31890"/>
            </a:avLst>
          </a:prstGeom>
          <a:solidFill>
            <a:srgbClr val="FCC33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10">
            <a:extLst>
              <a:ext uri="{FF2B5EF4-FFF2-40B4-BE49-F238E27FC236}">
                <a16:creationId xmlns:a16="http://schemas.microsoft.com/office/drawing/2014/main" id="{4668286C-D066-790D-9E68-4AC2ACE53808}"/>
              </a:ext>
            </a:extLst>
          </p:cNvPr>
          <p:cNvSpPr/>
          <p:nvPr/>
        </p:nvSpPr>
        <p:spPr>
          <a:xfrm>
            <a:off x="6885606" y="6011939"/>
            <a:ext cx="3146198" cy="485497"/>
          </a:xfrm>
          <a:prstGeom prst="roundRect">
            <a:avLst>
              <a:gd name="adj" fmla="val 31890"/>
            </a:avLst>
          </a:prstGeom>
          <a:solidFill>
            <a:srgbClr val="253B5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511857F-F394-989F-18C0-DC6F726C3C3F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B6F12D3-BE32-6C52-E441-4A27AF2AC7BA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A0BF83B-27CE-61F7-DE79-4BF832EAE617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F93D1C96-90AE-67CA-3386-8AF3252D9A0E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9351102B-F879-E534-E923-5EEC9B51EA10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24C81E6-053A-F491-03D8-E7840F11B5C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89093AAF-4372-FDD7-5508-041A5BB12CB3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85376961-9896-09AE-FC77-CFCAC74A8930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1E4F8F4-F00C-231C-B076-CE2EF3F77E50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C88AE61-8550-2B84-02C8-06CD7EBCC82E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0652E63-A8EA-862A-9679-EE01A1BB56B5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9B957A2-BE9C-0B80-3CDB-F426A868688C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722D9D6-5180-9630-0CF0-F5C3441984F4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8" name="Graphic 3">
            <a:extLst>
              <a:ext uri="{FF2B5EF4-FFF2-40B4-BE49-F238E27FC236}">
                <a16:creationId xmlns:a16="http://schemas.microsoft.com/office/drawing/2014/main" id="{EB3F883F-6FEC-119D-32D5-C0F7404EAC4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70B883-6098-82A2-523F-D246379227EF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04ADFFC5-BA0D-6D06-F25F-85E851B6750D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A017283-3F22-B13D-874A-B7353482C153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59AD8E4-C175-9D53-72E7-76B13F76A56F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F61D048-29D5-03EC-61E1-0BFE2C7B1448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D55F46F-7DA9-C258-D023-83759923276F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6FD3325-29D3-688E-0781-C325EDB2FFA2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035DCBF-8370-CE76-A3C4-BC73012578BF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BACBE2C-89F0-1544-C94E-87D3DC0642D5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2836068-AE84-64F8-402E-EA125CDBA33F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4E2AA58-CBAD-E568-E908-3F0E6BFF9CAF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2F75992-E4DB-71FF-215B-CA5F03B1A14D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25F197D-6D23-A259-C479-1B40BD1BEE07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9F66E91-55BC-2D26-A9C1-7B182B9A2C83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D8EA0FB1-3B17-7733-F79B-3E4969DF66E7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553635C7-06BD-415B-1E5D-85D2E0DB461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2C6E4822-4280-C9FD-EC1D-2B5ED651A889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6" name="Graphic 3">
            <a:extLst>
              <a:ext uri="{FF2B5EF4-FFF2-40B4-BE49-F238E27FC236}">
                <a16:creationId xmlns:a16="http://schemas.microsoft.com/office/drawing/2014/main" id="{5A041B1A-6477-A864-B136-FF02034B98C8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9D79335-72BD-103B-83BA-11250264A265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2D6E8EE-3DAD-FA6E-069C-750CFC1E077A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3E18142-A4BE-BC47-0956-DBE1BC4158A6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9999A7A-29E4-D9E8-0856-E1B29544E7F7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F7D9252-FABF-28EF-50C2-3C903F09610A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CEE14AA-0610-62B9-91B0-0FE589DCB50F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A667861-C7E9-0C07-2476-7A32312553EA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6D6DE91-38F2-60E3-57BA-AF4A401FB618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65B010-CCE9-7C53-3DAC-0E4D4630330F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7DA56C7-46D6-BB4B-12C5-9A0C0537AC64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16B1CEF-9BF5-67D8-8CE2-BB843DB40E86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14E9E9F-654F-CA4F-8BA1-302A25256C94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78BFB9C-DFFF-5DE9-8903-8B982C486FAC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DF381A6-6AE0-E200-8628-69620F3CF584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AF648BD-BAB2-47F6-E75A-2ADA6F737457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00A2523-5FA4-26C6-2664-788B4234AD8E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29995B-A57B-F23A-FA8F-E10BE8F5269E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148F05D-A08C-8AF9-BAF8-7DE6D1281E33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7E74593-68C8-4933-259D-8CA4DCA28089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2F071E5-A909-7344-AB5F-626954AB598B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5DA3F57-F897-0FD7-7350-F3466AAE3372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8899035-B345-8D64-C2F3-88F4A209EC8D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1D6F5A7-0C9A-F8D7-82D2-2F0EAC3D81C8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E9D16A-525B-2BBF-F714-7BBCF42F4591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aphic 3">
            <a:extLst>
              <a:ext uri="{FF2B5EF4-FFF2-40B4-BE49-F238E27FC236}">
                <a16:creationId xmlns:a16="http://schemas.microsoft.com/office/drawing/2014/main" id="{38DE753D-EB48-3863-43BE-2B56C735938A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B9EFF9B-A810-FC06-78C4-FA1E4C43DAD9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FF951B4-8269-D511-1112-883923662A33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B457E22-46CD-E29F-9CA7-8B7ECB17D4DE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5F0265B-74ED-5675-796F-C3A0C712A2B5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F401DBE-360D-88AA-56BB-B0DDDB3D764A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99405D6-83D6-5970-83A3-66DE24E6956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06F04B3-1274-206B-D885-2D4467CE3767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01FC630-ACC0-0CFE-CE1D-2A853EFFBC78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C1D6B91-024D-9F1B-CD61-C6BCA8205684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CC695ED-61B7-E066-0255-B731DC9F4188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9F95480-16C4-A490-A6CD-23A9B40A4120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3637E-5901-D498-686C-3F596100CDE8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5FABB87-C2F2-AFF6-6723-63A0449B7815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D5486B8-59A5-8C64-3338-9E104FDDF0B7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3C5C26F-57BC-AD2B-9E16-A4437368AFBC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3ED4CF7-413A-88E7-0DDD-D7D2ECCF9861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A003617-3F5E-F281-D312-231C8BB76686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1FE3543-855C-7B97-17DA-5B8DD8E63AF6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0" name="Graphic 3">
            <a:extLst>
              <a:ext uri="{FF2B5EF4-FFF2-40B4-BE49-F238E27FC236}">
                <a16:creationId xmlns:a16="http://schemas.microsoft.com/office/drawing/2014/main" id="{656D67D6-3674-A322-78CE-A092B516A237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D6F1998-DDC8-2596-807E-DD65E08F493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39DAA1E-EE6B-4CC1-7741-9B320149560D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5AB7365-2409-91B0-4B0A-48A1D83D4B21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BF9CA8C-B263-F000-4F51-825D7C8C8BBB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93664CC-50D3-D2D3-ABA9-980C231EFF5E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38CC78B-3A63-9395-A453-181E14285181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E10AEEB-A108-6D7F-7E1D-0E6CB874890B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0A98ACB-34F5-84F8-1D66-259D801B1022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CC4AE68-512B-83F3-D545-3B9C35F14B71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B7F65FD-FF3F-A890-B6A8-90BC23E73D65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4204821-9801-12CD-D6DC-2170B7F52727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5F26C4E-D4E8-8894-DF09-25F9CBCEA227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3CA249A-DC03-0467-A210-EB261C92F6A3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47EB7B2-BFF4-531F-5A7C-A1E986E2E55F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B19B597-2FD3-8514-2B6D-732455254F8C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4C6B365-05D4-C27A-5561-10E59BB15DC4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B1739E7-555D-2FAD-5A29-3C4017893F32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3CEA2D1-A1A0-5AF1-3108-F950D6F2B847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4620586-3775-08EC-6E4F-E8BFE8F04B89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DDE9F0E-ECDF-7DFB-FAA7-027156181635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0EBDED0-CD44-4D6E-5561-734EF74CA169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2EA502B-4703-8329-294A-F61203B89F9D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3FC6D5B-AEE8-B20F-AC6A-FBDD79AB4A05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9DDF42D-C6AF-DC16-00DE-577807B0C75D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344A4BF-B0B7-150A-232D-B18A25AFACB8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9F189CD-A91B-55FD-EE64-EA1AE22F6F0E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48BAD1D-0DB5-CE56-D0F1-F58AB1A5941A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E28ACD6-2D15-D500-8B23-5BF81899FC44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7CB482F-7C01-1565-04DF-0863FCFD90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DC1BA-5235-2E06-D305-802FFC379E7D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1" name="Graphic 3">
            <a:extLst>
              <a:ext uri="{FF2B5EF4-FFF2-40B4-BE49-F238E27FC236}">
                <a16:creationId xmlns:a16="http://schemas.microsoft.com/office/drawing/2014/main" id="{0DE91EC6-FB2E-C2F9-A881-D824AC821FA0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BB994D2-120A-F438-248B-9568FC9AA4CA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3" name="Graphic 3">
              <a:extLst>
                <a:ext uri="{FF2B5EF4-FFF2-40B4-BE49-F238E27FC236}">
                  <a16:creationId xmlns:a16="http://schemas.microsoft.com/office/drawing/2014/main" id="{5C9B3832-BEB1-5853-3DD0-1E84947D10D8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A35E3E83-AE0E-A52D-812B-CDF96660A274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5B33E95-344E-106E-3932-7E8F0EA44B9D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71F8138-D828-A646-9A17-E68A2B452D63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C437120-4BB2-B73C-BFC4-1A9517CF615A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869D4FA0-90C8-E239-9F16-1C18FBC5F948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8D1FBB3-461B-B009-BA46-0BC1B81D1A6A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9DBD299B-7756-52B9-8AEB-6F17D1B23CD1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5B5B79D-7BDF-9CCB-F9C3-40F46F4695B4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84328578-FBC4-07BF-3AC3-172FA3E5E342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5A357B1D-D93D-7963-7195-7A66CC40326D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885BC3D6-0E66-9A31-DE90-694ACF8FF68D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995014E-A4EA-012D-1757-BFCB5660B025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B37C677-4197-F13E-EA1D-B90B046D5434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91C3E8A5-66E2-EED2-3222-5FB23F58FF51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2119826-44B2-E952-98A4-4EDF0B332E80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9F4E0316-FF1B-BEA2-3C7D-C7EF9F7F8564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C17E05C-0282-94B9-5C18-9EF44E113B7A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1" name="Graphic 3">
            <a:extLst>
              <a:ext uri="{FF2B5EF4-FFF2-40B4-BE49-F238E27FC236}">
                <a16:creationId xmlns:a16="http://schemas.microsoft.com/office/drawing/2014/main" id="{F6DB0259-842A-94F5-D23D-B2CB5BD2F0FD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0CA1BFE-CEC2-C92B-32D6-973FAEEEC3C7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F610D81-1F10-3BBE-4312-957091EE5746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6AB25E5-1952-30C2-AAD2-6EBFE05A5EDE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878E78A-D290-945A-9E21-DD6B5EBE66D0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6957EA0-A91B-D02F-AAD4-5F4EA1994E1F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BED6807C-2882-C564-9DBF-CD7DB7315A6C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C2E6E4A-4977-0CC3-81E1-C10B280A8431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158E5CB4-6FF1-A884-7588-B37DE5CED536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7D9A982-7E0E-D885-8690-88C47E1FE5D0}"/>
              </a:ext>
            </a:extLst>
          </p:cNvPr>
          <p:cNvSpPr txBox="1"/>
          <p:nvPr/>
        </p:nvSpPr>
        <p:spPr>
          <a:xfrm>
            <a:off x="3218749" y="1263021"/>
            <a:ext cx="54290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4D5748A-CC1E-8968-C954-6FCC1E4580E1}"/>
              </a:ext>
            </a:extLst>
          </p:cNvPr>
          <p:cNvSpPr txBox="1"/>
          <p:nvPr/>
        </p:nvSpPr>
        <p:spPr>
          <a:xfrm>
            <a:off x="7279548" y="5955469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F616C77-6E71-80E0-1BCD-B64C82B3B150}"/>
              </a:ext>
            </a:extLst>
          </p:cNvPr>
          <p:cNvSpPr txBox="1"/>
          <p:nvPr/>
        </p:nvSpPr>
        <p:spPr>
          <a:xfrm>
            <a:off x="7188687" y="3773577"/>
            <a:ext cx="2441995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E51C83B-E360-5A0E-55CD-940FA97860BE}"/>
              </a:ext>
            </a:extLst>
          </p:cNvPr>
          <p:cNvSpPr txBox="1"/>
          <p:nvPr/>
        </p:nvSpPr>
        <p:spPr>
          <a:xfrm>
            <a:off x="1700196" y="5989294"/>
            <a:ext cx="29516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1" name="Picture 1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E266E834-A821-F8C4-F766-75517121EB33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1078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3" grpId="0"/>
      <p:bldP spid="4" grpId="0"/>
      <p:bldP spid="5" grpId="0"/>
      <p:bldP spid="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ACFFFF1-2447-848B-5A19-56765A4A0D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24</a:t>
            </a:fld>
            <a:endParaRPr lang="en-US" dirty="0"/>
          </a:p>
        </p:txBody>
      </p:sp>
      <p:grpSp>
        <p:nvGrpSpPr>
          <p:cNvPr id="3" name="Google Shape;262;p19">
            <a:extLst>
              <a:ext uri="{FF2B5EF4-FFF2-40B4-BE49-F238E27FC236}">
                <a16:creationId xmlns:a16="http://schemas.microsoft.com/office/drawing/2014/main" id="{F60E9602-E581-691B-F495-E44A1C998451}"/>
              </a:ext>
            </a:extLst>
          </p:cNvPr>
          <p:cNvGrpSpPr/>
          <p:nvPr/>
        </p:nvGrpSpPr>
        <p:grpSpPr>
          <a:xfrm>
            <a:off x="6563116" y="4386437"/>
            <a:ext cx="1412714" cy="1413784"/>
            <a:chOff x="7388538" y="2283426"/>
            <a:chExt cx="1312931" cy="1313926"/>
          </a:xfrm>
        </p:grpSpPr>
        <p:sp>
          <p:nvSpPr>
            <p:cNvPr id="4" name="Google Shape;263;p19">
              <a:extLst>
                <a:ext uri="{FF2B5EF4-FFF2-40B4-BE49-F238E27FC236}">
                  <a16:creationId xmlns:a16="http://schemas.microsoft.com/office/drawing/2014/main" id="{661C352E-CBB0-B94F-72BC-8F69F3D3AC5E}"/>
                </a:ext>
              </a:extLst>
            </p:cNvPr>
            <p:cNvSpPr/>
            <p:nvPr/>
          </p:nvSpPr>
          <p:spPr>
            <a:xfrm>
              <a:off x="7388538" y="2283426"/>
              <a:ext cx="1312931" cy="1313926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" name="Google Shape;264;p19">
              <a:extLst>
                <a:ext uri="{FF2B5EF4-FFF2-40B4-BE49-F238E27FC236}">
                  <a16:creationId xmlns:a16="http://schemas.microsoft.com/office/drawing/2014/main" id="{6617A959-20D4-F3BE-B160-6672586E361E}"/>
                </a:ext>
              </a:extLst>
            </p:cNvPr>
            <p:cNvSpPr/>
            <p:nvPr/>
          </p:nvSpPr>
          <p:spPr>
            <a:xfrm>
              <a:off x="7638950" y="2534338"/>
              <a:ext cx="812100" cy="81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269;p19">
            <a:extLst>
              <a:ext uri="{FF2B5EF4-FFF2-40B4-BE49-F238E27FC236}">
                <a16:creationId xmlns:a16="http://schemas.microsoft.com/office/drawing/2014/main" id="{03809E27-8484-B810-3AB8-681B203CE291}"/>
              </a:ext>
            </a:extLst>
          </p:cNvPr>
          <p:cNvGrpSpPr/>
          <p:nvPr/>
        </p:nvGrpSpPr>
        <p:grpSpPr>
          <a:xfrm>
            <a:off x="6565355" y="3538510"/>
            <a:ext cx="811129" cy="811743"/>
            <a:chOff x="442538" y="2283426"/>
            <a:chExt cx="1312931" cy="1313926"/>
          </a:xfrm>
        </p:grpSpPr>
        <p:sp>
          <p:nvSpPr>
            <p:cNvPr id="7" name="Google Shape;270;p19">
              <a:extLst>
                <a:ext uri="{FF2B5EF4-FFF2-40B4-BE49-F238E27FC236}">
                  <a16:creationId xmlns:a16="http://schemas.microsoft.com/office/drawing/2014/main" id="{4B4913D1-C4D3-7EE5-630A-76FE04741451}"/>
                </a:ext>
              </a:extLst>
            </p:cNvPr>
            <p:cNvSpPr/>
            <p:nvPr/>
          </p:nvSpPr>
          <p:spPr>
            <a:xfrm>
              <a:off x="442538" y="2283426"/>
              <a:ext cx="1312931" cy="1313926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FCC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" name="Google Shape;271;p19">
              <a:extLst>
                <a:ext uri="{FF2B5EF4-FFF2-40B4-BE49-F238E27FC236}">
                  <a16:creationId xmlns:a16="http://schemas.microsoft.com/office/drawing/2014/main" id="{67A71ADA-DE92-8AD0-9FEB-1D0305D05EE0}"/>
                </a:ext>
              </a:extLst>
            </p:cNvPr>
            <p:cNvSpPr/>
            <p:nvPr/>
          </p:nvSpPr>
          <p:spPr>
            <a:xfrm>
              <a:off x="694350" y="2534338"/>
              <a:ext cx="812100" cy="81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276;p19">
            <a:extLst>
              <a:ext uri="{FF2B5EF4-FFF2-40B4-BE49-F238E27FC236}">
                <a16:creationId xmlns:a16="http://schemas.microsoft.com/office/drawing/2014/main" id="{CF5E6B07-68A8-A864-35ED-7538953DBA84}"/>
              </a:ext>
            </a:extLst>
          </p:cNvPr>
          <p:cNvGrpSpPr/>
          <p:nvPr/>
        </p:nvGrpSpPr>
        <p:grpSpPr>
          <a:xfrm>
            <a:off x="5312507" y="2344636"/>
            <a:ext cx="1092227" cy="1093055"/>
            <a:chOff x="5652038" y="2283426"/>
            <a:chExt cx="1312931" cy="1313926"/>
          </a:xfrm>
        </p:grpSpPr>
        <p:sp>
          <p:nvSpPr>
            <p:cNvPr id="10" name="Google Shape;277;p19">
              <a:extLst>
                <a:ext uri="{FF2B5EF4-FFF2-40B4-BE49-F238E27FC236}">
                  <a16:creationId xmlns:a16="http://schemas.microsoft.com/office/drawing/2014/main" id="{685BE05E-2F54-A027-2DEF-773F163D6362}"/>
                </a:ext>
              </a:extLst>
            </p:cNvPr>
            <p:cNvSpPr/>
            <p:nvPr/>
          </p:nvSpPr>
          <p:spPr>
            <a:xfrm>
              <a:off x="5652038" y="2283426"/>
              <a:ext cx="1312931" cy="1313926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278;p19">
              <a:extLst>
                <a:ext uri="{FF2B5EF4-FFF2-40B4-BE49-F238E27FC236}">
                  <a16:creationId xmlns:a16="http://schemas.microsoft.com/office/drawing/2014/main" id="{AAC4F19C-E5DC-0E8A-A546-75E74D7FFB1F}"/>
                </a:ext>
              </a:extLst>
            </p:cNvPr>
            <p:cNvSpPr/>
            <p:nvPr/>
          </p:nvSpPr>
          <p:spPr>
            <a:xfrm>
              <a:off x="5902450" y="2534338"/>
              <a:ext cx="812100" cy="81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283;p19">
            <a:extLst>
              <a:ext uri="{FF2B5EF4-FFF2-40B4-BE49-F238E27FC236}">
                <a16:creationId xmlns:a16="http://schemas.microsoft.com/office/drawing/2014/main" id="{464D250D-BA2D-5EEA-E41B-6DCB6C753A39}"/>
              </a:ext>
            </a:extLst>
          </p:cNvPr>
          <p:cNvGrpSpPr/>
          <p:nvPr/>
        </p:nvGrpSpPr>
        <p:grpSpPr>
          <a:xfrm>
            <a:off x="4675633" y="3487853"/>
            <a:ext cx="1806331" cy="1807699"/>
            <a:chOff x="3915538" y="2283426"/>
            <a:chExt cx="1312931" cy="1313926"/>
          </a:xfrm>
        </p:grpSpPr>
        <p:sp>
          <p:nvSpPr>
            <p:cNvPr id="13" name="Google Shape;284;p19">
              <a:extLst>
                <a:ext uri="{FF2B5EF4-FFF2-40B4-BE49-F238E27FC236}">
                  <a16:creationId xmlns:a16="http://schemas.microsoft.com/office/drawing/2014/main" id="{AE562125-0EFA-FC63-AF5F-BAA68F835623}"/>
                </a:ext>
              </a:extLst>
            </p:cNvPr>
            <p:cNvSpPr/>
            <p:nvPr/>
          </p:nvSpPr>
          <p:spPr>
            <a:xfrm>
              <a:off x="3915538" y="2283426"/>
              <a:ext cx="1312931" cy="1313926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FCC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" name="Google Shape;285;p19">
              <a:extLst>
                <a:ext uri="{FF2B5EF4-FFF2-40B4-BE49-F238E27FC236}">
                  <a16:creationId xmlns:a16="http://schemas.microsoft.com/office/drawing/2014/main" id="{4D4E5808-1E54-7D34-156A-E15968944CE8}"/>
                </a:ext>
              </a:extLst>
            </p:cNvPr>
            <p:cNvSpPr/>
            <p:nvPr/>
          </p:nvSpPr>
          <p:spPr>
            <a:xfrm>
              <a:off x="4165963" y="2534338"/>
              <a:ext cx="812100" cy="81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290;p19">
            <a:extLst>
              <a:ext uri="{FF2B5EF4-FFF2-40B4-BE49-F238E27FC236}">
                <a16:creationId xmlns:a16="http://schemas.microsoft.com/office/drawing/2014/main" id="{3D65D875-322F-0461-61BB-0816B0DE9D10}"/>
              </a:ext>
            </a:extLst>
          </p:cNvPr>
          <p:cNvGrpSpPr/>
          <p:nvPr/>
        </p:nvGrpSpPr>
        <p:grpSpPr>
          <a:xfrm>
            <a:off x="3458013" y="3440547"/>
            <a:ext cx="811129" cy="811743"/>
            <a:chOff x="442538" y="2283426"/>
            <a:chExt cx="1312931" cy="1313926"/>
          </a:xfrm>
        </p:grpSpPr>
        <p:sp>
          <p:nvSpPr>
            <p:cNvPr id="16" name="Google Shape;291;p19">
              <a:extLst>
                <a:ext uri="{FF2B5EF4-FFF2-40B4-BE49-F238E27FC236}">
                  <a16:creationId xmlns:a16="http://schemas.microsoft.com/office/drawing/2014/main" id="{7AF73AAB-FE5A-6FD1-FB1E-BBA8546F831E}"/>
                </a:ext>
              </a:extLst>
            </p:cNvPr>
            <p:cNvSpPr/>
            <p:nvPr/>
          </p:nvSpPr>
          <p:spPr>
            <a:xfrm>
              <a:off x="442538" y="2283426"/>
              <a:ext cx="1312931" cy="1313926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292;p19">
              <a:extLst>
                <a:ext uri="{FF2B5EF4-FFF2-40B4-BE49-F238E27FC236}">
                  <a16:creationId xmlns:a16="http://schemas.microsoft.com/office/drawing/2014/main" id="{ADEC71C4-50B0-7493-D448-BCDB46ED7BB4}"/>
                </a:ext>
              </a:extLst>
            </p:cNvPr>
            <p:cNvSpPr/>
            <p:nvPr/>
          </p:nvSpPr>
          <p:spPr>
            <a:xfrm>
              <a:off x="694350" y="2534338"/>
              <a:ext cx="812100" cy="81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297;p19">
            <a:extLst>
              <a:ext uri="{FF2B5EF4-FFF2-40B4-BE49-F238E27FC236}">
                <a16:creationId xmlns:a16="http://schemas.microsoft.com/office/drawing/2014/main" id="{9C0C511E-1B23-A5B6-E4AC-2F77B5936265}"/>
              </a:ext>
            </a:extLst>
          </p:cNvPr>
          <p:cNvGrpSpPr/>
          <p:nvPr/>
        </p:nvGrpSpPr>
        <p:grpSpPr>
          <a:xfrm>
            <a:off x="4029099" y="2490303"/>
            <a:ext cx="1153279" cy="1153364"/>
            <a:chOff x="2179038" y="2283426"/>
            <a:chExt cx="1312931" cy="1313926"/>
          </a:xfrm>
        </p:grpSpPr>
        <p:sp>
          <p:nvSpPr>
            <p:cNvPr id="19" name="Google Shape;298;p19">
              <a:extLst>
                <a:ext uri="{FF2B5EF4-FFF2-40B4-BE49-F238E27FC236}">
                  <a16:creationId xmlns:a16="http://schemas.microsoft.com/office/drawing/2014/main" id="{35FA21D8-DDF1-68FF-885F-8355522C01FB}"/>
                </a:ext>
              </a:extLst>
            </p:cNvPr>
            <p:cNvSpPr/>
            <p:nvPr/>
          </p:nvSpPr>
          <p:spPr>
            <a:xfrm>
              <a:off x="2179038" y="2283426"/>
              <a:ext cx="1312931" cy="1313926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FCC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" name="Google Shape;299;p19">
              <a:extLst>
                <a:ext uri="{FF2B5EF4-FFF2-40B4-BE49-F238E27FC236}">
                  <a16:creationId xmlns:a16="http://schemas.microsoft.com/office/drawing/2014/main" id="{B2AAA36A-BE5A-F566-BAC2-C0BCD151EDCF}"/>
                </a:ext>
              </a:extLst>
            </p:cNvPr>
            <p:cNvSpPr/>
            <p:nvPr/>
          </p:nvSpPr>
          <p:spPr>
            <a:xfrm>
              <a:off x="2429463" y="2534338"/>
              <a:ext cx="812100" cy="812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Google Shape;303;p19">
            <a:extLst>
              <a:ext uri="{FF2B5EF4-FFF2-40B4-BE49-F238E27FC236}">
                <a16:creationId xmlns:a16="http://schemas.microsoft.com/office/drawing/2014/main" id="{AC5BB71B-1DBD-5B20-AFC2-27E78C5B771B}"/>
              </a:ext>
            </a:extLst>
          </p:cNvPr>
          <p:cNvSpPr/>
          <p:nvPr/>
        </p:nvSpPr>
        <p:spPr>
          <a:xfrm>
            <a:off x="6796434" y="3770301"/>
            <a:ext cx="348945" cy="348093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FCC3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" name="Google Shape;304;p19">
            <a:extLst>
              <a:ext uri="{FF2B5EF4-FFF2-40B4-BE49-F238E27FC236}">
                <a16:creationId xmlns:a16="http://schemas.microsoft.com/office/drawing/2014/main" id="{B9190A21-923D-D5B8-3ACB-89D37CA3E1AC}"/>
              </a:ext>
            </a:extLst>
          </p:cNvPr>
          <p:cNvGrpSpPr/>
          <p:nvPr/>
        </p:nvGrpSpPr>
        <p:grpSpPr>
          <a:xfrm>
            <a:off x="5687302" y="2717215"/>
            <a:ext cx="348093" cy="347983"/>
            <a:chOff x="-60255350" y="3733825"/>
            <a:chExt cx="316650" cy="316550"/>
          </a:xfrm>
          <a:solidFill>
            <a:srgbClr val="FCC333"/>
          </a:solidFill>
        </p:grpSpPr>
        <p:sp>
          <p:nvSpPr>
            <p:cNvPr id="23" name="Google Shape;305;p19">
              <a:extLst>
                <a:ext uri="{FF2B5EF4-FFF2-40B4-BE49-F238E27FC236}">
                  <a16:creationId xmlns:a16="http://schemas.microsoft.com/office/drawing/2014/main" id="{9F274FE5-4DB1-C84B-E630-985535E8ADAE}"/>
                </a:ext>
              </a:extLst>
            </p:cNvPr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06;p19">
              <a:extLst>
                <a:ext uri="{FF2B5EF4-FFF2-40B4-BE49-F238E27FC236}">
                  <a16:creationId xmlns:a16="http://schemas.microsoft.com/office/drawing/2014/main" id="{77C9E357-762F-0883-44BB-300F72F88AB6}"/>
                </a:ext>
              </a:extLst>
            </p:cNvPr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07;p19">
              <a:extLst>
                <a:ext uri="{FF2B5EF4-FFF2-40B4-BE49-F238E27FC236}">
                  <a16:creationId xmlns:a16="http://schemas.microsoft.com/office/drawing/2014/main" id="{F23AD982-4132-F3EE-E094-6BD682A3E2A5}"/>
                </a:ext>
              </a:extLst>
            </p:cNvPr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08;p19">
              <a:extLst>
                <a:ext uri="{FF2B5EF4-FFF2-40B4-BE49-F238E27FC236}">
                  <a16:creationId xmlns:a16="http://schemas.microsoft.com/office/drawing/2014/main" id="{341024CA-5290-298F-E0CB-D93ACE1DE674}"/>
                </a:ext>
              </a:extLst>
            </p:cNvPr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09;p19">
              <a:extLst>
                <a:ext uri="{FF2B5EF4-FFF2-40B4-BE49-F238E27FC236}">
                  <a16:creationId xmlns:a16="http://schemas.microsoft.com/office/drawing/2014/main" id="{6A379C7A-33DA-76D1-9838-04067C442860}"/>
                </a:ext>
              </a:extLst>
            </p:cNvPr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10;p19">
              <a:extLst>
                <a:ext uri="{FF2B5EF4-FFF2-40B4-BE49-F238E27FC236}">
                  <a16:creationId xmlns:a16="http://schemas.microsoft.com/office/drawing/2014/main" id="{F7C78F1E-F208-D624-4B99-73469D3EA556}"/>
                </a:ext>
              </a:extLst>
            </p:cNvPr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11;p19">
              <a:extLst>
                <a:ext uri="{FF2B5EF4-FFF2-40B4-BE49-F238E27FC236}">
                  <a16:creationId xmlns:a16="http://schemas.microsoft.com/office/drawing/2014/main" id="{06BD4BF0-7D24-D5EC-7AC2-B3ED5728542B}"/>
                </a:ext>
              </a:extLst>
            </p:cNvPr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12;p19">
            <a:extLst>
              <a:ext uri="{FF2B5EF4-FFF2-40B4-BE49-F238E27FC236}">
                <a16:creationId xmlns:a16="http://schemas.microsoft.com/office/drawing/2014/main" id="{02A7DC11-6DC6-8730-6584-13D401A2D8A4}"/>
              </a:ext>
            </a:extLst>
          </p:cNvPr>
          <p:cNvGrpSpPr/>
          <p:nvPr/>
        </p:nvGrpSpPr>
        <p:grpSpPr>
          <a:xfrm>
            <a:off x="7097525" y="4918596"/>
            <a:ext cx="348093" cy="348973"/>
            <a:chOff x="-61783350" y="3743950"/>
            <a:chExt cx="316650" cy="317450"/>
          </a:xfrm>
          <a:solidFill>
            <a:srgbClr val="253B50"/>
          </a:solidFill>
        </p:grpSpPr>
        <p:sp>
          <p:nvSpPr>
            <p:cNvPr id="31" name="Google Shape;313;p19">
              <a:extLst>
                <a:ext uri="{FF2B5EF4-FFF2-40B4-BE49-F238E27FC236}">
                  <a16:creationId xmlns:a16="http://schemas.microsoft.com/office/drawing/2014/main" id="{B0D1DE19-BFC9-A332-BA8E-8D3EC9311FE5}"/>
                </a:ext>
              </a:extLst>
            </p:cNvPr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14;p19">
              <a:extLst>
                <a:ext uri="{FF2B5EF4-FFF2-40B4-BE49-F238E27FC236}">
                  <a16:creationId xmlns:a16="http://schemas.microsoft.com/office/drawing/2014/main" id="{74067198-8563-344F-20C5-3EFF8E868308}"/>
                </a:ext>
              </a:extLst>
            </p:cNvPr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315;p19">
            <a:extLst>
              <a:ext uri="{FF2B5EF4-FFF2-40B4-BE49-F238E27FC236}">
                <a16:creationId xmlns:a16="http://schemas.microsoft.com/office/drawing/2014/main" id="{55B95804-1E8B-8569-EB38-10046260F29B}"/>
              </a:ext>
            </a:extLst>
          </p:cNvPr>
          <p:cNvGrpSpPr/>
          <p:nvPr/>
        </p:nvGrpSpPr>
        <p:grpSpPr>
          <a:xfrm>
            <a:off x="4439453" y="2900623"/>
            <a:ext cx="332634" cy="332634"/>
            <a:chOff x="3497300" y="3227275"/>
            <a:chExt cx="296175" cy="296175"/>
          </a:xfrm>
          <a:solidFill>
            <a:srgbClr val="253B50"/>
          </a:solidFill>
        </p:grpSpPr>
        <p:sp>
          <p:nvSpPr>
            <p:cNvPr id="34" name="Google Shape;316;p19">
              <a:extLst>
                <a:ext uri="{FF2B5EF4-FFF2-40B4-BE49-F238E27FC236}">
                  <a16:creationId xmlns:a16="http://schemas.microsoft.com/office/drawing/2014/main" id="{8DAA0BE3-938C-6F8D-AD1A-71870B56A693}"/>
                </a:ext>
              </a:extLst>
            </p:cNvPr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17;p19">
              <a:extLst>
                <a:ext uri="{FF2B5EF4-FFF2-40B4-BE49-F238E27FC236}">
                  <a16:creationId xmlns:a16="http://schemas.microsoft.com/office/drawing/2014/main" id="{8E8FB392-CC96-A296-44E0-58A2D3C72E0C}"/>
                </a:ext>
              </a:extLst>
            </p:cNvPr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18;p19">
              <a:extLst>
                <a:ext uri="{FF2B5EF4-FFF2-40B4-BE49-F238E27FC236}">
                  <a16:creationId xmlns:a16="http://schemas.microsoft.com/office/drawing/2014/main" id="{1BA5BAEC-DF1F-0EC5-AAC4-8349E440E2AB}"/>
                </a:ext>
              </a:extLst>
            </p:cNvPr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19;p19">
              <a:extLst>
                <a:ext uri="{FF2B5EF4-FFF2-40B4-BE49-F238E27FC236}">
                  <a16:creationId xmlns:a16="http://schemas.microsoft.com/office/drawing/2014/main" id="{823632A7-77D0-CF61-6C74-B05BC7810880}"/>
                </a:ext>
              </a:extLst>
            </p:cNvPr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20;p19">
              <a:extLst>
                <a:ext uri="{FF2B5EF4-FFF2-40B4-BE49-F238E27FC236}">
                  <a16:creationId xmlns:a16="http://schemas.microsoft.com/office/drawing/2014/main" id="{FA0623E5-21DA-6286-BF76-FDFF8F7DF9E0}"/>
                </a:ext>
              </a:extLst>
            </p:cNvPr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21;p19">
              <a:extLst>
                <a:ext uri="{FF2B5EF4-FFF2-40B4-BE49-F238E27FC236}">
                  <a16:creationId xmlns:a16="http://schemas.microsoft.com/office/drawing/2014/main" id="{4B6BEF02-8272-4EED-C30D-694385E06846}"/>
                </a:ext>
              </a:extLst>
            </p:cNvPr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22;p19">
              <a:extLst>
                <a:ext uri="{FF2B5EF4-FFF2-40B4-BE49-F238E27FC236}">
                  <a16:creationId xmlns:a16="http://schemas.microsoft.com/office/drawing/2014/main" id="{842FD45E-0C25-1970-1821-8B264A8FF2F6}"/>
                </a:ext>
              </a:extLst>
            </p:cNvPr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23;p19">
              <a:extLst>
                <a:ext uri="{FF2B5EF4-FFF2-40B4-BE49-F238E27FC236}">
                  <a16:creationId xmlns:a16="http://schemas.microsoft.com/office/drawing/2014/main" id="{100819F7-C8AD-5DEB-DEE0-EAB41536B42B}"/>
                </a:ext>
              </a:extLst>
            </p:cNvPr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" name="Google Shape;324;p19">
            <a:extLst>
              <a:ext uri="{FF2B5EF4-FFF2-40B4-BE49-F238E27FC236}">
                <a16:creationId xmlns:a16="http://schemas.microsoft.com/office/drawing/2014/main" id="{4085ED19-4959-7839-B03F-1EF79A6C5FFC}"/>
              </a:ext>
            </a:extLst>
          </p:cNvPr>
          <p:cNvGrpSpPr/>
          <p:nvPr/>
        </p:nvGrpSpPr>
        <p:grpSpPr>
          <a:xfrm>
            <a:off x="3694968" y="3685215"/>
            <a:ext cx="337092" cy="322358"/>
            <a:chOff x="5045500" y="842250"/>
            <a:chExt cx="503875" cy="481850"/>
          </a:xfrm>
          <a:solidFill>
            <a:srgbClr val="FCC333"/>
          </a:solidFill>
        </p:grpSpPr>
        <p:sp>
          <p:nvSpPr>
            <p:cNvPr id="43" name="Google Shape;325;p19">
              <a:extLst>
                <a:ext uri="{FF2B5EF4-FFF2-40B4-BE49-F238E27FC236}">
                  <a16:creationId xmlns:a16="http://schemas.microsoft.com/office/drawing/2014/main" id="{A538023B-5BCD-6F3E-F7BC-51C1394F5691}"/>
                </a:ext>
              </a:extLst>
            </p:cNvPr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4" name="Google Shape;326;p19">
              <a:extLst>
                <a:ext uri="{FF2B5EF4-FFF2-40B4-BE49-F238E27FC236}">
                  <a16:creationId xmlns:a16="http://schemas.microsoft.com/office/drawing/2014/main" id="{9432F3E2-9C96-DDD1-7495-8808184D6232}"/>
                </a:ext>
              </a:extLst>
            </p:cNvPr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5" name="Google Shape;327;p19">
            <a:extLst>
              <a:ext uri="{FF2B5EF4-FFF2-40B4-BE49-F238E27FC236}">
                <a16:creationId xmlns:a16="http://schemas.microsoft.com/office/drawing/2014/main" id="{0401C3F4-572A-57B7-01E7-54DFC4C0D73C}"/>
              </a:ext>
            </a:extLst>
          </p:cNvPr>
          <p:cNvGrpSpPr/>
          <p:nvPr/>
        </p:nvGrpSpPr>
        <p:grpSpPr>
          <a:xfrm>
            <a:off x="5292937" y="4148434"/>
            <a:ext cx="571084" cy="486121"/>
            <a:chOff x="5645200" y="879425"/>
            <a:chExt cx="478575" cy="407375"/>
          </a:xfrm>
          <a:solidFill>
            <a:srgbClr val="253B50"/>
          </a:solidFill>
        </p:grpSpPr>
        <p:sp>
          <p:nvSpPr>
            <p:cNvPr id="46" name="Google Shape;328;p19">
              <a:extLst>
                <a:ext uri="{FF2B5EF4-FFF2-40B4-BE49-F238E27FC236}">
                  <a16:creationId xmlns:a16="http://schemas.microsoft.com/office/drawing/2014/main" id="{7C898B7E-6C63-54F8-AE27-860BEF039142}"/>
                </a:ext>
              </a:extLst>
            </p:cNvPr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" name="Google Shape;329;p19">
              <a:extLst>
                <a:ext uri="{FF2B5EF4-FFF2-40B4-BE49-F238E27FC236}">
                  <a16:creationId xmlns:a16="http://schemas.microsoft.com/office/drawing/2014/main" id="{730B6082-F6F2-ED1B-F714-D8D96A0128D2}"/>
                </a:ext>
              </a:extLst>
            </p:cNvPr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" name="Google Shape;330;p19">
              <a:extLst>
                <a:ext uri="{FF2B5EF4-FFF2-40B4-BE49-F238E27FC236}">
                  <a16:creationId xmlns:a16="http://schemas.microsoft.com/office/drawing/2014/main" id="{F190113A-1706-C508-2530-151827578D99}"/>
                </a:ext>
              </a:extLst>
            </p:cNvPr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" name="Google Shape;331;p19">
              <a:extLst>
                <a:ext uri="{FF2B5EF4-FFF2-40B4-BE49-F238E27FC236}">
                  <a16:creationId xmlns:a16="http://schemas.microsoft.com/office/drawing/2014/main" id="{62B6C14E-BF4E-A9ED-8001-2E913A1D50AB}"/>
                </a:ext>
              </a:extLst>
            </p:cNvPr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" name="Google Shape;332;p19">
              <a:extLst>
                <a:ext uri="{FF2B5EF4-FFF2-40B4-BE49-F238E27FC236}">
                  <a16:creationId xmlns:a16="http://schemas.microsoft.com/office/drawing/2014/main" id="{4D0242CD-A4E7-C388-F237-7334CEC71DD3}"/>
                </a:ext>
              </a:extLst>
            </p:cNvPr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" name="Google Shape;333;p19">
              <a:extLst>
                <a:ext uri="{FF2B5EF4-FFF2-40B4-BE49-F238E27FC236}">
                  <a16:creationId xmlns:a16="http://schemas.microsoft.com/office/drawing/2014/main" id="{689114EA-7E01-5F30-4740-A63AD904C9AB}"/>
                </a:ext>
              </a:extLst>
            </p:cNvPr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2" name="Oval 51">
            <a:extLst>
              <a:ext uri="{FF2B5EF4-FFF2-40B4-BE49-F238E27FC236}">
                <a16:creationId xmlns:a16="http://schemas.microsoft.com/office/drawing/2014/main" id="{F0FC6892-0CE8-ACDD-1C34-A0CB44F332FF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7290F47C-1622-A6CF-C889-06923640C8DC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547B009-4741-4422-6585-2414B63957DC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C7A45CD3-32E5-A88A-9E5B-88A263BEA9E8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ACD3B183-45EA-2221-BBCF-34B614F83416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494A7276-6F69-74EF-63B6-8D9CDBAD1A5A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8" name="Graphic 57">
            <a:extLst>
              <a:ext uri="{FF2B5EF4-FFF2-40B4-BE49-F238E27FC236}">
                <a16:creationId xmlns:a16="http://schemas.microsoft.com/office/drawing/2014/main" id="{4C8CEAC7-D4B4-A949-6F61-28DF87F900E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id="{76B9B556-17D4-8000-7034-837789214D54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9893FE6-C491-10EA-1BEB-7B4A90D1A6EE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565455E-08FB-5E2A-227C-E4E09B76BD5E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8EDEC3B-9454-FA7E-86A7-87F73A398F97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BE17820-9D62-33ED-AFD0-7257E3164073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F9D1F836-641D-AB60-C680-9CAD6F73C15F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65" name="Graphic 3">
            <a:extLst>
              <a:ext uri="{FF2B5EF4-FFF2-40B4-BE49-F238E27FC236}">
                <a16:creationId xmlns:a16="http://schemas.microsoft.com/office/drawing/2014/main" id="{6120DDE3-CF29-E951-D7B8-B6A28F73043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067E102-7BB5-CCDC-7F07-7538ADC38CE8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3">
              <a:extLst>
                <a:ext uri="{FF2B5EF4-FFF2-40B4-BE49-F238E27FC236}">
                  <a16:creationId xmlns:a16="http://schemas.microsoft.com/office/drawing/2014/main" id="{E0B9072C-5CA6-79EE-9308-55A9773843D7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421413D-9353-502D-1589-4479192376C4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635572F9-0A56-3BBC-627C-445D7A132176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986759A7-0271-B571-3BB6-F59660D71928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91D49DFB-AF28-A0D9-E9B1-1DD3C447C91F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1A4A5687-4416-C705-662D-25C45325F4B6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12EA5BD-9D00-B1D9-1F7D-9D7FA3111E3C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41CBCD5A-4320-DDA2-79DF-69251FE6E3CF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0475278-1E21-9051-C9CD-ED375B0B5E84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61D9E4A-F38B-95F0-FBCA-162053A47E54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699EBECB-E4BF-2A82-CED0-606F0CF07BA5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8B81ADAC-A131-F67D-6EED-7629AEDD7AA7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E61C20E-918E-7363-DB7B-7EB44C218500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CE353C6-BE52-9686-C9F8-FEC1A8795AD7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37F661FC-6243-2296-4E2A-32A5FCDC2280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1EBFE87A-DF03-DBD9-AB9D-6F03062CAD2B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3" name="Graphic 3">
            <a:extLst>
              <a:ext uri="{FF2B5EF4-FFF2-40B4-BE49-F238E27FC236}">
                <a16:creationId xmlns:a16="http://schemas.microsoft.com/office/drawing/2014/main" id="{04E2B852-B6B0-22EF-3E17-857EEE872E36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354D4CB-790D-F172-8151-99FDD456448C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0BD52D56-82EC-281B-31D4-48C56A224198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30AD376-72FD-4437-81E0-AA674762AC27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03958CD-16FA-3894-46D8-79FEBE2A6695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F5840A7-E971-565B-4B02-541B3B67F83E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F619C69-C992-A9D3-7208-62BD1D02E131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483460A-964C-7F6A-DBB0-909F98B161DF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05EBA37-6C64-2618-6033-C9D778E9C6B2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024E512-99AF-31F8-20D6-AC6B3DE82BD8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11406F5-50DB-D5F7-4732-8746FDD56122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66E9F45-8FF4-B9CD-11AC-390D974F009F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6ED834B-825B-8795-7F24-C24CA8902A20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10AA199-7C15-8751-C5F8-58933768FA7D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075FF3A-7F1D-C8DF-2D32-53ACC91535DC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294297A-A02D-3544-6D93-D6CF5FBF9463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785104D-3C57-EEC4-0843-0FCA5CA74CF0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F3D0FC7-FF2F-49A3-E7C2-E941E16DB803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87C46B2-7EAB-E3EB-CA68-6505DCFC3508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BB132E4-CE0F-DD46-6B8A-1AC77D269248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ACF8F59-4D8E-D910-7F7A-04D732925203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D5AD597-2047-12CB-9521-DA0FD45A8187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7F95AD4-16C9-297C-FC0A-FC78542C761B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27C8A07-9CDD-AEAA-2101-59600F3CB11D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A50B097-395D-5AD2-9007-D284698B8FF8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" name="Graphic 3">
            <a:extLst>
              <a:ext uri="{FF2B5EF4-FFF2-40B4-BE49-F238E27FC236}">
                <a16:creationId xmlns:a16="http://schemas.microsoft.com/office/drawing/2014/main" id="{96F5EC98-4C30-693C-E08F-53266C712383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99826AE-6404-0BAA-B5E4-7F55FCD51DA0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59B9884-6F89-48DA-3D71-6CF44ADFE5C4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9C07984-E280-43E2-0849-13C708E0B7BE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F19C845-E516-BC11-1B4D-677987E3402B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3E2349-69C6-7588-8DFF-F421B78F4EE2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88D99AC-457D-A2B4-20AC-C8BC4125D7DE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5A266E7-FB35-BFAC-39C9-B9274F8CC808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82B800A-6704-13BC-E6B4-7BA99679B642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3EA5F81-A91B-2F54-0673-159544E4E187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87607F09-18B9-4B55-D893-345EC74077BC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5B0EF5E-D617-30BD-6AE6-6B5D96D47548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60AFA88-2FAC-4CA3-2C3B-8B7F1FD57656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E6969C5-1252-4AFA-6027-3C7609A6CA9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9EBBD358-C526-50DF-AD59-C24C07A69810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D94010B-7399-BA61-21B8-FE6CBC45D56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B6FB446-9D09-BF22-010F-254B54DA2CF3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2CCEA5B-3C59-E617-63DF-0AC8C4498808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FF6A818-8935-469B-2B29-C11E4A8EB639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" name="Graphic 3">
            <a:extLst>
              <a:ext uri="{FF2B5EF4-FFF2-40B4-BE49-F238E27FC236}">
                <a16:creationId xmlns:a16="http://schemas.microsoft.com/office/drawing/2014/main" id="{F1D292DF-3D18-C3E6-37EE-82CF96409B0A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9C853388-ACEB-DAED-ABB1-BCE6BA5FEAC7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D4F135B-8638-5434-72A2-FCD0689AF94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9AB6741-17AE-14B8-3D20-E035F15A5608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D6498E1-0E18-9707-C7CE-11814A8A04A2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642D97A-DC25-1395-ED1D-0262154F8204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54530E4-6302-E5B1-7392-F9E017E96667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86AFCFA-ED76-24E7-2622-1208FA24B039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A62E598C-5B35-B93D-CBD8-65C354F05528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1309221F-5C1B-C582-05B0-24BB873B70CE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60924ACF-C744-F4BF-A7AF-0ED7D8CEF596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7783B25-BEA3-9B46-ED2D-7A4767889885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EDA36540-A0B9-6122-25D6-09C4A3EBBF87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9B9FE83E-85DD-B9DB-E42D-3E4478A87139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0FAD547-037A-F1D9-DE3E-A7282EB9D4A2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6E0F6352-09EA-9D0D-56EA-6AD48619ED77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42B2A41A-9C55-6A4E-1F9E-41B5D1B01588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DFD49C7-9105-2C4A-7C34-13AF133CEF6A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C283F6C-21FB-9650-576B-F063DFB83958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76E4AC3C-3954-E7B1-4C00-F22E8EC03B71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9B6E227-F636-FE16-EE1D-173BAA0B2810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9E55E8E-66DA-A028-5BCC-45A6668ED099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0669788-884B-64B1-791D-FD05B7F11EEA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9285AEB-F059-C48D-8DAF-83E17161D35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8E05486-2AE2-2631-CC18-D73E1069EAA7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318450DA-E712-8622-E5BC-753E845DD549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E00069E3-1242-7746-28F8-3FDA9CA188E3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B9A5336-2923-E44A-9A2D-6516C51AB648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E5FFE96-F57C-4171-7245-7B0BF05F6568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E6D3D2C-1197-B132-8335-B1D842E93918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83CB6D1-E8A8-75AA-AA59-32D16B3A3311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8" name="Graphic 3">
            <a:extLst>
              <a:ext uri="{FF2B5EF4-FFF2-40B4-BE49-F238E27FC236}">
                <a16:creationId xmlns:a16="http://schemas.microsoft.com/office/drawing/2014/main" id="{FA00F937-2BB0-E6E6-CCB0-9639CBD3B822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ABC8F053-05AA-5EB3-3AFA-63581C9B2030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0" name="Graphic 3">
              <a:extLst>
                <a:ext uri="{FF2B5EF4-FFF2-40B4-BE49-F238E27FC236}">
                  <a16:creationId xmlns:a16="http://schemas.microsoft.com/office/drawing/2014/main" id="{0BCE8F33-7D35-3768-0C1D-C946FFED4742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3052631E-F8C9-D7C9-B89E-F1149031761A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99EE129-26D5-595B-0FF0-67F98D7BBF00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BA24E7E-BBE0-604C-C27B-1AB2527C8B63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C843A37-8F9D-6F5D-0544-674C2CEC51E7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ABD437E-2F62-806F-C70C-85ED984F5A88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B3017322-2B4F-8F06-F850-3A464103CC89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AAA8E17-95BA-83FB-9597-0FC7F3B58F96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130766FD-E392-6C08-8AEE-EB4DF827E2DD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6710BA0C-C1C2-ED7F-A262-EA6F8F27A1A5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31320361-CBB3-6ECD-9ECD-C184FBD03E85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A1EDC6B1-CE0E-8E04-CD91-DE4F58B977C5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53E2BFBE-17AA-025F-2142-FAD4BD038984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2208592-C7B5-8BB0-2E46-A180048E535E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34A01927-5DEC-9212-59E8-42304855ACC9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C9983B05-B6E7-8F4C-4873-148EEC5A5B1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C366F8D7-37D2-5982-6019-4F10FB10631A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B44146D5-6746-9CE0-418F-679E654249E3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8" name="Graphic 3">
            <a:extLst>
              <a:ext uri="{FF2B5EF4-FFF2-40B4-BE49-F238E27FC236}">
                <a16:creationId xmlns:a16="http://schemas.microsoft.com/office/drawing/2014/main" id="{002BB3B7-65AF-33BC-004F-0782F7D98AF4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D2CED28-D4F1-338A-C18B-4C86FB246AF4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CB4A447-F7EA-7663-CE08-CE0367057580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04306C3-856C-6C67-02F6-146E9B18E753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240C3824-BBC1-0F88-79B8-E70D57ABD2A0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265D2E6-D896-DD04-A803-51F97C9BE52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C30E571-C4C3-7C2F-D4B6-3804BCE546C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E6157A6-73B6-5B3B-2E02-3A5A1A7E6D62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6" name="TextBox 185">
            <a:extLst>
              <a:ext uri="{FF2B5EF4-FFF2-40B4-BE49-F238E27FC236}">
                <a16:creationId xmlns:a16="http://schemas.microsoft.com/office/drawing/2014/main" id="{6FAF72A5-7D58-6918-F2B8-35573EA57BD5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02C1617D-A0C9-DE28-05B0-1F2112954C36}"/>
              </a:ext>
            </a:extLst>
          </p:cNvPr>
          <p:cNvSpPr txBox="1"/>
          <p:nvPr/>
        </p:nvSpPr>
        <p:spPr>
          <a:xfrm>
            <a:off x="3218749" y="1411880"/>
            <a:ext cx="54290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3A811358-9A75-FAB7-6A7A-7B183EC3E4DC}"/>
              </a:ext>
            </a:extLst>
          </p:cNvPr>
          <p:cNvSpPr txBox="1"/>
          <p:nvPr/>
        </p:nvSpPr>
        <p:spPr>
          <a:xfrm>
            <a:off x="7486301" y="2230072"/>
            <a:ext cx="3260979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8FEB7177-66F6-4F4D-106A-E275DFD8315F}"/>
              </a:ext>
            </a:extLst>
          </p:cNvPr>
          <p:cNvSpPr txBox="1"/>
          <p:nvPr/>
        </p:nvSpPr>
        <p:spPr>
          <a:xfrm>
            <a:off x="535730" y="4325003"/>
            <a:ext cx="3260979" cy="1885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90" name="Picture 189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888E6AF5-C08A-D880-478A-9AEC49DFA9CA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1942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" dur="3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" dur="3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" dur="3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7" dur="3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9" dur="3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" dur="3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87" grpId="0"/>
      <p:bldP spid="188" grpId="0"/>
      <p:bldP spid="18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Oval 170">
            <a:extLst>
              <a:ext uri="{FF2B5EF4-FFF2-40B4-BE49-F238E27FC236}">
                <a16:creationId xmlns:a16="http://schemas.microsoft.com/office/drawing/2014/main" id="{279C5316-E3E6-DD44-607D-79C269B517A0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6D5615E1-AB26-1111-F357-4DFAAA6C0834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58CAE147-87D8-E728-FC3C-90CAD8C9D640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Oval 173">
            <a:extLst>
              <a:ext uri="{FF2B5EF4-FFF2-40B4-BE49-F238E27FC236}">
                <a16:creationId xmlns:a16="http://schemas.microsoft.com/office/drawing/2014/main" id="{9C5563AC-46DE-E7B7-90F5-BB20E60424D8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5FBB81AA-0E64-252F-9969-D1BCB4AEAF8E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0A476ABA-E050-8DD6-1CA5-FB48C5430762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8044717-F6F2-7769-A4DE-D638D4AE1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25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18EA9A3-F4D6-614B-ED28-6FFAFE9187F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8061E9E-C1F2-1BE2-B64B-1688D380AE2C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283B1A-76F7-7F3E-BBEF-F3850325816B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44AF4B3-3F0A-C307-3D90-9E3694468B45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7C790D-E463-F62F-9F1F-6EE09C241AE3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5E9BC4F-D1D6-A581-4803-D630540D5084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6933015-A1FE-8BF2-325A-FA7BC1D08912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0" name="Graphic 3">
            <a:extLst>
              <a:ext uri="{FF2B5EF4-FFF2-40B4-BE49-F238E27FC236}">
                <a16:creationId xmlns:a16="http://schemas.microsoft.com/office/drawing/2014/main" id="{D33CC624-2900-F40B-4185-EA5709C098E0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EA718E2-0265-943A-E558-7CFD6E038359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" name="Graphic 3">
              <a:extLst>
                <a:ext uri="{FF2B5EF4-FFF2-40B4-BE49-F238E27FC236}">
                  <a16:creationId xmlns:a16="http://schemas.microsoft.com/office/drawing/2014/main" id="{AE6A190C-4936-D610-960B-099670682A44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391A896E-B903-AF77-D1D7-9F169765F2EE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43D99B6-5A10-8F6C-A83B-66C4BDE82C2C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26D7CE0-25F0-AD95-65D0-42FE13DA2B6E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F45689D-9620-B8DA-4E7A-27539588DF55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A9F28C7-7B07-D13D-D80A-9779024884ED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82E09D-BABF-B9C9-0468-972D77665577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78F6CDC2-F032-03FE-70B6-33105587872D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D878A2E-1401-009B-8E18-CC890D106197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6DF74892-5D15-0DAE-E8FF-E0E8853C17DB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C479C30-A780-1161-B59C-36ED78DCC069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60B8591-B083-7648-F666-CAE871A18EEB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58D2E3D-DAF7-7508-AA16-6F6F1733A17B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98C3467-E828-AF07-662D-31A17C840772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5A59EF1-CBD8-7E12-C1FF-80EB6CD53421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780B9FE-8CA0-5C66-E2E1-16A156291561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" name="Graphic 3">
            <a:extLst>
              <a:ext uri="{FF2B5EF4-FFF2-40B4-BE49-F238E27FC236}">
                <a16:creationId xmlns:a16="http://schemas.microsoft.com/office/drawing/2014/main" id="{47259741-884D-BE40-2171-B1A10356E84D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66E6DC0-ACE6-A05B-81BA-814DBCE16A22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5E7CA41-5D74-6E8F-F819-CE3EB46EC0E1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28D9425-5B52-7A35-14F7-15C0FA329859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F171E85-8049-1575-7F5A-4CAB7F089B47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2075523-2307-8748-D27F-90F84D378D5B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3E7A1A0-A5A5-83B7-9A18-69B610DDD8E0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B8D8B17-0E60-A0BC-1FE2-447DA1F5E975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595979-D65B-95FD-1AC6-9DE67C385D61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4CA5D84-868A-D483-CD40-03E93FF00E9D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7D0C1D2-3E31-E00A-4D06-00C8EFDD3ED1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077EFC6-6655-C5F2-1926-27704EC1460D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DB1BC1-B18E-17B6-8E4B-C109E1CA6DED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8D12D9B-54B4-71F9-737B-271478C6A67C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588B34A-C107-84DE-B258-FEEE38CF765F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7695AE6-0391-6561-52FC-0FD1D15DD964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DA48157-7647-9084-44E1-2E2447EF0992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2C97CF6-A1DA-4489-D0E1-C0E87209CF3F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DFFE7B6-02C1-DB81-A4F7-CF7D4CF16A02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B7FA517-3FD7-D352-D81F-D26C7959A5C0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B7CD94-8501-B4E4-4654-C2BB9D4A4D8E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0689497-F076-090F-ED19-9FEDED3CD9B9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FA8A5A8-1E1C-9B8C-8A79-DE2D672B1596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CB67D43-4C55-E266-E1E5-77D2D662AC04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1944125-4039-4286-2F5A-191A42DBADC7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" name="Graphic 3">
            <a:extLst>
              <a:ext uri="{FF2B5EF4-FFF2-40B4-BE49-F238E27FC236}">
                <a16:creationId xmlns:a16="http://schemas.microsoft.com/office/drawing/2014/main" id="{5B4B97F6-426C-200C-E0D7-9350580C8DF5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499A02A-EA22-F434-E558-F9AC7DFB4A6F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B9ED4B7-A64C-788D-6D76-34B1E4B37A5E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5B371F9-4ED3-0D1A-3D05-3B7877F651EE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76DE369-7B14-421A-9C88-FD47C94F753B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7EF6D6A-0F92-D21E-A7B1-2B5828331D04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2E556AA-73FE-ED8C-CF95-3BE0245D1E97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FAE18C6-B57D-6CA4-3316-6E8FBE789A84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519C1AF-229D-AEB9-CD62-AE9546CA2BCA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C7CD94-08BE-4A60-7F8C-A49597F3DE2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F6AE174-5E5F-6855-FFB1-856CE85B4DFB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7136236-83C3-616C-C40B-C8C9FF9B7600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AADD4D1-4D28-C070-7400-B9C08C0A0D7C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2596A22-0A34-4239-C006-458BDBD9FDBC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1B8B677-3C6F-057B-D3E5-67C73291A903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34E7F08-7471-4D0C-BAD0-20A44E1D8179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92733FE-73A8-B6E0-305A-D5E2378FBA25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B2D2AA1-3258-B3BF-9EF1-DECB8AEE8421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EF203D1-BB1C-CA24-0DD4-41D3715AEDB3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12BEB37E-0F7A-22E2-CDDC-81F70C6C60AE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76809D9-EC1E-86E1-C040-9D9F46E72E88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453FA5E-064E-AA6F-2202-0D59A9EF522B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239B3EE-E354-8A65-ADFF-133BA80383F0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6F8B5AA-F51F-E947-45AE-12B66887999A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E4BB326-E57B-C479-1730-26C425A1EB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7971144-4221-A5EE-84A8-A87BD194EB2F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A254719-0911-37AB-F81F-4D88A9B1F83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74B3121-AD4C-FB14-7260-764C2FAB994F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CD972D0-A4CE-7686-43E7-0FBC2B517182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6409058-5DB0-8B47-6E8A-BE1495E62905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C75F9C4-A4A3-EC52-C721-BEB1A6C3A886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7977E19-8160-F467-75CE-D83F0C59141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39D074D-C929-A4D4-AB97-A6AEB257E243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C6CE16C5-A1C3-CB02-292F-ABB14027D63A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5368613-B28B-4730-C10C-2860616F4823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F4C38FA-6201-FCE0-8967-0F78B34B9348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0884119-A7FF-514E-4499-2BE0A7054C3B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EA336F7-8348-5EFE-63DD-87207AE8C88D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D8123F-4B5C-6EB4-666B-341D050D5512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79B162E-9B80-13A0-AB8D-0D9F6C01201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4D2D585-4BB1-6228-BE82-6A2874402812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7D9F5BE-763E-901D-B3CE-094D70DC7A87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FC52196-66BC-281A-972F-5F7C08E39115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0FC59155-4BC0-24A8-9091-2FDE81B6B201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9BD11A7-6DA1-D045-C304-5BBB02F13595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68F36D4-E806-C099-09BC-2F70EF278FEC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7A6DD30-5E04-D9A1-437F-9AB53F256A78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57E43909-A162-D8FC-5F26-CF0C130180AA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96AAB22-FDFB-9FF5-F1D1-11BD672C53B8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AABE276-43CB-C867-F589-BFD80F4411D7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6029356E-E12F-843B-D7E7-0E682AF90E9C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CE0D0BB-6E09-38F3-006E-559D5407646A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2F11C508-E880-7452-E7FE-7975CCE6C78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ADF8DF73-6E83-BF3B-7AFE-6C7FD645810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AA6D656-4321-2AE4-C932-BB72D27E01CC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EE7C116-0187-0C7F-1F45-A7977431BA70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07D6D74-7D3D-F533-503C-576EFB273F44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7DF7BF7-C8FA-719A-8D94-4CD197DB39E9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BC864516-EF80-D2BE-14A3-97A32381D5BB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EAE4148-C786-76B7-2418-3D36B165A369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608CA0E-D52A-462B-7C13-4A3732946B9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11652D7-C4BF-1F7E-FD35-FAEBA0EAB9B6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2DE279B-B1DF-20B3-9E0A-18CF20E430D5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C3A0319-4CE3-E24E-A8D5-E06D62317DA2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920ABDE0-76F4-363F-7438-C514556616DD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9B5C6C4-D429-3E18-91DE-5D42E1EF3480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E8DAB3D-7BA8-4F7A-7609-900CC1F0840E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15F85B1-F823-A01F-E1D1-A0F37103088D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2D89EDE-070C-6766-5F39-1746EABBF4A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6B9783B-3475-6A2D-B94B-F1159E2C07BF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8" name="Graphic 3">
            <a:extLst>
              <a:ext uri="{FF2B5EF4-FFF2-40B4-BE49-F238E27FC236}">
                <a16:creationId xmlns:a16="http://schemas.microsoft.com/office/drawing/2014/main" id="{91A8127A-408C-3EA7-1733-EAA9B3FA33B1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DB52DE2-35BF-55A8-ADE0-FE2A38A3F2BC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AB48A7F9-E3ED-980B-300E-A5ED2AEEA6C6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9037620-77A5-0F4F-E6E9-E67B4A245FA1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830A6D8-37C8-A14C-21F3-933E3D4984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DDCB466-341D-F104-8332-2102F5C11E5C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2C034FD-8522-3947-4AA4-9F4BB932EA6B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E05DFC2-A0D6-845E-2EC6-B07092C2F653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FEA66683-C668-4624-3215-BAF97C976501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13C59E1-3CB1-7E55-D91E-CF0F6B6A16F0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7A078CB-BE78-DE31-7D16-256F9DA0C8AE}"/>
              </a:ext>
            </a:extLst>
          </p:cNvPr>
          <p:cNvSpPr txBox="1"/>
          <p:nvPr/>
        </p:nvSpPr>
        <p:spPr>
          <a:xfrm>
            <a:off x="975274" y="1545280"/>
            <a:ext cx="9565147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40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pic>
        <p:nvPicPr>
          <p:cNvPr id="56" name="Picture 55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4B2B6594-FD0F-64C4-4090-8E56CC59FF0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1007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5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26</a:t>
            </a:fld>
            <a:endParaRPr lang="en-US" dirty="0"/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9C389F14-7739-E627-D373-25597DFEC15B}"/>
              </a:ext>
            </a:extLst>
          </p:cNvPr>
          <p:cNvGrpSpPr/>
          <p:nvPr/>
        </p:nvGrpSpPr>
        <p:grpSpPr>
          <a:xfrm>
            <a:off x="4630528" y="4951517"/>
            <a:ext cx="715214" cy="419972"/>
            <a:chOff x="5032626" y="4875317"/>
            <a:chExt cx="715214" cy="419972"/>
          </a:xfrm>
        </p:grpSpPr>
        <p:sp>
          <p:nvSpPr>
            <p:cNvPr id="4" name="Freeform 198">
              <a:extLst>
                <a:ext uri="{FF2B5EF4-FFF2-40B4-BE49-F238E27FC236}">
                  <a16:creationId xmlns:a16="http://schemas.microsoft.com/office/drawing/2014/main" id="{997A7216-79F9-DE0A-679F-9F78A0585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0124" y="4875317"/>
              <a:ext cx="537716" cy="271288"/>
            </a:xfrm>
            <a:custGeom>
              <a:avLst/>
              <a:gdLst>
                <a:gd name="T0" fmla="*/ 907 w 908"/>
                <a:gd name="T1" fmla="*/ 459 h 460"/>
                <a:gd name="T2" fmla="*/ 0 w 908"/>
                <a:gd name="T3" fmla="*/ 459 h 460"/>
                <a:gd name="T4" fmla="*/ 0 w 908"/>
                <a:gd name="T5" fmla="*/ 394 h 460"/>
                <a:gd name="T6" fmla="*/ 842 w 908"/>
                <a:gd name="T7" fmla="*/ 394 h 460"/>
                <a:gd name="T8" fmla="*/ 842 w 908"/>
                <a:gd name="T9" fmla="*/ 0 h 460"/>
                <a:gd name="T10" fmla="*/ 907 w 908"/>
                <a:gd name="T11" fmla="*/ 0 h 460"/>
                <a:gd name="T12" fmla="*/ 907 w 908"/>
                <a:gd name="T13" fmla="*/ 45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8" h="460">
                  <a:moveTo>
                    <a:pt x="907" y="459"/>
                  </a:moveTo>
                  <a:lnTo>
                    <a:pt x="0" y="459"/>
                  </a:lnTo>
                  <a:lnTo>
                    <a:pt x="0" y="394"/>
                  </a:lnTo>
                  <a:lnTo>
                    <a:pt x="842" y="394"/>
                  </a:lnTo>
                  <a:lnTo>
                    <a:pt x="842" y="0"/>
                  </a:lnTo>
                  <a:lnTo>
                    <a:pt x="907" y="0"/>
                  </a:lnTo>
                  <a:lnTo>
                    <a:pt x="907" y="459"/>
                  </a:lnTo>
                </a:path>
              </a:pathLst>
            </a:custGeom>
            <a:solidFill>
              <a:srgbClr val="FCC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5" name="Freeform 215">
              <a:extLst>
                <a:ext uri="{FF2B5EF4-FFF2-40B4-BE49-F238E27FC236}">
                  <a16:creationId xmlns:a16="http://schemas.microsoft.com/office/drawing/2014/main" id="{E7AE0168-B135-8FE1-360B-9944B2DA0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626" y="4974441"/>
              <a:ext cx="318452" cy="320848"/>
            </a:xfrm>
            <a:custGeom>
              <a:avLst/>
              <a:gdLst>
                <a:gd name="T0" fmla="*/ 536 w 537"/>
                <a:gd name="T1" fmla="*/ 271 h 542"/>
                <a:gd name="T2" fmla="*/ 536 w 537"/>
                <a:gd name="T3" fmla="*/ 271 h 542"/>
                <a:gd name="T4" fmla="*/ 271 w 537"/>
                <a:gd name="T5" fmla="*/ 541 h 542"/>
                <a:gd name="T6" fmla="*/ 0 w 537"/>
                <a:gd name="T7" fmla="*/ 271 h 542"/>
                <a:gd name="T8" fmla="*/ 271 w 537"/>
                <a:gd name="T9" fmla="*/ 0 h 542"/>
                <a:gd name="T10" fmla="*/ 536 w 537"/>
                <a:gd name="T11" fmla="*/ 27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42">
                  <a:moveTo>
                    <a:pt x="536" y="271"/>
                  </a:moveTo>
                  <a:lnTo>
                    <a:pt x="536" y="271"/>
                  </a:lnTo>
                  <a:cubicBezTo>
                    <a:pt x="536" y="418"/>
                    <a:pt x="418" y="541"/>
                    <a:pt x="271" y="541"/>
                  </a:cubicBezTo>
                  <a:cubicBezTo>
                    <a:pt x="118" y="541"/>
                    <a:pt x="0" y="418"/>
                    <a:pt x="0" y="271"/>
                  </a:cubicBezTo>
                  <a:cubicBezTo>
                    <a:pt x="0" y="123"/>
                    <a:pt x="118" y="0"/>
                    <a:pt x="271" y="0"/>
                  </a:cubicBezTo>
                  <a:cubicBezTo>
                    <a:pt x="418" y="0"/>
                    <a:pt x="536" y="123"/>
                    <a:pt x="536" y="271"/>
                  </a:cubicBezTo>
                </a:path>
              </a:pathLst>
            </a:custGeom>
            <a:solidFill>
              <a:srgbClr val="FCC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8213C355-24A8-F56D-7CF6-E681DF16A392}"/>
              </a:ext>
            </a:extLst>
          </p:cNvPr>
          <p:cNvGrpSpPr/>
          <p:nvPr/>
        </p:nvGrpSpPr>
        <p:grpSpPr>
          <a:xfrm>
            <a:off x="4630528" y="2296032"/>
            <a:ext cx="715214" cy="419973"/>
            <a:chOff x="5032626" y="2219832"/>
            <a:chExt cx="715214" cy="419973"/>
          </a:xfrm>
        </p:grpSpPr>
        <p:sp>
          <p:nvSpPr>
            <p:cNvPr id="7" name="Freeform 198">
              <a:extLst>
                <a:ext uri="{FF2B5EF4-FFF2-40B4-BE49-F238E27FC236}">
                  <a16:creationId xmlns:a16="http://schemas.microsoft.com/office/drawing/2014/main" id="{1899D269-4991-7C87-85E8-356CB593D82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5210124" y="2368517"/>
              <a:ext cx="537716" cy="271288"/>
            </a:xfrm>
            <a:custGeom>
              <a:avLst/>
              <a:gdLst>
                <a:gd name="T0" fmla="*/ 907 w 908"/>
                <a:gd name="T1" fmla="*/ 459 h 460"/>
                <a:gd name="T2" fmla="*/ 0 w 908"/>
                <a:gd name="T3" fmla="*/ 459 h 460"/>
                <a:gd name="T4" fmla="*/ 0 w 908"/>
                <a:gd name="T5" fmla="*/ 394 h 460"/>
                <a:gd name="T6" fmla="*/ 842 w 908"/>
                <a:gd name="T7" fmla="*/ 394 h 460"/>
                <a:gd name="T8" fmla="*/ 842 w 908"/>
                <a:gd name="T9" fmla="*/ 0 h 460"/>
                <a:gd name="T10" fmla="*/ 907 w 908"/>
                <a:gd name="T11" fmla="*/ 0 h 460"/>
                <a:gd name="T12" fmla="*/ 907 w 908"/>
                <a:gd name="T13" fmla="*/ 45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8" h="460">
                  <a:moveTo>
                    <a:pt x="907" y="459"/>
                  </a:moveTo>
                  <a:lnTo>
                    <a:pt x="0" y="459"/>
                  </a:lnTo>
                  <a:lnTo>
                    <a:pt x="0" y="394"/>
                  </a:lnTo>
                  <a:lnTo>
                    <a:pt x="842" y="394"/>
                  </a:lnTo>
                  <a:lnTo>
                    <a:pt x="842" y="0"/>
                  </a:lnTo>
                  <a:lnTo>
                    <a:pt x="907" y="0"/>
                  </a:lnTo>
                  <a:lnTo>
                    <a:pt x="907" y="459"/>
                  </a:lnTo>
                </a:path>
              </a:pathLst>
            </a:custGeom>
            <a:solidFill>
              <a:srgbClr val="253B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8" name="Freeform 215">
              <a:extLst>
                <a:ext uri="{FF2B5EF4-FFF2-40B4-BE49-F238E27FC236}">
                  <a16:creationId xmlns:a16="http://schemas.microsoft.com/office/drawing/2014/main" id="{F9E57AAD-9C9B-BE20-28AD-BA3C6805C8F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5032626" y="2219832"/>
              <a:ext cx="318452" cy="320848"/>
            </a:xfrm>
            <a:custGeom>
              <a:avLst/>
              <a:gdLst>
                <a:gd name="T0" fmla="*/ 536 w 537"/>
                <a:gd name="T1" fmla="*/ 271 h 542"/>
                <a:gd name="T2" fmla="*/ 536 w 537"/>
                <a:gd name="T3" fmla="*/ 271 h 542"/>
                <a:gd name="T4" fmla="*/ 271 w 537"/>
                <a:gd name="T5" fmla="*/ 541 h 542"/>
                <a:gd name="T6" fmla="*/ 0 w 537"/>
                <a:gd name="T7" fmla="*/ 271 h 542"/>
                <a:gd name="T8" fmla="*/ 271 w 537"/>
                <a:gd name="T9" fmla="*/ 0 h 542"/>
                <a:gd name="T10" fmla="*/ 536 w 537"/>
                <a:gd name="T11" fmla="*/ 27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42">
                  <a:moveTo>
                    <a:pt x="536" y="271"/>
                  </a:moveTo>
                  <a:lnTo>
                    <a:pt x="536" y="271"/>
                  </a:lnTo>
                  <a:cubicBezTo>
                    <a:pt x="536" y="418"/>
                    <a:pt x="418" y="541"/>
                    <a:pt x="271" y="541"/>
                  </a:cubicBezTo>
                  <a:cubicBezTo>
                    <a:pt x="118" y="541"/>
                    <a:pt x="0" y="418"/>
                    <a:pt x="0" y="271"/>
                  </a:cubicBezTo>
                  <a:cubicBezTo>
                    <a:pt x="0" y="123"/>
                    <a:pt x="118" y="0"/>
                    <a:pt x="271" y="0"/>
                  </a:cubicBezTo>
                  <a:cubicBezTo>
                    <a:pt x="418" y="0"/>
                    <a:pt x="536" y="123"/>
                    <a:pt x="536" y="271"/>
                  </a:cubicBezTo>
                </a:path>
              </a:pathLst>
            </a:custGeom>
            <a:solidFill>
              <a:srgbClr val="253B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3B78E265-6124-DBC3-5635-3549539FB2A8}"/>
              </a:ext>
            </a:extLst>
          </p:cNvPr>
          <p:cNvGrpSpPr/>
          <p:nvPr/>
        </p:nvGrpSpPr>
        <p:grpSpPr>
          <a:xfrm>
            <a:off x="6042315" y="4951517"/>
            <a:ext cx="715213" cy="419972"/>
            <a:chOff x="6444413" y="4875317"/>
            <a:chExt cx="715213" cy="419972"/>
          </a:xfrm>
        </p:grpSpPr>
        <p:sp>
          <p:nvSpPr>
            <p:cNvPr id="10" name="Freeform 198">
              <a:extLst>
                <a:ext uri="{FF2B5EF4-FFF2-40B4-BE49-F238E27FC236}">
                  <a16:creationId xmlns:a16="http://schemas.microsoft.com/office/drawing/2014/main" id="{BE506CB1-3E4B-7625-E825-EB4A7F990F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6444413" y="4875317"/>
              <a:ext cx="537716" cy="271288"/>
            </a:xfrm>
            <a:custGeom>
              <a:avLst/>
              <a:gdLst>
                <a:gd name="T0" fmla="*/ 907 w 908"/>
                <a:gd name="T1" fmla="*/ 459 h 460"/>
                <a:gd name="T2" fmla="*/ 0 w 908"/>
                <a:gd name="T3" fmla="*/ 459 h 460"/>
                <a:gd name="T4" fmla="*/ 0 w 908"/>
                <a:gd name="T5" fmla="*/ 394 h 460"/>
                <a:gd name="T6" fmla="*/ 842 w 908"/>
                <a:gd name="T7" fmla="*/ 394 h 460"/>
                <a:gd name="T8" fmla="*/ 842 w 908"/>
                <a:gd name="T9" fmla="*/ 0 h 460"/>
                <a:gd name="T10" fmla="*/ 907 w 908"/>
                <a:gd name="T11" fmla="*/ 0 h 460"/>
                <a:gd name="T12" fmla="*/ 907 w 908"/>
                <a:gd name="T13" fmla="*/ 45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8" h="460">
                  <a:moveTo>
                    <a:pt x="907" y="459"/>
                  </a:moveTo>
                  <a:lnTo>
                    <a:pt x="0" y="459"/>
                  </a:lnTo>
                  <a:lnTo>
                    <a:pt x="0" y="394"/>
                  </a:lnTo>
                  <a:lnTo>
                    <a:pt x="842" y="394"/>
                  </a:lnTo>
                  <a:lnTo>
                    <a:pt x="842" y="0"/>
                  </a:lnTo>
                  <a:lnTo>
                    <a:pt x="907" y="0"/>
                  </a:lnTo>
                  <a:lnTo>
                    <a:pt x="907" y="459"/>
                  </a:lnTo>
                </a:path>
              </a:pathLst>
            </a:custGeom>
            <a:solidFill>
              <a:srgbClr val="253B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11" name="Freeform 215">
              <a:extLst>
                <a:ext uri="{FF2B5EF4-FFF2-40B4-BE49-F238E27FC236}">
                  <a16:creationId xmlns:a16="http://schemas.microsoft.com/office/drawing/2014/main" id="{2B13863E-D25F-1BF3-83DA-CA7DE194E61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6841174" y="4974441"/>
              <a:ext cx="318452" cy="320848"/>
            </a:xfrm>
            <a:custGeom>
              <a:avLst/>
              <a:gdLst>
                <a:gd name="T0" fmla="*/ 536 w 537"/>
                <a:gd name="T1" fmla="*/ 271 h 542"/>
                <a:gd name="T2" fmla="*/ 536 w 537"/>
                <a:gd name="T3" fmla="*/ 271 h 542"/>
                <a:gd name="T4" fmla="*/ 271 w 537"/>
                <a:gd name="T5" fmla="*/ 541 h 542"/>
                <a:gd name="T6" fmla="*/ 0 w 537"/>
                <a:gd name="T7" fmla="*/ 271 h 542"/>
                <a:gd name="T8" fmla="*/ 271 w 537"/>
                <a:gd name="T9" fmla="*/ 0 h 542"/>
                <a:gd name="T10" fmla="*/ 536 w 537"/>
                <a:gd name="T11" fmla="*/ 27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42">
                  <a:moveTo>
                    <a:pt x="536" y="271"/>
                  </a:moveTo>
                  <a:lnTo>
                    <a:pt x="536" y="271"/>
                  </a:lnTo>
                  <a:cubicBezTo>
                    <a:pt x="536" y="418"/>
                    <a:pt x="418" y="541"/>
                    <a:pt x="271" y="541"/>
                  </a:cubicBezTo>
                  <a:cubicBezTo>
                    <a:pt x="118" y="541"/>
                    <a:pt x="0" y="418"/>
                    <a:pt x="0" y="271"/>
                  </a:cubicBezTo>
                  <a:cubicBezTo>
                    <a:pt x="0" y="123"/>
                    <a:pt x="118" y="0"/>
                    <a:pt x="271" y="0"/>
                  </a:cubicBezTo>
                  <a:cubicBezTo>
                    <a:pt x="418" y="0"/>
                    <a:pt x="536" y="123"/>
                    <a:pt x="536" y="271"/>
                  </a:cubicBezTo>
                </a:path>
              </a:pathLst>
            </a:custGeom>
            <a:solidFill>
              <a:srgbClr val="253B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C9AFA8D1-BEA6-1BC8-B503-1699E16D171C}"/>
              </a:ext>
            </a:extLst>
          </p:cNvPr>
          <p:cNvGrpSpPr/>
          <p:nvPr/>
        </p:nvGrpSpPr>
        <p:grpSpPr>
          <a:xfrm>
            <a:off x="6042315" y="2296032"/>
            <a:ext cx="715213" cy="419973"/>
            <a:chOff x="6444413" y="2219832"/>
            <a:chExt cx="715213" cy="419973"/>
          </a:xfrm>
        </p:grpSpPr>
        <p:sp>
          <p:nvSpPr>
            <p:cNvPr id="13" name="Freeform 198">
              <a:extLst>
                <a:ext uri="{FF2B5EF4-FFF2-40B4-BE49-F238E27FC236}">
                  <a16:creationId xmlns:a16="http://schemas.microsoft.com/office/drawing/2014/main" id="{50F3B9C3-644F-C95F-9B8B-32D0222E47F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6444413" y="2368517"/>
              <a:ext cx="537716" cy="271288"/>
            </a:xfrm>
            <a:custGeom>
              <a:avLst/>
              <a:gdLst>
                <a:gd name="T0" fmla="*/ 907 w 908"/>
                <a:gd name="T1" fmla="*/ 459 h 460"/>
                <a:gd name="T2" fmla="*/ 0 w 908"/>
                <a:gd name="T3" fmla="*/ 459 h 460"/>
                <a:gd name="T4" fmla="*/ 0 w 908"/>
                <a:gd name="T5" fmla="*/ 394 h 460"/>
                <a:gd name="T6" fmla="*/ 842 w 908"/>
                <a:gd name="T7" fmla="*/ 394 h 460"/>
                <a:gd name="T8" fmla="*/ 842 w 908"/>
                <a:gd name="T9" fmla="*/ 0 h 460"/>
                <a:gd name="T10" fmla="*/ 907 w 908"/>
                <a:gd name="T11" fmla="*/ 0 h 460"/>
                <a:gd name="T12" fmla="*/ 907 w 908"/>
                <a:gd name="T13" fmla="*/ 45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8" h="460">
                  <a:moveTo>
                    <a:pt x="907" y="459"/>
                  </a:moveTo>
                  <a:lnTo>
                    <a:pt x="0" y="459"/>
                  </a:lnTo>
                  <a:lnTo>
                    <a:pt x="0" y="394"/>
                  </a:lnTo>
                  <a:lnTo>
                    <a:pt x="842" y="394"/>
                  </a:lnTo>
                  <a:lnTo>
                    <a:pt x="842" y="0"/>
                  </a:lnTo>
                  <a:lnTo>
                    <a:pt x="907" y="0"/>
                  </a:lnTo>
                  <a:lnTo>
                    <a:pt x="907" y="459"/>
                  </a:lnTo>
                </a:path>
              </a:pathLst>
            </a:custGeom>
            <a:solidFill>
              <a:srgbClr val="FCC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14" name="Freeform 215">
              <a:extLst>
                <a:ext uri="{FF2B5EF4-FFF2-40B4-BE49-F238E27FC236}">
                  <a16:creationId xmlns:a16="http://schemas.microsoft.com/office/drawing/2014/main" id="{3DED770C-65B1-7081-CFED-C37AE2EDD45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6841174" y="2219832"/>
              <a:ext cx="318452" cy="320848"/>
            </a:xfrm>
            <a:custGeom>
              <a:avLst/>
              <a:gdLst>
                <a:gd name="T0" fmla="*/ 536 w 537"/>
                <a:gd name="T1" fmla="*/ 271 h 542"/>
                <a:gd name="T2" fmla="*/ 536 w 537"/>
                <a:gd name="T3" fmla="*/ 271 h 542"/>
                <a:gd name="T4" fmla="*/ 271 w 537"/>
                <a:gd name="T5" fmla="*/ 541 h 542"/>
                <a:gd name="T6" fmla="*/ 0 w 537"/>
                <a:gd name="T7" fmla="*/ 271 h 542"/>
                <a:gd name="T8" fmla="*/ 271 w 537"/>
                <a:gd name="T9" fmla="*/ 0 h 542"/>
                <a:gd name="T10" fmla="*/ 536 w 537"/>
                <a:gd name="T11" fmla="*/ 27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542">
                  <a:moveTo>
                    <a:pt x="536" y="271"/>
                  </a:moveTo>
                  <a:lnTo>
                    <a:pt x="536" y="271"/>
                  </a:lnTo>
                  <a:cubicBezTo>
                    <a:pt x="536" y="418"/>
                    <a:pt x="418" y="541"/>
                    <a:pt x="271" y="541"/>
                  </a:cubicBezTo>
                  <a:cubicBezTo>
                    <a:pt x="118" y="541"/>
                    <a:pt x="0" y="418"/>
                    <a:pt x="0" y="271"/>
                  </a:cubicBezTo>
                  <a:cubicBezTo>
                    <a:pt x="0" y="123"/>
                    <a:pt x="118" y="0"/>
                    <a:pt x="271" y="0"/>
                  </a:cubicBezTo>
                  <a:cubicBezTo>
                    <a:pt x="418" y="0"/>
                    <a:pt x="536" y="123"/>
                    <a:pt x="536" y="271"/>
                  </a:cubicBezTo>
                </a:path>
              </a:pathLst>
            </a:custGeom>
            <a:solidFill>
              <a:srgbClr val="FCC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8217823D-6810-2121-961A-A441CD96F7BB}"/>
              </a:ext>
            </a:extLst>
          </p:cNvPr>
          <p:cNvGrpSpPr/>
          <p:nvPr/>
        </p:nvGrpSpPr>
        <p:grpSpPr>
          <a:xfrm>
            <a:off x="4586152" y="2723832"/>
            <a:ext cx="2215752" cy="2219858"/>
            <a:chOff x="4988250" y="2647632"/>
            <a:chExt cx="2215752" cy="2219858"/>
          </a:xfrm>
        </p:grpSpPr>
        <p:sp>
          <p:nvSpPr>
            <p:cNvPr id="3" name="Freeform 192">
              <a:extLst>
                <a:ext uri="{FF2B5EF4-FFF2-40B4-BE49-F238E27FC236}">
                  <a16:creationId xmlns:a16="http://schemas.microsoft.com/office/drawing/2014/main" id="{01744CEB-C895-495F-825F-6503E291F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8250" y="3811036"/>
              <a:ext cx="1057159" cy="1056454"/>
            </a:xfrm>
            <a:custGeom>
              <a:avLst/>
              <a:gdLst>
                <a:gd name="T0" fmla="*/ 606 w 1785"/>
                <a:gd name="T1" fmla="*/ 0 h 1784"/>
                <a:gd name="T2" fmla="*/ 606 w 1785"/>
                <a:gd name="T3" fmla="*/ 0 h 1784"/>
                <a:gd name="T4" fmla="*/ 0 w 1785"/>
                <a:gd name="T5" fmla="*/ 0 h 1784"/>
                <a:gd name="T6" fmla="*/ 1784 w 1785"/>
                <a:gd name="T7" fmla="*/ 1783 h 1784"/>
                <a:gd name="T8" fmla="*/ 1784 w 1785"/>
                <a:gd name="T9" fmla="*/ 1137 h 1784"/>
                <a:gd name="T10" fmla="*/ 606 w 1785"/>
                <a:gd name="T11" fmla="*/ 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5" h="1784">
                  <a:moveTo>
                    <a:pt x="606" y="0"/>
                  </a:moveTo>
                  <a:lnTo>
                    <a:pt x="606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76" y="954"/>
                    <a:pt x="836" y="1713"/>
                    <a:pt x="1784" y="1783"/>
                  </a:cubicBezTo>
                  <a:cubicBezTo>
                    <a:pt x="1784" y="1137"/>
                    <a:pt x="1784" y="1137"/>
                    <a:pt x="1784" y="1137"/>
                  </a:cubicBezTo>
                  <a:cubicBezTo>
                    <a:pt x="1171" y="1084"/>
                    <a:pt x="683" y="607"/>
                    <a:pt x="606" y="0"/>
                  </a:cubicBezTo>
                </a:path>
              </a:pathLst>
            </a:custGeom>
            <a:solidFill>
              <a:srgbClr val="253B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6" name="Freeform 192">
              <a:extLst>
                <a:ext uri="{FF2B5EF4-FFF2-40B4-BE49-F238E27FC236}">
                  <a16:creationId xmlns:a16="http://schemas.microsoft.com/office/drawing/2014/main" id="{97325E0D-EE04-83ED-ECCD-8719F006E1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988250" y="2647632"/>
              <a:ext cx="1057159" cy="1056454"/>
            </a:xfrm>
            <a:custGeom>
              <a:avLst/>
              <a:gdLst>
                <a:gd name="T0" fmla="*/ 606 w 1785"/>
                <a:gd name="T1" fmla="*/ 0 h 1784"/>
                <a:gd name="T2" fmla="*/ 606 w 1785"/>
                <a:gd name="T3" fmla="*/ 0 h 1784"/>
                <a:gd name="T4" fmla="*/ 0 w 1785"/>
                <a:gd name="T5" fmla="*/ 0 h 1784"/>
                <a:gd name="T6" fmla="*/ 1784 w 1785"/>
                <a:gd name="T7" fmla="*/ 1783 h 1784"/>
                <a:gd name="T8" fmla="*/ 1784 w 1785"/>
                <a:gd name="T9" fmla="*/ 1137 h 1784"/>
                <a:gd name="T10" fmla="*/ 606 w 1785"/>
                <a:gd name="T11" fmla="*/ 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5" h="1784">
                  <a:moveTo>
                    <a:pt x="606" y="0"/>
                  </a:moveTo>
                  <a:lnTo>
                    <a:pt x="606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76" y="954"/>
                    <a:pt x="836" y="1713"/>
                    <a:pt x="1784" y="1783"/>
                  </a:cubicBezTo>
                  <a:cubicBezTo>
                    <a:pt x="1784" y="1137"/>
                    <a:pt x="1784" y="1137"/>
                    <a:pt x="1784" y="1137"/>
                  </a:cubicBezTo>
                  <a:cubicBezTo>
                    <a:pt x="1171" y="1084"/>
                    <a:pt x="683" y="607"/>
                    <a:pt x="606" y="0"/>
                  </a:cubicBezTo>
                </a:path>
              </a:pathLst>
            </a:custGeom>
            <a:solidFill>
              <a:srgbClr val="FCC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9" name="Freeform 192">
              <a:extLst>
                <a:ext uri="{FF2B5EF4-FFF2-40B4-BE49-F238E27FC236}">
                  <a16:creationId xmlns:a16="http://schemas.microsoft.com/office/drawing/2014/main" id="{AE51B049-313A-B032-75BA-1CF176D2E8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6146843" y="3811036"/>
              <a:ext cx="1057159" cy="1056454"/>
            </a:xfrm>
            <a:custGeom>
              <a:avLst/>
              <a:gdLst>
                <a:gd name="T0" fmla="*/ 606 w 1785"/>
                <a:gd name="T1" fmla="*/ 0 h 1784"/>
                <a:gd name="T2" fmla="*/ 606 w 1785"/>
                <a:gd name="T3" fmla="*/ 0 h 1784"/>
                <a:gd name="T4" fmla="*/ 0 w 1785"/>
                <a:gd name="T5" fmla="*/ 0 h 1784"/>
                <a:gd name="T6" fmla="*/ 1784 w 1785"/>
                <a:gd name="T7" fmla="*/ 1783 h 1784"/>
                <a:gd name="T8" fmla="*/ 1784 w 1785"/>
                <a:gd name="T9" fmla="*/ 1137 h 1784"/>
                <a:gd name="T10" fmla="*/ 606 w 1785"/>
                <a:gd name="T11" fmla="*/ 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5" h="1784">
                  <a:moveTo>
                    <a:pt x="606" y="0"/>
                  </a:moveTo>
                  <a:lnTo>
                    <a:pt x="606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76" y="954"/>
                    <a:pt x="836" y="1713"/>
                    <a:pt x="1784" y="1783"/>
                  </a:cubicBezTo>
                  <a:cubicBezTo>
                    <a:pt x="1784" y="1137"/>
                    <a:pt x="1784" y="1137"/>
                    <a:pt x="1784" y="1137"/>
                  </a:cubicBezTo>
                  <a:cubicBezTo>
                    <a:pt x="1171" y="1084"/>
                    <a:pt x="683" y="607"/>
                    <a:pt x="606" y="0"/>
                  </a:cubicBezTo>
                </a:path>
              </a:pathLst>
            </a:custGeom>
            <a:solidFill>
              <a:srgbClr val="FCC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12" name="Freeform 192">
              <a:extLst>
                <a:ext uri="{FF2B5EF4-FFF2-40B4-BE49-F238E27FC236}">
                  <a16:creationId xmlns:a16="http://schemas.microsoft.com/office/drawing/2014/main" id="{BCC54C6B-F159-7E39-6DBB-04E0E1658E6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6146843" y="2647632"/>
              <a:ext cx="1057159" cy="1056454"/>
            </a:xfrm>
            <a:custGeom>
              <a:avLst/>
              <a:gdLst>
                <a:gd name="T0" fmla="*/ 606 w 1785"/>
                <a:gd name="T1" fmla="*/ 0 h 1784"/>
                <a:gd name="T2" fmla="*/ 606 w 1785"/>
                <a:gd name="T3" fmla="*/ 0 h 1784"/>
                <a:gd name="T4" fmla="*/ 0 w 1785"/>
                <a:gd name="T5" fmla="*/ 0 h 1784"/>
                <a:gd name="T6" fmla="*/ 1784 w 1785"/>
                <a:gd name="T7" fmla="*/ 1783 h 1784"/>
                <a:gd name="T8" fmla="*/ 1784 w 1785"/>
                <a:gd name="T9" fmla="*/ 1137 h 1784"/>
                <a:gd name="T10" fmla="*/ 606 w 1785"/>
                <a:gd name="T11" fmla="*/ 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5" h="1784">
                  <a:moveTo>
                    <a:pt x="606" y="0"/>
                  </a:moveTo>
                  <a:lnTo>
                    <a:pt x="606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76" y="954"/>
                    <a:pt x="836" y="1713"/>
                    <a:pt x="1784" y="1783"/>
                  </a:cubicBezTo>
                  <a:cubicBezTo>
                    <a:pt x="1784" y="1137"/>
                    <a:pt x="1784" y="1137"/>
                    <a:pt x="1784" y="1137"/>
                  </a:cubicBezTo>
                  <a:cubicBezTo>
                    <a:pt x="1171" y="1084"/>
                    <a:pt x="683" y="607"/>
                    <a:pt x="606" y="0"/>
                  </a:cubicBezTo>
                </a:path>
              </a:pathLst>
            </a:custGeom>
            <a:solidFill>
              <a:srgbClr val="253B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121853" tIns="60926" rIns="121853" bIns="60926" anchor="ctr"/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8EA3620-E8D5-8D06-C23D-3D246FC48704}"/>
                </a:ext>
              </a:extLst>
            </p:cNvPr>
            <p:cNvGrpSpPr/>
            <p:nvPr/>
          </p:nvGrpSpPr>
          <p:grpSpPr>
            <a:xfrm>
              <a:off x="5749880" y="3349006"/>
              <a:ext cx="680922" cy="817110"/>
              <a:chOff x="11395782" y="7237355"/>
              <a:chExt cx="512329" cy="614798"/>
            </a:xfrm>
            <a:solidFill>
              <a:srgbClr val="253B50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2EA1629-B3AB-15C4-F068-7930F4686287}"/>
                  </a:ext>
                </a:extLst>
              </p:cNvPr>
              <p:cNvSpPr/>
              <p:nvPr/>
            </p:nvSpPr>
            <p:spPr>
              <a:xfrm>
                <a:off x="11395782" y="7237355"/>
                <a:ext cx="512329" cy="614798"/>
              </a:xfrm>
              <a:custGeom>
                <a:avLst/>
                <a:gdLst>
                  <a:gd name="connsiteX0" fmla="*/ 172243 w 222249"/>
                  <a:gd name="connsiteY0" fmla="*/ 1 h 266700"/>
                  <a:gd name="connsiteX1" fmla="*/ 50006 w 222249"/>
                  <a:gd name="connsiteY1" fmla="*/ 1 h 266700"/>
                  <a:gd name="connsiteX2" fmla="*/ 0 w 222249"/>
                  <a:gd name="connsiteY2" fmla="*/ 50007 h 266700"/>
                  <a:gd name="connsiteX3" fmla="*/ 0 w 222249"/>
                  <a:gd name="connsiteY3" fmla="*/ 155576 h 266700"/>
                  <a:gd name="connsiteX4" fmla="*/ 111125 w 222249"/>
                  <a:gd name="connsiteY4" fmla="*/ 266701 h 266700"/>
                  <a:gd name="connsiteX5" fmla="*/ 222250 w 222249"/>
                  <a:gd name="connsiteY5" fmla="*/ 155576 h 266700"/>
                  <a:gd name="connsiteX6" fmla="*/ 222250 w 222249"/>
                  <a:gd name="connsiteY6" fmla="*/ 50007 h 266700"/>
                  <a:gd name="connsiteX7" fmla="*/ 172243 w 222249"/>
                  <a:gd name="connsiteY7" fmla="*/ 1 h 266700"/>
                  <a:gd name="connsiteX8" fmla="*/ 188912 w 222249"/>
                  <a:gd name="connsiteY8" fmla="*/ 111126 h 266700"/>
                  <a:gd name="connsiteX9" fmla="*/ 155575 w 222249"/>
                  <a:gd name="connsiteY9" fmla="*/ 144464 h 266700"/>
                  <a:gd name="connsiteX10" fmla="*/ 66675 w 222249"/>
                  <a:gd name="connsiteY10" fmla="*/ 144464 h 266700"/>
                  <a:gd name="connsiteX11" fmla="*/ 33338 w 222249"/>
                  <a:gd name="connsiteY11" fmla="*/ 111126 h 266700"/>
                  <a:gd name="connsiteX12" fmla="*/ 33338 w 222249"/>
                  <a:gd name="connsiteY12" fmla="*/ 72232 h 266700"/>
                  <a:gd name="connsiteX13" fmla="*/ 66675 w 222249"/>
                  <a:gd name="connsiteY13" fmla="*/ 38895 h 266700"/>
                  <a:gd name="connsiteX14" fmla="*/ 155575 w 222249"/>
                  <a:gd name="connsiteY14" fmla="*/ 38895 h 266700"/>
                  <a:gd name="connsiteX15" fmla="*/ 188912 w 222249"/>
                  <a:gd name="connsiteY15" fmla="*/ 72232 h 266700"/>
                  <a:gd name="connsiteX16" fmla="*/ 188912 w 222249"/>
                  <a:gd name="connsiteY16" fmla="*/ 111126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2249" h="266700">
                    <a:moveTo>
                      <a:pt x="172243" y="1"/>
                    </a:moveTo>
                    <a:lnTo>
                      <a:pt x="50006" y="1"/>
                    </a:lnTo>
                    <a:cubicBezTo>
                      <a:pt x="22401" y="32"/>
                      <a:pt x="31" y="22402"/>
                      <a:pt x="0" y="50007"/>
                    </a:cubicBezTo>
                    <a:lnTo>
                      <a:pt x="0" y="155576"/>
                    </a:lnTo>
                    <a:cubicBezTo>
                      <a:pt x="0" y="216949"/>
                      <a:pt x="49752" y="266701"/>
                      <a:pt x="111125" y="266701"/>
                    </a:cubicBezTo>
                    <a:cubicBezTo>
                      <a:pt x="172498" y="266701"/>
                      <a:pt x="222250" y="216949"/>
                      <a:pt x="222250" y="155576"/>
                    </a:cubicBezTo>
                    <a:lnTo>
                      <a:pt x="222250" y="50007"/>
                    </a:lnTo>
                    <a:cubicBezTo>
                      <a:pt x="222219" y="22402"/>
                      <a:pt x="199849" y="32"/>
                      <a:pt x="172243" y="1"/>
                    </a:cubicBezTo>
                    <a:close/>
                    <a:moveTo>
                      <a:pt x="188912" y="111126"/>
                    </a:moveTo>
                    <a:cubicBezTo>
                      <a:pt x="188912" y="129538"/>
                      <a:pt x="173987" y="144464"/>
                      <a:pt x="155575" y="144464"/>
                    </a:cubicBezTo>
                    <a:lnTo>
                      <a:pt x="66675" y="144464"/>
                    </a:lnTo>
                    <a:cubicBezTo>
                      <a:pt x="48263" y="144464"/>
                      <a:pt x="33338" y="129538"/>
                      <a:pt x="33338" y="111126"/>
                    </a:cubicBezTo>
                    <a:lnTo>
                      <a:pt x="33338" y="72232"/>
                    </a:lnTo>
                    <a:cubicBezTo>
                      <a:pt x="33338" y="53820"/>
                      <a:pt x="48263" y="38895"/>
                      <a:pt x="66675" y="38895"/>
                    </a:cubicBezTo>
                    <a:lnTo>
                      <a:pt x="155575" y="38895"/>
                    </a:lnTo>
                    <a:cubicBezTo>
                      <a:pt x="173987" y="38895"/>
                      <a:pt x="188912" y="53820"/>
                      <a:pt x="188912" y="72232"/>
                    </a:cubicBezTo>
                    <a:lnTo>
                      <a:pt x="188912" y="1111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903243A-7CC5-42C2-D2BE-35245AD460D4}"/>
                  </a:ext>
                </a:extLst>
              </p:cNvPr>
              <p:cNvSpPr/>
              <p:nvPr/>
            </p:nvSpPr>
            <p:spPr>
              <a:xfrm>
                <a:off x="11504652" y="7359033"/>
                <a:ext cx="294589" cy="179315"/>
              </a:xfrm>
              <a:custGeom>
                <a:avLst/>
                <a:gdLst>
                  <a:gd name="connsiteX0" fmla="*/ 108347 w 127793"/>
                  <a:gd name="connsiteY0" fmla="*/ 77788 h 77787"/>
                  <a:gd name="connsiteX1" fmla="*/ 19447 w 127793"/>
                  <a:gd name="connsiteY1" fmla="*/ 77788 h 77787"/>
                  <a:gd name="connsiteX2" fmla="*/ 0 w 127793"/>
                  <a:gd name="connsiteY2" fmla="*/ 58342 h 77787"/>
                  <a:gd name="connsiteX3" fmla="*/ 0 w 127793"/>
                  <a:gd name="connsiteY3" fmla="*/ 19448 h 77787"/>
                  <a:gd name="connsiteX4" fmla="*/ 19447 w 127793"/>
                  <a:gd name="connsiteY4" fmla="*/ 1 h 77787"/>
                  <a:gd name="connsiteX5" fmla="*/ 108347 w 127793"/>
                  <a:gd name="connsiteY5" fmla="*/ 1 h 77787"/>
                  <a:gd name="connsiteX6" fmla="*/ 127794 w 127793"/>
                  <a:gd name="connsiteY6" fmla="*/ 19448 h 77787"/>
                  <a:gd name="connsiteX7" fmla="*/ 127794 w 127793"/>
                  <a:gd name="connsiteY7" fmla="*/ 58342 h 77787"/>
                  <a:gd name="connsiteX8" fmla="*/ 108347 w 127793"/>
                  <a:gd name="connsiteY8" fmla="*/ 77788 h 77787"/>
                  <a:gd name="connsiteX9" fmla="*/ 108347 w 127793"/>
                  <a:gd name="connsiteY9" fmla="*/ 77788 h 77787"/>
                  <a:gd name="connsiteX10" fmla="*/ 19447 w 127793"/>
                  <a:gd name="connsiteY10" fmla="*/ 16670 h 77787"/>
                  <a:gd name="connsiteX11" fmla="*/ 16669 w 127793"/>
                  <a:gd name="connsiteY11" fmla="*/ 19448 h 77787"/>
                  <a:gd name="connsiteX12" fmla="*/ 16669 w 127793"/>
                  <a:gd name="connsiteY12" fmla="*/ 58342 h 77787"/>
                  <a:gd name="connsiteX13" fmla="*/ 19447 w 127793"/>
                  <a:gd name="connsiteY13" fmla="*/ 61119 h 77787"/>
                  <a:gd name="connsiteX14" fmla="*/ 108347 w 127793"/>
                  <a:gd name="connsiteY14" fmla="*/ 61119 h 77787"/>
                  <a:gd name="connsiteX15" fmla="*/ 111125 w 127793"/>
                  <a:gd name="connsiteY15" fmla="*/ 58342 h 77787"/>
                  <a:gd name="connsiteX16" fmla="*/ 111125 w 127793"/>
                  <a:gd name="connsiteY16" fmla="*/ 19448 h 77787"/>
                  <a:gd name="connsiteX17" fmla="*/ 108347 w 127793"/>
                  <a:gd name="connsiteY17" fmla="*/ 16670 h 77787"/>
                  <a:gd name="connsiteX18" fmla="*/ 19447 w 127793"/>
                  <a:gd name="connsiteY18" fmla="*/ 16670 h 7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7793" h="77787">
                    <a:moveTo>
                      <a:pt x="108347" y="77788"/>
                    </a:moveTo>
                    <a:lnTo>
                      <a:pt x="19447" y="77788"/>
                    </a:lnTo>
                    <a:cubicBezTo>
                      <a:pt x="8712" y="77776"/>
                      <a:pt x="12" y="69077"/>
                      <a:pt x="0" y="58342"/>
                    </a:cubicBezTo>
                    <a:lnTo>
                      <a:pt x="0" y="19448"/>
                    </a:lnTo>
                    <a:cubicBezTo>
                      <a:pt x="12" y="8713"/>
                      <a:pt x="8712" y="13"/>
                      <a:pt x="19447" y="1"/>
                    </a:cubicBezTo>
                    <a:lnTo>
                      <a:pt x="108347" y="1"/>
                    </a:lnTo>
                    <a:cubicBezTo>
                      <a:pt x="119082" y="13"/>
                      <a:pt x="127781" y="8713"/>
                      <a:pt x="127794" y="19448"/>
                    </a:cubicBezTo>
                    <a:lnTo>
                      <a:pt x="127794" y="58342"/>
                    </a:lnTo>
                    <a:cubicBezTo>
                      <a:pt x="127781" y="69077"/>
                      <a:pt x="119082" y="77776"/>
                      <a:pt x="108347" y="77788"/>
                    </a:cubicBezTo>
                    <a:lnTo>
                      <a:pt x="108347" y="77788"/>
                    </a:lnTo>
                    <a:close/>
                    <a:moveTo>
                      <a:pt x="19447" y="16670"/>
                    </a:moveTo>
                    <a:cubicBezTo>
                      <a:pt x="17913" y="16670"/>
                      <a:pt x="16669" y="17914"/>
                      <a:pt x="16669" y="19448"/>
                    </a:cubicBezTo>
                    <a:lnTo>
                      <a:pt x="16669" y="58342"/>
                    </a:lnTo>
                    <a:cubicBezTo>
                      <a:pt x="16669" y="59875"/>
                      <a:pt x="17913" y="61119"/>
                      <a:pt x="19447" y="61119"/>
                    </a:cubicBezTo>
                    <a:lnTo>
                      <a:pt x="108347" y="61119"/>
                    </a:lnTo>
                    <a:cubicBezTo>
                      <a:pt x="109881" y="61119"/>
                      <a:pt x="111125" y="59875"/>
                      <a:pt x="111125" y="58342"/>
                    </a:cubicBezTo>
                    <a:lnTo>
                      <a:pt x="111125" y="19448"/>
                    </a:lnTo>
                    <a:cubicBezTo>
                      <a:pt x="111125" y="17914"/>
                      <a:pt x="109881" y="16670"/>
                      <a:pt x="108347" y="16670"/>
                    </a:cubicBezTo>
                    <a:lnTo>
                      <a:pt x="19447" y="166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0CAFF27-F9A5-3903-279B-50BFAE41E4D6}"/>
              </a:ext>
            </a:extLst>
          </p:cNvPr>
          <p:cNvGrpSpPr/>
          <p:nvPr/>
        </p:nvGrpSpPr>
        <p:grpSpPr>
          <a:xfrm>
            <a:off x="3504312" y="2296032"/>
            <a:ext cx="789228" cy="789261"/>
            <a:chOff x="3906410" y="2219832"/>
            <a:chExt cx="789228" cy="789261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36AE463-6065-57DF-D174-8F043B76182E}"/>
                </a:ext>
              </a:extLst>
            </p:cNvPr>
            <p:cNvSpPr/>
            <p:nvPr/>
          </p:nvSpPr>
          <p:spPr>
            <a:xfrm>
              <a:off x="3906410" y="2219832"/>
              <a:ext cx="789228" cy="789261"/>
            </a:xfrm>
            <a:custGeom>
              <a:avLst/>
              <a:gdLst>
                <a:gd name="connsiteX0" fmla="*/ 846908 w 1693814"/>
                <a:gd name="connsiteY0" fmla="*/ 264891 h 1693885"/>
                <a:gd name="connsiteX1" fmla="*/ 264859 w 1693814"/>
                <a:gd name="connsiteY1" fmla="*/ 846940 h 1693885"/>
                <a:gd name="connsiteX2" fmla="*/ 846908 w 1693814"/>
                <a:gd name="connsiteY2" fmla="*/ 1428989 h 1693885"/>
                <a:gd name="connsiteX3" fmla="*/ 1428957 w 1693814"/>
                <a:gd name="connsiteY3" fmla="*/ 846940 h 1693885"/>
                <a:gd name="connsiteX4" fmla="*/ 846908 w 1693814"/>
                <a:gd name="connsiteY4" fmla="*/ 264891 h 1693885"/>
                <a:gd name="connsiteX5" fmla="*/ 736671 w 1693814"/>
                <a:gd name="connsiteY5" fmla="*/ 0 h 1693885"/>
                <a:gd name="connsiteX6" fmla="*/ 957008 w 1693814"/>
                <a:gd name="connsiteY6" fmla="*/ 0 h 1693885"/>
                <a:gd name="connsiteX7" fmla="*/ 1004431 w 1693814"/>
                <a:gd name="connsiteY7" fmla="*/ 42010 h 1693885"/>
                <a:gd name="connsiteX8" fmla="*/ 1022520 w 1693814"/>
                <a:gd name="connsiteY8" fmla="*/ 193164 h 1693885"/>
                <a:gd name="connsiteX9" fmla="*/ 1184855 w 1693814"/>
                <a:gd name="connsiteY9" fmla="*/ 260241 h 1693885"/>
                <a:gd name="connsiteX10" fmla="*/ 1304505 w 1693814"/>
                <a:gd name="connsiteY10" fmla="*/ 166127 h 1693885"/>
                <a:gd name="connsiteX11" fmla="*/ 1367791 w 1693814"/>
                <a:gd name="connsiteY11" fmla="*/ 169990 h 1693885"/>
                <a:gd name="connsiteX12" fmla="*/ 1523554 w 1693814"/>
                <a:gd name="connsiteY12" fmla="*/ 325824 h 1693885"/>
                <a:gd name="connsiteX13" fmla="*/ 1527416 w 1693814"/>
                <a:gd name="connsiteY13" fmla="*/ 389103 h 1693885"/>
                <a:gd name="connsiteX14" fmla="*/ 1433438 w 1693814"/>
                <a:gd name="connsiteY14" fmla="*/ 508553 h 1693885"/>
                <a:gd name="connsiteX15" fmla="*/ 1500650 w 1693814"/>
                <a:gd name="connsiteY15" fmla="*/ 671224 h 1693885"/>
                <a:gd name="connsiteX16" fmla="*/ 1651804 w 1693814"/>
                <a:gd name="connsiteY16" fmla="*/ 689383 h 1693885"/>
                <a:gd name="connsiteX17" fmla="*/ 1693814 w 1693814"/>
                <a:gd name="connsiteY17" fmla="*/ 736807 h 1693885"/>
                <a:gd name="connsiteX18" fmla="*/ 1693814 w 1693814"/>
                <a:gd name="connsiteY18" fmla="*/ 957143 h 1693885"/>
                <a:gd name="connsiteX19" fmla="*/ 1651740 w 1693814"/>
                <a:gd name="connsiteY19" fmla="*/ 1004502 h 1693885"/>
                <a:gd name="connsiteX20" fmla="*/ 1500650 w 1693814"/>
                <a:gd name="connsiteY20" fmla="*/ 1022655 h 1693885"/>
                <a:gd name="connsiteX21" fmla="*/ 1433438 w 1693814"/>
                <a:gd name="connsiteY21" fmla="*/ 1185062 h 1693885"/>
                <a:gd name="connsiteX22" fmla="*/ 1527481 w 1693814"/>
                <a:gd name="connsiteY22" fmla="*/ 1304577 h 1693885"/>
                <a:gd name="connsiteX23" fmla="*/ 1523689 w 1693814"/>
                <a:gd name="connsiteY23" fmla="*/ 1367926 h 1693885"/>
                <a:gd name="connsiteX24" fmla="*/ 1367926 w 1693814"/>
                <a:gd name="connsiteY24" fmla="*/ 1523825 h 1693885"/>
                <a:gd name="connsiteX25" fmla="*/ 1304712 w 1693814"/>
                <a:gd name="connsiteY25" fmla="*/ 1527616 h 1693885"/>
                <a:gd name="connsiteX26" fmla="*/ 1185062 w 1693814"/>
                <a:gd name="connsiteY26" fmla="*/ 1433644 h 1693885"/>
                <a:gd name="connsiteX27" fmla="*/ 1022591 w 1693814"/>
                <a:gd name="connsiteY27" fmla="*/ 1500785 h 1693885"/>
                <a:gd name="connsiteX28" fmla="*/ 1004431 w 1693814"/>
                <a:gd name="connsiteY28" fmla="*/ 1651875 h 1693885"/>
                <a:gd name="connsiteX29" fmla="*/ 957072 w 1693814"/>
                <a:gd name="connsiteY29" fmla="*/ 1693885 h 1693885"/>
                <a:gd name="connsiteX30" fmla="*/ 736742 w 1693814"/>
                <a:gd name="connsiteY30" fmla="*/ 1693885 h 1693885"/>
                <a:gd name="connsiteX31" fmla="*/ 689383 w 1693814"/>
                <a:gd name="connsiteY31" fmla="*/ 1651875 h 1693885"/>
                <a:gd name="connsiteX32" fmla="*/ 671223 w 1693814"/>
                <a:gd name="connsiteY32" fmla="*/ 1500785 h 1693885"/>
                <a:gd name="connsiteX33" fmla="*/ 508752 w 1693814"/>
                <a:gd name="connsiteY33" fmla="*/ 1433644 h 1693885"/>
                <a:gd name="connsiteX34" fmla="*/ 389102 w 1693814"/>
                <a:gd name="connsiteY34" fmla="*/ 1527822 h 1693885"/>
                <a:gd name="connsiteX35" fmla="*/ 325888 w 1693814"/>
                <a:gd name="connsiteY35" fmla="*/ 1523960 h 1693885"/>
                <a:gd name="connsiteX36" fmla="*/ 170331 w 1693814"/>
                <a:gd name="connsiteY36" fmla="*/ 1368061 h 1693885"/>
                <a:gd name="connsiteX37" fmla="*/ 166469 w 1693814"/>
                <a:gd name="connsiteY37" fmla="*/ 1304776 h 1693885"/>
                <a:gd name="connsiteX38" fmla="*/ 260376 w 1693814"/>
                <a:gd name="connsiteY38" fmla="*/ 1185126 h 1693885"/>
                <a:gd name="connsiteX39" fmla="*/ 193228 w 1693814"/>
                <a:gd name="connsiteY39" fmla="*/ 1022790 h 1693885"/>
                <a:gd name="connsiteX40" fmla="*/ 42074 w 1693814"/>
                <a:gd name="connsiteY40" fmla="*/ 1004637 h 1693885"/>
                <a:gd name="connsiteX41" fmla="*/ 0 w 1693814"/>
                <a:gd name="connsiteY41" fmla="*/ 957278 h 1693885"/>
                <a:gd name="connsiteX42" fmla="*/ 0 w 1693814"/>
                <a:gd name="connsiteY42" fmla="*/ 736942 h 1693885"/>
                <a:gd name="connsiteX43" fmla="*/ 42074 w 1693814"/>
                <a:gd name="connsiteY43" fmla="*/ 689519 h 1693885"/>
                <a:gd name="connsiteX44" fmla="*/ 193164 w 1693814"/>
                <a:gd name="connsiteY44" fmla="*/ 671430 h 1693885"/>
                <a:gd name="connsiteX45" fmla="*/ 260305 w 1693814"/>
                <a:gd name="connsiteY45" fmla="*/ 508824 h 1693885"/>
                <a:gd name="connsiteX46" fmla="*/ 166397 w 1693814"/>
                <a:gd name="connsiteY46" fmla="*/ 389309 h 1693885"/>
                <a:gd name="connsiteX47" fmla="*/ 170061 w 1693814"/>
                <a:gd name="connsiteY47" fmla="*/ 326023 h 1693885"/>
                <a:gd name="connsiteX48" fmla="*/ 325888 w 1693814"/>
                <a:gd name="connsiteY48" fmla="*/ 170125 h 1693885"/>
                <a:gd name="connsiteX49" fmla="*/ 389102 w 1693814"/>
                <a:gd name="connsiteY49" fmla="*/ 166334 h 1693885"/>
                <a:gd name="connsiteX50" fmla="*/ 508688 w 1693814"/>
                <a:gd name="connsiteY50" fmla="*/ 260305 h 1693885"/>
                <a:gd name="connsiteX51" fmla="*/ 671159 w 1693814"/>
                <a:gd name="connsiteY51" fmla="*/ 193164 h 1693885"/>
                <a:gd name="connsiteX52" fmla="*/ 689312 w 1693814"/>
                <a:gd name="connsiteY52" fmla="*/ 42010 h 1693885"/>
                <a:gd name="connsiteX53" fmla="*/ 736671 w 1693814"/>
                <a:gd name="connsiteY53" fmla="*/ 0 h 169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814" h="1693885">
                  <a:moveTo>
                    <a:pt x="846908" y="264891"/>
                  </a:moveTo>
                  <a:cubicBezTo>
                    <a:pt x="525451" y="264891"/>
                    <a:pt x="264859" y="525483"/>
                    <a:pt x="264859" y="846940"/>
                  </a:cubicBezTo>
                  <a:cubicBezTo>
                    <a:pt x="264859" y="1168397"/>
                    <a:pt x="525451" y="1428989"/>
                    <a:pt x="846908" y="1428989"/>
                  </a:cubicBezTo>
                  <a:cubicBezTo>
                    <a:pt x="1168365" y="1428989"/>
                    <a:pt x="1428957" y="1168397"/>
                    <a:pt x="1428957" y="846940"/>
                  </a:cubicBezTo>
                  <a:cubicBezTo>
                    <a:pt x="1428957" y="525483"/>
                    <a:pt x="1168365" y="264891"/>
                    <a:pt x="846908" y="264891"/>
                  </a:cubicBezTo>
                  <a:close/>
                  <a:moveTo>
                    <a:pt x="736671" y="0"/>
                  </a:moveTo>
                  <a:lnTo>
                    <a:pt x="957008" y="0"/>
                  </a:lnTo>
                  <a:cubicBezTo>
                    <a:pt x="980310" y="0"/>
                    <a:pt x="1001657" y="18900"/>
                    <a:pt x="1004431" y="42010"/>
                  </a:cubicBezTo>
                  <a:lnTo>
                    <a:pt x="1022520" y="193164"/>
                  </a:lnTo>
                  <a:cubicBezTo>
                    <a:pt x="1080043" y="208472"/>
                    <a:pt x="1134516" y="231106"/>
                    <a:pt x="1184855" y="260241"/>
                  </a:cubicBezTo>
                  <a:lnTo>
                    <a:pt x="1304505" y="166127"/>
                  </a:lnTo>
                  <a:cubicBezTo>
                    <a:pt x="1322935" y="151766"/>
                    <a:pt x="1351395" y="153530"/>
                    <a:pt x="1367791" y="169990"/>
                  </a:cubicBezTo>
                  <a:lnTo>
                    <a:pt x="1523554" y="325824"/>
                  </a:lnTo>
                  <a:cubicBezTo>
                    <a:pt x="1540149" y="342355"/>
                    <a:pt x="1541778" y="370744"/>
                    <a:pt x="1527416" y="389103"/>
                  </a:cubicBezTo>
                  <a:lnTo>
                    <a:pt x="1433438" y="508553"/>
                  </a:lnTo>
                  <a:cubicBezTo>
                    <a:pt x="1462573" y="559092"/>
                    <a:pt x="1485207" y="613565"/>
                    <a:pt x="1500650" y="671224"/>
                  </a:cubicBezTo>
                  <a:lnTo>
                    <a:pt x="1651804" y="689383"/>
                  </a:lnTo>
                  <a:cubicBezTo>
                    <a:pt x="1675050" y="692158"/>
                    <a:pt x="1693886" y="713369"/>
                    <a:pt x="1693814" y="736807"/>
                  </a:cubicBezTo>
                  <a:lnTo>
                    <a:pt x="1693814" y="957143"/>
                  </a:lnTo>
                  <a:cubicBezTo>
                    <a:pt x="1693814" y="980581"/>
                    <a:pt x="1674914" y="1001721"/>
                    <a:pt x="1651740" y="1004502"/>
                  </a:cubicBezTo>
                  <a:lnTo>
                    <a:pt x="1500650" y="1022655"/>
                  </a:lnTo>
                  <a:cubicBezTo>
                    <a:pt x="1485207" y="1080179"/>
                    <a:pt x="1462644" y="1134651"/>
                    <a:pt x="1433438" y="1185062"/>
                  </a:cubicBezTo>
                  <a:lnTo>
                    <a:pt x="1527481" y="1304577"/>
                  </a:lnTo>
                  <a:cubicBezTo>
                    <a:pt x="1541913" y="1323071"/>
                    <a:pt x="1540220" y="1351530"/>
                    <a:pt x="1523689" y="1367926"/>
                  </a:cubicBezTo>
                  <a:lnTo>
                    <a:pt x="1367926" y="1523825"/>
                  </a:lnTo>
                  <a:cubicBezTo>
                    <a:pt x="1351459" y="1540284"/>
                    <a:pt x="1323071" y="1541977"/>
                    <a:pt x="1304712" y="1527616"/>
                  </a:cubicBezTo>
                  <a:lnTo>
                    <a:pt x="1185062" y="1433644"/>
                  </a:lnTo>
                  <a:cubicBezTo>
                    <a:pt x="1134722" y="1462709"/>
                    <a:pt x="1080250" y="1485343"/>
                    <a:pt x="1022591" y="1500785"/>
                  </a:cubicBezTo>
                  <a:lnTo>
                    <a:pt x="1004431" y="1651875"/>
                  </a:lnTo>
                  <a:cubicBezTo>
                    <a:pt x="1001721" y="1675050"/>
                    <a:pt x="980445" y="1693885"/>
                    <a:pt x="957072" y="1693885"/>
                  </a:cubicBezTo>
                  <a:lnTo>
                    <a:pt x="736742" y="1693885"/>
                  </a:lnTo>
                  <a:cubicBezTo>
                    <a:pt x="713433" y="1693885"/>
                    <a:pt x="692157" y="1675050"/>
                    <a:pt x="689383" y="1651875"/>
                  </a:cubicBezTo>
                  <a:lnTo>
                    <a:pt x="671223" y="1500785"/>
                  </a:lnTo>
                  <a:cubicBezTo>
                    <a:pt x="613636" y="1485478"/>
                    <a:pt x="559163" y="1462780"/>
                    <a:pt x="508752" y="1433644"/>
                  </a:cubicBezTo>
                  <a:lnTo>
                    <a:pt x="389102" y="1527822"/>
                  </a:lnTo>
                  <a:cubicBezTo>
                    <a:pt x="370807" y="1542184"/>
                    <a:pt x="342355" y="1540356"/>
                    <a:pt x="325888" y="1523960"/>
                  </a:cubicBezTo>
                  <a:lnTo>
                    <a:pt x="170331" y="1368061"/>
                  </a:lnTo>
                  <a:cubicBezTo>
                    <a:pt x="153800" y="1351530"/>
                    <a:pt x="152171" y="1323142"/>
                    <a:pt x="166469" y="1304776"/>
                  </a:cubicBezTo>
                  <a:lnTo>
                    <a:pt x="260376" y="1185126"/>
                  </a:lnTo>
                  <a:cubicBezTo>
                    <a:pt x="231241" y="1134722"/>
                    <a:pt x="208678" y="1080250"/>
                    <a:pt x="193228" y="1022790"/>
                  </a:cubicBezTo>
                  <a:lnTo>
                    <a:pt x="42074" y="1004637"/>
                  </a:lnTo>
                  <a:cubicBezTo>
                    <a:pt x="18900" y="1001792"/>
                    <a:pt x="0" y="980581"/>
                    <a:pt x="0" y="957278"/>
                  </a:cubicBezTo>
                  <a:lnTo>
                    <a:pt x="0" y="736942"/>
                  </a:lnTo>
                  <a:cubicBezTo>
                    <a:pt x="0" y="713568"/>
                    <a:pt x="18971" y="692229"/>
                    <a:pt x="42074" y="689519"/>
                  </a:cubicBezTo>
                  <a:lnTo>
                    <a:pt x="193164" y="671430"/>
                  </a:lnTo>
                  <a:cubicBezTo>
                    <a:pt x="208543" y="613771"/>
                    <a:pt x="231170" y="559227"/>
                    <a:pt x="260305" y="508824"/>
                  </a:cubicBezTo>
                  <a:lnTo>
                    <a:pt x="166397" y="389309"/>
                  </a:lnTo>
                  <a:cubicBezTo>
                    <a:pt x="151972" y="370879"/>
                    <a:pt x="153665" y="342419"/>
                    <a:pt x="170061" y="326023"/>
                  </a:cubicBezTo>
                  <a:lnTo>
                    <a:pt x="325888" y="170125"/>
                  </a:lnTo>
                  <a:cubicBezTo>
                    <a:pt x="342355" y="153665"/>
                    <a:pt x="370807" y="151972"/>
                    <a:pt x="389102" y="166334"/>
                  </a:cubicBezTo>
                  <a:lnTo>
                    <a:pt x="508688" y="260305"/>
                  </a:lnTo>
                  <a:cubicBezTo>
                    <a:pt x="559028" y="231241"/>
                    <a:pt x="613564" y="208543"/>
                    <a:pt x="671159" y="193164"/>
                  </a:cubicBezTo>
                  <a:lnTo>
                    <a:pt x="689312" y="42010"/>
                  </a:lnTo>
                  <a:cubicBezTo>
                    <a:pt x="692022" y="18900"/>
                    <a:pt x="713369" y="0"/>
                    <a:pt x="736671" y="0"/>
                  </a:cubicBezTo>
                  <a:close/>
                </a:path>
              </a:pathLst>
            </a:custGeom>
            <a:solidFill>
              <a:srgbClr val="253B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2" name="Freeform 36">
              <a:extLst>
                <a:ext uri="{FF2B5EF4-FFF2-40B4-BE49-F238E27FC236}">
                  <a16:creationId xmlns:a16="http://schemas.microsoft.com/office/drawing/2014/main" id="{A16467C5-8CF0-B3C5-4E97-1CA610878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647" y="2481075"/>
              <a:ext cx="199990" cy="260259"/>
            </a:xfrm>
            <a:custGeom>
              <a:avLst/>
              <a:gdLst>
                <a:gd name="T0" fmla="*/ 115 w 320"/>
                <a:gd name="T1" fmla="*/ 62 h 417"/>
                <a:gd name="T2" fmla="*/ 115 w 320"/>
                <a:gd name="T3" fmla="*/ 62 h 417"/>
                <a:gd name="T4" fmla="*/ 62 w 320"/>
                <a:gd name="T5" fmla="*/ 0 h 417"/>
                <a:gd name="T6" fmla="*/ 0 w 320"/>
                <a:gd name="T7" fmla="*/ 62 h 417"/>
                <a:gd name="T8" fmla="*/ 36 w 320"/>
                <a:gd name="T9" fmla="*/ 115 h 417"/>
                <a:gd name="T10" fmla="*/ 36 w 320"/>
                <a:gd name="T11" fmla="*/ 301 h 417"/>
                <a:gd name="T12" fmla="*/ 0 w 320"/>
                <a:gd name="T13" fmla="*/ 354 h 417"/>
                <a:gd name="T14" fmla="*/ 62 w 320"/>
                <a:gd name="T15" fmla="*/ 416 h 417"/>
                <a:gd name="T16" fmla="*/ 115 w 320"/>
                <a:gd name="T17" fmla="*/ 354 h 417"/>
                <a:gd name="T18" fmla="*/ 80 w 320"/>
                <a:gd name="T19" fmla="*/ 301 h 417"/>
                <a:gd name="T20" fmla="*/ 80 w 320"/>
                <a:gd name="T21" fmla="*/ 115 h 417"/>
                <a:gd name="T22" fmla="*/ 115 w 320"/>
                <a:gd name="T23" fmla="*/ 62 h 417"/>
                <a:gd name="T24" fmla="*/ 98 w 320"/>
                <a:gd name="T25" fmla="*/ 354 h 417"/>
                <a:gd name="T26" fmla="*/ 98 w 320"/>
                <a:gd name="T27" fmla="*/ 354 h 417"/>
                <a:gd name="T28" fmla="*/ 62 w 320"/>
                <a:gd name="T29" fmla="*/ 390 h 417"/>
                <a:gd name="T30" fmla="*/ 27 w 320"/>
                <a:gd name="T31" fmla="*/ 354 h 417"/>
                <a:gd name="T32" fmla="*/ 62 w 320"/>
                <a:gd name="T33" fmla="*/ 319 h 417"/>
                <a:gd name="T34" fmla="*/ 98 w 320"/>
                <a:gd name="T35" fmla="*/ 354 h 417"/>
                <a:gd name="T36" fmla="*/ 62 w 320"/>
                <a:gd name="T37" fmla="*/ 88 h 417"/>
                <a:gd name="T38" fmla="*/ 62 w 320"/>
                <a:gd name="T39" fmla="*/ 88 h 417"/>
                <a:gd name="T40" fmla="*/ 27 w 320"/>
                <a:gd name="T41" fmla="*/ 62 h 417"/>
                <a:gd name="T42" fmla="*/ 62 w 320"/>
                <a:gd name="T43" fmla="*/ 27 h 417"/>
                <a:gd name="T44" fmla="*/ 98 w 320"/>
                <a:gd name="T45" fmla="*/ 62 h 417"/>
                <a:gd name="T46" fmla="*/ 62 w 320"/>
                <a:gd name="T47" fmla="*/ 88 h 417"/>
                <a:gd name="T48" fmla="*/ 284 w 320"/>
                <a:gd name="T49" fmla="*/ 301 h 417"/>
                <a:gd name="T50" fmla="*/ 284 w 320"/>
                <a:gd name="T51" fmla="*/ 301 h 417"/>
                <a:gd name="T52" fmla="*/ 284 w 320"/>
                <a:gd name="T53" fmla="*/ 115 h 417"/>
                <a:gd name="T54" fmla="*/ 319 w 320"/>
                <a:gd name="T55" fmla="*/ 62 h 417"/>
                <a:gd name="T56" fmla="*/ 257 w 320"/>
                <a:gd name="T57" fmla="*/ 0 h 417"/>
                <a:gd name="T58" fmla="*/ 195 w 320"/>
                <a:gd name="T59" fmla="*/ 62 h 417"/>
                <a:gd name="T60" fmla="*/ 239 w 320"/>
                <a:gd name="T61" fmla="*/ 115 h 417"/>
                <a:gd name="T62" fmla="*/ 239 w 320"/>
                <a:gd name="T63" fmla="*/ 301 h 417"/>
                <a:gd name="T64" fmla="*/ 195 w 320"/>
                <a:gd name="T65" fmla="*/ 354 h 417"/>
                <a:gd name="T66" fmla="*/ 257 w 320"/>
                <a:gd name="T67" fmla="*/ 416 h 417"/>
                <a:gd name="T68" fmla="*/ 319 w 320"/>
                <a:gd name="T69" fmla="*/ 354 h 417"/>
                <a:gd name="T70" fmla="*/ 284 w 320"/>
                <a:gd name="T71" fmla="*/ 301 h 417"/>
                <a:gd name="T72" fmla="*/ 221 w 320"/>
                <a:gd name="T73" fmla="*/ 62 h 417"/>
                <a:gd name="T74" fmla="*/ 221 w 320"/>
                <a:gd name="T75" fmla="*/ 62 h 417"/>
                <a:gd name="T76" fmla="*/ 257 w 320"/>
                <a:gd name="T77" fmla="*/ 27 h 417"/>
                <a:gd name="T78" fmla="*/ 292 w 320"/>
                <a:gd name="T79" fmla="*/ 62 h 417"/>
                <a:gd name="T80" fmla="*/ 257 w 320"/>
                <a:gd name="T81" fmla="*/ 88 h 417"/>
                <a:gd name="T82" fmla="*/ 221 w 320"/>
                <a:gd name="T83" fmla="*/ 62 h 417"/>
                <a:gd name="T84" fmla="*/ 257 w 320"/>
                <a:gd name="T85" fmla="*/ 390 h 417"/>
                <a:gd name="T86" fmla="*/ 257 w 320"/>
                <a:gd name="T87" fmla="*/ 390 h 417"/>
                <a:gd name="T88" fmla="*/ 221 w 320"/>
                <a:gd name="T89" fmla="*/ 354 h 417"/>
                <a:gd name="T90" fmla="*/ 257 w 320"/>
                <a:gd name="T91" fmla="*/ 319 h 417"/>
                <a:gd name="T92" fmla="*/ 292 w 320"/>
                <a:gd name="T93" fmla="*/ 354 h 417"/>
                <a:gd name="T94" fmla="*/ 257 w 320"/>
                <a:gd name="T95" fmla="*/ 39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0" h="417">
                  <a:moveTo>
                    <a:pt x="115" y="62"/>
                  </a:moveTo>
                  <a:lnTo>
                    <a:pt x="115" y="62"/>
                  </a:lnTo>
                  <a:cubicBezTo>
                    <a:pt x="115" y="27"/>
                    <a:pt x="89" y="0"/>
                    <a:pt x="62" y="0"/>
                  </a:cubicBezTo>
                  <a:cubicBezTo>
                    <a:pt x="27" y="0"/>
                    <a:pt x="0" y="27"/>
                    <a:pt x="0" y="62"/>
                  </a:cubicBezTo>
                  <a:cubicBezTo>
                    <a:pt x="0" y="80"/>
                    <a:pt x="18" y="106"/>
                    <a:pt x="36" y="115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18" y="310"/>
                    <a:pt x="0" y="328"/>
                    <a:pt x="0" y="354"/>
                  </a:cubicBezTo>
                  <a:cubicBezTo>
                    <a:pt x="0" y="390"/>
                    <a:pt x="27" y="416"/>
                    <a:pt x="62" y="416"/>
                  </a:cubicBezTo>
                  <a:cubicBezTo>
                    <a:pt x="89" y="416"/>
                    <a:pt x="115" y="390"/>
                    <a:pt x="115" y="354"/>
                  </a:cubicBezTo>
                  <a:cubicBezTo>
                    <a:pt x="115" y="328"/>
                    <a:pt x="106" y="310"/>
                    <a:pt x="80" y="301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106" y="106"/>
                    <a:pt x="115" y="80"/>
                    <a:pt x="115" y="62"/>
                  </a:cubicBezTo>
                  <a:close/>
                  <a:moveTo>
                    <a:pt x="98" y="354"/>
                  </a:moveTo>
                  <a:lnTo>
                    <a:pt x="98" y="354"/>
                  </a:lnTo>
                  <a:cubicBezTo>
                    <a:pt x="98" y="372"/>
                    <a:pt x="80" y="390"/>
                    <a:pt x="62" y="390"/>
                  </a:cubicBezTo>
                  <a:cubicBezTo>
                    <a:pt x="44" y="390"/>
                    <a:pt x="27" y="372"/>
                    <a:pt x="27" y="354"/>
                  </a:cubicBezTo>
                  <a:cubicBezTo>
                    <a:pt x="27" y="337"/>
                    <a:pt x="44" y="319"/>
                    <a:pt x="62" y="319"/>
                  </a:cubicBezTo>
                  <a:cubicBezTo>
                    <a:pt x="80" y="319"/>
                    <a:pt x="98" y="337"/>
                    <a:pt x="98" y="354"/>
                  </a:cubicBezTo>
                  <a:close/>
                  <a:moveTo>
                    <a:pt x="62" y="88"/>
                  </a:moveTo>
                  <a:lnTo>
                    <a:pt x="62" y="88"/>
                  </a:lnTo>
                  <a:cubicBezTo>
                    <a:pt x="44" y="88"/>
                    <a:pt x="27" y="80"/>
                    <a:pt x="27" y="62"/>
                  </a:cubicBezTo>
                  <a:cubicBezTo>
                    <a:pt x="27" y="35"/>
                    <a:pt x="44" y="27"/>
                    <a:pt x="62" y="27"/>
                  </a:cubicBezTo>
                  <a:cubicBezTo>
                    <a:pt x="80" y="27"/>
                    <a:pt x="98" y="35"/>
                    <a:pt x="98" y="62"/>
                  </a:cubicBezTo>
                  <a:cubicBezTo>
                    <a:pt x="98" y="80"/>
                    <a:pt x="80" y="88"/>
                    <a:pt x="62" y="88"/>
                  </a:cubicBezTo>
                  <a:close/>
                  <a:moveTo>
                    <a:pt x="284" y="301"/>
                  </a:moveTo>
                  <a:lnTo>
                    <a:pt x="284" y="301"/>
                  </a:lnTo>
                  <a:cubicBezTo>
                    <a:pt x="284" y="115"/>
                    <a:pt x="284" y="115"/>
                    <a:pt x="284" y="115"/>
                  </a:cubicBezTo>
                  <a:cubicBezTo>
                    <a:pt x="302" y="106"/>
                    <a:pt x="319" y="80"/>
                    <a:pt x="319" y="62"/>
                  </a:cubicBezTo>
                  <a:cubicBezTo>
                    <a:pt x="319" y="27"/>
                    <a:pt x="292" y="0"/>
                    <a:pt x="257" y="0"/>
                  </a:cubicBezTo>
                  <a:cubicBezTo>
                    <a:pt x="221" y="0"/>
                    <a:pt x="195" y="27"/>
                    <a:pt x="195" y="62"/>
                  </a:cubicBezTo>
                  <a:cubicBezTo>
                    <a:pt x="195" y="80"/>
                    <a:pt x="212" y="106"/>
                    <a:pt x="239" y="115"/>
                  </a:cubicBezTo>
                  <a:cubicBezTo>
                    <a:pt x="239" y="301"/>
                    <a:pt x="239" y="301"/>
                    <a:pt x="239" y="301"/>
                  </a:cubicBezTo>
                  <a:cubicBezTo>
                    <a:pt x="212" y="310"/>
                    <a:pt x="195" y="328"/>
                    <a:pt x="195" y="354"/>
                  </a:cubicBezTo>
                  <a:cubicBezTo>
                    <a:pt x="195" y="390"/>
                    <a:pt x="221" y="416"/>
                    <a:pt x="257" y="416"/>
                  </a:cubicBezTo>
                  <a:cubicBezTo>
                    <a:pt x="292" y="416"/>
                    <a:pt x="319" y="390"/>
                    <a:pt x="319" y="354"/>
                  </a:cubicBezTo>
                  <a:cubicBezTo>
                    <a:pt x="319" y="328"/>
                    <a:pt x="302" y="310"/>
                    <a:pt x="284" y="301"/>
                  </a:cubicBezTo>
                  <a:close/>
                  <a:moveTo>
                    <a:pt x="221" y="62"/>
                  </a:moveTo>
                  <a:lnTo>
                    <a:pt x="221" y="62"/>
                  </a:lnTo>
                  <a:cubicBezTo>
                    <a:pt x="221" y="35"/>
                    <a:pt x="239" y="27"/>
                    <a:pt x="257" y="27"/>
                  </a:cubicBezTo>
                  <a:cubicBezTo>
                    <a:pt x="275" y="27"/>
                    <a:pt x="292" y="35"/>
                    <a:pt x="292" y="62"/>
                  </a:cubicBezTo>
                  <a:cubicBezTo>
                    <a:pt x="292" y="80"/>
                    <a:pt x="275" y="88"/>
                    <a:pt x="257" y="88"/>
                  </a:cubicBezTo>
                  <a:cubicBezTo>
                    <a:pt x="239" y="88"/>
                    <a:pt x="221" y="80"/>
                    <a:pt x="221" y="62"/>
                  </a:cubicBezTo>
                  <a:close/>
                  <a:moveTo>
                    <a:pt x="257" y="390"/>
                  </a:moveTo>
                  <a:lnTo>
                    <a:pt x="257" y="390"/>
                  </a:lnTo>
                  <a:cubicBezTo>
                    <a:pt x="239" y="390"/>
                    <a:pt x="221" y="372"/>
                    <a:pt x="221" y="354"/>
                  </a:cubicBezTo>
                  <a:cubicBezTo>
                    <a:pt x="221" y="337"/>
                    <a:pt x="239" y="319"/>
                    <a:pt x="257" y="319"/>
                  </a:cubicBezTo>
                  <a:cubicBezTo>
                    <a:pt x="275" y="319"/>
                    <a:pt x="292" y="337"/>
                    <a:pt x="292" y="354"/>
                  </a:cubicBezTo>
                  <a:cubicBezTo>
                    <a:pt x="292" y="372"/>
                    <a:pt x="275" y="390"/>
                    <a:pt x="257" y="390"/>
                  </a:cubicBezTo>
                  <a:close/>
                </a:path>
              </a:pathLst>
            </a:custGeom>
            <a:solidFill>
              <a:srgbClr val="FCC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Lato Light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226CF8D-C5E8-8F6B-3994-F22D9BD2FA32}"/>
              </a:ext>
            </a:extLst>
          </p:cNvPr>
          <p:cNvGrpSpPr/>
          <p:nvPr/>
        </p:nvGrpSpPr>
        <p:grpSpPr>
          <a:xfrm>
            <a:off x="7094264" y="2295250"/>
            <a:ext cx="789228" cy="789261"/>
            <a:chOff x="7496362" y="2219050"/>
            <a:chExt cx="789228" cy="789261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D6D6739-6743-FC27-ABDE-0C60F8E8F677}"/>
                </a:ext>
              </a:extLst>
            </p:cNvPr>
            <p:cNvSpPr/>
            <p:nvPr/>
          </p:nvSpPr>
          <p:spPr>
            <a:xfrm>
              <a:off x="7496362" y="2219050"/>
              <a:ext cx="789228" cy="789261"/>
            </a:xfrm>
            <a:custGeom>
              <a:avLst/>
              <a:gdLst>
                <a:gd name="connsiteX0" fmla="*/ 846908 w 1693814"/>
                <a:gd name="connsiteY0" fmla="*/ 264891 h 1693885"/>
                <a:gd name="connsiteX1" fmla="*/ 264859 w 1693814"/>
                <a:gd name="connsiteY1" fmla="*/ 846940 h 1693885"/>
                <a:gd name="connsiteX2" fmla="*/ 846908 w 1693814"/>
                <a:gd name="connsiteY2" fmla="*/ 1428989 h 1693885"/>
                <a:gd name="connsiteX3" fmla="*/ 1428957 w 1693814"/>
                <a:gd name="connsiteY3" fmla="*/ 846940 h 1693885"/>
                <a:gd name="connsiteX4" fmla="*/ 846908 w 1693814"/>
                <a:gd name="connsiteY4" fmla="*/ 264891 h 1693885"/>
                <a:gd name="connsiteX5" fmla="*/ 736671 w 1693814"/>
                <a:gd name="connsiteY5" fmla="*/ 0 h 1693885"/>
                <a:gd name="connsiteX6" fmla="*/ 957008 w 1693814"/>
                <a:gd name="connsiteY6" fmla="*/ 0 h 1693885"/>
                <a:gd name="connsiteX7" fmla="*/ 1004431 w 1693814"/>
                <a:gd name="connsiteY7" fmla="*/ 42010 h 1693885"/>
                <a:gd name="connsiteX8" fmla="*/ 1022520 w 1693814"/>
                <a:gd name="connsiteY8" fmla="*/ 193164 h 1693885"/>
                <a:gd name="connsiteX9" fmla="*/ 1184855 w 1693814"/>
                <a:gd name="connsiteY9" fmla="*/ 260241 h 1693885"/>
                <a:gd name="connsiteX10" fmla="*/ 1304505 w 1693814"/>
                <a:gd name="connsiteY10" fmla="*/ 166127 h 1693885"/>
                <a:gd name="connsiteX11" fmla="*/ 1367791 w 1693814"/>
                <a:gd name="connsiteY11" fmla="*/ 169990 h 1693885"/>
                <a:gd name="connsiteX12" fmla="*/ 1523554 w 1693814"/>
                <a:gd name="connsiteY12" fmla="*/ 325824 h 1693885"/>
                <a:gd name="connsiteX13" fmla="*/ 1527416 w 1693814"/>
                <a:gd name="connsiteY13" fmla="*/ 389103 h 1693885"/>
                <a:gd name="connsiteX14" fmla="*/ 1433438 w 1693814"/>
                <a:gd name="connsiteY14" fmla="*/ 508553 h 1693885"/>
                <a:gd name="connsiteX15" fmla="*/ 1500650 w 1693814"/>
                <a:gd name="connsiteY15" fmla="*/ 671224 h 1693885"/>
                <a:gd name="connsiteX16" fmla="*/ 1651804 w 1693814"/>
                <a:gd name="connsiteY16" fmla="*/ 689383 h 1693885"/>
                <a:gd name="connsiteX17" fmla="*/ 1693814 w 1693814"/>
                <a:gd name="connsiteY17" fmla="*/ 736807 h 1693885"/>
                <a:gd name="connsiteX18" fmla="*/ 1693814 w 1693814"/>
                <a:gd name="connsiteY18" fmla="*/ 957143 h 1693885"/>
                <a:gd name="connsiteX19" fmla="*/ 1651740 w 1693814"/>
                <a:gd name="connsiteY19" fmla="*/ 1004502 h 1693885"/>
                <a:gd name="connsiteX20" fmla="*/ 1500650 w 1693814"/>
                <a:gd name="connsiteY20" fmla="*/ 1022655 h 1693885"/>
                <a:gd name="connsiteX21" fmla="*/ 1433438 w 1693814"/>
                <a:gd name="connsiteY21" fmla="*/ 1185062 h 1693885"/>
                <a:gd name="connsiteX22" fmla="*/ 1527481 w 1693814"/>
                <a:gd name="connsiteY22" fmla="*/ 1304577 h 1693885"/>
                <a:gd name="connsiteX23" fmla="*/ 1523689 w 1693814"/>
                <a:gd name="connsiteY23" fmla="*/ 1367926 h 1693885"/>
                <a:gd name="connsiteX24" fmla="*/ 1367926 w 1693814"/>
                <a:gd name="connsiteY24" fmla="*/ 1523825 h 1693885"/>
                <a:gd name="connsiteX25" fmla="*/ 1304712 w 1693814"/>
                <a:gd name="connsiteY25" fmla="*/ 1527616 h 1693885"/>
                <a:gd name="connsiteX26" fmla="*/ 1185062 w 1693814"/>
                <a:gd name="connsiteY26" fmla="*/ 1433644 h 1693885"/>
                <a:gd name="connsiteX27" fmla="*/ 1022591 w 1693814"/>
                <a:gd name="connsiteY27" fmla="*/ 1500785 h 1693885"/>
                <a:gd name="connsiteX28" fmla="*/ 1004431 w 1693814"/>
                <a:gd name="connsiteY28" fmla="*/ 1651875 h 1693885"/>
                <a:gd name="connsiteX29" fmla="*/ 957072 w 1693814"/>
                <a:gd name="connsiteY29" fmla="*/ 1693885 h 1693885"/>
                <a:gd name="connsiteX30" fmla="*/ 736742 w 1693814"/>
                <a:gd name="connsiteY30" fmla="*/ 1693885 h 1693885"/>
                <a:gd name="connsiteX31" fmla="*/ 689383 w 1693814"/>
                <a:gd name="connsiteY31" fmla="*/ 1651875 h 1693885"/>
                <a:gd name="connsiteX32" fmla="*/ 671223 w 1693814"/>
                <a:gd name="connsiteY32" fmla="*/ 1500785 h 1693885"/>
                <a:gd name="connsiteX33" fmla="*/ 508752 w 1693814"/>
                <a:gd name="connsiteY33" fmla="*/ 1433644 h 1693885"/>
                <a:gd name="connsiteX34" fmla="*/ 389102 w 1693814"/>
                <a:gd name="connsiteY34" fmla="*/ 1527822 h 1693885"/>
                <a:gd name="connsiteX35" fmla="*/ 325888 w 1693814"/>
                <a:gd name="connsiteY35" fmla="*/ 1523960 h 1693885"/>
                <a:gd name="connsiteX36" fmla="*/ 170331 w 1693814"/>
                <a:gd name="connsiteY36" fmla="*/ 1368061 h 1693885"/>
                <a:gd name="connsiteX37" fmla="*/ 166469 w 1693814"/>
                <a:gd name="connsiteY37" fmla="*/ 1304776 h 1693885"/>
                <a:gd name="connsiteX38" fmla="*/ 260376 w 1693814"/>
                <a:gd name="connsiteY38" fmla="*/ 1185126 h 1693885"/>
                <a:gd name="connsiteX39" fmla="*/ 193228 w 1693814"/>
                <a:gd name="connsiteY39" fmla="*/ 1022790 h 1693885"/>
                <a:gd name="connsiteX40" fmla="*/ 42074 w 1693814"/>
                <a:gd name="connsiteY40" fmla="*/ 1004637 h 1693885"/>
                <a:gd name="connsiteX41" fmla="*/ 0 w 1693814"/>
                <a:gd name="connsiteY41" fmla="*/ 957278 h 1693885"/>
                <a:gd name="connsiteX42" fmla="*/ 0 w 1693814"/>
                <a:gd name="connsiteY42" fmla="*/ 736942 h 1693885"/>
                <a:gd name="connsiteX43" fmla="*/ 42074 w 1693814"/>
                <a:gd name="connsiteY43" fmla="*/ 689519 h 1693885"/>
                <a:gd name="connsiteX44" fmla="*/ 193164 w 1693814"/>
                <a:gd name="connsiteY44" fmla="*/ 671430 h 1693885"/>
                <a:gd name="connsiteX45" fmla="*/ 260305 w 1693814"/>
                <a:gd name="connsiteY45" fmla="*/ 508824 h 1693885"/>
                <a:gd name="connsiteX46" fmla="*/ 166397 w 1693814"/>
                <a:gd name="connsiteY46" fmla="*/ 389309 h 1693885"/>
                <a:gd name="connsiteX47" fmla="*/ 170061 w 1693814"/>
                <a:gd name="connsiteY47" fmla="*/ 326023 h 1693885"/>
                <a:gd name="connsiteX48" fmla="*/ 325888 w 1693814"/>
                <a:gd name="connsiteY48" fmla="*/ 170125 h 1693885"/>
                <a:gd name="connsiteX49" fmla="*/ 389102 w 1693814"/>
                <a:gd name="connsiteY49" fmla="*/ 166334 h 1693885"/>
                <a:gd name="connsiteX50" fmla="*/ 508688 w 1693814"/>
                <a:gd name="connsiteY50" fmla="*/ 260305 h 1693885"/>
                <a:gd name="connsiteX51" fmla="*/ 671159 w 1693814"/>
                <a:gd name="connsiteY51" fmla="*/ 193164 h 1693885"/>
                <a:gd name="connsiteX52" fmla="*/ 689312 w 1693814"/>
                <a:gd name="connsiteY52" fmla="*/ 42010 h 1693885"/>
                <a:gd name="connsiteX53" fmla="*/ 736671 w 1693814"/>
                <a:gd name="connsiteY53" fmla="*/ 0 h 169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814" h="1693885">
                  <a:moveTo>
                    <a:pt x="846908" y="264891"/>
                  </a:moveTo>
                  <a:cubicBezTo>
                    <a:pt x="525451" y="264891"/>
                    <a:pt x="264859" y="525483"/>
                    <a:pt x="264859" y="846940"/>
                  </a:cubicBezTo>
                  <a:cubicBezTo>
                    <a:pt x="264859" y="1168397"/>
                    <a:pt x="525451" y="1428989"/>
                    <a:pt x="846908" y="1428989"/>
                  </a:cubicBezTo>
                  <a:cubicBezTo>
                    <a:pt x="1168365" y="1428989"/>
                    <a:pt x="1428957" y="1168397"/>
                    <a:pt x="1428957" y="846940"/>
                  </a:cubicBezTo>
                  <a:cubicBezTo>
                    <a:pt x="1428957" y="525483"/>
                    <a:pt x="1168365" y="264891"/>
                    <a:pt x="846908" y="264891"/>
                  </a:cubicBezTo>
                  <a:close/>
                  <a:moveTo>
                    <a:pt x="736671" y="0"/>
                  </a:moveTo>
                  <a:lnTo>
                    <a:pt x="957008" y="0"/>
                  </a:lnTo>
                  <a:cubicBezTo>
                    <a:pt x="980310" y="0"/>
                    <a:pt x="1001657" y="18900"/>
                    <a:pt x="1004431" y="42010"/>
                  </a:cubicBezTo>
                  <a:lnTo>
                    <a:pt x="1022520" y="193164"/>
                  </a:lnTo>
                  <a:cubicBezTo>
                    <a:pt x="1080043" y="208472"/>
                    <a:pt x="1134516" y="231106"/>
                    <a:pt x="1184855" y="260241"/>
                  </a:cubicBezTo>
                  <a:lnTo>
                    <a:pt x="1304505" y="166127"/>
                  </a:lnTo>
                  <a:cubicBezTo>
                    <a:pt x="1322935" y="151766"/>
                    <a:pt x="1351395" y="153530"/>
                    <a:pt x="1367791" y="169990"/>
                  </a:cubicBezTo>
                  <a:lnTo>
                    <a:pt x="1523554" y="325824"/>
                  </a:lnTo>
                  <a:cubicBezTo>
                    <a:pt x="1540149" y="342355"/>
                    <a:pt x="1541778" y="370744"/>
                    <a:pt x="1527416" y="389103"/>
                  </a:cubicBezTo>
                  <a:lnTo>
                    <a:pt x="1433438" y="508553"/>
                  </a:lnTo>
                  <a:cubicBezTo>
                    <a:pt x="1462573" y="559092"/>
                    <a:pt x="1485207" y="613565"/>
                    <a:pt x="1500650" y="671224"/>
                  </a:cubicBezTo>
                  <a:lnTo>
                    <a:pt x="1651804" y="689383"/>
                  </a:lnTo>
                  <a:cubicBezTo>
                    <a:pt x="1675050" y="692158"/>
                    <a:pt x="1693886" y="713369"/>
                    <a:pt x="1693814" y="736807"/>
                  </a:cubicBezTo>
                  <a:lnTo>
                    <a:pt x="1693814" y="957143"/>
                  </a:lnTo>
                  <a:cubicBezTo>
                    <a:pt x="1693814" y="980581"/>
                    <a:pt x="1674914" y="1001721"/>
                    <a:pt x="1651740" y="1004502"/>
                  </a:cubicBezTo>
                  <a:lnTo>
                    <a:pt x="1500650" y="1022655"/>
                  </a:lnTo>
                  <a:cubicBezTo>
                    <a:pt x="1485207" y="1080179"/>
                    <a:pt x="1462644" y="1134651"/>
                    <a:pt x="1433438" y="1185062"/>
                  </a:cubicBezTo>
                  <a:lnTo>
                    <a:pt x="1527481" y="1304577"/>
                  </a:lnTo>
                  <a:cubicBezTo>
                    <a:pt x="1541913" y="1323071"/>
                    <a:pt x="1540220" y="1351530"/>
                    <a:pt x="1523689" y="1367926"/>
                  </a:cubicBezTo>
                  <a:lnTo>
                    <a:pt x="1367926" y="1523825"/>
                  </a:lnTo>
                  <a:cubicBezTo>
                    <a:pt x="1351459" y="1540284"/>
                    <a:pt x="1323071" y="1541977"/>
                    <a:pt x="1304712" y="1527616"/>
                  </a:cubicBezTo>
                  <a:lnTo>
                    <a:pt x="1185062" y="1433644"/>
                  </a:lnTo>
                  <a:cubicBezTo>
                    <a:pt x="1134722" y="1462709"/>
                    <a:pt x="1080250" y="1485343"/>
                    <a:pt x="1022591" y="1500785"/>
                  </a:cubicBezTo>
                  <a:lnTo>
                    <a:pt x="1004431" y="1651875"/>
                  </a:lnTo>
                  <a:cubicBezTo>
                    <a:pt x="1001721" y="1675050"/>
                    <a:pt x="980445" y="1693885"/>
                    <a:pt x="957072" y="1693885"/>
                  </a:cubicBezTo>
                  <a:lnTo>
                    <a:pt x="736742" y="1693885"/>
                  </a:lnTo>
                  <a:cubicBezTo>
                    <a:pt x="713433" y="1693885"/>
                    <a:pt x="692157" y="1675050"/>
                    <a:pt x="689383" y="1651875"/>
                  </a:cubicBezTo>
                  <a:lnTo>
                    <a:pt x="671223" y="1500785"/>
                  </a:lnTo>
                  <a:cubicBezTo>
                    <a:pt x="613636" y="1485478"/>
                    <a:pt x="559163" y="1462780"/>
                    <a:pt x="508752" y="1433644"/>
                  </a:cubicBezTo>
                  <a:lnTo>
                    <a:pt x="389102" y="1527822"/>
                  </a:lnTo>
                  <a:cubicBezTo>
                    <a:pt x="370807" y="1542184"/>
                    <a:pt x="342355" y="1540356"/>
                    <a:pt x="325888" y="1523960"/>
                  </a:cubicBezTo>
                  <a:lnTo>
                    <a:pt x="170331" y="1368061"/>
                  </a:lnTo>
                  <a:cubicBezTo>
                    <a:pt x="153800" y="1351530"/>
                    <a:pt x="152171" y="1323142"/>
                    <a:pt x="166469" y="1304776"/>
                  </a:cubicBezTo>
                  <a:lnTo>
                    <a:pt x="260376" y="1185126"/>
                  </a:lnTo>
                  <a:cubicBezTo>
                    <a:pt x="231241" y="1134722"/>
                    <a:pt x="208678" y="1080250"/>
                    <a:pt x="193228" y="1022790"/>
                  </a:cubicBezTo>
                  <a:lnTo>
                    <a:pt x="42074" y="1004637"/>
                  </a:lnTo>
                  <a:cubicBezTo>
                    <a:pt x="18900" y="1001792"/>
                    <a:pt x="0" y="980581"/>
                    <a:pt x="0" y="957278"/>
                  </a:cubicBezTo>
                  <a:lnTo>
                    <a:pt x="0" y="736942"/>
                  </a:lnTo>
                  <a:cubicBezTo>
                    <a:pt x="0" y="713568"/>
                    <a:pt x="18971" y="692229"/>
                    <a:pt x="42074" y="689519"/>
                  </a:cubicBezTo>
                  <a:lnTo>
                    <a:pt x="193164" y="671430"/>
                  </a:lnTo>
                  <a:cubicBezTo>
                    <a:pt x="208543" y="613771"/>
                    <a:pt x="231170" y="559227"/>
                    <a:pt x="260305" y="508824"/>
                  </a:cubicBezTo>
                  <a:lnTo>
                    <a:pt x="166397" y="389309"/>
                  </a:lnTo>
                  <a:cubicBezTo>
                    <a:pt x="151972" y="370879"/>
                    <a:pt x="153665" y="342419"/>
                    <a:pt x="170061" y="326023"/>
                  </a:cubicBezTo>
                  <a:lnTo>
                    <a:pt x="325888" y="170125"/>
                  </a:lnTo>
                  <a:cubicBezTo>
                    <a:pt x="342355" y="153665"/>
                    <a:pt x="370807" y="151972"/>
                    <a:pt x="389102" y="166334"/>
                  </a:cubicBezTo>
                  <a:lnTo>
                    <a:pt x="508688" y="260305"/>
                  </a:lnTo>
                  <a:cubicBezTo>
                    <a:pt x="559028" y="231241"/>
                    <a:pt x="613564" y="208543"/>
                    <a:pt x="671159" y="193164"/>
                  </a:cubicBezTo>
                  <a:lnTo>
                    <a:pt x="689312" y="42010"/>
                  </a:lnTo>
                  <a:cubicBezTo>
                    <a:pt x="692022" y="18900"/>
                    <a:pt x="713369" y="0"/>
                    <a:pt x="736671" y="0"/>
                  </a:cubicBezTo>
                  <a:close/>
                </a:path>
              </a:pathLst>
            </a:custGeom>
            <a:solidFill>
              <a:srgbClr val="FCC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3" name="Freeform 39">
              <a:extLst>
                <a:ext uri="{FF2B5EF4-FFF2-40B4-BE49-F238E27FC236}">
                  <a16:creationId xmlns:a16="http://schemas.microsoft.com/office/drawing/2014/main" id="{F86916D7-6DD2-9D0A-738B-091C8C755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0848" y="2481076"/>
              <a:ext cx="260256" cy="260258"/>
            </a:xfrm>
            <a:custGeom>
              <a:avLst/>
              <a:gdLst>
                <a:gd name="T0" fmla="*/ 399 w 444"/>
                <a:gd name="T1" fmla="*/ 53 h 444"/>
                <a:gd name="T2" fmla="*/ 399 w 444"/>
                <a:gd name="T3" fmla="*/ 53 h 444"/>
                <a:gd name="T4" fmla="*/ 372 w 444"/>
                <a:gd name="T5" fmla="*/ 53 h 444"/>
                <a:gd name="T6" fmla="*/ 372 w 444"/>
                <a:gd name="T7" fmla="*/ 98 h 444"/>
                <a:gd name="T8" fmla="*/ 293 w 444"/>
                <a:gd name="T9" fmla="*/ 98 h 444"/>
                <a:gd name="T10" fmla="*/ 293 w 444"/>
                <a:gd name="T11" fmla="*/ 53 h 444"/>
                <a:gd name="T12" fmla="*/ 151 w 444"/>
                <a:gd name="T13" fmla="*/ 53 h 444"/>
                <a:gd name="T14" fmla="*/ 151 w 444"/>
                <a:gd name="T15" fmla="*/ 98 h 444"/>
                <a:gd name="T16" fmla="*/ 71 w 444"/>
                <a:gd name="T17" fmla="*/ 98 h 444"/>
                <a:gd name="T18" fmla="*/ 71 w 444"/>
                <a:gd name="T19" fmla="*/ 53 h 444"/>
                <a:gd name="T20" fmla="*/ 45 w 444"/>
                <a:gd name="T21" fmla="*/ 53 h 444"/>
                <a:gd name="T22" fmla="*/ 0 w 444"/>
                <a:gd name="T23" fmla="*/ 98 h 444"/>
                <a:gd name="T24" fmla="*/ 0 w 444"/>
                <a:gd name="T25" fmla="*/ 399 h 444"/>
                <a:gd name="T26" fmla="*/ 45 w 444"/>
                <a:gd name="T27" fmla="*/ 443 h 444"/>
                <a:gd name="T28" fmla="*/ 399 w 444"/>
                <a:gd name="T29" fmla="*/ 443 h 444"/>
                <a:gd name="T30" fmla="*/ 443 w 444"/>
                <a:gd name="T31" fmla="*/ 399 h 444"/>
                <a:gd name="T32" fmla="*/ 443 w 444"/>
                <a:gd name="T33" fmla="*/ 98 h 444"/>
                <a:gd name="T34" fmla="*/ 399 w 444"/>
                <a:gd name="T35" fmla="*/ 53 h 444"/>
                <a:gd name="T36" fmla="*/ 399 w 444"/>
                <a:gd name="T37" fmla="*/ 399 h 444"/>
                <a:gd name="T38" fmla="*/ 399 w 444"/>
                <a:gd name="T39" fmla="*/ 399 h 444"/>
                <a:gd name="T40" fmla="*/ 45 w 444"/>
                <a:gd name="T41" fmla="*/ 399 h 444"/>
                <a:gd name="T42" fmla="*/ 45 w 444"/>
                <a:gd name="T43" fmla="*/ 196 h 444"/>
                <a:gd name="T44" fmla="*/ 399 w 444"/>
                <a:gd name="T45" fmla="*/ 196 h 444"/>
                <a:gd name="T46" fmla="*/ 399 w 444"/>
                <a:gd name="T47" fmla="*/ 399 h 444"/>
                <a:gd name="T48" fmla="*/ 124 w 444"/>
                <a:gd name="T49" fmla="*/ 0 h 444"/>
                <a:gd name="T50" fmla="*/ 124 w 444"/>
                <a:gd name="T51" fmla="*/ 0 h 444"/>
                <a:gd name="T52" fmla="*/ 89 w 444"/>
                <a:gd name="T53" fmla="*/ 0 h 444"/>
                <a:gd name="T54" fmla="*/ 89 w 444"/>
                <a:gd name="T55" fmla="*/ 89 h 444"/>
                <a:gd name="T56" fmla="*/ 124 w 444"/>
                <a:gd name="T57" fmla="*/ 89 h 444"/>
                <a:gd name="T58" fmla="*/ 124 w 444"/>
                <a:gd name="T59" fmla="*/ 0 h 444"/>
                <a:gd name="T60" fmla="*/ 354 w 444"/>
                <a:gd name="T61" fmla="*/ 0 h 444"/>
                <a:gd name="T62" fmla="*/ 354 w 444"/>
                <a:gd name="T63" fmla="*/ 0 h 444"/>
                <a:gd name="T64" fmla="*/ 319 w 444"/>
                <a:gd name="T65" fmla="*/ 0 h 444"/>
                <a:gd name="T66" fmla="*/ 319 w 444"/>
                <a:gd name="T67" fmla="*/ 89 h 444"/>
                <a:gd name="T68" fmla="*/ 354 w 444"/>
                <a:gd name="T69" fmla="*/ 89 h 444"/>
                <a:gd name="T70" fmla="*/ 354 w 444"/>
                <a:gd name="T7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4" h="444">
                  <a:moveTo>
                    <a:pt x="399" y="53"/>
                  </a:moveTo>
                  <a:lnTo>
                    <a:pt x="399" y="53"/>
                  </a:lnTo>
                  <a:cubicBezTo>
                    <a:pt x="372" y="53"/>
                    <a:pt x="372" y="53"/>
                    <a:pt x="372" y="53"/>
                  </a:cubicBezTo>
                  <a:cubicBezTo>
                    <a:pt x="372" y="98"/>
                    <a:pt x="372" y="98"/>
                    <a:pt x="372" y="98"/>
                  </a:cubicBezTo>
                  <a:cubicBezTo>
                    <a:pt x="293" y="98"/>
                    <a:pt x="293" y="98"/>
                    <a:pt x="293" y="98"/>
                  </a:cubicBezTo>
                  <a:cubicBezTo>
                    <a:pt x="293" y="53"/>
                    <a:pt x="293" y="53"/>
                    <a:pt x="293" y="53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18" y="53"/>
                    <a:pt x="0" y="71"/>
                    <a:pt x="0" y="98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18" y="443"/>
                    <a:pt x="45" y="443"/>
                  </a:cubicBezTo>
                  <a:cubicBezTo>
                    <a:pt x="399" y="443"/>
                    <a:pt x="399" y="443"/>
                    <a:pt x="399" y="443"/>
                  </a:cubicBezTo>
                  <a:cubicBezTo>
                    <a:pt x="425" y="443"/>
                    <a:pt x="443" y="425"/>
                    <a:pt x="443" y="399"/>
                  </a:cubicBezTo>
                  <a:cubicBezTo>
                    <a:pt x="443" y="98"/>
                    <a:pt x="443" y="98"/>
                    <a:pt x="443" y="98"/>
                  </a:cubicBezTo>
                  <a:cubicBezTo>
                    <a:pt x="443" y="71"/>
                    <a:pt x="425" y="53"/>
                    <a:pt x="399" y="53"/>
                  </a:cubicBezTo>
                  <a:close/>
                  <a:moveTo>
                    <a:pt x="399" y="399"/>
                  </a:moveTo>
                  <a:lnTo>
                    <a:pt x="399" y="399"/>
                  </a:lnTo>
                  <a:cubicBezTo>
                    <a:pt x="45" y="399"/>
                    <a:pt x="45" y="399"/>
                    <a:pt x="45" y="399"/>
                  </a:cubicBezTo>
                  <a:cubicBezTo>
                    <a:pt x="45" y="196"/>
                    <a:pt x="45" y="196"/>
                    <a:pt x="45" y="196"/>
                  </a:cubicBezTo>
                  <a:cubicBezTo>
                    <a:pt x="399" y="196"/>
                    <a:pt x="399" y="196"/>
                    <a:pt x="399" y="196"/>
                  </a:cubicBezTo>
                  <a:lnTo>
                    <a:pt x="399" y="399"/>
                  </a:lnTo>
                  <a:close/>
                  <a:moveTo>
                    <a:pt x="124" y="0"/>
                  </a:moveTo>
                  <a:lnTo>
                    <a:pt x="124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124" y="89"/>
                    <a:pt x="124" y="89"/>
                    <a:pt x="124" y="89"/>
                  </a:cubicBezTo>
                  <a:lnTo>
                    <a:pt x="124" y="0"/>
                  </a:lnTo>
                  <a:close/>
                  <a:moveTo>
                    <a:pt x="354" y="0"/>
                  </a:moveTo>
                  <a:lnTo>
                    <a:pt x="354" y="0"/>
                  </a:lnTo>
                  <a:cubicBezTo>
                    <a:pt x="319" y="0"/>
                    <a:pt x="319" y="0"/>
                    <a:pt x="319" y="0"/>
                  </a:cubicBezTo>
                  <a:cubicBezTo>
                    <a:pt x="319" y="89"/>
                    <a:pt x="319" y="89"/>
                    <a:pt x="319" y="89"/>
                  </a:cubicBezTo>
                  <a:cubicBezTo>
                    <a:pt x="354" y="89"/>
                    <a:pt x="354" y="89"/>
                    <a:pt x="354" y="89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Lato Light"/>
              </a:endParaRPr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7428B87A-8849-E7AE-C965-BEC5ED3E7ECC}"/>
              </a:ext>
            </a:extLst>
          </p:cNvPr>
          <p:cNvGrpSpPr/>
          <p:nvPr/>
        </p:nvGrpSpPr>
        <p:grpSpPr>
          <a:xfrm>
            <a:off x="3504564" y="5087160"/>
            <a:ext cx="789228" cy="789261"/>
            <a:chOff x="3906662" y="5010960"/>
            <a:chExt cx="789228" cy="789261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1A32392-CCBD-3A49-269B-945E0840C858}"/>
                </a:ext>
              </a:extLst>
            </p:cNvPr>
            <p:cNvSpPr/>
            <p:nvPr/>
          </p:nvSpPr>
          <p:spPr>
            <a:xfrm>
              <a:off x="3906662" y="5010960"/>
              <a:ext cx="789228" cy="789261"/>
            </a:xfrm>
            <a:custGeom>
              <a:avLst/>
              <a:gdLst>
                <a:gd name="connsiteX0" fmla="*/ 846908 w 1693814"/>
                <a:gd name="connsiteY0" fmla="*/ 264891 h 1693885"/>
                <a:gd name="connsiteX1" fmla="*/ 264859 w 1693814"/>
                <a:gd name="connsiteY1" fmla="*/ 846940 h 1693885"/>
                <a:gd name="connsiteX2" fmla="*/ 846908 w 1693814"/>
                <a:gd name="connsiteY2" fmla="*/ 1428989 h 1693885"/>
                <a:gd name="connsiteX3" fmla="*/ 1428957 w 1693814"/>
                <a:gd name="connsiteY3" fmla="*/ 846940 h 1693885"/>
                <a:gd name="connsiteX4" fmla="*/ 846908 w 1693814"/>
                <a:gd name="connsiteY4" fmla="*/ 264891 h 1693885"/>
                <a:gd name="connsiteX5" fmla="*/ 736671 w 1693814"/>
                <a:gd name="connsiteY5" fmla="*/ 0 h 1693885"/>
                <a:gd name="connsiteX6" fmla="*/ 957008 w 1693814"/>
                <a:gd name="connsiteY6" fmla="*/ 0 h 1693885"/>
                <a:gd name="connsiteX7" fmla="*/ 1004431 w 1693814"/>
                <a:gd name="connsiteY7" fmla="*/ 42010 h 1693885"/>
                <a:gd name="connsiteX8" fmla="*/ 1022520 w 1693814"/>
                <a:gd name="connsiteY8" fmla="*/ 193164 h 1693885"/>
                <a:gd name="connsiteX9" fmla="*/ 1184855 w 1693814"/>
                <a:gd name="connsiteY9" fmla="*/ 260241 h 1693885"/>
                <a:gd name="connsiteX10" fmla="*/ 1304505 w 1693814"/>
                <a:gd name="connsiteY10" fmla="*/ 166127 h 1693885"/>
                <a:gd name="connsiteX11" fmla="*/ 1367791 w 1693814"/>
                <a:gd name="connsiteY11" fmla="*/ 169990 h 1693885"/>
                <a:gd name="connsiteX12" fmla="*/ 1523554 w 1693814"/>
                <a:gd name="connsiteY12" fmla="*/ 325824 h 1693885"/>
                <a:gd name="connsiteX13" fmla="*/ 1527416 w 1693814"/>
                <a:gd name="connsiteY13" fmla="*/ 389103 h 1693885"/>
                <a:gd name="connsiteX14" fmla="*/ 1433438 w 1693814"/>
                <a:gd name="connsiteY14" fmla="*/ 508553 h 1693885"/>
                <a:gd name="connsiteX15" fmla="*/ 1500650 w 1693814"/>
                <a:gd name="connsiteY15" fmla="*/ 671224 h 1693885"/>
                <a:gd name="connsiteX16" fmla="*/ 1651804 w 1693814"/>
                <a:gd name="connsiteY16" fmla="*/ 689383 h 1693885"/>
                <a:gd name="connsiteX17" fmla="*/ 1693814 w 1693814"/>
                <a:gd name="connsiteY17" fmla="*/ 736807 h 1693885"/>
                <a:gd name="connsiteX18" fmla="*/ 1693814 w 1693814"/>
                <a:gd name="connsiteY18" fmla="*/ 957143 h 1693885"/>
                <a:gd name="connsiteX19" fmla="*/ 1651740 w 1693814"/>
                <a:gd name="connsiteY19" fmla="*/ 1004502 h 1693885"/>
                <a:gd name="connsiteX20" fmla="*/ 1500650 w 1693814"/>
                <a:gd name="connsiteY20" fmla="*/ 1022655 h 1693885"/>
                <a:gd name="connsiteX21" fmla="*/ 1433438 w 1693814"/>
                <a:gd name="connsiteY21" fmla="*/ 1185062 h 1693885"/>
                <a:gd name="connsiteX22" fmla="*/ 1527481 w 1693814"/>
                <a:gd name="connsiteY22" fmla="*/ 1304577 h 1693885"/>
                <a:gd name="connsiteX23" fmla="*/ 1523689 w 1693814"/>
                <a:gd name="connsiteY23" fmla="*/ 1367926 h 1693885"/>
                <a:gd name="connsiteX24" fmla="*/ 1367926 w 1693814"/>
                <a:gd name="connsiteY24" fmla="*/ 1523825 h 1693885"/>
                <a:gd name="connsiteX25" fmla="*/ 1304712 w 1693814"/>
                <a:gd name="connsiteY25" fmla="*/ 1527616 h 1693885"/>
                <a:gd name="connsiteX26" fmla="*/ 1185062 w 1693814"/>
                <a:gd name="connsiteY26" fmla="*/ 1433644 h 1693885"/>
                <a:gd name="connsiteX27" fmla="*/ 1022591 w 1693814"/>
                <a:gd name="connsiteY27" fmla="*/ 1500785 h 1693885"/>
                <a:gd name="connsiteX28" fmla="*/ 1004431 w 1693814"/>
                <a:gd name="connsiteY28" fmla="*/ 1651875 h 1693885"/>
                <a:gd name="connsiteX29" fmla="*/ 957072 w 1693814"/>
                <a:gd name="connsiteY29" fmla="*/ 1693885 h 1693885"/>
                <a:gd name="connsiteX30" fmla="*/ 736742 w 1693814"/>
                <a:gd name="connsiteY30" fmla="*/ 1693885 h 1693885"/>
                <a:gd name="connsiteX31" fmla="*/ 689383 w 1693814"/>
                <a:gd name="connsiteY31" fmla="*/ 1651875 h 1693885"/>
                <a:gd name="connsiteX32" fmla="*/ 671223 w 1693814"/>
                <a:gd name="connsiteY32" fmla="*/ 1500785 h 1693885"/>
                <a:gd name="connsiteX33" fmla="*/ 508752 w 1693814"/>
                <a:gd name="connsiteY33" fmla="*/ 1433644 h 1693885"/>
                <a:gd name="connsiteX34" fmla="*/ 389102 w 1693814"/>
                <a:gd name="connsiteY34" fmla="*/ 1527822 h 1693885"/>
                <a:gd name="connsiteX35" fmla="*/ 325888 w 1693814"/>
                <a:gd name="connsiteY35" fmla="*/ 1523960 h 1693885"/>
                <a:gd name="connsiteX36" fmla="*/ 170331 w 1693814"/>
                <a:gd name="connsiteY36" fmla="*/ 1368061 h 1693885"/>
                <a:gd name="connsiteX37" fmla="*/ 166469 w 1693814"/>
                <a:gd name="connsiteY37" fmla="*/ 1304776 h 1693885"/>
                <a:gd name="connsiteX38" fmla="*/ 260376 w 1693814"/>
                <a:gd name="connsiteY38" fmla="*/ 1185126 h 1693885"/>
                <a:gd name="connsiteX39" fmla="*/ 193228 w 1693814"/>
                <a:gd name="connsiteY39" fmla="*/ 1022790 h 1693885"/>
                <a:gd name="connsiteX40" fmla="*/ 42074 w 1693814"/>
                <a:gd name="connsiteY40" fmla="*/ 1004637 h 1693885"/>
                <a:gd name="connsiteX41" fmla="*/ 0 w 1693814"/>
                <a:gd name="connsiteY41" fmla="*/ 957278 h 1693885"/>
                <a:gd name="connsiteX42" fmla="*/ 0 w 1693814"/>
                <a:gd name="connsiteY42" fmla="*/ 736942 h 1693885"/>
                <a:gd name="connsiteX43" fmla="*/ 42074 w 1693814"/>
                <a:gd name="connsiteY43" fmla="*/ 689519 h 1693885"/>
                <a:gd name="connsiteX44" fmla="*/ 193164 w 1693814"/>
                <a:gd name="connsiteY44" fmla="*/ 671430 h 1693885"/>
                <a:gd name="connsiteX45" fmla="*/ 260305 w 1693814"/>
                <a:gd name="connsiteY45" fmla="*/ 508824 h 1693885"/>
                <a:gd name="connsiteX46" fmla="*/ 166397 w 1693814"/>
                <a:gd name="connsiteY46" fmla="*/ 389309 h 1693885"/>
                <a:gd name="connsiteX47" fmla="*/ 170061 w 1693814"/>
                <a:gd name="connsiteY47" fmla="*/ 326023 h 1693885"/>
                <a:gd name="connsiteX48" fmla="*/ 325888 w 1693814"/>
                <a:gd name="connsiteY48" fmla="*/ 170125 h 1693885"/>
                <a:gd name="connsiteX49" fmla="*/ 389102 w 1693814"/>
                <a:gd name="connsiteY49" fmla="*/ 166334 h 1693885"/>
                <a:gd name="connsiteX50" fmla="*/ 508688 w 1693814"/>
                <a:gd name="connsiteY50" fmla="*/ 260305 h 1693885"/>
                <a:gd name="connsiteX51" fmla="*/ 671159 w 1693814"/>
                <a:gd name="connsiteY51" fmla="*/ 193164 h 1693885"/>
                <a:gd name="connsiteX52" fmla="*/ 689312 w 1693814"/>
                <a:gd name="connsiteY52" fmla="*/ 42010 h 1693885"/>
                <a:gd name="connsiteX53" fmla="*/ 736671 w 1693814"/>
                <a:gd name="connsiteY53" fmla="*/ 0 h 169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814" h="1693885">
                  <a:moveTo>
                    <a:pt x="846908" y="264891"/>
                  </a:moveTo>
                  <a:cubicBezTo>
                    <a:pt x="525451" y="264891"/>
                    <a:pt x="264859" y="525483"/>
                    <a:pt x="264859" y="846940"/>
                  </a:cubicBezTo>
                  <a:cubicBezTo>
                    <a:pt x="264859" y="1168397"/>
                    <a:pt x="525451" y="1428989"/>
                    <a:pt x="846908" y="1428989"/>
                  </a:cubicBezTo>
                  <a:cubicBezTo>
                    <a:pt x="1168365" y="1428989"/>
                    <a:pt x="1428957" y="1168397"/>
                    <a:pt x="1428957" y="846940"/>
                  </a:cubicBezTo>
                  <a:cubicBezTo>
                    <a:pt x="1428957" y="525483"/>
                    <a:pt x="1168365" y="264891"/>
                    <a:pt x="846908" y="264891"/>
                  </a:cubicBezTo>
                  <a:close/>
                  <a:moveTo>
                    <a:pt x="736671" y="0"/>
                  </a:moveTo>
                  <a:lnTo>
                    <a:pt x="957008" y="0"/>
                  </a:lnTo>
                  <a:cubicBezTo>
                    <a:pt x="980310" y="0"/>
                    <a:pt x="1001657" y="18900"/>
                    <a:pt x="1004431" y="42010"/>
                  </a:cubicBezTo>
                  <a:lnTo>
                    <a:pt x="1022520" y="193164"/>
                  </a:lnTo>
                  <a:cubicBezTo>
                    <a:pt x="1080043" y="208472"/>
                    <a:pt x="1134516" y="231106"/>
                    <a:pt x="1184855" y="260241"/>
                  </a:cubicBezTo>
                  <a:lnTo>
                    <a:pt x="1304505" y="166127"/>
                  </a:lnTo>
                  <a:cubicBezTo>
                    <a:pt x="1322935" y="151766"/>
                    <a:pt x="1351395" y="153530"/>
                    <a:pt x="1367791" y="169990"/>
                  </a:cubicBezTo>
                  <a:lnTo>
                    <a:pt x="1523554" y="325824"/>
                  </a:lnTo>
                  <a:cubicBezTo>
                    <a:pt x="1540149" y="342355"/>
                    <a:pt x="1541778" y="370744"/>
                    <a:pt x="1527416" y="389103"/>
                  </a:cubicBezTo>
                  <a:lnTo>
                    <a:pt x="1433438" y="508553"/>
                  </a:lnTo>
                  <a:cubicBezTo>
                    <a:pt x="1462573" y="559092"/>
                    <a:pt x="1485207" y="613565"/>
                    <a:pt x="1500650" y="671224"/>
                  </a:cubicBezTo>
                  <a:lnTo>
                    <a:pt x="1651804" y="689383"/>
                  </a:lnTo>
                  <a:cubicBezTo>
                    <a:pt x="1675050" y="692158"/>
                    <a:pt x="1693886" y="713369"/>
                    <a:pt x="1693814" y="736807"/>
                  </a:cubicBezTo>
                  <a:lnTo>
                    <a:pt x="1693814" y="957143"/>
                  </a:lnTo>
                  <a:cubicBezTo>
                    <a:pt x="1693814" y="980581"/>
                    <a:pt x="1674914" y="1001721"/>
                    <a:pt x="1651740" y="1004502"/>
                  </a:cubicBezTo>
                  <a:lnTo>
                    <a:pt x="1500650" y="1022655"/>
                  </a:lnTo>
                  <a:cubicBezTo>
                    <a:pt x="1485207" y="1080179"/>
                    <a:pt x="1462644" y="1134651"/>
                    <a:pt x="1433438" y="1185062"/>
                  </a:cubicBezTo>
                  <a:lnTo>
                    <a:pt x="1527481" y="1304577"/>
                  </a:lnTo>
                  <a:cubicBezTo>
                    <a:pt x="1541913" y="1323071"/>
                    <a:pt x="1540220" y="1351530"/>
                    <a:pt x="1523689" y="1367926"/>
                  </a:cubicBezTo>
                  <a:lnTo>
                    <a:pt x="1367926" y="1523825"/>
                  </a:lnTo>
                  <a:cubicBezTo>
                    <a:pt x="1351459" y="1540284"/>
                    <a:pt x="1323071" y="1541977"/>
                    <a:pt x="1304712" y="1527616"/>
                  </a:cubicBezTo>
                  <a:lnTo>
                    <a:pt x="1185062" y="1433644"/>
                  </a:lnTo>
                  <a:cubicBezTo>
                    <a:pt x="1134722" y="1462709"/>
                    <a:pt x="1080250" y="1485343"/>
                    <a:pt x="1022591" y="1500785"/>
                  </a:cubicBezTo>
                  <a:lnTo>
                    <a:pt x="1004431" y="1651875"/>
                  </a:lnTo>
                  <a:cubicBezTo>
                    <a:pt x="1001721" y="1675050"/>
                    <a:pt x="980445" y="1693885"/>
                    <a:pt x="957072" y="1693885"/>
                  </a:cubicBezTo>
                  <a:lnTo>
                    <a:pt x="736742" y="1693885"/>
                  </a:lnTo>
                  <a:cubicBezTo>
                    <a:pt x="713433" y="1693885"/>
                    <a:pt x="692157" y="1675050"/>
                    <a:pt x="689383" y="1651875"/>
                  </a:cubicBezTo>
                  <a:lnTo>
                    <a:pt x="671223" y="1500785"/>
                  </a:lnTo>
                  <a:cubicBezTo>
                    <a:pt x="613636" y="1485478"/>
                    <a:pt x="559163" y="1462780"/>
                    <a:pt x="508752" y="1433644"/>
                  </a:cubicBezTo>
                  <a:lnTo>
                    <a:pt x="389102" y="1527822"/>
                  </a:lnTo>
                  <a:cubicBezTo>
                    <a:pt x="370807" y="1542184"/>
                    <a:pt x="342355" y="1540356"/>
                    <a:pt x="325888" y="1523960"/>
                  </a:cubicBezTo>
                  <a:lnTo>
                    <a:pt x="170331" y="1368061"/>
                  </a:lnTo>
                  <a:cubicBezTo>
                    <a:pt x="153800" y="1351530"/>
                    <a:pt x="152171" y="1323142"/>
                    <a:pt x="166469" y="1304776"/>
                  </a:cubicBezTo>
                  <a:lnTo>
                    <a:pt x="260376" y="1185126"/>
                  </a:lnTo>
                  <a:cubicBezTo>
                    <a:pt x="231241" y="1134722"/>
                    <a:pt x="208678" y="1080250"/>
                    <a:pt x="193228" y="1022790"/>
                  </a:cubicBezTo>
                  <a:lnTo>
                    <a:pt x="42074" y="1004637"/>
                  </a:lnTo>
                  <a:cubicBezTo>
                    <a:pt x="18900" y="1001792"/>
                    <a:pt x="0" y="980581"/>
                    <a:pt x="0" y="957278"/>
                  </a:cubicBezTo>
                  <a:lnTo>
                    <a:pt x="0" y="736942"/>
                  </a:lnTo>
                  <a:cubicBezTo>
                    <a:pt x="0" y="713568"/>
                    <a:pt x="18971" y="692229"/>
                    <a:pt x="42074" y="689519"/>
                  </a:cubicBezTo>
                  <a:lnTo>
                    <a:pt x="193164" y="671430"/>
                  </a:lnTo>
                  <a:cubicBezTo>
                    <a:pt x="208543" y="613771"/>
                    <a:pt x="231170" y="559227"/>
                    <a:pt x="260305" y="508824"/>
                  </a:cubicBezTo>
                  <a:lnTo>
                    <a:pt x="166397" y="389309"/>
                  </a:lnTo>
                  <a:cubicBezTo>
                    <a:pt x="151972" y="370879"/>
                    <a:pt x="153665" y="342419"/>
                    <a:pt x="170061" y="326023"/>
                  </a:cubicBezTo>
                  <a:lnTo>
                    <a:pt x="325888" y="170125"/>
                  </a:lnTo>
                  <a:cubicBezTo>
                    <a:pt x="342355" y="153665"/>
                    <a:pt x="370807" y="151972"/>
                    <a:pt x="389102" y="166334"/>
                  </a:cubicBezTo>
                  <a:lnTo>
                    <a:pt x="508688" y="260305"/>
                  </a:lnTo>
                  <a:cubicBezTo>
                    <a:pt x="559028" y="231241"/>
                    <a:pt x="613564" y="208543"/>
                    <a:pt x="671159" y="193164"/>
                  </a:cubicBezTo>
                  <a:lnTo>
                    <a:pt x="689312" y="42010"/>
                  </a:lnTo>
                  <a:cubicBezTo>
                    <a:pt x="692022" y="18900"/>
                    <a:pt x="713369" y="0"/>
                    <a:pt x="736671" y="0"/>
                  </a:cubicBezTo>
                  <a:close/>
                </a:path>
              </a:pathLst>
            </a:custGeom>
            <a:solidFill>
              <a:srgbClr val="FCC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grpSp>
          <p:nvGrpSpPr>
            <p:cNvPr id="24" name="Graphic 108">
              <a:extLst>
                <a:ext uri="{FF2B5EF4-FFF2-40B4-BE49-F238E27FC236}">
                  <a16:creationId xmlns:a16="http://schemas.microsoft.com/office/drawing/2014/main" id="{2ABEC538-B59F-DCDE-A989-5CDE63C550B7}"/>
                </a:ext>
              </a:extLst>
            </p:cNvPr>
            <p:cNvGrpSpPr/>
            <p:nvPr/>
          </p:nvGrpSpPr>
          <p:grpSpPr>
            <a:xfrm>
              <a:off x="4148677" y="5275460"/>
              <a:ext cx="304694" cy="260259"/>
              <a:chOff x="12075319" y="6760368"/>
              <a:chExt cx="228600" cy="195262"/>
            </a:xfrm>
            <a:solidFill>
              <a:srgbClr val="253B50"/>
            </a:solidFill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33851C5-0EE7-482E-D7B4-D9DB6743366E}"/>
                  </a:ext>
                </a:extLst>
              </p:cNvPr>
              <p:cNvSpPr/>
              <p:nvPr/>
            </p:nvSpPr>
            <p:spPr>
              <a:xfrm>
                <a:off x="12075319" y="6760368"/>
                <a:ext cx="228600" cy="195262"/>
              </a:xfrm>
              <a:custGeom>
                <a:avLst/>
                <a:gdLst>
                  <a:gd name="connsiteX0" fmla="*/ 228600 w 228600"/>
                  <a:gd name="connsiteY0" fmla="*/ 28575 h 195262"/>
                  <a:gd name="connsiteX1" fmla="*/ 200025 w 228600"/>
                  <a:gd name="connsiteY1" fmla="*/ 0 h 195262"/>
                  <a:gd name="connsiteX2" fmla="*/ 28575 w 228600"/>
                  <a:gd name="connsiteY2" fmla="*/ 0 h 195262"/>
                  <a:gd name="connsiteX3" fmla="*/ 0 w 228600"/>
                  <a:gd name="connsiteY3" fmla="*/ 28575 h 195262"/>
                  <a:gd name="connsiteX4" fmla="*/ 0 w 228600"/>
                  <a:gd name="connsiteY4" fmla="*/ 166688 h 195262"/>
                  <a:gd name="connsiteX5" fmla="*/ 28575 w 228600"/>
                  <a:gd name="connsiteY5" fmla="*/ 195263 h 195262"/>
                  <a:gd name="connsiteX6" fmla="*/ 200025 w 228600"/>
                  <a:gd name="connsiteY6" fmla="*/ 195263 h 195262"/>
                  <a:gd name="connsiteX7" fmla="*/ 228600 w 228600"/>
                  <a:gd name="connsiteY7" fmla="*/ 166688 h 195262"/>
                  <a:gd name="connsiteX8" fmla="*/ 91954 w 228600"/>
                  <a:gd name="connsiteY8" fmla="*/ 19050 h 195262"/>
                  <a:gd name="connsiteX9" fmla="*/ 104454 w 228600"/>
                  <a:gd name="connsiteY9" fmla="*/ 15433 h 195262"/>
                  <a:gd name="connsiteX10" fmla="*/ 108071 w 228600"/>
                  <a:gd name="connsiteY10" fmla="*/ 19050 h 195262"/>
                  <a:gd name="connsiteX11" fmla="*/ 109538 w 228600"/>
                  <a:gd name="connsiteY11" fmla="*/ 23813 h 195262"/>
                  <a:gd name="connsiteX12" fmla="*/ 108071 w 228600"/>
                  <a:gd name="connsiteY12" fmla="*/ 28575 h 195262"/>
                  <a:gd name="connsiteX13" fmla="*/ 95571 w 228600"/>
                  <a:gd name="connsiteY13" fmla="*/ 32192 h 195262"/>
                  <a:gd name="connsiteX14" fmla="*/ 91954 w 228600"/>
                  <a:gd name="connsiteY14" fmla="*/ 28575 h 195262"/>
                  <a:gd name="connsiteX15" fmla="*/ 90488 w 228600"/>
                  <a:gd name="connsiteY15" fmla="*/ 23813 h 195262"/>
                  <a:gd name="connsiteX16" fmla="*/ 91954 w 228600"/>
                  <a:gd name="connsiteY16" fmla="*/ 19050 h 195262"/>
                  <a:gd name="connsiteX17" fmla="*/ 58617 w 228600"/>
                  <a:gd name="connsiteY17" fmla="*/ 19050 h 195262"/>
                  <a:gd name="connsiteX18" fmla="*/ 71117 w 228600"/>
                  <a:gd name="connsiteY18" fmla="*/ 15433 h 195262"/>
                  <a:gd name="connsiteX19" fmla="*/ 74733 w 228600"/>
                  <a:gd name="connsiteY19" fmla="*/ 19050 h 195262"/>
                  <a:gd name="connsiteX20" fmla="*/ 76200 w 228600"/>
                  <a:gd name="connsiteY20" fmla="*/ 23813 h 195262"/>
                  <a:gd name="connsiteX21" fmla="*/ 74733 w 228600"/>
                  <a:gd name="connsiteY21" fmla="*/ 28575 h 195262"/>
                  <a:gd name="connsiteX22" fmla="*/ 62233 w 228600"/>
                  <a:gd name="connsiteY22" fmla="*/ 32192 h 195262"/>
                  <a:gd name="connsiteX23" fmla="*/ 58617 w 228600"/>
                  <a:gd name="connsiteY23" fmla="*/ 28575 h 195262"/>
                  <a:gd name="connsiteX24" fmla="*/ 57150 w 228600"/>
                  <a:gd name="connsiteY24" fmla="*/ 23813 h 195262"/>
                  <a:gd name="connsiteX25" fmla="*/ 58617 w 228600"/>
                  <a:gd name="connsiteY25" fmla="*/ 19050 h 195262"/>
                  <a:gd name="connsiteX26" fmla="*/ 24689 w 228600"/>
                  <a:gd name="connsiteY26" fmla="*/ 19926 h 195262"/>
                  <a:gd name="connsiteX27" fmla="*/ 33338 w 228600"/>
                  <a:gd name="connsiteY27" fmla="*/ 14288 h 195262"/>
                  <a:gd name="connsiteX28" fmla="*/ 41396 w 228600"/>
                  <a:gd name="connsiteY28" fmla="*/ 19050 h 195262"/>
                  <a:gd name="connsiteX29" fmla="*/ 42863 w 228600"/>
                  <a:gd name="connsiteY29" fmla="*/ 23813 h 195262"/>
                  <a:gd name="connsiteX30" fmla="*/ 41396 w 228600"/>
                  <a:gd name="connsiteY30" fmla="*/ 28575 h 195262"/>
                  <a:gd name="connsiteX31" fmla="*/ 28896 w 228600"/>
                  <a:gd name="connsiteY31" fmla="*/ 32192 h 195262"/>
                  <a:gd name="connsiteX32" fmla="*/ 25279 w 228600"/>
                  <a:gd name="connsiteY32" fmla="*/ 28575 h 195262"/>
                  <a:gd name="connsiteX33" fmla="*/ 23813 w 228600"/>
                  <a:gd name="connsiteY33" fmla="*/ 23813 h 195262"/>
                  <a:gd name="connsiteX34" fmla="*/ 24689 w 228600"/>
                  <a:gd name="connsiteY34" fmla="*/ 19926 h 195262"/>
                  <a:gd name="connsiteX35" fmla="*/ 209550 w 228600"/>
                  <a:gd name="connsiteY35" fmla="*/ 166688 h 195262"/>
                  <a:gd name="connsiteX36" fmla="*/ 200025 w 228600"/>
                  <a:gd name="connsiteY36" fmla="*/ 176213 h 195262"/>
                  <a:gd name="connsiteX37" fmla="*/ 28575 w 228600"/>
                  <a:gd name="connsiteY37" fmla="*/ 176213 h 195262"/>
                  <a:gd name="connsiteX38" fmla="*/ 19050 w 228600"/>
                  <a:gd name="connsiteY38" fmla="*/ 166688 h 195262"/>
                  <a:gd name="connsiteX39" fmla="*/ 19050 w 228600"/>
                  <a:gd name="connsiteY39" fmla="*/ 50006 h 195262"/>
                  <a:gd name="connsiteX40" fmla="*/ 21431 w 228600"/>
                  <a:gd name="connsiteY40" fmla="*/ 47625 h 195262"/>
                  <a:gd name="connsiteX41" fmla="*/ 207169 w 228600"/>
                  <a:gd name="connsiteY41" fmla="*/ 47625 h 195262"/>
                  <a:gd name="connsiteX42" fmla="*/ 209550 w 228600"/>
                  <a:gd name="connsiteY42" fmla="*/ 50006 h 1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28600" h="195262">
                    <a:moveTo>
                      <a:pt x="228600" y="28575"/>
                    </a:moveTo>
                    <a:cubicBezTo>
                      <a:pt x="228600" y="12794"/>
                      <a:pt x="215807" y="0"/>
                      <a:pt x="200025" y="0"/>
                    </a:cubicBezTo>
                    <a:lnTo>
                      <a:pt x="28575" y="0"/>
                    </a:lnTo>
                    <a:cubicBezTo>
                      <a:pt x="12794" y="0"/>
                      <a:pt x="0" y="12794"/>
                      <a:pt x="0" y="28575"/>
                    </a:cubicBezTo>
                    <a:lnTo>
                      <a:pt x="0" y="166688"/>
                    </a:lnTo>
                    <a:cubicBezTo>
                      <a:pt x="0" y="182469"/>
                      <a:pt x="12794" y="195263"/>
                      <a:pt x="28575" y="195263"/>
                    </a:cubicBezTo>
                    <a:lnTo>
                      <a:pt x="200025" y="195263"/>
                    </a:lnTo>
                    <a:cubicBezTo>
                      <a:pt x="215807" y="195263"/>
                      <a:pt x="228600" y="182469"/>
                      <a:pt x="228600" y="166688"/>
                    </a:cubicBezTo>
                    <a:close/>
                    <a:moveTo>
                      <a:pt x="91954" y="19050"/>
                    </a:moveTo>
                    <a:cubicBezTo>
                      <a:pt x="94407" y="14600"/>
                      <a:pt x="100004" y="12980"/>
                      <a:pt x="104454" y="15433"/>
                    </a:cubicBezTo>
                    <a:cubicBezTo>
                      <a:pt x="105977" y="16273"/>
                      <a:pt x="107232" y="17527"/>
                      <a:pt x="108071" y="19050"/>
                    </a:cubicBezTo>
                    <a:cubicBezTo>
                      <a:pt x="108987" y="20473"/>
                      <a:pt x="109495" y="22121"/>
                      <a:pt x="109538" y="23813"/>
                    </a:cubicBezTo>
                    <a:cubicBezTo>
                      <a:pt x="109495" y="25504"/>
                      <a:pt x="108987" y="27152"/>
                      <a:pt x="108071" y="28575"/>
                    </a:cubicBezTo>
                    <a:cubicBezTo>
                      <a:pt x="105618" y="33025"/>
                      <a:pt x="100021" y="34645"/>
                      <a:pt x="95571" y="32192"/>
                    </a:cubicBezTo>
                    <a:cubicBezTo>
                      <a:pt x="94048" y="31352"/>
                      <a:pt x="92794" y="30098"/>
                      <a:pt x="91954" y="28575"/>
                    </a:cubicBezTo>
                    <a:cubicBezTo>
                      <a:pt x="91038" y="27152"/>
                      <a:pt x="90531" y="25504"/>
                      <a:pt x="90488" y="23813"/>
                    </a:cubicBezTo>
                    <a:cubicBezTo>
                      <a:pt x="90531" y="22121"/>
                      <a:pt x="91038" y="20473"/>
                      <a:pt x="91954" y="19050"/>
                    </a:cubicBezTo>
                    <a:close/>
                    <a:moveTo>
                      <a:pt x="58617" y="19050"/>
                    </a:moveTo>
                    <a:cubicBezTo>
                      <a:pt x="61070" y="14600"/>
                      <a:pt x="66666" y="12980"/>
                      <a:pt x="71117" y="15433"/>
                    </a:cubicBezTo>
                    <a:cubicBezTo>
                      <a:pt x="72640" y="16273"/>
                      <a:pt x="73894" y="17527"/>
                      <a:pt x="74733" y="19050"/>
                    </a:cubicBezTo>
                    <a:cubicBezTo>
                      <a:pt x="75650" y="20473"/>
                      <a:pt x="76157" y="22121"/>
                      <a:pt x="76200" y="23813"/>
                    </a:cubicBezTo>
                    <a:cubicBezTo>
                      <a:pt x="76157" y="25504"/>
                      <a:pt x="75650" y="27152"/>
                      <a:pt x="74733" y="28575"/>
                    </a:cubicBezTo>
                    <a:cubicBezTo>
                      <a:pt x="72280" y="33025"/>
                      <a:pt x="66684" y="34645"/>
                      <a:pt x="62233" y="32192"/>
                    </a:cubicBezTo>
                    <a:cubicBezTo>
                      <a:pt x="60710" y="31352"/>
                      <a:pt x="59456" y="30098"/>
                      <a:pt x="58617" y="28575"/>
                    </a:cubicBezTo>
                    <a:cubicBezTo>
                      <a:pt x="57700" y="27152"/>
                      <a:pt x="57193" y="25504"/>
                      <a:pt x="57150" y="23813"/>
                    </a:cubicBezTo>
                    <a:cubicBezTo>
                      <a:pt x="57193" y="22121"/>
                      <a:pt x="57700" y="20473"/>
                      <a:pt x="58617" y="19050"/>
                    </a:cubicBezTo>
                    <a:close/>
                    <a:moveTo>
                      <a:pt x="24689" y="19926"/>
                    </a:moveTo>
                    <a:cubicBezTo>
                      <a:pt x="26215" y="16512"/>
                      <a:pt x="29598" y="14306"/>
                      <a:pt x="33338" y="14288"/>
                    </a:cubicBezTo>
                    <a:cubicBezTo>
                      <a:pt x="36680" y="14326"/>
                      <a:pt x="39750" y="16140"/>
                      <a:pt x="41396" y="19050"/>
                    </a:cubicBezTo>
                    <a:cubicBezTo>
                      <a:pt x="42312" y="20473"/>
                      <a:pt x="42819" y="22121"/>
                      <a:pt x="42863" y="23813"/>
                    </a:cubicBezTo>
                    <a:cubicBezTo>
                      <a:pt x="42819" y="25504"/>
                      <a:pt x="42312" y="27152"/>
                      <a:pt x="41396" y="28575"/>
                    </a:cubicBezTo>
                    <a:cubicBezTo>
                      <a:pt x="38943" y="33025"/>
                      <a:pt x="33346" y="34645"/>
                      <a:pt x="28896" y="32192"/>
                    </a:cubicBezTo>
                    <a:cubicBezTo>
                      <a:pt x="27373" y="31352"/>
                      <a:pt x="26119" y="30098"/>
                      <a:pt x="25279" y="28575"/>
                    </a:cubicBezTo>
                    <a:cubicBezTo>
                      <a:pt x="24363" y="27152"/>
                      <a:pt x="23856" y="25504"/>
                      <a:pt x="23813" y="23813"/>
                    </a:cubicBezTo>
                    <a:cubicBezTo>
                      <a:pt x="23821" y="22469"/>
                      <a:pt x="24120" y="21143"/>
                      <a:pt x="24689" y="19926"/>
                    </a:cubicBezTo>
                    <a:close/>
                    <a:moveTo>
                      <a:pt x="209550" y="166688"/>
                    </a:moveTo>
                    <a:cubicBezTo>
                      <a:pt x="209550" y="171948"/>
                      <a:pt x="205286" y="176213"/>
                      <a:pt x="200025" y="176213"/>
                    </a:cubicBezTo>
                    <a:lnTo>
                      <a:pt x="28575" y="176213"/>
                    </a:lnTo>
                    <a:cubicBezTo>
                      <a:pt x="23315" y="176213"/>
                      <a:pt x="19050" y="171948"/>
                      <a:pt x="19050" y="166688"/>
                    </a:cubicBezTo>
                    <a:lnTo>
                      <a:pt x="19050" y="50006"/>
                    </a:lnTo>
                    <a:cubicBezTo>
                      <a:pt x="19050" y="48691"/>
                      <a:pt x="20116" y="47625"/>
                      <a:pt x="21431" y="47625"/>
                    </a:cubicBezTo>
                    <a:lnTo>
                      <a:pt x="207169" y="47625"/>
                    </a:lnTo>
                    <a:cubicBezTo>
                      <a:pt x="208484" y="47625"/>
                      <a:pt x="209550" y="48691"/>
                      <a:pt x="209550" y="500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0CA6C34-86FD-0196-D1BE-A520A25A0B46}"/>
                  </a:ext>
                </a:extLst>
              </p:cNvPr>
              <p:cNvSpPr/>
              <p:nvPr/>
            </p:nvSpPr>
            <p:spPr>
              <a:xfrm>
                <a:off x="12103894" y="6831806"/>
                <a:ext cx="80962" cy="80962"/>
              </a:xfrm>
              <a:custGeom>
                <a:avLst/>
                <a:gdLst>
                  <a:gd name="connsiteX0" fmla="*/ 0 w 80962"/>
                  <a:gd name="connsiteY0" fmla="*/ 69056 h 80962"/>
                  <a:gd name="connsiteX1" fmla="*/ 11906 w 80962"/>
                  <a:gd name="connsiteY1" fmla="*/ 80963 h 80962"/>
                  <a:gd name="connsiteX2" fmla="*/ 69056 w 80962"/>
                  <a:gd name="connsiteY2" fmla="*/ 80963 h 80962"/>
                  <a:gd name="connsiteX3" fmla="*/ 80963 w 80962"/>
                  <a:gd name="connsiteY3" fmla="*/ 69056 h 80962"/>
                  <a:gd name="connsiteX4" fmla="*/ 80963 w 80962"/>
                  <a:gd name="connsiteY4" fmla="*/ 11906 h 80962"/>
                  <a:gd name="connsiteX5" fmla="*/ 69056 w 80962"/>
                  <a:gd name="connsiteY5" fmla="*/ 0 h 80962"/>
                  <a:gd name="connsiteX6" fmla="*/ 11906 w 80962"/>
                  <a:gd name="connsiteY6" fmla="*/ 0 h 80962"/>
                  <a:gd name="connsiteX7" fmla="*/ 0 w 80962"/>
                  <a:gd name="connsiteY7" fmla="*/ 11906 h 80962"/>
                  <a:gd name="connsiteX8" fmla="*/ 14288 w 80962"/>
                  <a:gd name="connsiteY8" fmla="*/ 16669 h 80962"/>
                  <a:gd name="connsiteX9" fmla="*/ 16669 w 80962"/>
                  <a:gd name="connsiteY9" fmla="*/ 14288 h 80962"/>
                  <a:gd name="connsiteX10" fmla="*/ 64294 w 80962"/>
                  <a:gd name="connsiteY10" fmla="*/ 14288 h 80962"/>
                  <a:gd name="connsiteX11" fmla="*/ 66675 w 80962"/>
                  <a:gd name="connsiteY11" fmla="*/ 16669 h 80962"/>
                  <a:gd name="connsiteX12" fmla="*/ 66675 w 80962"/>
                  <a:gd name="connsiteY12" fmla="*/ 53235 h 80962"/>
                  <a:gd name="connsiteX13" fmla="*/ 64298 w 80962"/>
                  <a:gd name="connsiteY13" fmla="*/ 55620 h 80962"/>
                  <a:gd name="connsiteX14" fmla="*/ 62246 w 80962"/>
                  <a:gd name="connsiteY14" fmla="*/ 54454 h 80962"/>
                  <a:gd name="connsiteX15" fmla="*/ 49035 w 80962"/>
                  <a:gd name="connsiteY15" fmla="*/ 32337 h 80962"/>
                  <a:gd name="connsiteX16" fmla="*/ 42501 w 80962"/>
                  <a:gd name="connsiteY16" fmla="*/ 30702 h 80962"/>
                  <a:gd name="connsiteX17" fmla="*/ 41253 w 80962"/>
                  <a:gd name="connsiteY17" fmla="*/ 31785 h 80962"/>
                  <a:gd name="connsiteX18" fmla="*/ 18517 w 80962"/>
                  <a:gd name="connsiteY18" fmla="*/ 59798 h 80962"/>
                  <a:gd name="connsiteX19" fmla="*/ 15167 w 80962"/>
                  <a:gd name="connsiteY19" fmla="*/ 60144 h 80962"/>
                  <a:gd name="connsiteX20" fmla="*/ 14288 w 80962"/>
                  <a:gd name="connsiteY20" fmla="*/ 58303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62" h="80962">
                    <a:moveTo>
                      <a:pt x="0" y="69056"/>
                    </a:moveTo>
                    <a:cubicBezTo>
                      <a:pt x="5" y="75629"/>
                      <a:pt x="5333" y="80957"/>
                      <a:pt x="11906" y="80963"/>
                    </a:cubicBezTo>
                    <a:lnTo>
                      <a:pt x="69056" y="80963"/>
                    </a:lnTo>
                    <a:cubicBezTo>
                      <a:pt x="75629" y="80957"/>
                      <a:pt x="80957" y="75629"/>
                      <a:pt x="80963" y="69056"/>
                    </a:cubicBezTo>
                    <a:lnTo>
                      <a:pt x="80963" y="11906"/>
                    </a:lnTo>
                    <a:cubicBezTo>
                      <a:pt x="80952" y="5335"/>
                      <a:pt x="75628" y="10"/>
                      <a:pt x="69056" y="0"/>
                    </a:cubicBezTo>
                    <a:lnTo>
                      <a:pt x="11906" y="0"/>
                    </a:lnTo>
                    <a:cubicBezTo>
                      <a:pt x="5335" y="10"/>
                      <a:pt x="10" y="5335"/>
                      <a:pt x="0" y="11906"/>
                    </a:cubicBezTo>
                    <a:close/>
                    <a:moveTo>
                      <a:pt x="14288" y="16669"/>
                    </a:moveTo>
                    <a:cubicBezTo>
                      <a:pt x="14288" y="15353"/>
                      <a:pt x="15354" y="14288"/>
                      <a:pt x="16669" y="14288"/>
                    </a:cubicBezTo>
                    <a:lnTo>
                      <a:pt x="64294" y="14288"/>
                    </a:lnTo>
                    <a:cubicBezTo>
                      <a:pt x="65609" y="14288"/>
                      <a:pt x="66675" y="15353"/>
                      <a:pt x="66675" y="16669"/>
                    </a:cubicBezTo>
                    <a:lnTo>
                      <a:pt x="66675" y="53235"/>
                    </a:lnTo>
                    <a:cubicBezTo>
                      <a:pt x="66677" y="54551"/>
                      <a:pt x="65613" y="55618"/>
                      <a:pt x="64298" y="55620"/>
                    </a:cubicBezTo>
                    <a:cubicBezTo>
                      <a:pt x="63456" y="55622"/>
                      <a:pt x="62676" y="55178"/>
                      <a:pt x="62246" y="54454"/>
                    </a:cubicBezTo>
                    <a:lnTo>
                      <a:pt x="49035" y="32337"/>
                    </a:lnTo>
                    <a:cubicBezTo>
                      <a:pt x="47682" y="30082"/>
                      <a:pt x="44757" y="29349"/>
                      <a:pt x="42501" y="30702"/>
                    </a:cubicBezTo>
                    <a:cubicBezTo>
                      <a:pt x="42025" y="30988"/>
                      <a:pt x="41603" y="31354"/>
                      <a:pt x="41253" y="31785"/>
                    </a:cubicBezTo>
                    <a:lnTo>
                      <a:pt x="18517" y="59798"/>
                    </a:lnTo>
                    <a:cubicBezTo>
                      <a:pt x="17687" y="60818"/>
                      <a:pt x="16187" y="60973"/>
                      <a:pt x="15167" y="60144"/>
                    </a:cubicBezTo>
                    <a:cubicBezTo>
                      <a:pt x="14612" y="59693"/>
                      <a:pt x="14289" y="59017"/>
                      <a:pt x="14288" y="583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159DF91-2FA2-0BBC-CDEA-DB5E0CBC0548}"/>
                  </a:ext>
                </a:extLst>
              </p:cNvPr>
              <p:cNvSpPr/>
              <p:nvPr/>
            </p:nvSpPr>
            <p:spPr>
              <a:xfrm>
                <a:off x="12194381" y="6831806"/>
                <a:ext cx="80962" cy="80962"/>
              </a:xfrm>
              <a:custGeom>
                <a:avLst/>
                <a:gdLst>
                  <a:gd name="connsiteX0" fmla="*/ 0 w 80962"/>
                  <a:gd name="connsiteY0" fmla="*/ 69056 h 80962"/>
                  <a:gd name="connsiteX1" fmla="*/ 11906 w 80962"/>
                  <a:gd name="connsiteY1" fmla="*/ 80963 h 80962"/>
                  <a:gd name="connsiteX2" fmla="*/ 69056 w 80962"/>
                  <a:gd name="connsiteY2" fmla="*/ 80963 h 80962"/>
                  <a:gd name="connsiteX3" fmla="*/ 80963 w 80962"/>
                  <a:gd name="connsiteY3" fmla="*/ 69056 h 80962"/>
                  <a:gd name="connsiteX4" fmla="*/ 80963 w 80962"/>
                  <a:gd name="connsiteY4" fmla="*/ 11906 h 80962"/>
                  <a:gd name="connsiteX5" fmla="*/ 69056 w 80962"/>
                  <a:gd name="connsiteY5" fmla="*/ 0 h 80962"/>
                  <a:gd name="connsiteX6" fmla="*/ 11906 w 80962"/>
                  <a:gd name="connsiteY6" fmla="*/ 0 h 80962"/>
                  <a:gd name="connsiteX7" fmla="*/ 0 w 80962"/>
                  <a:gd name="connsiteY7" fmla="*/ 11906 h 80962"/>
                  <a:gd name="connsiteX8" fmla="*/ 14288 w 80962"/>
                  <a:gd name="connsiteY8" fmla="*/ 16669 h 80962"/>
                  <a:gd name="connsiteX9" fmla="*/ 16669 w 80962"/>
                  <a:gd name="connsiteY9" fmla="*/ 14288 h 80962"/>
                  <a:gd name="connsiteX10" fmla="*/ 64294 w 80962"/>
                  <a:gd name="connsiteY10" fmla="*/ 14288 h 80962"/>
                  <a:gd name="connsiteX11" fmla="*/ 66675 w 80962"/>
                  <a:gd name="connsiteY11" fmla="*/ 16669 h 80962"/>
                  <a:gd name="connsiteX12" fmla="*/ 66675 w 80962"/>
                  <a:gd name="connsiteY12" fmla="*/ 53235 h 80962"/>
                  <a:gd name="connsiteX13" fmla="*/ 64298 w 80962"/>
                  <a:gd name="connsiteY13" fmla="*/ 55620 h 80962"/>
                  <a:gd name="connsiteX14" fmla="*/ 62246 w 80962"/>
                  <a:gd name="connsiteY14" fmla="*/ 54454 h 80962"/>
                  <a:gd name="connsiteX15" fmla="*/ 49035 w 80962"/>
                  <a:gd name="connsiteY15" fmla="*/ 32337 h 80962"/>
                  <a:gd name="connsiteX16" fmla="*/ 42501 w 80962"/>
                  <a:gd name="connsiteY16" fmla="*/ 30702 h 80962"/>
                  <a:gd name="connsiteX17" fmla="*/ 41253 w 80962"/>
                  <a:gd name="connsiteY17" fmla="*/ 31785 h 80962"/>
                  <a:gd name="connsiteX18" fmla="*/ 18517 w 80962"/>
                  <a:gd name="connsiteY18" fmla="*/ 59798 h 80962"/>
                  <a:gd name="connsiteX19" fmla="*/ 15167 w 80962"/>
                  <a:gd name="connsiteY19" fmla="*/ 60144 h 80962"/>
                  <a:gd name="connsiteX20" fmla="*/ 14288 w 80962"/>
                  <a:gd name="connsiteY20" fmla="*/ 58303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0962" h="80962">
                    <a:moveTo>
                      <a:pt x="0" y="69056"/>
                    </a:moveTo>
                    <a:cubicBezTo>
                      <a:pt x="6" y="75629"/>
                      <a:pt x="5333" y="80957"/>
                      <a:pt x="11906" y="80963"/>
                    </a:cubicBezTo>
                    <a:lnTo>
                      <a:pt x="69056" y="80963"/>
                    </a:lnTo>
                    <a:cubicBezTo>
                      <a:pt x="75629" y="80957"/>
                      <a:pt x="80957" y="75629"/>
                      <a:pt x="80963" y="69056"/>
                    </a:cubicBezTo>
                    <a:lnTo>
                      <a:pt x="80963" y="11906"/>
                    </a:lnTo>
                    <a:cubicBezTo>
                      <a:pt x="80952" y="5335"/>
                      <a:pt x="75628" y="10"/>
                      <a:pt x="69056" y="0"/>
                    </a:cubicBezTo>
                    <a:lnTo>
                      <a:pt x="11906" y="0"/>
                    </a:lnTo>
                    <a:cubicBezTo>
                      <a:pt x="5335" y="10"/>
                      <a:pt x="10" y="5335"/>
                      <a:pt x="0" y="11906"/>
                    </a:cubicBezTo>
                    <a:close/>
                    <a:moveTo>
                      <a:pt x="14288" y="16669"/>
                    </a:moveTo>
                    <a:cubicBezTo>
                      <a:pt x="14288" y="15353"/>
                      <a:pt x="15353" y="14288"/>
                      <a:pt x="16669" y="14288"/>
                    </a:cubicBezTo>
                    <a:lnTo>
                      <a:pt x="64294" y="14288"/>
                    </a:lnTo>
                    <a:cubicBezTo>
                      <a:pt x="65609" y="14288"/>
                      <a:pt x="66675" y="15353"/>
                      <a:pt x="66675" y="16669"/>
                    </a:cubicBezTo>
                    <a:lnTo>
                      <a:pt x="66675" y="53235"/>
                    </a:lnTo>
                    <a:cubicBezTo>
                      <a:pt x="66677" y="54551"/>
                      <a:pt x="65613" y="55618"/>
                      <a:pt x="64298" y="55620"/>
                    </a:cubicBezTo>
                    <a:cubicBezTo>
                      <a:pt x="63456" y="55622"/>
                      <a:pt x="62675" y="55178"/>
                      <a:pt x="62246" y="54454"/>
                    </a:cubicBezTo>
                    <a:lnTo>
                      <a:pt x="49035" y="32337"/>
                    </a:lnTo>
                    <a:cubicBezTo>
                      <a:pt x="47682" y="30082"/>
                      <a:pt x="44757" y="29349"/>
                      <a:pt x="42501" y="30702"/>
                    </a:cubicBezTo>
                    <a:cubicBezTo>
                      <a:pt x="42025" y="30988"/>
                      <a:pt x="41602" y="31354"/>
                      <a:pt x="41253" y="31785"/>
                    </a:cubicBezTo>
                    <a:lnTo>
                      <a:pt x="18517" y="59798"/>
                    </a:lnTo>
                    <a:cubicBezTo>
                      <a:pt x="17687" y="60818"/>
                      <a:pt x="16188" y="60973"/>
                      <a:pt x="15167" y="60144"/>
                    </a:cubicBezTo>
                    <a:cubicBezTo>
                      <a:pt x="14612" y="59693"/>
                      <a:pt x="14289" y="59017"/>
                      <a:pt x="14288" y="583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394C4EA9-64CC-6689-A013-101BE0FE3827}"/>
              </a:ext>
            </a:extLst>
          </p:cNvPr>
          <p:cNvGrpSpPr/>
          <p:nvPr/>
        </p:nvGrpSpPr>
        <p:grpSpPr>
          <a:xfrm>
            <a:off x="7094264" y="5087160"/>
            <a:ext cx="789228" cy="789261"/>
            <a:chOff x="7496362" y="5010960"/>
            <a:chExt cx="789228" cy="789261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3E820E3-6750-0C0C-4C59-686AE8404A96}"/>
                </a:ext>
              </a:extLst>
            </p:cNvPr>
            <p:cNvSpPr/>
            <p:nvPr/>
          </p:nvSpPr>
          <p:spPr>
            <a:xfrm>
              <a:off x="7496362" y="5010960"/>
              <a:ext cx="789228" cy="789261"/>
            </a:xfrm>
            <a:custGeom>
              <a:avLst/>
              <a:gdLst>
                <a:gd name="connsiteX0" fmla="*/ 846908 w 1693814"/>
                <a:gd name="connsiteY0" fmla="*/ 264891 h 1693885"/>
                <a:gd name="connsiteX1" fmla="*/ 264859 w 1693814"/>
                <a:gd name="connsiteY1" fmla="*/ 846940 h 1693885"/>
                <a:gd name="connsiteX2" fmla="*/ 846908 w 1693814"/>
                <a:gd name="connsiteY2" fmla="*/ 1428989 h 1693885"/>
                <a:gd name="connsiteX3" fmla="*/ 1428957 w 1693814"/>
                <a:gd name="connsiteY3" fmla="*/ 846940 h 1693885"/>
                <a:gd name="connsiteX4" fmla="*/ 846908 w 1693814"/>
                <a:gd name="connsiteY4" fmla="*/ 264891 h 1693885"/>
                <a:gd name="connsiteX5" fmla="*/ 736671 w 1693814"/>
                <a:gd name="connsiteY5" fmla="*/ 0 h 1693885"/>
                <a:gd name="connsiteX6" fmla="*/ 957008 w 1693814"/>
                <a:gd name="connsiteY6" fmla="*/ 0 h 1693885"/>
                <a:gd name="connsiteX7" fmla="*/ 1004431 w 1693814"/>
                <a:gd name="connsiteY7" fmla="*/ 42010 h 1693885"/>
                <a:gd name="connsiteX8" fmla="*/ 1022520 w 1693814"/>
                <a:gd name="connsiteY8" fmla="*/ 193164 h 1693885"/>
                <a:gd name="connsiteX9" fmla="*/ 1184855 w 1693814"/>
                <a:gd name="connsiteY9" fmla="*/ 260241 h 1693885"/>
                <a:gd name="connsiteX10" fmla="*/ 1304505 w 1693814"/>
                <a:gd name="connsiteY10" fmla="*/ 166127 h 1693885"/>
                <a:gd name="connsiteX11" fmla="*/ 1367791 w 1693814"/>
                <a:gd name="connsiteY11" fmla="*/ 169990 h 1693885"/>
                <a:gd name="connsiteX12" fmla="*/ 1523554 w 1693814"/>
                <a:gd name="connsiteY12" fmla="*/ 325824 h 1693885"/>
                <a:gd name="connsiteX13" fmla="*/ 1527416 w 1693814"/>
                <a:gd name="connsiteY13" fmla="*/ 389103 h 1693885"/>
                <a:gd name="connsiteX14" fmla="*/ 1433438 w 1693814"/>
                <a:gd name="connsiteY14" fmla="*/ 508553 h 1693885"/>
                <a:gd name="connsiteX15" fmla="*/ 1500650 w 1693814"/>
                <a:gd name="connsiteY15" fmla="*/ 671224 h 1693885"/>
                <a:gd name="connsiteX16" fmla="*/ 1651804 w 1693814"/>
                <a:gd name="connsiteY16" fmla="*/ 689383 h 1693885"/>
                <a:gd name="connsiteX17" fmla="*/ 1693814 w 1693814"/>
                <a:gd name="connsiteY17" fmla="*/ 736807 h 1693885"/>
                <a:gd name="connsiteX18" fmla="*/ 1693814 w 1693814"/>
                <a:gd name="connsiteY18" fmla="*/ 957143 h 1693885"/>
                <a:gd name="connsiteX19" fmla="*/ 1651740 w 1693814"/>
                <a:gd name="connsiteY19" fmla="*/ 1004502 h 1693885"/>
                <a:gd name="connsiteX20" fmla="*/ 1500650 w 1693814"/>
                <a:gd name="connsiteY20" fmla="*/ 1022655 h 1693885"/>
                <a:gd name="connsiteX21" fmla="*/ 1433438 w 1693814"/>
                <a:gd name="connsiteY21" fmla="*/ 1185062 h 1693885"/>
                <a:gd name="connsiteX22" fmla="*/ 1527481 w 1693814"/>
                <a:gd name="connsiteY22" fmla="*/ 1304577 h 1693885"/>
                <a:gd name="connsiteX23" fmla="*/ 1523689 w 1693814"/>
                <a:gd name="connsiteY23" fmla="*/ 1367926 h 1693885"/>
                <a:gd name="connsiteX24" fmla="*/ 1367926 w 1693814"/>
                <a:gd name="connsiteY24" fmla="*/ 1523825 h 1693885"/>
                <a:gd name="connsiteX25" fmla="*/ 1304712 w 1693814"/>
                <a:gd name="connsiteY25" fmla="*/ 1527616 h 1693885"/>
                <a:gd name="connsiteX26" fmla="*/ 1185062 w 1693814"/>
                <a:gd name="connsiteY26" fmla="*/ 1433644 h 1693885"/>
                <a:gd name="connsiteX27" fmla="*/ 1022591 w 1693814"/>
                <a:gd name="connsiteY27" fmla="*/ 1500785 h 1693885"/>
                <a:gd name="connsiteX28" fmla="*/ 1004431 w 1693814"/>
                <a:gd name="connsiteY28" fmla="*/ 1651875 h 1693885"/>
                <a:gd name="connsiteX29" fmla="*/ 957072 w 1693814"/>
                <a:gd name="connsiteY29" fmla="*/ 1693885 h 1693885"/>
                <a:gd name="connsiteX30" fmla="*/ 736742 w 1693814"/>
                <a:gd name="connsiteY30" fmla="*/ 1693885 h 1693885"/>
                <a:gd name="connsiteX31" fmla="*/ 689383 w 1693814"/>
                <a:gd name="connsiteY31" fmla="*/ 1651875 h 1693885"/>
                <a:gd name="connsiteX32" fmla="*/ 671223 w 1693814"/>
                <a:gd name="connsiteY32" fmla="*/ 1500785 h 1693885"/>
                <a:gd name="connsiteX33" fmla="*/ 508752 w 1693814"/>
                <a:gd name="connsiteY33" fmla="*/ 1433644 h 1693885"/>
                <a:gd name="connsiteX34" fmla="*/ 389102 w 1693814"/>
                <a:gd name="connsiteY34" fmla="*/ 1527822 h 1693885"/>
                <a:gd name="connsiteX35" fmla="*/ 325888 w 1693814"/>
                <a:gd name="connsiteY35" fmla="*/ 1523960 h 1693885"/>
                <a:gd name="connsiteX36" fmla="*/ 170331 w 1693814"/>
                <a:gd name="connsiteY36" fmla="*/ 1368061 h 1693885"/>
                <a:gd name="connsiteX37" fmla="*/ 166469 w 1693814"/>
                <a:gd name="connsiteY37" fmla="*/ 1304776 h 1693885"/>
                <a:gd name="connsiteX38" fmla="*/ 260376 w 1693814"/>
                <a:gd name="connsiteY38" fmla="*/ 1185126 h 1693885"/>
                <a:gd name="connsiteX39" fmla="*/ 193228 w 1693814"/>
                <a:gd name="connsiteY39" fmla="*/ 1022790 h 1693885"/>
                <a:gd name="connsiteX40" fmla="*/ 42074 w 1693814"/>
                <a:gd name="connsiteY40" fmla="*/ 1004637 h 1693885"/>
                <a:gd name="connsiteX41" fmla="*/ 0 w 1693814"/>
                <a:gd name="connsiteY41" fmla="*/ 957278 h 1693885"/>
                <a:gd name="connsiteX42" fmla="*/ 0 w 1693814"/>
                <a:gd name="connsiteY42" fmla="*/ 736942 h 1693885"/>
                <a:gd name="connsiteX43" fmla="*/ 42074 w 1693814"/>
                <a:gd name="connsiteY43" fmla="*/ 689519 h 1693885"/>
                <a:gd name="connsiteX44" fmla="*/ 193164 w 1693814"/>
                <a:gd name="connsiteY44" fmla="*/ 671430 h 1693885"/>
                <a:gd name="connsiteX45" fmla="*/ 260305 w 1693814"/>
                <a:gd name="connsiteY45" fmla="*/ 508824 h 1693885"/>
                <a:gd name="connsiteX46" fmla="*/ 166397 w 1693814"/>
                <a:gd name="connsiteY46" fmla="*/ 389309 h 1693885"/>
                <a:gd name="connsiteX47" fmla="*/ 170061 w 1693814"/>
                <a:gd name="connsiteY47" fmla="*/ 326023 h 1693885"/>
                <a:gd name="connsiteX48" fmla="*/ 325888 w 1693814"/>
                <a:gd name="connsiteY48" fmla="*/ 170125 h 1693885"/>
                <a:gd name="connsiteX49" fmla="*/ 389102 w 1693814"/>
                <a:gd name="connsiteY49" fmla="*/ 166334 h 1693885"/>
                <a:gd name="connsiteX50" fmla="*/ 508688 w 1693814"/>
                <a:gd name="connsiteY50" fmla="*/ 260305 h 1693885"/>
                <a:gd name="connsiteX51" fmla="*/ 671159 w 1693814"/>
                <a:gd name="connsiteY51" fmla="*/ 193164 h 1693885"/>
                <a:gd name="connsiteX52" fmla="*/ 689312 w 1693814"/>
                <a:gd name="connsiteY52" fmla="*/ 42010 h 1693885"/>
                <a:gd name="connsiteX53" fmla="*/ 736671 w 1693814"/>
                <a:gd name="connsiteY53" fmla="*/ 0 h 169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814" h="1693885">
                  <a:moveTo>
                    <a:pt x="846908" y="264891"/>
                  </a:moveTo>
                  <a:cubicBezTo>
                    <a:pt x="525451" y="264891"/>
                    <a:pt x="264859" y="525483"/>
                    <a:pt x="264859" y="846940"/>
                  </a:cubicBezTo>
                  <a:cubicBezTo>
                    <a:pt x="264859" y="1168397"/>
                    <a:pt x="525451" y="1428989"/>
                    <a:pt x="846908" y="1428989"/>
                  </a:cubicBezTo>
                  <a:cubicBezTo>
                    <a:pt x="1168365" y="1428989"/>
                    <a:pt x="1428957" y="1168397"/>
                    <a:pt x="1428957" y="846940"/>
                  </a:cubicBezTo>
                  <a:cubicBezTo>
                    <a:pt x="1428957" y="525483"/>
                    <a:pt x="1168365" y="264891"/>
                    <a:pt x="846908" y="264891"/>
                  </a:cubicBezTo>
                  <a:close/>
                  <a:moveTo>
                    <a:pt x="736671" y="0"/>
                  </a:moveTo>
                  <a:lnTo>
                    <a:pt x="957008" y="0"/>
                  </a:lnTo>
                  <a:cubicBezTo>
                    <a:pt x="980310" y="0"/>
                    <a:pt x="1001657" y="18900"/>
                    <a:pt x="1004431" y="42010"/>
                  </a:cubicBezTo>
                  <a:lnTo>
                    <a:pt x="1022520" y="193164"/>
                  </a:lnTo>
                  <a:cubicBezTo>
                    <a:pt x="1080043" y="208472"/>
                    <a:pt x="1134516" y="231106"/>
                    <a:pt x="1184855" y="260241"/>
                  </a:cubicBezTo>
                  <a:lnTo>
                    <a:pt x="1304505" y="166127"/>
                  </a:lnTo>
                  <a:cubicBezTo>
                    <a:pt x="1322935" y="151766"/>
                    <a:pt x="1351395" y="153530"/>
                    <a:pt x="1367791" y="169990"/>
                  </a:cubicBezTo>
                  <a:lnTo>
                    <a:pt x="1523554" y="325824"/>
                  </a:lnTo>
                  <a:cubicBezTo>
                    <a:pt x="1540149" y="342355"/>
                    <a:pt x="1541778" y="370744"/>
                    <a:pt x="1527416" y="389103"/>
                  </a:cubicBezTo>
                  <a:lnTo>
                    <a:pt x="1433438" y="508553"/>
                  </a:lnTo>
                  <a:cubicBezTo>
                    <a:pt x="1462573" y="559092"/>
                    <a:pt x="1485207" y="613565"/>
                    <a:pt x="1500650" y="671224"/>
                  </a:cubicBezTo>
                  <a:lnTo>
                    <a:pt x="1651804" y="689383"/>
                  </a:lnTo>
                  <a:cubicBezTo>
                    <a:pt x="1675050" y="692158"/>
                    <a:pt x="1693886" y="713369"/>
                    <a:pt x="1693814" y="736807"/>
                  </a:cubicBezTo>
                  <a:lnTo>
                    <a:pt x="1693814" y="957143"/>
                  </a:lnTo>
                  <a:cubicBezTo>
                    <a:pt x="1693814" y="980581"/>
                    <a:pt x="1674914" y="1001721"/>
                    <a:pt x="1651740" y="1004502"/>
                  </a:cubicBezTo>
                  <a:lnTo>
                    <a:pt x="1500650" y="1022655"/>
                  </a:lnTo>
                  <a:cubicBezTo>
                    <a:pt x="1485207" y="1080179"/>
                    <a:pt x="1462644" y="1134651"/>
                    <a:pt x="1433438" y="1185062"/>
                  </a:cubicBezTo>
                  <a:lnTo>
                    <a:pt x="1527481" y="1304577"/>
                  </a:lnTo>
                  <a:cubicBezTo>
                    <a:pt x="1541913" y="1323071"/>
                    <a:pt x="1540220" y="1351530"/>
                    <a:pt x="1523689" y="1367926"/>
                  </a:cubicBezTo>
                  <a:lnTo>
                    <a:pt x="1367926" y="1523825"/>
                  </a:lnTo>
                  <a:cubicBezTo>
                    <a:pt x="1351459" y="1540284"/>
                    <a:pt x="1323071" y="1541977"/>
                    <a:pt x="1304712" y="1527616"/>
                  </a:cubicBezTo>
                  <a:lnTo>
                    <a:pt x="1185062" y="1433644"/>
                  </a:lnTo>
                  <a:cubicBezTo>
                    <a:pt x="1134722" y="1462709"/>
                    <a:pt x="1080250" y="1485343"/>
                    <a:pt x="1022591" y="1500785"/>
                  </a:cubicBezTo>
                  <a:lnTo>
                    <a:pt x="1004431" y="1651875"/>
                  </a:lnTo>
                  <a:cubicBezTo>
                    <a:pt x="1001721" y="1675050"/>
                    <a:pt x="980445" y="1693885"/>
                    <a:pt x="957072" y="1693885"/>
                  </a:cubicBezTo>
                  <a:lnTo>
                    <a:pt x="736742" y="1693885"/>
                  </a:lnTo>
                  <a:cubicBezTo>
                    <a:pt x="713433" y="1693885"/>
                    <a:pt x="692157" y="1675050"/>
                    <a:pt x="689383" y="1651875"/>
                  </a:cubicBezTo>
                  <a:lnTo>
                    <a:pt x="671223" y="1500785"/>
                  </a:lnTo>
                  <a:cubicBezTo>
                    <a:pt x="613636" y="1485478"/>
                    <a:pt x="559163" y="1462780"/>
                    <a:pt x="508752" y="1433644"/>
                  </a:cubicBezTo>
                  <a:lnTo>
                    <a:pt x="389102" y="1527822"/>
                  </a:lnTo>
                  <a:cubicBezTo>
                    <a:pt x="370807" y="1542184"/>
                    <a:pt x="342355" y="1540356"/>
                    <a:pt x="325888" y="1523960"/>
                  </a:cubicBezTo>
                  <a:lnTo>
                    <a:pt x="170331" y="1368061"/>
                  </a:lnTo>
                  <a:cubicBezTo>
                    <a:pt x="153800" y="1351530"/>
                    <a:pt x="152171" y="1323142"/>
                    <a:pt x="166469" y="1304776"/>
                  </a:cubicBezTo>
                  <a:lnTo>
                    <a:pt x="260376" y="1185126"/>
                  </a:lnTo>
                  <a:cubicBezTo>
                    <a:pt x="231241" y="1134722"/>
                    <a:pt x="208678" y="1080250"/>
                    <a:pt x="193228" y="1022790"/>
                  </a:cubicBezTo>
                  <a:lnTo>
                    <a:pt x="42074" y="1004637"/>
                  </a:lnTo>
                  <a:cubicBezTo>
                    <a:pt x="18900" y="1001792"/>
                    <a:pt x="0" y="980581"/>
                    <a:pt x="0" y="957278"/>
                  </a:cubicBezTo>
                  <a:lnTo>
                    <a:pt x="0" y="736942"/>
                  </a:lnTo>
                  <a:cubicBezTo>
                    <a:pt x="0" y="713568"/>
                    <a:pt x="18971" y="692229"/>
                    <a:pt x="42074" y="689519"/>
                  </a:cubicBezTo>
                  <a:lnTo>
                    <a:pt x="193164" y="671430"/>
                  </a:lnTo>
                  <a:cubicBezTo>
                    <a:pt x="208543" y="613771"/>
                    <a:pt x="231170" y="559227"/>
                    <a:pt x="260305" y="508824"/>
                  </a:cubicBezTo>
                  <a:lnTo>
                    <a:pt x="166397" y="389309"/>
                  </a:lnTo>
                  <a:cubicBezTo>
                    <a:pt x="151972" y="370879"/>
                    <a:pt x="153665" y="342419"/>
                    <a:pt x="170061" y="326023"/>
                  </a:cubicBezTo>
                  <a:lnTo>
                    <a:pt x="325888" y="170125"/>
                  </a:lnTo>
                  <a:cubicBezTo>
                    <a:pt x="342355" y="153665"/>
                    <a:pt x="370807" y="151972"/>
                    <a:pt x="389102" y="166334"/>
                  </a:cubicBezTo>
                  <a:lnTo>
                    <a:pt x="508688" y="260305"/>
                  </a:lnTo>
                  <a:cubicBezTo>
                    <a:pt x="559028" y="231241"/>
                    <a:pt x="613564" y="208543"/>
                    <a:pt x="671159" y="193164"/>
                  </a:cubicBezTo>
                  <a:lnTo>
                    <a:pt x="689312" y="42010"/>
                  </a:lnTo>
                  <a:cubicBezTo>
                    <a:pt x="692022" y="18900"/>
                    <a:pt x="713369" y="0"/>
                    <a:pt x="736671" y="0"/>
                  </a:cubicBezTo>
                  <a:close/>
                </a:path>
              </a:pathLst>
            </a:custGeom>
            <a:solidFill>
              <a:srgbClr val="253B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8" name="Freeform 127">
              <a:extLst>
                <a:ext uri="{FF2B5EF4-FFF2-40B4-BE49-F238E27FC236}">
                  <a16:creationId xmlns:a16="http://schemas.microsoft.com/office/drawing/2014/main" id="{B270D614-E385-8DA9-FE76-FC9FA5B86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8562" y="5275461"/>
              <a:ext cx="324827" cy="261587"/>
            </a:xfrm>
            <a:custGeom>
              <a:avLst/>
              <a:gdLst>
                <a:gd name="T0" fmla="*/ 169 w 497"/>
                <a:gd name="T1" fmla="*/ 196 h 400"/>
                <a:gd name="T2" fmla="*/ 169 w 497"/>
                <a:gd name="T3" fmla="*/ 196 h 400"/>
                <a:gd name="T4" fmla="*/ 248 w 497"/>
                <a:gd name="T5" fmla="*/ 275 h 400"/>
                <a:gd name="T6" fmla="*/ 328 w 497"/>
                <a:gd name="T7" fmla="*/ 196 h 400"/>
                <a:gd name="T8" fmla="*/ 248 w 497"/>
                <a:gd name="T9" fmla="*/ 116 h 400"/>
                <a:gd name="T10" fmla="*/ 169 w 497"/>
                <a:gd name="T11" fmla="*/ 196 h 400"/>
                <a:gd name="T12" fmla="*/ 116 w 497"/>
                <a:gd name="T13" fmla="*/ 169 h 400"/>
                <a:gd name="T14" fmla="*/ 116 w 497"/>
                <a:gd name="T15" fmla="*/ 169 h 400"/>
                <a:gd name="T16" fmla="*/ 248 w 497"/>
                <a:gd name="T17" fmla="*/ 63 h 400"/>
                <a:gd name="T18" fmla="*/ 345 w 497"/>
                <a:gd name="T19" fmla="*/ 98 h 400"/>
                <a:gd name="T20" fmla="*/ 390 w 497"/>
                <a:gd name="T21" fmla="*/ 98 h 400"/>
                <a:gd name="T22" fmla="*/ 390 w 497"/>
                <a:gd name="T23" fmla="*/ 54 h 400"/>
                <a:gd name="T24" fmla="*/ 248 w 497"/>
                <a:gd name="T25" fmla="*/ 0 h 400"/>
                <a:gd name="T26" fmla="*/ 62 w 497"/>
                <a:gd name="T27" fmla="*/ 143 h 400"/>
                <a:gd name="T28" fmla="*/ 0 w 497"/>
                <a:gd name="T29" fmla="*/ 143 h 400"/>
                <a:gd name="T30" fmla="*/ 0 w 497"/>
                <a:gd name="T31" fmla="*/ 196 h 400"/>
                <a:gd name="T32" fmla="*/ 80 w 497"/>
                <a:gd name="T33" fmla="*/ 196 h 400"/>
                <a:gd name="T34" fmla="*/ 116 w 497"/>
                <a:gd name="T35" fmla="*/ 169 h 400"/>
                <a:gd name="T36" fmla="*/ 416 w 497"/>
                <a:gd name="T37" fmla="*/ 196 h 400"/>
                <a:gd name="T38" fmla="*/ 416 w 497"/>
                <a:gd name="T39" fmla="*/ 196 h 400"/>
                <a:gd name="T40" fmla="*/ 381 w 497"/>
                <a:gd name="T41" fmla="*/ 231 h 400"/>
                <a:gd name="T42" fmla="*/ 248 w 497"/>
                <a:gd name="T43" fmla="*/ 337 h 400"/>
                <a:gd name="T44" fmla="*/ 151 w 497"/>
                <a:gd name="T45" fmla="*/ 293 h 400"/>
                <a:gd name="T46" fmla="*/ 107 w 497"/>
                <a:gd name="T47" fmla="*/ 293 h 400"/>
                <a:gd name="T48" fmla="*/ 107 w 497"/>
                <a:gd name="T49" fmla="*/ 337 h 400"/>
                <a:gd name="T50" fmla="*/ 248 w 497"/>
                <a:gd name="T51" fmla="*/ 399 h 400"/>
                <a:gd name="T52" fmla="*/ 435 w 497"/>
                <a:gd name="T53" fmla="*/ 257 h 400"/>
                <a:gd name="T54" fmla="*/ 496 w 497"/>
                <a:gd name="T55" fmla="*/ 257 h 400"/>
                <a:gd name="T56" fmla="*/ 496 w 497"/>
                <a:gd name="T57" fmla="*/ 196 h 400"/>
                <a:gd name="T58" fmla="*/ 416 w 497"/>
                <a:gd name="T59" fmla="*/ 1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7" h="400">
                  <a:moveTo>
                    <a:pt x="169" y="196"/>
                  </a:moveTo>
                  <a:lnTo>
                    <a:pt x="169" y="196"/>
                  </a:lnTo>
                  <a:cubicBezTo>
                    <a:pt x="169" y="240"/>
                    <a:pt x="204" y="275"/>
                    <a:pt x="248" y="275"/>
                  </a:cubicBezTo>
                  <a:cubicBezTo>
                    <a:pt x="292" y="275"/>
                    <a:pt x="328" y="240"/>
                    <a:pt x="328" y="196"/>
                  </a:cubicBezTo>
                  <a:cubicBezTo>
                    <a:pt x="328" y="151"/>
                    <a:pt x="292" y="116"/>
                    <a:pt x="248" y="116"/>
                  </a:cubicBezTo>
                  <a:cubicBezTo>
                    <a:pt x="204" y="116"/>
                    <a:pt x="169" y="151"/>
                    <a:pt x="169" y="196"/>
                  </a:cubicBezTo>
                  <a:close/>
                  <a:moveTo>
                    <a:pt x="116" y="169"/>
                  </a:moveTo>
                  <a:lnTo>
                    <a:pt x="116" y="169"/>
                  </a:lnTo>
                  <a:cubicBezTo>
                    <a:pt x="124" y="107"/>
                    <a:pt x="186" y="63"/>
                    <a:pt x="248" y="63"/>
                  </a:cubicBezTo>
                  <a:cubicBezTo>
                    <a:pt x="284" y="63"/>
                    <a:pt x="319" y="71"/>
                    <a:pt x="345" y="98"/>
                  </a:cubicBezTo>
                  <a:cubicBezTo>
                    <a:pt x="354" y="107"/>
                    <a:pt x="381" y="107"/>
                    <a:pt x="390" y="98"/>
                  </a:cubicBezTo>
                  <a:cubicBezTo>
                    <a:pt x="399" y="89"/>
                    <a:pt x="399" y="71"/>
                    <a:pt x="390" y="54"/>
                  </a:cubicBezTo>
                  <a:cubicBezTo>
                    <a:pt x="354" y="18"/>
                    <a:pt x="301" y="0"/>
                    <a:pt x="248" y="0"/>
                  </a:cubicBezTo>
                  <a:cubicBezTo>
                    <a:pt x="160" y="0"/>
                    <a:pt x="80" y="54"/>
                    <a:pt x="62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107" y="196"/>
                    <a:pt x="107" y="178"/>
                    <a:pt x="116" y="169"/>
                  </a:cubicBezTo>
                  <a:close/>
                  <a:moveTo>
                    <a:pt x="416" y="196"/>
                  </a:moveTo>
                  <a:lnTo>
                    <a:pt x="416" y="196"/>
                  </a:lnTo>
                  <a:cubicBezTo>
                    <a:pt x="390" y="196"/>
                    <a:pt x="390" y="222"/>
                    <a:pt x="381" y="231"/>
                  </a:cubicBezTo>
                  <a:cubicBezTo>
                    <a:pt x="372" y="293"/>
                    <a:pt x="319" y="337"/>
                    <a:pt x="248" y="337"/>
                  </a:cubicBezTo>
                  <a:cubicBezTo>
                    <a:pt x="213" y="337"/>
                    <a:pt x="177" y="319"/>
                    <a:pt x="151" y="293"/>
                  </a:cubicBezTo>
                  <a:cubicBezTo>
                    <a:pt x="142" y="284"/>
                    <a:pt x="116" y="284"/>
                    <a:pt x="107" y="293"/>
                  </a:cubicBezTo>
                  <a:cubicBezTo>
                    <a:pt x="97" y="310"/>
                    <a:pt x="97" y="328"/>
                    <a:pt x="107" y="337"/>
                  </a:cubicBezTo>
                  <a:cubicBezTo>
                    <a:pt x="142" y="373"/>
                    <a:pt x="195" y="399"/>
                    <a:pt x="248" y="399"/>
                  </a:cubicBezTo>
                  <a:cubicBezTo>
                    <a:pt x="337" y="399"/>
                    <a:pt x="416" y="337"/>
                    <a:pt x="435" y="257"/>
                  </a:cubicBezTo>
                  <a:cubicBezTo>
                    <a:pt x="496" y="257"/>
                    <a:pt x="496" y="257"/>
                    <a:pt x="496" y="257"/>
                  </a:cubicBezTo>
                  <a:cubicBezTo>
                    <a:pt x="496" y="196"/>
                    <a:pt x="496" y="196"/>
                    <a:pt x="496" y="196"/>
                  </a:cubicBezTo>
                  <a:lnTo>
                    <a:pt x="416" y="196"/>
                  </a:lnTo>
                  <a:close/>
                </a:path>
              </a:pathLst>
            </a:custGeom>
            <a:solidFill>
              <a:srgbClr val="FCC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Lato Light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584F8345-20A4-1864-7F9D-1DC3B59D42A6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98FBBD5-FB2D-23CC-5DB1-1473C235FC1B}"/>
              </a:ext>
            </a:extLst>
          </p:cNvPr>
          <p:cNvSpPr txBox="1"/>
          <p:nvPr/>
        </p:nvSpPr>
        <p:spPr>
          <a:xfrm>
            <a:off x="8005087" y="1841696"/>
            <a:ext cx="2638369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839EF42-567B-361F-E416-6994FD91AC84}"/>
              </a:ext>
            </a:extLst>
          </p:cNvPr>
          <p:cNvSpPr txBox="1"/>
          <p:nvPr/>
        </p:nvSpPr>
        <p:spPr>
          <a:xfrm>
            <a:off x="782497" y="1841696"/>
            <a:ext cx="2638369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CF80B5F0-E54B-0023-1264-5BB85B1E8EB6}"/>
              </a:ext>
            </a:extLst>
          </p:cNvPr>
          <p:cNvSpPr txBox="1"/>
          <p:nvPr/>
        </p:nvSpPr>
        <p:spPr>
          <a:xfrm>
            <a:off x="7974607" y="4737296"/>
            <a:ext cx="2638369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4E6F9AAA-98BC-D99E-6BDA-26EE7FE592B2}"/>
              </a:ext>
            </a:extLst>
          </p:cNvPr>
          <p:cNvSpPr txBox="1"/>
          <p:nvPr/>
        </p:nvSpPr>
        <p:spPr>
          <a:xfrm>
            <a:off x="752017" y="4737296"/>
            <a:ext cx="2638369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65" name="Picture 16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2653AAD8-50A7-05FC-CDE4-41A2D80F146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9401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4" presetClass="entr" presetSubtype="5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500"/>
                            </p:stCondLst>
                            <p:childTnLst>
                              <p:par>
                                <p:cTn id="5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500"/>
                            </p:stCondLst>
                            <p:childTnLst>
                              <p:par>
                                <p:cTn id="6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500"/>
                            </p:stCondLst>
                            <p:childTnLst>
                              <p:par>
                                <p:cTn id="6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" grpId="0"/>
      <p:bldP spid="175" grpId="0"/>
      <p:bldP spid="176" grpId="0"/>
      <p:bldP spid="177" grpId="0"/>
      <p:bldP spid="17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Google Shape;560;p23">
            <a:extLst>
              <a:ext uri="{FF2B5EF4-FFF2-40B4-BE49-F238E27FC236}">
                <a16:creationId xmlns:a16="http://schemas.microsoft.com/office/drawing/2014/main" id="{8FB9408C-BF9B-F890-8CC5-98C877D234CD}"/>
              </a:ext>
            </a:extLst>
          </p:cNvPr>
          <p:cNvSpPr/>
          <p:nvPr/>
        </p:nvSpPr>
        <p:spPr>
          <a:xfrm>
            <a:off x="1829695" y="4002860"/>
            <a:ext cx="1611900" cy="2067000"/>
          </a:xfrm>
          <a:prstGeom prst="rect">
            <a:avLst/>
          </a:prstGeom>
          <a:noFill/>
          <a:ln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26000"/>
              </a:prst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7E521D8-AC69-D011-8915-C9B2D0BFBBEC}"/>
              </a:ext>
            </a:extLst>
          </p:cNvPr>
          <p:cNvGrpSpPr/>
          <p:nvPr/>
        </p:nvGrpSpPr>
        <p:grpSpPr>
          <a:xfrm>
            <a:off x="2117645" y="3485511"/>
            <a:ext cx="1036002" cy="1036787"/>
            <a:chOff x="1264155" y="3362988"/>
            <a:chExt cx="1036002" cy="1036787"/>
          </a:xfrm>
        </p:grpSpPr>
        <p:sp>
          <p:nvSpPr>
            <p:cNvPr id="5" name="Google Shape;561;p23">
              <a:extLst>
                <a:ext uri="{FF2B5EF4-FFF2-40B4-BE49-F238E27FC236}">
                  <a16:creationId xmlns:a16="http://schemas.microsoft.com/office/drawing/2014/main" id="{CC365331-ED71-1BF2-2AEA-D6E2813BC9B1}"/>
                </a:ext>
              </a:extLst>
            </p:cNvPr>
            <p:cNvSpPr/>
            <p:nvPr/>
          </p:nvSpPr>
          <p:spPr>
            <a:xfrm>
              <a:off x="1264155" y="3362988"/>
              <a:ext cx="1036002" cy="1036787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565;p23">
              <a:extLst>
                <a:ext uri="{FF2B5EF4-FFF2-40B4-BE49-F238E27FC236}">
                  <a16:creationId xmlns:a16="http://schemas.microsoft.com/office/drawing/2014/main" id="{9F1884D2-2E81-0224-6294-42A05EE40042}"/>
                </a:ext>
              </a:extLst>
            </p:cNvPr>
            <p:cNvGrpSpPr/>
            <p:nvPr/>
          </p:nvGrpSpPr>
          <p:grpSpPr>
            <a:xfrm>
              <a:off x="1610281" y="3711760"/>
              <a:ext cx="343759" cy="339271"/>
              <a:chOff x="6232000" y="1435050"/>
              <a:chExt cx="488225" cy="481850"/>
            </a:xfrm>
          </p:grpSpPr>
          <p:sp>
            <p:nvSpPr>
              <p:cNvPr id="7" name="Google Shape;566;p23">
                <a:extLst>
                  <a:ext uri="{FF2B5EF4-FFF2-40B4-BE49-F238E27FC236}">
                    <a16:creationId xmlns:a16="http://schemas.microsoft.com/office/drawing/2014/main" id="{513A2449-E9F7-3854-14A7-51CDA2A9BB4E}"/>
                  </a:ext>
                </a:extLst>
              </p:cNvPr>
              <p:cNvSpPr/>
              <p:nvPr/>
            </p:nvSpPr>
            <p:spPr>
              <a:xfrm>
                <a:off x="6578000" y="1463375"/>
                <a:ext cx="83150" cy="78250"/>
              </a:xfrm>
              <a:custGeom>
                <a:avLst/>
                <a:gdLst/>
                <a:ahLst/>
                <a:cxnLst/>
                <a:rect l="l" t="t" r="r" b="b"/>
                <a:pathLst>
                  <a:path w="3326" h="3130" extrusionOk="0">
                    <a:moveTo>
                      <a:pt x="482" y="1"/>
                    </a:moveTo>
                    <a:cubicBezTo>
                      <a:pt x="280" y="1"/>
                      <a:pt x="95" y="114"/>
                      <a:pt x="1" y="293"/>
                    </a:cubicBezTo>
                    <a:lnTo>
                      <a:pt x="3322" y="3130"/>
                    </a:lnTo>
                    <a:lnTo>
                      <a:pt x="3322" y="564"/>
                    </a:lnTo>
                    <a:cubicBezTo>
                      <a:pt x="3325" y="253"/>
                      <a:pt x="3072" y="1"/>
                      <a:pt x="2761" y="1"/>
                    </a:cubicBezTo>
                    <a:cubicBezTo>
                      <a:pt x="2760" y="1"/>
                      <a:pt x="2758" y="1"/>
                      <a:pt x="2756" y="1"/>
                    </a:cubicBezTo>
                    <a:lnTo>
                      <a:pt x="497" y="1"/>
                    </a:lnTo>
                    <a:cubicBezTo>
                      <a:pt x="492" y="1"/>
                      <a:pt x="487" y="1"/>
                      <a:pt x="482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8" name="Google Shape;567;p23">
                <a:extLst>
                  <a:ext uri="{FF2B5EF4-FFF2-40B4-BE49-F238E27FC236}">
                    <a16:creationId xmlns:a16="http://schemas.microsoft.com/office/drawing/2014/main" id="{A8834944-2C48-4B13-9FDD-D26A027F2D4F}"/>
                  </a:ext>
                </a:extLst>
              </p:cNvPr>
              <p:cNvSpPr/>
              <p:nvPr/>
            </p:nvSpPr>
            <p:spPr>
              <a:xfrm>
                <a:off x="6421725" y="1773850"/>
                <a:ext cx="112950" cy="143050"/>
              </a:xfrm>
              <a:custGeom>
                <a:avLst/>
                <a:gdLst/>
                <a:ahLst/>
                <a:cxnLst/>
                <a:rect l="l" t="t" r="r" b="b"/>
                <a:pathLst>
                  <a:path w="4518" h="5722" extrusionOk="0">
                    <a:moveTo>
                      <a:pt x="2822" y="1130"/>
                    </a:moveTo>
                    <a:cubicBezTo>
                      <a:pt x="3325" y="1130"/>
                      <a:pt x="3578" y="1738"/>
                      <a:pt x="3222" y="2093"/>
                    </a:cubicBezTo>
                    <a:cubicBezTo>
                      <a:pt x="3106" y="2209"/>
                      <a:pt x="2964" y="2260"/>
                      <a:pt x="2825" y="2260"/>
                    </a:cubicBezTo>
                    <a:cubicBezTo>
                      <a:pt x="2535" y="2260"/>
                      <a:pt x="2259" y="2036"/>
                      <a:pt x="2259" y="1696"/>
                    </a:cubicBezTo>
                    <a:cubicBezTo>
                      <a:pt x="2259" y="1383"/>
                      <a:pt x="2509" y="1130"/>
                      <a:pt x="2822" y="1130"/>
                    </a:cubicBezTo>
                    <a:close/>
                    <a:moveTo>
                      <a:pt x="0" y="1"/>
                    </a:moveTo>
                    <a:lnTo>
                      <a:pt x="0" y="5722"/>
                    </a:lnTo>
                    <a:lnTo>
                      <a:pt x="4517" y="5722"/>
                    </a:lnTo>
                    <a:lnTo>
                      <a:pt x="4517" y="1"/>
                    </a:ln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9" name="Google Shape;568;p23">
                <a:extLst>
                  <a:ext uri="{FF2B5EF4-FFF2-40B4-BE49-F238E27FC236}">
                    <a16:creationId xmlns:a16="http://schemas.microsoft.com/office/drawing/2014/main" id="{B6C33641-B72B-0D28-2D3A-BBFC29038BCE}"/>
                  </a:ext>
                </a:extLst>
              </p:cNvPr>
              <p:cNvSpPr/>
              <p:nvPr/>
            </p:nvSpPr>
            <p:spPr>
              <a:xfrm>
                <a:off x="6448975" y="1632700"/>
                <a:ext cx="56475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259" extrusionOk="0">
                    <a:moveTo>
                      <a:pt x="0" y="0"/>
                    </a:moveTo>
                    <a:lnTo>
                      <a:pt x="0" y="2259"/>
                    </a:lnTo>
                    <a:lnTo>
                      <a:pt x="2259" y="2259"/>
                    </a:lnTo>
                    <a:lnTo>
                      <a:pt x="2259" y="0"/>
                    </a:ln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0" name="Google Shape;569;p23">
                <a:extLst>
                  <a:ext uri="{FF2B5EF4-FFF2-40B4-BE49-F238E27FC236}">
                    <a16:creationId xmlns:a16="http://schemas.microsoft.com/office/drawing/2014/main" id="{D787555C-595C-859C-9D2F-DFA784A1025D}"/>
                  </a:ext>
                </a:extLst>
              </p:cNvPr>
              <p:cNvSpPr/>
              <p:nvPr/>
            </p:nvSpPr>
            <p:spPr>
              <a:xfrm>
                <a:off x="6232000" y="1435050"/>
                <a:ext cx="4882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19529" h="9513" extrusionOk="0">
                    <a:moveTo>
                      <a:pt x="9821" y="0"/>
                    </a:moveTo>
                    <a:cubicBezTo>
                      <a:pt x="9559" y="0"/>
                      <a:pt x="9297" y="92"/>
                      <a:pt x="9086" y="276"/>
                    </a:cubicBezTo>
                    <a:lnTo>
                      <a:pt x="531" y="7521"/>
                    </a:lnTo>
                    <a:cubicBezTo>
                      <a:pt x="61" y="7921"/>
                      <a:pt x="1" y="8626"/>
                      <a:pt x="395" y="9099"/>
                    </a:cubicBezTo>
                    <a:cubicBezTo>
                      <a:pt x="620" y="9369"/>
                      <a:pt x="942" y="9508"/>
                      <a:pt x="1266" y="9508"/>
                    </a:cubicBezTo>
                    <a:cubicBezTo>
                      <a:pt x="1525" y="9508"/>
                      <a:pt x="1785" y="9419"/>
                      <a:pt x="1997" y="9237"/>
                    </a:cubicBezTo>
                    <a:lnTo>
                      <a:pt x="9821" y="2622"/>
                    </a:lnTo>
                    <a:lnTo>
                      <a:pt x="17544" y="9240"/>
                    </a:lnTo>
                    <a:cubicBezTo>
                      <a:pt x="17759" y="9425"/>
                      <a:pt x="18019" y="9513"/>
                      <a:pt x="18278" y="9513"/>
                    </a:cubicBezTo>
                    <a:cubicBezTo>
                      <a:pt x="18661" y="9513"/>
                      <a:pt x="19039" y="9318"/>
                      <a:pt x="19252" y="8954"/>
                    </a:cubicBezTo>
                    <a:cubicBezTo>
                      <a:pt x="19529" y="8482"/>
                      <a:pt x="19430" y="7879"/>
                      <a:pt x="19014" y="7524"/>
                    </a:cubicBezTo>
                    <a:lnTo>
                      <a:pt x="10555" y="276"/>
                    </a:lnTo>
                    <a:cubicBezTo>
                      <a:pt x="10345" y="92"/>
                      <a:pt x="10083" y="0"/>
                      <a:pt x="9821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1" name="Google Shape;570;p23">
                <a:extLst>
                  <a:ext uri="{FF2B5EF4-FFF2-40B4-BE49-F238E27FC236}">
                    <a16:creationId xmlns:a16="http://schemas.microsoft.com/office/drawing/2014/main" id="{326A35A9-5044-C11F-FE39-7ACCE77017EF}"/>
                  </a:ext>
                </a:extLst>
              </p:cNvPr>
              <p:cNvSpPr/>
              <p:nvPr/>
            </p:nvSpPr>
            <p:spPr>
              <a:xfrm>
                <a:off x="6291025" y="1537700"/>
                <a:ext cx="369800" cy="379200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15168" extrusionOk="0">
                    <a:moveTo>
                      <a:pt x="9143" y="2671"/>
                    </a:moveTo>
                    <a:cubicBezTo>
                      <a:pt x="9453" y="2671"/>
                      <a:pt x="9706" y="2924"/>
                      <a:pt x="9706" y="3237"/>
                    </a:cubicBezTo>
                    <a:lnTo>
                      <a:pt x="9706" y="6625"/>
                    </a:lnTo>
                    <a:cubicBezTo>
                      <a:pt x="9706" y="6935"/>
                      <a:pt x="9453" y="7188"/>
                      <a:pt x="9143" y="7188"/>
                    </a:cubicBezTo>
                    <a:lnTo>
                      <a:pt x="5755" y="7188"/>
                    </a:lnTo>
                    <a:cubicBezTo>
                      <a:pt x="5442" y="7188"/>
                      <a:pt x="5189" y="6935"/>
                      <a:pt x="5189" y="6625"/>
                    </a:cubicBezTo>
                    <a:lnTo>
                      <a:pt x="5189" y="3237"/>
                    </a:lnTo>
                    <a:cubicBezTo>
                      <a:pt x="5189" y="2924"/>
                      <a:pt x="5442" y="2671"/>
                      <a:pt x="5755" y="2671"/>
                    </a:cubicBezTo>
                    <a:close/>
                    <a:moveTo>
                      <a:pt x="7448" y="0"/>
                    </a:moveTo>
                    <a:lnTo>
                      <a:pt x="4" y="6291"/>
                    </a:lnTo>
                    <a:lnTo>
                      <a:pt x="4" y="14605"/>
                    </a:lnTo>
                    <a:cubicBezTo>
                      <a:pt x="1" y="14913"/>
                      <a:pt x="254" y="15168"/>
                      <a:pt x="564" y="15168"/>
                    </a:cubicBezTo>
                    <a:cubicBezTo>
                      <a:pt x="566" y="15168"/>
                      <a:pt x="568" y="15168"/>
                      <a:pt x="570" y="15168"/>
                    </a:cubicBezTo>
                    <a:lnTo>
                      <a:pt x="4060" y="15168"/>
                    </a:lnTo>
                    <a:lnTo>
                      <a:pt x="4060" y="8883"/>
                    </a:lnTo>
                    <a:cubicBezTo>
                      <a:pt x="4060" y="8570"/>
                      <a:pt x="4313" y="8317"/>
                      <a:pt x="4626" y="8317"/>
                    </a:cubicBezTo>
                    <a:lnTo>
                      <a:pt x="10272" y="8317"/>
                    </a:lnTo>
                    <a:cubicBezTo>
                      <a:pt x="10582" y="8317"/>
                      <a:pt x="10835" y="8570"/>
                      <a:pt x="10835" y="8883"/>
                    </a:cubicBezTo>
                    <a:lnTo>
                      <a:pt x="10835" y="15168"/>
                    </a:lnTo>
                    <a:lnTo>
                      <a:pt x="14223" y="15168"/>
                    </a:lnTo>
                    <a:cubicBezTo>
                      <a:pt x="14225" y="15168"/>
                      <a:pt x="14227" y="15168"/>
                      <a:pt x="14228" y="15168"/>
                    </a:cubicBezTo>
                    <a:cubicBezTo>
                      <a:pt x="14539" y="15168"/>
                      <a:pt x="14792" y="14913"/>
                      <a:pt x="14789" y="14605"/>
                    </a:cubicBezTo>
                    <a:lnTo>
                      <a:pt x="14789" y="6291"/>
                    </a:lnTo>
                    <a:lnTo>
                      <a:pt x="7448" y="0"/>
                    </a:ln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sp>
        <p:nvSpPr>
          <p:cNvPr id="12" name="Google Shape;572;p23">
            <a:extLst>
              <a:ext uri="{FF2B5EF4-FFF2-40B4-BE49-F238E27FC236}">
                <a16:creationId xmlns:a16="http://schemas.microsoft.com/office/drawing/2014/main" id="{FE428603-69C4-3C76-7C50-39ECA4B76659}"/>
              </a:ext>
            </a:extLst>
          </p:cNvPr>
          <p:cNvSpPr/>
          <p:nvPr/>
        </p:nvSpPr>
        <p:spPr>
          <a:xfrm>
            <a:off x="3830395" y="4002860"/>
            <a:ext cx="1611900" cy="2067000"/>
          </a:xfrm>
          <a:prstGeom prst="rect">
            <a:avLst/>
          </a:prstGeom>
          <a:noFill/>
          <a:ln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26000"/>
              </a:prst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5D491ED-55D2-4564-1F71-0C078FB49A00}"/>
              </a:ext>
            </a:extLst>
          </p:cNvPr>
          <p:cNvGrpSpPr/>
          <p:nvPr/>
        </p:nvGrpSpPr>
        <p:grpSpPr>
          <a:xfrm>
            <a:off x="4118345" y="3485511"/>
            <a:ext cx="1036002" cy="1036787"/>
            <a:chOff x="3264855" y="3362988"/>
            <a:chExt cx="1036002" cy="1036787"/>
          </a:xfrm>
        </p:grpSpPr>
        <p:sp>
          <p:nvSpPr>
            <p:cNvPr id="14" name="Google Shape;573;p23">
              <a:extLst>
                <a:ext uri="{FF2B5EF4-FFF2-40B4-BE49-F238E27FC236}">
                  <a16:creationId xmlns:a16="http://schemas.microsoft.com/office/drawing/2014/main" id="{47016A94-19A6-EBAC-FFE9-9255F4CF20E0}"/>
                </a:ext>
              </a:extLst>
            </p:cNvPr>
            <p:cNvSpPr/>
            <p:nvPr/>
          </p:nvSpPr>
          <p:spPr>
            <a:xfrm>
              <a:off x="3264855" y="3362988"/>
              <a:ext cx="1036002" cy="1036787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FCC333"/>
            </a:solidFill>
            <a:ln>
              <a:solidFill>
                <a:srgbClr val="210073"/>
              </a:solidFill>
              <a:prstDash val="sysDash"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" name="Google Shape;577;p23">
              <a:extLst>
                <a:ext uri="{FF2B5EF4-FFF2-40B4-BE49-F238E27FC236}">
                  <a16:creationId xmlns:a16="http://schemas.microsoft.com/office/drawing/2014/main" id="{AD2A4849-7A67-6826-98DC-5511C2F6A5D8}"/>
                </a:ext>
              </a:extLst>
            </p:cNvPr>
            <p:cNvGrpSpPr/>
            <p:nvPr/>
          </p:nvGrpSpPr>
          <p:grpSpPr>
            <a:xfrm>
              <a:off x="3668566" y="3762397"/>
              <a:ext cx="228597" cy="238019"/>
              <a:chOff x="3357325" y="2093500"/>
              <a:chExt cx="311525" cy="322825"/>
            </a:xfrm>
            <a:solidFill>
              <a:srgbClr val="210073"/>
            </a:solidFill>
          </p:grpSpPr>
          <p:sp>
            <p:nvSpPr>
              <p:cNvPr id="16" name="Google Shape;578;p23">
                <a:extLst>
                  <a:ext uri="{FF2B5EF4-FFF2-40B4-BE49-F238E27FC236}">
                    <a16:creationId xmlns:a16="http://schemas.microsoft.com/office/drawing/2014/main" id="{1716D614-D69F-F98D-9CF3-7953E35B232D}"/>
                  </a:ext>
                </a:extLst>
              </p:cNvPr>
              <p:cNvSpPr/>
              <p:nvPr/>
            </p:nvSpPr>
            <p:spPr>
              <a:xfrm>
                <a:off x="3357325" y="2210550"/>
                <a:ext cx="85700" cy="205775"/>
              </a:xfrm>
              <a:custGeom>
                <a:avLst/>
                <a:gdLst/>
                <a:ahLst/>
                <a:cxnLst/>
                <a:rect l="l" t="t" r="r" b="b"/>
                <a:pathLst>
                  <a:path w="3428" h="8231" extrusionOk="0">
                    <a:moveTo>
                      <a:pt x="566" y="1"/>
                    </a:moveTo>
                    <a:cubicBezTo>
                      <a:pt x="253" y="1"/>
                      <a:pt x="0" y="251"/>
                      <a:pt x="0" y="564"/>
                    </a:cubicBezTo>
                    <a:lnTo>
                      <a:pt x="0" y="7664"/>
                    </a:lnTo>
                    <a:cubicBezTo>
                      <a:pt x="0" y="7978"/>
                      <a:pt x="253" y="8231"/>
                      <a:pt x="566" y="8231"/>
                    </a:cubicBezTo>
                    <a:lnTo>
                      <a:pt x="2861" y="8231"/>
                    </a:lnTo>
                    <a:cubicBezTo>
                      <a:pt x="3174" y="8231"/>
                      <a:pt x="3427" y="7978"/>
                      <a:pt x="3427" y="7664"/>
                    </a:cubicBezTo>
                    <a:lnTo>
                      <a:pt x="3427" y="564"/>
                    </a:lnTo>
                    <a:cubicBezTo>
                      <a:pt x="3427" y="251"/>
                      <a:pt x="3174" y="1"/>
                      <a:pt x="2861" y="1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7" name="Google Shape;579;p23">
                <a:extLst>
                  <a:ext uri="{FF2B5EF4-FFF2-40B4-BE49-F238E27FC236}">
                    <a16:creationId xmlns:a16="http://schemas.microsoft.com/office/drawing/2014/main" id="{F626F8ED-2319-306D-A704-DAFA97164F80}"/>
                  </a:ext>
                </a:extLst>
              </p:cNvPr>
              <p:cNvSpPr/>
              <p:nvPr/>
            </p:nvSpPr>
            <p:spPr>
              <a:xfrm>
                <a:off x="3471225" y="2152075"/>
                <a:ext cx="84725" cy="264250"/>
              </a:xfrm>
              <a:custGeom>
                <a:avLst/>
                <a:gdLst/>
                <a:ahLst/>
                <a:cxnLst/>
                <a:rect l="l" t="t" r="r" b="b"/>
                <a:pathLst>
                  <a:path w="3389" h="10570" extrusionOk="0">
                    <a:moveTo>
                      <a:pt x="563" y="0"/>
                    </a:moveTo>
                    <a:cubicBezTo>
                      <a:pt x="253" y="0"/>
                      <a:pt x="0" y="250"/>
                      <a:pt x="0" y="563"/>
                    </a:cubicBezTo>
                    <a:lnTo>
                      <a:pt x="0" y="10003"/>
                    </a:lnTo>
                    <a:cubicBezTo>
                      <a:pt x="0" y="10317"/>
                      <a:pt x="253" y="10570"/>
                      <a:pt x="563" y="10570"/>
                    </a:cubicBezTo>
                    <a:lnTo>
                      <a:pt x="2822" y="10570"/>
                    </a:lnTo>
                    <a:cubicBezTo>
                      <a:pt x="3135" y="10570"/>
                      <a:pt x="3388" y="10317"/>
                      <a:pt x="3388" y="10003"/>
                    </a:cubicBezTo>
                    <a:lnTo>
                      <a:pt x="3388" y="563"/>
                    </a:lnTo>
                    <a:cubicBezTo>
                      <a:pt x="3388" y="250"/>
                      <a:pt x="3135" y="0"/>
                      <a:pt x="2822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8" name="Google Shape;580;p23">
                <a:extLst>
                  <a:ext uri="{FF2B5EF4-FFF2-40B4-BE49-F238E27FC236}">
                    <a16:creationId xmlns:a16="http://schemas.microsoft.com/office/drawing/2014/main" id="{9018FBCA-3D49-5C07-17B5-8689F1C67771}"/>
                  </a:ext>
                </a:extLst>
              </p:cNvPr>
              <p:cNvSpPr/>
              <p:nvPr/>
            </p:nvSpPr>
            <p:spPr>
              <a:xfrm>
                <a:off x="3584150" y="2093500"/>
                <a:ext cx="84700" cy="322825"/>
              </a:xfrm>
              <a:custGeom>
                <a:avLst/>
                <a:gdLst/>
                <a:ahLst/>
                <a:cxnLst/>
                <a:rect l="l" t="t" r="r" b="b"/>
                <a:pathLst>
                  <a:path w="3388" h="12913" extrusionOk="0">
                    <a:moveTo>
                      <a:pt x="563" y="0"/>
                    </a:moveTo>
                    <a:cubicBezTo>
                      <a:pt x="253" y="0"/>
                      <a:pt x="0" y="253"/>
                      <a:pt x="0" y="566"/>
                    </a:cubicBezTo>
                    <a:lnTo>
                      <a:pt x="0" y="12346"/>
                    </a:lnTo>
                    <a:cubicBezTo>
                      <a:pt x="0" y="12660"/>
                      <a:pt x="253" y="12913"/>
                      <a:pt x="563" y="12913"/>
                    </a:cubicBezTo>
                    <a:lnTo>
                      <a:pt x="2822" y="12913"/>
                    </a:lnTo>
                    <a:cubicBezTo>
                      <a:pt x="3135" y="12913"/>
                      <a:pt x="3388" y="12660"/>
                      <a:pt x="3388" y="12346"/>
                    </a:cubicBezTo>
                    <a:lnTo>
                      <a:pt x="3388" y="566"/>
                    </a:lnTo>
                    <a:cubicBezTo>
                      <a:pt x="3388" y="253"/>
                      <a:pt x="3135" y="0"/>
                      <a:pt x="2822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sp>
        <p:nvSpPr>
          <p:cNvPr id="19" name="Google Shape;582;p23">
            <a:extLst>
              <a:ext uri="{FF2B5EF4-FFF2-40B4-BE49-F238E27FC236}">
                <a16:creationId xmlns:a16="http://schemas.microsoft.com/office/drawing/2014/main" id="{AC5D8820-9191-C2FF-E8AF-585E91C0C524}"/>
              </a:ext>
            </a:extLst>
          </p:cNvPr>
          <p:cNvSpPr/>
          <p:nvPr/>
        </p:nvSpPr>
        <p:spPr>
          <a:xfrm>
            <a:off x="7831795" y="4002860"/>
            <a:ext cx="1611900" cy="2067000"/>
          </a:xfrm>
          <a:prstGeom prst="rect">
            <a:avLst/>
          </a:prstGeom>
          <a:noFill/>
          <a:ln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26000"/>
              </a:prst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2294150-E5C5-488D-D08F-DD151CB9583C}"/>
              </a:ext>
            </a:extLst>
          </p:cNvPr>
          <p:cNvGrpSpPr/>
          <p:nvPr/>
        </p:nvGrpSpPr>
        <p:grpSpPr>
          <a:xfrm>
            <a:off x="8119720" y="3485484"/>
            <a:ext cx="1036002" cy="1036892"/>
            <a:chOff x="7266230" y="3362961"/>
            <a:chExt cx="1036002" cy="1036892"/>
          </a:xfrm>
        </p:grpSpPr>
        <p:sp>
          <p:nvSpPr>
            <p:cNvPr id="21" name="Google Shape;583;p23">
              <a:extLst>
                <a:ext uri="{FF2B5EF4-FFF2-40B4-BE49-F238E27FC236}">
                  <a16:creationId xmlns:a16="http://schemas.microsoft.com/office/drawing/2014/main" id="{5DEDF307-7135-2153-CCA4-42750F3E7901}"/>
                </a:ext>
              </a:extLst>
            </p:cNvPr>
            <p:cNvSpPr/>
            <p:nvPr/>
          </p:nvSpPr>
          <p:spPr>
            <a:xfrm>
              <a:off x="7266230" y="3362961"/>
              <a:ext cx="1036002" cy="1036892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FCC333"/>
            </a:solidFill>
            <a:ln>
              <a:solidFill>
                <a:srgbClr val="253B50"/>
              </a:solidFill>
              <a:prstDash val="sysDash"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oogle Shape;587;p23">
              <a:extLst>
                <a:ext uri="{FF2B5EF4-FFF2-40B4-BE49-F238E27FC236}">
                  <a16:creationId xmlns:a16="http://schemas.microsoft.com/office/drawing/2014/main" id="{EF814EC4-B56E-BCE2-B3AA-EEF75818EC3E}"/>
                </a:ext>
              </a:extLst>
            </p:cNvPr>
            <p:cNvGrpSpPr/>
            <p:nvPr/>
          </p:nvGrpSpPr>
          <p:grpSpPr>
            <a:xfrm>
              <a:off x="7614671" y="3711754"/>
              <a:ext cx="339200" cy="339271"/>
              <a:chOff x="5049725" y="2027900"/>
              <a:chExt cx="481750" cy="481850"/>
            </a:xfrm>
            <a:solidFill>
              <a:srgbClr val="210073"/>
            </a:solidFill>
          </p:grpSpPr>
          <p:sp>
            <p:nvSpPr>
              <p:cNvPr id="23" name="Google Shape;588;p23">
                <a:extLst>
                  <a:ext uri="{FF2B5EF4-FFF2-40B4-BE49-F238E27FC236}">
                    <a16:creationId xmlns:a16="http://schemas.microsoft.com/office/drawing/2014/main" id="{ACE3D3FF-EA59-D621-52EC-AF87B2615246}"/>
                  </a:ext>
                </a:extLst>
              </p:cNvPr>
              <p:cNvSpPr/>
              <p:nvPr/>
            </p:nvSpPr>
            <p:spPr>
              <a:xfrm>
                <a:off x="5191775" y="2394925"/>
                <a:ext cx="197625" cy="114825"/>
              </a:xfrm>
              <a:custGeom>
                <a:avLst/>
                <a:gdLst/>
                <a:ahLst/>
                <a:cxnLst/>
                <a:rect l="l" t="t" r="r" b="b"/>
                <a:pathLst>
                  <a:path w="7905" h="4593" extrusionOk="0">
                    <a:moveTo>
                      <a:pt x="0" y="0"/>
                    </a:moveTo>
                    <a:lnTo>
                      <a:pt x="0" y="566"/>
                    </a:lnTo>
                    <a:cubicBezTo>
                      <a:pt x="3" y="1298"/>
                      <a:pt x="479" y="1949"/>
                      <a:pt x="1178" y="2171"/>
                    </a:cubicBezTo>
                    <a:cubicBezTo>
                      <a:pt x="1407" y="3502"/>
                      <a:pt x="2560" y="4593"/>
                      <a:pt x="3954" y="4593"/>
                    </a:cubicBezTo>
                    <a:cubicBezTo>
                      <a:pt x="5345" y="4593"/>
                      <a:pt x="6499" y="3502"/>
                      <a:pt x="6728" y="2171"/>
                    </a:cubicBezTo>
                    <a:cubicBezTo>
                      <a:pt x="7426" y="1949"/>
                      <a:pt x="7902" y="1298"/>
                      <a:pt x="7905" y="566"/>
                    </a:cubicBezTo>
                    <a:lnTo>
                      <a:pt x="7905" y="0"/>
                    </a:ln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4" name="Google Shape;589;p23">
                <a:extLst>
                  <a:ext uri="{FF2B5EF4-FFF2-40B4-BE49-F238E27FC236}">
                    <a16:creationId xmlns:a16="http://schemas.microsoft.com/office/drawing/2014/main" id="{1AA40CDB-E923-7243-7BF6-CE862DC06836}"/>
                  </a:ext>
                </a:extLst>
              </p:cNvPr>
              <p:cNvSpPr/>
              <p:nvPr/>
            </p:nvSpPr>
            <p:spPr>
              <a:xfrm>
                <a:off x="5113625" y="2027900"/>
                <a:ext cx="347300" cy="338825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13553" extrusionOk="0">
                    <a:moveTo>
                      <a:pt x="7080" y="2260"/>
                    </a:moveTo>
                    <a:cubicBezTo>
                      <a:pt x="9574" y="2263"/>
                      <a:pt x="11594" y="4284"/>
                      <a:pt x="11597" y="6777"/>
                    </a:cubicBezTo>
                    <a:cubicBezTo>
                      <a:pt x="11597" y="7090"/>
                      <a:pt x="11344" y="7340"/>
                      <a:pt x="11031" y="7340"/>
                    </a:cubicBezTo>
                    <a:cubicBezTo>
                      <a:pt x="10718" y="7340"/>
                      <a:pt x="10468" y="7090"/>
                      <a:pt x="10468" y="6777"/>
                    </a:cubicBezTo>
                    <a:cubicBezTo>
                      <a:pt x="10465" y="4907"/>
                      <a:pt x="8950" y="3392"/>
                      <a:pt x="7080" y="3389"/>
                    </a:cubicBezTo>
                    <a:cubicBezTo>
                      <a:pt x="6767" y="3389"/>
                      <a:pt x="6514" y="3136"/>
                      <a:pt x="6514" y="2826"/>
                    </a:cubicBezTo>
                    <a:cubicBezTo>
                      <a:pt x="6514" y="2513"/>
                      <a:pt x="6767" y="2260"/>
                      <a:pt x="7080" y="2260"/>
                    </a:cubicBezTo>
                    <a:close/>
                    <a:moveTo>
                      <a:pt x="7070" y="1"/>
                    </a:moveTo>
                    <a:cubicBezTo>
                      <a:pt x="6595" y="1"/>
                      <a:pt x="6111" y="50"/>
                      <a:pt x="5623" y="152"/>
                    </a:cubicBezTo>
                    <a:cubicBezTo>
                      <a:pt x="3075" y="685"/>
                      <a:pt x="1001" y="2754"/>
                      <a:pt x="459" y="5301"/>
                    </a:cubicBezTo>
                    <a:cubicBezTo>
                      <a:pt x="1" y="7469"/>
                      <a:pt x="567" y="9644"/>
                      <a:pt x="2015" y="11270"/>
                    </a:cubicBezTo>
                    <a:cubicBezTo>
                      <a:pt x="2584" y="11908"/>
                      <a:pt x="2952" y="12703"/>
                      <a:pt x="3072" y="13552"/>
                    </a:cubicBezTo>
                    <a:lnTo>
                      <a:pt x="11088" y="13552"/>
                    </a:lnTo>
                    <a:cubicBezTo>
                      <a:pt x="11221" y="12691"/>
                      <a:pt x="11597" y="11887"/>
                      <a:pt x="12175" y="11233"/>
                    </a:cubicBezTo>
                    <a:cubicBezTo>
                      <a:pt x="13259" y="10002"/>
                      <a:pt x="13892" y="8418"/>
                      <a:pt x="13892" y="6777"/>
                    </a:cubicBezTo>
                    <a:cubicBezTo>
                      <a:pt x="13892" y="2969"/>
                      <a:pt x="10766" y="1"/>
                      <a:pt x="7070" y="1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5" name="Google Shape;590;p23">
                <a:extLst>
                  <a:ext uri="{FF2B5EF4-FFF2-40B4-BE49-F238E27FC236}">
                    <a16:creationId xmlns:a16="http://schemas.microsoft.com/office/drawing/2014/main" id="{872234A3-3D4A-C165-27AB-ABA8CD5A63F1}"/>
                  </a:ext>
                </a:extLst>
              </p:cNvPr>
              <p:cNvSpPr/>
              <p:nvPr/>
            </p:nvSpPr>
            <p:spPr>
              <a:xfrm>
                <a:off x="5049725" y="2197300"/>
                <a:ext cx="56400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1131" extrusionOk="0">
                    <a:moveTo>
                      <a:pt x="563" y="1"/>
                    </a:moveTo>
                    <a:cubicBezTo>
                      <a:pt x="250" y="1"/>
                      <a:pt x="0" y="254"/>
                      <a:pt x="0" y="567"/>
                    </a:cubicBezTo>
                    <a:cubicBezTo>
                      <a:pt x="0" y="877"/>
                      <a:pt x="250" y="1130"/>
                      <a:pt x="563" y="1130"/>
                    </a:cubicBezTo>
                    <a:lnTo>
                      <a:pt x="1693" y="1130"/>
                    </a:lnTo>
                    <a:cubicBezTo>
                      <a:pt x="2006" y="1130"/>
                      <a:pt x="2256" y="877"/>
                      <a:pt x="2256" y="567"/>
                    </a:cubicBezTo>
                    <a:cubicBezTo>
                      <a:pt x="2256" y="254"/>
                      <a:pt x="2006" y="1"/>
                      <a:pt x="1693" y="1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6" name="Google Shape;591;p23">
                <a:extLst>
                  <a:ext uri="{FF2B5EF4-FFF2-40B4-BE49-F238E27FC236}">
                    <a16:creationId xmlns:a16="http://schemas.microsoft.com/office/drawing/2014/main" id="{895E9167-0EF9-3BC5-9B2F-263C0F0B83F4}"/>
                  </a:ext>
                </a:extLst>
              </p:cNvPr>
              <p:cNvSpPr/>
              <p:nvPr/>
            </p:nvSpPr>
            <p:spPr>
              <a:xfrm>
                <a:off x="5052575" y="2102800"/>
                <a:ext cx="50850" cy="4807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1923" extrusionOk="0">
                    <a:moveTo>
                      <a:pt x="623" y="0"/>
                    </a:moveTo>
                    <a:cubicBezTo>
                      <a:pt x="478" y="0"/>
                      <a:pt x="333" y="56"/>
                      <a:pt x="224" y="167"/>
                    </a:cubicBezTo>
                    <a:cubicBezTo>
                      <a:pt x="4" y="384"/>
                      <a:pt x="1" y="736"/>
                      <a:pt x="214" y="959"/>
                    </a:cubicBezTo>
                    <a:lnTo>
                      <a:pt x="1015" y="1757"/>
                    </a:lnTo>
                    <a:cubicBezTo>
                      <a:pt x="1125" y="1867"/>
                      <a:pt x="1269" y="1922"/>
                      <a:pt x="1413" y="1922"/>
                    </a:cubicBezTo>
                    <a:cubicBezTo>
                      <a:pt x="1558" y="1922"/>
                      <a:pt x="1702" y="1867"/>
                      <a:pt x="1813" y="1757"/>
                    </a:cubicBezTo>
                    <a:cubicBezTo>
                      <a:pt x="2033" y="1534"/>
                      <a:pt x="2033" y="1179"/>
                      <a:pt x="1813" y="959"/>
                    </a:cubicBezTo>
                    <a:lnTo>
                      <a:pt x="1015" y="158"/>
                    </a:lnTo>
                    <a:cubicBezTo>
                      <a:pt x="906" y="53"/>
                      <a:pt x="764" y="0"/>
                      <a:pt x="623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7" name="Google Shape;592;p23">
                <a:extLst>
                  <a:ext uri="{FF2B5EF4-FFF2-40B4-BE49-F238E27FC236}">
                    <a16:creationId xmlns:a16="http://schemas.microsoft.com/office/drawing/2014/main" id="{BC7E0BE4-0474-6C6B-F57A-9DF4E382134B}"/>
                  </a:ext>
                </a:extLst>
              </p:cNvPr>
              <p:cNvSpPr/>
              <p:nvPr/>
            </p:nvSpPr>
            <p:spPr>
              <a:xfrm>
                <a:off x="5052575" y="2272175"/>
                <a:ext cx="50700" cy="47900"/>
              </a:xfrm>
              <a:custGeom>
                <a:avLst/>
                <a:gdLst/>
                <a:ahLst/>
                <a:cxnLst/>
                <a:rect l="l" t="t" r="r" b="b"/>
                <a:pathLst>
                  <a:path w="2028" h="1916" extrusionOk="0">
                    <a:moveTo>
                      <a:pt x="1405" y="0"/>
                    </a:moveTo>
                    <a:cubicBezTo>
                      <a:pt x="1264" y="0"/>
                      <a:pt x="1124" y="53"/>
                      <a:pt x="1015" y="159"/>
                    </a:cubicBezTo>
                    <a:lnTo>
                      <a:pt x="214" y="960"/>
                    </a:lnTo>
                    <a:cubicBezTo>
                      <a:pt x="1" y="1179"/>
                      <a:pt x="4" y="1532"/>
                      <a:pt x="224" y="1749"/>
                    </a:cubicBezTo>
                    <a:cubicBezTo>
                      <a:pt x="333" y="1860"/>
                      <a:pt x="478" y="1916"/>
                      <a:pt x="623" y="1916"/>
                    </a:cubicBezTo>
                    <a:cubicBezTo>
                      <a:pt x="764" y="1916"/>
                      <a:pt x="906" y="1863"/>
                      <a:pt x="1015" y="1758"/>
                    </a:cubicBezTo>
                    <a:lnTo>
                      <a:pt x="1813" y="960"/>
                    </a:lnTo>
                    <a:cubicBezTo>
                      <a:pt x="2027" y="737"/>
                      <a:pt x="2024" y="384"/>
                      <a:pt x="1804" y="168"/>
                    </a:cubicBezTo>
                    <a:cubicBezTo>
                      <a:pt x="1695" y="56"/>
                      <a:pt x="1550" y="0"/>
                      <a:pt x="1405" y="0"/>
                    </a:cubicBezTo>
                    <a:close/>
                  </a:path>
                </a:pathLst>
              </a:custGeom>
              <a:grpFill/>
              <a:ln>
                <a:solidFill>
                  <a:srgbClr val="253B50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8" name="Google Shape;593;p23">
                <a:extLst>
                  <a:ext uri="{FF2B5EF4-FFF2-40B4-BE49-F238E27FC236}">
                    <a16:creationId xmlns:a16="http://schemas.microsoft.com/office/drawing/2014/main" id="{7EF1A7B9-45A1-F824-667B-3E1DACABF83C}"/>
                  </a:ext>
                </a:extLst>
              </p:cNvPr>
              <p:cNvSpPr/>
              <p:nvPr/>
            </p:nvSpPr>
            <p:spPr>
              <a:xfrm>
                <a:off x="5475050" y="2197300"/>
                <a:ext cx="56425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1131" extrusionOk="0">
                    <a:moveTo>
                      <a:pt x="564" y="1"/>
                    </a:moveTo>
                    <a:cubicBezTo>
                      <a:pt x="251" y="1"/>
                      <a:pt x="1" y="254"/>
                      <a:pt x="1" y="567"/>
                    </a:cubicBezTo>
                    <a:cubicBezTo>
                      <a:pt x="1" y="877"/>
                      <a:pt x="251" y="1130"/>
                      <a:pt x="564" y="1130"/>
                    </a:cubicBezTo>
                    <a:lnTo>
                      <a:pt x="1693" y="1130"/>
                    </a:lnTo>
                    <a:cubicBezTo>
                      <a:pt x="2006" y="1130"/>
                      <a:pt x="2256" y="877"/>
                      <a:pt x="2256" y="567"/>
                    </a:cubicBezTo>
                    <a:cubicBezTo>
                      <a:pt x="2256" y="254"/>
                      <a:pt x="2006" y="1"/>
                      <a:pt x="1693" y="1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65" name="Google Shape;594;p23">
                <a:extLst>
                  <a:ext uri="{FF2B5EF4-FFF2-40B4-BE49-F238E27FC236}">
                    <a16:creationId xmlns:a16="http://schemas.microsoft.com/office/drawing/2014/main" id="{15300989-3E51-E160-B155-9C2BEE35557D}"/>
                  </a:ext>
                </a:extLst>
              </p:cNvPr>
              <p:cNvSpPr/>
              <p:nvPr/>
            </p:nvSpPr>
            <p:spPr>
              <a:xfrm>
                <a:off x="5477925" y="2102800"/>
                <a:ext cx="50675" cy="47900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1916" extrusionOk="0">
                    <a:moveTo>
                      <a:pt x="1405" y="0"/>
                    </a:moveTo>
                    <a:cubicBezTo>
                      <a:pt x="1264" y="0"/>
                      <a:pt x="1123" y="53"/>
                      <a:pt x="1015" y="158"/>
                    </a:cubicBezTo>
                    <a:lnTo>
                      <a:pt x="214" y="959"/>
                    </a:lnTo>
                    <a:cubicBezTo>
                      <a:pt x="0" y="1179"/>
                      <a:pt x="3" y="1531"/>
                      <a:pt x="223" y="1748"/>
                    </a:cubicBezTo>
                    <a:cubicBezTo>
                      <a:pt x="333" y="1860"/>
                      <a:pt x="478" y="1915"/>
                      <a:pt x="623" y="1915"/>
                    </a:cubicBezTo>
                    <a:cubicBezTo>
                      <a:pt x="764" y="1915"/>
                      <a:pt x="905" y="1863"/>
                      <a:pt x="1015" y="1757"/>
                    </a:cubicBezTo>
                    <a:lnTo>
                      <a:pt x="1813" y="959"/>
                    </a:lnTo>
                    <a:cubicBezTo>
                      <a:pt x="2027" y="736"/>
                      <a:pt x="2024" y="384"/>
                      <a:pt x="1804" y="167"/>
                    </a:cubicBezTo>
                    <a:cubicBezTo>
                      <a:pt x="1694" y="56"/>
                      <a:pt x="1549" y="0"/>
                      <a:pt x="1405" y="0"/>
                    </a:cubicBezTo>
                    <a:close/>
                  </a:path>
                </a:pathLst>
              </a:cu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225" name="Google Shape;595;p23">
                <a:extLst>
                  <a:ext uri="{FF2B5EF4-FFF2-40B4-BE49-F238E27FC236}">
                    <a16:creationId xmlns:a16="http://schemas.microsoft.com/office/drawing/2014/main" id="{1D1415B3-9899-8006-27F7-1D64CD6A34CF}"/>
                  </a:ext>
                </a:extLst>
              </p:cNvPr>
              <p:cNvSpPr/>
              <p:nvPr/>
            </p:nvSpPr>
            <p:spPr>
              <a:xfrm>
                <a:off x="5477775" y="2272000"/>
                <a:ext cx="50825" cy="48075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923" extrusionOk="0">
                    <a:moveTo>
                      <a:pt x="621" y="1"/>
                    </a:moveTo>
                    <a:cubicBezTo>
                      <a:pt x="476" y="1"/>
                      <a:pt x="331" y="56"/>
                      <a:pt x="220" y="166"/>
                    </a:cubicBezTo>
                    <a:cubicBezTo>
                      <a:pt x="0" y="388"/>
                      <a:pt x="0" y="744"/>
                      <a:pt x="220" y="967"/>
                    </a:cubicBezTo>
                    <a:lnTo>
                      <a:pt x="1021" y="1765"/>
                    </a:lnTo>
                    <a:cubicBezTo>
                      <a:pt x="1129" y="1870"/>
                      <a:pt x="1270" y="1923"/>
                      <a:pt x="1411" y="1923"/>
                    </a:cubicBezTo>
                    <a:cubicBezTo>
                      <a:pt x="1555" y="1923"/>
                      <a:pt x="1700" y="1867"/>
                      <a:pt x="1810" y="1756"/>
                    </a:cubicBezTo>
                    <a:cubicBezTo>
                      <a:pt x="2030" y="1539"/>
                      <a:pt x="2033" y="1186"/>
                      <a:pt x="1819" y="967"/>
                    </a:cubicBezTo>
                    <a:lnTo>
                      <a:pt x="1021" y="166"/>
                    </a:lnTo>
                    <a:cubicBezTo>
                      <a:pt x="910" y="56"/>
                      <a:pt x="765" y="1"/>
                      <a:pt x="621" y="1"/>
                    </a:cubicBezTo>
                    <a:close/>
                  </a:path>
                </a:pathLst>
              </a:custGeom>
              <a:grpFill/>
              <a:ln>
                <a:solidFill>
                  <a:srgbClr val="253B50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sp>
        <p:nvSpPr>
          <p:cNvPr id="226" name="Google Shape;597;p23">
            <a:extLst>
              <a:ext uri="{FF2B5EF4-FFF2-40B4-BE49-F238E27FC236}">
                <a16:creationId xmlns:a16="http://schemas.microsoft.com/office/drawing/2014/main" id="{F3B0ABC4-B4B6-D689-F037-21C8F7FC6D81}"/>
              </a:ext>
            </a:extLst>
          </p:cNvPr>
          <p:cNvSpPr/>
          <p:nvPr/>
        </p:nvSpPr>
        <p:spPr>
          <a:xfrm>
            <a:off x="5772903" y="4013213"/>
            <a:ext cx="1611900" cy="2067000"/>
          </a:xfrm>
          <a:prstGeom prst="rect">
            <a:avLst/>
          </a:prstGeom>
          <a:noFill/>
          <a:ln>
            <a:solidFill>
              <a:srgbClr val="253B50"/>
            </a:solidFill>
            <a:prstDash val="sysDash"/>
          </a:ln>
          <a:effectLst>
            <a:outerShdw blurRad="63500" algn="ctr" rotWithShape="0">
              <a:prstClr val="black">
                <a:alpha val="26000"/>
              </a:prst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378716C9-AEED-7050-48C3-0BF47E956D50}"/>
              </a:ext>
            </a:extLst>
          </p:cNvPr>
          <p:cNvGrpSpPr/>
          <p:nvPr/>
        </p:nvGrpSpPr>
        <p:grpSpPr>
          <a:xfrm>
            <a:off x="6119045" y="3485511"/>
            <a:ext cx="1036002" cy="1036787"/>
            <a:chOff x="5265555" y="3362988"/>
            <a:chExt cx="1036002" cy="1036787"/>
          </a:xfrm>
        </p:grpSpPr>
        <p:sp>
          <p:nvSpPr>
            <p:cNvPr id="228" name="Google Shape;598;p23">
              <a:extLst>
                <a:ext uri="{FF2B5EF4-FFF2-40B4-BE49-F238E27FC236}">
                  <a16:creationId xmlns:a16="http://schemas.microsoft.com/office/drawing/2014/main" id="{82C76F1D-4C5F-7BE8-9945-E13CD2505E03}"/>
                </a:ext>
              </a:extLst>
            </p:cNvPr>
            <p:cNvSpPr/>
            <p:nvPr/>
          </p:nvSpPr>
          <p:spPr>
            <a:xfrm>
              <a:off x="5265555" y="3362988"/>
              <a:ext cx="1036002" cy="1036787"/>
            </a:xfrm>
            <a:custGeom>
              <a:avLst/>
              <a:gdLst/>
              <a:ahLst/>
              <a:cxnLst/>
              <a:rect l="l" t="t" r="r" b="b"/>
              <a:pathLst>
                <a:path w="42247" h="42279" extrusionOk="0">
                  <a:moveTo>
                    <a:pt x="18811" y="0"/>
                  </a:moveTo>
                  <a:cubicBezTo>
                    <a:pt x="18273" y="0"/>
                    <a:pt x="17830" y="412"/>
                    <a:pt x="17798" y="950"/>
                  </a:cubicBezTo>
                  <a:lnTo>
                    <a:pt x="17608" y="3579"/>
                  </a:lnTo>
                  <a:cubicBezTo>
                    <a:pt x="17545" y="3991"/>
                    <a:pt x="17260" y="4371"/>
                    <a:pt x="16816" y="4497"/>
                  </a:cubicBezTo>
                  <a:cubicBezTo>
                    <a:pt x="15264" y="4877"/>
                    <a:pt x="13776" y="5511"/>
                    <a:pt x="12383" y="6334"/>
                  </a:cubicBezTo>
                  <a:cubicBezTo>
                    <a:pt x="12216" y="6431"/>
                    <a:pt x="12032" y="6480"/>
                    <a:pt x="11848" y="6480"/>
                  </a:cubicBezTo>
                  <a:cubicBezTo>
                    <a:pt x="11611" y="6480"/>
                    <a:pt x="11375" y="6399"/>
                    <a:pt x="11179" y="6239"/>
                  </a:cubicBezTo>
                  <a:lnTo>
                    <a:pt x="9216" y="4529"/>
                  </a:lnTo>
                  <a:cubicBezTo>
                    <a:pt x="9030" y="4359"/>
                    <a:pt x="8783" y="4271"/>
                    <a:pt x="8536" y="4271"/>
                  </a:cubicBezTo>
                  <a:cubicBezTo>
                    <a:pt x="8277" y="4271"/>
                    <a:pt x="8016" y="4366"/>
                    <a:pt x="7822" y="4561"/>
                  </a:cubicBezTo>
                  <a:lnTo>
                    <a:pt x="6777" y="5606"/>
                  </a:lnTo>
                  <a:lnTo>
                    <a:pt x="5732" y="6619"/>
                  </a:lnTo>
                  <a:lnTo>
                    <a:pt x="4655" y="7664"/>
                  </a:lnTo>
                  <a:cubicBezTo>
                    <a:pt x="4275" y="8044"/>
                    <a:pt x="4244" y="8678"/>
                    <a:pt x="4592" y="9058"/>
                  </a:cubicBezTo>
                  <a:lnTo>
                    <a:pt x="6302" y="11084"/>
                  </a:lnTo>
                  <a:cubicBezTo>
                    <a:pt x="6587" y="11433"/>
                    <a:pt x="6619" y="11908"/>
                    <a:pt x="6397" y="12288"/>
                  </a:cubicBezTo>
                  <a:cubicBezTo>
                    <a:pt x="5510" y="13745"/>
                    <a:pt x="4845" y="15360"/>
                    <a:pt x="4434" y="17038"/>
                  </a:cubicBezTo>
                  <a:cubicBezTo>
                    <a:pt x="4339" y="17450"/>
                    <a:pt x="3990" y="17798"/>
                    <a:pt x="3547" y="17830"/>
                  </a:cubicBezTo>
                  <a:lnTo>
                    <a:pt x="950" y="18020"/>
                  </a:lnTo>
                  <a:cubicBezTo>
                    <a:pt x="412" y="18052"/>
                    <a:pt x="0" y="18495"/>
                    <a:pt x="0" y="19033"/>
                  </a:cubicBezTo>
                  <a:lnTo>
                    <a:pt x="0" y="23467"/>
                  </a:lnTo>
                  <a:cubicBezTo>
                    <a:pt x="0" y="24005"/>
                    <a:pt x="412" y="24449"/>
                    <a:pt x="950" y="24480"/>
                  </a:cubicBezTo>
                  <a:lnTo>
                    <a:pt x="3579" y="24702"/>
                  </a:lnTo>
                  <a:cubicBezTo>
                    <a:pt x="4022" y="24734"/>
                    <a:pt x="4370" y="25019"/>
                    <a:pt x="4497" y="25462"/>
                  </a:cubicBezTo>
                  <a:cubicBezTo>
                    <a:pt x="4909" y="27109"/>
                    <a:pt x="5574" y="28661"/>
                    <a:pt x="6460" y="30117"/>
                  </a:cubicBezTo>
                  <a:cubicBezTo>
                    <a:pt x="6682" y="30497"/>
                    <a:pt x="6651" y="30972"/>
                    <a:pt x="6365" y="31321"/>
                  </a:cubicBezTo>
                  <a:lnTo>
                    <a:pt x="4719" y="33284"/>
                  </a:lnTo>
                  <a:cubicBezTo>
                    <a:pt x="4370" y="33696"/>
                    <a:pt x="4402" y="34298"/>
                    <a:pt x="4782" y="34678"/>
                  </a:cubicBezTo>
                  <a:lnTo>
                    <a:pt x="5859" y="35723"/>
                  </a:lnTo>
                  <a:lnTo>
                    <a:pt x="6872" y="36768"/>
                  </a:lnTo>
                  <a:lnTo>
                    <a:pt x="7981" y="37813"/>
                  </a:lnTo>
                  <a:cubicBezTo>
                    <a:pt x="8179" y="38011"/>
                    <a:pt x="8437" y="38114"/>
                    <a:pt x="8697" y="38114"/>
                  </a:cubicBezTo>
                  <a:cubicBezTo>
                    <a:pt x="8936" y="38114"/>
                    <a:pt x="9177" y="38027"/>
                    <a:pt x="9374" y="37845"/>
                  </a:cubicBezTo>
                  <a:lnTo>
                    <a:pt x="11338" y="36134"/>
                  </a:lnTo>
                  <a:cubicBezTo>
                    <a:pt x="11537" y="35953"/>
                    <a:pt x="11779" y="35865"/>
                    <a:pt x="12020" y="35865"/>
                  </a:cubicBezTo>
                  <a:cubicBezTo>
                    <a:pt x="12200" y="35865"/>
                    <a:pt x="12379" y="35913"/>
                    <a:pt x="12541" y="36008"/>
                  </a:cubicBezTo>
                  <a:cubicBezTo>
                    <a:pt x="14029" y="36863"/>
                    <a:pt x="15645" y="37496"/>
                    <a:pt x="17323" y="37876"/>
                  </a:cubicBezTo>
                  <a:cubicBezTo>
                    <a:pt x="17766" y="37971"/>
                    <a:pt x="18083" y="38351"/>
                    <a:pt x="18115" y="38795"/>
                  </a:cubicBezTo>
                  <a:lnTo>
                    <a:pt x="18368" y="41392"/>
                  </a:lnTo>
                  <a:cubicBezTo>
                    <a:pt x="18431" y="41898"/>
                    <a:pt x="18875" y="42278"/>
                    <a:pt x="19413" y="42278"/>
                  </a:cubicBezTo>
                  <a:lnTo>
                    <a:pt x="20902" y="42247"/>
                  </a:lnTo>
                  <a:lnTo>
                    <a:pt x="22358" y="42215"/>
                  </a:lnTo>
                  <a:lnTo>
                    <a:pt x="23847" y="42183"/>
                  </a:lnTo>
                  <a:cubicBezTo>
                    <a:pt x="24385" y="42183"/>
                    <a:pt x="24797" y="41772"/>
                    <a:pt x="24829" y="41233"/>
                  </a:cubicBezTo>
                  <a:lnTo>
                    <a:pt x="24987" y="38605"/>
                  </a:lnTo>
                  <a:cubicBezTo>
                    <a:pt x="25019" y="38161"/>
                    <a:pt x="25304" y="37781"/>
                    <a:pt x="25747" y="37655"/>
                  </a:cubicBezTo>
                  <a:cubicBezTo>
                    <a:pt x="27235" y="37243"/>
                    <a:pt x="28692" y="36610"/>
                    <a:pt x="30022" y="35818"/>
                  </a:cubicBezTo>
                  <a:cubicBezTo>
                    <a:pt x="30189" y="35721"/>
                    <a:pt x="30373" y="35672"/>
                    <a:pt x="30557" y="35672"/>
                  </a:cubicBezTo>
                  <a:cubicBezTo>
                    <a:pt x="30794" y="35672"/>
                    <a:pt x="31030" y="35752"/>
                    <a:pt x="31226" y="35913"/>
                  </a:cubicBezTo>
                  <a:lnTo>
                    <a:pt x="33189" y="37591"/>
                  </a:lnTo>
                  <a:cubicBezTo>
                    <a:pt x="33386" y="37742"/>
                    <a:pt x="33625" y="37821"/>
                    <a:pt x="33864" y="37821"/>
                  </a:cubicBezTo>
                  <a:cubicBezTo>
                    <a:pt x="34125" y="37821"/>
                    <a:pt x="34384" y="37727"/>
                    <a:pt x="34583" y="37528"/>
                  </a:cubicBezTo>
                  <a:lnTo>
                    <a:pt x="35659" y="36451"/>
                  </a:lnTo>
                  <a:lnTo>
                    <a:pt x="36704" y="35438"/>
                  </a:lnTo>
                  <a:lnTo>
                    <a:pt x="37750" y="34393"/>
                  </a:lnTo>
                  <a:cubicBezTo>
                    <a:pt x="38130" y="34013"/>
                    <a:pt x="38130" y="33379"/>
                    <a:pt x="37781" y="32999"/>
                  </a:cubicBezTo>
                  <a:lnTo>
                    <a:pt x="36071" y="31004"/>
                  </a:lnTo>
                  <a:cubicBezTo>
                    <a:pt x="35786" y="30687"/>
                    <a:pt x="35723" y="30181"/>
                    <a:pt x="35944" y="29832"/>
                  </a:cubicBezTo>
                  <a:cubicBezTo>
                    <a:pt x="36799" y="28407"/>
                    <a:pt x="37401" y="26855"/>
                    <a:pt x="37813" y="25272"/>
                  </a:cubicBezTo>
                  <a:cubicBezTo>
                    <a:pt x="37908" y="24829"/>
                    <a:pt x="38256" y="24512"/>
                    <a:pt x="38731" y="24480"/>
                  </a:cubicBezTo>
                  <a:lnTo>
                    <a:pt x="41296" y="24259"/>
                  </a:lnTo>
                  <a:cubicBezTo>
                    <a:pt x="41835" y="24227"/>
                    <a:pt x="42247" y="23784"/>
                    <a:pt x="42247" y="23245"/>
                  </a:cubicBezTo>
                  <a:lnTo>
                    <a:pt x="42247" y="18812"/>
                  </a:lnTo>
                  <a:cubicBezTo>
                    <a:pt x="42247" y="18273"/>
                    <a:pt x="41835" y="17830"/>
                    <a:pt x="41296" y="17798"/>
                  </a:cubicBezTo>
                  <a:lnTo>
                    <a:pt x="38668" y="17577"/>
                  </a:lnTo>
                  <a:cubicBezTo>
                    <a:pt x="38225" y="17545"/>
                    <a:pt x="37876" y="17260"/>
                    <a:pt x="37750" y="16848"/>
                  </a:cubicBezTo>
                  <a:cubicBezTo>
                    <a:pt x="37338" y="15296"/>
                    <a:pt x="36736" y="13808"/>
                    <a:pt x="35944" y="12446"/>
                  </a:cubicBezTo>
                  <a:cubicBezTo>
                    <a:pt x="35691" y="12066"/>
                    <a:pt x="35754" y="11559"/>
                    <a:pt x="36039" y="11243"/>
                  </a:cubicBezTo>
                  <a:lnTo>
                    <a:pt x="37750" y="9279"/>
                  </a:lnTo>
                  <a:cubicBezTo>
                    <a:pt x="38098" y="8899"/>
                    <a:pt x="38066" y="8266"/>
                    <a:pt x="37718" y="7886"/>
                  </a:cubicBezTo>
                  <a:lnTo>
                    <a:pt x="36673" y="6841"/>
                  </a:lnTo>
                  <a:lnTo>
                    <a:pt x="35628" y="5764"/>
                  </a:lnTo>
                  <a:lnTo>
                    <a:pt x="34583" y="4719"/>
                  </a:lnTo>
                  <a:cubicBezTo>
                    <a:pt x="34377" y="4496"/>
                    <a:pt x="34106" y="4384"/>
                    <a:pt x="33835" y="4384"/>
                  </a:cubicBezTo>
                  <a:cubicBezTo>
                    <a:pt x="33606" y="4384"/>
                    <a:pt x="33378" y="4464"/>
                    <a:pt x="33189" y="4624"/>
                  </a:cubicBezTo>
                  <a:lnTo>
                    <a:pt x="31162" y="6334"/>
                  </a:lnTo>
                  <a:cubicBezTo>
                    <a:pt x="30984" y="6494"/>
                    <a:pt x="30756" y="6575"/>
                    <a:pt x="30523" y="6575"/>
                  </a:cubicBezTo>
                  <a:cubicBezTo>
                    <a:pt x="30341" y="6575"/>
                    <a:pt x="30157" y="6526"/>
                    <a:pt x="29991" y="6429"/>
                  </a:cubicBezTo>
                  <a:cubicBezTo>
                    <a:pt x="28502" y="5511"/>
                    <a:pt x="26919" y="4846"/>
                    <a:pt x="25240" y="4434"/>
                  </a:cubicBezTo>
                  <a:cubicBezTo>
                    <a:pt x="24797" y="4339"/>
                    <a:pt x="24480" y="3959"/>
                    <a:pt x="24449" y="3516"/>
                  </a:cubicBezTo>
                  <a:lnTo>
                    <a:pt x="24259" y="950"/>
                  </a:lnTo>
                  <a:cubicBezTo>
                    <a:pt x="24195" y="412"/>
                    <a:pt x="23752" y="0"/>
                    <a:pt x="23213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9" name="Google Shape;602;p23">
              <a:extLst>
                <a:ext uri="{FF2B5EF4-FFF2-40B4-BE49-F238E27FC236}">
                  <a16:creationId xmlns:a16="http://schemas.microsoft.com/office/drawing/2014/main" id="{B1C94474-73D9-69AE-4B23-226CCF9AD9E1}"/>
                </a:ext>
              </a:extLst>
            </p:cNvPr>
            <p:cNvGrpSpPr/>
            <p:nvPr/>
          </p:nvGrpSpPr>
          <p:grpSpPr>
            <a:xfrm>
              <a:off x="5614386" y="3713992"/>
              <a:ext cx="338338" cy="334800"/>
              <a:chOff x="-5971525" y="3273750"/>
              <a:chExt cx="292250" cy="290650"/>
            </a:xfrm>
          </p:grpSpPr>
          <p:sp>
            <p:nvSpPr>
              <p:cNvPr id="230" name="Google Shape;603;p23">
                <a:extLst>
                  <a:ext uri="{FF2B5EF4-FFF2-40B4-BE49-F238E27FC236}">
                    <a16:creationId xmlns:a16="http://schemas.microsoft.com/office/drawing/2014/main" id="{6BCF7BD4-2459-A5F0-D079-27D3C139ACF7}"/>
                  </a:ext>
                </a:extLst>
              </p:cNvPr>
              <p:cNvSpPr/>
              <p:nvPr/>
            </p:nvSpPr>
            <p:spPr>
              <a:xfrm>
                <a:off x="-5868325" y="3273750"/>
                <a:ext cx="85075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3372" extrusionOk="0">
                    <a:moveTo>
                      <a:pt x="1701" y="0"/>
                    </a:moveTo>
                    <a:cubicBezTo>
                      <a:pt x="788" y="0"/>
                      <a:pt x="0" y="756"/>
                      <a:pt x="0" y="1702"/>
                    </a:cubicBezTo>
                    <a:cubicBezTo>
                      <a:pt x="0" y="2615"/>
                      <a:pt x="788" y="3371"/>
                      <a:pt x="1701" y="3371"/>
                    </a:cubicBezTo>
                    <a:cubicBezTo>
                      <a:pt x="2646" y="3371"/>
                      <a:pt x="3403" y="2615"/>
                      <a:pt x="3403" y="1702"/>
                    </a:cubicBezTo>
                    <a:cubicBezTo>
                      <a:pt x="3403" y="756"/>
                      <a:pt x="2646" y="0"/>
                      <a:pt x="1701" y="0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604;p23">
                <a:extLst>
                  <a:ext uri="{FF2B5EF4-FFF2-40B4-BE49-F238E27FC236}">
                    <a16:creationId xmlns:a16="http://schemas.microsoft.com/office/drawing/2014/main" id="{2567267E-E2DB-CD94-2191-090EEB3971E5}"/>
                  </a:ext>
                </a:extLst>
              </p:cNvPr>
              <p:cNvSpPr/>
              <p:nvPr/>
            </p:nvSpPr>
            <p:spPr>
              <a:xfrm>
                <a:off x="-5971525" y="3308400"/>
                <a:ext cx="292250" cy="256000"/>
              </a:xfrm>
              <a:custGeom>
                <a:avLst/>
                <a:gdLst/>
                <a:ahLst/>
                <a:cxnLst/>
                <a:rect l="l" t="t" r="r" b="b"/>
                <a:pathLst>
                  <a:path w="11690" h="10240" extrusionOk="0">
                    <a:moveTo>
                      <a:pt x="2049" y="1"/>
                    </a:moveTo>
                    <a:cubicBezTo>
                      <a:pt x="1324" y="1"/>
                      <a:pt x="694" y="599"/>
                      <a:pt x="694" y="1355"/>
                    </a:cubicBezTo>
                    <a:cubicBezTo>
                      <a:pt x="694" y="1733"/>
                      <a:pt x="852" y="2080"/>
                      <a:pt x="1072" y="2300"/>
                    </a:cubicBezTo>
                    <a:cubicBezTo>
                      <a:pt x="442" y="2647"/>
                      <a:pt x="1" y="3340"/>
                      <a:pt x="1" y="4096"/>
                    </a:cubicBezTo>
                    <a:lnTo>
                      <a:pt x="1" y="5766"/>
                    </a:lnTo>
                    <a:cubicBezTo>
                      <a:pt x="1" y="6207"/>
                      <a:pt x="284" y="6617"/>
                      <a:pt x="694" y="6774"/>
                    </a:cubicBezTo>
                    <a:lnTo>
                      <a:pt x="694" y="8538"/>
                    </a:lnTo>
                    <a:cubicBezTo>
                      <a:pt x="694" y="9074"/>
                      <a:pt x="1167" y="9546"/>
                      <a:pt x="1702" y="9546"/>
                    </a:cubicBezTo>
                    <a:lnTo>
                      <a:pt x="2364" y="9546"/>
                    </a:lnTo>
                    <a:cubicBezTo>
                      <a:pt x="2931" y="9546"/>
                      <a:pt x="3403" y="9074"/>
                      <a:pt x="3403" y="8538"/>
                    </a:cubicBezTo>
                    <a:lnTo>
                      <a:pt x="3403" y="6774"/>
                    </a:lnTo>
                    <a:cubicBezTo>
                      <a:pt x="3529" y="6711"/>
                      <a:pt x="3624" y="6648"/>
                      <a:pt x="3750" y="6522"/>
                    </a:cubicBezTo>
                    <a:cubicBezTo>
                      <a:pt x="3876" y="6585"/>
                      <a:pt x="3939" y="6680"/>
                      <a:pt x="4097" y="6774"/>
                    </a:cubicBezTo>
                    <a:lnTo>
                      <a:pt x="4097" y="9200"/>
                    </a:lnTo>
                    <a:cubicBezTo>
                      <a:pt x="4097" y="9735"/>
                      <a:pt x="4569" y="10240"/>
                      <a:pt x="5136" y="10240"/>
                    </a:cubicBezTo>
                    <a:lnTo>
                      <a:pt x="6522" y="10240"/>
                    </a:lnTo>
                    <a:cubicBezTo>
                      <a:pt x="7058" y="10240"/>
                      <a:pt x="7562" y="9767"/>
                      <a:pt x="7562" y="9200"/>
                    </a:cubicBezTo>
                    <a:lnTo>
                      <a:pt x="7562" y="6774"/>
                    </a:lnTo>
                    <a:cubicBezTo>
                      <a:pt x="7688" y="6711"/>
                      <a:pt x="7814" y="6648"/>
                      <a:pt x="7940" y="6522"/>
                    </a:cubicBezTo>
                    <a:cubicBezTo>
                      <a:pt x="8035" y="6585"/>
                      <a:pt x="8129" y="6680"/>
                      <a:pt x="8287" y="6774"/>
                    </a:cubicBezTo>
                    <a:lnTo>
                      <a:pt x="8287" y="8538"/>
                    </a:lnTo>
                    <a:cubicBezTo>
                      <a:pt x="8287" y="9074"/>
                      <a:pt x="8759" y="9546"/>
                      <a:pt x="9295" y="9546"/>
                    </a:cubicBezTo>
                    <a:lnTo>
                      <a:pt x="9988" y="9546"/>
                    </a:lnTo>
                    <a:cubicBezTo>
                      <a:pt x="10524" y="9546"/>
                      <a:pt x="10996" y="9074"/>
                      <a:pt x="10996" y="8538"/>
                    </a:cubicBezTo>
                    <a:lnTo>
                      <a:pt x="10996" y="6774"/>
                    </a:lnTo>
                    <a:cubicBezTo>
                      <a:pt x="11406" y="6617"/>
                      <a:pt x="11658" y="6238"/>
                      <a:pt x="11658" y="5766"/>
                    </a:cubicBezTo>
                    <a:lnTo>
                      <a:pt x="11658" y="4096"/>
                    </a:lnTo>
                    <a:cubicBezTo>
                      <a:pt x="11689" y="3340"/>
                      <a:pt x="11280" y="2678"/>
                      <a:pt x="10650" y="2300"/>
                    </a:cubicBezTo>
                    <a:cubicBezTo>
                      <a:pt x="10870" y="2080"/>
                      <a:pt x="11028" y="1733"/>
                      <a:pt x="11028" y="1355"/>
                    </a:cubicBezTo>
                    <a:cubicBezTo>
                      <a:pt x="11028" y="599"/>
                      <a:pt x="10398" y="1"/>
                      <a:pt x="9641" y="1"/>
                    </a:cubicBezTo>
                    <a:cubicBezTo>
                      <a:pt x="8917" y="1"/>
                      <a:pt x="8287" y="599"/>
                      <a:pt x="8287" y="1355"/>
                    </a:cubicBezTo>
                    <a:cubicBezTo>
                      <a:pt x="8287" y="1733"/>
                      <a:pt x="8444" y="2080"/>
                      <a:pt x="8665" y="2300"/>
                    </a:cubicBezTo>
                    <a:cubicBezTo>
                      <a:pt x="8444" y="2426"/>
                      <a:pt x="8224" y="2584"/>
                      <a:pt x="8066" y="2773"/>
                    </a:cubicBezTo>
                    <a:cubicBezTo>
                      <a:pt x="7972" y="2521"/>
                      <a:pt x="7751" y="2237"/>
                      <a:pt x="7562" y="2017"/>
                    </a:cubicBezTo>
                    <a:cubicBezTo>
                      <a:pt x="7216" y="2395"/>
                      <a:pt x="6743" y="2584"/>
                      <a:pt x="6239" y="2647"/>
                    </a:cubicBezTo>
                    <a:lnTo>
                      <a:pt x="6239" y="4380"/>
                    </a:lnTo>
                    <a:cubicBezTo>
                      <a:pt x="6239" y="4604"/>
                      <a:pt x="6043" y="4722"/>
                      <a:pt x="5851" y="4722"/>
                    </a:cubicBezTo>
                    <a:cubicBezTo>
                      <a:pt x="5665" y="4722"/>
                      <a:pt x="5483" y="4612"/>
                      <a:pt x="5483" y="4380"/>
                    </a:cubicBezTo>
                    <a:lnTo>
                      <a:pt x="5483" y="2647"/>
                    </a:lnTo>
                    <a:cubicBezTo>
                      <a:pt x="4979" y="2584"/>
                      <a:pt x="4506" y="2332"/>
                      <a:pt x="4160" y="2017"/>
                    </a:cubicBezTo>
                    <a:cubicBezTo>
                      <a:pt x="3908" y="2237"/>
                      <a:pt x="3750" y="2521"/>
                      <a:pt x="3624" y="2773"/>
                    </a:cubicBezTo>
                    <a:cubicBezTo>
                      <a:pt x="3466" y="2584"/>
                      <a:pt x="3277" y="2426"/>
                      <a:pt x="3057" y="2300"/>
                    </a:cubicBezTo>
                    <a:cubicBezTo>
                      <a:pt x="3277" y="2080"/>
                      <a:pt x="3435" y="1733"/>
                      <a:pt x="3435" y="1355"/>
                    </a:cubicBezTo>
                    <a:cubicBezTo>
                      <a:pt x="3435" y="599"/>
                      <a:pt x="2805" y="1"/>
                      <a:pt x="2049" y="1"/>
                    </a:cubicBezTo>
                    <a:close/>
                  </a:path>
                </a:pathLst>
              </a:cu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29598092-38A9-BD72-18A0-E31E57A55427}"/>
              </a:ext>
            </a:extLst>
          </p:cNvPr>
          <p:cNvSpPr txBox="1"/>
          <p:nvPr/>
        </p:nvSpPr>
        <p:spPr>
          <a:xfrm>
            <a:off x="2924333" y="1484025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111DB28-BE84-D284-D0A9-8A0699B0751C}"/>
              </a:ext>
            </a:extLst>
          </p:cNvPr>
          <p:cNvSpPr txBox="1"/>
          <p:nvPr/>
        </p:nvSpPr>
        <p:spPr>
          <a:xfrm>
            <a:off x="7840495" y="4588569"/>
            <a:ext cx="1612532" cy="1435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05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DE3B9CDF-493F-6C7B-10BC-4FF512D548E0}"/>
              </a:ext>
            </a:extLst>
          </p:cNvPr>
          <p:cNvSpPr txBox="1"/>
          <p:nvPr/>
        </p:nvSpPr>
        <p:spPr>
          <a:xfrm>
            <a:off x="5789656" y="4588569"/>
            <a:ext cx="1612532" cy="1435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05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0E58C37-C300-9BAA-535A-0A7987271D1F}"/>
              </a:ext>
            </a:extLst>
          </p:cNvPr>
          <p:cNvSpPr txBox="1"/>
          <p:nvPr/>
        </p:nvSpPr>
        <p:spPr>
          <a:xfrm>
            <a:off x="3838463" y="4588569"/>
            <a:ext cx="1612532" cy="1435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05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65CED565-5C89-229A-1ADD-4AEE55B6846E}"/>
              </a:ext>
            </a:extLst>
          </p:cNvPr>
          <p:cNvSpPr txBox="1"/>
          <p:nvPr/>
        </p:nvSpPr>
        <p:spPr>
          <a:xfrm>
            <a:off x="1853292" y="4588569"/>
            <a:ext cx="1612532" cy="1435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05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CF26C6DA-6EDD-CD64-BF09-AE743C1FCBF1}"/>
              </a:ext>
            </a:extLst>
          </p:cNvPr>
          <p:cNvSpPr txBox="1"/>
          <p:nvPr/>
        </p:nvSpPr>
        <p:spPr>
          <a:xfrm>
            <a:off x="1365942" y="2053135"/>
            <a:ext cx="8631925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400" dirty="0">
              <a:solidFill>
                <a:srgbClr val="253B50"/>
              </a:solidFill>
            </a:endParaRPr>
          </a:p>
        </p:txBody>
      </p:sp>
      <p:pic>
        <p:nvPicPr>
          <p:cNvPr id="29" name="Picture 28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442B800E-7F37-FE45-2126-30AEB8CFCCB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0456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" grpId="0" animBg="1"/>
      <p:bldP spid="19" grpId="0" animBg="1"/>
      <p:bldP spid="226" grpId="0" animBg="1"/>
      <p:bldP spid="232" grpId="0"/>
      <p:bldP spid="233" grpId="0"/>
      <p:bldP spid="234" grpId="0"/>
      <p:bldP spid="235" grpId="0"/>
      <p:bldP spid="236" grpId="0"/>
      <p:bldP spid="23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A8CAE97-BE89-973F-CEC4-77D0F4DB8B18}"/>
              </a:ext>
            </a:extLst>
          </p:cNvPr>
          <p:cNvGrpSpPr/>
          <p:nvPr/>
        </p:nvGrpSpPr>
        <p:grpSpPr>
          <a:xfrm>
            <a:off x="6447724" y="4682032"/>
            <a:ext cx="319883" cy="283129"/>
            <a:chOff x="5474420" y="4725595"/>
            <a:chExt cx="319883" cy="283129"/>
          </a:xfrm>
        </p:grpSpPr>
        <p:sp>
          <p:nvSpPr>
            <p:cNvPr id="166" name="Google Shape;165;p17">
              <a:extLst>
                <a:ext uri="{FF2B5EF4-FFF2-40B4-BE49-F238E27FC236}">
                  <a16:creationId xmlns:a16="http://schemas.microsoft.com/office/drawing/2014/main" id="{73C5D8F7-94B1-614D-CD87-3EA90474D81A}"/>
                </a:ext>
              </a:extLst>
            </p:cNvPr>
            <p:cNvSpPr/>
            <p:nvPr/>
          </p:nvSpPr>
          <p:spPr>
            <a:xfrm>
              <a:off x="5474420" y="4725595"/>
              <a:ext cx="319883" cy="283129"/>
            </a:xfrm>
            <a:custGeom>
              <a:avLst/>
              <a:gdLst/>
              <a:ahLst/>
              <a:cxnLst/>
              <a:rect l="l" t="t" r="r" b="b"/>
              <a:pathLst>
                <a:path w="10705" h="9475" extrusionOk="0">
                  <a:moveTo>
                    <a:pt x="5353" y="0"/>
                  </a:moveTo>
                  <a:cubicBezTo>
                    <a:pt x="3935" y="0"/>
                    <a:pt x="2539" y="637"/>
                    <a:pt x="1616" y="1856"/>
                  </a:cubicBezTo>
                  <a:cubicBezTo>
                    <a:pt x="1" y="3914"/>
                    <a:pt x="412" y="6891"/>
                    <a:pt x="2471" y="8474"/>
                  </a:cubicBezTo>
                  <a:cubicBezTo>
                    <a:pt x="3330" y="9148"/>
                    <a:pt x="4348" y="9475"/>
                    <a:pt x="5361" y="9475"/>
                  </a:cubicBezTo>
                  <a:cubicBezTo>
                    <a:pt x="6776" y="9475"/>
                    <a:pt x="8180" y="8837"/>
                    <a:pt x="9121" y="7619"/>
                  </a:cubicBezTo>
                  <a:cubicBezTo>
                    <a:pt x="10705" y="5561"/>
                    <a:pt x="10325" y="2584"/>
                    <a:pt x="8266" y="1001"/>
                  </a:cubicBezTo>
                  <a:cubicBezTo>
                    <a:pt x="7394" y="327"/>
                    <a:pt x="6368" y="0"/>
                    <a:pt x="5353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" name="Google Shape;166;p17">
              <a:extLst>
                <a:ext uri="{FF2B5EF4-FFF2-40B4-BE49-F238E27FC236}">
                  <a16:creationId xmlns:a16="http://schemas.microsoft.com/office/drawing/2014/main" id="{7F9C2C35-AE5D-96E3-602B-E87D1CE78027}"/>
                </a:ext>
              </a:extLst>
            </p:cNvPr>
            <p:cNvSpPr/>
            <p:nvPr/>
          </p:nvSpPr>
          <p:spPr>
            <a:xfrm>
              <a:off x="5587970" y="4788017"/>
              <a:ext cx="139159" cy="133093"/>
            </a:xfrm>
            <a:custGeom>
              <a:avLst/>
              <a:gdLst/>
              <a:ahLst/>
              <a:cxnLst/>
              <a:rect l="l" t="t" r="r" b="b"/>
              <a:pathLst>
                <a:path w="4657" h="4454" extrusionOk="0">
                  <a:moveTo>
                    <a:pt x="472" y="1"/>
                  </a:moveTo>
                  <a:cubicBezTo>
                    <a:pt x="227" y="1"/>
                    <a:pt x="1" y="179"/>
                    <a:pt x="1" y="463"/>
                  </a:cubicBezTo>
                  <a:lnTo>
                    <a:pt x="33" y="3979"/>
                  </a:lnTo>
                  <a:cubicBezTo>
                    <a:pt x="33" y="4232"/>
                    <a:pt x="223" y="4454"/>
                    <a:pt x="508" y="4454"/>
                  </a:cubicBezTo>
                  <a:lnTo>
                    <a:pt x="4023" y="4422"/>
                  </a:lnTo>
                  <a:cubicBezTo>
                    <a:pt x="4656" y="4422"/>
                    <a:pt x="4656" y="3472"/>
                    <a:pt x="4023" y="3472"/>
                  </a:cubicBezTo>
                  <a:lnTo>
                    <a:pt x="983" y="3504"/>
                  </a:lnTo>
                  <a:lnTo>
                    <a:pt x="951" y="463"/>
                  </a:lnTo>
                  <a:cubicBezTo>
                    <a:pt x="951" y="337"/>
                    <a:pt x="888" y="210"/>
                    <a:pt x="824" y="115"/>
                  </a:cubicBezTo>
                  <a:lnTo>
                    <a:pt x="793" y="115"/>
                  </a:lnTo>
                  <a:cubicBezTo>
                    <a:pt x="695" y="36"/>
                    <a:pt x="581" y="1"/>
                    <a:pt x="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" name="Google Shape;167;p17">
            <a:extLst>
              <a:ext uri="{FF2B5EF4-FFF2-40B4-BE49-F238E27FC236}">
                <a16:creationId xmlns:a16="http://schemas.microsoft.com/office/drawing/2014/main" id="{9F7A5B29-A0E7-F142-4173-11AAACDE3642}"/>
              </a:ext>
            </a:extLst>
          </p:cNvPr>
          <p:cNvSpPr/>
          <p:nvPr/>
        </p:nvSpPr>
        <p:spPr>
          <a:xfrm>
            <a:off x="6285915" y="3323671"/>
            <a:ext cx="1262411" cy="1264293"/>
          </a:xfrm>
          <a:custGeom>
            <a:avLst/>
            <a:gdLst/>
            <a:ahLst/>
            <a:cxnLst/>
            <a:rect l="l" t="t" r="r" b="b"/>
            <a:pathLst>
              <a:path w="42247" h="42310" extrusionOk="0">
                <a:moveTo>
                  <a:pt x="18812" y="0"/>
                </a:moveTo>
                <a:cubicBezTo>
                  <a:pt x="18273" y="0"/>
                  <a:pt x="17830" y="412"/>
                  <a:pt x="17798" y="950"/>
                </a:cubicBezTo>
                <a:lnTo>
                  <a:pt x="17608" y="3579"/>
                </a:lnTo>
                <a:cubicBezTo>
                  <a:pt x="17577" y="4022"/>
                  <a:pt x="17260" y="4371"/>
                  <a:pt x="16848" y="4497"/>
                </a:cubicBezTo>
                <a:cubicBezTo>
                  <a:pt x="15265" y="4909"/>
                  <a:pt x="13776" y="5511"/>
                  <a:pt x="12383" y="6334"/>
                </a:cubicBezTo>
                <a:cubicBezTo>
                  <a:pt x="12217" y="6431"/>
                  <a:pt x="12032" y="6480"/>
                  <a:pt x="11848" y="6480"/>
                </a:cubicBezTo>
                <a:cubicBezTo>
                  <a:pt x="11611" y="6480"/>
                  <a:pt x="11375" y="6399"/>
                  <a:pt x="11179" y="6239"/>
                </a:cubicBezTo>
                <a:lnTo>
                  <a:pt x="9248" y="4529"/>
                </a:lnTo>
                <a:cubicBezTo>
                  <a:pt x="9055" y="4366"/>
                  <a:pt x="8821" y="4286"/>
                  <a:pt x="8588" y="4286"/>
                </a:cubicBezTo>
                <a:cubicBezTo>
                  <a:pt x="8322" y="4286"/>
                  <a:pt x="8057" y="4390"/>
                  <a:pt x="7854" y="4592"/>
                </a:cubicBezTo>
                <a:lnTo>
                  <a:pt x="6777" y="5637"/>
                </a:lnTo>
                <a:lnTo>
                  <a:pt x="5732" y="6651"/>
                </a:lnTo>
                <a:lnTo>
                  <a:pt x="4687" y="7696"/>
                </a:lnTo>
                <a:cubicBezTo>
                  <a:pt x="4276" y="8076"/>
                  <a:pt x="4276" y="8678"/>
                  <a:pt x="4624" y="9089"/>
                </a:cubicBezTo>
                <a:lnTo>
                  <a:pt x="6302" y="11116"/>
                </a:lnTo>
                <a:cubicBezTo>
                  <a:pt x="6587" y="11433"/>
                  <a:pt x="6619" y="11908"/>
                  <a:pt x="6397" y="12288"/>
                </a:cubicBezTo>
                <a:cubicBezTo>
                  <a:pt x="5511" y="13776"/>
                  <a:pt x="4846" y="15360"/>
                  <a:pt x="4466" y="17038"/>
                </a:cubicBezTo>
                <a:cubicBezTo>
                  <a:pt x="4339" y="17482"/>
                  <a:pt x="3991" y="17798"/>
                  <a:pt x="3547" y="17830"/>
                </a:cubicBezTo>
                <a:lnTo>
                  <a:pt x="950" y="18020"/>
                </a:lnTo>
                <a:cubicBezTo>
                  <a:pt x="412" y="18083"/>
                  <a:pt x="0" y="18527"/>
                  <a:pt x="0" y="19065"/>
                </a:cubicBezTo>
                <a:lnTo>
                  <a:pt x="0" y="23499"/>
                </a:lnTo>
                <a:cubicBezTo>
                  <a:pt x="0" y="24037"/>
                  <a:pt x="412" y="24480"/>
                  <a:pt x="950" y="24512"/>
                </a:cubicBezTo>
                <a:lnTo>
                  <a:pt x="3579" y="24734"/>
                </a:lnTo>
                <a:cubicBezTo>
                  <a:pt x="4022" y="24765"/>
                  <a:pt x="4402" y="25050"/>
                  <a:pt x="4497" y="25494"/>
                </a:cubicBezTo>
                <a:cubicBezTo>
                  <a:pt x="4941" y="27141"/>
                  <a:pt x="5606" y="28692"/>
                  <a:pt x="6492" y="30149"/>
                </a:cubicBezTo>
                <a:cubicBezTo>
                  <a:pt x="6714" y="30529"/>
                  <a:pt x="6682" y="31004"/>
                  <a:pt x="6397" y="31352"/>
                </a:cubicBezTo>
                <a:lnTo>
                  <a:pt x="4719" y="33316"/>
                </a:lnTo>
                <a:cubicBezTo>
                  <a:pt x="4371" y="33728"/>
                  <a:pt x="4402" y="34329"/>
                  <a:pt x="4782" y="34709"/>
                </a:cubicBezTo>
                <a:lnTo>
                  <a:pt x="5859" y="35754"/>
                </a:lnTo>
                <a:lnTo>
                  <a:pt x="6904" y="36768"/>
                </a:lnTo>
                <a:lnTo>
                  <a:pt x="7949" y="37813"/>
                </a:lnTo>
                <a:cubicBezTo>
                  <a:pt x="8152" y="38015"/>
                  <a:pt x="8426" y="38119"/>
                  <a:pt x="8695" y="38119"/>
                </a:cubicBezTo>
                <a:cubicBezTo>
                  <a:pt x="8932" y="38119"/>
                  <a:pt x="9165" y="38039"/>
                  <a:pt x="9343" y="37876"/>
                </a:cubicBezTo>
                <a:lnTo>
                  <a:pt x="11338" y="36134"/>
                </a:lnTo>
                <a:cubicBezTo>
                  <a:pt x="11523" y="35968"/>
                  <a:pt x="11762" y="35888"/>
                  <a:pt x="12004" y="35888"/>
                </a:cubicBezTo>
                <a:cubicBezTo>
                  <a:pt x="12177" y="35888"/>
                  <a:pt x="12351" y="35929"/>
                  <a:pt x="12510" y="36008"/>
                </a:cubicBezTo>
                <a:cubicBezTo>
                  <a:pt x="14030" y="36895"/>
                  <a:pt x="15645" y="37528"/>
                  <a:pt x="17323" y="37908"/>
                </a:cubicBezTo>
                <a:cubicBezTo>
                  <a:pt x="17735" y="38003"/>
                  <a:pt x="18052" y="38351"/>
                  <a:pt x="18115" y="38795"/>
                </a:cubicBezTo>
                <a:lnTo>
                  <a:pt x="18368" y="41392"/>
                </a:lnTo>
                <a:cubicBezTo>
                  <a:pt x="18400" y="41930"/>
                  <a:pt x="18875" y="42310"/>
                  <a:pt x="19413" y="42310"/>
                </a:cubicBezTo>
                <a:lnTo>
                  <a:pt x="20902" y="42278"/>
                </a:lnTo>
                <a:lnTo>
                  <a:pt x="22359" y="42247"/>
                </a:lnTo>
                <a:lnTo>
                  <a:pt x="23847" y="42215"/>
                </a:lnTo>
                <a:cubicBezTo>
                  <a:pt x="24385" y="42215"/>
                  <a:pt x="24829" y="41772"/>
                  <a:pt x="24860" y="41233"/>
                </a:cubicBezTo>
                <a:lnTo>
                  <a:pt x="24987" y="38636"/>
                </a:lnTo>
                <a:cubicBezTo>
                  <a:pt x="25019" y="38193"/>
                  <a:pt x="25336" y="37813"/>
                  <a:pt x="25747" y="37686"/>
                </a:cubicBezTo>
                <a:cubicBezTo>
                  <a:pt x="27267" y="37275"/>
                  <a:pt x="28692" y="36641"/>
                  <a:pt x="30023" y="35818"/>
                </a:cubicBezTo>
                <a:cubicBezTo>
                  <a:pt x="30189" y="35721"/>
                  <a:pt x="30373" y="35672"/>
                  <a:pt x="30557" y="35672"/>
                </a:cubicBezTo>
                <a:cubicBezTo>
                  <a:pt x="30794" y="35672"/>
                  <a:pt x="31030" y="35752"/>
                  <a:pt x="31226" y="35913"/>
                </a:cubicBezTo>
                <a:lnTo>
                  <a:pt x="33189" y="37591"/>
                </a:lnTo>
                <a:cubicBezTo>
                  <a:pt x="33382" y="37754"/>
                  <a:pt x="33616" y="37834"/>
                  <a:pt x="33849" y="37834"/>
                </a:cubicBezTo>
                <a:cubicBezTo>
                  <a:pt x="34115" y="37834"/>
                  <a:pt x="34381" y="37730"/>
                  <a:pt x="34583" y="37528"/>
                </a:cubicBezTo>
                <a:lnTo>
                  <a:pt x="35660" y="36483"/>
                </a:lnTo>
                <a:lnTo>
                  <a:pt x="36673" y="35438"/>
                </a:lnTo>
                <a:lnTo>
                  <a:pt x="37750" y="34361"/>
                </a:lnTo>
                <a:cubicBezTo>
                  <a:pt x="38130" y="33981"/>
                  <a:pt x="38130" y="33379"/>
                  <a:pt x="37781" y="32968"/>
                </a:cubicBezTo>
                <a:lnTo>
                  <a:pt x="36071" y="31004"/>
                </a:lnTo>
                <a:cubicBezTo>
                  <a:pt x="35786" y="30656"/>
                  <a:pt x="35723" y="30181"/>
                  <a:pt x="35945" y="29801"/>
                </a:cubicBezTo>
                <a:cubicBezTo>
                  <a:pt x="36768" y="28376"/>
                  <a:pt x="37401" y="26855"/>
                  <a:pt x="37813" y="25272"/>
                </a:cubicBezTo>
                <a:cubicBezTo>
                  <a:pt x="37908" y="24829"/>
                  <a:pt x="38288" y="24512"/>
                  <a:pt x="38732" y="24480"/>
                </a:cubicBezTo>
                <a:lnTo>
                  <a:pt x="41297" y="24259"/>
                </a:lnTo>
                <a:cubicBezTo>
                  <a:pt x="41835" y="24227"/>
                  <a:pt x="42247" y="23784"/>
                  <a:pt x="42247" y="23245"/>
                </a:cubicBezTo>
                <a:lnTo>
                  <a:pt x="42247" y="18812"/>
                </a:lnTo>
                <a:cubicBezTo>
                  <a:pt x="42247" y="18273"/>
                  <a:pt x="41835" y="17830"/>
                  <a:pt x="41297" y="17798"/>
                </a:cubicBezTo>
                <a:lnTo>
                  <a:pt x="38668" y="17577"/>
                </a:lnTo>
                <a:cubicBezTo>
                  <a:pt x="38225" y="17545"/>
                  <a:pt x="37876" y="17260"/>
                  <a:pt x="37750" y="16816"/>
                </a:cubicBezTo>
                <a:cubicBezTo>
                  <a:pt x="37370" y="15265"/>
                  <a:pt x="36736" y="13808"/>
                  <a:pt x="35945" y="12414"/>
                </a:cubicBezTo>
                <a:cubicBezTo>
                  <a:pt x="35723" y="12034"/>
                  <a:pt x="35755" y="11559"/>
                  <a:pt x="36040" y="11243"/>
                </a:cubicBezTo>
                <a:lnTo>
                  <a:pt x="37750" y="9279"/>
                </a:lnTo>
                <a:cubicBezTo>
                  <a:pt x="38098" y="8868"/>
                  <a:pt x="38098" y="8266"/>
                  <a:pt x="37718" y="7886"/>
                </a:cubicBezTo>
                <a:lnTo>
                  <a:pt x="36673" y="6809"/>
                </a:lnTo>
                <a:lnTo>
                  <a:pt x="35660" y="5764"/>
                </a:lnTo>
                <a:lnTo>
                  <a:pt x="34615" y="4719"/>
                </a:lnTo>
                <a:cubicBezTo>
                  <a:pt x="34412" y="4517"/>
                  <a:pt x="34147" y="4413"/>
                  <a:pt x="33881" y="4413"/>
                </a:cubicBezTo>
                <a:cubicBezTo>
                  <a:pt x="33648" y="4413"/>
                  <a:pt x="33414" y="4493"/>
                  <a:pt x="33221" y="4656"/>
                </a:cubicBezTo>
                <a:lnTo>
                  <a:pt x="31194" y="6334"/>
                </a:lnTo>
                <a:cubicBezTo>
                  <a:pt x="30998" y="6494"/>
                  <a:pt x="30762" y="6575"/>
                  <a:pt x="30526" y="6575"/>
                </a:cubicBezTo>
                <a:cubicBezTo>
                  <a:pt x="30342" y="6575"/>
                  <a:pt x="30157" y="6526"/>
                  <a:pt x="29991" y="6429"/>
                </a:cubicBezTo>
                <a:cubicBezTo>
                  <a:pt x="28534" y="5542"/>
                  <a:pt x="26919" y="4877"/>
                  <a:pt x="25241" y="4434"/>
                </a:cubicBezTo>
                <a:cubicBezTo>
                  <a:pt x="24829" y="4339"/>
                  <a:pt x="24512" y="3991"/>
                  <a:pt x="24449" y="3547"/>
                </a:cubicBezTo>
                <a:lnTo>
                  <a:pt x="24259" y="950"/>
                </a:lnTo>
                <a:cubicBezTo>
                  <a:pt x="24227" y="412"/>
                  <a:pt x="23784" y="0"/>
                  <a:pt x="23245" y="0"/>
                </a:cubicBezTo>
                <a:close/>
              </a:path>
            </a:pathLst>
          </a:custGeom>
          <a:solidFill>
            <a:srgbClr val="FCC3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dirty="0"/>
          </a:p>
        </p:txBody>
      </p:sp>
      <p:cxnSp>
        <p:nvCxnSpPr>
          <p:cNvPr id="170" name="Google Shape;173;p17">
            <a:extLst>
              <a:ext uri="{FF2B5EF4-FFF2-40B4-BE49-F238E27FC236}">
                <a16:creationId xmlns:a16="http://schemas.microsoft.com/office/drawing/2014/main" id="{7DC210DC-57D1-2ADC-FDC1-71DB934FCDC8}"/>
              </a:ext>
            </a:extLst>
          </p:cNvPr>
          <p:cNvCxnSpPr/>
          <p:nvPr/>
        </p:nvCxnSpPr>
        <p:spPr>
          <a:xfrm>
            <a:off x="7676419" y="3955330"/>
            <a:ext cx="311463" cy="0"/>
          </a:xfrm>
          <a:prstGeom prst="straightConnector1">
            <a:avLst/>
          </a:prstGeom>
          <a:noFill/>
          <a:ln w="9525" cap="flat" cmpd="sng">
            <a:solidFill>
              <a:srgbClr val="253B50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3C996454-2575-CC8C-80B1-03CD3D84454E}"/>
              </a:ext>
            </a:extLst>
          </p:cNvPr>
          <p:cNvGrpSpPr/>
          <p:nvPr/>
        </p:nvGrpSpPr>
        <p:grpSpPr>
          <a:xfrm>
            <a:off x="4687574" y="4681613"/>
            <a:ext cx="322722" cy="283069"/>
            <a:chOff x="3714270" y="4725176"/>
            <a:chExt cx="322722" cy="283069"/>
          </a:xfrm>
        </p:grpSpPr>
        <p:sp>
          <p:nvSpPr>
            <p:cNvPr id="172" name="Google Shape;175;p17">
              <a:extLst>
                <a:ext uri="{FF2B5EF4-FFF2-40B4-BE49-F238E27FC236}">
                  <a16:creationId xmlns:a16="http://schemas.microsoft.com/office/drawing/2014/main" id="{DD55977A-30B0-7D32-C698-C9100DFE055F}"/>
                </a:ext>
              </a:extLst>
            </p:cNvPr>
            <p:cNvSpPr/>
            <p:nvPr/>
          </p:nvSpPr>
          <p:spPr>
            <a:xfrm>
              <a:off x="3714270" y="4725176"/>
              <a:ext cx="322722" cy="283069"/>
            </a:xfrm>
            <a:custGeom>
              <a:avLst/>
              <a:gdLst/>
              <a:ahLst/>
              <a:cxnLst/>
              <a:rect l="l" t="t" r="r" b="b"/>
              <a:pathLst>
                <a:path w="10800" h="9473" extrusionOk="0">
                  <a:moveTo>
                    <a:pt x="5409" y="0"/>
                  </a:moveTo>
                  <a:cubicBezTo>
                    <a:pt x="3853" y="0"/>
                    <a:pt x="2336" y="770"/>
                    <a:pt x="1425" y="2186"/>
                  </a:cubicBezTo>
                  <a:cubicBezTo>
                    <a:pt x="0" y="4371"/>
                    <a:pt x="634" y="7317"/>
                    <a:pt x="2850" y="8710"/>
                  </a:cubicBezTo>
                  <a:cubicBezTo>
                    <a:pt x="3642" y="9226"/>
                    <a:pt x="4529" y="9473"/>
                    <a:pt x="5407" y="9473"/>
                  </a:cubicBezTo>
                  <a:cubicBezTo>
                    <a:pt x="6951" y="9473"/>
                    <a:pt x="8465" y="8710"/>
                    <a:pt x="9374" y="7317"/>
                  </a:cubicBezTo>
                  <a:cubicBezTo>
                    <a:pt x="10799" y="5131"/>
                    <a:pt x="10166" y="2186"/>
                    <a:pt x="7981" y="761"/>
                  </a:cubicBezTo>
                  <a:cubicBezTo>
                    <a:pt x="7180" y="246"/>
                    <a:pt x="6288" y="0"/>
                    <a:pt x="5409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" name="Google Shape;176;p17">
              <a:extLst>
                <a:ext uri="{FF2B5EF4-FFF2-40B4-BE49-F238E27FC236}">
                  <a16:creationId xmlns:a16="http://schemas.microsoft.com/office/drawing/2014/main" id="{50323E0F-BD47-4FF8-4F50-0E81DC3837E0}"/>
                </a:ext>
              </a:extLst>
            </p:cNvPr>
            <p:cNvSpPr/>
            <p:nvPr/>
          </p:nvSpPr>
          <p:spPr>
            <a:xfrm>
              <a:off x="3820261" y="4820767"/>
              <a:ext cx="135334" cy="134886"/>
            </a:xfrm>
            <a:custGeom>
              <a:avLst/>
              <a:gdLst/>
              <a:ahLst/>
              <a:cxnLst/>
              <a:rect l="l" t="t" r="r" b="b"/>
              <a:pathLst>
                <a:path w="4529" h="4514" extrusionOk="0">
                  <a:moveTo>
                    <a:pt x="539" y="1"/>
                  </a:moveTo>
                  <a:cubicBezTo>
                    <a:pt x="285" y="1"/>
                    <a:pt x="95" y="222"/>
                    <a:pt x="63" y="476"/>
                  </a:cubicBezTo>
                  <a:lnTo>
                    <a:pt x="32" y="3991"/>
                  </a:lnTo>
                  <a:cubicBezTo>
                    <a:pt x="0" y="4339"/>
                    <a:pt x="254" y="4513"/>
                    <a:pt x="507" y="4513"/>
                  </a:cubicBezTo>
                  <a:cubicBezTo>
                    <a:pt x="760" y="4513"/>
                    <a:pt x="1014" y="4339"/>
                    <a:pt x="982" y="3991"/>
                  </a:cubicBezTo>
                  <a:lnTo>
                    <a:pt x="1014" y="951"/>
                  </a:lnTo>
                  <a:lnTo>
                    <a:pt x="4054" y="982"/>
                  </a:lnTo>
                  <a:cubicBezTo>
                    <a:pt x="4180" y="982"/>
                    <a:pt x="4307" y="951"/>
                    <a:pt x="4402" y="856"/>
                  </a:cubicBezTo>
                  <a:cubicBezTo>
                    <a:pt x="4465" y="761"/>
                    <a:pt x="4529" y="666"/>
                    <a:pt x="4529" y="539"/>
                  </a:cubicBezTo>
                  <a:cubicBezTo>
                    <a:pt x="4529" y="254"/>
                    <a:pt x="4339" y="64"/>
                    <a:pt x="4054" y="64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" name="Google Shape;177;p17">
            <a:extLst>
              <a:ext uri="{FF2B5EF4-FFF2-40B4-BE49-F238E27FC236}">
                <a16:creationId xmlns:a16="http://schemas.microsoft.com/office/drawing/2014/main" id="{78BFF403-E0CD-2EE3-1ED6-9344E89199B4}"/>
              </a:ext>
            </a:extLst>
          </p:cNvPr>
          <p:cNvSpPr/>
          <p:nvPr/>
        </p:nvSpPr>
        <p:spPr>
          <a:xfrm>
            <a:off x="5116257" y="4494195"/>
            <a:ext cx="1263366" cy="1261544"/>
          </a:xfrm>
          <a:custGeom>
            <a:avLst/>
            <a:gdLst/>
            <a:ahLst/>
            <a:cxnLst/>
            <a:rect l="l" t="t" r="r" b="b"/>
            <a:pathLst>
              <a:path w="42279" h="42218" extrusionOk="0">
                <a:moveTo>
                  <a:pt x="23272" y="1"/>
                </a:moveTo>
                <a:cubicBezTo>
                  <a:pt x="23253" y="1"/>
                  <a:pt x="23233" y="2"/>
                  <a:pt x="23214" y="3"/>
                </a:cubicBezTo>
                <a:lnTo>
                  <a:pt x="18812" y="3"/>
                </a:lnTo>
                <a:cubicBezTo>
                  <a:pt x="18273" y="3"/>
                  <a:pt x="17830" y="414"/>
                  <a:pt x="17798" y="953"/>
                </a:cubicBezTo>
                <a:lnTo>
                  <a:pt x="17608" y="3550"/>
                </a:lnTo>
                <a:cubicBezTo>
                  <a:pt x="17577" y="3993"/>
                  <a:pt x="17260" y="4373"/>
                  <a:pt x="16848" y="4468"/>
                </a:cubicBezTo>
                <a:cubicBezTo>
                  <a:pt x="15201" y="4911"/>
                  <a:pt x="13618" y="5576"/>
                  <a:pt x="12161" y="6463"/>
                </a:cubicBezTo>
                <a:cubicBezTo>
                  <a:pt x="11995" y="6560"/>
                  <a:pt x="11811" y="6609"/>
                  <a:pt x="11626" y="6609"/>
                </a:cubicBezTo>
                <a:cubicBezTo>
                  <a:pt x="11390" y="6609"/>
                  <a:pt x="11154" y="6528"/>
                  <a:pt x="10958" y="6368"/>
                </a:cubicBezTo>
                <a:lnTo>
                  <a:pt x="8994" y="4690"/>
                </a:lnTo>
                <a:cubicBezTo>
                  <a:pt x="8802" y="4542"/>
                  <a:pt x="8568" y="4463"/>
                  <a:pt x="8335" y="4463"/>
                </a:cubicBezTo>
                <a:cubicBezTo>
                  <a:pt x="8069" y="4463"/>
                  <a:pt x="7803" y="4565"/>
                  <a:pt x="7601" y="4785"/>
                </a:cubicBezTo>
                <a:lnTo>
                  <a:pt x="6556" y="5830"/>
                </a:lnTo>
                <a:lnTo>
                  <a:pt x="5542" y="6875"/>
                </a:lnTo>
                <a:lnTo>
                  <a:pt x="4497" y="7920"/>
                </a:lnTo>
                <a:cubicBezTo>
                  <a:pt x="4117" y="8300"/>
                  <a:pt x="4086" y="8933"/>
                  <a:pt x="4434" y="9345"/>
                </a:cubicBezTo>
                <a:lnTo>
                  <a:pt x="6176" y="11308"/>
                </a:lnTo>
                <a:cubicBezTo>
                  <a:pt x="6461" y="11625"/>
                  <a:pt x="6492" y="12132"/>
                  <a:pt x="6271" y="12512"/>
                </a:cubicBezTo>
                <a:cubicBezTo>
                  <a:pt x="5416" y="14000"/>
                  <a:pt x="4782" y="15615"/>
                  <a:pt x="4402" y="17294"/>
                </a:cubicBezTo>
                <a:cubicBezTo>
                  <a:pt x="4307" y="17706"/>
                  <a:pt x="3959" y="18054"/>
                  <a:pt x="3516" y="18086"/>
                </a:cubicBezTo>
                <a:lnTo>
                  <a:pt x="919" y="18339"/>
                </a:lnTo>
                <a:cubicBezTo>
                  <a:pt x="380" y="18371"/>
                  <a:pt x="0" y="18846"/>
                  <a:pt x="0" y="19384"/>
                </a:cubicBezTo>
                <a:lnTo>
                  <a:pt x="32" y="20872"/>
                </a:lnTo>
                <a:lnTo>
                  <a:pt x="64" y="22329"/>
                </a:lnTo>
                <a:lnTo>
                  <a:pt x="95" y="23818"/>
                </a:lnTo>
                <a:cubicBezTo>
                  <a:pt x="95" y="24356"/>
                  <a:pt x="507" y="24799"/>
                  <a:pt x="1045" y="24831"/>
                </a:cubicBezTo>
                <a:lnTo>
                  <a:pt x="3674" y="24958"/>
                </a:lnTo>
                <a:cubicBezTo>
                  <a:pt x="4117" y="24989"/>
                  <a:pt x="4497" y="25306"/>
                  <a:pt x="4624" y="25718"/>
                </a:cubicBezTo>
                <a:cubicBezTo>
                  <a:pt x="5036" y="27238"/>
                  <a:pt x="5669" y="28663"/>
                  <a:pt x="6492" y="29993"/>
                </a:cubicBezTo>
                <a:cubicBezTo>
                  <a:pt x="6714" y="30373"/>
                  <a:pt x="6651" y="30848"/>
                  <a:pt x="6397" y="31197"/>
                </a:cubicBezTo>
                <a:lnTo>
                  <a:pt x="4719" y="33160"/>
                </a:lnTo>
                <a:cubicBezTo>
                  <a:pt x="4371" y="33572"/>
                  <a:pt x="4371" y="34205"/>
                  <a:pt x="4782" y="34585"/>
                </a:cubicBezTo>
                <a:lnTo>
                  <a:pt x="5827" y="35630"/>
                </a:lnTo>
                <a:lnTo>
                  <a:pt x="6872" y="36644"/>
                </a:lnTo>
                <a:lnTo>
                  <a:pt x="7918" y="37689"/>
                </a:lnTo>
                <a:cubicBezTo>
                  <a:pt x="8120" y="37891"/>
                  <a:pt x="8385" y="37995"/>
                  <a:pt x="8651" y="37995"/>
                </a:cubicBezTo>
                <a:cubicBezTo>
                  <a:pt x="8885" y="37995"/>
                  <a:pt x="9119" y="37915"/>
                  <a:pt x="9311" y="37752"/>
                </a:cubicBezTo>
                <a:lnTo>
                  <a:pt x="11306" y="36010"/>
                </a:lnTo>
                <a:cubicBezTo>
                  <a:pt x="11484" y="35850"/>
                  <a:pt x="11713" y="35770"/>
                  <a:pt x="11946" y="35770"/>
                </a:cubicBezTo>
                <a:cubicBezTo>
                  <a:pt x="12127" y="35770"/>
                  <a:pt x="12312" y="35818"/>
                  <a:pt x="12478" y="35915"/>
                </a:cubicBezTo>
                <a:cubicBezTo>
                  <a:pt x="13903" y="36739"/>
                  <a:pt x="15423" y="37372"/>
                  <a:pt x="17007" y="37752"/>
                </a:cubicBezTo>
                <a:cubicBezTo>
                  <a:pt x="17450" y="37879"/>
                  <a:pt x="17798" y="38259"/>
                  <a:pt x="17830" y="38702"/>
                </a:cubicBezTo>
                <a:lnTo>
                  <a:pt x="18020" y="41267"/>
                </a:lnTo>
                <a:cubicBezTo>
                  <a:pt x="18052" y="41806"/>
                  <a:pt x="18495" y="42217"/>
                  <a:pt x="19033" y="42217"/>
                </a:cubicBezTo>
                <a:lnTo>
                  <a:pt x="23467" y="42217"/>
                </a:lnTo>
                <a:cubicBezTo>
                  <a:pt x="24005" y="42217"/>
                  <a:pt x="24449" y="41806"/>
                  <a:pt x="24512" y="41267"/>
                </a:cubicBezTo>
                <a:lnTo>
                  <a:pt x="24702" y="38639"/>
                </a:lnTo>
                <a:cubicBezTo>
                  <a:pt x="24734" y="38227"/>
                  <a:pt x="25051" y="37847"/>
                  <a:pt x="25462" y="37752"/>
                </a:cubicBezTo>
                <a:cubicBezTo>
                  <a:pt x="27014" y="37340"/>
                  <a:pt x="28502" y="36707"/>
                  <a:pt x="29864" y="35915"/>
                </a:cubicBezTo>
                <a:cubicBezTo>
                  <a:pt x="30030" y="35818"/>
                  <a:pt x="30215" y="35770"/>
                  <a:pt x="30399" y="35770"/>
                </a:cubicBezTo>
                <a:cubicBezTo>
                  <a:pt x="30636" y="35770"/>
                  <a:pt x="30872" y="35850"/>
                  <a:pt x="31068" y="36010"/>
                </a:cubicBezTo>
                <a:lnTo>
                  <a:pt x="32999" y="37720"/>
                </a:lnTo>
                <a:cubicBezTo>
                  <a:pt x="33201" y="37891"/>
                  <a:pt x="33448" y="37978"/>
                  <a:pt x="33692" y="37978"/>
                </a:cubicBezTo>
                <a:cubicBezTo>
                  <a:pt x="33947" y="37978"/>
                  <a:pt x="34199" y="37883"/>
                  <a:pt x="34393" y="37689"/>
                </a:cubicBezTo>
                <a:lnTo>
                  <a:pt x="35470" y="36644"/>
                </a:lnTo>
                <a:lnTo>
                  <a:pt x="36515" y="35630"/>
                </a:lnTo>
                <a:lnTo>
                  <a:pt x="37591" y="34585"/>
                </a:lnTo>
                <a:cubicBezTo>
                  <a:pt x="37972" y="34205"/>
                  <a:pt x="38003" y="33603"/>
                  <a:pt x="37655" y="33192"/>
                </a:cubicBezTo>
                <a:lnTo>
                  <a:pt x="35945" y="31165"/>
                </a:lnTo>
                <a:cubicBezTo>
                  <a:pt x="35660" y="30848"/>
                  <a:pt x="35628" y="30341"/>
                  <a:pt x="35850" y="29993"/>
                </a:cubicBezTo>
                <a:cubicBezTo>
                  <a:pt x="36768" y="28505"/>
                  <a:pt x="37433" y="26890"/>
                  <a:pt x="37845" y="25243"/>
                </a:cubicBezTo>
                <a:cubicBezTo>
                  <a:pt x="37940" y="24799"/>
                  <a:pt x="38320" y="24483"/>
                  <a:pt x="38763" y="24451"/>
                </a:cubicBezTo>
                <a:lnTo>
                  <a:pt x="41328" y="24229"/>
                </a:lnTo>
                <a:cubicBezTo>
                  <a:pt x="41867" y="24198"/>
                  <a:pt x="42279" y="23754"/>
                  <a:pt x="42279" y="23216"/>
                </a:cubicBezTo>
                <a:lnTo>
                  <a:pt x="42279" y="18814"/>
                </a:lnTo>
                <a:cubicBezTo>
                  <a:pt x="42279" y="18276"/>
                  <a:pt x="41867" y="17801"/>
                  <a:pt x="41328" y="17769"/>
                </a:cubicBezTo>
                <a:lnTo>
                  <a:pt x="38700" y="17579"/>
                </a:lnTo>
                <a:cubicBezTo>
                  <a:pt x="38257" y="17547"/>
                  <a:pt x="37908" y="17231"/>
                  <a:pt x="37782" y="16819"/>
                </a:cubicBezTo>
                <a:cubicBezTo>
                  <a:pt x="37401" y="15235"/>
                  <a:pt x="36768" y="13747"/>
                  <a:pt x="35945" y="12354"/>
                </a:cubicBezTo>
                <a:cubicBezTo>
                  <a:pt x="35723" y="11974"/>
                  <a:pt x="35755" y="11498"/>
                  <a:pt x="36040" y="11150"/>
                </a:cubicBezTo>
                <a:lnTo>
                  <a:pt x="37750" y="9218"/>
                </a:lnTo>
                <a:cubicBezTo>
                  <a:pt x="38098" y="8807"/>
                  <a:pt x="38098" y="8205"/>
                  <a:pt x="37718" y="7825"/>
                </a:cubicBezTo>
                <a:lnTo>
                  <a:pt x="36673" y="6748"/>
                </a:lnTo>
                <a:lnTo>
                  <a:pt x="35628" y="5703"/>
                </a:lnTo>
                <a:lnTo>
                  <a:pt x="34615" y="4658"/>
                </a:lnTo>
                <a:cubicBezTo>
                  <a:pt x="34412" y="4456"/>
                  <a:pt x="34138" y="4352"/>
                  <a:pt x="33864" y="4352"/>
                </a:cubicBezTo>
                <a:cubicBezTo>
                  <a:pt x="33623" y="4352"/>
                  <a:pt x="33382" y="4432"/>
                  <a:pt x="33189" y="4595"/>
                </a:cubicBezTo>
                <a:lnTo>
                  <a:pt x="31194" y="6273"/>
                </a:lnTo>
                <a:cubicBezTo>
                  <a:pt x="30998" y="6433"/>
                  <a:pt x="30762" y="6514"/>
                  <a:pt x="30526" y="6514"/>
                </a:cubicBezTo>
                <a:cubicBezTo>
                  <a:pt x="30342" y="6514"/>
                  <a:pt x="30157" y="6465"/>
                  <a:pt x="29991" y="6368"/>
                </a:cubicBezTo>
                <a:cubicBezTo>
                  <a:pt x="28534" y="5481"/>
                  <a:pt x="26919" y="4848"/>
                  <a:pt x="25241" y="4436"/>
                </a:cubicBezTo>
                <a:cubicBezTo>
                  <a:pt x="24797" y="4341"/>
                  <a:pt x="24480" y="3961"/>
                  <a:pt x="24449" y="3518"/>
                </a:cubicBezTo>
                <a:lnTo>
                  <a:pt x="24259" y="921"/>
                </a:lnTo>
                <a:cubicBezTo>
                  <a:pt x="24198" y="402"/>
                  <a:pt x="23784" y="1"/>
                  <a:pt x="2327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5" name="Google Shape;178;p17">
            <a:extLst>
              <a:ext uri="{FF2B5EF4-FFF2-40B4-BE49-F238E27FC236}">
                <a16:creationId xmlns:a16="http://schemas.microsoft.com/office/drawing/2014/main" id="{A2D97596-CE77-7E18-6612-863FA8615250}"/>
              </a:ext>
            </a:extLst>
          </p:cNvPr>
          <p:cNvSpPr/>
          <p:nvPr/>
        </p:nvSpPr>
        <p:spPr>
          <a:xfrm>
            <a:off x="5337680" y="4714752"/>
            <a:ext cx="819564" cy="819534"/>
          </a:xfrm>
          <a:custGeom>
            <a:avLst/>
            <a:gdLst/>
            <a:ahLst/>
            <a:cxnLst/>
            <a:rect l="l" t="t" r="r" b="b"/>
            <a:pathLst>
              <a:path w="27427" h="27426" extrusionOk="0">
                <a:moveTo>
                  <a:pt x="13714" y="1"/>
                </a:moveTo>
                <a:cubicBezTo>
                  <a:pt x="6145" y="1"/>
                  <a:pt x="1" y="6144"/>
                  <a:pt x="1" y="13713"/>
                </a:cubicBezTo>
                <a:cubicBezTo>
                  <a:pt x="1" y="21282"/>
                  <a:pt x="6145" y="27426"/>
                  <a:pt x="13714" y="27426"/>
                </a:cubicBezTo>
                <a:cubicBezTo>
                  <a:pt x="21314" y="27426"/>
                  <a:pt x="27426" y="21282"/>
                  <a:pt x="27426" y="13713"/>
                </a:cubicBezTo>
                <a:cubicBezTo>
                  <a:pt x="27426" y="6144"/>
                  <a:pt x="21314" y="1"/>
                  <a:pt x="137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76" name="Google Shape;180;p17">
            <a:extLst>
              <a:ext uri="{FF2B5EF4-FFF2-40B4-BE49-F238E27FC236}">
                <a16:creationId xmlns:a16="http://schemas.microsoft.com/office/drawing/2014/main" id="{BC1F4084-0C9C-969C-B09C-54C2881E292C}"/>
              </a:ext>
            </a:extLst>
          </p:cNvPr>
          <p:cNvCxnSpPr/>
          <p:nvPr/>
        </p:nvCxnSpPr>
        <p:spPr>
          <a:xfrm>
            <a:off x="6379626" y="5534279"/>
            <a:ext cx="1610992" cy="0"/>
          </a:xfrm>
          <a:prstGeom prst="straightConnector1">
            <a:avLst/>
          </a:prstGeom>
          <a:noFill/>
          <a:ln w="9525" cap="flat" cmpd="sng">
            <a:solidFill>
              <a:srgbClr val="253B50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63BD900F-D5A6-4A34-17FA-30683FF279DF}"/>
              </a:ext>
            </a:extLst>
          </p:cNvPr>
          <p:cNvGrpSpPr/>
          <p:nvPr/>
        </p:nvGrpSpPr>
        <p:grpSpPr>
          <a:xfrm>
            <a:off x="4693251" y="2966884"/>
            <a:ext cx="311367" cy="283039"/>
            <a:chOff x="3719947" y="3010447"/>
            <a:chExt cx="311367" cy="283039"/>
          </a:xfrm>
        </p:grpSpPr>
        <p:sp>
          <p:nvSpPr>
            <p:cNvPr id="178" name="Google Shape;185;p17">
              <a:extLst>
                <a:ext uri="{FF2B5EF4-FFF2-40B4-BE49-F238E27FC236}">
                  <a16:creationId xmlns:a16="http://schemas.microsoft.com/office/drawing/2014/main" id="{6712442F-4545-35F3-E18C-1A1D048CD137}"/>
                </a:ext>
              </a:extLst>
            </p:cNvPr>
            <p:cNvSpPr/>
            <p:nvPr/>
          </p:nvSpPr>
          <p:spPr>
            <a:xfrm>
              <a:off x="3719947" y="3010447"/>
              <a:ext cx="311367" cy="283039"/>
            </a:xfrm>
            <a:custGeom>
              <a:avLst/>
              <a:gdLst/>
              <a:ahLst/>
              <a:cxnLst/>
              <a:rect l="l" t="t" r="r" b="b"/>
              <a:pathLst>
                <a:path w="10420" h="9472" extrusionOk="0">
                  <a:moveTo>
                    <a:pt x="5216" y="0"/>
                  </a:moveTo>
                  <a:cubicBezTo>
                    <a:pt x="3073" y="0"/>
                    <a:pt x="1117" y="1473"/>
                    <a:pt x="602" y="3643"/>
                  </a:cubicBezTo>
                  <a:cubicBezTo>
                    <a:pt x="0" y="6177"/>
                    <a:pt x="1584" y="8742"/>
                    <a:pt x="4117" y="9343"/>
                  </a:cubicBezTo>
                  <a:cubicBezTo>
                    <a:pt x="4481" y="9430"/>
                    <a:pt x="4845" y="9471"/>
                    <a:pt x="5204" y="9471"/>
                  </a:cubicBezTo>
                  <a:cubicBezTo>
                    <a:pt x="7347" y="9471"/>
                    <a:pt x="9302" y="7998"/>
                    <a:pt x="9818" y="5828"/>
                  </a:cubicBezTo>
                  <a:cubicBezTo>
                    <a:pt x="10419" y="3295"/>
                    <a:pt x="8836" y="729"/>
                    <a:pt x="6302" y="128"/>
                  </a:cubicBezTo>
                  <a:cubicBezTo>
                    <a:pt x="5939" y="41"/>
                    <a:pt x="5575" y="0"/>
                    <a:pt x="5216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" name="Google Shape;186;p17">
              <a:extLst>
                <a:ext uri="{FF2B5EF4-FFF2-40B4-BE49-F238E27FC236}">
                  <a16:creationId xmlns:a16="http://schemas.microsoft.com/office/drawing/2014/main" id="{89598FC7-1B7A-3846-4A68-031DA1D6C14F}"/>
                </a:ext>
              </a:extLst>
            </p:cNvPr>
            <p:cNvSpPr/>
            <p:nvPr/>
          </p:nvSpPr>
          <p:spPr>
            <a:xfrm>
              <a:off x="3780816" y="3096567"/>
              <a:ext cx="143551" cy="133482"/>
            </a:xfrm>
            <a:custGeom>
              <a:avLst/>
              <a:gdLst/>
              <a:ahLst/>
              <a:cxnLst/>
              <a:rect l="l" t="t" r="r" b="b"/>
              <a:pathLst>
                <a:path w="4804" h="4467" extrusionOk="0">
                  <a:moveTo>
                    <a:pt x="4139" y="1"/>
                  </a:moveTo>
                  <a:lnTo>
                    <a:pt x="655" y="159"/>
                  </a:lnTo>
                  <a:cubicBezTo>
                    <a:pt x="1" y="190"/>
                    <a:pt x="52" y="1110"/>
                    <a:pt x="656" y="1110"/>
                  </a:cubicBezTo>
                  <a:cubicBezTo>
                    <a:pt x="666" y="1110"/>
                    <a:pt x="676" y="1110"/>
                    <a:pt x="687" y="1109"/>
                  </a:cubicBezTo>
                  <a:lnTo>
                    <a:pt x="3727" y="983"/>
                  </a:lnTo>
                  <a:lnTo>
                    <a:pt x="3854" y="4023"/>
                  </a:lnTo>
                  <a:cubicBezTo>
                    <a:pt x="3854" y="4150"/>
                    <a:pt x="3917" y="4276"/>
                    <a:pt x="4012" y="4340"/>
                  </a:cubicBezTo>
                  <a:cubicBezTo>
                    <a:pt x="4107" y="4435"/>
                    <a:pt x="4234" y="4466"/>
                    <a:pt x="4360" y="4466"/>
                  </a:cubicBezTo>
                  <a:cubicBezTo>
                    <a:pt x="4614" y="4435"/>
                    <a:pt x="4804" y="4213"/>
                    <a:pt x="4804" y="3960"/>
                  </a:cubicBezTo>
                  <a:lnTo>
                    <a:pt x="4645" y="444"/>
                  </a:lnTo>
                  <a:cubicBezTo>
                    <a:pt x="4645" y="191"/>
                    <a:pt x="4424" y="1"/>
                    <a:pt x="4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" name="Google Shape;187;p17">
            <a:extLst>
              <a:ext uri="{FF2B5EF4-FFF2-40B4-BE49-F238E27FC236}">
                <a16:creationId xmlns:a16="http://schemas.microsoft.com/office/drawing/2014/main" id="{DEA2359B-1F7A-CE2F-4F8C-D599E1741F5F}"/>
              </a:ext>
            </a:extLst>
          </p:cNvPr>
          <p:cNvSpPr/>
          <p:nvPr/>
        </p:nvSpPr>
        <p:spPr>
          <a:xfrm>
            <a:off x="3947555" y="3323671"/>
            <a:ext cx="1262411" cy="1263366"/>
          </a:xfrm>
          <a:custGeom>
            <a:avLst/>
            <a:gdLst/>
            <a:ahLst/>
            <a:cxnLst/>
            <a:rect l="l" t="t" r="r" b="b"/>
            <a:pathLst>
              <a:path w="42247" h="42279" extrusionOk="0">
                <a:moveTo>
                  <a:pt x="18811" y="0"/>
                </a:moveTo>
                <a:cubicBezTo>
                  <a:pt x="18273" y="0"/>
                  <a:pt x="17830" y="412"/>
                  <a:pt x="17798" y="950"/>
                </a:cubicBezTo>
                <a:lnTo>
                  <a:pt x="17608" y="3579"/>
                </a:lnTo>
                <a:cubicBezTo>
                  <a:pt x="17545" y="3991"/>
                  <a:pt x="17260" y="4371"/>
                  <a:pt x="16816" y="4497"/>
                </a:cubicBezTo>
                <a:cubicBezTo>
                  <a:pt x="15264" y="4877"/>
                  <a:pt x="13776" y="5511"/>
                  <a:pt x="12383" y="6334"/>
                </a:cubicBezTo>
                <a:cubicBezTo>
                  <a:pt x="12216" y="6431"/>
                  <a:pt x="12032" y="6480"/>
                  <a:pt x="11848" y="6480"/>
                </a:cubicBezTo>
                <a:cubicBezTo>
                  <a:pt x="11611" y="6480"/>
                  <a:pt x="11375" y="6399"/>
                  <a:pt x="11179" y="6239"/>
                </a:cubicBezTo>
                <a:lnTo>
                  <a:pt x="9216" y="4529"/>
                </a:lnTo>
                <a:cubicBezTo>
                  <a:pt x="9030" y="4359"/>
                  <a:pt x="8783" y="4271"/>
                  <a:pt x="8536" y="4271"/>
                </a:cubicBezTo>
                <a:cubicBezTo>
                  <a:pt x="8277" y="4271"/>
                  <a:pt x="8016" y="4366"/>
                  <a:pt x="7822" y="4561"/>
                </a:cubicBezTo>
                <a:lnTo>
                  <a:pt x="6777" y="5606"/>
                </a:lnTo>
                <a:lnTo>
                  <a:pt x="5732" y="6619"/>
                </a:lnTo>
                <a:lnTo>
                  <a:pt x="4655" y="7664"/>
                </a:lnTo>
                <a:cubicBezTo>
                  <a:pt x="4275" y="8044"/>
                  <a:pt x="4244" y="8678"/>
                  <a:pt x="4592" y="9058"/>
                </a:cubicBezTo>
                <a:lnTo>
                  <a:pt x="6302" y="11084"/>
                </a:lnTo>
                <a:cubicBezTo>
                  <a:pt x="6587" y="11433"/>
                  <a:pt x="6619" y="11908"/>
                  <a:pt x="6397" y="12288"/>
                </a:cubicBezTo>
                <a:cubicBezTo>
                  <a:pt x="5510" y="13745"/>
                  <a:pt x="4845" y="15360"/>
                  <a:pt x="4434" y="17038"/>
                </a:cubicBezTo>
                <a:cubicBezTo>
                  <a:pt x="4339" y="17450"/>
                  <a:pt x="3990" y="17798"/>
                  <a:pt x="3547" y="17830"/>
                </a:cubicBezTo>
                <a:lnTo>
                  <a:pt x="950" y="18020"/>
                </a:lnTo>
                <a:cubicBezTo>
                  <a:pt x="412" y="18052"/>
                  <a:pt x="0" y="18495"/>
                  <a:pt x="0" y="19033"/>
                </a:cubicBezTo>
                <a:lnTo>
                  <a:pt x="0" y="23467"/>
                </a:lnTo>
                <a:cubicBezTo>
                  <a:pt x="0" y="24005"/>
                  <a:pt x="412" y="24449"/>
                  <a:pt x="950" y="24480"/>
                </a:cubicBezTo>
                <a:lnTo>
                  <a:pt x="3579" y="24702"/>
                </a:lnTo>
                <a:cubicBezTo>
                  <a:pt x="4022" y="24734"/>
                  <a:pt x="4370" y="25019"/>
                  <a:pt x="4497" y="25462"/>
                </a:cubicBezTo>
                <a:cubicBezTo>
                  <a:pt x="4909" y="27109"/>
                  <a:pt x="5574" y="28661"/>
                  <a:pt x="6460" y="30117"/>
                </a:cubicBezTo>
                <a:cubicBezTo>
                  <a:pt x="6682" y="30497"/>
                  <a:pt x="6651" y="30972"/>
                  <a:pt x="6365" y="31321"/>
                </a:cubicBezTo>
                <a:lnTo>
                  <a:pt x="4719" y="33284"/>
                </a:lnTo>
                <a:cubicBezTo>
                  <a:pt x="4370" y="33696"/>
                  <a:pt x="4402" y="34298"/>
                  <a:pt x="4782" y="34678"/>
                </a:cubicBezTo>
                <a:lnTo>
                  <a:pt x="5859" y="35723"/>
                </a:lnTo>
                <a:lnTo>
                  <a:pt x="6872" y="36768"/>
                </a:lnTo>
                <a:lnTo>
                  <a:pt x="7981" y="37813"/>
                </a:lnTo>
                <a:cubicBezTo>
                  <a:pt x="8179" y="38011"/>
                  <a:pt x="8437" y="38114"/>
                  <a:pt x="8697" y="38114"/>
                </a:cubicBezTo>
                <a:cubicBezTo>
                  <a:pt x="8936" y="38114"/>
                  <a:pt x="9177" y="38027"/>
                  <a:pt x="9374" y="37845"/>
                </a:cubicBezTo>
                <a:lnTo>
                  <a:pt x="11338" y="36134"/>
                </a:lnTo>
                <a:cubicBezTo>
                  <a:pt x="11537" y="35953"/>
                  <a:pt x="11779" y="35865"/>
                  <a:pt x="12020" y="35865"/>
                </a:cubicBezTo>
                <a:cubicBezTo>
                  <a:pt x="12200" y="35865"/>
                  <a:pt x="12379" y="35913"/>
                  <a:pt x="12541" y="36008"/>
                </a:cubicBezTo>
                <a:cubicBezTo>
                  <a:pt x="14029" y="36863"/>
                  <a:pt x="15645" y="37496"/>
                  <a:pt x="17323" y="37876"/>
                </a:cubicBezTo>
                <a:cubicBezTo>
                  <a:pt x="17766" y="37971"/>
                  <a:pt x="18083" y="38351"/>
                  <a:pt x="18115" y="38795"/>
                </a:cubicBezTo>
                <a:lnTo>
                  <a:pt x="18368" y="41392"/>
                </a:lnTo>
                <a:cubicBezTo>
                  <a:pt x="18431" y="41898"/>
                  <a:pt x="18875" y="42278"/>
                  <a:pt x="19413" y="42278"/>
                </a:cubicBezTo>
                <a:lnTo>
                  <a:pt x="20902" y="42247"/>
                </a:lnTo>
                <a:lnTo>
                  <a:pt x="22358" y="42215"/>
                </a:lnTo>
                <a:lnTo>
                  <a:pt x="23847" y="42183"/>
                </a:lnTo>
                <a:cubicBezTo>
                  <a:pt x="24385" y="42183"/>
                  <a:pt x="24797" y="41772"/>
                  <a:pt x="24829" y="41233"/>
                </a:cubicBezTo>
                <a:lnTo>
                  <a:pt x="24987" y="38605"/>
                </a:lnTo>
                <a:cubicBezTo>
                  <a:pt x="25019" y="38161"/>
                  <a:pt x="25304" y="37781"/>
                  <a:pt x="25747" y="37655"/>
                </a:cubicBezTo>
                <a:cubicBezTo>
                  <a:pt x="27235" y="37243"/>
                  <a:pt x="28692" y="36610"/>
                  <a:pt x="30022" y="35818"/>
                </a:cubicBezTo>
                <a:cubicBezTo>
                  <a:pt x="30189" y="35721"/>
                  <a:pt x="30373" y="35672"/>
                  <a:pt x="30557" y="35672"/>
                </a:cubicBezTo>
                <a:cubicBezTo>
                  <a:pt x="30794" y="35672"/>
                  <a:pt x="31030" y="35752"/>
                  <a:pt x="31226" y="35913"/>
                </a:cubicBezTo>
                <a:lnTo>
                  <a:pt x="33189" y="37591"/>
                </a:lnTo>
                <a:cubicBezTo>
                  <a:pt x="33386" y="37742"/>
                  <a:pt x="33625" y="37821"/>
                  <a:pt x="33864" y="37821"/>
                </a:cubicBezTo>
                <a:cubicBezTo>
                  <a:pt x="34125" y="37821"/>
                  <a:pt x="34384" y="37727"/>
                  <a:pt x="34583" y="37528"/>
                </a:cubicBezTo>
                <a:lnTo>
                  <a:pt x="35659" y="36451"/>
                </a:lnTo>
                <a:lnTo>
                  <a:pt x="36704" y="35438"/>
                </a:lnTo>
                <a:lnTo>
                  <a:pt x="37750" y="34393"/>
                </a:lnTo>
                <a:cubicBezTo>
                  <a:pt x="38130" y="34013"/>
                  <a:pt x="38130" y="33379"/>
                  <a:pt x="37781" y="32999"/>
                </a:cubicBezTo>
                <a:lnTo>
                  <a:pt x="36071" y="31004"/>
                </a:lnTo>
                <a:cubicBezTo>
                  <a:pt x="35786" y="30687"/>
                  <a:pt x="35723" y="30181"/>
                  <a:pt x="35944" y="29832"/>
                </a:cubicBezTo>
                <a:cubicBezTo>
                  <a:pt x="36799" y="28407"/>
                  <a:pt x="37401" y="26855"/>
                  <a:pt x="37813" y="25272"/>
                </a:cubicBezTo>
                <a:cubicBezTo>
                  <a:pt x="37908" y="24829"/>
                  <a:pt x="38256" y="24512"/>
                  <a:pt x="38731" y="24480"/>
                </a:cubicBezTo>
                <a:lnTo>
                  <a:pt x="41296" y="24259"/>
                </a:lnTo>
                <a:cubicBezTo>
                  <a:pt x="41835" y="24227"/>
                  <a:pt x="42247" y="23784"/>
                  <a:pt x="42247" y="23245"/>
                </a:cubicBezTo>
                <a:lnTo>
                  <a:pt x="42247" y="18812"/>
                </a:lnTo>
                <a:cubicBezTo>
                  <a:pt x="42247" y="18273"/>
                  <a:pt x="41835" y="17830"/>
                  <a:pt x="41296" y="17798"/>
                </a:cubicBezTo>
                <a:lnTo>
                  <a:pt x="38668" y="17577"/>
                </a:lnTo>
                <a:cubicBezTo>
                  <a:pt x="38225" y="17545"/>
                  <a:pt x="37876" y="17260"/>
                  <a:pt x="37750" y="16848"/>
                </a:cubicBezTo>
                <a:cubicBezTo>
                  <a:pt x="37338" y="15296"/>
                  <a:pt x="36736" y="13808"/>
                  <a:pt x="35944" y="12446"/>
                </a:cubicBezTo>
                <a:cubicBezTo>
                  <a:pt x="35691" y="12066"/>
                  <a:pt x="35754" y="11559"/>
                  <a:pt x="36039" y="11243"/>
                </a:cubicBezTo>
                <a:lnTo>
                  <a:pt x="37750" y="9279"/>
                </a:lnTo>
                <a:cubicBezTo>
                  <a:pt x="38098" y="8899"/>
                  <a:pt x="38066" y="8266"/>
                  <a:pt x="37718" y="7886"/>
                </a:cubicBezTo>
                <a:lnTo>
                  <a:pt x="36673" y="6841"/>
                </a:lnTo>
                <a:lnTo>
                  <a:pt x="35628" y="5764"/>
                </a:lnTo>
                <a:lnTo>
                  <a:pt x="34583" y="4719"/>
                </a:lnTo>
                <a:cubicBezTo>
                  <a:pt x="34377" y="4496"/>
                  <a:pt x="34106" y="4384"/>
                  <a:pt x="33835" y="4384"/>
                </a:cubicBezTo>
                <a:cubicBezTo>
                  <a:pt x="33606" y="4384"/>
                  <a:pt x="33378" y="4464"/>
                  <a:pt x="33189" y="4624"/>
                </a:cubicBezTo>
                <a:lnTo>
                  <a:pt x="31162" y="6334"/>
                </a:lnTo>
                <a:cubicBezTo>
                  <a:pt x="30984" y="6494"/>
                  <a:pt x="30756" y="6575"/>
                  <a:pt x="30523" y="6575"/>
                </a:cubicBezTo>
                <a:cubicBezTo>
                  <a:pt x="30341" y="6575"/>
                  <a:pt x="30157" y="6526"/>
                  <a:pt x="29991" y="6429"/>
                </a:cubicBezTo>
                <a:cubicBezTo>
                  <a:pt x="28502" y="5511"/>
                  <a:pt x="26919" y="4846"/>
                  <a:pt x="25240" y="4434"/>
                </a:cubicBezTo>
                <a:cubicBezTo>
                  <a:pt x="24797" y="4339"/>
                  <a:pt x="24480" y="3959"/>
                  <a:pt x="24449" y="3516"/>
                </a:cubicBezTo>
                <a:lnTo>
                  <a:pt x="24259" y="950"/>
                </a:lnTo>
                <a:cubicBezTo>
                  <a:pt x="24195" y="412"/>
                  <a:pt x="23752" y="0"/>
                  <a:pt x="232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30000"/>
              </a:prst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8;p17">
            <a:extLst>
              <a:ext uri="{FF2B5EF4-FFF2-40B4-BE49-F238E27FC236}">
                <a16:creationId xmlns:a16="http://schemas.microsoft.com/office/drawing/2014/main" id="{EE2BF892-BD16-E0A8-05B9-C200E9301EE8}"/>
              </a:ext>
            </a:extLst>
          </p:cNvPr>
          <p:cNvSpPr/>
          <p:nvPr/>
        </p:nvSpPr>
        <p:spPr>
          <a:xfrm>
            <a:off x="4138708" y="3545512"/>
            <a:ext cx="880105" cy="819654"/>
          </a:xfrm>
          <a:custGeom>
            <a:avLst/>
            <a:gdLst/>
            <a:ahLst/>
            <a:cxnLst/>
            <a:rect l="l" t="t" r="r" b="b"/>
            <a:pathLst>
              <a:path w="29453" h="27430" extrusionOk="0">
                <a:moveTo>
                  <a:pt x="14712" y="1"/>
                </a:moveTo>
                <a:cubicBezTo>
                  <a:pt x="8077" y="1"/>
                  <a:pt x="2257" y="4808"/>
                  <a:pt x="1172" y="11546"/>
                </a:cubicBezTo>
                <a:cubicBezTo>
                  <a:pt x="0" y="19020"/>
                  <a:pt x="5067" y="26050"/>
                  <a:pt x="12541" y="27254"/>
                </a:cubicBezTo>
                <a:cubicBezTo>
                  <a:pt x="13277" y="27372"/>
                  <a:pt x="14009" y="27430"/>
                  <a:pt x="14732" y="27430"/>
                </a:cubicBezTo>
                <a:cubicBezTo>
                  <a:pt x="21349" y="27430"/>
                  <a:pt x="27193" y="22622"/>
                  <a:pt x="28249" y="15885"/>
                </a:cubicBezTo>
                <a:cubicBezTo>
                  <a:pt x="29452" y="8411"/>
                  <a:pt x="24385" y="1380"/>
                  <a:pt x="16911" y="177"/>
                </a:cubicBezTo>
                <a:cubicBezTo>
                  <a:pt x="16172" y="58"/>
                  <a:pt x="15437" y="1"/>
                  <a:pt x="1471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82" name="Google Shape;193;p17">
            <a:extLst>
              <a:ext uri="{FF2B5EF4-FFF2-40B4-BE49-F238E27FC236}">
                <a16:creationId xmlns:a16="http://schemas.microsoft.com/office/drawing/2014/main" id="{4F7B850E-83C0-B849-5B3A-839283DE348F}"/>
              </a:ext>
            </a:extLst>
          </p:cNvPr>
          <p:cNvCxnSpPr/>
          <p:nvPr/>
        </p:nvCxnSpPr>
        <p:spPr>
          <a:xfrm>
            <a:off x="3506023" y="3955339"/>
            <a:ext cx="313451" cy="0"/>
          </a:xfrm>
          <a:prstGeom prst="straightConnector1">
            <a:avLst/>
          </a:prstGeom>
          <a:noFill/>
          <a:ln w="9525" cap="flat" cmpd="sng">
            <a:solidFill>
              <a:srgbClr val="253B50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84D9189C-6EC8-6764-8A91-E8E470946338}"/>
              </a:ext>
            </a:extLst>
          </p:cNvPr>
          <p:cNvGrpSpPr/>
          <p:nvPr/>
        </p:nvGrpSpPr>
        <p:grpSpPr>
          <a:xfrm>
            <a:off x="6403260" y="2966646"/>
            <a:ext cx="292422" cy="283517"/>
            <a:chOff x="5429956" y="3010209"/>
            <a:chExt cx="292422" cy="283517"/>
          </a:xfrm>
        </p:grpSpPr>
        <p:sp>
          <p:nvSpPr>
            <p:cNvPr id="184" name="Google Shape;195;p17">
              <a:extLst>
                <a:ext uri="{FF2B5EF4-FFF2-40B4-BE49-F238E27FC236}">
                  <a16:creationId xmlns:a16="http://schemas.microsoft.com/office/drawing/2014/main" id="{40B727F6-E7A9-46FE-9B57-1FA240A17237}"/>
                </a:ext>
              </a:extLst>
            </p:cNvPr>
            <p:cNvSpPr/>
            <p:nvPr/>
          </p:nvSpPr>
          <p:spPr>
            <a:xfrm>
              <a:off x="5429956" y="3010209"/>
              <a:ext cx="292422" cy="283517"/>
            </a:xfrm>
            <a:custGeom>
              <a:avLst/>
              <a:gdLst/>
              <a:ahLst/>
              <a:cxnLst/>
              <a:rect l="l" t="t" r="r" b="b"/>
              <a:pathLst>
                <a:path w="9786" h="9488" extrusionOk="0">
                  <a:moveTo>
                    <a:pt x="4901" y="0"/>
                  </a:moveTo>
                  <a:cubicBezTo>
                    <a:pt x="2430" y="0"/>
                    <a:pt x="341" y="1914"/>
                    <a:pt x="159" y="4443"/>
                  </a:cubicBezTo>
                  <a:cubicBezTo>
                    <a:pt x="0" y="7040"/>
                    <a:pt x="1995" y="9288"/>
                    <a:pt x="4592" y="9478"/>
                  </a:cubicBezTo>
                  <a:cubicBezTo>
                    <a:pt x="4690" y="9484"/>
                    <a:pt x="4788" y="9487"/>
                    <a:pt x="4885" y="9487"/>
                  </a:cubicBezTo>
                  <a:cubicBezTo>
                    <a:pt x="7356" y="9487"/>
                    <a:pt x="9445" y="7574"/>
                    <a:pt x="9628" y="5044"/>
                  </a:cubicBezTo>
                  <a:cubicBezTo>
                    <a:pt x="9786" y="2448"/>
                    <a:pt x="7822" y="199"/>
                    <a:pt x="5194" y="9"/>
                  </a:cubicBezTo>
                  <a:cubicBezTo>
                    <a:pt x="5096" y="3"/>
                    <a:pt x="4998" y="0"/>
                    <a:pt x="4901" y="0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/>
            </a:p>
          </p:txBody>
        </p:sp>
        <p:sp>
          <p:nvSpPr>
            <p:cNvPr id="185" name="Google Shape;196;p17">
              <a:extLst>
                <a:ext uri="{FF2B5EF4-FFF2-40B4-BE49-F238E27FC236}">
                  <a16:creationId xmlns:a16="http://schemas.microsoft.com/office/drawing/2014/main" id="{C92628F0-1BC3-0556-7A5D-0F16C9B88D69}"/>
                </a:ext>
              </a:extLst>
            </p:cNvPr>
            <p:cNvSpPr/>
            <p:nvPr/>
          </p:nvSpPr>
          <p:spPr>
            <a:xfrm>
              <a:off x="5493365" y="3063458"/>
              <a:ext cx="138172" cy="136290"/>
            </a:xfrm>
            <a:custGeom>
              <a:avLst/>
              <a:gdLst/>
              <a:ahLst/>
              <a:cxnLst/>
              <a:rect l="l" t="t" r="r" b="b"/>
              <a:pathLst>
                <a:path w="4624" h="4561" extrusionOk="0">
                  <a:moveTo>
                    <a:pt x="4054" y="1"/>
                  </a:moveTo>
                  <a:cubicBezTo>
                    <a:pt x="3769" y="1"/>
                    <a:pt x="3579" y="222"/>
                    <a:pt x="3579" y="476"/>
                  </a:cubicBezTo>
                  <a:lnTo>
                    <a:pt x="3642" y="3516"/>
                  </a:lnTo>
                  <a:lnTo>
                    <a:pt x="602" y="3611"/>
                  </a:lnTo>
                  <a:cubicBezTo>
                    <a:pt x="475" y="3611"/>
                    <a:pt x="348" y="3674"/>
                    <a:pt x="285" y="3769"/>
                  </a:cubicBezTo>
                  <a:cubicBezTo>
                    <a:pt x="0" y="4086"/>
                    <a:pt x="222" y="4561"/>
                    <a:pt x="633" y="4561"/>
                  </a:cubicBezTo>
                  <a:lnTo>
                    <a:pt x="4149" y="4466"/>
                  </a:lnTo>
                  <a:cubicBezTo>
                    <a:pt x="4402" y="4466"/>
                    <a:pt x="4624" y="4244"/>
                    <a:pt x="4624" y="3991"/>
                  </a:cubicBezTo>
                  <a:lnTo>
                    <a:pt x="4529" y="476"/>
                  </a:lnTo>
                  <a:cubicBezTo>
                    <a:pt x="4529" y="222"/>
                    <a:pt x="4307" y="1"/>
                    <a:pt x="40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86" name="Google Shape;197;p17">
            <a:extLst>
              <a:ext uri="{FF2B5EF4-FFF2-40B4-BE49-F238E27FC236}">
                <a16:creationId xmlns:a16="http://schemas.microsoft.com/office/drawing/2014/main" id="{C5B3EFEB-F6A7-FA79-C114-3BF91207F4B6}"/>
              </a:ext>
            </a:extLst>
          </p:cNvPr>
          <p:cNvSpPr/>
          <p:nvPr/>
        </p:nvSpPr>
        <p:spPr>
          <a:xfrm>
            <a:off x="5116257" y="2154970"/>
            <a:ext cx="1263366" cy="1262411"/>
          </a:xfrm>
          <a:custGeom>
            <a:avLst/>
            <a:gdLst/>
            <a:ahLst/>
            <a:cxnLst/>
            <a:rect l="l" t="t" r="r" b="b"/>
            <a:pathLst>
              <a:path w="42279" h="42247" extrusionOk="0">
                <a:moveTo>
                  <a:pt x="18812" y="0"/>
                </a:moveTo>
                <a:cubicBezTo>
                  <a:pt x="18273" y="0"/>
                  <a:pt x="17830" y="412"/>
                  <a:pt x="17798" y="950"/>
                </a:cubicBezTo>
                <a:lnTo>
                  <a:pt x="17608" y="3579"/>
                </a:lnTo>
                <a:cubicBezTo>
                  <a:pt x="17577" y="4022"/>
                  <a:pt x="17260" y="4402"/>
                  <a:pt x="16848" y="4497"/>
                </a:cubicBezTo>
                <a:cubicBezTo>
                  <a:pt x="15201" y="4941"/>
                  <a:pt x="13618" y="5606"/>
                  <a:pt x="12161" y="6492"/>
                </a:cubicBezTo>
                <a:cubicBezTo>
                  <a:pt x="11995" y="6589"/>
                  <a:pt x="11811" y="6638"/>
                  <a:pt x="11626" y="6638"/>
                </a:cubicBezTo>
                <a:cubicBezTo>
                  <a:pt x="11390" y="6638"/>
                  <a:pt x="11154" y="6558"/>
                  <a:pt x="10958" y="6397"/>
                </a:cubicBezTo>
                <a:lnTo>
                  <a:pt x="8994" y="4719"/>
                </a:lnTo>
                <a:cubicBezTo>
                  <a:pt x="8802" y="4556"/>
                  <a:pt x="8568" y="4476"/>
                  <a:pt x="8334" y="4476"/>
                </a:cubicBezTo>
                <a:cubicBezTo>
                  <a:pt x="8069" y="4476"/>
                  <a:pt x="7803" y="4580"/>
                  <a:pt x="7601" y="4782"/>
                </a:cubicBezTo>
                <a:lnTo>
                  <a:pt x="6556" y="5859"/>
                </a:lnTo>
                <a:lnTo>
                  <a:pt x="5542" y="6904"/>
                </a:lnTo>
                <a:lnTo>
                  <a:pt x="4497" y="7949"/>
                </a:lnTo>
                <a:cubicBezTo>
                  <a:pt x="4117" y="8329"/>
                  <a:pt x="4086" y="8963"/>
                  <a:pt x="4434" y="9343"/>
                </a:cubicBezTo>
                <a:lnTo>
                  <a:pt x="6176" y="11338"/>
                </a:lnTo>
                <a:cubicBezTo>
                  <a:pt x="6461" y="11654"/>
                  <a:pt x="6524" y="12129"/>
                  <a:pt x="6302" y="12509"/>
                </a:cubicBezTo>
                <a:cubicBezTo>
                  <a:pt x="5416" y="14030"/>
                  <a:pt x="4782" y="15645"/>
                  <a:pt x="4402" y="17323"/>
                </a:cubicBezTo>
                <a:cubicBezTo>
                  <a:pt x="4307" y="17735"/>
                  <a:pt x="3959" y="18051"/>
                  <a:pt x="3516" y="18115"/>
                </a:cubicBezTo>
                <a:lnTo>
                  <a:pt x="950" y="18368"/>
                </a:lnTo>
                <a:cubicBezTo>
                  <a:pt x="412" y="18400"/>
                  <a:pt x="0" y="18875"/>
                  <a:pt x="0" y="19413"/>
                </a:cubicBezTo>
                <a:lnTo>
                  <a:pt x="32" y="20902"/>
                </a:lnTo>
                <a:lnTo>
                  <a:pt x="95" y="22358"/>
                </a:lnTo>
                <a:lnTo>
                  <a:pt x="95" y="23847"/>
                </a:lnTo>
                <a:cubicBezTo>
                  <a:pt x="95" y="24385"/>
                  <a:pt x="507" y="24829"/>
                  <a:pt x="1045" y="24860"/>
                </a:cubicBezTo>
                <a:lnTo>
                  <a:pt x="3674" y="25019"/>
                </a:lnTo>
                <a:cubicBezTo>
                  <a:pt x="4117" y="25050"/>
                  <a:pt x="4497" y="25335"/>
                  <a:pt x="4592" y="25747"/>
                </a:cubicBezTo>
                <a:cubicBezTo>
                  <a:pt x="5036" y="27267"/>
                  <a:pt x="5637" y="28724"/>
                  <a:pt x="6461" y="30054"/>
                </a:cubicBezTo>
                <a:cubicBezTo>
                  <a:pt x="6682" y="30434"/>
                  <a:pt x="6651" y="30909"/>
                  <a:pt x="6366" y="31226"/>
                </a:cubicBezTo>
                <a:lnTo>
                  <a:pt x="4687" y="33221"/>
                </a:lnTo>
                <a:cubicBezTo>
                  <a:pt x="4339" y="33633"/>
                  <a:pt x="4371" y="34234"/>
                  <a:pt x="4751" y="34614"/>
                </a:cubicBezTo>
                <a:lnTo>
                  <a:pt x="5827" y="35659"/>
                </a:lnTo>
                <a:lnTo>
                  <a:pt x="6841" y="36704"/>
                </a:lnTo>
                <a:lnTo>
                  <a:pt x="7918" y="37750"/>
                </a:lnTo>
                <a:cubicBezTo>
                  <a:pt x="8112" y="37944"/>
                  <a:pt x="8364" y="38039"/>
                  <a:pt x="8619" y="38039"/>
                </a:cubicBezTo>
                <a:cubicBezTo>
                  <a:pt x="8863" y="38039"/>
                  <a:pt x="9110" y="37952"/>
                  <a:pt x="9311" y="37781"/>
                </a:cubicBezTo>
                <a:lnTo>
                  <a:pt x="11306" y="36071"/>
                </a:lnTo>
                <a:cubicBezTo>
                  <a:pt x="11494" y="35902"/>
                  <a:pt x="11737" y="35811"/>
                  <a:pt x="11983" y="35811"/>
                </a:cubicBezTo>
                <a:cubicBezTo>
                  <a:pt x="12153" y="35811"/>
                  <a:pt x="12323" y="35854"/>
                  <a:pt x="12478" y="35944"/>
                </a:cubicBezTo>
                <a:cubicBezTo>
                  <a:pt x="13903" y="36768"/>
                  <a:pt x="15423" y="37401"/>
                  <a:pt x="17007" y="37813"/>
                </a:cubicBezTo>
                <a:cubicBezTo>
                  <a:pt x="17450" y="37908"/>
                  <a:pt x="17767" y="38288"/>
                  <a:pt x="17830" y="38731"/>
                </a:cubicBezTo>
                <a:lnTo>
                  <a:pt x="18020" y="41296"/>
                </a:lnTo>
                <a:cubicBezTo>
                  <a:pt x="18052" y="41835"/>
                  <a:pt x="18495" y="42246"/>
                  <a:pt x="19033" y="42246"/>
                </a:cubicBezTo>
                <a:lnTo>
                  <a:pt x="23467" y="42246"/>
                </a:lnTo>
                <a:cubicBezTo>
                  <a:pt x="24005" y="42246"/>
                  <a:pt x="24449" y="41835"/>
                  <a:pt x="24512" y="41296"/>
                </a:cubicBezTo>
                <a:lnTo>
                  <a:pt x="24702" y="38668"/>
                </a:lnTo>
                <a:cubicBezTo>
                  <a:pt x="24734" y="38225"/>
                  <a:pt x="25051" y="37876"/>
                  <a:pt x="25462" y="37750"/>
                </a:cubicBezTo>
                <a:cubicBezTo>
                  <a:pt x="27014" y="37369"/>
                  <a:pt x="28502" y="36736"/>
                  <a:pt x="29864" y="35944"/>
                </a:cubicBezTo>
                <a:cubicBezTo>
                  <a:pt x="30030" y="35847"/>
                  <a:pt x="30215" y="35799"/>
                  <a:pt x="30399" y="35799"/>
                </a:cubicBezTo>
                <a:cubicBezTo>
                  <a:pt x="30636" y="35799"/>
                  <a:pt x="30872" y="35879"/>
                  <a:pt x="31068" y="36039"/>
                </a:cubicBezTo>
                <a:lnTo>
                  <a:pt x="32999" y="37750"/>
                </a:lnTo>
                <a:cubicBezTo>
                  <a:pt x="33201" y="37920"/>
                  <a:pt x="33448" y="38007"/>
                  <a:pt x="33692" y="38007"/>
                </a:cubicBezTo>
                <a:cubicBezTo>
                  <a:pt x="33947" y="38007"/>
                  <a:pt x="34199" y="37912"/>
                  <a:pt x="34393" y="37718"/>
                </a:cubicBezTo>
                <a:lnTo>
                  <a:pt x="35470" y="36673"/>
                </a:lnTo>
                <a:lnTo>
                  <a:pt x="36515" y="35659"/>
                </a:lnTo>
                <a:lnTo>
                  <a:pt x="37591" y="34614"/>
                </a:lnTo>
                <a:cubicBezTo>
                  <a:pt x="37972" y="34234"/>
                  <a:pt x="38003" y="33633"/>
                  <a:pt x="37655" y="33221"/>
                </a:cubicBezTo>
                <a:lnTo>
                  <a:pt x="35945" y="31194"/>
                </a:lnTo>
                <a:cubicBezTo>
                  <a:pt x="35660" y="30846"/>
                  <a:pt x="35628" y="30371"/>
                  <a:pt x="35850" y="30022"/>
                </a:cubicBezTo>
                <a:cubicBezTo>
                  <a:pt x="36768" y="28534"/>
                  <a:pt x="37433" y="26919"/>
                  <a:pt x="37845" y="25272"/>
                </a:cubicBezTo>
                <a:cubicBezTo>
                  <a:pt x="37940" y="24829"/>
                  <a:pt x="38320" y="24512"/>
                  <a:pt x="38763" y="24480"/>
                </a:cubicBezTo>
                <a:lnTo>
                  <a:pt x="41328" y="24259"/>
                </a:lnTo>
                <a:cubicBezTo>
                  <a:pt x="41867" y="24227"/>
                  <a:pt x="42279" y="23784"/>
                  <a:pt x="42279" y="23245"/>
                </a:cubicBezTo>
                <a:lnTo>
                  <a:pt x="42279" y="18812"/>
                </a:lnTo>
                <a:cubicBezTo>
                  <a:pt x="42279" y="18273"/>
                  <a:pt x="41867" y="17830"/>
                  <a:pt x="41328" y="17798"/>
                </a:cubicBezTo>
                <a:lnTo>
                  <a:pt x="38700" y="17608"/>
                </a:lnTo>
                <a:cubicBezTo>
                  <a:pt x="38257" y="17576"/>
                  <a:pt x="37908" y="17260"/>
                  <a:pt x="37782" y="16848"/>
                </a:cubicBezTo>
                <a:cubicBezTo>
                  <a:pt x="37401" y="15265"/>
                  <a:pt x="36768" y="13776"/>
                  <a:pt x="35945" y="12383"/>
                </a:cubicBezTo>
                <a:cubicBezTo>
                  <a:pt x="35723" y="12003"/>
                  <a:pt x="35755" y="11528"/>
                  <a:pt x="36040" y="11179"/>
                </a:cubicBezTo>
                <a:lnTo>
                  <a:pt x="37750" y="9248"/>
                </a:lnTo>
                <a:cubicBezTo>
                  <a:pt x="38098" y="8836"/>
                  <a:pt x="38098" y="8234"/>
                  <a:pt x="37718" y="7854"/>
                </a:cubicBezTo>
                <a:lnTo>
                  <a:pt x="36673" y="6777"/>
                </a:lnTo>
                <a:lnTo>
                  <a:pt x="35628" y="5732"/>
                </a:lnTo>
                <a:lnTo>
                  <a:pt x="34615" y="4687"/>
                </a:lnTo>
                <a:cubicBezTo>
                  <a:pt x="34412" y="4485"/>
                  <a:pt x="34138" y="4381"/>
                  <a:pt x="33864" y="4381"/>
                </a:cubicBezTo>
                <a:cubicBezTo>
                  <a:pt x="33623" y="4381"/>
                  <a:pt x="33382" y="4461"/>
                  <a:pt x="33189" y="4624"/>
                </a:cubicBezTo>
                <a:lnTo>
                  <a:pt x="31194" y="6302"/>
                </a:lnTo>
                <a:cubicBezTo>
                  <a:pt x="30998" y="6463"/>
                  <a:pt x="30762" y="6543"/>
                  <a:pt x="30526" y="6543"/>
                </a:cubicBezTo>
                <a:cubicBezTo>
                  <a:pt x="30342" y="6543"/>
                  <a:pt x="30157" y="6494"/>
                  <a:pt x="29991" y="6397"/>
                </a:cubicBezTo>
                <a:cubicBezTo>
                  <a:pt x="28534" y="5511"/>
                  <a:pt x="26919" y="4846"/>
                  <a:pt x="25241" y="4466"/>
                </a:cubicBezTo>
                <a:cubicBezTo>
                  <a:pt x="24797" y="4339"/>
                  <a:pt x="24480" y="3990"/>
                  <a:pt x="24449" y="3547"/>
                </a:cubicBezTo>
                <a:lnTo>
                  <a:pt x="24259" y="950"/>
                </a:lnTo>
                <a:cubicBezTo>
                  <a:pt x="24195" y="412"/>
                  <a:pt x="23752" y="0"/>
                  <a:pt x="23214" y="0"/>
                </a:cubicBezTo>
                <a:close/>
              </a:path>
            </a:pathLst>
          </a:custGeom>
          <a:solidFill>
            <a:srgbClr val="253B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88" name="Google Shape;200;p17">
            <a:extLst>
              <a:ext uri="{FF2B5EF4-FFF2-40B4-BE49-F238E27FC236}">
                <a16:creationId xmlns:a16="http://schemas.microsoft.com/office/drawing/2014/main" id="{8F1CD6A2-B7E4-A9C6-6047-9643E01BEEBB}"/>
              </a:ext>
            </a:extLst>
          </p:cNvPr>
          <p:cNvCxnSpPr/>
          <p:nvPr/>
        </p:nvCxnSpPr>
        <p:spPr>
          <a:xfrm>
            <a:off x="3505277" y="2412361"/>
            <a:ext cx="1610992" cy="0"/>
          </a:xfrm>
          <a:prstGeom prst="straightConnector1">
            <a:avLst/>
          </a:prstGeom>
          <a:noFill/>
          <a:ln w="9525" cap="flat" cmpd="sng">
            <a:solidFill>
              <a:srgbClr val="253B50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283966AC-94A1-B6DE-528D-0E1817E451F1}"/>
              </a:ext>
            </a:extLst>
          </p:cNvPr>
          <p:cNvGrpSpPr/>
          <p:nvPr/>
        </p:nvGrpSpPr>
        <p:grpSpPr>
          <a:xfrm>
            <a:off x="4176538" y="3601391"/>
            <a:ext cx="804415" cy="708315"/>
            <a:chOff x="3203234" y="3644954"/>
            <a:chExt cx="804415" cy="708315"/>
          </a:xfrm>
        </p:grpSpPr>
        <p:sp>
          <p:nvSpPr>
            <p:cNvPr id="190" name="Google Shape;189;p17">
              <a:extLst>
                <a:ext uri="{FF2B5EF4-FFF2-40B4-BE49-F238E27FC236}">
                  <a16:creationId xmlns:a16="http://schemas.microsoft.com/office/drawing/2014/main" id="{F07A9F3D-E9F5-F8D2-FB3E-32B4EBBBF86A}"/>
                </a:ext>
              </a:extLst>
            </p:cNvPr>
            <p:cNvSpPr/>
            <p:nvPr/>
          </p:nvSpPr>
          <p:spPr>
            <a:xfrm>
              <a:off x="3203234" y="3644954"/>
              <a:ext cx="804415" cy="708315"/>
            </a:xfrm>
            <a:custGeom>
              <a:avLst/>
              <a:gdLst/>
              <a:ahLst/>
              <a:cxnLst/>
              <a:rect l="l" t="t" r="r" b="b"/>
              <a:pathLst>
                <a:path w="26920" h="23704" extrusionOk="0">
                  <a:moveTo>
                    <a:pt x="13448" y="1"/>
                  </a:moveTo>
                  <a:cubicBezTo>
                    <a:pt x="11907" y="1"/>
                    <a:pt x="10342" y="301"/>
                    <a:pt x="8837" y="935"/>
                  </a:cubicBezTo>
                  <a:cubicBezTo>
                    <a:pt x="2819" y="3501"/>
                    <a:pt x="1" y="10436"/>
                    <a:pt x="2534" y="16453"/>
                  </a:cubicBezTo>
                  <a:cubicBezTo>
                    <a:pt x="4456" y="20985"/>
                    <a:pt x="8849" y="23703"/>
                    <a:pt x="13462" y="23703"/>
                  </a:cubicBezTo>
                  <a:cubicBezTo>
                    <a:pt x="15006" y="23703"/>
                    <a:pt x="16575" y="23399"/>
                    <a:pt x="18084" y="22755"/>
                  </a:cubicBezTo>
                  <a:cubicBezTo>
                    <a:pt x="24101" y="20222"/>
                    <a:pt x="26920" y="13255"/>
                    <a:pt x="24386" y="7237"/>
                  </a:cubicBezTo>
                  <a:cubicBezTo>
                    <a:pt x="22463" y="2702"/>
                    <a:pt x="18065" y="1"/>
                    <a:pt x="13448" y="1"/>
                  </a:cubicBezTo>
                  <a:close/>
                </a:path>
              </a:pathLst>
            </a:custGeom>
            <a:solidFill>
              <a:srgbClr val="FCC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91BBB255-3217-AE72-1DD1-A96B89B5A5F3}"/>
                </a:ext>
              </a:extLst>
            </p:cNvPr>
            <p:cNvGrpSpPr/>
            <p:nvPr/>
          </p:nvGrpSpPr>
          <p:grpSpPr>
            <a:xfrm>
              <a:off x="3415612" y="3811539"/>
              <a:ext cx="379674" cy="374718"/>
              <a:chOff x="3415612" y="3811539"/>
              <a:chExt cx="379674" cy="374718"/>
            </a:xfrm>
          </p:grpSpPr>
          <p:sp>
            <p:nvSpPr>
              <p:cNvPr id="192" name="Google Shape;207;p17">
                <a:extLst>
                  <a:ext uri="{FF2B5EF4-FFF2-40B4-BE49-F238E27FC236}">
                    <a16:creationId xmlns:a16="http://schemas.microsoft.com/office/drawing/2014/main" id="{65947A44-D24C-7439-207B-C242867F3169}"/>
                  </a:ext>
                </a:extLst>
              </p:cNvPr>
              <p:cNvSpPr/>
              <p:nvPr/>
            </p:nvSpPr>
            <p:spPr>
              <a:xfrm>
                <a:off x="3584345" y="3965245"/>
                <a:ext cx="43918" cy="43918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259" extrusionOk="0">
                    <a:moveTo>
                      <a:pt x="0" y="0"/>
                    </a:moveTo>
                    <a:lnTo>
                      <a:pt x="0" y="2259"/>
                    </a:lnTo>
                    <a:lnTo>
                      <a:pt x="2259" y="2259"/>
                    </a:lnTo>
                    <a:lnTo>
                      <a:pt x="225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grpSp>
            <p:nvGrpSpPr>
              <p:cNvPr id="193" name="Group 192">
                <a:extLst>
                  <a:ext uri="{FF2B5EF4-FFF2-40B4-BE49-F238E27FC236}">
                    <a16:creationId xmlns:a16="http://schemas.microsoft.com/office/drawing/2014/main" id="{D6A0D096-2188-1AC3-D0E8-ECDDE552155A}"/>
                  </a:ext>
                </a:extLst>
              </p:cNvPr>
              <p:cNvGrpSpPr/>
              <p:nvPr/>
            </p:nvGrpSpPr>
            <p:grpSpPr>
              <a:xfrm>
                <a:off x="3415612" y="3811539"/>
                <a:ext cx="379674" cy="374718"/>
                <a:chOff x="3415612" y="3811539"/>
                <a:chExt cx="379674" cy="374718"/>
              </a:xfrm>
            </p:grpSpPr>
            <p:sp>
              <p:nvSpPr>
                <p:cNvPr id="194" name="Google Shape;205;p17">
                  <a:extLst>
                    <a:ext uri="{FF2B5EF4-FFF2-40B4-BE49-F238E27FC236}">
                      <a16:creationId xmlns:a16="http://schemas.microsoft.com/office/drawing/2014/main" id="{B9FC45D1-2BDD-6B30-724A-42D39AD388E6}"/>
                    </a:ext>
                  </a:extLst>
                </p:cNvPr>
                <p:cNvSpPr/>
                <p:nvPr/>
              </p:nvSpPr>
              <p:spPr>
                <a:xfrm>
                  <a:off x="3684683" y="3833567"/>
                  <a:ext cx="64663" cy="60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6" h="3130" extrusionOk="0">
                      <a:moveTo>
                        <a:pt x="482" y="1"/>
                      </a:moveTo>
                      <a:cubicBezTo>
                        <a:pt x="280" y="1"/>
                        <a:pt x="95" y="114"/>
                        <a:pt x="1" y="293"/>
                      </a:cubicBezTo>
                      <a:lnTo>
                        <a:pt x="3322" y="3130"/>
                      </a:lnTo>
                      <a:lnTo>
                        <a:pt x="3322" y="564"/>
                      </a:lnTo>
                      <a:cubicBezTo>
                        <a:pt x="3325" y="253"/>
                        <a:pt x="3072" y="1"/>
                        <a:pt x="2761" y="1"/>
                      </a:cubicBezTo>
                      <a:cubicBezTo>
                        <a:pt x="2760" y="1"/>
                        <a:pt x="2758" y="1"/>
                        <a:pt x="2756" y="1"/>
                      </a:cubicBezTo>
                      <a:lnTo>
                        <a:pt x="497" y="1"/>
                      </a:lnTo>
                      <a:cubicBezTo>
                        <a:pt x="492" y="1"/>
                        <a:pt x="487" y="1"/>
                        <a:pt x="4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195" name="Google Shape;206;p17">
                  <a:extLst>
                    <a:ext uri="{FF2B5EF4-FFF2-40B4-BE49-F238E27FC236}">
                      <a16:creationId xmlns:a16="http://schemas.microsoft.com/office/drawing/2014/main" id="{B9E3F38F-F255-E6EA-A729-1E1EA8696CEF}"/>
                    </a:ext>
                  </a:extLst>
                </p:cNvPr>
                <p:cNvSpPr/>
                <p:nvPr/>
              </p:nvSpPr>
              <p:spPr>
                <a:xfrm>
                  <a:off x="3563154" y="4075012"/>
                  <a:ext cx="87837" cy="111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8" h="5722" extrusionOk="0">
                      <a:moveTo>
                        <a:pt x="2822" y="1130"/>
                      </a:moveTo>
                      <a:cubicBezTo>
                        <a:pt x="3325" y="1130"/>
                        <a:pt x="3578" y="1738"/>
                        <a:pt x="3222" y="2093"/>
                      </a:cubicBezTo>
                      <a:cubicBezTo>
                        <a:pt x="3106" y="2209"/>
                        <a:pt x="2964" y="2260"/>
                        <a:pt x="2825" y="2260"/>
                      </a:cubicBezTo>
                      <a:cubicBezTo>
                        <a:pt x="2535" y="2260"/>
                        <a:pt x="2259" y="2036"/>
                        <a:pt x="2259" y="1696"/>
                      </a:cubicBezTo>
                      <a:cubicBezTo>
                        <a:pt x="2259" y="1383"/>
                        <a:pt x="2509" y="1130"/>
                        <a:pt x="2822" y="1130"/>
                      </a:cubicBezTo>
                      <a:close/>
                      <a:moveTo>
                        <a:pt x="0" y="1"/>
                      </a:moveTo>
                      <a:lnTo>
                        <a:pt x="0" y="5722"/>
                      </a:lnTo>
                      <a:lnTo>
                        <a:pt x="4517" y="5722"/>
                      </a:lnTo>
                      <a:lnTo>
                        <a:pt x="451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196" name="Google Shape;208;p17">
                  <a:extLst>
                    <a:ext uri="{FF2B5EF4-FFF2-40B4-BE49-F238E27FC236}">
                      <a16:creationId xmlns:a16="http://schemas.microsoft.com/office/drawing/2014/main" id="{30D29E53-7ED4-0491-5F77-099DF6EB2EF7}"/>
                    </a:ext>
                  </a:extLst>
                </p:cNvPr>
                <p:cNvSpPr/>
                <p:nvPr/>
              </p:nvSpPr>
              <p:spPr>
                <a:xfrm>
                  <a:off x="3415612" y="3811539"/>
                  <a:ext cx="379674" cy="18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29" h="9513" extrusionOk="0">
                      <a:moveTo>
                        <a:pt x="9821" y="0"/>
                      </a:moveTo>
                      <a:cubicBezTo>
                        <a:pt x="9559" y="0"/>
                        <a:pt x="9297" y="92"/>
                        <a:pt x="9086" y="276"/>
                      </a:cubicBezTo>
                      <a:lnTo>
                        <a:pt x="531" y="7521"/>
                      </a:lnTo>
                      <a:cubicBezTo>
                        <a:pt x="61" y="7921"/>
                        <a:pt x="1" y="8626"/>
                        <a:pt x="395" y="9099"/>
                      </a:cubicBezTo>
                      <a:cubicBezTo>
                        <a:pt x="620" y="9369"/>
                        <a:pt x="942" y="9508"/>
                        <a:pt x="1266" y="9508"/>
                      </a:cubicBezTo>
                      <a:cubicBezTo>
                        <a:pt x="1525" y="9508"/>
                        <a:pt x="1785" y="9419"/>
                        <a:pt x="1997" y="9237"/>
                      </a:cubicBezTo>
                      <a:lnTo>
                        <a:pt x="9821" y="2622"/>
                      </a:lnTo>
                      <a:lnTo>
                        <a:pt x="17544" y="9240"/>
                      </a:lnTo>
                      <a:cubicBezTo>
                        <a:pt x="17759" y="9425"/>
                        <a:pt x="18019" y="9513"/>
                        <a:pt x="18278" y="9513"/>
                      </a:cubicBezTo>
                      <a:cubicBezTo>
                        <a:pt x="18661" y="9513"/>
                        <a:pt x="19039" y="9318"/>
                        <a:pt x="19252" y="8954"/>
                      </a:cubicBezTo>
                      <a:cubicBezTo>
                        <a:pt x="19529" y="8482"/>
                        <a:pt x="19430" y="7879"/>
                        <a:pt x="19014" y="7524"/>
                      </a:cubicBezTo>
                      <a:lnTo>
                        <a:pt x="10555" y="276"/>
                      </a:lnTo>
                      <a:cubicBezTo>
                        <a:pt x="10345" y="92"/>
                        <a:pt x="10083" y="0"/>
                        <a:pt x="982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197" name="Google Shape;209;p17">
                  <a:extLst>
                    <a:ext uri="{FF2B5EF4-FFF2-40B4-BE49-F238E27FC236}">
                      <a16:creationId xmlns:a16="http://schemas.microsoft.com/office/drawing/2014/main" id="{C6165601-D3AA-77D5-5A36-B0B5C2A9DA13}"/>
                    </a:ext>
                  </a:extLst>
                </p:cNvPr>
                <p:cNvSpPr/>
                <p:nvPr/>
              </p:nvSpPr>
              <p:spPr>
                <a:xfrm>
                  <a:off x="3461513" y="3891367"/>
                  <a:ext cx="287580" cy="294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2" h="15168" extrusionOk="0">
                      <a:moveTo>
                        <a:pt x="9143" y="2671"/>
                      </a:moveTo>
                      <a:cubicBezTo>
                        <a:pt x="9453" y="2671"/>
                        <a:pt x="9706" y="2924"/>
                        <a:pt x="9706" y="3237"/>
                      </a:cubicBezTo>
                      <a:lnTo>
                        <a:pt x="9706" y="6625"/>
                      </a:lnTo>
                      <a:cubicBezTo>
                        <a:pt x="9706" y="6935"/>
                        <a:pt x="9453" y="7188"/>
                        <a:pt x="9143" y="7188"/>
                      </a:cubicBezTo>
                      <a:lnTo>
                        <a:pt x="5755" y="7188"/>
                      </a:lnTo>
                      <a:cubicBezTo>
                        <a:pt x="5442" y="7188"/>
                        <a:pt x="5189" y="6935"/>
                        <a:pt x="5189" y="6625"/>
                      </a:cubicBezTo>
                      <a:lnTo>
                        <a:pt x="5189" y="3237"/>
                      </a:lnTo>
                      <a:cubicBezTo>
                        <a:pt x="5189" y="2924"/>
                        <a:pt x="5442" y="2671"/>
                        <a:pt x="5755" y="2671"/>
                      </a:cubicBezTo>
                      <a:close/>
                      <a:moveTo>
                        <a:pt x="7448" y="0"/>
                      </a:moveTo>
                      <a:lnTo>
                        <a:pt x="4" y="6291"/>
                      </a:lnTo>
                      <a:lnTo>
                        <a:pt x="4" y="14605"/>
                      </a:lnTo>
                      <a:cubicBezTo>
                        <a:pt x="1" y="14913"/>
                        <a:pt x="254" y="15168"/>
                        <a:pt x="564" y="15168"/>
                      </a:cubicBezTo>
                      <a:cubicBezTo>
                        <a:pt x="566" y="15168"/>
                        <a:pt x="568" y="15168"/>
                        <a:pt x="570" y="15168"/>
                      </a:cubicBezTo>
                      <a:lnTo>
                        <a:pt x="4060" y="15168"/>
                      </a:lnTo>
                      <a:lnTo>
                        <a:pt x="4060" y="8883"/>
                      </a:lnTo>
                      <a:cubicBezTo>
                        <a:pt x="4060" y="8570"/>
                        <a:pt x="4313" y="8317"/>
                        <a:pt x="4626" y="8317"/>
                      </a:cubicBezTo>
                      <a:lnTo>
                        <a:pt x="10272" y="8317"/>
                      </a:lnTo>
                      <a:cubicBezTo>
                        <a:pt x="10582" y="8317"/>
                        <a:pt x="10835" y="8570"/>
                        <a:pt x="10835" y="8883"/>
                      </a:cubicBezTo>
                      <a:lnTo>
                        <a:pt x="10835" y="15168"/>
                      </a:lnTo>
                      <a:lnTo>
                        <a:pt x="14223" y="15168"/>
                      </a:lnTo>
                      <a:cubicBezTo>
                        <a:pt x="14225" y="15168"/>
                        <a:pt x="14227" y="15168"/>
                        <a:pt x="14228" y="15168"/>
                      </a:cubicBezTo>
                      <a:cubicBezTo>
                        <a:pt x="14539" y="15168"/>
                        <a:pt x="14792" y="14913"/>
                        <a:pt x="14789" y="14605"/>
                      </a:cubicBezTo>
                      <a:lnTo>
                        <a:pt x="14789" y="6291"/>
                      </a:lnTo>
                      <a:lnTo>
                        <a:pt x="7448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</p:grp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D7567E8-1258-7DEE-6364-9C8C10AF8A06}"/>
              </a:ext>
            </a:extLst>
          </p:cNvPr>
          <p:cNvGrpSpPr/>
          <p:nvPr/>
        </p:nvGrpSpPr>
        <p:grpSpPr>
          <a:xfrm>
            <a:off x="5337680" y="2376392"/>
            <a:ext cx="819564" cy="819534"/>
            <a:chOff x="5337680" y="2376392"/>
            <a:chExt cx="819564" cy="819534"/>
          </a:xfrm>
        </p:grpSpPr>
        <p:sp>
          <p:nvSpPr>
            <p:cNvPr id="187" name="Google Shape;198;p17">
              <a:extLst>
                <a:ext uri="{FF2B5EF4-FFF2-40B4-BE49-F238E27FC236}">
                  <a16:creationId xmlns:a16="http://schemas.microsoft.com/office/drawing/2014/main" id="{22DD4ECA-F57A-96D0-A2B1-5AC6539B67EB}"/>
                </a:ext>
              </a:extLst>
            </p:cNvPr>
            <p:cNvSpPr/>
            <p:nvPr/>
          </p:nvSpPr>
          <p:spPr>
            <a:xfrm>
              <a:off x="5337680" y="2376392"/>
              <a:ext cx="819564" cy="819534"/>
            </a:xfrm>
            <a:custGeom>
              <a:avLst/>
              <a:gdLst/>
              <a:ahLst/>
              <a:cxnLst/>
              <a:rect l="l" t="t" r="r" b="b"/>
              <a:pathLst>
                <a:path w="27427" h="27426" extrusionOk="0">
                  <a:moveTo>
                    <a:pt x="13714" y="1"/>
                  </a:moveTo>
                  <a:cubicBezTo>
                    <a:pt x="6145" y="1"/>
                    <a:pt x="1" y="6144"/>
                    <a:pt x="1" y="13713"/>
                  </a:cubicBezTo>
                  <a:cubicBezTo>
                    <a:pt x="1" y="21282"/>
                    <a:pt x="6145" y="27426"/>
                    <a:pt x="13714" y="27426"/>
                  </a:cubicBezTo>
                  <a:cubicBezTo>
                    <a:pt x="21314" y="27426"/>
                    <a:pt x="27426" y="21282"/>
                    <a:pt x="27426" y="13713"/>
                  </a:cubicBezTo>
                  <a:cubicBezTo>
                    <a:pt x="27426" y="6144"/>
                    <a:pt x="21314" y="1"/>
                    <a:pt x="13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0C1986AF-2993-8E74-8C0A-12C969544149}"/>
                </a:ext>
              </a:extLst>
            </p:cNvPr>
            <p:cNvGrpSpPr/>
            <p:nvPr/>
          </p:nvGrpSpPr>
          <p:grpSpPr>
            <a:xfrm>
              <a:off x="5393528" y="2432242"/>
              <a:ext cx="708823" cy="707867"/>
              <a:chOff x="4420224" y="2475805"/>
              <a:chExt cx="708823" cy="707867"/>
            </a:xfrm>
          </p:grpSpPr>
          <p:sp>
            <p:nvSpPr>
              <p:cNvPr id="199" name="Google Shape;199;p17">
                <a:extLst>
                  <a:ext uri="{FF2B5EF4-FFF2-40B4-BE49-F238E27FC236}">
                    <a16:creationId xmlns:a16="http://schemas.microsoft.com/office/drawing/2014/main" id="{B3153D84-E531-C64D-FF3C-5121C5698F8E}"/>
                  </a:ext>
                </a:extLst>
              </p:cNvPr>
              <p:cNvSpPr/>
              <p:nvPr/>
            </p:nvSpPr>
            <p:spPr>
              <a:xfrm>
                <a:off x="4420224" y="2475805"/>
                <a:ext cx="708823" cy="707867"/>
              </a:xfrm>
              <a:custGeom>
                <a:avLst/>
                <a:gdLst/>
                <a:ahLst/>
                <a:cxnLst/>
                <a:rect l="l" t="t" r="r" b="b"/>
                <a:pathLst>
                  <a:path w="23721" h="23689" extrusionOk="0">
                    <a:moveTo>
                      <a:pt x="11845" y="0"/>
                    </a:moveTo>
                    <a:cubicBezTo>
                      <a:pt x="5321" y="0"/>
                      <a:pt x="0" y="5321"/>
                      <a:pt x="0" y="11844"/>
                    </a:cubicBezTo>
                    <a:cubicBezTo>
                      <a:pt x="0" y="18400"/>
                      <a:pt x="5321" y="23689"/>
                      <a:pt x="11845" y="23689"/>
                    </a:cubicBezTo>
                    <a:cubicBezTo>
                      <a:pt x="18400" y="23689"/>
                      <a:pt x="23720" y="18400"/>
                      <a:pt x="23720" y="11844"/>
                    </a:cubicBezTo>
                    <a:cubicBezTo>
                      <a:pt x="23720" y="5321"/>
                      <a:pt x="18400" y="0"/>
                      <a:pt x="118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20000"/>
                  </a:prst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00" name="Group 199">
                <a:extLst>
                  <a:ext uri="{FF2B5EF4-FFF2-40B4-BE49-F238E27FC236}">
                    <a16:creationId xmlns:a16="http://schemas.microsoft.com/office/drawing/2014/main" id="{782FD56D-D7BB-6780-7E9C-8ED7CBD5AF21}"/>
                  </a:ext>
                </a:extLst>
              </p:cNvPr>
              <p:cNvGrpSpPr/>
              <p:nvPr/>
            </p:nvGrpSpPr>
            <p:grpSpPr>
              <a:xfrm>
                <a:off x="4647917" y="2698281"/>
                <a:ext cx="252481" cy="262887"/>
                <a:chOff x="4647917" y="2698281"/>
                <a:chExt cx="252481" cy="262887"/>
              </a:xfrm>
              <a:solidFill>
                <a:srgbClr val="210073"/>
              </a:solidFill>
            </p:grpSpPr>
            <p:sp>
              <p:nvSpPr>
                <p:cNvPr id="201" name="Google Shape;211;p17">
                  <a:extLst>
                    <a:ext uri="{FF2B5EF4-FFF2-40B4-BE49-F238E27FC236}">
                      <a16:creationId xmlns:a16="http://schemas.microsoft.com/office/drawing/2014/main" id="{DBC1541A-4AFE-4770-5C1E-C45FFB269F22}"/>
                    </a:ext>
                  </a:extLst>
                </p:cNvPr>
                <p:cNvSpPr/>
                <p:nvPr/>
              </p:nvSpPr>
              <p:spPr>
                <a:xfrm>
                  <a:off x="4647917" y="2793598"/>
                  <a:ext cx="69457" cy="167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8" h="8231" extrusionOk="0">
                      <a:moveTo>
                        <a:pt x="566" y="1"/>
                      </a:moveTo>
                      <a:cubicBezTo>
                        <a:pt x="253" y="1"/>
                        <a:pt x="0" y="251"/>
                        <a:pt x="0" y="564"/>
                      </a:cubicBezTo>
                      <a:lnTo>
                        <a:pt x="0" y="7664"/>
                      </a:lnTo>
                      <a:cubicBezTo>
                        <a:pt x="0" y="7978"/>
                        <a:pt x="253" y="8231"/>
                        <a:pt x="566" y="8231"/>
                      </a:cubicBezTo>
                      <a:lnTo>
                        <a:pt x="2861" y="8231"/>
                      </a:lnTo>
                      <a:cubicBezTo>
                        <a:pt x="3174" y="8231"/>
                        <a:pt x="3427" y="7978"/>
                        <a:pt x="3427" y="7664"/>
                      </a:cubicBezTo>
                      <a:lnTo>
                        <a:pt x="3427" y="564"/>
                      </a:lnTo>
                      <a:cubicBezTo>
                        <a:pt x="3427" y="251"/>
                        <a:pt x="3174" y="1"/>
                        <a:pt x="28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202" name="Google Shape;212;p17">
                  <a:extLst>
                    <a:ext uri="{FF2B5EF4-FFF2-40B4-BE49-F238E27FC236}">
                      <a16:creationId xmlns:a16="http://schemas.microsoft.com/office/drawing/2014/main" id="{A6D282F6-6FFE-227C-FD0A-FD01A4E6702D}"/>
                    </a:ext>
                  </a:extLst>
                </p:cNvPr>
                <p:cNvSpPr/>
                <p:nvPr/>
              </p:nvSpPr>
              <p:spPr>
                <a:xfrm>
                  <a:off x="4740229" y="2745980"/>
                  <a:ext cx="68667" cy="215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9" h="10570" extrusionOk="0">
                      <a:moveTo>
                        <a:pt x="563" y="0"/>
                      </a:moveTo>
                      <a:cubicBezTo>
                        <a:pt x="253" y="0"/>
                        <a:pt x="0" y="250"/>
                        <a:pt x="0" y="563"/>
                      </a:cubicBezTo>
                      <a:lnTo>
                        <a:pt x="0" y="10003"/>
                      </a:lnTo>
                      <a:cubicBezTo>
                        <a:pt x="0" y="10317"/>
                        <a:pt x="253" y="10570"/>
                        <a:pt x="563" y="10570"/>
                      </a:cubicBezTo>
                      <a:lnTo>
                        <a:pt x="2822" y="10570"/>
                      </a:lnTo>
                      <a:cubicBezTo>
                        <a:pt x="3135" y="10570"/>
                        <a:pt x="3388" y="10317"/>
                        <a:pt x="3388" y="10003"/>
                      </a:cubicBezTo>
                      <a:lnTo>
                        <a:pt x="3388" y="563"/>
                      </a:lnTo>
                      <a:cubicBezTo>
                        <a:pt x="3388" y="250"/>
                        <a:pt x="3135" y="0"/>
                        <a:pt x="28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203" name="Google Shape;213;p17">
                  <a:extLst>
                    <a:ext uri="{FF2B5EF4-FFF2-40B4-BE49-F238E27FC236}">
                      <a16:creationId xmlns:a16="http://schemas.microsoft.com/office/drawing/2014/main" id="{58CD5BAB-F2F5-642E-4A2D-5479A2D83128}"/>
                    </a:ext>
                  </a:extLst>
                </p:cNvPr>
                <p:cNvSpPr/>
                <p:nvPr/>
              </p:nvSpPr>
              <p:spPr>
                <a:xfrm>
                  <a:off x="4831751" y="2698281"/>
                  <a:ext cx="68647" cy="262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8" h="12913" extrusionOk="0">
                      <a:moveTo>
                        <a:pt x="563" y="0"/>
                      </a:moveTo>
                      <a:cubicBezTo>
                        <a:pt x="253" y="0"/>
                        <a:pt x="0" y="253"/>
                        <a:pt x="0" y="566"/>
                      </a:cubicBezTo>
                      <a:lnTo>
                        <a:pt x="0" y="12346"/>
                      </a:lnTo>
                      <a:cubicBezTo>
                        <a:pt x="0" y="12660"/>
                        <a:pt x="253" y="12913"/>
                        <a:pt x="563" y="12913"/>
                      </a:cubicBezTo>
                      <a:lnTo>
                        <a:pt x="2822" y="12913"/>
                      </a:lnTo>
                      <a:cubicBezTo>
                        <a:pt x="3135" y="12913"/>
                        <a:pt x="3388" y="12660"/>
                        <a:pt x="3388" y="12346"/>
                      </a:cubicBezTo>
                      <a:lnTo>
                        <a:pt x="3388" y="566"/>
                      </a:lnTo>
                      <a:cubicBezTo>
                        <a:pt x="3388" y="253"/>
                        <a:pt x="3135" y="0"/>
                        <a:pt x="28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</p:grpSp>
        </p:grp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F30D0C76-5425-830F-3892-8826FA09D5D2}"/>
              </a:ext>
            </a:extLst>
          </p:cNvPr>
          <p:cNvGrpSpPr/>
          <p:nvPr/>
        </p:nvGrpSpPr>
        <p:grpSpPr>
          <a:xfrm>
            <a:off x="5393528" y="4770571"/>
            <a:ext cx="708823" cy="707897"/>
            <a:chOff x="4420224" y="4814134"/>
            <a:chExt cx="708823" cy="707897"/>
          </a:xfrm>
        </p:grpSpPr>
        <p:sp>
          <p:nvSpPr>
            <p:cNvPr id="205" name="Google Shape;179;p17">
              <a:extLst>
                <a:ext uri="{FF2B5EF4-FFF2-40B4-BE49-F238E27FC236}">
                  <a16:creationId xmlns:a16="http://schemas.microsoft.com/office/drawing/2014/main" id="{51412B31-33DF-D824-6506-13D96D965110}"/>
                </a:ext>
              </a:extLst>
            </p:cNvPr>
            <p:cNvSpPr/>
            <p:nvPr/>
          </p:nvSpPr>
          <p:spPr>
            <a:xfrm>
              <a:off x="4420224" y="4814134"/>
              <a:ext cx="708823" cy="707897"/>
            </a:xfrm>
            <a:custGeom>
              <a:avLst/>
              <a:gdLst/>
              <a:ahLst/>
              <a:cxnLst/>
              <a:rect l="l" t="t" r="r" b="b"/>
              <a:pathLst>
                <a:path w="23721" h="23690" extrusionOk="0">
                  <a:moveTo>
                    <a:pt x="11845" y="1"/>
                  </a:moveTo>
                  <a:cubicBezTo>
                    <a:pt x="5321" y="1"/>
                    <a:pt x="0" y="5321"/>
                    <a:pt x="0" y="11845"/>
                  </a:cubicBezTo>
                  <a:cubicBezTo>
                    <a:pt x="0" y="18401"/>
                    <a:pt x="5321" y="23689"/>
                    <a:pt x="11845" y="23689"/>
                  </a:cubicBezTo>
                  <a:cubicBezTo>
                    <a:pt x="18400" y="23689"/>
                    <a:pt x="23720" y="18401"/>
                    <a:pt x="23720" y="11845"/>
                  </a:cubicBezTo>
                  <a:cubicBezTo>
                    <a:pt x="23720" y="5321"/>
                    <a:pt x="18400" y="1"/>
                    <a:pt x="11845" y="1"/>
                  </a:cubicBezTo>
                  <a:close/>
                </a:path>
              </a:pathLst>
            </a:custGeom>
            <a:solidFill>
              <a:srgbClr val="253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260B5B11-009E-25D5-05F7-ABD3D82D17AF}"/>
                </a:ext>
              </a:extLst>
            </p:cNvPr>
            <p:cNvGrpSpPr/>
            <p:nvPr/>
          </p:nvGrpSpPr>
          <p:grpSpPr>
            <a:xfrm>
              <a:off x="4587410" y="4980706"/>
              <a:ext cx="374639" cy="374717"/>
              <a:chOff x="4587410" y="4980706"/>
              <a:chExt cx="374639" cy="374717"/>
            </a:xfrm>
          </p:grpSpPr>
          <p:sp>
            <p:nvSpPr>
              <p:cNvPr id="207" name="Google Shape;219;p17">
                <a:extLst>
                  <a:ext uri="{FF2B5EF4-FFF2-40B4-BE49-F238E27FC236}">
                    <a16:creationId xmlns:a16="http://schemas.microsoft.com/office/drawing/2014/main" id="{25AA5B8E-A10E-6CE0-C6B1-2B2ACD864C72}"/>
                  </a:ext>
                </a:extLst>
              </p:cNvPr>
              <p:cNvSpPr/>
              <p:nvPr/>
            </p:nvSpPr>
            <p:spPr>
              <a:xfrm>
                <a:off x="4589627" y="5170669"/>
                <a:ext cx="39428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2028" h="1916" extrusionOk="0">
                    <a:moveTo>
                      <a:pt x="1405" y="0"/>
                    </a:moveTo>
                    <a:cubicBezTo>
                      <a:pt x="1264" y="0"/>
                      <a:pt x="1124" y="53"/>
                      <a:pt x="1015" y="159"/>
                    </a:cubicBezTo>
                    <a:lnTo>
                      <a:pt x="214" y="960"/>
                    </a:lnTo>
                    <a:cubicBezTo>
                      <a:pt x="1" y="1179"/>
                      <a:pt x="4" y="1532"/>
                      <a:pt x="224" y="1749"/>
                    </a:cubicBezTo>
                    <a:cubicBezTo>
                      <a:pt x="333" y="1860"/>
                      <a:pt x="478" y="1916"/>
                      <a:pt x="623" y="1916"/>
                    </a:cubicBezTo>
                    <a:cubicBezTo>
                      <a:pt x="764" y="1916"/>
                      <a:pt x="906" y="1863"/>
                      <a:pt x="1015" y="1758"/>
                    </a:cubicBezTo>
                    <a:lnTo>
                      <a:pt x="1813" y="960"/>
                    </a:lnTo>
                    <a:cubicBezTo>
                      <a:pt x="2027" y="737"/>
                      <a:pt x="2024" y="384"/>
                      <a:pt x="1804" y="168"/>
                    </a:cubicBezTo>
                    <a:cubicBezTo>
                      <a:pt x="1695" y="56"/>
                      <a:pt x="1550" y="0"/>
                      <a:pt x="14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grpSp>
            <p:nvGrpSpPr>
              <p:cNvPr id="208" name="Group 207">
                <a:extLst>
                  <a:ext uri="{FF2B5EF4-FFF2-40B4-BE49-F238E27FC236}">
                    <a16:creationId xmlns:a16="http://schemas.microsoft.com/office/drawing/2014/main" id="{7C7711CF-9C8B-61BF-67A3-BC62417F4D83}"/>
                  </a:ext>
                </a:extLst>
              </p:cNvPr>
              <p:cNvGrpSpPr/>
              <p:nvPr/>
            </p:nvGrpSpPr>
            <p:grpSpPr>
              <a:xfrm>
                <a:off x="4587410" y="4980706"/>
                <a:ext cx="374639" cy="374717"/>
                <a:chOff x="4587410" y="4980706"/>
                <a:chExt cx="374639" cy="374717"/>
              </a:xfrm>
            </p:grpSpPr>
            <p:sp>
              <p:nvSpPr>
                <p:cNvPr id="210" name="Google Shape;215;p17">
                  <a:extLst>
                    <a:ext uri="{FF2B5EF4-FFF2-40B4-BE49-F238E27FC236}">
                      <a16:creationId xmlns:a16="http://schemas.microsoft.com/office/drawing/2014/main" id="{A1DB8405-5C9B-E69C-84EB-C12487944E09}"/>
                    </a:ext>
                  </a:extLst>
                </p:cNvPr>
                <p:cNvSpPr/>
                <p:nvPr/>
              </p:nvSpPr>
              <p:spPr>
                <a:xfrm>
                  <a:off x="4697877" y="5266128"/>
                  <a:ext cx="153686" cy="89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05" h="4593" extrusionOk="0">
                      <a:moveTo>
                        <a:pt x="0" y="0"/>
                      </a:moveTo>
                      <a:lnTo>
                        <a:pt x="0" y="566"/>
                      </a:lnTo>
                      <a:cubicBezTo>
                        <a:pt x="3" y="1298"/>
                        <a:pt x="479" y="1949"/>
                        <a:pt x="1178" y="2171"/>
                      </a:cubicBezTo>
                      <a:cubicBezTo>
                        <a:pt x="1407" y="3502"/>
                        <a:pt x="2560" y="4593"/>
                        <a:pt x="3954" y="4593"/>
                      </a:cubicBezTo>
                      <a:cubicBezTo>
                        <a:pt x="5345" y="4593"/>
                        <a:pt x="6499" y="3502"/>
                        <a:pt x="6728" y="2171"/>
                      </a:cubicBezTo>
                      <a:cubicBezTo>
                        <a:pt x="7426" y="1949"/>
                        <a:pt x="7902" y="1298"/>
                        <a:pt x="7905" y="566"/>
                      </a:cubicBezTo>
                      <a:lnTo>
                        <a:pt x="7905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211" name="Google Shape;216;p17">
                  <a:extLst>
                    <a:ext uri="{FF2B5EF4-FFF2-40B4-BE49-F238E27FC236}">
                      <a16:creationId xmlns:a16="http://schemas.microsoft.com/office/drawing/2014/main" id="{20E33947-61CD-A067-8490-56570AA7199F}"/>
                    </a:ext>
                  </a:extLst>
                </p:cNvPr>
                <p:cNvSpPr/>
                <p:nvPr/>
              </p:nvSpPr>
              <p:spPr>
                <a:xfrm>
                  <a:off x="4637103" y="4980706"/>
                  <a:ext cx="270082" cy="263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13553" extrusionOk="0">
                      <a:moveTo>
                        <a:pt x="7080" y="2260"/>
                      </a:moveTo>
                      <a:cubicBezTo>
                        <a:pt x="9574" y="2263"/>
                        <a:pt x="11594" y="4284"/>
                        <a:pt x="11597" y="6777"/>
                      </a:cubicBezTo>
                      <a:cubicBezTo>
                        <a:pt x="11597" y="7090"/>
                        <a:pt x="11344" y="7340"/>
                        <a:pt x="11031" y="7340"/>
                      </a:cubicBezTo>
                      <a:cubicBezTo>
                        <a:pt x="10718" y="7340"/>
                        <a:pt x="10468" y="7090"/>
                        <a:pt x="10468" y="6777"/>
                      </a:cubicBezTo>
                      <a:cubicBezTo>
                        <a:pt x="10465" y="4907"/>
                        <a:pt x="8950" y="3392"/>
                        <a:pt x="7080" y="3389"/>
                      </a:cubicBezTo>
                      <a:cubicBezTo>
                        <a:pt x="6767" y="3389"/>
                        <a:pt x="6514" y="3136"/>
                        <a:pt x="6514" y="2826"/>
                      </a:cubicBezTo>
                      <a:cubicBezTo>
                        <a:pt x="6514" y="2513"/>
                        <a:pt x="6767" y="2260"/>
                        <a:pt x="7080" y="2260"/>
                      </a:cubicBezTo>
                      <a:close/>
                      <a:moveTo>
                        <a:pt x="7070" y="1"/>
                      </a:moveTo>
                      <a:cubicBezTo>
                        <a:pt x="6595" y="1"/>
                        <a:pt x="6111" y="50"/>
                        <a:pt x="5623" y="152"/>
                      </a:cubicBezTo>
                      <a:cubicBezTo>
                        <a:pt x="3075" y="685"/>
                        <a:pt x="1001" y="2754"/>
                        <a:pt x="459" y="5301"/>
                      </a:cubicBezTo>
                      <a:cubicBezTo>
                        <a:pt x="1" y="7469"/>
                        <a:pt x="567" y="9644"/>
                        <a:pt x="2015" y="11270"/>
                      </a:cubicBezTo>
                      <a:cubicBezTo>
                        <a:pt x="2584" y="11908"/>
                        <a:pt x="2952" y="12703"/>
                        <a:pt x="3072" y="13552"/>
                      </a:cubicBezTo>
                      <a:lnTo>
                        <a:pt x="11088" y="13552"/>
                      </a:lnTo>
                      <a:cubicBezTo>
                        <a:pt x="11221" y="12691"/>
                        <a:pt x="11597" y="11887"/>
                        <a:pt x="12175" y="11233"/>
                      </a:cubicBezTo>
                      <a:cubicBezTo>
                        <a:pt x="13259" y="10002"/>
                        <a:pt x="13892" y="8418"/>
                        <a:pt x="13892" y="6777"/>
                      </a:cubicBezTo>
                      <a:cubicBezTo>
                        <a:pt x="13892" y="2969"/>
                        <a:pt x="10766" y="1"/>
                        <a:pt x="70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212" name="Google Shape;217;p17">
                  <a:extLst>
                    <a:ext uri="{FF2B5EF4-FFF2-40B4-BE49-F238E27FC236}">
                      <a16:creationId xmlns:a16="http://schemas.microsoft.com/office/drawing/2014/main" id="{E045B189-CF48-A78A-6498-D800691EFA06}"/>
                    </a:ext>
                  </a:extLst>
                </p:cNvPr>
                <p:cNvSpPr/>
                <p:nvPr/>
              </p:nvSpPr>
              <p:spPr>
                <a:xfrm>
                  <a:off x="4587410" y="5112442"/>
                  <a:ext cx="43860" cy="21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" h="1131" extrusionOk="0">
                      <a:moveTo>
                        <a:pt x="563" y="1"/>
                      </a:moveTo>
                      <a:cubicBezTo>
                        <a:pt x="250" y="1"/>
                        <a:pt x="0" y="254"/>
                        <a:pt x="0" y="567"/>
                      </a:cubicBezTo>
                      <a:cubicBezTo>
                        <a:pt x="0" y="877"/>
                        <a:pt x="250" y="1130"/>
                        <a:pt x="563" y="1130"/>
                      </a:cubicBezTo>
                      <a:lnTo>
                        <a:pt x="1693" y="1130"/>
                      </a:lnTo>
                      <a:cubicBezTo>
                        <a:pt x="2006" y="1130"/>
                        <a:pt x="2256" y="877"/>
                        <a:pt x="2256" y="567"/>
                      </a:cubicBezTo>
                      <a:cubicBezTo>
                        <a:pt x="2256" y="254"/>
                        <a:pt x="2006" y="1"/>
                        <a:pt x="16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213" name="Google Shape;218;p17">
                  <a:extLst>
                    <a:ext uri="{FF2B5EF4-FFF2-40B4-BE49-F238E27FC236}">
                      <a16:creationId xmlns:a16="http://schemas.microsoft.com/office/drawing/2014/main" id="{1A93793D-B1FE-2B63-2755-FE9BA7A80FB3}"/>
                    </a:ext>
                  </a:extLst>
                </p:cNvPr>
                <p:cNvSpPr/>
                <p:nvPr/>
              </p:nvSpPr>
              <p:spPr>
                <a:xfrm>
                  <a:off x="4589627" y="5038953"/>
                  <a:ext cx="39544" cy="37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4" h="1923" extrusionOk="0">
                      <a:moveTo>
                        <a:pt x="623" y="0"/>
                      </a:moveTo>
                      <a:cubicBezTo>
                        <a:pt x="478" y="0"/>
                        <a:pt x="333" y="56"/>
                        <a:pt x="224" y="167"/>
                      </a:cubicBezTo>
                      <a:cubicBezTo>
                        <a:pt x="4" y="384"/>
                        <a:pt x="1" y="736"/>
                        <a:pt x="214" y="959"/>
                      </a:cubicBezTo>
                      <a:lnTo>
                        <a:pt x="1015" y="1757"/>
                      </a:lnTo>
                      <a:cubicBezTo>
                        <a:pt x="1125" y="1867"/>
                        <a:pt x="1269" y="1922"/>
                        <a:pt x="1413" y="1922"/>
                      </a:cubicBezTo>
                      <a:cubicBezTo>
                        <a:pt x="1558" y="1922"/>
                        <a:pt x="1702" y="1867"/>
                        <a:pt x="1813" y="1757"/>
                      </a:cubicBezTo>
                      <a:cubicBezTo>
                        <a:pt x="2033" y="1534"/>
                        <a:pt x="2033" y="1179"/>
                        <a:pt x="1813" y="959"/>
                      </a:cubicBezTo>
                      <a:lnTo>
                        <a:pt x="1015" y="158"/>
                      </a:lnTo>
                      <a:cubicBezTo>
                        <a:pt x="906" y="53"/>
                        <a:pt x="764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214" name="Google Shape;220;p17">
                  <a:extLst>
                    <a:ext uri="{FF2B5EF4-FFF2-40B4-BE49-F238E27FC236}">
                      <a16:creationId xmlns:a16="http://schemas.microsoft.com/office/drawing/2014/main" id="{DD2BDABE-8E07-B7E5-6A99-1AA8C126632A}"/>
                    </a:ext>
                  </a:extLst>
                </p:cNvPr>
                <p:cNvSpPr/>
                <p:nvPr/>
              </p:nvSpPr>
              <p:spPr>
                <a:xfrm>
                  <a:off x="4918169" y="5112442"/>
                  <a:ext cx="43880" cy="21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7" h="1131" extrusionOk="0">
                      <a:moveTo>
                        <a:pt x="564" y="1"/>
                      </a:moveTo>
                      <a:cubicBezTo>
                        <a:pt x="251" y="1"/>
                        <a:pt x="1" y="254"/>
                        <a:pt x="1" y="567"/>
                      </a:cubicBezTo>
                      <a:cubicBezTo>
                        <a:pt x="1" y="877"/>
                        <a:pt x="251" y="1130"/>
                        <a:pt x="564" y="1130"/>
                      </a:cubicBezTo>
                      <a:lnTo>
                        <a:pt x="1693" y="1130"/>
                      </a:lnTo>
                      <a:cubicBezTo>
                        <a:pt x="2006" y="1130"/>
                        <a:pt x="2256" y="877"/>
                        <a:pt x="2256" y="567"/>
                      </a:cubicBezTo>
                      <a:cubicBezTo>
                        <a:pt x="2256" y="254"/>
                        <a:pt x="2006" y="1"/>
                        <a:pt x="16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  <p:sp>
              <p:nvSpPr>
                <p:cNvPr id="215" name="Google Shape;221;p17">
                  <a:extLst>
                    <a:ext uri="{FF2B5EF4-FFF2-40B4-BE49-F238E27FC236}">
                      <a16:creationId xmlns:a16="http://schemas.microsoft.com/office/drawing/2014/main" id="{4E69C7B6-5B55-DE14-02C4-28E44C3CB800}"/>
                    </a:ext>
                  </a:extLst>
                </p:cNvPr>
                <p:cNvSpPr/>
                <p:nvPr/>
              </p:nvSpPr>
              <p:spPr>
                <a:xfrm>
                  <a:off x="4920405" y="5038953"/>
                  <a:ext cx="39408" cy="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" h="1916" extrusionOk="0">
                      <a:moveTo>
                        <a:pt x="1405" y="0"/>
                      </a:moveTo>
                      <a:cubicBezTo>
                        <a:pt x="1264" y="0"/>
                        <a:pt x="1123" y="53"/>
                        <a:pt x="1015" y="158"/>
                      </a:cubicBezTo>
                      <a:lnTo>
                        <a:pt x="214" y="959"/>
                      </a:lnTo>
                      <a:cubicBezTo>
                        <a:pt x="0" y="1179"/>
                        <a:pt x="3" y="1531"/>
                        <a:pt x="223" y="1748"/>
                      </a:cubicBezTo>
                      <a:cubicBezTo>
                        <a:pt x="333" y="1860"/>
                        <a:pt x="478" y="1915"/>
                        <a:pt x="623" y="1915"/>
                      </a:cubicBezTo>
                      <a:cubicBezTo>
                        <a:pt x="764" y="1915"/>
                        <a:pt x="905" y="1863"/>
                        <a:pt x="1015" y="1757"/>
                      </a:cubicBezTo>
                      <a:lnTo>
                        <a:pt x="1813" y="959"/>
                      </a:lnTo>
                      <a:cubicBezTo>
                        <a:pt x="2027" y="736"/>
                        <a:pt x="2024" y="384"/>
                        <a:pt x="1804" y="167"/>
                      </a:cubicBezTo>
                      <a:cubicBezTo>
                        <a:pt x="1694" y="56"/>
                        <a:pt x="1549" y="0"/>
                        <a:pt x="140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5D74"/>
                    </a:solidFill>
                  </a:endParaRPr>
                </a:p>
              </p:txBody>
            </p:sp>
          </p:grpSp>
          <p:sp>
            <p:nvSpPr>
              <p:cNvPr id="209" name="Google Shape;222;p17">
                <a:extLst>
                  <a:ext uri="{FF2B5EF4-FFF2-40B4-BE49-F238E27FC236}">
                    <a16:creationId xmlns:a16="http://schemas.microsoft.com/office/drawing/2014/main" id="{59EBA02D-4725-A4F4-DE6C-C4EE85FF39FC}"/>
                  </a:ext>
                </a:extLst>
              </p:cNvPr>
              <p:cNvSpPr/>
              <p:nvPr/>
            </p:nvSpPr>
            <p:spPr>
              <a:xfrm>
                <a:off x="4920289" y="5170534"/>
                <a:ext cx="39525" cy="37387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923" extrusionOk="0">
                    <a:moveTo>
                      <a:pt x="621" y="1"/>
                    </a:moveTo>
                    <a:cubicBezTo>
                      <a:pt x="476" y="1"/>
                      <a:pt x="331" y="56"/>
                      <a:pt x="220" y="166"/>
                    </a:cubicBezTo>
                    <a:cubicBezTo>
                      <a:pt x="0" y="388"/>
                      <a:pt x="0" y="744"/>
                      <a:pt x="220" y="967"/>
                    </a:cubicBezTo>
                    <a:lnTo>
                      <a:pt x="1021" y="1765"/>
                    </a:lnTo>
                    <a:cubicBezTo>
                      <a:pt x="1129" y="1870"/>
                      <a:pt x="1270" y="1923"/>
                      <a:pt x="1411" y="1923"/>
                    </a:cubicBezTo>
                    <a:cubicBezTo>
                      <a:pt x="1555" y="1923"/>
                      <a:pt x="1700" y="1867"/>
                      <a:pt x="1810" y="1756"/>
                    </a:cubicBezTo>
                    <a:cubicBezTo>
                      <a:pt x="2030" y="1539"/>
                      <a:pt x="2033" y="1186"/>
                      <a:pt x="1819" y="967"/>
                    </a:cubicBezTo>
                    <a:lnTo>
                      <a:pt x="1021" y="166"/>
                    </a:lnTo>
                    <a:cubicBezTo>
                      <a:pt x="910" y="56"/>
                      <a:pt x="765" y="1"/>
                      <a:pt x="6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782021B-F46C-E989-08A6-82D5FDE0BABA}"/>
              </a:ext>
            </a:extLst>
          </p:cNvPr>
          <p:cNvGrpSpPr/>
          <p:nvPr/>
        </p:nvGrpSpPr>
        <p:grpSpPr>
          <a:xfrm>
            <a:off x="6467595" y="3545334"/>
            <a:ext cx="899050" cy="820012"/>
            <a:chOff x="6467595" y="3545334"/>
            <a:chExt cx="899050" cy="820012"/>
          </a:xfrm>
        </p:grpSpPr>
        <p:sp>
          <p:nvSpPr>
            <p:cNvPr id="169" name="Google Shape;168;p17">
              <a:extLst>
                <a:ext uri="{FF2B5EF4-FFF2-40B4-BE49-F238E27FC236}">
                  <a16:creationId xmlns:a16="http://schemas.microsoft.com/office/drawing/2014/main" id="{79F08673-B6F4-F262-5A8C-370E80BA5AB8}"/>
                </a:ext>
              </a:extLst>
            </p:cNvPr>
            <p:cNvSpPr/>
            <p:nvPr/>
          </p:nvSpPr>
          <p:spPr>
            <a:xfrm>
              <a:off x="6467595" y="3545334"/>
              <a:ext cx="899050" cy="820012"/>
            </a:xfrm>
            <a:custGeom>
              <a:avLst/>
              <a:gdLst/>
              <a:ahLst/>
              <a:cxnLst/>
              <a:rect l="l" t="t" r="r" b="b"/>
              <a:pathLst>
                <a:path w="30087" h="27442" extrusionOk="0">
                  <a:moveTo>
                    <a:pt x="15044" y="1"/>
                  </a:moveTo>
                  <a:cubicBezTo>
                    <a:pt x="11536" y="1"/>
                    <a:pt x="8029" y="1339"/>
                    <a:pt x="5353" y="4015"/>
                  </a:cubicBezTo>
                  <a:cubicBezTo>
                    <a:pt x="1" y="9398"/>
                    <a:pt x="1" y="18076"/>
                    <a:pt x="5353" y="23428"/>
                  </a:cubicBezTo>
                  <a:cubicBezTo>
                    <a:pt x="8029" y="26104"/>
                    <a:pt x="11536" y="27442"/>
                    <a:pt x="15044" y="27442"/>
                  </a:cubicBezTo>
                  <a:cubicBezTo>
                    <a:pt x="18551" y="27442"/>
                    <a:pt x="22058" y="26104"/>
                    <a:pt x="24734" y="23428"/>
                  </a:cubicBezTo>
                  <a:cubicBezTo>
                    <a:pt x="30086" y="18076"/>
                    <a:pt x="30086" y="9398"/>
                    <a:pt x="24734" y="4015"/>
                  </a:cubicBezTo>
                  <a:cubicBezTo>
                    <a:pt x="22058" y="1339"/>
                    <a:pt x="18551" y="1"/>
                    <a:pt x="15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E3E82C38-F478-154D-70B3-060DE95B2997}"/>
                </a:ext>
              </a:extLst>
            </p:cNvPr>
            <p:cNvGrpSpPr/>
            <p:nvPr/>
          </p:nvGrpSpPr>
          <p:grpSpPr>
            <a:xfrm>
              <a:off x="6528165" y="3601421"/>
              <a:ext cx="777909" cy="707867"/>
              <a:chOff x="5554861" y="3644984"/>
              <a:chExt cx="777909" cy="707867"/>
            </a:xfrm>
          </p:grpSpPr>
          <p:sp>
            <p:nvSpPr>
              <p:cNvPr id="217" name="Google Shape;169;p17">
                <a:extLst>
                  <a:ext uri="{FF2B5EF4-FFF2-40B4-BE49-F238E27FC236}">
                    <a16:creationId xmlns:a16="http://schemas.microsoft.com/office/drawing/2014/main" id="{CC5657F6-E62A-4B6A-05A1-93B5E231B668}"/>
                  </a:ext>
                </a:extLst>
              </p:cNvPr>
              <p:cNvSpPr/>
              <p:nvPr/>
            </p:nvSpPr>
            <p:spPr>
              <a:xfrm>
                <a:off x="5554861" y="3644984"/>
                <a:ext cx="777909" cy="707867"/>
              </a:xfrm>
              <a:custGeom>
                <a:avLst/>
                <a:gdLst/>
                <a:ahLst/>
                <a:cxnLst/>
                <a:rect l="l" t="t" r="r" b="b"/>
                <a:pathLst>
                  <a:path w="26033" h="23689" extrusionOk="0">
                    <a:moveTo>
                      <a:pt x="13032" y="0"/>
                    </a:moveTo>
                    <a:cubicBezTo>
                      <a:pt x="10000" y="0"/>
                      <a:pt x="6968" y="1156"/>
                      <a:pt x="4656" y="3468"/>
                    </a:cubicBezTo>
                    <a:cubicBezTo>
                      <a:pt x="1" y="8091"/>
                      <a:pt x="1" y="15597"/>
                      <a:pt x="4656" y="20221"/>
                    </a:cubicBezTo>
                    <a:cubicBezTo>
                      <a:pt x="6968" y="22533"/>
                      <a:pt x="10000" y="23688"/>
                      <a:pt x="13032" y="23688"/>
                    </a:cubicBezTo>
                    <a:cubicBezTo>
                      <a:pt x="16065" y="23688"/>
                      <a:pt x="19097" y="22533"/>
                      <a:pt x="21409" y="20221"/>
                    </a:cubicBezTo>
                    <a:cubicBezTo>
                      <a:pt x="26033" y="15597"/>
                      <a:pt x="26033" y="8091"/>
                      <a:pt x="21409" y="3468"/>
                    </a:cubicBezTo>
                    <a:cubicBezTo>
                      <a:pt x="19097" y="1156"/>
                      <a:pt x="16065" y="0"/>
                      <a:pt x="1303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20000"/>
                  </a:prst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BFD4CDEE-7A72-61A2-C0C4-4C73548CAD38}"/>
                  </a:ext>
                </a:extLst>
              </p:cNvPr>
              <p:cNvGrpSpPr/>
              <p:nvPr/>
            </p:nvGrpSpPr>
            <p:grpSpPr>
              <a:xfrm>
                <a:off x="5756973" y="3814212"/>
                <a:ext cx="373687" cy="369779"/>
                <a:chOff x="5756973" y="3814212"/>
                <a:chExt cx="373687" cy="369779"/>
              </a:xfrm>
              <a:solidFill>
                <a:srgbClr val="210073"/>
              </a:solidFill>
            </p:grpSpPr>
            <p:sp>
              <p:nvSpPr>
                <p:cNvPr id="219" name="Google Shape;224;p17">
                  <a:extLst>
                    <a:ext uri="{FF2B5EF4-FFF2-40B4-BE49-F238E27FC236}">
                      <a16:creationId xmlns:a16="http://schemas.microsoft.com/office/drawing/2014/main" id="{0AA50E65-ED34-5FDF-6115-D62C1AE8A6DC}"/>
                    </a:ext>
                  </a:extLst>
                </p:cNvPr>
                <p:cNvSpPr/>
                <p:nvPr/>
              </p:nvSpPr>
              <p:spPr>
                <a:xfrm>
                  <a:off x="5888931" y="3814212"/>
                  <a:ext cx="108781" cy="10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3372" extrusionOk="0">
                      <a:moveTo>
                        <a:pt x="1701" y="0"/>
                      </a:moveTo>
                      <a:cubicBezTo>
                        <a:pt x="788" y="0"/>
                        <a:pt x="0" y="756"/>
                        <a:pt x="0" y="1702"/>
                      </a:cubicBezTo>
                      <a:cubicBezTo>
                        <a:pt x="0" y="2615"/>
                        <a:pt x="788" y="3371"/>
                        <a:pt x="1701" y="3371"/>
                      </a:cubicBezTo>
                      <a:cubicBezTo>
                        <a:pt x="2646" y="3371"/>
                        <a:pt x="3403" y="2615"/>
                        <a:pt x="3403" y="1702"/>
                      </a:cubicBezTo>
                      <a:cubicBezTo>
                        <a:pt x="3403" y="756"/>
                        <a:pt x="2646" y="0"/>
                        <a:pt x="17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225;p17">
                  <a:extLst>
                    <a:ext uri="{FF2B5EF4-FFF2-40B4-BE49-F238E27FC236}">
                      <a16:creationId xmlns:a16="http://schemas.microsoft.com/office/drawing/2014/main" id="{7E9F7980-64A7-50FF-3201-51CB2134C2BF}"/>
                    </a:ext>
                  </a:extLst>
                </p:cNvPr>
                <p:cNvSpPr/>
                <p:nvPr/>
              </p:nvSpPr>
              <p:spPr>
                <a:xfrm>
                  <a:off x="5756973" y="3858295"/>
                  <a:ext cx="373687" cy="325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0" h="10240" extrusionOk="0">
                      <a:moveTo>
                        <a:pt x="2049" y="1"/>
                      </a:moveTo>
                      <a:cubicBezTo>
                        <a:pt x="1324" y="1"/>
                        <a:pt x="694" y="599"/>
                        <a:pt x="694" y="1355"/>
                      </a:cubicBezTo>
                      <a:cubicBezTo>
                        <a:pt x="694" y="1733"/>
                        <a:pt x="852" y="2080"/>
                        <a:pt x="1072" y="2300"/>
                      </a:cubicBezTo>
                      <a:cubicBezTo>
                        <a:pt x="442" y="2647"/>
                        <a:pt x="1" y="3340"/>
                        <a:pt x="1" y="4096"/>
                      </a:cubicBezTo>
                      <a:lnTo>
                        <a:pt x="1" y="5766"/>
                      </a:lnTo>
                      <a:cubicBezTo>
                        <a:pt x="1" y="6207"/>
                        <a:pt x="284" y="6617"/>
                        <a:pt x="694" y="6774"/>
                      </a:cubicBezTo>
                      <a:lnTo>
                        <a:pt x="694" y="8538"/>
                      </a:lnTo>
                      <a:cubicBezTo>
                        <a:pt x="694" y="9074"/>
                        <a:pt x="1167" y="9546"/>
                        <a:pt x="1702" y="9546"/>
                      </a:cubicBezTo>
                      <a:lnTo>
                        <a:pt x="2364" y="9546"/>
                      </a:lnTo>
                      <a:cubicBezTo>
                        <a:pt x="2931" y="9546"/>
                        <a:pt x="3403" y="9074"/>
                        <a:pt x="3403" y="8538"/>
                      </a:cubicBezTo>
                      <a:lnTo>
                        <a:pt x="3403" y="6774"/>
                      </a:lnTo>
                      <a:cubicBezTo>
                        <a:pt x="3529" y="6711"/>
                        <a:pt x="3624" y="6648"/>
                        <a:pt x="3750" y="6522"/>
                      </a:cubicBezTo>
                      <a:cubicBezTo>
                        <a:pt x="3876" y="6585"/>
                        <a:pt x="3939" y="6680"/>
                        <a:pt x="4097" y="6774"/>
                      </a:cubicBezTo>
                      <a:lnTo>
                        <a:pt x="4097" y="9200"/>
                      </a:lnTo>
                      <a:cubicBezTo>
                        <a:pt x="4097" y="9735"/>
                        <a:pt x="4569" y="10240"/>
                        <a:pt x="5136" y="10240"/>
                      </a:cubicBezTo>
                      <a:lnTo>
                        <a:pt x="6522" y="10240"/>
                      </a:lnTo>
                      <a:cubicBezTo>
                        <a:pt x="7058" y="10240"/>
                        <a:pt x="7562" y="9767"/>
                        <a:pt x="7562" y="9200"/>
                      </a:cubicBezTo>
                      <a:lnTo>
                        <a:pt x="7562" y="6774"/>
                      </a:lnTo>
                      <a:cubicBezTo>
                        <a:pt x="7688" y="6711"/>
                        <a:pt x="7814" y="6648"/>
                        <a:pt x="7940" y="6522"/>
                      </a:cubicBezTo>
                      <a:cubicBezTo>
                        <a:pt x="8035" y="6585"/>
                        <a:pt x="8129" y="6680"/>
                        <a:pt x="8287" y="6774"/>
                      </a:cubicBezTo>
                      <a:lnTo>
                        <a:pt x="8287" y="8538"/>
                      </a:lnTo>
                      <a:cubicBezTo>
                        <a:pt x="8287" y="9074"/>
                        <a:pt x="8759" y="9546"/>
                        <a:pt x="9295" y="9546"/>
                      </a:cubicBezTo>
                      <a:lnTo>
                        <a:pt x="9988" y="9546"/>
                      </a:lnTo>
                      <a:cubicBezTo>
                        <a:pt x="10524" y="9546"/>
                        <a:pt x="10996" y="9074"/>
                        <a:pt x="10996" y="8538"/>
                      </a:cubicBezTo>
                      <a:lnTo>
                        <a:pt x="10996" y="6774"/>
                      </a:lnTo>
                      <a:cubicBezTo>
                        <a:pt x="11406" y="6617"/>
                        <a:pt x="11658" y="6238"/>
                        <a:pt x="11658" y="5766"/>
                      </a:cubicBezTo>
                      <a:lnTo>
                        <a:pt x="11658" y="4096"/>
                      </a:lnTo>
                      <a:cubicBezTo>
                        <a:pt x="11689" y="3340"/>
                        <a:pt x="11280" y="2678"/>
                        <a:pt x="10650" y="2300"/>
                      </a:cubicBezTo>
                      <a:cubicBezTo>
                        <a:pt x="10870" y="2080"/>
                        <a:pt x="11028" y="1733"/>
                        <a:pt x="11028" y="1355"/>
                      </a:cubicBezTo>
                      <a:cubicBezTo>
                        <a:pt x="11028" y="599"/>
                        <a:pt x="10398" y="1"/>
                        <a:pt x="9641" y="1"/>
                      </a:cubicBezTo>
                      <a:cubicBezTo>
                        <a:pt x="8917" y="1"/>
                        <a:pt x="8287" y="599"/>
                        <a:pt x="8287" y="1355"/>
                      </a:cubicBezTo>
                      <a:cubicBezTo>
                        <a:pt x="8287" y="1733"/>
                        <a:pt x="8444" y="2080"/>
                        <a:pt x="8665" y="2300"/>
                      </a:cubicBezTo>
                      <a:cubicBezTo>
                        <a:pt x="8444" y="2426"/>
                        <a:pt x="8224" y="2584"/>
                        <a:pt x="8066" y="2773"/>
                      </a:cubicBezTo>
                      <a:cubicBezTo>
                        <a:pt x="7972" y="2521"/>
                        <a:pt x="7751" y="2237"/>
                        <a:pt x="7562" y="2017"/>
                      </a:cubicBezTo>
                      <a:cubicBezTo>
                        <a:pt x="7216" y="2395"/>
                        <a:pt x="6743" y="2584"/>
                        <a:pt x="6239" y="2647"/>
                      </a:cubicBezTo>
                      <a:lnTo>
                        <a:pt x="6239" y="4380"/>
                      </a:lnTo>
                      <a:cubicBezTo>
                        <a:pt x="6239" y="4604"/>
                        <a:pt x="6043" y="4722"/>
                        <a:pt x="5851" y="4722"/>
                      </a:cubicBezTo>
                      <a:cubicBezTo>
                        <a:pt x="5665" y="4722"/>
                        <a:pt x="5483" y="4612"/>
                        <a:pt x="5483" y="4380"/>
                      </a:cubicBezTo>
                      <a:lnTo>
                        <a:pt x="5483" y="2647"/>
                      </a:lnTo>
                      <a:cubicBezTo>
                        <a:pt x="4979" y="2584"/>
                        <a:pt x="4506" y="2332"/>
                        <a:pt x="4160" y="2017"/>
                      </a:cubicBezTo>
                      <a:cubicBezTo>
                        <a:pt x="3908" y="2237"/>
                        <a:pt x="3750" y="2521"/>
                        <a:pt x="3624" y="2773"/>
                      </a:cubicBezTo>
                      <a:cubicBezTo>
                        <a:pt x="3466" y="2584"/>
                        <a:pt x="3277" y="2426"/>
                        <a:pt x="3057" y="2300"/>
                      </a:cubicBezTo>
                      <a:cubicBezTo>
                        <a:pt x="3277" y="2080"/>
                        <a:pt x="3435" y="1733"/>
                        <a:pt x="3435" y="1355"/>
                      </a:cubicBezTo>
                      <a:cubicBezTo>
                        <a:pt x="3435" y="599"/>
                        <a:pt x="2805" y="1"/>
                        <a:pt x="204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21" name="TextBox 220">
            <a:extLst>
              <a:ext uri="{FF2B5EF4-FFF2-40B4-BE49-F238E27FC236}">
                <a16:creationId xmlns:a16="http://schemas.microsoft.com/office/drawing/2014/main" id="{EF4902CD-CB55-DC12-6E5B-26A18759D6AE}"/>
              </a:ext>
            </a:extLst>
          </p:cNvPr>
          <p:cNvSpPr txBox="1"/>
          <p:nvPr/>
        </p:nvSpPr>
        <p:spPr>
          <a:xfrm>
            <a:off x="1624612" y="1652584"/>
            <a:ext cx="1823617" cy="1496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E7748BA6-7655-7EF6-DDB6-A7A97C55DF49}"/>
              </a:ext>
            </a:extLst>
          </p:cNvPr>
          <p:cNvSpPr txBox="1"/>
          <p:nvPr/>
        </p:nvSpPr>
        <p:spPr>
          <a:xfrm>
            <a:off x="8004290" y="3204979"/>
            <a:ext cx="1823617" cy="1496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9040934B-135A-55BB-E2B3-0A530EDFFBE9}"/>
              </a:ext>
            </a:extLst>
          </p:cNvPr>
          <p:cNvSpPr txBox="1"/>
          <p:nvPr/>
        </p:nvSpPr>
        <p:spPr>
          <a:xfrm>
            <a:off x="1260273" y="4036979"/>
            <a:ext cx="253280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372A31B0-27C9-C673-602A-EF60623F33C1}"/>
              </a:ext>
            </a:extLst>
          </p:cNvPr>
          <p:cNvSpPr txBox="1"/>
          <p:nvPr/>
        </p:nvSpPr>
        <p:spPr>
          <a:xfrm>
            <a:off x="7496500" y="5160499"/>
            <a:ext cx="253280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5" name="Picture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CC523A59-851E-12A3-36F8-67121539CD7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53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 animBg="1"/>
      <p:bldP spid="174" grpId="0" animBg="1"/>
      <p:bldP spid="175" grpId="0" animBg="1"/>
      <p:bldP spid="180" grpId="0" animBg="1"/>
      <p:bldP spid="181" grpId="0" animBg="1"/>
      <p:bldP spid="186" grpId="0" animBg="1"/>
      <p:bldP spid="221" grpId="0"/>
      <p:bldP spid="222" grpId="0"/>
      <p:bldP spid="223" grpId="0"/>
      <p:bldP spid="22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6F11F9-4935-8B80-89A5-23DF75E4A5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29</a:t>
            </a:fld>
            <a:endParaRPr lang="en-US" dirty="0"/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19BF02BB-B253-FAD0-298D-951AD144586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9"/>
          <a:stretch/>
        </p:blipFill>
        <p:spPr>
          <a:xfrm>
            <a:off x="183403" y="1057201"/>
            <a:ext cx="4672375" cy="5452437"/>
          </a:xfr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7EF11D2-BC65-C8E4-CE62-19A7390D7F7E}"/>
              </a:ext>
            </a:extLst>
          </p:cNvPr>
          <p:cNvSpPr/>
          <p:nvPr/>
        </p:nvSpPr>
        <p:spPr>
          <a:xfrm>
            <a:off x="2668445" y="4274554"/>
            <a:ext cx="1851101" cy="1852046"/>
          </a:xfrm>
          <a:prstGeom prst="roundRect">
            <a:avLst>
              <a:gd name="adj" fmla="val 3915"/>
            </a:avLst>
          </a:prstGeom>
          <a:solidFill>
            <a:srgbClr val="253B50"/>
          </a:solidFill>
          <a:ln>
            <a:noFill/>
          </a:ln>
          <a:effectLst>
            <a:outerShdw blurRad="1143000" dist="38100" dir="3000000" sx="103000" sy="103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grpSp>
        <p:nvGrpSpPr>
          <p:cNvPr id="10" name="Graphic 21">
            <a:extLst>
              <a:ext uri="{FF2B5EF4-FFF2-40B4-BE49-F238E27FC236}">
                <a16:creationId xmlns:a16="http://schemas.microsoft.com/office/drawing/2014/main" id="{00E8FC32-FADD-F47F-E8C7-A3323D774609}"/>
              </a:ext>
            </a:extLst>
          </p:cNvPr>
          <p:cNvGrpSpPr/>
          <p:nvPr/>
        </p:nvGrpSpPr>
        <p:grpSpPr>
          <a:xfrm>
            <a:off x="3380859" y="4552305"/>
            <a:ext cx="426274" cy="426238"/>
            <a:chOff x="12075337" y="6743737"/>
            <a:chExt cx="228581" cy="228562"/>
          </a:xfrm>
          <a:solidFill>
            <a:srgbClr val="FCC333"/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6D38F7F-3EE9-D355-ED41-62FAA9BD133B}"/>
                </a:ext>
              </a:extLst>
            </p:cNvPr>
            <p:cNvSpPr/>
            <p:nvPr/>
          </p:nvSpPr>
          <p:spPr>
            <a:xfrm>
              <a:off x="12199025" y="6867454"/>
              <a:ext cx="104869" cy="104845"/>
            </a:xfrm>
            <a:custGeom>
              <a:avLst/>
              <a:gdLst>
                <a:gd name="connsiteX0" fmla="*/ 43085 w 104869"/>
                <a:gd name="connsiteY0" fmla="*/ 9453 h 104845"/>
                <a:gd name="connsiteX1" fmla="*/ 35027 w 104869"/>
                <a:gd name="connsiteY1" fmla="*/ 1394 h 104845"/>
                <a:gd name="connsiteX2" fmla="*/ 28293 w 104869"/>
                <a:gd name="connsiteY2" fmla="*/ 1394 h 104845"/>
                <a:gd name="connsiteX3" fmla="*/ 1394 w 104869"/>
                <a:gd name="connsiteY3" fmla="*/ 28293 h 104845"/>
                <a:gd name="connsiteX4" fmla="*/ 1394 w 104869"/>
                <a:gd name="connsiteY4" fmla="*/ 35027 h 104845"/>
                <a:gd name="connsiteX5" fmla="*/ 9481 w 104869"/>
                <a:gd name="connsiteY5" fmla="*/ 43114 h 104845"/>
                <a:gd name="connsiteX6" fmla="*/ 10700 w 104869"/>
                <a:gd name="connsiteY6" fmla="*/ 47467 h 104845"/>
                <a:gd name="connsiteX7" fmla="*/ 47435 w 104869"/>
                <a:gd name="connsiteY7" fmla="*/ 103822 h 104845"/>
                <a:gd name="connsiteX8" fmla="*/ 57116 w 104869"/>
                <a:gd name="connsiteY8" fmla="*/ 104845 h 104845"/>
                <a:gd name="connsiteX9" fmla="*/ 72270 w 104869"/>
                <a:gd name="connsiteY9" fmla="*/ 102388 h 104845"/>
                <a:gd name="connsiteX10" fmla="*/ 75327 w 104869"/>
                <a:gd name="connsiteY10" fmla="*/ 96386 h 104845"/>
                <a:gd name="connsiteX11" fmla="*/ 74175 w 104869"/>
                <a:gd name="connsiteY11" fmla="*/ 94501 h 104845"/>
                <a:gd name="connsiteX12" fmla="*/ 50848 w 104869"/>
                <a:gd name="connsiteY12" fmla="*/ 71175 h 104845"/>
                <a:gd name="connsiteX13" fmla="*/ 49458 w 104869"/>
                <a:gd name="connsiteY13" fmla="*/ 67803 h 104845"/>
                <a:gd name="connsiteX14" fmla="*/ 49458 w 104869"/>
                <a:gd name="connsiteY14" fmla="*/ 54363 h 104845"/>
                <a:gd name="connsiteX15" fmla="*/ 54220 w 104869"/>
                <a:gd name="connsiteY15" fmla="*/ 49600 h 104845"/>
                <a:gd name="connsiteX16" fmla="*/ 67679 w 104869"/>
                <a:gd name="connsiteY16" fmla="*/ 49600 h 104845"/>
                <a:gd name="connsiteX17" fmla="*/ 71051 w 104869"/>
                <a:gd name="connsiteY17" fmla="*/ 51001 h 104845"/>
                <a:gd name="connsiteX18" fmla="*/ 94416 w 104869"/>
                <a:gd name="connsiteY18" fmla="*/ 74365 h 104845"/>
                <a:gd name="connsiteX19" fmla="*/ 101151 w 104869"/>
                <a:gd name="connsiteY19" fmla="*/ 74365 h 104845"/>
                <a:gd name="connsiteX20" fmla="*/ 102293 w 104869"/>
                <a:gd name="connsiteY20" fmla="*/ 72527 h 104845"/>
                <a:gd name="connsiteX21" fmla="*/ 72708 w 104869"/>
                <a:gd name="connsiteY21" fmla="*/ 12141 h 104845"/>
                <a:gd name="connsiteX22" fmla="*/ 47429 w 104869"/>
                <a:gd name="connsiteY22" fmla="*/ 10615 h 104845"/>
                <a:gd name="connsiteX23" fmla="*/ 43085 w 104869"/>
                <a:gd name="connsiteY23" fmla="*/ 9453 h 10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869" h="104845">
                  <a:moveTo>
                    <a:pt x="43085" y="9453"/>
                  </a:moveTo>
                  <a:lnTo>
                    <a:pt x="35027" y="1394"/>
                  </a:lnTo>
                  <a:cubicBezTo>
                    <a:pt x="33168" y="-465"/>
                    <a:pt x="30153" y="-465"/>
                    <a:pt x="28293" y="1394"/>
                  </a:cubicBezTo>
                  <a:lnTo>
                    <a:pt x="1394" y="28293"/>
                  </a:lnTo>
                  <a:cubicBezTo>
                    <a:pt x="-465" y="30153"/>
                    <a:pt x="-465" y="33168"/>
                    <a:pt x="1394" y="35027"/>
                  </a:cubicBezTo>
                  <a:lnTo>
                    <a:pt x="9481" y="43114"/>
                  </a:lnTo>
                  <a:cubicBezTo>
                    <a:pt x="10594" y="44267"/>
                    <a:pt x="11053" y="45903"/>
                    <a:pt x="10700" y="47467"/>
                  </a:cubicBezTo>
                  <a:cubicBezTo>
                    <a:pt x="5282" y="73173"/>
                    <a:pt x="21728" y="98405"/>
                    <a:pt x="47435" y="103822"/>
                  </a:cubicBezTo>
                  <a:cubicBezTo>
                    <a:pt x="50618" y="104494"/>
                    <a:pt x="53862" y="104837"/>
                    <a:pt x="57116" y="104845"/>
                  </a:cubicBezTo>
                  <a:cubicBezTo>
                    <a:pt x="62266" y="104844"/>
                    <a:pt x="67383" y="104014"/>
                    <a:pt x="72270" y="102388"/>
                  </a:cubicBezTo>
                  <a:cubicBezTo>
                    <a:pt x="74771" y="101575"/>
                    <a:pt x="76140" y="98888"/>
                    <a:pt x="75327" y="96386"/>
                  </a:cubicBezTo>
                  <a:cubicBezTo>
                    <a:pt x="75096" y="95677"/>
                    <a:pt x="74701" y="95031"/>
                    <a:pt x="74175" y="94501"/>
                  </a:cubicBezTo>
                  <a:lnTo>
                    <a:pt x="50848" y="71175"/>
                  </a:lnTo>
                  <a:cubicBezTo>
                    <a:pt x="49956" y="70279"/>
                    <a:pt x="49456" y="69067"/>
                    <a:pt x="49458" y="67803"/>
                  </a:cubicBezTo>
                  <a:lnTo>
                    <a:pt x="49458" y="54363"/>
                  </a:lnTo>
                  <a:cubicBezTo>
                    <a:pt x="49458" y="51733"/>
                    <a:pt x="51590" y="49600"/>
                    <a:pt x="54220" y="49600"/>
                  </a:cubicBezTo>
                  <a:lnTo>
                    <a:pt x="67679" y="49600"/>
                  </a:lnTo>
                  <a:cubicBezTo>
                    <a:pt x="68944" y="49600"/>
                    <a:pt x="70157" y="50104"/>
                    <a:pt x="71051" y="51001"/>
                  </a:cubicBezTo>
                  <a:lnTo>
                    <a:pt x="94416" y="74365"/>
                  </a:lnTo>
                  <a:cubicBezTo>
                    <a:pt x="96276" y="76225"/>
                    <a:pt x="99291" y="76225"/>
                    <a:pt x="101151" y="74365"/>
                  </a:cubicBezTo>
                  <a:cubicBezTo>
                    <a:pt x="101667" y="73847"/>
                    <a:pt x="102058" y="73219"/>
                    <a:pt x="102293" y="72527"/>
                  </a:cubicBezTo>
                  <a:cubicBezTo>
                    <a:pt x="110799" y="47682"/>
                    <a:pt x="97553" y="20646"/>
                    <a:pt x="72708" y="12141"/>
                  </a:cubicBezTo>
                  <a:cubicBezTo>
                    <a:pt x="64575" y="9355"/>
                    <a:pt x="55838" y="8829"/>
                    <a:pt x="47429" y="10615"/>
                  </a:cubicBezTo>
                  <a:cubicBezTo>
                    <a:pt x="45878" y="10979"/>
                    <a:pt x="44247" y="10542"/>
                    <a:pt x="43085" y="9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AD68D06-6E94-D227-0C6C-FB691484CF86}"/>
                </a:ext>
              </a:extLst>
            </p:cNvPr>
            <p:cNvSpPr/>
            <p:nvPr/>
          </p:nvSpPr>
          <p:spPr>
            <a:xfrm>
              <a:off x="12075337" y="6743737"/>
              <a:ext cx="104874" cy="104902"/>
            </a:xfrm>
            <a:custGeom>
              <a:avLst/>
              <a:gdLst>
                <a:gd name="connsiteX0" fmla="*/ 103480 w 104874"/>
                <a:gd name="connsiteY0" fmla="*/ 69876 h 104902"/>
                <a:gd name="connsiteX1" fmla="*/ 95384 w 104874"/>
                <a:gd name="connsiteY1" fmla="*/ 61779 h 104902"/>
                <a:gd name="connsiteX2" fmla="*/ 94155 w 104874"/>
                <a:gd name="connsiteY2" fmla="*/ 57417 h 104902"/>
                <a:gd name="connsiteX3" fmla="*/ 57510 w 104874"/>
                <a:gd name="connsiteY3" fmla="*/ 1035 h 104902"/>
                <a:gd name="connsiteX4" fmla="*/ 32271 w 104874"/>
                <a:gd name="connsiteY4" fmla="*/ 2553 h 104902"/>
                <a:gd name="connsiteX5" fmla="*/ 29310 w 104874"/>
                <a:gd name="connsiteY5" fmla="*/ 8602 h 104902"/>
                <a:gd name="connsiteX6" fmla="*/ 30461 w 104874"/>
                <a:gd name="connsiteY6" fmla="*/ 10440 h 104902"/>
                <a:gd name="connsiteX7" fmla="*/ 53855 w 104874"/>
                <a:gd name="connsiteY7" fmla="*/ 33852 h 104902"/>
                <a:gd name="connsiteX8" fmla="*/ 55245 w 104874"/>
                <a:gd name="connsiteY8" fmla="*/ 37214 h 104902"/>
                <a:gd name="connsiteX9" fmla="*/ 55245 w 104874"/>
                <a:gd name="connsiteY9" fmla="*/ 50683 h 104902"/>
                <a:gd name="connsiteX10" fmla="*/ 50483 w 104874"/>
                <a:gd name="connsiteY10" fmla="*/ 55445 h 104902"/>
                <a:gd name="connsiteX11" fmla="*/ 37015 w 104874"/>
                <a:gd name="connsiteY11" fmla="*/ 55445 h 104902"/>
                <a:gd name="connsiteX12" fmla="*/ 33652 w 104874"/>
                <a:gd name="connsiteY12" fmla="*/ 54045 h 104902"/>
                <a:gd name="connsiteX13" fmla="*/ 10326 w 104874"/>
                <a:gd name="connsiteY13" fmla="*/ 30728 h 104902"/>
                <a:gd name="connsiteX14" fmla="*/ 3590 w 104874"/>
                <a:gd name="connsiteY14" fmla="*/ 30748 h 104902"/>
                <a:gd name="connsiteX15" fmla="*/ 2439 w 104874"/>
                <a:gd name="connsiteY15" fmla="*/ 32633 h 104902"/>
                <a:gd name="connsiteX16" fmla="*/ 32576 w 104874"/>
                <a:gd name="connsiteY16" fmla="*/ 92761 h 104902"/>
                <a:gd name="connsiteX17" fmla="*/ 57379 w 104874"/>
                <a:gd name="connsiteY17" fmla="*/ 94164 h 104902"/>
                <a:gd name="connsiteX18" fmla="*/ 61732 w 104874"/>
                <a:gd name="connsiteY18" fmla="*/ 95393 h 104902"/>
                <a:gd name="connsiteX19" fmla="*/ 69847 w 104874"/>
                <a:gd name="connsiteY19" fmla="*/ 103508 h 104902"/>
                <a:gd name="connsiteX20" fmla="*/ 76581 w 104874"/>
                <a:gd name="connsiteY20" fmla="*/ 103508 h 104902"/>
                <a:gd name="connsiteX21" fmla="*/ 103480 w 104874"/>
                <a:gd name="connsiteY21" fmla="*/ 76610 h 104902"/>
                <a:gd name="connsiteX22" fmla="*/ 103480 w 104874"/>
                <a:gd name="connsiteY22" fmla="*/ 69876 h 10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4874" h="104902">
                  <a:moveTo>
                    <a:pt x="103480" y="69876"/>
                  </a:moveTo>
                  <a:lnTo>
                    <a:pt x="95384" y="61779"/>
                  </a:lnTo>
                  <a:cubicBezTo>
                    <a:pt x="94264" y="60626"/>
                    <a:pt x="93802" y="58985"/>
                    <a:pt x="94155" y="57417"/>
                  </a:cubicBezTo>
                  <a:cubicBezTo>
                    <a:pt x="99605" y="31728"/>
                    <a:pt x="83198" y="6485"/>
                    <a:pt x="57510" y="1035"/>
                  </a:cubicBezTo>
                  <a:cubicBezTo>
                    <a:pt x="49114" y="-746"/>
                    <a:pt x="40393" y="-222"/>
                    <a:pt x="32271" y="2553"/>
                  </a:cubicBezTo>
                  <a:cubicBezTo>
                    <a:pt x="29783" y="3406"/>
                    <a:pt x="28457" y="6114"/>
                    <a:pt x="29310" y="8602"/>
                  </a:cubicBezTo>
                  <a:cubicBezTo>
                    <a:pt x="29547" y="9295"/>
                    <a:pt x="29941" y="9924"/>
                    <a:pt x="30461" y="10440"/>
                  </a:cubicBezTo>
                  <a:lnTo>
                    <a:pt x="53855" y="33852"/>
                  </a:lnTo>
                  <a:cubicBezTo>
                    <a:pt x="54745" y="34745"/>
                    <a:pt x="55245" y="35954"/>
                    <a:pt x="55245" y="37214"/>
                  </a:cubicBezTo>
                  <a:lnTo>
                    <a:pt x="55245" y="50683"/>
                  </a:lnTo>
                  <a:cubicBezTo>
                    <a:pt x="55245" y="53313"/>
                    <a:pt x="53113" y="55445"/>
                    <a:pt x="50483" y="55445"/>
                  </a:cubicBezTo>
                  <a:lnTo>
                    <a:pt x="37015" y="55445"/>
                  </a:lnTo>
                  <a:cubicBezTo>
                    <a:pt x="35753" y="55442"/>
                    <a:pt x="34543" y="54939"/>
                    <a:pt x="33652" y="54045"/>
                  </a:cubicBezTo>
                  <a:lnTo>
                    <a:pt x="10326" y="30728"/>
                  </a:lnTo>
                  <a:cubicBezTo>
                    <a:pt x="8460" y="28873"/>
                    <a:pt x="5445" y="28882"/>
                    <a:pt x="3590" y="30748"/>
                  </a:cubicBezTo>
                  <a:cubicBezTo>
                    <a:pt x="3064" y="31277"/>
                    <a:pt x="2670" y="31923"/>
                    <a:pt x="2439" y="32633"/>
                  </a:cubicBezTo>
                  <a:cubicBezTo>
                    <a:pt x="-5843" y="57559"/>
                    <a:pt x="7650" y="84479"/>
                    <a:pt x="32576" y="92761"/>
                  </a:cubicBezTo>
                  <a:cubicBezTo>
                    <a:pt x="40573" y="95418"/>
                    <a:pt x="49133" y="95903"/>
                    <a:pt x="57379" y="94164"/>
                  </a:cubicBezTo>
                  <a:cubicBezTo>
                    <a:pt x="58944" y="93815"/>
                    <a:pt x="60581" y="94277"/>
                    <a:pt x="61732" y="95393"/>
                  </a:cubicBezTo>
                  <a:lnTo>
                    <a:pt x="69847" y="103508"/>
                  </a:lnTo>
                  <a:cubicBezTo>
                    <a:pt x="71707" y="105368"/>
                    <a:pt x="74722" y="105368"/>
                    <a:pt x="76581" y="103508"/>
                  </a:cubicBezTo>
                  <a:lnTo>
                    <a:pt x="103480" y="76610"/>
                  </a:lnTo>
                  <a:cubicBezTo>
                    <a:pt x="105339" y="74750"/>
                    <a:pt x="105339" y="71735"/>
                    <a:pt x="103480" y="698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235347C-DE9A-DE78-B18B-A61132FCE94A}"/>
                </a:ext>
              </a:extLst>
            </p:cNvPr>
            <p:cNvSpPr/>
            <p:nvPr/>
          </p:nvSpPr>
          <p:spPr>
            <a:xfrm>
              <a:off x="12080104" y="6812390"/>
              <a:ext cx="155171" cy="155176"/>
            </a:xfrm>
            <a:custGeom>
              <a:avLst/>
              <a:gdLst>
                <a:gd name="connsiteX0" fmla="*/ 153777 w 155171"/>
                <a:gd name="connsiteY0" fmla="*/ 22959 h 155176"/>
                <a:gd name="connsiteX1" fmla="*/ 132212 w 155171"/>
                <a:gd name="connsiteY1" fmla="*/ 1394 h 155176"/>
                <a:gd name="connsiteX2" fmla="*/ 125478 w 155171"/>
                <a:gd name="connsiteY2" fmla="*/ 1394 h 155176"/>
                <a:gd name="connsiteX3" fmla="*/ 5578 w 155171"/>
                <a:gd name="connsiteY3" fmla="*/ 121295 h 155176"/>
                <a:gd name="connsiteX4" fmla="*/ 5578 w 155171"/>
                <a:gd name="connsiteY4" fmla="*/ 148232 h 155176"/>
                <a:gd name="connsiteX5" fmla="*/ 6940 w 155171"/>
                <a:gd name="connsiteY5" fmla="*/ 149594 h 155176"/>
                <a:gd name="connsiteX6" fmla="*/ 33880 w 155171"/>
                <a:gd name="connsiteY6" fmla="*/ 149600 h 155176"/>
                <a:gd name="connsiteX7" fmla="*/ 33886 w 155171"/>
                <a:gd name="connsiteY7" fmla="*/ 149594 h 155176"/>
                <a:gd name="connsiteX8" fmla="*/ 153777 w 155171"/>
                <a:gd name="connsiteY8" fmla="*/ 29693 h 155176"/>
                <a:gd name="connsiteX9" fmla="*/ 153777 w 155171"/>
                <a:gd name="connsiteY9" fmla="*/ 22959 h 15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171" h="155176">
                  <a:moveTo>
                    <a:pt x="153777" y="22959"/>
                  </a:moveTo>
                  <a:lnTo>
                    <a:pt x="132212" y="1394"/>
                  </a:lnTo>
                  <a:cubicBezTo>
                    <a:pt x="130353" y="-465"/>
                    <a:pt x="127339" y="-465"/>
                    <a:pt x="125478" y="1394"/>
                  </a:cubicBezTo>
                  <a:lnTo>
                    <a:pt x="5578" y="121295"/>
                  </a:lnTo>
                  <a:cubicBezTo>
                    <a:pt x="-1859" y="128734"/>
                    <a:pt x="-1859" y="140793"/>
                    <a:pt x="5578" y="148232"/>
                  </a:cubicBezTo>
                  <a:lnTo>
                    <a:pt x="6940" y="149594"/>
                  </a:lnTo>
                  <a:cubicBezTo>
                    <a:pt x="14378" y="157035"/>
                    <a:pt x="26439" y="157038"/>
                    <a:pt x="33880" y="149600"/>
                  </a:cubicBezTo>
                  <a:cubicBezTo>
                    <a:pt x="33882" y="149598"/>
                    <a:pt x="33884" y="149596"/>
                    <a:pt x="33886" y="149594"/>
                  </a:cubicBezTo>
                  <a:lnTo>
                    <a:pt x="153777" y="29693"/>
                  </a:lnTo>
                  <a:cubicBezTo>
                    <a:pt x="155636" y="27834"/>
                    <a:pt x="155636" y="24819"/>
                    <a:pt x="153777" y="22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E4E17-AB57-BA15-DE91-8B1054C712BF}"/>
                </a:ext>
              </a:extLst>
            </p:cNvPr>
            <p:cNvSpPr/>
            <p:nvPr/>
          </p:nvSpPr>
          <p:spPr>
            <a:xfrm>
              <a:off x="12191533" y="6744387"/>
              <a:ext cx="112385" cy="94593"/>
            </a:xfrm>
            <a:custGeom>
              <a:avLst/>
              <a:gdLst>
                <a:gd name="connsiteX0" fmla="*/ 64884 w 112385"/>
                <a:gd name="connsiteY0" fmla="*/ 90800 h 94593"/>
                <a:gd name="connsiteX1" fmla="*/ 83249 w 112385"/>
                <a:gd name="connsiteY1" fmla="*/ 90800 h 94593"/>
                <a:gd name="connsiteX2" fmla="*/ 108585 w 112385"/>
                <a:gd name="connsiteY2" fmla="*/ 65464 h 94593"/>
                <a:gd name="connsiteX3" fmla="*/ 108585 w 112385"/>
                <a:gd name="connsiteY3" fmla="*/ 47100 h 94593"/>
                <a:gd name="connsiteX4" fmla="*/ 70847 w 112385"/>
                <a:gd name="connsiteY4" fmla="*/ 9362 h 94593"/>
                <a:gd name="connsiteX5" fmla="*/ 64951 w 112385"/>
                <a:gd name="connsiteY5" fmla="*/ 8695 h 94593"/>
                <a:gd name="connsiteX6" fmla="*/ 20584 w 112385"/>
                <a:gd name="connsiteY6" fmla="*/ 1342 h 94593"/>
                <a:gd name="connsiteX7" fmla="*/ 13849 w 112385"/>
                <a:gd name="connsiteY7" fmla="*/ 1342 h 94593"/>
                <a:gd name="connsiteX8" fmla="*/ 3800 w 112385"/>
                <a:gd name="connsiteY8" fmla="*/ 11372 h 94593"/>
                <a:gd name="connsiteX9" fmla="*/ 3800 w 112385"/>
                <a:gd name="connsiteY9" fmla="*/ 29736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385" h="94593">
                  <a:moveTo>
                    <a:pt x="64884" y="90800"/>
                  </a:moveTo>
                  <a:cubicBezTo>
                    <a:pt x="69961" y="95857"/>
                    <a:pt x="78172" y="95857"/>
                    <a:pt x="83249" y="90800"/>
                  </a:cubicBezTo>
                  <a:lnTo>
                    <a:pt x="108585" y="65464"/>
                  </a:lnTo>
                  <a:cubicBezTo>
                    <a:pt x="113652" y="60391"/>
                    <a:pt x="113652" y="52172"/>
                    <a:pt x="108585" y="47100"/>
                  </a:cubicBezTo>
                  <a:lnTo>
                    <a:pt x="70847" y="9362"/>
                  </a:lnTo>
                  <a:cubicBezTo>
                    <a:pt x="69277" y="7793"/>
                    <a:pt x="66831" y="7516"/>
                    <a:pt x="64951" y="8695"/>
                  </a:cubicBezTo>
                  <a:cubicBezTo>
                    <a:pt x="50229" y="16728"/>
                    <a:pt x="31927" y="13695"/>
                    <a:pt x="20584" y="1342"/>
                  </a:cubicBezTo>
                  <a:cubicBezTo>
                    <a:pt x="18696" y="-447"/>
                    <a:pt x="15737" y="-447"/>
                    <a:pt x="13849" y="1342"/>
                  </a:cubicBezTo>
                  <a:lnTo>
                    <a:pt x="3800" y="11372"/>
                  </a:lnTo>
                  <a:cubicBezTo>
                    <a:pt x="-1267" y="16444"/>
                    <a:pt x="-1267" y="24663"/>
                    <a:pt x="3800" y="29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aphic 75">
            <a:extLst>
              <a:ext uri="{FF2B5EF4-FFF2-40B4-BE49-F238E27FC236}">
                <a16:creationId xmlns:a16="http://schemas.microsoft.com/office/drawing/2014/main" id="{EC3DD9BD-6F04-6732-3C30-353453A052A4}"/>
              </a:ext>
            </a:extLst>
          </p:cNvPr>
          <p:cNvGrpSpPr/>
          <p:nvPr/>
        </p:nvGrpSpPr>
        <p:grpSpPr>
          <a:xfrm>
            <a:off x="5501464" y="4552039"/>
            <a:ext cx="417384" cy="417384"/>
            <a:chOff x="12075319" y="6743700"/>
            <a:chExt cx="228600" cy="228600"/>
          </a:xfrm>
          <a:solidFill>
            <a:srgbClr val="253B50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81C7AAB-642B-06E8-B084-3FEDF25857C9}"/>
                </a:ext>
              </a:extLst>
            </p:cNvPr>
            <p:cNvSpPr/>
            <p:nvPr/>
          </p:nvSpPr>
          <p:spPr>
            <a:xfrm>
              <a:off x="12241267" y="6867525"/>
              <a:ext cx="62651" cy="38100"/>
            </a:xfrm>
            <a:custGeom>
              <a:avLst/>
              <a:gdLst>
                <a:gd name="connsiteX0" fmla="*/ 43601 w 62651"/>
                <a:gd name="connsiteY0" fmla="*/ 0 h 38100"/>
                <a:gd name="connsiteX1" fmla="*/ 34181 w 62651"/>
                <a:gd name="connsiteY1" fmla="*/ 0 h 38100"/>
                <a:gd name="connsiteX2" fmla="*/ 32104 w 62651"/>
                <a:gd name="connsiteY2" fmla="*/ 1219 h 38100"/>
                <a:gd name="connsiteX3" fmla="*/ 1120 w 62651"/>
                <a:gd name="connsiteY3" fmla="*/ 33699 h 38100"/>
                <a:gd name="connsiteX4" fmla="*/ 362 w 62651"/>
                <a:gd name="connsiteY4" fmla="*/ 36981 h 38100"/>
                <a:gd name="connsiteX5" fmla="*/ 2386 w 62651"/>
                <a:gd name="connsiteY5" fmla="*/ 38100 h 38100"/>
                <a:gd name="connsiteX6" fmla="*/ 43601 w 62651"/>
                <a:gd name="connsiteY6" fmla="*/ 38100 h 38100"/>
                <a:gd name="connsiteX7" fmla="*/ 62651 w 62651"/>
                <a:gd name="connsiteY7" fmla="*/ 19050 h 38100"/>
                <a:gd name="connsiteX8" fmla="*/ 43601 w 62651"/>
                <a:gd name="connsiteY8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51" h="38100">
                  <a:moveTo>
                    <a:pt x="43601" y="0"/>
                  </a:moveTo>
                  <a:lnTo>
                    <a:pt x="34181" y="0"/>
                  </a:lnTo>
                  <a:cubicBezTo>
                    <a:pt x="33319" y="1"/>
                    <a:pt x="32525" y="467"/>
                    <a:pt x="32104" y="1219"/>
                  </a:cubicBezTo>
                  <a:cubicBezTo>
                    <a:pt x="24656" y="14468"/>
                    <a:pt x="14003" y="25636"/>
                    <a:pt x="1120" y="33699"/>
                  </a:cubicBezTo>
                  <a:cubicBezTo>
                    <a:pt x="4" y="34397"/>
                    <a:pt x="-335" y="35865"/>
                    <a:pt x="362" y="36981"/>
                  </a:cubicBezTo>
                  <a:cubicBezTo>
                    <a:pt x="799" y="37678"/>
                    <a:pt x="1563" y="38102"/>
                    <a:pt x="2386" y="38100"/>
                  </a:cubicBezTo>
                  <a:lnTo>
                    <a:pt x="43601" y="38100"/>
                  </a:lnTo>
                  <a:cubicBezTo>
                    <a:pt x="54122" y="38100"/>
                    <a:pt x="62651" y="29571"/>
                    <a:pt x="62651" y="19050"/>
                  </a:cubicBezTo>
                  <a:cubicBezTo>
                    <a:pt x="62651" y="8529"/>
                    <a:pt x="54122" y="0"/>
                    <a:pt x="43601" y="0"/>
                  </a:cubicBezTo>
                  <a:close/>
                </a:path>
              </a:pathLst>
            </a:custGeom>
            <a:solidFill>
              <a:srgbClr val="FCC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E600136-C482-38AD-C91D-62261AD8E375}"/>
                </a:ext>
              </a:extLst>
            </p:cNvPr>
            <p:cNvSpPr/>
            <p:nvPr/>
          </p:nvSpPr>
          <p:spPr>
            <a:xfrm>
              <a:off x="12089606" y="6743700"/>
              <a:ext cx="185737" cy="166687"/>
            </a:xfrm>
            <a:custGeom>
              <a:avLst/>
              <a:gdLst>
                <a:gd name="connsiteX0" fmla="*/ 9525 w 185737"/>
                <a:gd name="connsiteY0" fmla="*/ 133350 h 166687"/>
                <a:gd name="connsiteX1" fmla="*/ 14288 w 185737"/>
                <a:gd name="connsiteY1" fmla="*/ 133350 h 166687"/>
                <a:gd name="connsiteX2" fmla="*/ 19050 w 185737"/>
                <a:gd name="connsiteY2" fmla="*/ 138113 h 166687"/>
                <a:gd name="connsiteX3" fmla="*/ 19050 w 185737"/>
                <a:gd name="connsiteY3" fmla="*/ 159544 h 166687"/>
                <a:gd name="connsiteX4" fmla="*/ 26194 w 185737"/>
                <a:gd name="connsiteY4" fmla="*/ 166688 h 166687"/>
                <a:gd name="connsiteX5" fmla="*/ 30956 w 185737"/>
                <a:gd name="connsiteY5" fmla="*/ 166688 h 166687"/>
                <a:gd name="connsiteX6" fmla="*/ 38100 w 185737"/>
                <a:gd name="connsiteY6" fmla="*/ 159544 h 166687"/>
                <a:gd name="connsiteX7" fmla="*/ 38100 w 185737"/>
                <a:gd name="connsiteY7" fmla="*/ 138113 h 166687"/>
                <a:gd name="connsiteX8" fmla="*/ 42863 w 185737"/>
                <a:gd name="connsiteY8" fmla="*/ 133350 h 166687"/>
                <a:gd name="connsiteX9" fmla="*/ 47625 w 185737"/>
                <a:gd name="connsiteY9" fmla="*/ 133350 h 166687"/>
                <a:gd name="connsiteX10" fmla="*/ 52388 w 185737"/>
                <a:gd name="connsiteY10" fmla="*/ 138113 h 166687"/>
                <a:gd name="connsiteX11" fmla="*/ 52388 w 185737"/>
                <a:gd name="connsiteY11" fmla="*/ 152400 h 166687"/>
                <a:gd name="connsiteX12" fmla="*/ 61913 w 185737"/>
                <a:gd name="connsiteY12" fmla="*/ 161925 h 166687"/>
                <a:gd name="connsiteX13" fmla="*/ 104775 w 185737"/>
                <a:gd name="connsiteY13" fmla="*/ 161925 h 166687"/>
                <a:gd name="connsiteX14" fmla="*/ 185738 w 185737"/>
                <a:gd name="connsiteY14" fmla="*/ 80963 h 166687"/>
                <a:gd name="connsiteX15" fmla="*/ 104775 w 185737"/>
                <a:gd name="connsiteY15" fmla="*/ 0 h 166687"/>
                <a:gd name="connsiteX16" fmla="*/ 42863 w 185737"/>
                <a:gd name="connsiteY16" fmla="*/ 0 h 166687"/>
                <a:gd name="connsiteX17" fmla="*/ 0 w 185737"/>
                <a:gd name="connsiteY17" fmla="*/ 42863 h 166687"/>
                <a:gd name="connsiteX18" fmla="*/ 0 w 185737"/>
                <a:gd name="connsiteY18" fmla="*/ 123825 h 166687"/>
                <a:gd name="connsiteX19" fmla="*/ 9525 w 185737"/>
                <a:gd name="connsiteY19" fmla="*/ 133350 h 166687"/>
                <a:gd name="connsiteX20" fmla="*/ 114300 w 185737"/>
                <a:gd name="connsiteY20" fmla="*/ 83344 h 166687"/>
                <a:gd name="connsiteX21" fmla="*/ 157163 w 185737"/>
                <a:gd name="connsiteY21" fmla="*/ 83344 h 166687"/>
                <a:gd name="connsiteX22" fmla="*/ 164306 w 185737"/>
                <a:gd name="connsiteY22" fmla="*/ 90488 h 166687"/>
                <a:gd name="connsiteX23" fmla="*/ 157163 w 185737"/>
                <a:gd name="connsiteY23" fmla="*/ 97631 h 166687"/>
                <a:gd name="connsiteX24" fmla="*/ 114300 w 185737"/>
                <a:gd name="connsiteY24" fmla="*/ 97631 h 166687"/>
                <a:gd name="connsiteX25" fmla="*/ 107156 w 185737"/>
                <a:gd name="connsiteY25" fmla="*/ 90488 h 166687"/>
                <a:gd name="connsiteX26" fmla="*/ 114300 w 185737"/>
                <a:gd name="connsiteY26" fmla="*/ 83344 h 166687"/>
                <a:gd name="connsiteX27" fmla="*/ 114300 w 185737"/>
                <a:gd name="connsiteY27" fmla="*/ 111919 h 166687"/>
                <a:gd name="connsiteX28" fmla="*/ 138113 w 185737"/>
                <a:gd name="connsiteY28" fmla="*/ 111919 h 166687"/>
                <a:gd name="connsiteX29" fmla="*/ 145256 w 185737"/>
                <a:gd name="connsiteY29" fmla="*/ 119063 h 166687"/>
                <a:gd name="connsiteX30" fmla="*/ 138113 w 185737"/>
                <a:gd name="connsiteY30" fmla="*/ 126206 h 166687"/>
                <a:gd name="connsiteX31" fmla="*/ 114300 w 185737"/>
                <a:gd name="connsiteY31" fmla="*/ 126206 h 166687"/>
                <a:gd name="connsiteX32" fmla="*/ 107156 w 185737"/>
                <a:gd name="connsiteY32" fmla="*/ 119063 h 166687"/>
                <a:gd name="connsiteX33" fmla="*/ 114300 w 185737"/>
                <a:gd name="connsiteY33" fmla="*/ 111919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5737" h="166687">
                  <a:moveTo>
                    <a:pt x="9525" y="133350"/>
                  </a:moveTo>
                  <a:lnTo>
                    <a:pt x="14288" y="133350"/>
                  </a:lnTo>
                  <a:cubicBezTo>
                    <a:pt x="16918" y="133350"/>
                    <a:pt x="19050" y="135483"/>
                    <a:pt x="19050" y="138113"/>
                  </a:cubicBezTo>
                  <a:lnTo>
                    <a:pt x="19050" y="159544"/>
                  </a:lnTo>
                  <a:cubicBezTo>
                    <a:pt x="19076" y="163479"/>
                    <a:pt x="22259" y="166662"/>
                    <a:pt x="26194" y="166688"/>
                  </a:cubicBezTo>
                  <a:lnTo>
                    <a:pt x="30956" y="166688"/>
                  </a:lnTo>
                  <a:cubicBezTo>
                    <a:pt x="34891" y="166662"/>
                    <a:pt x="38074" y="163479"/>
                    <a:pt x="38100" y="159544"/>
                  </a:cubicBezTo>
                  <a:lnTo>
                    <a:pt x="38100" y="138113"/>
                  </a:lnTo>
                  <a:cubicBezTo>
                    <a:pt x="38100" y="135483"/>
                    <a:pt x="40232" y="133350"/>
                    <a:pt x="42863" y="133350"/>
                  </a:cubicBezTo>
                  <a:lnTo>
                    <a:pt x="47625" y="133350"/>
                  </a:lnTo>
                  <a:cubicBezTo>
                    <a:pt x="50255" y="133350"/>
                    <a:pt x="52388" y="135483"/>
                    <a:pt x="52388" y="138113"/>
                  </a:cubicBezTo>
                  <a:lnTo>
                    <a:pt x="52388" y="152400"/>
                  </a:lnTo>
                  <a:cubicBezTo>
                    <a:pt x="52388" y="157661"/>
                    <a:pt x="56652" y="161925"/>
                    <a:pt x="61913" y="161925"/>
                  </a:cubicBezTo>
                  <a:lnTo>
                    <a:pt x="104775" y="161925"/>
                  </a:lnTo>
                  <a:cubicBezTo>
                    <a:pt x="149489" y="161925"/>
                    <a:pt x="185738" y="125677"/>
                    <a:pt x="185738" y="80963"/>
                  </a:cubicBezTo>
                  <a:cubicBezTo>
                    <a:pt x="185738" y="36248"/>
                    <a:pt x="149489" y="0"/>
                    <a:pt x="104775" y="0"/>
                  </a:cubicBezTo>
                  <a:lnTo>
                    <a:pt x="42863" y="0"/>
                  </a:lnTo>
                  <a:cubicBezTo>
                    <a:pt x="19205" y="37"/>
                    <a:pt x="37" y="19205"/>
                    <a:pt x="0" y="42863"/>
                  </a:cubicBezTo>
                  <a:lnTo>
                    <a:pt x="0" y="123825"/>
                  </a:lnTo>
                  <a:cubicBezTo>
                    <a:pt x="0" y="129086"/>
                    <a:pt x="4265" y="133350"/>
                    <a:pt x="9525" y="133350"/>
                  </a:cubicBezTo>
                  <a:close/>
                  <a:moveTo>
                    <a:pt x="114300" y="83344"/>
                  </a:moveTo>
                  <a:lnTo>
                    <a:pt x="157163" y="83344"/>
                  </a:lnTo>
                  <a:cubicBezTo>
                    <a:pt x="161108" y="83344"/>
                    <a:pt x="164306" y="86542"/>
                    <a:pt x="164306" y="90488"/>
                  </a:cubicBezTo>
                  <a:cubicBezTo>
                    <a:pt x="164306" y="94433"/>
                    <a:pt x="161108" y="97631"/>
                    <a:pt x="157163" y="97631"/>
                  </a:cubicBezTo>
                  <a:lnTo>
                    <a:pt x="114300" y="97631"/>
                  </a:lnTo>
                  <a:cubicBezTo>
                    <a:pt x="110355" y="97631"/>
                    <a:pt x="107156" y="94433"/>
                    <a:pt x="107156" y="90488"/>
                  </a:cubicBezTo>
                  <a:cubicBezTo>
                    <a:pt x="107156" y="86542"/>
                    <a:pt x="110355" y="83344"/>
                    <a:pt x="114300" y="83344"/>
                  </a:cubicBezTo>
                  <a:close/>
                  <a:moveTo>
                    <a:pt x="114300" y="111919"/>
                  </a:moveTo>
                  <a:lnTo>
                    <a:pt x="138113" y="111919"/>
                  </a:lnTo>
                  <a:cubicBezTo>
                    <a:pt x="142058" y="111919"/>
                    <a:pt x="145256" y="115117"/>
                    <a:pt x="145256" y="119063"/>
                  </a:cubicBezTo>
                  <a:cubicBezTo>
                    <a:pt x="145256" y="123008"/>
                    <a:pt x="142058" y="126206"/>
                    <a:pt x="138113" y="126206"/>
                  </a:cubicBezTo>
                  <a:lnTo>
                    <a:pt x="114300" y="126206"/>
                  </a:lnTo>
                  <a:cubicBezTo>
                    <a:pt x="110355" y="126206"/>
                    <a:pt x="107156" y="123008"/>
                    <a:pt x="107156" y="119063"/>
                  </a:cubicBezTo>
                  <a:cubicBezTo>
                    <a:pt x="107156" y="115117"/>
                    <a:pt x="110355" y="111919"/>
                    <a:pt x="114300" y="111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E53CB11-1BB4-800E-2673-9996F45AFA87}"/>
                </a:ext>
              </a:extLst>
            </p:cNvPr>
            <p:cNvSpPr/>
            <p:nvPr/>
          </p:nvSpPr>
          <p:spPr>
            <a:xfrm>
              <a:off x="12075319" y="6905625"/>
              <a:ext cx="171450" cy="33337"/>
            </a:xfrm>
            <a:custGeom>
              <a:avLst/>
              <a:gdLst>
                <a:gd name="connsiteX0" fmla="*/ 161925 w 171450"/>
                <a:gd name="connsiteY0" fmla="*/ 14288 h 33337"/>
                <a:gd name="connsiteX1" fmla="*/ 23813 w 171450"/>
                <a:gd name="connsiteY1" fmla="*/ 14288 h 33337"/>
                <a:gd name="connsiteX2" fmla="*/ 19050 w 171450"/>
                <a:gd name="connsiteY2" fmla="*/ 9525 h 33337"/>
                <a:gd name="connsiteX3" fmla="*/ 9525 w 171450"/>
                <a:gd name="connsiteY3" fmla="*/ 0 h 33337"/>
                <a:gd name="connsiteX4" fmla="*/ 0 w 171450"/>
                <a:gd name="connsiteY4" fmla="*/ 9525 h 33337"/>
                <a:gd name="connsiteX5" fmla="*/ 23813 w 171450"/>
                <a:gd name="connsiteY5" fmla="*/ 33338 h 33337"/>
                <a:gd name="connsiteX6" fmla="*/ 161925 w 171450"/>
                <a:gd name="connsiteY6" fmla="*/ 33338 h 33337"/>
                <a:gd name="connsiteX7" fmla="*/ 171450 w 171450"/>
                <a:gd name="connsiteY7" fmla="*/ 23813 h 33337"/>
                <a:gd name="connsiteX8" fmla="*/ 161925 w 171450"/>
                <a:gd name="connsiteY8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450" h="33337">
                  <a:moveTo>
                    <a:pt x="161925" y="14288"/>
                  </a:moveTo>
                  <a:lnTo>
                    <a:pt x="23813" y="14288"/>
                  </a:lnTo>
                  <a:cubicBezTo>
                    <a:pt x="21182" y="14288"/>
                    <a:pt x="19050" y="12155"/>
                    <a:pt x="19050" y="9525"/>
                  </a:cubicBezTo>
                  <a:cubicBezTo>
                    <a:pt x="19050" y="4264"/>
                    <a:pt x="14785" y="0"/>
                    <a:pt x="9525" y="0"/>
                  </a:cubicBezTo>
                  <a:cubicBezTo>
                    <a:pt x="4264" y="0"/>
                    <a:pt x="0" y="4264"/>
                    <a:pt x="0" y="9525"/>
                  </a:cubicBezTo>
                  <a:cubicBezTo>
                    <a:pt x="0" y="22676"/>
                    <a:pt x="10661" y="33338"/>
                    <a:pt x="23813" y="33338"/>
                  </a:cubicBezTo>
                  <a:lnTo>
                    <a:pt x="161925" y="33338"/>
                  </a:lnTo>
                  <a:cubicBezTo>
                    <a:pt x="167186" y="33338"/>
                    <a:pt x="171450" y="29073"/>
                    <a:pt x="171450" y="23813"/>
                  </a:cubicBezTo>
                  <a:cubicBezTo>
                    <a:pt x="171450" y="18552"/>
                    <a:pt x="167186" y="14288"/>
                    <a:pt x="161925" y="14288"/>
                  </a:cubicBezTo>
                  <a:close/>
                </a:path>
              </a:pathLst>
            </a:custGeom>
            <a:solidFill>
              <a:srgbClr val="FCC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90FDA0F-6762-12F0-5BCE-788ADF92AFF4}"/>
                </a:ext>
              </a:extLst>
            </p:cNvPr>
            <p:cNvSpPr/>
            <p:nvPr/>
          </p:nvSpPr>
          <p:spPr>
            <a:xfrm>
              <a:off x="12108656" y="6948487"/>
              <a:ext cx="19050" cy="23812"/>
            </a:xfrm>
            <a:custGeom>
              <a:avLst/>
              <a:gdLst>
                <a:gd name="connsiteX0" fmla="*/ 14288 w 19050"/>
                <a:gd name="connsiteY0" fmla="*/ 0 h 23812"/>
                <a:gd name="connsiteX1" fmla="*/ 4763 w 19050"/>
                <a:gd name="connsiteY1" fmla="*/ 0 h 23812"/>
                <a:gd name="connsiteX2" fmla="*/ 0 w 19050"/>
                <a:gd name="connsiteY2" fmla="*/ 4763 h 23812"/>
                <a:gd name="connsiteX3" fmla="*/ 0 w 19050"/>
                <a:gd name="connsiteY3" fmla="*/ 14288 h 23812"/>
                <a:gd name="connsiteX4" fmla="*/ 9525 w 19050"/>
                <a:gd name="connsiteY4" fmla="*/ 23813 h 23812"/>
                <a:gd name="connsiteX5" fmla="*/ 19050 w 19050"/>
                <a:gd name="connsiteY5" fmla="*/ 14288 h 23812"/>
                <a:gd name="connsiteX6" fmla="*/ 19050 w 19050"/>
                <a:gd name="connsiteY6" fmla="*/ 4763 h 23812"/>
                <a:gd name="connsiteX7" fmla="*/ 14288 w 19050"/>
                <a:gd name="connsiteY7" fmla="*/ 0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" h="23812">
                  <a:moveTo>
                    <a:pt x="14288" y="0"/>
                  </a:moveTo>
                  <a:lnTo>
                    <a:pt x="4763" y="0"/>
                  </a:lnTo>
                  <a:cubicBezTo>
                    <a:pt x="2132" y="0"/>
                    <a:pt x="0" y="2133"/>
                    <a:pt x="0" y="4763"/>
                  </a:cubicBezTo>
                  <a:lnTo>
                    <a:pt x="0" y="14288"/>
                  </a:lnTo>
                  <a:cubicBezTo>
                    <a:pt x="0" y="19548"/>
                    <a:pt x="4265" y="23813"/>
                    <a:pt x="9525" y="23813"/>
                  </a:cubicBezTo>
                  <a:cubicBezTo>
                    <a:pt x="14785" y="23813"/>
                    <a:pt x="19050" y="19548"/>
                    <a:pt x="19050" y="14288"/>
                  </a:cubicBezTo>
                  <a:lnTo>
                    <a:pt x="19050" y="4763"/>
                  </a:lnTo>
                  <a:cubicBezTo>
                    <a:pt x="19050" y="2133"/>
                    <a:pt x="16918" y="0"/>
                    <a:pt x="14288" y="0"/>
                  </a:cubicBezTo>
                  <a:close/>
                </a:path>
              </a:pathLst>
            </a:custGeom>
            <a:solidFill>
              <a:srgbClr val="FCC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56DB4CB-3A0E-95EC-78E3-95FBBB3535E7}"/>
              </a:ext>
            </a:extLst>
          </p:cNvPr>
          <p:cNvSpPr/>
          <p:nvPr/>
        </p:nvSpPr>
        <p:spPr>
          <a:xfrm>
            <a:off x="4784605" y="4274288"/>
            <a:ext cx="1851101" cy="1852046"/>
          </a:xfrm>
          <a:prstGeom prst="roundRect">
            <a:avLst>
              <a:gd name="adj" fmla="val 3915"/>
            </a:avLst>
          </a:prstGeom>
          <a:noFill/>
          <a:ln w="38100">
            <a:solidFill>
              <a:srgbClr val="253B5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grpSp>
        <p:nvGrpSpPr>
          <p:cNvPr id="13" name="Graphic 2">
            <a:extLst>
              <a:ext uri="{FF2B5EF4-FFF2-40B4-BE49-F238E27FC236}">
                <a16:creationId xmlns:a16="http://schemas.microsoft.com/office/drawing/2014/main" id="{B30A81C8-7844-A47A-C4C3-CF1D33342B5D}"/>
              </a:ext>
            </a:extLst>
          </p:cNvPr>
          <p:cNvGrpSpPr/>
          <p:nvPr/>
        </p:nvGrpSpPr>
        <p:grpSpPr>
          <a:xfrm>
            <a:off x="7596171" y="4552571"/>
            <a:ext cx="462042" cy="424701"/>
            <a:chOff x="12075288" y="6752914"/>
            <a:chExt cx="228652" cy="210173"/>
          </a:xfrm>
          <a:solidFill>
            <a:schemeClr val="tx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E1B8AFB-CEFF-637B-404D-BA99898F98C8}"/>
                </a:ext>
              </a:extLst>
            </p:cNvPr>
            <p:cNvSpPr/>
            <p:nvPr/>
          </p:nvSpPr>
          <p:spPr>
            <a:xfrm>
              <a:off x="12075288" y="6752914"/>
              <a:ext cx="228652" cy="141266"/>
            </a:xfrm>
            <a:custGeom>
              <a:avLst/>
              <a:gdLst>
                <a:gd name="connsiteX0" fmla="*/ 20833 w 228652"/>
                <a:gd name="connsiteY0" fmla="*/ 140166 h 141266"/>
                <a:gd name="connsiteX1" fmla="*/ 33069 w 228652"/>
                <a:gd name="connsiteY1" fmla="*/ 136558 h 141266"/>
                <a:gd name="connsiteX2" fmla="*/ 34091 w 228652"/>
                <a:gd name="connsiteY2" fmla="*/ 133412 h 141266"/>
                <a:gd name="connsiteX3" fmla="*/ 34206 w 228652"/>
                <a:gd name="connsiteY3" fmla="*/ 132612 h 141266"/>
                <a:gd name="connsiteX4" fmla="*/ 30062 w 228652"/>
                <a:gd name="connsiteY4" fmla="*/ 123478 h 141266"/>
                <a:gd name="connsiteX5" fmla="*/ 25167 w 228652"/>
                <a:gd name="connsiteY5" fmla="*/ 119925 h 141266"/>
                <a:gd name="connsiteX6" fmla="*/ 19080 w 228652"/>
                <a:gd name="connsiteY6" fmla="*/ 102923 h 141266"/>
                <a:gd name="connsiteX7" fmla="*/ 43712 w 228652"/>
                <a:gd name="connsiteY7" fmla="*/ 78282 h 141266"/>
                <a:gd name="connsiteX8" fmla="*/ 48808 w 228652"/>
                <a:gd name="connsiteY8" fmla="*/ 78815 h 141266"/>
                <a:gd name="connsiteX9" fmla="*/ 56532 w 228652"/>
                <a:gd name="connsiteY9" fmla="*/ 77043 h 141266"/>
                <a:gd name="connsiteX10" fmla="*/ 60266 w 228652"/>
                <a:gd name="connsiteY10" fmla="*/ 69623 h 141266"/>
                <a:gd name="connsiteX11" fmla="*/ 163298 w 228652"/>
                <a:gd name="connsiteY11" fmla="*/ 50145 h 141266"/>
                <a:gd name="connsiteX12" fmla="*/ 172614 w 228652"/>
                <a:gd name="connsiteY12" fmla="*/ 55565 h 141266"/>
                <a:gd name="connsiteX13" fmla="*/ 200588 w 228652"/>
                <a:gd name="connsiteY13" fmla="*/ 67709 h 141266"/>
                <a:gd name="connsiteX14" fmla="*/ 209494 w 228652"/>
                <a:gd name="connsiteY14" fmla="*/ 94379 h 141266"/>
                <a:gd name="connsiteX15" fmla="*/ 196874 w 228652"/>
                <a:gd name="connsiteY15" fmla="*/ 119211 h 141266"/>
                <a:gd name="connsiteX16" fmla="*/ 193673 w 228652"/>
                <a:gd name="connsiteY16" fmla="*/ 128250 h 141266"/>
                <a:gd name="connsiteX17" fmla="*/ 193769 w 228652"/>
                <a:gd name="connsiteY17" fmla="*/ 128697 h 141266"/>
                <a:gd name="connsiteX18" fmla="*/ 204161 w 228652"/>
                <a:gd name="connsiteY18" fmla="*/ 136165 h 141266"/>
                <a:gd name="connsiteX19" fmla="*/ 208208 w 228652"/>
                <a:gd name="connsiteY19" fmla="*/ 134413 h 141266"/>
                <a:gd name="connsiteX20" fmla="*/ 228630 w 228652"/>
                <a:gd name="connsiteY20" fmla="*/ 92979 h 141266"/>
                <a:gd name="connsiteX21" fmla="*/ 178929 w 228652"/>
                <a:gd name="connsiteY21" fmla="*/ 36781 h 141266"/>
                <a:gd name="connsiteX22" fmla="*/ 177119 w 228652"/>
                <a:gd name="connsiteY22" fmla="*/ 35638 h 141266"/>
                <a:gd name="connsiteX23" fmla="*/ 76740 w 228652"/>
                <a:gd name="connsiteY23" fmla="*/ 10386 h 141266"/>
                <a:gd name="connsiteX24" fmla="*/ 42826 w 228652"/>
                <a:gd name="connsiteY24" fmla="*/ 57460 h 141266"/>
                <a:gd name="connsiteX25" fmla="*/ 40664 w 228652"/>
                <a:gd name="connsiteY25" fmla="*/ 59317 h 141266"/>
                <a:gd name="connsiteX26" fmla="*/ 5936 w 228652"/>
                <a:gd name="connsiteY26" fmla="*/ 80758 h 141266"/>
                <a:gd name="connsiteX27" fmla="*/ 30 w 228652"/>
                <a:gd name="connsiteY27" fmla="*/ 104066 h 141266"/>
                <a:gd name="connsiteX28" fmla="*/ 11793 w 228652"/>
                <a:gd name="connsiteY28" fmla="*/ 133498 h 141266"/>
                <a:gd name="connsiteX29" fmla="*/ 20833 w 228652"/>
                <a:gd name="connsiteY29" fmla="*/ 140166 h 14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652" h="141266">
                  <a:moveTo>
                    <a:pt x="20833" y="140166"/>
                  </a:moveTo>
                  <a:cubicBezTo>
                    <a:pt x="25207" y="142549"/>
                    <a:pt x="30686" y="140933"/>
                    <a:pt x="33069" y="136558"/>
                  </a:cubicBezTo>
                  <a:cubicBezTo>
                    <a:pt x="33601" y="135582"/>
                    <a:pt x="33947" y="134515"/>
                    <a:pt x="34091" y="133412"/>
                  </a:cubicBezTo>
                  <a:lnTo>
                    <a:pt x="34206" y="132612"/>
                  </a:lnTo>
                  <a:cubicBezTo>
                    <a:pt x="34873" y="129000"/>
                    <a:pt x="33220" y="125355"/>
                    <a:pt x="30062" y="123478"/>
                  </a:cubicBezTo>
                  <a:cubicBezTo>
                    <a:pt x="28266" y="122539"/>
                    <a:pt x="26616" y="121342"/>
                    <a:pt x="25167" y="119925"/>
                  </a:cubicBezTo>
                  <a:cubicBezTo>
                    <a:pt x="20864" y="115349"/>
                    <a:pt x="18658" y="109189"/>
                    <a:pt x="19080" y="102923"/>
                  </a:cubicBezTo>
                  <a:cubicBezTo>
                    <a:pt x="19085" y="89320"/>
                    <a:pt x="30109" y="78292"/>
                    <a:pt x="43712" y="78282"/>
                  </a:cubicBezTo>
                  <a:cubicBezTo>
                    <a:pt x="45424" y="78286"/>
                    <a:pt x="47132" y="78464"/>
                    <a:pt x="48808" y="78815"/>
                  </a:cubicBezTo>
                  <a:cubicBezTo>
                    <a:pt x="51517" y="79363"/>
                    <a:pt x="54332" y="78718"/>
                    <a:pt x="56532" y="77043"/>
                  </a:cubicBezTo>
                  <a:cubicBezTo>
                    <a:pt x="58847" y="75272"/>
                    <a:pt x="60222" y="72538"/>
                    <a:pt x="60266" y="69623"/>
                  </a:cubicBezTo>
                  <a:cubicBezTo>
                    <a:pt x="60990" y="14979"/>
                    <a:pt x="139257" y="-585"/>
                    <a:pt x="163298" y="50145"/>
                  </a:cubicBezTo>
                  <a:cubicBezTo>
                    <a:pt x="165034" y="53657"/>
                    <a:pt x="168703" y="55791"/>
                    <a:pt x="172614" y="55565"/>
                  </a:cubicBezTo>
                  <a:cubicBezTo>
                    <a:pt x="183302" y="55140"/>
                    <a:pt x="193600" y="59611"/>
                    <a:pt x="200588" y="67709"/>
                  </a:cubicBezTo>
                  <a:cubicBezTo>
                    <a:pt x="207030" y="75035"/>
                    <a:pt x="210241" y="84652"/>
                    <a:pt x="209494" y="94379"/>
                  </a:cubicBezTo>
                  <a:cubicBezTo>
                    <a:pt x="209205" y="104125"/>
                    <a:pt x="204577" y="113232"/>
                    <a:pt x="196874" y="119211"/>
                  </a:cubicBezTo>
                  <a:cubicBezTo>
                    <a:pt x="194171" y="121367"/>
                    <a:pt x="192929" y="124873"/>
                    <a:pt x="193673" y="128250"/>
                  </a:cubicBezTo>
                  <a:lnTo>
                    <a:pt x="193769" y="128697"/>
                  </a:lnTo>
                  <a:cubicBezTo>
                    <a:pt x="194576" y="133630"/>
                    <a:pt x="199229" y="136973"/>
                    <a:pt x="204161" y="136165"/>
                  </a:cubicBezTo>
                  <a:cubicBezTo>
                    <a:pt x="205634" y="135923"/>
                    <a:pt x="207025" y="135321"/>
                    <a:pt x="208208" y="134413"/>
                  </a:cubicBezTo>
                  <a:cubicBezTo>
                    <a:pt x="221183" y="124607"/>
                    <a:pt x="228757" y="109242"/>
                    <a:pt x="228630" y="92979"/>
                  </a:cubicBezTo>
                  <a:cubicBezTo>
                    <a:pt x="229445" y="64081"/>
                    <a:pt x="207709" y="39504"/>
                    <a:pt x="178929" y="36781"/>
                  </a:cubicBezTo>
                  <a:cubicBezTo>
                    <a:pt x="178178" y="36708"/>
                    <a:pt x="177507" y="36284"/>
                    <a:pt x="177119" y="35638"/>
                  </a:cubicBezTo>
                  <a:cubicBezTo>
                    <a:pt x="156373" y="946"/>
                    <a:pt x="111433" y="-10360"/>
                    <a:pt x="76740" y="10386"/>
                  </a:cubicBezTo>
                  <a:cubicBezTo>
                    <a:pt x="59433" y="20735"/>
                    <a:pt x="47163" y="37767"/>
                    <a:pt x="42826" y="57460"/>
                  </a:cubicBezTo>
                  <a:cubicBezTo>
                    <a:pt x="42599" y="58491"/>
                    <a:pt x="41718" y="59249"/>
                    <a:pt x="40664" y="59317"/>
                  </a:cubicBezTo>
                  <a:cubicBezTo>
                    <a:pt x="26286" y="60381"/>
                    <a:pt x="13328" y="68381"/>
                    <a:pt x="5936" y="80758"/>
                  </a:cubicBezTo>
                  <a:cubicBezTo>
                    <a:pt x="1773" y="87801"/>
                    <a:pt x="-277" y="95891"/>
                    <a:pt x="30" y="104066"/>
                  </a:cubicBezTo>
                  <a:cubicBezTo>
                    <a:pt x="-172" y="115061"/>
                    <a:pt x="4069" y="125671"/>
                    <a:pt x="11793" y="133498"/>
                  </a:cubicBezTo>
                  <a:cubicBezTo>
                    <a:pt x="14484" y="136127"/>
                    <a:pt x="17526" y="138371"/>
                    <a:pt x="20833" y="140166"/>
                  </a:cubicBezTo>
                  <a:close/>
                </a:path>
              </a:pathLst>
            </a:custGeom>
            <a:solidFill>
              <a:srgbClr val="253B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958BD68-D92A-806D-6A13-9DF238F86C3A}"/>
                </a:ext>
              </a:extLst>
            </p:cNvPr>
            <p:cNvSpPr/>
            <p:nvPr/>
          </p:nvSpPr>
          <p:spPr>
            <a:xfrm>
              <a:off x="12175150" y="6882393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7 w 28575"/>
                <a:gd name="connsiteY1" fmla="*/ 28575 h 28575"/>
                <a:gd name="connsiteX2" fmla="*/ 0 w 28575"/>
                <a:gd name="connsiteY2" fmla="*/ 14288 h 28575"/>
                <a:gd name="connsiteX3" fmla="*/ 14287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7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7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solidFill>
              <a:srgbClr val="FCC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C848FF2-45C2-FD6E-28E0-14CAF5EEC8C8}"/>
                </a:ext>
              </a:extLst>
            </p:cNvPr>
            <p:cNvSpPr/>
            <p:nvPr/>
          </p:nvSpPr>
          <p:spPr>
            <a:xfrm>
              <a:off x="12129942" y="6830282"/>
              <a:ext cx="119043" cy="132806"/>
            </a:xfrm>
            <a:custGeom>
              <a:avLst/>
              <a:gdLst>
                <a:gd name="connsiteX0" fmla="*/ 116674 w 119043"/>
                <a:gd name="connsiteY0" fmla="*/ 99641 h 132806"/>
                <a:gd name="connsiteX1" fmla="*/ 114436 w 119043"/>
                <a:gd name="connsiteY1" fmla="*/ 79524 h 132806"/>
                <a:gd name="connsiteX2" fmla="*/ 105035 w 119043"/>
                <a:gd name="connsiteY2" fmla="*/ 69389 h 132806"/>
                <a:gd name="connsiteX3" fmla="*/ 105035 w 119043"/>
                <a:gd name="connsiteY3" fmla="*/ 63427 h 132806"/>
                <a:gd name="connsiteX4" fmla="*/ 114436 w 119043"/>
                <a:gd name="connsiteY4" fmla="*/ 53282 h 132806"/>
                <a:gd name="connsiteX5" fmla="*/ 113563 w 119043"/>
                <a:gd name="connsiteY5" fmla="*/ 29280 h 132806"/>
                <a:gd name="connsiteX6" fmla="*/ 98243 w 119043"/>
                <a:gd name="connsiteY6" fmla="*/ 25155 h 132806"/>
                <a:gd name="connsiteX7" fmla="*/ 84813 w 119043"/>
                <a:gd name="connsiteY7" fmla="*/ 28270 h 132806"/>
                <a:gd name="connsiteX8" fmla="*/ 79727 w 119043"/>
                <a:gd name="connsiteY8" fmla="*/ 25308 h 132806"/>
                <a:gd name="connsiteX9" fmla="*/ 75688 w 119043"/>
                <a:gd name="connsiteY9" fmla="*/ 12049 h 132806"/>
                <a:gd name="connsiteX10" fmla="*/ 54633 w 119043"/>
                <a:gd name="connsiteY10" fmla="*/ 719 h 132806"/>
                <a:gd name="connsiteX11" fmla="*/ 43303 w 119043"/>
                <a:gd name="connsiteY11" fmla="*/ 12049 h 132806"/>
                <a:gd name="connsiteX12" fmla="*/ 39265 w 119043"/>
                <a:gd name="connsiteY12" fmla="*/ 25308 h 132806"/>
                <a:gd name="connsiteX13" fmla="*/ 34188 w 119043"/>
                <a:gd name="connsiteY13" fmla="*/ 28270 h 132806"/>
                <a:gd name="connsiteX14" fmla="*/ 20748 w 119043"/>
                <a:gd name="connsiteY14" fmla="*/ 25155 h 132806"/>
                <a:gd name="connsiteX15" fmla="*/ 430 w 119043"/>
                <a:gd name="connsiteY15" fmla="*/ 37962 h 132806"/>
                <a:gd name="connsiteX16" fmla="*/ 4555 w 119043"/>
                <a:gd name="connsiteY16" fmla="*/ 53282 h 132806"/>
                <a:gd name="connsiteX17" fmla="*/ 13957 w 119043"/>
                <a:gd name="connsiteY17" fmla="*/ 63427 h 132806"/>
                <a:gd name="connsiteX18" fmla="*/ 13957 w 119043"/>
                <a:gd name="connsiteY18" fmla="*/ 69389 h 132806"/>
                <a:gd name="connsiteX19" fmla="*/ 4546 w 119043"/>
                <a:gd name="connsiteY19" fmla="*/ 79524 h 132806"/>
                <a:gd name="connsiteX20" fmla="*/ 5419 w 119043"/>
                <a:gd name="connsiteY20" fmla="*/ 103526 h 132806"/>
                <a:gd name="connsiteX21" fmla="*/ 20738 w 119043"/>
                <a:gd name="connsiteY21" fmla="*/ 107651 h 132806"/>
                <a:gd name="connsiteX22" fmla="*/ 34178 w 119043"/>
                <a:gd name="connsiteY22" fmla="*/ 104536 h 132806"/>
                <a:gd name="connsiteX23" fmla="*/ 39255 w 119043"/>
                <a:gd name="connsiteY23" fmla="*/ 107499 h 132806"/>
                <a:gd name="connsiteX24" fmla="*/ 43294 w 119043"/>
                <a:gd name="connsiteY24" fmla="*/ 120758 h 132806"/>
                <a:gd name="connsiteX25" fmla="*/ 64349 w 119043"/>
                <a:gd name="connsiteY25" fmla="*/ 132088 h 132806"/>
                <a:gd name="connsiteX26" fmla="*/ 75679 w 119043"/>
                <a:gd name="connsiteY26" fmla="*/ 120758 h 132806"/>
                <a:gd name="connsiteX27" fmla="*/ 79717 w 119043"/>
                <a:gd name="connsiteY27" fmla="*/ 107499 h 132806"/>
                <a:gd name="connsiteX28" fmla="*/ 84794 w 119043"/>
                <a:gd name="connsiteY28" fmla="*/ 104536 h 132806"/>
                <a:gd name="connsiteX29" fmla="*/ 98234 w 119043"/>
                <a:gd name="connsiteY29" fmla="*/ 107651 h 132806"/>
                <a:gd name="connsiteX30" fmla="*/ 116674 w 119043"/>
                <a:gd name="connsiteY30" fmla="*/ 99641 h 132806"/>
                <a:gd name="connsiteX31" fmla="*/ 59524 w 119043"/>
                <a:gd name="connsiteY31" fmla="*/ 94973 h 132806"/>
                <a:gd name="connsiteX32" fmla="*/ 30949 w 119043"/>
                <a:gd name="connsiteY32" fmla="*/ 66398 h 132806"/>
                <a:gd name="connsiteX33" fmla="*/ 59524 w 119043"/>
                <a:gd name="connsiteY33" fmla="*/ 37823 h 132806"/>
                <a:gd name="connsiteX34" fmla="*/ 88099 w 119043"/>
                <a:gd name="connsiteY34" fmla="*/ 66398 h 132806"/>
                <a:gd name="connsiteX35" fmla="*/ 59524 w 119043"/>
                <a:gd name="connsiteY35" fmla="*/ 94973 h 132806"/>
                <a:gd name="connsiteX36" fmla="*/ 59496 w 119043"/>
                <a:gd name="connsiteY36" fmla="*/ 94973 h 13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9043" h="132806">
                  <a:moveTo>
                    <a:pt x="116674" y="99641"/>
                  </a:moveTo>
                  <a:cubicBezTo>
                    <a:pt x="120527" y="93192"/>
                    <a:pt x="119612" y="84967"/>
                    <a:pt x="114436" y="79524"/>
                  </a:cubicBezTo>
                  <a:lnTo>
                    <a:pt x="105035" y="69389"/>
                  </a:lnTo>
                  <a:cubicBezTo>
                    <a:pt x="103492" y="67701"/>
                    <a:pt x="103492" y="65114"/>
                    <a:pt x="105035" y="63427"/>
                  </a:cubicBezTo>
                  <a:lnTo>
                    <a:pt x="114436" y="53282"/>
                  </a:lnTo>
                  <a:cubicBezTo>
                    <a:pt x="120822" y="46414"/>
                    <a:pt x="120432" y="35668"/>
                    <a:pt x="113563" y="29280"/>
                  </a:cubicBezTo>
                  <a:cubicBezTo>
                    <a:pt x="109452" y="25458"/>
                    <a:pt x="103718" y="23914"/>
                    <a:pt x="98243" y="25155"/>
                  </a:cubicBezTo>
                  <a:lnTo>
                    <a:pt x="84813" y="28270"/>
                  </a:lnTo>
                  <a:cubicBezTo>
                    <a:pt x="82605" y="28757"/>
                    <a:pt x="80393" y="27469"/>
                    <a:pt x="79727" y="25308"/>
                  </a:cubicBezTo>
                  <a:lnTo>
                    <a:pt x="75688" y="12049"/>
                  </a:lnTo>
                  <a:cubicBezTo>
                    <a:pt x="73003" y="3106"/>
                    <a:pt x="63576" y="-1967"/>
                    <a:pt x="54633" y="719"/>
                  </a:cubicBezTo>
                  <a:cubicBezTo>
                    <a:pt x="49193" y="2353"/>
                    <a:pt x="44937" y="6609"/>
                    <a:pt x="43303" y="12049"/>
                  </a:cubicBezTo>
                  <a:lnTo>
                    <a:pt x="39265" y="25308"/>
                  </a:lnTo>
                  <a:cubicBezTo>
                    <a:pt x="38622" y="27482"/>
                    <a:pt x="36397" y="28781"/>
                    <a:pt x="34188" y="28270"/>
                  </a:cubicBezTo>
                  <a:lnTo>
                    <a:pt x="20748" y="25155"/>
                  </a:lnTo>
                  <a:cubicBezTo>
                    <a:pt x="11601" y="23082"/>
                    <a:pt x="2504" y="28816"/>
                    <a:pt x="430" y="37962"/>
                  </a:cubicBezTo>
                  <a:cubicBezTo>
                    <a:pt x="-811" y="43437"/>
                    <a:pt x="733" y="49171"/>
                    <a:pt x="4555" y="53282"/>
                  </a:cubicBezTo>
                  <a:lnTo>
                    <a:pt x="13957" y="63427"/>
                  </a:lnTo>
                  <a:cubicBezTo>
                    <a:pt x="15499" y="65114"/>
                    <a:pt x="15499" y="67701"/>
                    <a:pt x="13957" y="69389"/>
                  </a:cubicBezTo>
                  <a:lnTo>
                    <a:pt x="4546" y="79524"/>
                  </a:lnTo>
                  <a:cubicBezTo>
                    <a:pt x="-1841" y="86392"/>
                    <a:pt x="-1450" y="97138"/>
                    <a:pt x="5419" y="103526"/>
                  </a:cubicBezTo>
                  <a:cubicBezTo>
                    <a:pt x="9530" y="107348"/>
                    <a:pt x="15264" y="108892"/>
                    <a:pt x="20738" y="107651"/>
                  </a:cubicBezTo>
                  <a:lnTo>
                    <a:pt x="34178" y="104536"/>
                  </a:lnTo>
                  <a:cubicBezTo>
                    <a:pt x="36385" y="104040"/>
                    <a:pt x="38601" y="105333"/>
                    <a:pt x="39255" y="107499"/>
                  </a:cubicBezTo>
                  <a:lnTo>
                    <a:pt x="43294" y="120758"/>
                  </a:lnTo>
                  <a:cubicBezTo>
                    <a:pt x="45979" y="129701"/>
                    <a:pt x="55406" y="134773"/>
                    <a:pt x="64349" y="132088"/>
                  </a:cubicBezTo>
                  <a:cubicBezTo>
                    <a:pt x="69788" y="130454"/>
                    <a:pt x="74045" y="126197"/>
                    <a:pt x="75679" y="120758"/>
                  </a:cubicBezTo>
                  <a:lnTo>
                    <a:pt x="79717" y="107499"/>
                  </a:lnTo>
                  <a:cubicBezTo>
                    <a:pt x="80347" y="105315"/>
                    <a:pt x="82582" y="104010"/>
                    <a:pt x="84794" y="104536"/>
                  </a:cubicBezTo>
                  <a:lnTo>
                    <a:pt x="98234" y="107651"/>
                  </a:lnTo>
                  <a:cubicBezTo>
                    <a:pt x="105482" y="109433"/>
                    <a:pt x="113029" y="106155"/>
                    <a:pt x="116674" y="99641"/>
                  </a:cubicBezTo>
                  <a:close/>
                  <a:moveTo>
                    <a:pt x="59524" y="94973"/>
                  </a:moveTo>
                  <a:cubicBezTo>
                    <a:pt x="43742" y="94973"/>
                    <a:pt x="30949" y="82180"/>
                    <a:pt x="30949" y="66398"/>
                  </a:cubicBezTo>
                  <a:cubicBezTo>
                    <a:pt x="30949" y="50616"/>
                    <a:pt x="43742" y="37823"/>
                    <a:pt x="59524" y="37823"/>
                  </a:cubicBezTo>
                  <a:cubicBezTo>
                    <a:pt x="75306" y="37823"/>
                    <a:pt x="88099" y="50616"/>
                    <a:pt x="88099" y="66398"/>
                  </a:cubicBezTo>
                  <a:cubicBezTo>
                    <a:pt x="88099" y="82180"/>
                    <a:pt x="75306" y="94973"/>
                    <a:pt x="59524" y="94973"/>
                  </a:cubicBezTo>
                  <a:cubicBezTo>
                    <a:pt x="59515" y="94973"/>
                    <a:pt x="59505" y="94973"/>
                    <a:pt x="59496" y="94973"/>
                  </a:cubicBezTo>
                  <a:close/>
                </a:path>
              </a:pathLst>
            </a:custGeom>
            <a:solidFill>
              <a:srgbClr val="FCC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52FA08B6-F41D-7B69-503A-226612039DDA}"/>
              </a:ext>
            </a:extLst>
          </p:cNvPr>
          <p:cNvSpPr/>
          <p:nvPr/>
        </p:nvSpPr>
        <p:spPr>
          <a:xfrm>
            <a:off x="6901642" y="4274820"/>
            <a:ext cx="1851101" cy="1852046"/>
          </a:xfrm>
          <a:prstGeom prst="roundRect">
            <a:avLst>
              <a:gd name="adj" fmla="val 3915"/>
            </a:avLst>
          </a:prstGeom>
          <a:noFill/>
          <a:ln w="38100">
            <a:solidFill>
              <a:srgbClr val="253B5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A2749B20-8BA4-49AF-7645-5D6C3CA2F4D5}"/>
              </a:ext>
            </a:extLst>
          </p:cNvPr>
          <p:cNvSpPr/>
          <p:nvPr/>
        </p:nvSpPr>
        <p:spPr>
          <a:xfrm>
            <a:off x="9017802" y="4274820"/>
            <a:ext cx="1851101" cy="1852046"/>
          </a:xfrm>
          <a:prstGeom prst="roundRect">
            <a:avLst>
              <a:gd name="adj" fmla="val 3915"/>
            </a:avLst>
          </a:prstGeom>
          <a:noFill/>
          <a:ln w="38100">
            <a:solidFill>
              <a:srgbClr val="253B5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latin typeface="Arial" panose="020B0604020202020204" pitchFamily="34" charset="0"/>
            </a:endParaRPr>
          </a:p>
        </p:txBody>
      </p:sp>
      <p:grpSp>
        <p:nvGrpSpPr>
          <p:cNvPr id="16" name="Graphic 11">
            <a:extLst>
              <a:ext uri="{FF2B5EF4-FFF2-40B4-BE49-F238E27FC236}">
                <a16:creationId xmlns:a16="http://schemas.microsoft.com/office/drawing/2014/main" id="{B766305B-C400-F784-7DA9-156F0AABAD1F}"/>
              </a:ext>
            </a:extLst>
          </p:cNvPr>
          <p:cNvGrpSpPr/>
          <p:nvPr/>
        </p:nvGrpSpPr>
        <p:grpSpPr>
          <a:xfrm>
            <a:off x="9731792" y="4552571"/>
            <a:ext cx="423121" cy="423106"/>
            <a:chOff x="12075319" y="6743707"/>
            <a:chExt cx="228600" cy="228592"/>
          </a:xfrm>
          <a:solidFill>
            <a:srgbClr val="253B50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91352CC-D00E-3E06-E2A1-7C5E1CCAEACD}"/>
                </a:ext>
              </a:extLst>
            </p:cNvPr>
            <p:cNvSpPr/>
            <p:nvPr/>
          </p:nvSpPr>
          <p:spPr>
            <a:xfrm>
              <a:off x="12103894" y="6819900"/>
              <a:ext cx="66675" cy="114300"/>
            </a:xfrm>
            <a:custGeom>
              <a:avLst/>
              <a:gdLst>
                <a:gd name="connsiteX0" fmla="*/ 0 w 66675"/>
                <a:gd name="connsiteY0" fmla="*/ 109538 h 114300"/>
                <a:gd name="connsiteX1" fmla="*/ 4763 w 66675"/>
                <a:gd name="connsiteY1" fmla="*/ 114300 h 114300"/>
                <a:gd name="connsiteX2" fmla="*/ 61913 w 66675"/>
                <a:gd name="connsiteY2" fmla="*/ 114300 h 114300"/>
                <a:gd name="connsiteX3" fmla="*/ 66675 w 66675"/>
                <a:gd name="connsiteY3" fmla="*/ 109538 h 114300"/>
                <a:gd name="connsiteX4" fmla="*/ 66675 w 66675"/>
                <a:gd name="connsiteY4" fmla="*/ 55474 h 114300"/>
                <a:gd name="connsiteX5" fmla="*/ 66027 w 66675"/>
                <a:gd name="connsiteY5" fmla="*/ 53845 h 114300"/>
                <a:gd name="connsiteX6" fmla="*/ 54083 w 66675"/>
                <a:gd name="connsiteY6" fmla="*/ 37652 h 114300"/>
                <a:gd name="connsiteX7" fmla="*/ 52747 w 66675"/>
                <a:gd name="connsiteY7" fmla="*/ 37484 h 114300"/>
                <a:gd name="connsiteX8" fmla="*/ 52388 w 66675"/>
                <a:gd name="connsiteY8" fmla="*/ 38100 h 114300"/>
                <a:gd name="connsiteX9" fmla="*/ 33327 w 66675"/>
                <a:gd name="connsiteY9" fmla="*/ 57140 h 114300"/>
                <a:gd name="connsiteX10" fmla="*/ 14288 w 66675"/>
                <a:gd name="connsiteY10" fmla="*/ 38079 h 114300"/>
                <a:gd name="connsiteX11" fmla="*/ 33348 w 66675"/>
                <a:gd name="connsiteY11" fmla="*/ 19039 h 114300"/>
                <a:gd name="connsiteX12" fmla="*/ 42682 w 66675"/>
                <a:gd name="connsiteY12" fmla="*/ 21488 h 114300"/>
                <a:gd name="connsiteX13" fmla="*/ 45924 w 66675"/>
                <a:gd name="connsiteY13" fmla="*/ 20579 h 114300"/>
                <a:gd name="connsiteX14" fmla="*/ 46139 w 66675"/>
                <a:gd name="connsiteY14" fmla="*/ 18764 h 114300"/>
                <a:gd name="connsiteX15" fmla="*/ 43148 w 66675"/>
                <a:gd name="connsiteY15" fmla="*/ 2191 h 114300"/>
                <a:gd name="connsiteX16" fmla="*/ 40767 w 66675"/>
                <a:gd name="connsiteY16" fmla="*/ 0 h 114300"/>
                <a:gd name="connsiteX17" fmla="*/ 2381 w 66675"/>
                <a:gd name="connsiteY17" fmla="*/ 0 h 114300"/>
                <a:gd name="connsiteX18" fmla="*/ 0 w 66675"/>
                <a:gd name="connsiteY18" fmla="*/ 2381 h 114300"/>
                <a:gd name="connsiteX19" fmla="*/ 33338 w 66675"/>
                <a:gd name="connsiteY19" fmla="*/ 71438 h 114300"/>
                <a:gd name="connsiteX20" fmla="*/ 47625 w 66675"/>
                <a:gd name="connsiteY20" fmla="*/ 85725 h 114300"/>
                <a:gd name="connsiteX21" fmla="*/ 33338 w 66675"/>
                <a:gd name="connsiteY21" fmla="*/ 100013 h 114300"/>
                <a:gd name="connsiteX22" fmla="*/ 19050 w 66675"/>
                <a:gd name="connsiteY22" fmla="*/ 85725 h 114300"/>
                <a:gd name="connsiteX23" fmla="*/ 33338 w 66675"/>
                <a:gd name="connsiteY23" fmla="*/ 7143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675" h="114300">
                  <a:moveTo>
                    <a:pt x="0" y="109538"/>
                  </a:moveTo>
                  <a:cubicBezTo>
                    <a:pt x="0" y="112167"/>
                    <a:pt x="2132" y="114300"/>
                    <a:pt x="4763" y="114300"/>
                  </a:cubicBezTo>
                  <a:lnTo>
                    <a:pt x="61913" y="114300"/>
                  </a:lnTo>
                  <a:cubicBezTo>
                    <a:pt x="64543" y="114300"/>
                    <a:pt x="66675" y="112167"/>
                    <a:pt x="66675" y="109538"/>
                  </a:cubicBezTo>
                  <a:lnTo>
                    <a:pt x="66675" y="55474"/>
                  </a:lnTo>
                  <a:cubicBezTo>
                    <a:pt x="66674" y="54868"/>
                    <a:pt x="66442" y="54286"/>
                    <a:pt x="66027" y="53845"/>
                  </a:cubicBezTo>
                  <a:cubicBezTo>
                    <a:pt x="61427" y="48933"/>
                    <a:pt x="57418" y="43498"/>
                    <a:pt x="54083" y="37652"/>
                  </a:cubicBezTo>
                  <a:cubicBezTo>
                    <a:pt x="53761" y="37237"/>
                    <a:pt x="53162" y="37161"/>
                    <a:pt x="52747" y="37484"/>
                  </a:cubicBezTo>
                  <a:cubicBezTo>
                    <a:pt x="52552" y="37634"/>
                    <a:pt x="52423" y="37855"/>
                    <a:pt x="52388" y="38100"/>
                  </a:cubicBezTo>
                  <a:cubicBezTo>
                    <a:pt x="52382" y="48621"/>
                    <a:pt x="43848" y="57145"/>
                    <a:pt x="33327" y="57140"/>
                  </a:cubicBezTo>
                  <a:cubicBezTo>
                    <a:pt x="22806" y="57134"/>
                    <a:pt x="14282" y="48599"/>
                    <a:pt x="14288" y="38079"/>
                  </a:cubicBezTo>
                  <a:cubicBezTo>
                    <a:pt x="14293" y="27558"/>
                    <a:pt x="22827" y="19034"/>
                    <a:pt x="33348" y="19039"/>
                  </a:cubicBezTo>
                  <a:cubicBezTo>
                    <a:pt x="36618" y="19041"/>
                    <a:pt x="39832" y="19884"/>
                    <a:pt x="42682" y="21488"/>
                  </a:cubicBezTo>
                  <a:cubicBezTo>
                    <a:pt x="43828" y="22132"/>
                    <a:pt x="45280" y="21725"/>
                    <a:pt x="45924" y="20579"/>
                  </a:cubicBezTo>
                  <a:cubicBezTo>
                    <a:pt x="46234" y="20026"/>
                    <a:pt x="46311" y="19374"/>
                    <a:pt x="46139" y="18764"/>
                  </a:cubicBezTo>
                  <a:cubicBezTo>
                    <a:pt x="44596" y="13352"/>
                    <a:pt x="43594" y="7801"/>
                    <a:pt x="43148" y="2191"/>
                  </a:cubicBezTo>
                  <a:cubicBezTo>
                    <a:pt x="43044" y="953"/>
                    <a:pt x="42009" y="1"/>
                    <a:pt x="40767" y="0"/>
                  </a:cubicBezTo>
                  <a:lnTo>
                    <a:pt x="2381" y="0"/>
                  </a:lnTo>
                  <a:cubicBezTo>
                    <a:pt x="1066" y="0"/>
                    <a:pt x="0" y="1066"/>
                    <a:pt x="0" y="2381"/>
                  </a:cubicBezTo>
                  <a:close/>
                  <a:moveTo>
                    <a:pt x="33338" y="71438"/>
                  </a:moveTo>
                  <a:cubicBezTo>
                    <a:pt x="41228" y="71438"/>
                    <a:pt x="47625" y="77834"/>
                    <a:pt x="47625" y="85725"/>
                  </a:cubicBezTo>
                  <a:cubicBezTo>
                    <a:pt x="47625" y="93616"/>
                    <a:pt x="41228" y="100013"/>
                    <a:pt x="33338" y="100013"/>
                  </a:cubicBezTo>
                  <a:cubicBezTo>
                    <a:pt x="25447" y="100013"/>
                    <a:pt x="19050" y="93616"/>
                    <a:pt x="19050" y="85725"/>
                  </a:cubicBezTo>
                  <a:cubicBezTo>
                    <a:pt x="19050" y="77834"/>
                    <a:pt x="25447" y="71438"/>
                    <a:pt x="33338" y="71438"/>
                  </a:cubicBezTo>
                  <a:close/>
                </a:path>
              </a:pathLst>
            </a:custGeom>
            <a:solidFill>
              <a:srgbClr val="FCC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8A7076E-2174-C822-A1EC-6B4912F2BDCB}"/>
                </a:ext>
              </a:extLst>
            </p:cNvPr>
            <p:cNvSpPr/>
            <p:nvPr/>
          </p:nvSpPr>
          <p:spPr>
            <a:xfrm>
              <a:off x="12075319" y="6743707"/>
              <a:ext cx="228600" cy="228592"/>
            </a:xfrm>
            <a:custGeom>
              <a:avLst/>
              <a:gdLst>
                <a:gd name="connsiteX0" fmla="*/ 228600 w 228600"/>
                <a:gd name="connsiteY0" fmla="*/ 71430 h 228592"/>
                <a:gd name="connsiteX1" fmla="*/ 157155 w 228600"/>
                <a:gd name="connsiteY1" fmla="*/ 0 h 228592"/>
                <a:gd name="connsiteX2" fmla="*/ 85725 w 228600"/>
                <a:gd name="connsiteY2" fmla="*/ 71445 h 228592"/>
                <a:gd name="connsiteX3" fmla="*/ 141027 w 228600"/>
                <a:gd name="connsiteY3" fmla="*/ 141029 h 228592"/>
                <a:gd name="connsiteX4" fmla="*/ 142875 w 228600"/>
                <a:gd name="connsiteY4" fmla="*/ 143353 h 228592"/>
                <a:gd name="connsiteX5" fmla="*/ 142875 w 228600"/>
                <a:gd name="connsiteY5" fmla="*/ 164260 h 228592"/>
                <a:gd name="connsiteX6" fmla="*/ 140513 w 228600"/>
                <a:gd name="connsiteY6" fmla="*/ 166642 h 228592"/>
                <a:gd name="connsiteX7" fmla="*/ 140484 w 228600"/>
                <a:gd name="connsiteY7" fmla="*/ 166642 h 228592"/>
                <a:gd name="connsiteX8" fmla="*/ 126197 w 228600"/>
                <a:gd name="connsiteY8" fmla="*/ 166642 h 228592"/>
                <a:gd name="connsiteX9" fmla="*/ 123825 w 228600"/>
                <a:gd name="connsiteY9" fmla="*/ 164260 h 228592"/>
                <a:gd name="connsiteX10" fmla="*/ 123825 w 228600"/>
                <a:gd name="connsiteY10" fmla="*/ 151992 h 228592"/>
                <a:gd name="connsiteX11" fmla="*/ 122406 w 228600"/>
                <a:gd name="connsiteY11" fmla="*/ 149821 h 228592"/>
                <a:gd name="connsiteX12" fmla="*/ 108509 w 228600"/>
                <a:gd name="connsiteY12" fmla="*/ 142010 h 228592"/>
                <a:gd name="connsiteX13" fmla="*/ 106051 w 228600"/>
                <a:gd name="connsiteY13" fmla="*/ 141867 h 228592"/>
                <a:gd name="connsiteX14" fmla="*/ 104775 w 228600"/>
                <a:gd name="connsiteY14" fmla="*/ 143972 h 228592"/>
                <a:gd name="connsiteX15" fmla="*/ 104775 w 228600"/>
                <a:gd name="connsiteY15" fmla="*/ 185730 h 228592"/>
                <a:gd name="connsiteX16" fmla="*/ 90488 w 228600"/>
                <a:gd name="connsiteY16" fmla="*/ 200017 h 228592"/>
                <a:gd name="connsiteX17" fmla="*/ 33338 w 228600"/>
                <a:gd name="connsiteY17" fmla="*/ 200017 h 228592"/>
                <a:gd name="connsiteX18" fmla="*/ 19050 w 228600"/>
                <a:gd name="connsiteY18" fmla="*/ 185730 h 228592"/>
                <a:gd name="connsiteX19" fmla="*/ 19050 w 228600"/>
                <a:gd name="connsiteY19" fmla="*/ 78574 h 228592"/>
                <a:gd name="connsiteX20" fmla="*/ 16669 w 228600"/>
                <a:gd name="connsiteY20" fmla="*/ 76192 h 228592"/>
                <a:gd name="connsiteX21" fmla="*/ 14288 w 228600"/>
                <a:gd name="connsiteY21" fmla="*/ 76192 h 228592"/>
                <a:gd name="connsiteX22" fmla="*/ 0 w 228600"/>
                <a:gd name="connsiteY22" fmla="*/ 90480 h 228592"/>
                <a:gd name="connsiteX23" fmla="*/ 0 w 228600"/>
                <a:gd name="connsiteY23" fmla="*/ 204780 h 228592"/>
                <a:gd name="connsiteX24" fmla="*/ 23813 w 228600"/>
                <a:gd name="connsiteY24" fmla="*/ 228592 h 228592"/>
                <a:gd name="connsiteX25" fmla="*/ 100013 w 228600"/>
                <a:gd name="connsiteY25" fmla="*/ 228592 h 228592"/>
                <a:gd name="connsiteX26" fmla="*/ 123825 w 228600"/>
                <a:gd name="connsiteY26" fmla="*/ 204780 h 228592"/>
                <a:gd name="connsiteX27" fmla="*/ 123825 w 228600"/>
                <a:gd name="connsiteY27" fmla="*/ 188044 h 228592"/>
                <a:gd name="connsiteX28" fmla="*/ 126187 w 228600"/>
                <a:gd name="connsiteY28" fmla="*/ 185663 h 228592"/>
                <a:gd name="connsiteX29" fmla="*/ 126216 w 228600"/>
                <a:gd name="connsiteY29" fmla="*/ 185663 h 228592"/>
                <a:gd name="connsiteX30" fmla="*/ 140503 w 228600"/>
                <a:gd name="connsiteY30" fmla="*/ 185663 h 228592"/>
                <a:gd name="connsiteX31" fmla="*/ 142875 w 228600"/>
                <a:gd name="connsiteY31" fmla="*/ 188044 h 228592"/>
                <a:gd name="connsiteX32" fmla="*/ 142875 w 228600"/>
                <a:gd name="connsiteY32" fmla="*/ 204780 h 228592"/>
                <a:gd name="connsiteX33" fmla="*/ 157163 w 228600"/>
                <a:gd name="connsiteY33" fmla="*/ 219067 h 228592"/>
                <a:gd name="connsiteX34" fmla="*/ 171450 w 228600"/>
                <a:gd name="connsiteY34" fmla="*/ 204780 h 228592"/>
                <a:gd name="connsiteX35" fmla="*/ 171450 w 228600"/>
                <a:gd name="connsiteY35" fmla="*/ 143353 h 228592"/>
                <a:gd name="connsiteX36" fmla="*/ 173298 w 228600"/>
                <a:gd name="connsiteY36" fmla="*/ 141029 h 228592"/>
                <a:gd name="connsiteX37" fmla="*/ 228600 w 228600"/>
                <a:gd name="connsiteY37" fmla="*/ 71430 h 228592"/>
                <a:gd name="connsiteX38" fmla="*/ 104775 w 228600"/>
                <a:gd name="connsiteY38" fmla="*/ 71430 h 228592"/>
                <a:gd name="connsiteX39" fmla="*/ 157163 w 228600"/>
                <a:gd name="connsiteY39" fmla="*/ 19042 h 228592"/>
                <a:gd name="connsiteX40" fmla="*/ 209550 w 228600"/>
                <a:gd name="connsiteY40" fmla="*/ 71430 h 228592"/>
                <a:gd name="connsiteX41" fmla="*/ 157163 w 228600"/>
                <a:gd name="connsiteY41" fmla="*/ 123817 h 228592"/>
                <a:gd name="connsiteX42" fmla="*/ 104775 w 228600"/>
                <a:gd name="connsiteY42" fmla="*/ 71430 h 2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600" h="228592">
                  <a:moveTo>
                    <a:pt x="228600" y="71430"/>
                  </a:moveTo>
                  <a:cubicBezTo>
                    <a:pt x="228595" y="31976"/>
                    <a:pt x="196608" y="-4"/>
                    <a:pt x="157155" y="0"/>
                  </a:cubicBezTo>
                  <a:cubicBezTo>
                    <a:pt x="117701" y="4"/>
                    <a:pt x="85721" y="31991"/>
                    <a:pt x="85725" y="71445"/>
                  </a:cubicBezTo>
                  <a:cubicBezTo>
                    <a:pt x="85729" y="104680"/>
                    <a:pt x="108652" y="133522"/>
                    <a:pt x="141027" y="141029"/>
                  </a:cubicBezTo>
                  <a:cubicBezTo>
                    <a:pt x="142108" y="141281"/>
                    <a:pt x="142873" y="142243"/>
                    <a:pt x="142875" y="143353"/>
                  </a:cubicBezTo>
                  <a:lnTo>
                    <a:pt x="142875" y="164260"/>
                  </a:lnTo>
                  <a:cubicBezTo>
                    <a:pt x="142881" y="165570"/>
                    <a:pt x="141822" y="166636"/>
                    <a:pt x="140513" y="166642"/>
                  </a:cubicBezTo>
                  <a:cubicBezTo>
                    <a:pt x="140503" y="166642"/>
                    <a:pt x="140494" y="166642"/>
                    <a:pt x="140484" y="166642"/>
                  </a:cubicBezTo>
                  <a:lnTo>
                    <a:pt x="126197" y="166642"/>
                  </a:lnTo>
                  <a:cubicBezTo>
                    <a:pt x="124887" y="166631"/>
                    <a:pt x="123830" y="165570"/>
                    <a:pt x="123825" y="164260"/>
                  </a:cubicBezTo>
                  <a:lnTo>
                    <a:pt x="123825" y="151992"/>
                  </a:lnTo>
                  <a:cubicBezTo>
                    <a:pt x="123827" y="151050"/>
                    <a:pt x="123270" y="150197"/>
                    <a:pt x="122406" y="149821"/>
                  </a:cubicBezTo>
                  <a:cubicBezTo>
                    <a:pt x="117540" y="147655"/>
                    <a:pt x="112888" y="145040"/>
                    <a:pt x="108509" y="142010"/>
                  </a:cubicBezTo>
                  <a:cubicBezTo>
                    <a:pt x="107778" y="141514"/>
                    <a:pt x="106834" y="141459"/>
                    <a:pt x="106051" y="141867"/>
                  </a:cubicBezTo>
                  <a:cubicBezTo>
                    <a:pt x="105265" y="142274"/>
                    <a:pt x="104772" y="143086"/>
                    <a:pt x="104775" y="143972"/>
                  </a:cubicBezTo>
                  <a:lnTo>
                    <a:pt x="104775" y="185730"/>
                  </a:lnTo>
                  <a:cubicBezTo>
                    <a:pt x="104775" y="193620"/>
                    <a:pt x="98378" y="200017"/>
                    <a:pt x="90488" y="200017"/>
                  </a:cubicBezTo>
                  <a:lnTo>
                    <a:pt x="33338" y="200017"/>
                  </a:lnTo>
                  <a:cubicBezTo>
                    <a:pt x="25447" y="200017"/>
                    <a:pt x="19050" y="193620"/>
                    <a:pt x="19050" y="185730"/>
                  </a:cubicBezTo>
                  <a:lnTo>
                    <a:pt x="19050" y="78574"/>
                  </a:lnTo>
                  <a:cubicBezTo>
                    <a:pt x="19050" y="77258"/>
                    <a:pt x="17984" y="76192"/>
                    <a:pt x="16669" y="76192"/>
                  </a:cubicBezTo>
                  <a:lnTo>
                    <a:pt x="14288" y="76192"/>
                  </a:lnTo>
                  <a:cubicBezTo>
                    <a:pt x="6397" y="76192"/>
                    <a:pt x="0" y="82589"/>
                    <a:pt x="0" y="90480"/>
                  </a:cubicBezTo>
                  <a:lnTo>
                    <a:pt x="0" y="204780"/>
                  </a:lnTo>
                  <a:cubicBezTo>
                    <a:pt x="0" y="217931"/>
                    <a:pt x="10661" y="228592"/>
                    <a:pt x="23813" y="228592"/>
                  </a:cubicBezTo>
                  <a:lnTo>
                    <a:pt x="100013" y="228592"/>
                  </a:lnTo>
                  <a:cubicBezTo>
                    <a:pt x="113164" y="228592"/>
                    <a:pt x="123825" y="217931"/>
                    <a:pt x="123825" y="204780"/>
                  </a:cubicBezTo>
                  <a:lnTo>
                    <a:pt x="123825" y="188044"/>
                  </a:lnTo>
                  <a:cubicBezTo>
                    <a:pt x="123819" y="186735"/>
                    <a:pt x="124878" y="185669"/>
                    <a:pt x="126187" y="185663"/>
                  </a:cubicBezTo>
                  <a:cubicBezTo>
                    <a:pt x="126197" y="185663"/>
                    <a:pt x="126206" y="185663"/>
                    <a:pt x="126216" y="185663"/>
                  </a:cubicBezTo>
                  <a:lnTo>
                    <a:pt x="140503" y="185663"/>
                  </a:lnTo>
                  <a:cubicBezTo>
                    <a:pt x="141813" y="185674"/>
                    <a:pt x="142870" y="186735"/>
                    <a:pt x="142875" y="188044"/>
                  </a:cubicBezTo>
                  <a:lnTo>
                    <a:pt x="142875" y="204780"/>
                  </a:lnTo>
                  <a:cubicBezTo>
                    <a:pt x="142875" y="212670"/>
                    <a:pt x="149272" y="219067"/>
                    <a:pt x="157163" y="219067"/>
                  </a:cubicBezTo>
                  <a:cubicBezTo>
                    <a:pt x="165053" y="219067"/>
                    <a:pt x="171450" y="212670"/>
                    <a:pt x="171450" y="204780"/>
                  </a:cubicBezTo>
                  <a:lnTo>
                    <a:pt x="171450" y="143353"/>
                  </a:lnTo>
                  <a:cubicBezTo>
                    <a:pt x="171448" y="142242"/>
                    <a:pt x="172215" y="141278"/>
                    <a:pt x="173298" y="141029"/>
                  </a:cubicBezTo>
                  <a:cubicBezTo>
                    <a:pt x="205651" y="133477"/>
                    <a:pt x="228554" y="104653"/>
                    <a:pt x="228600" y="71430"/>
                  </a:cubicBezTo>
                  <a:close/>
                  <a:moveTo>
                    <a:pt x="104775" y="71430"/>
                  </a:moveTo>
                  <a:cubicBezTo>
                    <a:pt x="104775" y="42497"/>
                    <a:pt x="128229" y="19042"/>
                    <a:pt x="157163" y="19042"/>
                  </a:cubicBezTo>
                  <a:cubicBezTo>
                    <a:pt x="186096" y="19042"/>
                    <a:pt x="209550" y="42497"/>
                    <a:pt x="209550" y="71430"/>
                  </a:cubicBezTo>
                  <a:cubicBezTo>
                    <a:pt x="209550" y="100363"/>
                    <a:pt x="186096" y="123817"/>
                    <a:pt x="157163" y="123817"/>
                  </a:cubicBezTo>
                  <a:cubicBezTo>
                    <a:pt x="128243" y="123786"/>
                    <a:pt x="104806" y="100350"/>
                    <a:pt x="104775" y="7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04F355-6691-FC3B-A4C8-DC407002337E}"/>
                </a:ext>
              </a:extLst>
            </p:cNvPr>
            <p:cNvSpPr/>
            <p:nvPr/>
          </p:nvSpPr>
          <p:spPr>
            <a:xfrm>
              <a:off x="12213431" y="6796087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rgbClr val="FCC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>
                <a:latin typeface="Arial" panose="020B0604020202020204" pitchFamily="34" charset="0"/>
              </a:endParaRPr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BD424117-8C1B-15EB-6959-9655597557B5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79A6C578-4C34-742F-FC59-78D2B11C3AD5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41E90BC2-B922-E2BC-E607-513AFBC475E1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C0940FE9-5790-BBFE-20B7-9DDC9C166602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2D27063A-571E-51FF-3264-EEE73C53C809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BC3A8C1B-391D-5A44-B98F-143A11D88AC6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" name="Graphic 36">
            <a:extLst>
              <a:ext uri="{FF2B5EF4-FFF2-40B4-BE49-F238E27FC236}">
                <a16:creationId xmlns:a16="http://schemas.microsoft.com/office/drawing/2014/main" id="{4F72EF6F-7F62-A53C-5702-38CC2806602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3A8C4500-959F-7F59-0DC8-98AD986283E8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0E73087-2514-9DF9-9E8B-06FED84378B7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FD7F141-74CB-F05F-2F36-A0A6BAB924BC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D0A490D-0274-F760-28A5-95F0340FF813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904997-CFF8-6265-5D3E-5CF7A64C87C5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726B3F4-E957-8E52-A836-9A2D344D41BD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4" name="Graphic 3">
            <a:extLst>
              <a:ext uri="{FF2B5EF4-FFF2-40B4-BE49-F238E27FC236}">
                <a16:creationId xmlns:a16="http://schemas.microsoft.com/office/drawing/2014/main" id="{74C7C008-8E05-BF2B-DA98-9C4C9122F63C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44A6CC8-0ECB-CA55-08F2-51AEE262D3C0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6" name="Graphic 3">
              <a:extLst>
                <a:ext uri="{FF2B5EF4-FFF2-40B4-BE49-F238E27FC236}">
                  <a16:creationId xmlns:a16="http://schemas.microsoft.com/office/drawing/2014/main" id="{E593B55E-F7DD-200A-E37F-AB5DDA01E997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C97991E-4B25-20D1-67FE-E31A3BFF6A32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A878428-F2ED-D7DF-5434-ECC05FF3FC33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11CA6C2-CBDB-DA83-A6C2-8A66D38B5718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B9083463-EB5C-5AC5-82D1-749117B81787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544FBA29-E71C-F7EF-2489-3519A1A1CA86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6F6518F-14CC-F3ED-0C30-DBA4F7707108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0C1297A-ABE7-8A94-6E6A-9A99CE077605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0F61562-F521-D966-0B40-350A25005ABD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41D557-827D-C64C-5AE0-B60E73FC5ABE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B4D44E12-30A7-14F3-DAB5-1EA4CE9EAA69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1B098FF-38E1-236F-C92B-C78201161B02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FFDA6BA-0CD1-06F1-0478-8C3D93E8FE50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170DA4E-241B-3CF6-B2B1-B6BA2BA6C748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D3EC4D1-D284-5153-C6AF-595F7BE505B1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74FDAFD0-431B-ADB6-3BC1-DDE87D1BE232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2" name="Graphic 3">
            <a:extLst>
              <a:ext uri="{FF2B5EF4-FFF2-40B4-BE49-F238E27FC236}">
                <a16:creationId xmlns:a16="http://schemas.microsoft.com/office/drawing/2014/main" id="{A2C687CB-0E86-F324-2BD3-C38B7CF8E21F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486B572-A3E6-B9C9-7865-68CAE91FA6C9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E82D092-D4CF-60B9-2055-924184DD889F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1536077-D47C-4210-D418-FEE104CA1416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99198FB-89CA-CD9B-4CAC-66FB4D2E53FE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F7E0D38-A862-A437-30AF-61D3AA8009FB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EC24349-B2A6-82EB-88BA-544A3FFD56A7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83B3EC5-295D-0BFF-68E4-2D23890B8253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C669398-3C6E-1FD2-8A68-EABB2E5D7B60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115F59F-4FDF-BD85-99A5-E490F053F3B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2FBB2C6-12F9-7A17-6C6D-2E0C2A361FE2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57B9AAB-9CF1-AD65-E6FB-E57877287305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17DB5C4-2799-A5BB-A4AC-7FA15E2E8938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5555793-6E9F-E5CF-B129-866B2DDF1DFB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C305AA2E-A38C-0EF2-3979-84F361D72E7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4E3944C-5D3B-B303-0100-73E5C591968F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CC61FB5-BBD1-9C40-14C8-D974749C0AB4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63118B6-690E-3A42-74A6-21790D527DF7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2A339E4-B963-DA69-E48B-4522FFF1EB58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225F6F9-2923-C4CE-1B3B-3021E749E978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2C5BAB0-8D11-D8E9-3189-E25EB6016398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B9EAB8F-FB95-A61D-B866-8575C4F1D499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274DD4E-C80E-96FE-5216-337117F4017F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85F75C8-3359-E7D6-4DFA-0C7AC4D62C7C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4F0C100-164D-0592-A689-6C3D2F831D65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" name="Graphic 3">
            <a:extLst>
              <a:ext uri="{FF2B5EF4-FFF2-40B4-BE49-F238E27FC236}">
                <a16:creationId xmlns:a16="http://schemas.microsoft.com/office/drawing/2014/main" id="{B44CCDB0-896C-06FF-1D7B-7DC541B572B9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9691CC5-0169-BA4A-8A2E-4986DF329033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FEA71F-3AD5-0620-74B3-F500F92464C3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1C5BDB9-BFDC-15BE-132F-852FDCA25560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9A52F88-8C74-28ED-4549-582E95033B76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03C712F-7740-D4F2-F025-F741CB7C803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5C752CA-8EEC-C461-A2F0-C7371E98EA02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0EB8BE0-393D-616B-292E-C331AF44B2E1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38D6ABA-A170-A9B2-CAC3-FAF38023D54F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91F7634-63A0-ACA9-A80F-2DC76E09147E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79E671F-8484-19F7-F54E-2B0F4A175BA5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916C25-9E27-784F-F058-CC7646972E0E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7163FBC-CF1E-3759-4E7C-7EAECFC6D800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5A3EBFC-103A-E108-BBD9-D6D0E7272822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768BB54-FB97-9D26-66CA-B776D5A8EC06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AFD90AE-02A7-2643-39B8-93257F7689AE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821F13A-73AB-92D5-7252-2E69263C95A8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FC1134F-0906-43B3-9700-90FFD5D49A26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EDA7849-0077-A3AD-F0BA-B6F902D21B2D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6" name="Graphic 3">
            <a:extLst>
              <a:ext uri="{FF2B5EF4-FFF2-40B4-BE49-F238E27FC236}">
                <a16:creationId xmlns:a16="http://schemas.microsoft.com/office/drawing/2014/main" id="{A73FE1C0-79AB-537C-5952-0C92050F5879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00C4E97-9714-6314-AEF8-24C7B8B84063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9BC9ED-DAFF-1D47-2A91-B86C6CDCE9DF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207A80-D028-AB02-DA24-FE164BCB6E99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35F80DB-D1E5-5495-92D3-34D515695308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B34EC52-CEE3-5CF3-703C-5FF4763E8BE7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434DA59-4B55-6597-D9CA-F3E7E8516269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A20EDD3-B76D-0BC3-AE81-2469A5D7B867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8533D5A-21B8-AD02-692C-C989E98FFE0C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9887785-7B2E-3935-B415-8866D6A4F02B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4278805-124E-15F7-520B-9B3A4B229693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F718A84-E3F3-7D2E-B24B-3908946ECD3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79AFA4A3-2040-64C4-603C-C5384B0B4835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3F347C2-A2BA-F83A-DA73-87F8C11F3773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365BB2B-9656-D2DB-EF89-05CBC4FBF826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63F5545-2A5E-767C-F3A5-3A84DF353705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8E4ED62-3795-3A02-09C2-0B4E421BF10B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93162B1-1262-F8C9-07A8-4738498DAA76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489A806C-A3E7-E0B0-38E2-11C43271A2A0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E520BE2-1C32-AB68-1C2C-69DE54357E8A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CB0D8A4-5B7B-B84B-E807-D4DFAED441F7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334C9A6-854A-6D1C-3761-1A8453061AC7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85EFC1-EC7B-4D51-3D2F-AF6C9D6CA9AA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3678AFD2-24CC-2940-72E3-46FC80955F7A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1585B28-6BC9-8A7C-DF2C-B2757A7F4A7E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E9F8861-074F-603E-C05C-BB0CBE8AE4E4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FD9ECC7-1A1B-CF91-8CF8-C2B67E743CF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0EF7F9AB-D662-F4C9-383E-1EC3C5B6080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9B71E631-94B0-7545-2750-367037364B3E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8085DEB-6FE7-4510-FC28-A3FBD0EAF879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E3ED8F2-A8D5-2D91-C128-44A6A725E31D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7" name="Graphic 3">
            <a:extLst>
              <a:ext uri="{FF2B5EF4-FFF2-40B4-BE49-F238E27FC236}">
                <a16:creationId xmlns:a16="http://schemas.microsoft.com/office/drawing/2014/main" id="{D892D61E-38A4-7BC0-A97D-3C51BDEDCF6B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2521C27-8F9A-982D-1BAE-55BBA8C5313C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9" name="Graphic 3">
              <a:extLst>
                <a:ext uri="{FF2B5EF4-FFF2-40B4-BE49-F238E27FC236}">
                  <a16:creationId xmlns:a16="http://schemas.microsoft.com/office/drawing/2014/main" id="{AE834E30-E5F6-4D1D-D6C7-F81CA2227040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4FD03E3-AA27-A4E1-487C-BE810CD88178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2B0997D-45C8-2C49-7839-079095FBA803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FE83DE86-7C96-B804-F67E-694D72D53EEC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C8184260-C26B-2605-FC4C-8D1731465DC9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445FD4D-FC86-4AD7-96C0-FBF833346BB4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B64557B-9096-AE50-2148-4F8D476FDA1B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6773BE35-568B-FA7D-A556-2410E8A96E99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C98B3BF-1CD4-8B2B-3C91-E132F14EADAF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F212DE1-6E46-AF85-E1D7-2908FC169000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EA495D3B-230A-1C33-0F97-A6501A4F292F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27FA034-6982-B5E5-81FE-E976142A6404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1551716-723E-E436-F2C1-89CA54DF3D96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3D11DAB-8D2D-80AA-393C-C7A158229616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1469FB59-A2EC-133B-343B-F1432CAF535D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6FFC0A1-3990-FAC3-37ED-E1C9DA6D3701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CE9E533F-CE78-B441-E8E1-632BC4131C65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EE85B455-F92E-37EE-A5A3-D82495755296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7" name="Graphic 3">
            <a:extLst>
              <a:ext uri="{FF2B5EF4-FFF2-40B4-BE49-F238E27FC236}">
                <a16:creationId xmlns:a16="http://schemas.microsoft.com/office/drawing/2014/main" id="{6B45C6BD-3DEE-BE36-C7EA-66DE54AA2E68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0EB15B9-3B1A-816E-0DB2-E9045077BA1E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EF7D856-7F8C-1DDD-3078-0A0C540B10D8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D483A43-9415-153F-920A-2BBF2B483700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4608B51-6526-EFCC-34BB-65E6E1C65073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7B80E46-0B89-15CF-7901-B8D59B2CE38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2502901-E1B8-01D1-44AF-54AC53CAC54C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B23EFD4-9DF7-71E6-4F41-7F8F2FA3130B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5" name="TextBox 164">
            <a:extLst>
              <a:ext uri="{FF2B5EF4-FFF2-40B4-BE49-F238E27FC236}">
                <a16:creationId xmlns:a16="http://schemas.microsoft.com/office/drawing/2014/main" id="{D87E8DBA-08CD-C32C-3512-86A8E5F6560D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0334639-DD92-B128-FD0C-1C8DE99E4C02}"/>
              </a:ext>
            </a:extLst>
          </p:cNvPr>
          <p:cNvSpPr txBox="1"/>
          <p:nvPr/>
        </p:nvSpPr>
        <p:spPr>
          <a:xfrm>
            <a:off x="5220954" y="1329690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4C317A5-A997-ADBC-5280-F58A79F84DA7}"/>
              </a:ext>
            </a:extLst>
          </p:cNvPr>
          <p:cNvSpPr txBox="1"/>
          <p:nvPr/>
        </p:nvSpPr>
        <p:spPr>
          <a:xfrm>
            <a:off x="5321159" y="1673199"/>
            <a:ext cx="5553537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5BA0BF-F76B-DEA1-0BEF-F68C0C4EEB36}"/>
              </a:ext>
            </a:extLst>
          </p:cNvPr>
          <p:cNvSpPr txBox="1"/>
          <p:nvPr/>
        </p:nvSpPr>
        <p:spPr>
          <a:xfrm>
            <a:off x="9017802" y="4984349"/>
            <a:ext cx="1857630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فروششگاه مینارو ارائه دهنده انواع فایل های کاربردی</a:t>
            </a:r>
            <a:endParaRPr lang="en-US" sz="105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86DF5C3-9B59-7FA5-5FB2-B8DA03D6A77E}"/>
              </a:ext>
            </a:extLst>
          </p:cNvPr>
          <p:cNvSpPr txBox="1"/>
          <p:nvPr/>
        </p:nvSpPr>
        <p:spPr>
          <a:xfrm>
            <a:off x="6926891" y="4984349"/>
            <a:ext cx="1857630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فروششگاه مینارو ارائه دهنده انواع فایل های کاربردی</a:t>
            </a:r>
            <a:endParaRPr lang="en-US" sz="105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F2F09B3-20F6-FCD3-B6DD-4291CA2CABB5}"/>
              </a:ext>
            </a:extLst>
          </p:cNvPr>
          <p:cNvSpPr txBox="1"/>
          <p:nvPr/>
        </p:nvSpPr>
        <p:spPr>
          <a:xfrm>
            <a:off x="4735840" y="4984349"/>
            <a:ext cx="1857630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فروششگاه مینارو ارائه دهنده انواع فایل های کاربردی</a:t>
            </a:r>
            <a:endParaRPr lang="en-US" sz="105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451E3B4E-31FC-9297-8A66-36415C0AD7FE}"/>
              </a:ext>
            </a:extLst>
          </p:cNvPr>
          <p:cNvSpPr txBox="1"/>
          <p:nvPr/>
        </p:nvSpPr>
        <p:spPr>
          <a:xfrm>
            <a:off x="2644929" y="4984349"/>
            <a:ext cx="1857630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rgbClr val="FCC333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فروششگاه مینارو ارائه دهنده انواع فایل های کاربردی</a:t>
            </a:r>
            <a:endParaRPr lang="en-US" sz="1050" dirty="0">
              <a:solidFill>
                <a:srgbClr val="FCC333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67" name="Picture 166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C555118-D7D2-B804-084E-A6355645132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2670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900" decel="100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500"/>
                            </p:stCondLst>
                            <p:childTnLst>
                              <p:par>
                                <p:cTn id="44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9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7500"/>
                            </p:stCondLst>
                            <p:childTnLst>
                              <p:par>
                                <p:cTn id="5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9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9500"/>
                            </p:stCondLst>
                            <p:childTnLst>
                              <p:par>
                                <p:cTn id="7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500"/>
                            </p:stCondLst>
                            <p:childTnLst>
                              <p:par>
                                <p:cTn id="7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1500"/>
                            </p:stCondLst>
                            <p:childTnLst>
                              <p:par>
                                <p:cTn id="8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2500"/>
                            </p:stCondLst>
                            <p:childTnLst>
                              <p:par>
                                <p:cTn id="93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9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0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14" grpId="0" animBg="1"/>
      <p:bldP spid="15" grpId="0" animBg="1"/>
      <p:bldP spid="3" grpId="0"/>
      <p:bldP spid="4" grpId="0"/>
      <p:bldP spid="5" grpId="0"/>
      <p:bldP spid="6" grpId="0"/>
      <p:bldP spid="8" grpId="0"/>
      <p:bldP spid="16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Oval 170">
            <a:extLst>
              <a:ext uri="{FF2B5EF4-FFF2-40B4-BE49-F238E27FC236}">
                <a16:creationId xmlns:a16="http://schemas.microsoft.com/office/drawing/2014/main" id="{279C5316-E3E6-DD44-607D-79C269B517A0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6D5615E1-AB26-1111-F357-4DFAAA6C0834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58CAE147-87D8-E728-FC3C-90CAD8C9D640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Oval 173">
            <a:extLst>
              <a:ext uri="{FF2B5EF4-FFF2-40B4-BE49-F238E27FC236}">
                <a16:creationId xmlns:a16="http://schemas.microsoft.com/office/drawing/2014/main" id="{9C5563AC-46DE-E7B7-90F5-BB20E60424D8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5FBB81AA-0E64-252F-9969-D1BCB4AEAF8E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0A476ABA-E050-8DD6-1CA5-FB48C5430762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8044717-F6F2-7769-A4DE-D638D4AE1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18EA9A3-F4D6-614B-ED28-6FFAFE9187F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8061E9E-C1F2-1BE2-B64B-1688D380AE2C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283B1A-76F7-7F3E-BBEF-F3850325816B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44AF4B3-3F0A-C307-3D90-9E3694468B45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7C790D-E463-F62F-9F1F-6EE09C241AE3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5E9BC4F-D1D6-A581-4803-D630540D5084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6933015-A1FE-8BF2-325A-FA7BC1D08912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0" name="Graphic 3">
            <a:extLst>
              <a:ext uri="{FF2B5EF4-FFF2-40B4-BE49-F238E27FC236}">
                <a16:creationId xmlns:a16="http://schemas.microsoft.com/office/drawing/2014/main" id="{D33CC624-2900-F40B-4185-EA5709C098E0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EA718E2-0265-943A-E558-7CFD6E038359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" name="Graphic 3">
              <a:extLst>
                <a:ext uri="{FF2B5EF4-FFF2-40B4-BE49-F238E27FC236}">
                  <a16:creationId xmlns:a16="http://schemas.microsoft.com/office/drawing/2014/main" id="{AE6A190C-4936-D610-960B-099670682A44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391A896E-B903-AF77-D1D7-9F169765F2EE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43D99B6-5A10-8F6C-A83B-66C4BDE82C2C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26D7CE0-25F0-AD95-65D0-42FE13DA2B6E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F45689D-9620-B8DA-4E7A-27539588DF55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A9F28C7-7B07-D13D-D80A-9779024884ED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82E09D-BABF-B9C9-0468-972D77665577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78F6CDC2-F032-03FE-70B6-33105587872D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D878A2E-1401-009B-8E18-CC890D106197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6DF74892-5D15-0DAE-E8FF-E0E8853C17DB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C479C30-A780-1161-B59C-36ED78DCC069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60B8591-B083-7648-F666-CAE871A18EEB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58D2E3D-DAF7-7508-AA16-6F6F1733A17B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98C3467-E828-AF07-662D-31A17C840772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5A59EF1-CBD8-7E12-C1FF-80EB6CD53421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780B9FE-8CA0-5C66-E2E1-16A156291561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" name="Graphic 3">
            <a:extLst>
              <a:ext uri="{FF2B5EF4-FFF2-40B4-BE49-F238E27FC236}">
                <a16:creationId xmlns:a16="http://schemas.microsoft.com/office/drawing/2014/main" id="{47259741-884D-BE40-2171-B1A10356E84D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66E6DC0-ACE6-A05B-81BA-814DBCE16A22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5E7CA41-5D74-6E8F-F819-CE3EB46EC0E1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28D9425-5B52-7A35-14F7-15C0FA329859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F171E85-8049-1575-7F5A-4CAB7F089B47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2075523-2307-8748-D27F-90F84D378D5B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3E7A1A0-A5A5-83B7-9A18-69B610DDD8E0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B8D8B17-0E60-A0BC-1FE2-447DA1F5E975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595979-D65B-95FD-1AC6-9DE67C385D61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4CA5D84-868A-D483-CD40-03E93FF00E9D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7D0C1D2-3E31-E00A-4D06-00C8EFDD3ED1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077EFC6-6655-C5F2-1926-27704EC1460D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DB1BC1-B18E-17B6-8E4B-C109E1CA6DED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8D12D9B-54B4-71F9-737B-271478C6A67C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588B34A-C107-84DE-B258-FEEE38CF765F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7695AE6-0391-6561-52FC-0FD1D15DD964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DA48157-7647-9084-44E1-2E2447EF0992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2C97CF6-A1DA-4489-D0E1-C0E87209CF3F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DFFE7B6-02C1-DB81-A4F7-CF7D4CF16A02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B7FA517-3FD7-D352-D81F-D26C7959A5C0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B7CD94-8501-B4E4-4654-C2BB9D4A4D8E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0689497-F076-090F-ED19-9FEDED3CD9B9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FA8A5A8-1E1C-9B8C-8A79-DE2D672B1596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CB67D43-4C55-E266-E1E5-77D2D662AC04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1944125-4039-4286-2F5A-191A42DBADC7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" name="Graphic 3">
            <a:extLst>
              <a:ext uri="{FF2B5EF4-FFF2-40B4-BE49-F238E27FC236}">
                <a16:creationId xmlns:a16="http://schemas.microsoft.com/office/drawing/2014/main" id="{5B4B97F6-426C-200C-E0D7-9350580C8DF5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499A02A-EA22-F434-E558-F9AC7DFB4A6F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B9ED4B7-A64C-788D-6D76-34B1E4B37A5E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5B371F9-4ED3-0D1A-3D05-3B7877F651EE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76DE369-7B14-421A-9C88-FD47C94F753B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7EF6D6A-0F92-D21E-A7B1-2B5828331D04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2E556AA-73FE-ED8C-CF95-3BE0245D1E97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FAE18C6-B57D-6CA4-3316-6E8FBE789A84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519C1AF-229D-AEB9-CD62-AE9546CA2BCA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C7CD94-08BE-4A60-7F8C-A49597F3DE2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F6AE174-5E5F-6855-FFB1-856CE85B4DFB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7136236-83C3-616C-C40B-C8C9FF9B7600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AADD4D1-4D28-C070-7400-B9C08C0A0D7C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2596A22-0A34-4239-C006-458BDBD9FDBC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1B8B677-3C6F-057B-D3E5-67C73291A903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34E7F08-7471-4D0C-BAD0-20A44E1D8179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92733FE-73A8-B6E0-305A-D5E2378FBA25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B2D2AA1-3258-B3BF-9EF1-DECB8AEE8421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EF203D1-BB1C-CA24-0DD4-41D3715AEDB3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12BEB37E-0F7A-22E2-CDDC-81F70C6C60AE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76809D9-EC1E-86E1-C040-9D9F46E72E88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453FA5E-064E-AA6F-2202-0D59A9EF522B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239B3EE-E354-8A65-ADFF-133BA80383F0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6F8B5AA-F51F-E947-45AE-12B66887999A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E4BB326-E57B-C479-1730-26C425A1EB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7971144-4221-A5EE-84A8-A87BD194EB2F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A254719-0911-37AB-F81F-4D88A9B1F83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74B3121-AD4C-FB14-7260-764C2FAB994F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CD972D0-A4CE-7686-43E7-0FBC2B517182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6409058-5DB0-8B47-6E8A-BE1495E62905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C75F9C4-A4A3-EC52-C721-BEB1A6C3A886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7977E19-8160-F467-75CE-D83F0C59141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39D074D-C929-A4D4-AB97-A6AEB257E243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C6CE16C5-A1C3-CB02-292F-ABB14027D63A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5368613-B28B-4730-C10C-2860616F4823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F4C38FA-6201-FCE0-8967-0F78B34B9348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0884119-A7FF-514E-4499-2BE0A7054C3B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EA336F7-8348-5EFE-63DD-87207AE8C88D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D8123F-4B5C-6EB4-666B-341D050D5512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79B162E-9B80-13A0-AB8D-0D9F6C01201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4D2D585-4BB1-6228-BE82-6A2874402812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7D9F5BE-763E-901D-B3CE-094D70DC7A87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FC52196-66BC-281A-972F-5F7C08E39115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0FC59155-4BC0-24A8-9091-2FDE81B6B201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9BD11A7-6DA1-D045-C304-5BBB02F13595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68F36D4-E806-C099-09BC-2F70EF278FEC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7A6DD30-5E04-D9A1-437F-9AB53F256A78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57E43909-A162-D8FC-5F26-CF0C130180AA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96AAB22-FDFB-9FF5-F1D1-11BD672C53B8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AABE276-43CB-C867-F589-BFD80F4411D7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6029356E-E12F-843B-D7E7-0E682AF90E9C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CE0D0BB-6E09-38F3-006E-559D5407646A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2F11C508-E880-7452-E7FE-7975CCE6C78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ADF8DF73-6E83-BF3B-7AFE-6C7FD645810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AA6D656-4321-2AE4-C932-BB72D27E01CC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EE7C116-0187-0C7F-1F45-A7977431BA70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07D6D74-7D3D-F533-503C-576EFB273F44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7DF7BF7-C8FA-719A-8D94-4CD197DB39E9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BC864516-EF80-D2BE-14A3-97A32381D5BB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EAE4148-C786-76B7-2418-3D36B165A369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608CA0E-D52A-462B-7C13-4A3732946B9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11652D7-C4BF-1F7E-FD35-FAEBA0EAB9B6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2DE279B-B1DF-20B3-9E0A-18CF20E430D5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C3A0319-4CE3-E24E-A8D5-E06D62317DA2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920ABDE0-76F4-363F-7438-C514556616DD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9B5C6C4-D429-3E18-91DE-5D42E1EF3480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E8DAB3D-7BA8-4F7A-7609-900CC1F0840E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15F85B1-F823-A01F-E1D1-A0F37103088D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2D89EDE-070C-6766-5F39-1746EABBF4A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6B9783B-3475-6A2D-B94B-F1159E2C07BF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8" name="Graphic 3">
            <a:extLst>
              <a:ext uri="{FF2B5EF4-FFF2-40B4-BE49-F238E27FC236}">
                <a16:creationId xmlns:a16="http://schemas.microsoft.com/office/drawing/2014/main" id="{91A8127A-408C-3EA7-1733-EAA9B3FA33B1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DB52DE2-35BF-55A8-ADE0-FE2A38A3F2BC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AB48A7F9-E3ED-980B-300E-A5ED2AEEA6C6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9037620-77A5-0F4F-E6E9-E67B4A245FA1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830A6D8-37C8-A14C-21F3-933E3D4984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DDCB466-341D-F104-8332-2102F5C11E5C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2C034FD-8522-3947-4AA4-9F4BB932EA6B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E05DFC2-A0D6-845E-2EC6-B07092C2F653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FEA66683-C668-4624-3215-BAF97C976501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42E7666-593A-DBC0-5E3B-858FAA94F3A0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3B28675-5437-DE9F-6757-DAA587A964C4}"/>
              </a:ext>
            </a:extLst>
          </p:cNvPr>
          <p:cNvSpPr txBox="1"/>
          <p:nvPr/>
        </p:nvSpPr>
        <p:spPr>
          <a:xfrm>
            <a:off x="975274" y="1545280"/>
            <a:ext cx="9565147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40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pic>
        <p:nvPicPr>
          <p:cNvPr id="56" name="Picture 55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69CC385-9EA0-6714-9E07-4EBE4A5341E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6385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5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Rounded Rectangle 33">
            <a:extLst>
              <a:ext uri="{FF2B5EF4-FFF2-40B4-BE49-F238E27FC236}">
                <a16:creationId xmlns:a16="http://schemas.microsoft.com/office/drawing/2014/main" id="{F7EBCAB7-2360-CA79-174F-0CC3661BA7F5}"/>
              </a:ext>
            </a:extLst>
          </p:cNvPr>
          <p:cNvSpPr/>
          <p:nvPr/>
        </p:nvSpPr>
        <p:spPr>
          <a:xfrm>
            <a:off x="8955224" y="2314755"/>
            <a:ext cx="581275" cy="573663"/>
          </a:xfrm>
          <a:prstGeom prst="roundRect">
            <a:avLst>
              <a:gd name="adj" fmla="val 27999"/>
            </a:avLst>
          </a:prstGeom>
          <a:solidFill>
            <a:srgbClr val="253B5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6" name="Google Shape;1043;p44">
            <a:extLst>
              <a:ext uri="{FF2B5EF4-FFF2-40B4-BE49-F238E27FC236}">
                <a16:creationId xmlns:a16="http://schemas.microsoft.com/office/drawing/2014/main" id="{85946FCF-FEE5-EAD6-88EC-8B897CD6390C}"/>
              </a:ext>
            </a:extLst>
          </p:cNvPr>
          <p:cNvGrpSpPr/>
          <p:nvPr/>
        </p:nvGrpSpPr>
        <p:grpSpPr>
          <a:xfrm>
            <a:off x="9112420" y="2437986"/>
            <a:ext cx="324118" cy="322345"/>
            <a:chOff x="-2571737" y="2764550"/>
            <a:chExt cx="292225" cy="290650"/>
          </a:xfrm>
          <a:solidFill>
            <a:schemeClr val="bg1"/>
          </a:solidFill>
        </p:grpSpPr>
        <p:sp>
          <p:nvSpPr>
            <p:cNvPr id="167" name="Google Shape;1044;p44">
              <a:extLst>
                <a:ext uri="{FF2B5EF4-FFF2-40B4-BE49-F238E27FC236}">
                  <a16:creationId xmlns:a16="http://schemas.microsoft.com/office/drawing/2014/main" id="{6B5410CF-03E6-D3FF-26E5-901D818ECD8F}"/>
                </a:ext>
              </a:extLst>
            </p:cNvPr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045;p44">
              <a:extLst>
                <a:ext uri="{FF2B5EF4-FFF2-40B4-BE49-F238E27FC236}">
                  <a16:creationId xmlns:a16="http://schemas.microsoft.com/office/drawing/2014/main" id="{C021F2B0-6831-C1DA-6B7D-E0FF4C32C07E}"/>
                </a:ext>
              </a:extLst>
            </p:cNvPr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046;p44">
              <a:extLst>
                <a:ext uri="{FF2B5EF4-FFF2-40B4-BE49-F238E27FC236}">
                  <a16:creationId xmlns:a16="http://schemas.microsoft.com/office/drawing/2014/main" id="{A5D03AF0-1B39-E48C-AF2C-02DF382DF8F6}"/>
                </a:ext>
              </a:extLst>
            </p:cNvPr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E15645B-7020-777E-AC57-EEAEB04542F9}"/>
              </a:ext>
            </a:extLst>
          </p:cNvPr>
          <p:cNvGrpSpPr/>
          <p:nvPr/>
        </p:nvGrpSpPr>
        <p:grpSpPr>
          <a:xfrm>
            <a:off x="2131026" y="2203459"/>
            <a:ext cx="581275" cy="573663"/>
            <a:chOff x="1145244" y="2243429"/>
            <a:chExt cx="581275" cy="573663"/>
          </a:xfrm>
        </p:grpSpPr>
        <p:sp>
          <p:nvSpPr>
            <p:cNvPr id="171" name="Rounded Rectangle 15">
              <a:extLst>
                <a:ext uri="{FF2B5EF4-FFF2-40B4-BE49-F238E27FC236}">
                  <a16:creationId xmlns:a16="http://schemas.microsoft.com/office/drawing/2014/main" id="{1A01EB61-418F-716F-E522-D7A3BFFCFD0E}"/>
                </a:ext>
              </a:extLst>
            </p:cNvPr>
            <p:cNvSpPr/>
            <p:nvPr/>
          </p:nvSpPr>
          <p:spPr>
            <a:xfrm>
              <a:off x="1145244" y="2243429"/>
              <a:ext cx="581275" cy="573663"/>
            </a:xfrm>
            <a:prstGeom prst="roundRect">
              <a:avLst>
                <a:gd name="adj" fmla="val 27999"/>
              </a:avLst>
            </a:prstGeom>
            <a:solidFill>
              <a:srgbClr val="253B5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2" name="Google Shape;1047;p44">
              <a:extLst>
                <a:ext uri="{FF2B5EF4-FFF2-40B4-BE49-F238E27FC236}">
                  <a16:creationId xmlns:a16="http://schemas.microsoft.com/office/drawing/2014/main" id="{B461D1EF-34EC-F41E-C4EA-FE7E585F6835}"/>
                </a:ext>
              </a:extLst>
            </p:cNvPr>
            <p:cNvGrpSpPr/>
            <p:nvPr/>
          </p:nvGrpSpPr>
          <p:grpSpPr>
            <a:xfrm>
              <a:off x="1291777" y="2357674"/>
              <a:ext cx="323258" cy="324951"/>
              <a:chOff x="-3852025" y="2764950"/>
              <a:chExt cx="291450" cy="293000"/>
            </a:xfrm>
            <a:solidFill>
              <a:schemeClr val="bg1"/>
            </a:solidFill>
          </p:grpSpPr>
          <p:sp>
            <p:nvSpPr>
              <p:cNvPr id="173" name="Google Shape;1048;p44">
                <a:extLst>
                  <a:ext uri="{FF2B5EF4-FFF2-40B4-BE49-F238E27FC236}">
                    <a16:creationId xmlns:a16="http://schemas.microsoft.com/office/drawing/2014/main" id="{443319B0-51E3-9930-2301-C891EA02BEAA}"/>
                  </a:ext>
                </a:extLst>
              </p:cNvPr>
              <p:cNvSpPr/>
              <p:nvPr/>
            </p:nvSpPr>
            <p:spPr>
              <a:xfrm>
                <a:off x="-3852025" y="2764950"/>
                <a:ext cx="291450" cy="293000"/>
              </a:xfrm>
              <a:custGeom>
                <a:avLst/>
                <a:gdLst/>
                <a:ahLst/>
                <a:cxnLst/>
                <a:rect l="l" t="t" r="r" b="b"/>
                <a:pathLst>
                  <a:path w="11658" h="11720" extrusionOk="0">
                    <a:moveTo>
                      <a:pt x="4380" y="693"/>
                    </a:moveTo>
                    <a:cubicBezTo>
                      <a:pt x="6774" y="693"/>
                      <a:pt x="8161" y="1355"/>
                      <a:pt x="8161" y="1733"/>
                    </a:cubicBezTo>
                    <a:cubicBezTo>
                      <a:pt x="8161" y="2080"/>
                      <a:pt x="6774" y="2741"/>
                      <a:pt x="4380" y="2741"/>
                    </a:cubicBezTo>
                    <a:cubicBezTo>
                      <a:pt x="1986" y="2741"/>
                      <a:pt x="599" y="2080"/>
                      <a:pt x="599" y="1733"/>
                    </a:cubicBezTo>
                    <a:cubicBezTo>
                      <a:pt x="631" y="1355"/>
                      <a:pt x="2017" y="693"/>
                      <a:pt x="4380" y="693"/>
                    </a:cubicBezTo>
                    <a:close/>
                    <a:moveTo>
                      <a:pt x="8224" y="2710"/>
                    </a:moveTo>
                    <a:lnTo>
                      <a:pt x="8224" y="4190"/>
                    </a:lnTo>
                    <a:lnTo>
                      <a:pt x="7845" y="4190"/>
                    </a:lnTo>
                    <a:cubicBezTo>
                      <a:pt x="7815" y="4189"/>
                      <a:pt x="7784" y="4189"/>
                      <a:pt x="7753" y="4189"/>
                    </a:cubicBezTo>
                    <a:cubicBezTo>
                      <a:pt x="6625" y="4189"/>
                      <a:pt x="5622" y="4748"/>
                      <a:pt x="4947" y="5545"/>
                    </a:cubicBezTo>
                    <a:cubicBezTo>
                      <a:pt x="4743" y="5555"/>
                      <a:pt x="4544" y="5560"/>
                      <a:pt x="4352" y="5560"/>
                    </a:cubicBezTo>
                    <a:cubicBezTo>
                      <a:pt x="2081" y="5560"/>
                      <a:pt x="662" y="4912"/>
                      <a:pt x="662" y="4505"/>
                    </a:cubicBezTo>
                    <a:lnTo>
                      <a:pt x="662" y="2710"/>
                    </a:lnTo>
                    <a:cubicBezTo>
                      <a:pt x="1639" y="3308"/>
                      <a:pt x="3246" y="3466"/>
                      <a:pt x="4443" y="3466"/>
                    </a:cubicBezTo>
                    <a:cubicBezTo>
                      <a:pt x="5577" y="3466"/>
                      <a:pt x="7215" y="3308"/>
                      <a:pt x="8224" y="2710"/>
                    </a:cubicBezTo>
                    <a:close/>
                    <a:moveTo>
                      <a:pt x="631" y="5514"/>
                    </a:moveTo>
                    <a:cubicBezTo>
                      <a:pt x="1639" y="6081"/>
                      <a:pt x="3309" y="6238"/>
                      <a:pt x="4474" y="6238"/>
                    </a:cubicBezTo>
                    <a:cubicBezTo>
                      <a:pt x="4222" y="6711"/>
                      <a:pt x="4065" y="7309"/>
                      <a:pt x="4065" y="7939"/>
                    </a:cubicBezTo>
                    <a:lnTo>
                      <a:pt x="4065" y="8286"/>
                    </a:lnTo>
                    <a:cubicBezTo>
                      <a:pt x="1860" y="8223"/>
                      <a:pt x="631" y="7624"/>
                      <a:pt x="631" y="7278"/>
                    </a:cubicBezTo>
                    <a:lnTo>
                      <a:pt x="631" y="5514"/>
                    </a:lnTo>
                    <a:close/>
                    <a:moveTo>
                      <a:pt x="631" y="8223"/>
                    </a:moveTo>
                    <a:cubicBezTo>
                      <a:pt x="1576" y="8759"/>
                      <a:pt x="3120" y="8979"/>
                      <a:pt x="4222" y="8979"/>
                    </a:cubicBezTo>
                    <a:cubicBezTo>
                      <a:pt x="4474" y="9798"/>
                      <a:pt x="4947" y="10460"/>
                      <a:pt x="5609" y="10964"/>
                    </a:cubicBezTo>
                    <a:cubicBezTo>
                      <a:pt x="5199" y="11005"/>
                      <a:pt x="4802" y="11024"/>
                      <a:pt x="4424" y="11024"/>
                    </a:cubicBezTo>
                    <a:cubicBezTo>
                      <a:pt x="2216" y="11024"/>
                      <a:pt x="631" y="10391"/>
                      <a:pt x="631" y="9987"/>
                    </a:cubicBezTo>
                    <a:lnTo>
                      <a:pt x="631" y="8223"/>
                    </a:lnTo>
                    <a:close/>
                    <a:moveTo>
                      <a:pt x="7814" y="4852"/>
                    </a:moveTo>
                    <a:cubicBezTo>
                      <a:pt x="9515" y="4852"/>
                      <a:pt x="10933" y="6238"/>
                      <a:pt x="10933" y="7939"/>
                    </a:cubicBezTo>
                    <a:cubicBezTo>
                      <a:pt x="10964" y="9641"/>
                      <a:pt x="9547" y="11027"/>
                      <a:pt x="7814" y="11027"/>
                    </a:cubicBezTo>
                    <a:cubicBezTo>
                      <a:pt x="6113" y="11027"/>
                      <a:pt x="4726" y="9641"/>
                      <a:pt x="4726" y="7939"/>
                    </a:cubicBezTo>
                    <a:cubicBezTo>
                      <a:pt x="4726" y="6238"/>
                      <a:pt x="6113" y="4852"/>
                      <a:pt x="7814" y="4852"/>
                    </a:cubicBezTo>
                    <a:close/>
                    <a:moveTo>
                      <a:pt x="4411" y="0"/>
                    </a:moveTo>
                    <a:cubicBezTo>
                      <a:pt x="3277" y="0"/>
                      <a:pt x="2206" y="158"/>
                      <a:pt x="1418" y="410"/>
                    </a:cubicBezTo>
                    <a:cubicBezTo>
                      <a:pt x="253" y="819"/>
                      <a:pt x="1" y="1323"/>
                      <a:pt x="1" y="1733"/>
                    </a:cubicBezTo>
                    <a:lnTo>
                      <a:pt x="1" y="9987"/>
                    </a:lnTo>
                    <a:cubicBezTo>
                      <a:pt x="1" y="10334"/>
                      <a:pt x="253" y="10901"/>
                      <a:pt x="1418" y="11279"/>
                    </a:cubicBezTo>
                    <a:cubicBezTo>
                      <a:pt x="2269" y="11562"/>
                      <a:pt x="3309" y="11720"/>
                      <a:pt x="4411" y="11720"/>
                    </a:cubicBezTo>
                    <a:cubicBezTo>
                      <a:pt x="5199" y="11720"/>
                      <a:pt x="5955" y="11657"/>
                      <a:pt x="6617" y="11531"/>
                    </a:cubicBezTo>
                    <a:cubicBezTo>
                      <a:pt x="7026" y="11657"/>
                      <a:pt x="7404" y="11720"/>
                      <a:pt x="7845" y="11720"/>
                    </a:cubicBezTo>
                    <a:cubicBezTo>
                      <a:pt x="9925" y="11720"/>
                      <a:pt x="11658" y="10019"/>
                      <a:pt x="11658" y="7939"/>
                    </a:cubicBezTo>
                    <a:cubicBezTo>
                      <a:pt x="11626" y="6175"/>
                      <a:pt x="10397" y="4757"/>
                      <a:pt x="8822" y="4316"/>
                    </a:cubicBezTo>
                    <a:lnTo>
                      <a:pt x="8822" y="1733"/>
                    </a:lnTo>
                    <a:cubicBezTo>
                      <a:pt x="8822" y="1355"/>
                      <a:pt x="8602" y="819"/>
                      <a:pt x="7404" y="410"/>
                    </a:cubicBezTo>
                    <a:cubicBezTo>
                      <a:pt x="6585" y="158"/>
                      <a:pt x="5514" y="0"/>
                      <a:pt x="441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049;p44">
                <a:extLst>
                  <a:ext uri="{FF2B5EF4-FFF2-40B4-BE49-F238E27FC236}">
                    <a16:creationId xmlns:a16="http://schemas.microsoft.com/office/drawing/2014/main" id="{B94545AA-53FF-0165-71C7-5408DEE90F61}"/>
                  </a:ext>
                </a:extLst>
              </p:cNvPr>
              <p:cNvSpPr/>
              <p:nvPr/>
            </p:nvSpPr>
            <p:spPr>
              <a:xfrm>
                <a:off x="-3707100" y="2937425"/>
                <a:ext cx="103200" cy="67775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2711" extrusionOk="0">
                    <a:moveTo>
                      <a:pt x="3785" y="1"/>
                    </a:moveTo>
                    <a:cubicBezTo>
                      <a:pt x="3695" y="1"/>
                      <a:pt x="3608" y="32"/>
                      <a:pt x="3561" y="95"/>
                    </a:cubicBezTo>
                    <a:lnTo>
                      <a:pt x="1733" y="1923"/>
                    </a:lnTo>
                    <a:lnTo>
                      <a:pt x="599" y="757"/>
                    </a:lnTo>
                    <a:cubicBezTo>
                      <a:pt x="536" y="710"/>
                      <a:pt x="450" y="686"/>
                      <a:pt x="363" y="686"/>
                    </a:cubicBezTo>
                    <a:cubicBezTo>
                      <a:pt x="276" y="686"/>
                      <a:pt x="190" y="710"/>
                      <a:pt x="127" y="757"/>
                    </a:cubicBezTo>
                    <a:cubicBezTo>
                      <a:pt x="1" y="883"/>
                      <a:pt x="1" y="1135"/>
                      <a:pt x="127" y="1229"/>
                    </a:cubicBezTo>
                    <a:lnTo>
                      <a:pt x="1513" y="2616"/>
                    </a:lnTo>
                    <a:cubicBezTo>
                      <a:pt x="1560" y="2679"/>
                      <a:pt x="1647" y="2710"/>
                      <a:pt x="1737" y="2710"/>
                    </a:cubicBezTo>
                    <a:cubicBezTo>
                      <a:pt x="1828" y="2710"/>
                      <a:pt x="1922" y="2679"/>
                      <a:pt x="1985" y="2616"/>
                    </a:cubicBezTo>
                    <a:lnTo>
                      <a:pt x="4033" y="568"/>
                    </a:lnTo>
                    <a:cubicBezTo>
                      <a:pt x="4128" y="442"/>
                      <a:pt x="4128" y="221"/>
                      <a:pt x="4033" y="95"/>
                    </a:cubicBezTo>
                    <a:cubicBezTo>
                      <a:pt x="3970" y="32"/>
                      <a:pt x="3876" y="1"/>
                      <a:pt x="378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3F06120C-8164-E3EC-31F7-303C2EFF62BC}"/>
              </a:ext>
            </a:extLst>
          </p:cNvPr>
          <p:cNvGrpSpPr/>
          <p:nvPr/>
        </p:nvGrpSpPr>
        <p:grpSpPr>
          <a:xfrm>
            <a:off x="5439019" y="2290788"/>
            <a:ext cx="581275" cy="573663"/>
            <a:chOff x="4453237" y="2330758"/>
            <a:chExt cx="581275" cy="573663"/>
          </a:xfrm>
        </p:grpSpPr>
        <p:sp>
          <p:nvSpPr>
            <p:cNvPr id="176" name="Rounded Rectangle 11">
              <a:extLst>
                <a:ext uri="{FF2B5EF4-FFF2-40B4-BE49-F238E27FC236}">
                  <a16:creationId xmlns:a16="http://schemas.microsoft.com/office/drawing/2014/main" id="{5AAE9770-629F-2E74-E249-5EA155EEFE9E}"/>
                </a:ext>
              </a:extLst>
            </p:cNvPr>
            <p:cNvSpPr/>
            <p:nvPr/>
          </p:nvSpPr>
          <p:spPr>
            <a:xfrm>
              <a:off x="4453237" y="2330758"/>
              <a:ext cx="581275" cy="573663"/>
            </a:xfrm>
            <a:prstGeom prst="roundRect">
              <a:avLst>
                <a:gd name="adj" fmla="val 27999"/>
              </a:avLst>
            </a:prstGeom>
            <a:solidFill>
              <a:srgbClr val="253B5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Google Shape;1051;p44">
              <a:extLst>
                <a:ext uri="{FF2B5EF4-FFF2-40B4-BE49-F238E27FC236}">
                  <a16:creationId xmlns:a16="http://schemas.microsoft.com/office/drawing/2014/main" id="{BB0F7EE4-F6EB-1C5A-1B76-E708EEC4A598}"/>
                </a:ext>
              </a:extLst>
            </p:cNvPr>
            <p:cNvSpPr/>
            <p:nvPr/>
          </p:nvSpPr>
          <p:spPr>
            <a:xfrm>
              <a:off x="4568681" y="2477952"/>
              <a:ext cx="350385" cy="322350"/>
            </a:xfrm>
            <a:custGeom>
              <a:avLst/>
              <a:gdLst/>
              <a:ahLst/>
              <a:cxnLst/>
              <a:rect l="l" t="t" r="r" b="b"/>
              <a:pathLst>
                <a:path w="11910" h="10957" extrusionOk="0">
                  <a:moveTo>
                    <a:pt x="7325" y="654"/>
                  </a:moveTo>
                  <a:cubicBezTo>
                    <a:pt x="7412" y="654"/>
                    <a:pt x="7498" y="686"/>
                    <a:pt x="7561" y="749"/>
                  </a:cubicBezTo>
                  <a:lnTo>
                    <a:pt x="10995" y="4088"/>
                  </a:lnTo>
                  <a:cubicBezTo>
                    <a:pt x="11122" y="4246"/>
                    <a:pt x="11122" y="4466"/>
                    <a:pt x="10995" y="4592"/>
                  </a:cubicBezTo>
                  <a:lnTo>
                    <a:pt x="10082" y="5506"/>
                  </a:lnTo>
                  <a:lnTo>
                    <a:pt x="7404" y="2859"/>
                  </a:lnTo>
                  <a:cubicBezTo>
                    <a:pt x="7215" y="2670"/>
                    <a:pt x="6955" y="2576"/>
                    <a:pt x="6691" y="2576"/>
                  </a:cubicBezTo>
                  <a:cubicBezTo>
                    <a:pt x="6427" y="2576"/>
                    <a:pt x="6159" y="2670"/>
                    <a:pt x="5955" y="2859"/>
                  </a:cubicBezTo>
                  <a:lnTo>
                    <a:pt x="4978" y="3805"/>
                  </a:lnTo>
                  <a:cubicBezTo>
                    <a:pt x="4915" y="3868"/>
                    <a:pt x="4828" y="3899"/>
                    <a:pt x="4742" y="3899"/>
                  </a:cubicBezTo>
                  <a:cubicBezTo>
                    <a:pt x="4655" y="3899"/>
                    <a:pt x="4568" y="3868"/>
                    <a:pt x="4505" y="3805"/>
                  </a:cubicBezTo>
                  <a:cubicBezTo>
                    <a:pt x="4379" y="3679"/>
                    <a:pt x="4379" y="3458"/>
                    <a:pt x="4505" y="3332"/>
                  </a:cubicBezTo>
                  <a:lnTo>
                    <a:pt x="5955" y="1883"/>
                  </a:lnTo>
                  <a:lnTo>
                    <a:pt x="7089" y="749"/>
                  </a:lnTo>
                  <a:cubicBezTo>
                    <a:pt x="7152" y="686"/>
                    <a:pt x="7239" y="654"/>
                    <a:pt x="7325" y="654"/>
                  </a:cubicBezTo>
                  <a:close/>
                  <a:moveTo>
                    <a:pt x="2808" y="5183"/>
                  </a:moveTo>
                  <a:cubicBezTo>
                    <a:pt x="2899" y="5183"/>
                    <a:pt x="2993" y="5207"/>
                    <a:pt x="3056" y="5254"/>
                  </a:cubicBezTo>
                  <a:cubicBezTo>
                    <a:pt x="3151" y="5380"/>
                    <a:pt x="3151" y="5632"/>
                    <a:pt x="3056" y="5726"/>
                  </a:cubicBezTo>
                  <a:lnTo>
                    <a:pt x="2048" y="6735"/>
                  </a:lnTo>
                  <a:cubicBezTo>
                    <a:pt x="2001" y="6782"/>
                    <a:pt x="1914" y="6805"/>
                    <a:pt x="1824" y="6805"/>
                  </a:cubicBezTo>
                  <a:cubicBezTo>
                    <a:pt x="1733" y="6805"/>
                    <a:pt x="1639" y="6782"/>
                    <a:pt x="1576" y="6735"/>
                  </a:cubicBezTo>
                  <a:cubicBezTo>
                    <a:pt x="1449" y="6609"/>
                    <a:pt x="1449" y="6357"/>
                    <a:pt x="1576" y="6262"/>
                  </a:cubicBezTo>
                  <a:lnTo>
                    <a:pt x="2584" y="5254"/>
                  </a:lnTo>
                  <a:cubicBezTo>
                    <a:pt x="2631" y="5207"/>
                    <a:pt x="2718" y="5183"/>
                    <a:pt x="2808" y="5183"/>
                  </a:cubicBezTo>
                  <a:close/>
                  <a:moveTo>
                    <a:pt x="3785" y="6167"/>
                  </a:moveTo>
                  <a:cubicBezTo>
                    <a:pt x="3875" y="6167"/>
                    <a:pt x="3970" y="6199"/>
                    <a:pt x="4033" y="6262"/>
                  </a:cubicBezTo>
                  <a:cubicBezTo>
                    <a:pt x="4159" y="6357"/>
                    <a:pt x="4159" y="6609"/>
                    <a:pt x="4033" y="6735"/>
                  </a:cubicBezTo>
                  <a:lnTo>
                    <a:pt x="3056" y="7711"/>
                  </a:lnTo>
                  <a:cubicBezTo>
                    <a:pt x="2993" y="7774"/>
                    <a:pt x="2899" y="7806"/>
                    <a:pt x="2808" y="7806"/>
                  </a:cubicBezTo>
                  <a:cubicBezTo>
                    <a:pt x="2718" y="7806"/>
                    <a:pt x="2631" y="7774"/>
                    <a:pt x="2584" y="7711"/>
                  </a:cubicBezTo>
                  <a:cubicBezTo>
                    <a:pt x="2395" y="7554"/>
                    <a:pt x="2395" y="7365"/>
                    <a:pt x="2584" y="7239"/>
                  </a:cubicBezTo>
                  <a:lnTo>
                    <a:pt x="3560" y="6262"/>
                  </a:lnTo>
                  <a:cubicBezTo>
                    <a:pt x="3608" y="6199"/>
                    <a:pt x="3694" y="6167"/>
                    <a:pt x="3785" y="6167"/>
                  </a:cubicBezTo>
                  <a:close/>
                  <a:moveTo>
                    <a:pt x="4730" y="7113"/>
                  </a:moveTo>
                  <a:cubicBezTo>
                    <a:pt x="4821" y="7113"/>
                    <a:pt x="4915" y="7144"/>
                    <a:pt x="4978" y="7207"/>
                  </a:cubicBezTo>
                  <a:cubicBezTo>
                    <a:pt x="5073" y="7302"/>
                    <a:pt x="5073" y="7554"/>
                    <a:pt x="4978" y="7680"/>
                  </a:cubicBezTo>
                  <a:lnTo>
                    <a:pt x="4001" y="8656"/>
                  </a:lnTo>
                  <a:cubicBezTo>
                    <a:pt x="3938" y="8719"/>
                    <a:pt x="3844" y="8751"/>
                    <a:pt x="3749" y="8751"/>
                  </a:cubicBezTo>
                  <a:cubicBezTo>
                    <a:pt x="3655" y="8751"/>
                    <a:pt x="3560" y="8719"/>
                    <a:pt x="3497" y="8656"/>
                  </a:cubicBezTo>
                  <a:cubicBezTo>
                    <a:pt x="3403" y="8530"/>
                    <a:pt x="3403" y="8310"/>
                    <a:pt x="3497" y="8184"/>
                  </a:cubicBezTo>
                  <a:lnTo>
                    <a:pt x="4505" y="7207"/>
                  </a:lnTo>
                  <a:cubicBezTo>
                    <a:pt x="4553" y="7144"/>
                    <a:pt x="4639" y="7113"/>
                    <a:pt x="4730" y="7113"/>
                  </a:cubicBezTo>
                  <a:close/>
                  <a:moveTo>
                    <a:pt x="4100" y="969"/>
                  </a:moveTo>
                  <a:cubicBezTo>
                    <a:pt x="4190" y="969"/>
                    <a:pt x="4285" y="1001"/>
                    <a:pt x="4348" y="1064"/>
                  </a:cubicBezTo>
                  <a:lnTo>
                    <a:pt x="5041" y="1725"/>
                  </a:lnTo>
                  <a:lnTo>
                    <a:pt x="3938" y="2828"/>
                  </a:lnTo>
                  <a:cubicBezTo>
                    <a:pt x="3560" y="3206"/>
                    <a:pt x="3560" y="3899"/>
                    <a:pt x="3938" y="4277"/>
                  </a:cubicBezTo>
                  <a:cubicBezTo>
                    <a:pt x="4143" y="4482"/>
                    <a:pt x="4411" y="4584"/>
                    <a:pt x="4675" y="4584"/>
                  </a:cubicBezTo>
                  <a:cubicBezTo>
                    <a:pt x="4939" y="4584"/>
                    <a:pt x="5199" y="4482"/>
                    <a:pt x="5388" y="4277"/>
                  </a:cubicBezTo>
                  <a:lnTo>
                    <a:pt x="6396" y="3332"/>
                  </a:lnTo>
                  <a:cubicBezTo>
                    <a:pt x="6443" y="3269"/>
                    <a:pt x="6530" y="3238"/>
                    <a:pt x="6620" y="3238"/>
                  </a:cubicBezTo>
                  <a:cubicBezTo>
                    <a:pt x="6711" y="3238"/>
                    <a:pt x="6805" y="3269"/>
                    <a:pt x="6868" y="3332"/>
                  </a:cubicBezTo>
                  <a:lnTo>
                    <a:pt x="10334" y="6735"/>
                  </a:lnTo>
                  <a:cubicBezTo>
                    <a:pt x="10491" y="6829"/>
                    <a:pt x="10491" y="7113"/>
                    <a:pt x="10365" y="7239"/>
                  </a:cubicBezTo>
                  <a:cubicBezTo>
                    <a:pt x="10302" y="7302"/>
                    <a:pt x="10216" y="7333"/>
                    <a:pt x="10129" y="7333"/>
                  </a:cubicBezTo>
                  <a:cubicBezTo>
                    <a:pt x="10042" y="7333"/>
                    <a:pt x="9956" y="7302"/>
                    <a:pt x="9893" y="7239"/>
                  </a:cubicBezTo>
                  <a:lnTo>
                    <a:pt x="8444" y="5789"/>
                  </a:lnTo>
                  <a:cubicBezTo>
                    <a:pt x="8381" y="5726"/>
                    <a:pt x="8286" y="5695"/>
                    <a:pt x="8195" y="5695"/>
                  </a:cubicBezTo>
                  <a:cubicBezTo>
                    <a:pt x="8105" y="5695"/>
                    <a:pt x="8018" y="5726"/>
                    <a:pt x="7971" y="5789"/>
                  </a:cubicBezTo>
                  <a:cubicBezTo>
                    <a:pt x="7845" y="5884"/>
                    <a:pt x="7845" y="6136"/>
                    <a:pt x="7971" y="6262"/>
                  </a:cubicBezTo>
                  <a:lnTo>
                    <a:pt x="9420" y="7711"/>
                  </a:lnTo>
                  <a:cubicBezTo>
                    <a:pt x="9546" y="7837"/>
                    <a:pt x="9546" y="8058"/>
                    <a:pt x="9420" y="8184"/>
                  </a:cubicBezTo>
                  <a:cubicBezTo>
                    <a:pt x="9357" y="8247"/>
                    <a:pt x="9271" y="8278"/>
                    <a:pt x="9184" y="8278"/>
                  </a:cubicBezTo>
                  <a:cubicBezTo>
                    <a:pt x="9097" y="8278"/>
                    <a:pt x="9011" y="8247"/>
                    <a:pt x="8948" y="8184"/>
                  </a:cubicBezTo>
                  <a:lnTo>
                    <a:pt x="7498" y="6735"/>
                  </a:lnTo>
                  <a:cubicBezTo>
                    <a:pt x="7435" y="6672"/>
                    <a:pt x="7341" y="6640"/>
                    <a:pt x="7250" y="6640"/>
                  </a:cubicBezTo>
                  <a:cubicBezTo>
                    <a:pt x="7160" y="6640"/>
                    <a:pt x="7073" y="6672"/>
                    <a:pt x="7026" y="6735"/>
                  </a:cubicBezTo>
                  <a:cubicBezTo>
                    <a:pt x="6900" y="6829"/>
                    <a:pt x="6900" y="7081"/>
                    <a:pt x="7026" y="7176"/>
                  </a:cubicBezTo>
                  <a:lnTo>
                    <a:pt x="8475" y="8656"/>
                  </a:lnTo>
                  <a:cubicBezTo>
                    <a:pt x="8601" y="8751"/>
                    <a:pt x="8601" y="9003"/>
                    <a:pt x="8475" y="9129"/>
                  </a:cubicBezTo>
                  <a:cubicBezTo>
                    <a:pt x="8412" y="9176"/>
                    <a:pt x="8325" y="9200"/>
                    <a:pt x="8239" y="9200"/>
                  </a:cubicBezTo>
                  <a:cubicBezTo>
                    <a:pt x="8152" y="9200"/>
                    <a:pt x="8066" y="9176"/>
                    <a:pt x="8003" y="9129"/>
                  </a:cubicBezTo>
                  <a:lnTo>
                    <a:pt x="6459" y="7648"/>
                  </a:lnTo>
                  <a:cubicBezTo>
                    <a:pt x="6270" y="7459"/>
                    <a:pt x="6018" y="7396"/>
                    <a:pt x="5797" y="7396"/>
                  </a:cubicBezTo>
                  <a:cubicBezTo>
                    <a:pt x="5797" y="7144"/>
                    <a:pt x="5671" y="6924"/>
                    <a:pt x="5482" y="6735"/>
                  </a:cubicBezTo>
                  <a:cubicBezTo>
                    <a:pt x="5293" y="6514"/>
                    <a:pt x="5041" y="6451"/>
                    <a:pt x="4821" y="6388"/>
                  </a:cubicBezTo>
                  <a:cubicBezTo>
                    <a:pt x="4821" y="6167"/>
                    <a:pt x="4694" y="5947"/>
                    <a:pt x="4505" y="5726"/>
                  </a:cubicBezTo>
                  <a:cubicBezTo>
                    <a:pt x="4285" y="5537"/>
                    <a:pt x="4064" y="5474"/>
                    <a:pt x="3812" y="5411"/>
                  </a:cubicBezTo>
                  <a:cubicBezTo>
                    <a:pt x="3812" y="5191"/>
                    <a:pt x="3718" y="4939"/>
                    <a:pt x="3497" y="4750"/>
                  </a:cubicBezTo>
                  <a:cubicBezTo>
                    <a:pt x="3308" y="4561"/>
                    <a:pt x="3048" y="4466"/>
                    <a:pt x="2785" y="4466"/>
                  </a:cubicBezTo>
                  <a:cubicBezTo>
                    <a:pt x="2521" y="4466"/>
                    <a:pt x="2253" y="4561"/>
                    <a:pt x="2048" y="4750"/>
                  </a:cubicBezTo>
                  <a:lnTo>
                    <a:pt x="1544" y="5254"/>
                  </a:lnTo>
                  <a:lnTo>
                    <a:pt x="819" y="4561"/>
                  </a:lnTo>
                  <a:cubicBezTo>
                    <a:pt x="725" y="4435"/>
                    <a:pt x="725" y="4183"/>
                    <a:pt x="819" y="4088"/>
                  </a:cubicBezTo>
                  <a:lnTo>
                    <a:pt x="3875" y="1064"/>
                  </a:lnTo>
                  <a:cubicBezTo>
                    <a:pt x="3923" y="1001"/>
                    <a:pt x="4009" y="969"/>
                    <a:pt x="4100" y="969"/>
                  </a:cubicBezTo>
                  <a:close/>
                  <a:moveTo>
                    <a:pt x="5718" y="8089"/>
                  </a:moveTo>
                  <a:cubicBezTo>
                    <a:pt x="5805" y="8089"/>
                    <a:pt x="5892" y="8121"/>
                    <a:pt x="5955" y="8184"/>
                  </a:cubicBezTo>
                  <a:cubicBezTo>
                    <a:pt x="6081" y="8310"/>
                    <a:pt x="6081" y="8530"/>
                    <a:pt x="5955" y="8656"/>
                  </a:cubicBezTo>
                  <a:lnTo>
                    <a:pt x="4978" y="9633"/>
                  </a:lnTo>
                  <a:cubicBezTo>
                    <a:pt x="4915" y="9696"/>
                    <a:pt x="4821" y="9728"/>
                    <a:pt x="4730" y="9728"/>
                  </a:cubicBezTo>
                  <a:cubicBezTo>
                    <a:pt x="4639" y="9728"/>
                    <a:pt x="4553" y="9696"/>
                    <a:pt x="4505" y="9633"/>
                  </a:cubicBezTo>
                  <a:cubicBezTo>
                    <a:pt x="4379" y="9507"/>
                    <a:pt x="4379" y="9286"/>
                    <a:pt x="4505" y="9160"/>
                  </a:cubicBezTo>
                  <a:lnTo>
                    <a:pt x="5482" y="8184"/>
                  </a:lnTo>
                  <a:cubicBezTo>
                    <a:pt x="5545" y="8121"/>
                    <a:pt x="5632" y="8089"/>
                    <a:pt x="5718" y="8089"/>
                  </a:cubicBezTo>
                  <a:close/>
                  <a:moveTo>
                    <a:pt x="6616" y="8877"/>
                  </a:moveTo>
                  <a:lnTo>
                    <a:pt x="7467" y="9665"/>
                  </a:lnTo>
                  <a:cubicBezTo>
                    <a:pt x="7593" y="9759"/>
                    <a:pt x="7593" y="9980"/>
                    <a:pt x="7435" y="10106"/>
                  </a:cubicBezTo>
                  <a:cubicBezTo>
                    <a:pt x="7388" y="10169"/>
                    <a:pt x="7286" y="10200"/>
                    <a:pt x="7179" y="10200"/>
                  </a:cubicBezTo>
                  <a:cubicBezTo>
                    <a:pt x="7073" y="10200"/>
                    <a:pt x="6963" y="10169"/>
                    <a:pt x="6900" y="10106"/>
                  </a:cubicBezTo>
                  <a:lnTo>
                    <a:pt x="6207" y="9412"/>
                  </a:lnTo>
                  <a:lnTo>
                    <a:pt x="6427" y="9160"/>
                  </a:lnTo>
                  <a:cubicBezTo>
                    <a:pt x="6522" y="9097"/>
                    <a:pt x="6585" y="8971"/>
                    <a:pt x="6616" y="8877"/>
                  </a:cubicBezTo>
                  <a:close/>
                  <a:moveTo>
                    <a:pt x="7309" y="0"/>
                  </a:moveTo>
                  <a:cubicBezTo>
                    <a:pt x="7042" y="0"/>
                    <a:pt x="6774" y="103"/>
                    <a:pt x="6585" y="308"/>
                  </a:cubicBezTo>
                  <a:lnTo>
                    <a:pt x="5608" y="1284"/>
                  </a:lnTo>
                  <a:lnTo>
                    <a:pt x="4852" y="560"/>
                  </a:lnTo>
                  <a:cubicBezTo>
                    <a:pt x="4656" y="394"/>
                    <a:pt x="4409" y="307"/>
                    <a:pt x="4163" y="307"/>
                  </a:cubicBezTo>
                  <a:cubicBezTo>
                    <a:pt x="3897" y="307"/>
                    <a:pt x="3631" y="409"/>
                    <a:pt x="3434" y="623"/>
                  </a:cubicBezTo>
                  <a:lnTo>
                    <a:pt x="410" y="3647"/>
                  </a:lnTo>
                  <a:cubicBezTo>
                    <a:pt x="0" y="4025"/>
                    <a:pt x="0" y="4718"/>
                    <a:pt x="410" y="5096"/>
                  </a:cubicBezTo>
                  <a:lnTo>
                    <a:pt x="1103" y="5821"/>
                  </a:lnTo>
                  <a:cubicBezTo>
                    <a:pt x="725" y="6199"/>
                    <a:pt x="725" y="6829"/>
                    <a:pt x="1103" y="7239"/>
                  </a:cubicBezTo>
                  <a:cubicBezTo>
                    <a:pt x="1292" y="7428"/>
                    <a:pt x="1544" y="7491"/>
                    <a:pt x="1765" y="7554"/>
                  </a:cubicBezTo>
                  <a:cubicBezTo>
                    <a:pt x="1765" y="7774"/>
                    <a:pt x="1891" y="8026"/>
                    <a:pt x="2080" y="8215"/>
                  </a:cubicBezTo>
                  <a:cubicBezTo>
                    <a:pt x="2300" y="8404"/>
                    <a:pt x="2521" y="8499"/>
                    <a:pt x="2773" y="8530"/>
                  </a:cubicBezTo>
                  <a:cubicBezTo>
                    <a:pt x="2773" y="8751"/>
                    <a:pt x="2867" y="9003"/>
                    <a:pt x="3088" y="9192"/>
                  </a:cubicBezTo>
                  <a:cubicBezTo>
                    <a:pt x="3277" y="9381"/>
                    <a:pt x="3497" y="9475"/>
                    <a:pt x="3749" y="9507"/>
                  </a:cubicBezTo>
                  <a:cubicBezTo>
                    <a:pt x="3749" y="9759"/>
                    <a:pt x="3875" y="9980"/>
                    <a:pt x="4064" y="10169"/>
                  </a:cubicBezTo>
                  <a:cubicBezTo>
                    <a:pt x="4253" y="10373"/>
                    <a:pt x="4521" y="10476"/>
                    <a:pt x="4789" y="10476"/>
                  </a:cubicBezTo>
                  <a:cubicBezTo>
                    <a:pt x="5057" y="10476"/>
                    <a:pt x="5325" y="10373"/>
                    <a:pt x="5514" y="10169"/>
                  </a:cubicBezTo>
                  <a:lnTo>
                    <a:pt x="5766" y="9948"/>
                  </a:lnTo>
                  <a:lnTo>
                    <a:pt x="6459" y="10673"/>
                  </a:lnTo>
                  <a:cubicBezTo>
                    <a:pt x="6664" y="10862"/>
                    <a:pt x="6939" y="10956"/>
                    <a:pt x="7219" y="10956"/>
                  </a:cubicBezTo>
                  <a:cubicBezTo>
                    <a:pt x="7498" y="10956"/>
                    <a:pt x="7782" y="10862"/>
                    <a:pt x="8003" y="10673"/>
                  </a:cubicBezTo>
                  <a:cubicBezTo>
                    <a:pt x="8192" y="10452"/>
                    <a:pt x="8286" y="10232"/>
                    <a:pt x="8318" y="9980"/>
                  </a:cubicBezTo>
                  <a:cubicBezTo>
                    <a:pt x="8538" y="9980"/>
                    <a:pt x="8790" y="9885"/>
                    <a:pt x="8979" y="9665"/>
                  </a:cubicBezTo>
                  <a:cubicBezTo>
                    <a:pt x="9168" y="9475"/>
                    <a:pt x="9263" y="9255"/>
                    <a:pt x="9294" y="9003"/>
                  </a:cubicBezTo>
                  <a:cubicBezTo>
                    <a:pt x="9546" y="9003"/>
                    <a:pt x="9767" y="8877"/>
                    <a:pt x="9956" y="8688"/>
                  </a:cubicBezTo>
                  <a:cubicBezTo>
                    <a:pt x="10176" y="8499"/>
                    <a:pt x="10239" y="8247"/>
                    <a:pt x="10271" y="8026"/>
                  </a:cubicBezTo>
                  <a:cubicBezTo>
                    <a:pt x="10523" y="8026"/>
                    <a:pt x="10743" y="7900"/>
                    <a:pt x="10964" y="7711"/>
                  </a:cubicBezTo>
                  <a:cubicBezTo>
                    <a:pt x="11342" y="7302"/>
                    <a:pt x="11342" y="6640"/>
                    <a:pt x="10964" y="6262"/>
                  </a:cubicBezTo>
                  <a:lnTo>
                    <a:pt x="10680" y="5978"/>
                  </a:lnTo>
                  <a:lnTo>
                    <a:pt x="11594" y="5065"/>
                  </a:lnTo>
                  <a:cubicBezTo>
                    <a:pt x="11909" y="4687"/>
                    <a:pt x="11909" y="4057"/>
                    <a:pt x="11468" y="3647"/>
                  </a:cubicBezTo>
                  <a:lnTo>
                    <a:pt x="8034" y="308"/>
                  </a:lnTo>
                  <a:cubicBezTo>
                    <a:pt x="7845" y="103"/>
                    <a:pt x="7577" y="0"/>
                    <a:pt x="73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F9D1884F-3A5F-71C3-036B-940C90FC692B}"/>
              </a:ext>
            </a:extLst>
          </p:cNvPr>
          <p:cNvGrpSpPr/>
          <p:nvPr/>
        </p:nvGrpSpPr>
        <p:grpSpPr>
          <a:xfrm>
            <a:off x="5401753" y="4449712"/>
            <a:ext cx="581275" cy="573663"/>
            <a:chOff x="4415971" y="4489682"/>
            <a:chExt cx="581275" cy="573663"/>
          </a:xfrm>
        </p:grpSpPr>
        <p:sp>
          <p:nvSpPr>
            <p:cNvPr id="179" name="Rounded Rectangle 11">
              <a:extLst>
                <a:ext uri="{FF2B5EF4-FFF2-40B4-BE49-F238E27FC236}">
                  <a16:creationId xmlns:a16="http://schemas.microsoft.com/office/drawing/2014/main" id="{CA17F744-D227-1801-F91A-E4AE7173DB35}"/>
                </a:ext>
              </a:extLst>
            </p:cNvPr>
            <p:cNvSpPr/>
            <p:nvPr/>
          </p:nvSpPr>
          <p:spPr>
            <a:xfrm>
              <a:off x="4415971" y="4489682"/>
              <a:ext cx="581275" cy="573663"/>
            </a:xfrm>
            <a:prstGeom prst="roundRect">
              <a:avLst>
                <a:gd name="adj" fmla="val 27999"/>
              </a:avLst>
            </a:prstGeom>
            <a:solidFill>
              <a:srgbClr val="253B5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0" name="Google Shape;1797;p57">
              <a:extLst>
                <a:ext uri="{FF2B5EF4-FFF2-40B4-BE49-F238E27FC236}">
                  <a16:creationId xmlns:a16="http://schemas.microsoft.com/office/drawing/2014/main" id="{7D5071C2-41FB-2E8E-FD17-680D747ECEE1}"/>
                </a:ext>
              </a:extLst>
            </p:cNvPr>
            <p:cNvGrpSpPr/>
            <p:nvPr/>
          </p:nvGrpSpPr>
          <p:grpSpPr>
            <a:xfrm>
              <a:off x="4559030" y="4649912"/>
              <a:ext cx="295156" cy="301134"/>
              <a:chOff x="-65129950" y="2646800"/>
              <a:chExt cx="311125" cy="317425"/>
            </a:xfrm>
            <a:solidFill>
              <a:schemeClr val="bg1"/>
            </a:solidFill>
          </p:grpSpPr>
          <p:sp>
            <p:nvSpPr>
              <p:cNvPr id="181" name="Google Shape;1798;p57">
                <a:extLst>
                  <a:ext uri="{FF2B5EF4-FFF2-40B4-BE49-F238E27FC236}">
                    <a16:creationId xmlns:a16="http://schemas.microsoft.com/office/drawing/2014/main" id="{2167E0C0-F71A-4EFD-B7C1-F9716BE8D7E0}"/>
                  </a:ext>
                </a:extLst>
              </p:cNvPr>
              <p:cNvSpPr/>
              <p:nvPr/>
            </p:nvSpPr>
            <p:spPr>
              <a:xfrm>
                <a:off x="-65129950" y="2646800"/>
                <a:ext cx="311125" cy="317425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697" extrusionOk="0">
                    <a:moveTo>
                      <a:pt x="6648" y="851"/>
                    </a:moveTo>
                    <a:lnTo>
                      <a:pt x="6648" y="1954"/>
                    </a:lnTo>
                    <a:lnTo>
                      <a:pt x="5860" y="1954"/>
                    </a:lnTo>
                    <a:lnTo>
                      <a:pt x="5860" y="851"/>
                    </a:lnTo>
                    <a:close/>
                    <a:moveTo>
                      <a:pt x="1261" y="1954"/>
                    </a:moveTo>
                    <a:cubicBezTo>
                      <a:pt x="1355" y="1954"/>
                      <a:pt x="1450" y="1985"/>
                      <a:pt x="1544" y="2080"/>
                    </a:cubicBezTo>
                    <a:cubicBezTo>
                      <a:pt x="1733" y="2237"/>
                      <a:pt x="1733" y="2521"/>
                      <a:pt x="1576" y="2678"/>
                    </a:cubicBezTo>
                    <a:cubicBezTo>
                      <a:pt x="1497" y="2757"/>
                      <a:pt x="1387" y="2797"/>
                      <a:pt x="1276" y="2797"/>
                    </a:cubicBezTo>
                    <a:cubicBezTo>
                      <a:pt x="1166" y="2797"/>
                      <a:pt x="1056" y="2757"/>
                      <a:pt x="977" y="2678"/>
                    </a:cubicBezTo>
                    <a:cubicBezTo>
                      <a:pt x="819" y="2521"/>
                      <a:pt x="819" y="2237"/>
                      <a:pt x="977" y="2080"/>
                    </a:cubicBezTo>
                    <a:cubicBezTo>
                      <a:pt x="1072" y="1985"/>
                      <a:pt x="1198" y="1954"/>
                      <a:pt x="1261" y="1954"/>
                    </a:cubicBezTo>
                    <a:close/>
                    <a:moveTo>
                      <a:pt x="11216" y="1954"/>
                    </a:moveTo>
                    <a:cubicBezTo>
                      <a:pt x="11468" y="1954"/>
                      <a:pt x="11626" y="2143"/>
                      <a:pt x="11626" y="2395"/>
                    </a:cubicBezTo>
                    <a:cubicBezTo>
                      <a:pt x="11626" y="2615"/>
                      <a:pt x="11437" y="2836"/>
                      <a:pt x="11216" y="2836"/>
                    </a:cubicBezTo>
                    <a:cubicBezTo>
                      <a:pt x="11027" y="2836"/>
                      <a:pt x="10807" y="2615"/>
                      <a:pt x="10807" y="2395"/>
                    </a:cubicBezTo>
                    <a:cubicBezTo>
                      <a:pt x="10807" y="2143"/>
                      <a:pt x="10996" y="1954"/>
                      <a:pt x="11216" y="1954"/>
                    </a:cubicBezTo>
                    <a:close/>
                    <a:moveTo>
                      <a:pt x="6270" y="2773"/>
                    </a:moveTo>
                    <a:cubicBezTo>
                      <a:pt x="8759" y="2773"/>
                      <a:pt x="10807" y="4821"/>
                      <a:pt x="10807" y="7341"/>
                    </a:cubicBezTo>
                    <a:cubicBezTo>
                      <a:pt x="10807" y="9861"/>
                      <a:pt x="8759" y="11909"/>
                      <a:pt x="6270" y="11909"/>
                    </a:cubicBezTo>
                    <a:cubicBezTo>
                      <a:pt x="3781" y="11909"/>
                      <a:pt x="1733" y="9861"/>
                      <a:pt x="1733" y="7341"/>
                    </a:cubicBezTo>
                    <a:cubicBezTo>
                      <a:pt x="1733" y="4821"/>
                      <a:pt x="3781" y="2773"/>
                      <a:pt x="6270" y="2773"/>
                    </a:cubicBezTo>
                    <a:close/>
                    <a:moveTo>
                      <a:pt x="4663" y="0"/>
                    </a:moveTo>
                    <a:cubicBezTo>
                      <a:pt x="4411" y="0"/>
                      <a:pt x="4254" y="189"/>
                      <a:pt x="4254" y="410"/>
                    </a:cubicBezTo>
                    <a:cubicBezTo>
                      <a:pt x="4254" y="662"/>
                      <a:pt x="4474" y="851"/>
                      <a:pt x="4663" y="851"/>
                    </a:cubicBezTo>
                    <a:lnTo>
                      <a:pt x="5104" y="851"/>
                    </a:lnTo>
                    <a:lnTo>
                      <a:pt x="5104" y="2111"/>
                    </a:lnTo>
                    <a:cubicBezTo>
                      <a:pt x="4254" y="2300"/>
                      <a:pt x="3466" y="2710"/>
                      <a:pt x="2836" y="3245"/>
                    </a:cubicBezTo>
                    <a:lnTo>
                      <a:pt x="2489" y="2899"/>
                    </a:lnTo>
                    <a:cubicBezTo>
                      <a:pt x="2741" y="2426"/>
                      <a:pt x="2647" y="1891"/>
                      <a:pt x="2269" y="1481"/>
                    </a:cubicBezTo>
                    <a:cubicBezTo>
                      <a:pt x="2032" y="1245"/>
                      <a:pt x="1717" y="1127"/>
                      <a:pt x="1394" y="1127"/>
                    </a:cubicBezTo>
                    <a:cubicBezTo>
                      <a:pt x="1072" y="1127"/>
                      <a:pt x="741" y="1245"/>
                      <a:pt x="473" y="1481"/>
                    </a:cubicBezTo>
                    <a:cubicBezTo>
                      <a:pt x="0" y="1954"/>
                      <a:pt x="0" y="2741"/>
                      <a:pt x="473" y="3245"/>
                    </a:cubicBezTo>
                    <a:cubicBezTo>
                      <a:pt x="725" y="3498"/>
                      <a:pt x="1040" y="3624"/>
                      <a:pt x="1355" y="3624"/>
                    </a:cubicBezTo>
                    <a:cubicBezTo>
                      <a:pt x="1544" y="3624"/>
                      <a:pt x="1702" y="3561"/>
                      <a:pt x="1891" y="3498"/>
                    </a:cubicBezTo>
                    <a:lnTo>
                      <a:pt x="2269" y="3844"/>
                    </a:lnTo>
                    <a:cubicBezTo>
                      <a:pt x="1481" y="4789"/>
                      <a:pt x="946" y="6018"/>
                      <a:pt x="946" y="7341"/>
                    </a:cubicBezTo>
                    <a:cubicBezTo>
                      <a:pt x="946" y="10303"/>
                      <a:pt x="3371" y="12697"/>
                      <a:pt x="6301" y="12697"/>
                    </a:cubicBezTo>
                    <a:cubicBezTo>
                      <a:pt x="9263" y="12697"/>
                      <a:pt x="11657" y="10303"/>
                      <a:pt x="11657" y="7341"/>
                    </a:cubicBezTo>
                    <a:cubicBezTo>
                      <a:pt x="11657" y="6018"/>
                      <a:pt x="11185" y="4789"/>
                      <a:pt x="10365" y="3844"/>
                    </a:cubicBezTo>
                    <a:lnTo>
                      <a:pt x="10712" y="3498"/>
                    </a:lnTo>
                    <a:cubicBezTo>
                      <a:pt x="10838" y="3561"/>
                      <a:pt x="11027" y="3624"/>
                      <a:pt x="11216" y="3624"/>
                    </a:cubicBezTo>
                    <a:cubicBezTo>
                      <a:pt x="11909" y="3624"/>
                      <a:pt x="12445" y="3056"/>
                      <a:pt x="12445" y="2363"/>
                    </a:cubicBezTo>
                    <a:cubicBezTo>
                      <a:pt x="12445" y="1670"/>
                      <a:pt x="11909" y="1135"/>
                      <a:pt x="11216" y="1135"/>
                    </a:cubicBezTo>
                    <a:cubicBezTo>
                      <a:pt x="10555" y="1135"/>
                      <a:pt x="10019" y="1670"/>
                      <a:pt x="10019" y="2363"/>
                    </a:cubicBezTo>
                    <a:cubicBezTo>
                      <a:pt x="10019" y="2552"/>
                      <a:pt x="10050" y="2710"/>
                      <a:pt x="10113" y="2899"/>
                    </a:cubicBezTo>
                    <a:lnTo>
                      <a:pt x="9767" y="3245"/>
                    </a:lnTo>
                    <a:cubicBezTo>
                      <a:pt x="9137" y="2710"/>
                      <a:pt x="8349" y="2300"/>
                      <a:pt x="7530" y="2111"/>
                    </a:cubicBezTo>
                    <a:lnTo>
                      <a:pt x="7530" y="851"/>
                    </a:lnTo>
                    <a:lnTo>
                      <a:pt x="7971" y="851"/>
                    </a:lnTo>
                    <a:cubicBezTo>
                      <a:pt x="8192" y="851"/>
                      <a:pt x="8349" y="662"/>
                      <a:pt x="8349" y="410"/>
                    </a:cubicBezTo>
                    <a:cubicBezTo>
                      <a:pt x="8349" y="189"/>
                      <a:pt x="8160" y="0"/>
                      <a:pt x="797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799;p57">
                <a:extLst>
                  <a:ext uri="{FF2B5EF4-FFF2-40B4-BE49-F238E27FC236}">
                    <a16:creationId xmlns:a16="http://schemas.microsoft.com/office/drawing/2014/main" id="{D723A79F-5EBB-7A0D-5824-9533393FF1A7}"/>
                  </a:ext>
                </a:extLst>
              </p:cNvPr>
              <p:cNvSpPr/>
              <p:nvPr/>
            </p:nvSpPr>
            <p:spPr>
              <a:xfrm>
                <a:off x="-65066950" y="2738175"/>
                <a:ext cx="187475" cy="185100"/>
              </a:xfrm>
              <a:custGeom>
                <a:avLst/>
                <a:gdLst/>
                <a:ahLst/>
                <a:cxnLst/>
                <a:rect l="l" t="t" r="r" b="b"/>
                <a:pathLst>
                  <a:path w="7499" h="7404" extrusionOk="0">
                    <a:moveTo>
                      <a:pt x="3309" y="819"/>
                    </a:moveTo>
                    <a:lnTo>
                      <a:pt x="3309" y="3686"/>
                    </a:lnTo>
                    <a:cubicBezTo>
                      <a:pt x="3309" y="3938"/>
                      <a:pt x="3498" y="4127"/>
                      <a:pt x="3718" y="4127"/>
                    </a:cubicBezTo>
                    <a:lnTo>
                      <a:pt x="6612" y="4127"/>
                    </a:lnTo>
                    <a:cubicBezTo>
                      <a:pt x="6410" y="5529"/>
                      <a:pt x="5188" y="6585"/>
                      <a:pt x="3750" y="6585"/>
                    </a:cubicBezTo>
                    <a:cubicBezTo>
                      <a:pt x="2143" y="6585"/>
                      <a:pt x="820" y="5261"/>
                      <a:pt x="820" y="3686"/>
                    </a:cubicBezTo>
                    <a:cubicBezTo>
                      <a:pt x="820" y="2237"/>
                      <a:pt x="1891" y="1008"/>
                      <a:pt x="3309" y="819"/>
                    </a:cubicBezTo>
                    <a:close/>
                    <a:moveTo>
                      <a:pt x="3750" y="0"/>
                    </a:moveTo>
                    <a:cubicBezTo>
                      <a:pt x="1702" y="0"/>
                      <a:pt x="1" y="1638"/>
                      <a:pt x="1" y="3686"/>
                    </a:cubicBezTo>
                    <a:cubicBezTo>
                      <a:pt x="1" y="5734"/>
                      <a:pt x="1671" y="7404"/>
                      <a:pt x="3750" y="7404"/>
                    </a:cubicBezTo>
                    <a:cubicBezTo>
                      <a:pt x="5798" y="7404"/>
                      <a:pt x="7499" y="5734"/>
                      <a:pt x="7499" y="3686"/>
                    </a:cubicBezTo>
                    <a:cubicBezTo>
                      <a:pt x="7499" y="3466"/>
                      <a:pt x="7278" y="3277"/>
                      <a:pt x="7058" y="3277"/>
                    </a:cubicBezTo>
                    <a:lnTo>
                      <a:pt x="4128" y="3277"/>
                    </a:lnTo>
                    <a:lnTo>
                      <a:pt x="4128" y="378"/>
                    </a:lnTo>
                    <a:cubicBezTo>
                      <a:pt x="4128" y="158"/>
                      <a:pt x="3939" y="0"/>
                      <a:pt x="37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C42CAC38-7C86-2675-E087-52006042DF25}"/>
              </a:ext>
            </a:extLst>
          </p:cNvPr>
          <p:cNvGrpSpPr/>
          <p:nvPr/>
        </p:nvGrpSpPr>
        <p:grpSpPr>
          <a:xfrm>
            <a:off x="2093760" y="4362383"/>
            <a:ext cx="581275" cy="573663"/>
            <a:chOff x="1107978" y="4402353"/>
            <a:chExt cx="581275" cy="573663"/>
          </a:xfrm>
        </p:grpSpPr>
        <p:sp>
          <p:nvSpPr>
            <p:cNvPr id="184" name="Rounded Rectangle 15">
              <a:extLst>
                <a:ext uri="{FF2B5EF4-FFF2-40B4-BE49-F238E27FC236}">
                  <a16:creationId xmlns:a16="http://schemas.microsoft.com/office/drawing/2014/main" id="{D2BFA87E-1FC4-2147-B581-398107EDB677}"/>
                </a:ext>
              </a:extLst>
            </p:cNvPr>
            <p:cNvSpPr/>
            <p:nvPr/>
          </p:nvSpPr>
          <p:spPr>
            <a:xfrm>
              <a:off x="1107978" y="4402353"/>
              <a:ext cx="581275" cy="573663"/>
            </a:xfrm>
            <a:prstGeom prst="roundRect">
              <a:avLst>
                <a:gd name="adj" fmla="val 27999"/>
              </a:avLst>
            </a:prstGeom>
            <a:solidFill>
              <a:srgbClr val="253B5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5" name="Google Shape;1805;p57">
              <a:extLst>
                <a:ext uri="{FF2B5EF4-FFF2-40B4-BE49-F238E27FC236}">
                  <a16:creationId xmlns:a16="http://schemas.microsoft.com/office/drawing/2014/main" id="{3B3B79D3-FDAC-D322-2E76-C748A033066A}"/>
                </a:ext>
              </a:extLst>
            </p:cNvPr>
            <p:cNvGrpSpPr/>
            <p:nvPr/>
          </p:nvGrpSpPr>
          <p:grpSpPr>
            <a:xfrm>
              <a:off x="1256307" y="4540537"/>
              <a:ext cx="300398" cy="295180"/>
              <a:chOff x="-60988625" y="2310475"/>
              <a:chExt cx="316650" cy="311150"/>
            </a:xfrm>
            <a:solidFill>
              <a:schemeClr val="bg1"/>
            </a:solidFill>
          </p:grpSpPr>
          <p:sp>
            <p:nvSpPr>
              <p:cNvPr id="186" name="Google Shape;1806;p57">
                <a:extLst>
                  <a:ext uri="{FF2B5EF4-FFF2-40B4-BE49-F238E27FC236}">
                    <a16:creationId xmlns:a16="http://schemas.microsoft.com/office/drawing/2014/main" id="{E999FB56-57FD-A112-5BD8-15143A02F1A5}"/>
                  </a:ext>
                </a:extLst>
              </p:cNvPr>
              <p:cNvSpPr/>
              <p:nvPr/>
            </p:nvSpPr>
            <p:spPr>
              <a:xfrm>
                <a:off x="-60988625" y="2310475"/>
                <a:ext cx="311125" cy="311150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46" extrusionOk="0">
                    <a:moveTo>
                      <a:pt x="7877" y="883"/>
                    </a:moveTo>
                    <a:cubicBezTo>
                      <a:pt x="8097" y="883"/>
                      <a:pt x="8318" y="1072"/>
                      <a:pt x="8318" y="1324"/>
                    </a:cubicBezTo>
                    <a:lnTo>
                      <a:pt x="8318" y="10398"/>
                    </a:lnTo>
                    <a:cubicBezTo>
                      <a:pt x="8318" y="10870"/>
                      <a:pt x="8444" y="11311"/>
                      <a:pt x="8727" y="11626"/>
                    </a:cubicBezTo>
                    <a:lnTo>
                      <a:pt x="2111" y="11626"/>
                    </a:lnTo>
                    <a:cubicBezTo>
                      <a:pt x="1450" y="11626"/>
                      <a:pt x="851" y="11091"/>
                      <a:pt x="851" y="10398"/>
                    </a:cubicBezTo>
                    <a:lnTo>
                      <a:pt x="851" y="1324"/>
                    </a:lnTo>
                    <a:lnTo>
                      <a:pt x="820" y="1324"/>
                    </a:lnTo>
                    <a:cubicBezTo>
                      <a:pt x="820" y="1072"/>
                      <a:pt x="1009" y="883"/>
                      <a:pt x="1261" y="883"/>
                    </a:cubicBezTo>
                    <a:close/>
                    <a:moveTo>
                      <a:pt x="11500" y="10807"/>
                    </a:moveTo>
                    <a:cubicBezTo>
                      <a:pt x="11342" y="11280"/>
                      <a:pt x="10870" y="11626"/>
                      <a:pt x="10303" y="11626"/>
                    </a:cubicBezTo>
                    <a:cubicBezTo>
                      <a:pt x="9767" y="11626"/>
                      <a:pt x="9326" y="11280"/>
                      <a:pt x="9137" y="10807"/>
                    </a:cubicBezTo>
                    <a:close/>
                    <a:moveTo>
                      <a:pt x="1261" y="1"/>
                    </a:moveTo>
                    <a:cubicBezTo>
                      <a:pt x="568" y="1"/>
                      <a:pt x="32" y="568"/>
                      <a:pt x="32" y="1230"/>
                    </a:cubicBezTo>
                    <a:lnTo>
                      <a:pt x="32" y="10334"/>
                    </a:lnTo>
                    <a:cubicBezTo>
                      <a:pt x="0" y="11563"/>
                      <a:pt x="946" y="12445"/>
                      <a:pt x="2080" y="12445"/>
                    </a:cubicBezTo>
                    <a:lnTo>
                      <a:pt x="10334" y="12445"/>
                    </a:lnTo>
                    <a:cubicBezTo>
                      <a:pt x="11500" y="12445"/>
                      <a:pt x="12445" y="11500"/>
                      <a:pt x="12445" y="10366"/>
                    </a:cubicBezTo>
                    <a:cubicBezTo>
                      <a:pt x="12445" y="10145"/>
                      <a:pt x="12224" y="9925"/>
                      <a:pt x="12004" y="9925"/>
                    </a:cubicBezTo>
                    <a:lnTo>
                      <a:pt x="9074" y="9925"/>
                    </a:lnTo>
                    <a:lnTo>
                      <a:pt x="9074" y="1230"/>
                    </a:lnTo>
                    <a:cubicBezTo>
                      <a:pt x="9074" y="568"/>
                      <a:pt x="8538" y="1"/>
                      <a:pt x="78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07;p57">
                <a:extLst>
                  <a:ext uri="{FF2B5EF4-FFF2-40B4-BE49-F238E27FC236}">
                    <a16:creationId xmlns:a16="http://schemas.microsoft.com/office/drawing/2014/main" id="{5B88756F-CF5C-5C66-45DF-50B4A99D6509}"/>
                  </a:ext>
                </a:extLst>
              </p:cNvPr>
              <p:cNvSpPr/>
              <p:nvPr/>
            </p:nvSpPr>
            <p:spPr>
              <a:xfrm>
                <a:off x="-60947675" y="2353025"/>
                <a:ext cx="1457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820" extrusionOk="0">
                    <a:moveTo>
                      <a:pt x="442" y="0"/>
                    </a:moveTo>
                    <a:cubicBezTo>
                      <a:pt x="190" y="0"/>
                      <a:pt x="1" y="189"/>
                      <a:pt x="1" y="441"/>
                    </a:cubicBezTo>
                    <a:cubicBezTo>
                      <a:pt x="1" y="630"/>
                      <a:pt x="190" y="819"/>
                      <a:pt x="442" y="819"/>
                    </a:cubicBezTo>
                    <a:lnTo>
                      <a:pt x="5388" y="819"/>
                    </a:lnTo>
                    <a:cubicBezTo>
                      <a:pt x="5640" y="819"/>
                      <a:pt x="5829" y="630"/>
                      <a:pt x="5829" y="441"/>
                    </a:cubicBezTo>
                    <a:cubicBezTo>
                      <a:pt x="5829" y="189"/>
                      <a:pt x="5640" y="0"/>
                      <a:pt x="53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08;p57">
                <a:extLst>
                  <a:ext uri="{FF2B5EF4-FFF2-40B4-BE49-F238E27FC236}">
                    <a16:creationId xmlns:a16="http://schemas.microsoft.com/office/drawing/2014/main" id="{1B1970DB-EA95-F983-6909-99A093007113}"/>
                  </a:ext>
                </a:extLst>
              </p:cNvPr>
              <p:cNvSpPr/>
              <p:nvPr/>
            </p:nvSpPr>
            <p:spPr>
              <a:xfrm>
                <a:off x="-60947675" y="2415250"/>
                <a:ext cx="1457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820" extrusionOk="0">
                    <a:moveTo>
                      <a:pt x="442" y="0"/>
                    </a:moveTo>
                    <a:cubicBezTo>
                      <a:pt x="190" y="0"/>
                      <a:pt x="1" y="189"/>
                      <a:pt x="1" y="378"/>
                    </a:cubicBezTo>
                    <a:cubicBezTo>
                      <a:pt x="1" y="630"/>
                      <a:pt x="190" y="819"/>
                      <a:pt x="442" y="819"/>
                    </a:cubicBezTo>
                    <a:lnTo>
                      <a:pt x="5388" y="819"/>
                    </a:lnTo>
                    <a:cubicBezTo>
                      <a:pt x="5640" y="819"/>
                      <a:pt x="5829" y="630"/>
                      <a:pt x="5829" y="378"/>
                    </a:cubicBezTo>
                    <a:cubicBezTo>
                      <a:pt x="5829" y="158"/>
                      <a:pt x="5640" y="0"/>
                      <a:pt x="53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09;p57">
                <a:extLst>
                  <a:ext uri="{FF2B5EF4-FFF2-40B4-BE49-F238E27FC236}">
                    <a16:creationId xmlns:a16="http://schemas.microsoft.com/office/drawing/2014/main" id="{D050429F-C568-54CB-60C1-7DE86B14A013}"/>
                  </a:ext>
                </a:extLst>
              </p:cNvPr>
              <p:cNvSpPr/>
              <p:nvPr/>
            </p:nvSpPr>
            <p:spPr>
              <a:xfrm>
                <a:off x="-60947675" y="2475875"/>
                <a:ext cx="145725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884" extrusionOk="0">
                    <a:moveTo>
                      <a:pt x="442" y="1"/>
                    </a:moveTo>
                    <a:cubicBezTo>
                      <a:pt x="190" y="1"/>
                      <a:pt x="1" y="221"/>
                      <a:pt x="1" y="442"/>
                    </a:cubicBezTo>
                    <a:cubicBezTo>
                      <a:pt x="1" y="694"/>
                      <a:pt x="190" y="883"/>
                      <a:pt x="442" y="883"/>
                    </a:cubicBezTo>
                    <a:lnTo>
                      <a:pt x="5388" y="883"/>
                    </a:lnTo>
                    <a:cubicBezTo>
                      <a:pt x="5640" y="883"/>
                      <a:pt x="5829" y="694"/>
                      <a:pt x="5829" y="442"/>
                    </a:cubicBezTo>
                    <a:cubicBezTo>
                      <a:pt x="5829" y="221"/>
                      <a:pt x="5640" y="1"/>
                      <a:pt x="538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810;p57">
                <a:extLst>
                  <a:ext uri="{FF2B5EF4-FFF2-40B4-BE49-F238E27FC236}">
                    <a16:creationId xmlns:a16="http://schemas.microsoft.com/office/drawing/2014/main" id="{4F851230-533F-8F7E-8D36-140C9E4132BD}"/>
                  </a:ext>
                </a:extLst>
              </p:cNvPr>
              <p:cNvSpPr/>
              <p:nvPr/>
            </p:nvSpPr>
            <p:spPr>
              <a:xfrm>
                <a:off x="-60947675" y="2538100"/>
                <a:ext cx="1457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883" extrusionOk="0">
                    <a:moveTo>
                      <a:pt x="442" y="1"/>
                    </a:moveTo>
                    <a:cubicBezTo>
                      <a:pt x="190" y="1"/>
                      <a:pt x="1" y="190"/>
                      <a:pt x="1" y="442"/>
                    </a:cubicBezTo>
                    <a:cubicBezTo>
                      <a:pt x="1" y="662"/>
                      <a:pt x="190" y="883"/>
                      <a:pt x="442" y="883"/>
                    </a:cubicBezTo>
                    <a:lnTo>
                      <a:pt x="5388" y="883"/>
                    </a:lnTo>
                    <a:cubicBezTo>
                      <a:pt x="5640" y="883"/>
                      <a:pt x="5829" y="662"/>
                      <a:pt x="5829" y="442"/>
                    </a:cubicBezTo>
                    <a:cubicBezTo>
                      <a:pt x="5829" y="190"/>
                      <a:pt x="5640" y="1"/>
                      <a:pt x="538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811;p57">
                <a:extLst>
                  <a:ext uri="{FF2B5EF4-FFF2-40B4-BE49-F238E27FC236}">
                    <a16:creationId xmlns:a16="http://schemas.microsoft.com/office/drawing/2014/main" id="{738C2A96-C67E-9886-A138-EDC376609B33}"/>
                  </a:ext>
                </a:extLst>
              </p:cNvPr>
              <p:cNvSpPr/>
              <p:nvPr/>
            </p:nvSpPr>
            <p:spPr>
              <a:xfrm>
                <a:off x="-60740525" y="2312050"/>
                <a:ext cx="68550" cy="233950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9358" extrusionOk="0">
                    <a:moveTo>
                      <a:pt x="1796" y="789"/>
                    </a:moveTo>
                    <a:cubicBezTo>
                      <a:pt x="1891" y="789"/>
                      <a:pt x="1922" y="852"/>
                      <a:pt x="1922" y="946"/>
                    </a:cubicBezTo>
                    <a:lnTo>
                      <a:pt x="1922" y="1639"/>
                    </a:lnTo>
                    <a:lnTo>
                      <a:pt x="820" y="1639"/>
                    </a:lnTo>
                    <a:lnTo>
                      <a:pt x="820" y="946"/>
                    </a:lnTo>
                    <a:cubicBezTo>
                      <a:pt x="820" y="852"/>
                      <a:pt x="883" y="789"/>
                      <a:pt x="977" y="789"/>
                    </a:cubicBezTo>
                    <a:close/>
                    <a:moveTo>
                      <a:pt x="1922" y="2458"/>
                    </a:moveTo>
                    <a:lnTo>
                      <a:pt x="1922" y="6617"/>
                    </a:lnTo>
                    <a:lnTo>
                      <a:pt x="820" y="6617"/>
                    </a:lnTo>
                    <a:lnTo>
                      <a:pt x="820" y="2458"/>
                    </a:lnTo>
                    <a:close/>
                    <a:moveTo>
                      <a:pt x="1639" y="7436"/>
                    </a:moveTo>
                    <a:lnTo>
                      <a:pt x="1355" y="8035"/>
                    </a:lnTo>
                    <a:lnTo>
                      <a:pt x="1040" y="7436"/>
                    </a:lnTo>
                    <a:close/>
                    <a:moveTo>
                      <a:pt x="977" y="1"/>
                    </a:moveTo>
                    <a:cubicBezTo>
                      <a:pt x="410" y="1"/>
                      <a:pt x="1" y="410"/>
                      <a:pt x="1" y="946"/>
                    </a:cubicBezTo>
                    <a:lnTo>
                      <a:pt x="1" y="6995"/>
                    </a:lnTo>
                    <a:cubicBezTo>
                      <a:pt x="1" y="7090"/>
                      <a:pt x="1" y="7121"/>
                      <a:pt x="32" y="7184"/>
                    </a:cubicBezTo>
                    <a:lnTo>
                      <a:pt x="1009" y="9137"/>
                    </a:lnTo>
                    <a:cubicBezTo>
                      <a:pt x="1103" y="9295"/>
                      <a:pt x="1198" y="9358"/>
                      <a:pt x="1355" y="9358"/>
                    </a:cubicBezTo>
                    <a:cubicBezTo>
                      <a:pt x="1513" y="9358"/>
                      <a:pt x="1670" y="9295"/>
                      <a:pt x="1733" y="9137"/>
                    </a:cubicBezTo>
                    <a:lnTo>
                      <a:pt x="2678" y="7184"/>
                    </a:lnTo>
                    <a:cubicBezTo>
                      <a:pt x="2710" y="7153"/>
                      <a:pt x="2710" y="7090"/>
                      <a:pt x="2710" y="6995"/>
                    </a:cubicBezTo>
                    <a:lnTo>
                      <a:pt x="2710" y="946"/>
                    </a:lnTo>
                    <a:cubicBezTo>
                      <a:pt x="2741" y="410"/>
                      <a:pt x="2300" y="1"/>
                      <a:pt x="17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2FC2A3D5-52AD-1DAC-81DE-A28928F0917C}"/>
              </a:ext>
            </a:extLst>
          </p:cNvPr>
          <p:cNvGrpSpPr/>
          <p:nvPr/>
        </p:nvGrpSpPr>
        <p:grpSpPr>
          <a:xfrm>
            <a:off x="8917958" y="4473678"/>
            <a:ext cx="581275" cy="573663"/>
            <a:chOff x="7932176" y="4513648"/>
            <a:chExt cx="581275" cy="573663"/>
          </a:xfrm>
        </p:grpSpPr>
        <p:sp>
          <p:nvSpPr>
            <p:cNvPr id="193" name="Rounded Rectangle 33">
              <a:extLst>
                <a:ext uri="{FF2B5EF4-FFF2-40B4-BE49-F238E27FC236}">
                  <a16:creationId xmlns:a16="http://schemas.microsoft.com/office/drawing/2014/main" id="{8D75E6FA-AAEF-D1A4-51DC-72AC68684DD3}"/>
                </a:ext>
              </a:extLst>
            </p:cNvPr>
            <p:cNvSpPr/>
            <p:nvPr/>
          </p:nvSpPr>
          <p:spPr>
            <a:xfrm>
              <a:off x="7932176" y="4513648"/>
              <a:ext cx="581275" cy="573663"/>
            </a:xfrm>
            <a:prstGeom prst="roundRect">
              <a:avLst>
                <a:gd name="adj" fmla="val 27999"/>
              </a:avLst>
            </a:prstGeom>
            <a:solidFill>
              <a:srgbClr val="253B5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oogle Shape;1815;p57">
              <a:extLst>
                <a:ext uri="{FF2B5EF4-FFF2-40B4-BE49-F238E27FC236}">
                  <a16:creationId xmlns:a16="http://schemas.microsoft.com/office/drawing/2014/main" id="{83C1E78F-B24B-0593-F126-97977C143978}"/>
                </a:ext>
              </a:extLst>
            </p:cNvPr>
            <p:cNvGrpSpPr/>
            <p:nvPr/>
          </p:nvGrpSpPr>
          <p:grpSpPr>
            <a:xfrm>
              <a:off x="8082300" y="4644251"/>
              <a:ext cx="293662" cy="300375"/>
              <a:chOff x="-59475600" y="2658625"/>
              <a:chExt cx="309550" cy="316625"/>
            </a:xfrm>
            <a:solidFill>
              <a:schemeClr val="bg1"/>
            </a:solidFill>
          </p:grpSpPr>
          <p:sp>
            <p:nvSpPr>
              <p:cNvPr id="195" name="Google Shape;1816;p57">
                <a:extLst>
                  <a:ext uri="{FF2B5EF4-FFF2-40B4-BE49-F238E27FC236}">
                    <a16:creationId xmlns:a16="http://schemas.microsoft.com/office/drawing/2014/main" id="{713B41BE-F1CF-C419-9D70-977964D5A4A9}"/>
                  </a:ext>
                </a:extLst>
              </p:cNvPr>
              <p:cNvSpPr/>
              <p:nvPr/>
            </p:nvSpPr>
            <p:spPr>
              <a:xfrm>
                <a:off x="-59427550" y="2913025"/>
                <a:ext cx="19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8" extrusionOk="0">
                    <a:moveTo>
                      <a:pt x="410" y="0"/>
                    </a:moveTo>
                    <a:cubicBezTo>
                      <a:pt x="189" y="0"/>
                      <a:pt x="0" y="189"/>
                      <a:pt x="0" y="410"/>
                    </a:cubicBezTo>
                    <a:cubicBezTo>
                      <a:pt x="0" y="630"/>
                      <a:pt x="189" y="788"/>
                      <a:pt x="410" y="788"/>
                    </a:cubicBezTo>
                    <a:cubicBezTo>
                      <a:pt x="630" y="788"/>
                      <a:pt x="788" y="630"/>
                      <a:pt x="788" y="410"/>
                    </a:cubicBezTo>
                    <a:cubicBezTo>
                      <a:pt x="788" y="189"/>
                      <a:pt x="630" y="0"/>
                      <a:pt x="4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817;p57">
                <a:extLst>
                  <a:ext uri="{FF2B5EF4-FFF2-40B4-BE49-F238E27FC236}">
                    <a16:creationId xmlns:a16="http://schemas.microsoft.com/office/drawing/2014/main" id="{C7F2B64B-061E-4CD0-9D76-0B794F075904}"/>
                  </a:ext>
                </a:extLst>
              </p:cNvPr>
              <p:cNvSpPr/>
              <p:nvPr/>
            </p:nvSpPr>
            <p:spPr>
              <a:xfrm>
                <a:off x="-59428350" y="2699575"/>
                <a:ext cx="20500" cy="152825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113" extrusionOk="0">
                    <a:moveTo>
                      <a:pt x="442" y="0"/>
                    </a:moveTo>
                    <a:cubicBezTo>
                      <a:pt x="190" y="0"/>
                      <a:pt x="1" y="189"/>
                      <a:pt x="1" y="441"/>
                    </a:cubicBezTo>
                    <a:lnTo>
                      <a:pt x="1" y="5671"/>
                    </a:lnTo>
                    <a:cubicBezTo>
                      <a:pt x="1" y="5923"/>
                      <a:pt x="190" y="6112"/>
                      <a:pt x="442" y="6112"/>
                    </a:cubicBezTo>
                    <a:cubicBezTo>
                      <a:pt x="662" y="6112"/>
                      <a:pt x="820" y="5923"/>
                      <a:pt x="820" y="5671"/>
                    </a:cubicBezTo>
                    <a:lnTo>
                      <a:pt x="820" y="410"/>
                    </a:lnTo>
                    <a:cubicBezTo>
                      <a:pt x="820" y="158"/>
                      <a:pt x="631" y="0"/>
                      <a:pt x="44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818;p57">
                <a:extLst>
                  <a:ext uri="{FF2B5EF4-FFF2-40B4-BE49-F238E27FC236}">
                    <a16:creationId xmlns:a16="http://schemas.microsoft.com/office/drawing/2014/main" id="{6F830E5A-32BD-82B4-A406-96876473A742}"/>
                  </a:ext>
                </a:extLst>
              </p:cNvPr>
              <p:cNvSpPr/>
              <p:nvPr/>
            </p:nvSpPr>
            <p:spPr>
              <a:xfrm>
                <a:off x="-59330675" y="2913025"/>
                <a:ext cx="197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8" extrusionOk="0">
                    <a:moveTo>
                      <a:pt x="378" y="0"/>
                    </a:moveTo>
                    <a:cubicBezTo>
                      <a:pt x="158" y="0"/>
                      <a:pt x="0" y="189"/>
                      <a:pt x="0" y="410"/>
                    </a:cubicBezTo>
                    <a:cubicBezTo>
                      <a:pt x="0" y="630"/>
                      <a:pt x="158" y="788"/>
                      <a:pt x="378" y="788"/>
                    </a:cubicBezTo>
                    <a:cubicBezTo>
                      <a:pt x="599" y="788"/>
                      <a:pt x="788" y="630"/>
                      <a:pt x="788" y="410"/>
                    </a:cubicBezTo>
                    <a:cubicBezTo>
                      <a:pt x="788" y="189"/>
                      <a:pt x="599" y="0"/>
                      <a:pt x="3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819;p57">
                <a:extLst>
                  <a:ext uri="{FF2B5EF4-FFF2-40B4-BE49-F238E27FC236}">
                    <a16:creationId xmlns:a16="http://schemas.microsoft.com/office/drawing/2014/main" id="{62B0BE69-E53C-45FA-EF91-A3200F52C752}"/>
                  </a:ext>
                </a:extLst>
              </p:cNvPr>
              <p:cNvSpPr/>
              <p:nvPr/>
            </p:nvSpPr>
            <p:spPr>
              <a:xfrm>
                <a:off x="-59330675" y="2699575"/>
                <a:ext cx="20500" cy="152825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113" extrusionOk="0">
                    <a:moveTo>
                      <a:pt x="378" y="0"/>
                    </a:moveTo>
                    <a:cubicBezTo>
                      <a:pt x="158" y="0"/>
                      <a:pt x="0" y="189"/>
                      <a:pt x="0" y="441"/>
                    </a:cubicBezTo>
                    <a:lnTo>
                      <a:pt x="0" y="5671"/>
                    </a:lnTo>
                    <a:cubicBezTo>
                      <a:pt x="0" y="5923"/>
                      <a:pt x="189" y="6112"/>
                      <a:pt x="378" y="6112"/>
                    </a:cubicBezTo>
                    <a:cubicBezTo>
                      <a:pt x="630" y="6112"/>
                      <a:pt x="820" y="5923"/>
                      <a:pt x="820" y="5671"/>
                    </a:cubicBezTo>
                    <a:lnTo>
                      <a:pt x="820" y="410"/>
                    </a:lnTo>
                    <a:cubicBezTo>
                      <a:pt x="788" y="158"/>
                      <a:pt x="567" y="0"/>
                      <a:pt x="3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820;p57">
                <a:extLst>
                  <a:ext uri="{FF2B5EF4-FFF2-40B4-BE49-F238E27FC236}">
                    <a16:creationId xmlns:a16="http://schemas.microsoft.com/office/drawing/2014/main" id="{E83B4A03-1E2E-8CDD-A487-0C0A4E03F39C}"/>
                  </a:ext>
                </a:extLst>
              </p:cNvPr>
              <p:cNvSpPr/>
              <p:nvPr/>
            </p:nvSpPr>
            <p:spPr>
              <a:xfrm>
                <a:off x="-59475600" y="2658625"/>
                <a:ext cx="309550" cy="316625"/>
              </a:xfrm>
              <a:custGeom>
                <a:avLst/>
                <a:gdLst/>
                <a:ahLst/>
                <a:cxnLst/>
                <a:rect l="l" t="t" r="r" b="b"/>
                <a:pathLst>
                  <a:path w="12382" h="12665" extrusionOk="0">
                    <a:moveTo>
                      <a:pt x="3372" y="788"/>
                    </a:moveTo>
                    <a:cubicBezTo>
                      <a:pt x="3624" y="788"/>
                      <a:pt x="3813" y="977"/>
                      <a:pt x="3813" y="1197"/>
                    </a:cubicBezTo>
                    <a:lnTo>
                      <a:pt x="3813" y="8538"/>
                    </a:lnTo>
                    <a:lnTo>
                      <a:pt x="788" y="8538"/>
                    </a:lnTo>
                    <a:lnTo>
                      <a:pt x="788" y="1197"/>
                    </a:lnTo>
                    <a:cubicBezTo>
                      <a:pt x="788" y="977"/>
                      <a:pt x="977" y="788"/>
                      <a:pt x="1166" y="788"/>
                    </a:cubicBezTo>
                    <a:close/>
                    <a:moveTo>
                      <a:pt x="7278" y="788"/>
                    </a:moveTo>
                    <a:cubicBezTo>
                      <a:pt x="7530" y="788"/>
                      <a:pt x="7688" y="977"/>
                      <a:pt x="7688" y="1197"/>
                    </a:cubicBezTo>
                    <a:lnTo>
                      <a:pt x="7688" y="8538"/>
                    </a:lnTo>
                    <a:lnTo>
                      <a:pt x="4632" y="8538"/>
                    </a:lnTo>
                    <a:lnTo>
                      <a:pt x="4632" y="1197"/>
                    </a:lnTo>
                    <a:cubicBezTo>
                      <a:pt x="4632" y="977"/>
                      <a:pt x="4852" y="788"/>
                      <a:pt x="5073" y="788"/>
                    </a:cubicBezTo>
                    <a:close/>
                    <a:moveTo>
                      <a:pt x="11122" y="788"/>
                    </a:moveTo>
                    <a:cubicBezTo>
                      <a:pt x="11342" y="788"/>
                      <a:pt x="11500" y="977"/>
                      <a:pt x="11500" y="1197"/>
                    </a:cubicBezTo>
                    <a:lnTo>
                      <a:pt x="11500" y="8538"/>
                    </a:lnTo>
                    <a:lnTo>
                      <a:pt x="8507" y="8538"/>
                    </a:lnTo>
                    <a:lnTo>
                      <a:pt x="8507" y="1197"/>
                    </a:lnTo>
                    <a:cubicBezTo>
                      <a:pt x="8507" y="977"/>
                      <a:pt x="8696" y="788"/>
                      <a:pt x="8885" y="788"/>
                    </a:cubicBezTo>
                    <a:close/>
                    <a:moveTo>
                      <a:pt x="3813" y="9325"/>
                    </a:moveTo>
                    <a:lnTo>
                      <a:pt x="3813" y="11405"/>
                    </a:lnTo>
                    <a:cubicBezTo>
                      <a:pt x="3813" y="11657"/>
                      <a:pt x="3624" y="11846"/>
                      <a:pt x="3372" y="11846"/>
                    </a:cubicBezTo>
                    <a:lnTo>
                      <a:pt x="1166" y="11846"/>
                    </a:lnTo>
                    <a:cubicBezTo>
                      <a:pt x="946" y="11846"/>
                      <a:pt x="788" y="11657"/>
                      <a:pt x="788" y="11405"/>
                    </a:cubicBezTo>
                    <a:lnTo>
                      <a:pt x="788" y="9325"/>
                    </a:lnTo>
                    <a:close/>
                    <a:moveTo>
                      <a:pt x="7688" y="9325"/>
                    </a:moveTo>
                    <a:lnTo>
                      <a:pt x="7688" y="11405"/>
                    </a:lnTo>
                    <a:cubicBezTo>
                      <a:pt x="7688" y="11657"/>
                      <a:pt x="7467" y="11846"/>
                      <a:pt x="7278" y="11846"/>
                    </a:cubicBezTo>
                    <a:lnTo>
                      <a:pt x="5073" y="11846"/>
                    </a:lnTo>
                    <a:cubicBezTo>
                      <a:pt x="4852" y="11846"/>
                      <a:pt x="4632" y="11657"/>
                      <a:pt x="4632" y="11405"/>
                    </a:cubicBezTo>
                    <a:lnTo>
                      <a:pt x="4632" y="9325"/>
                    </a:lnTo>
                    <a:close/>
                    <a:moveTo>
                      <a:pt x="11563" y="9325"/>
                    </a:moveTo>
                    <a:lnTo>
                      <a:pt x="11563" y="11405"/>
                    </a:lnTo>
                    <a:lnTo>
                      <a:pt x="11531" y="11405"/>
                    </a:lnTo>
                    <a:cubicBezTo>
                      <a:pt x="11531" y="11657"/>
                      <a:pt x="11342" y="11846"/>
                      <a:pt x="11153" y="11846"/>
                    </a:cubicBezTo>
                    <a:lnTo>
                      <a:pt x="8948" y="11846"/>
                    </a:lnTo>
                    <a:cubicBezTo>
                      <a:pt x="8696" y="11846"/>
                      <a:pt x="8538" y="11657"/>
                      <a:pt x="8538" y="11405"/>
                    </a:cubicBezTo>
                    <a:lnTo>
                      <a:pt x="8538" y="9325"/>
                    </a:lnTo>
                    <a:close/>
                    <a:moveTo>
                      <a:pt x="1229" y="0"/>
                    </a:moveTo>
                    <a:cubicBezTo>
                      <a:pt x="536" y="0"/>
                      <a:pt x="0" y="536"/>
                      <a:pt x="0" y="1197"/>
                    </a:cubicBezTo>
                    <a:lnTo>
                      <a:pt x="0" y="11405"/>
                    </a:lnTo>
                    <a:cubicBezTo>
                      <a:pt x="0" y="12066"/>
                      <a:pt x="536" y="12665"/>
                      <a:pt x="1229" y="12665"/>
                    </a:cubicBezTo>
                    <a:lnTo>
                      <a:pt x="3435" y="12665"/>
                    </a:lnTo>
                    <a:cubicBezTo>
                      <a:pt x="3750" y="12665"/>
                      <a:pt x="4002" y="12539"/>
                      <a:pt x="4254" y="12350"/>
                    </a:cubicBezTo>
                    <a:cubicBezTo>
                      <a:pt x="4474" y="12539"/>
                      <a:pt x="4758" y="12665"/>
                      <a:pt x="5073" y="12665"/>
                    </a:cubicBezTo>
                    <a:lnTo>
                      <a:pt x="7278" y="12665"/>
                    </a:lnTo>
                    <a:cubicBezTo>
                      <a:pt x="7593" y="12665"/>
                      <a:pt x="7877" y="12539"/>
                      <a:pt x="8097" y="12350"/>
                    </a:cubicBezTo>
                    <a:cubicBezTo>
                      <a:pt x="8349" y="12539"/>
                      <a:pt x="8633" y="12665"/>
                      <a:pt x="8948" y="12665"/>
                    </a:cubicBezTo>
                    <a:lnTo>
                      <a:pt x="11153" y="12665"/>
                    </a:lnTo>
                    <a:cubicBezTo>
                      <a:pt x="11815" y="12665"/>
                      <a:pt x="12382" y="12129"/>
                      <a:pt x="12382" y="11405"/>
                    </a:cubicBezTo>
                    <a:lnTo>
                      <a:pt x="12382" y="1197"/>
                    </a:lnTo>
                    <a:cubicBezTo>
                      <a:pt x="12350" y="536"/>
                      <a:pt x="11815" y="0"/>
                      <a:pt x="11153" y="0"/>
                    </a:cubicBezTo>
                    <a:lnTo>
                      <a:pt x="8948" y="0"/>
                    </a:lnTo>
                    <a:cubicBezTo>
                      <a:pt x="8633" y="0"/>
                      <a:pt x="8349" y="95"/>
                      <a:pt x="8097" y="315"/>
                    </a:cubicBezTo>
                    <a:cubicBezTo>
                      <a:pt x="7877" y="95"/>
                      <a:pt x="7593" y="0"/>
                      <a:pt x="7278" y="0"/>
                    </a:cubicBezTo>
                    <a:lnTo>
                      <a:pt x="5073" y="0"/>
                    </a:lnTo>
                    <a:cubicBezTo>
                      <a:pt x="4758" y="0"/>
                      <a:pt x="4474" y="95"/>
                      <a:pt x="4254" y="315"/>
                    </a:cubicBezTo>
                    <a:cubicBezTo>
                      <a:pt x="4002" y="95"/>
                      <a:pt x="3750" y="0"/>
                      <a:pt x="343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1821;p57">
                <a:extLst>
                  <a:ext uri="{FF2B5EF4-FFF2-40B4-BE49-F238E27FC236}">
                    <a16:creationId xmlns:a16="http://schemas.microsoft.com/office/drawing/2014/main" id="{4CA5F05C-5E3E-5A3F-9FB1-6125BF0F629B}"/>
                  </a:ext>
                </a:extLst>
              </p:cNvPr>
              <p:cNvSpPr/>
              <p:nvPr/>
            </p:nvSpPr>
            <p:spPr>
              <a:xfrm>
                <a:off x="-59234600" y="2913025"/>
                <a:ext cx="197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88" extrusionOk="0">
                    <a:moveTo>
                      <a:pt x="411" y="0"/>
                    </a:moveTo>
                    <a:cubicBezTo>
                      <a:pt x="190" y="0"/>
                      <a:pt x="1" y="189"/>
                      <a:pt x="1" y="410"/>
                    </a:cubicBezTo>
                    <a:cubicBezTo>
                      <a:pt x="1" y="630"/>
                      <a:pt x="190" y="788"/>
                      <a:pt x="411" y="788"/>
                    </a:cubicBezTo>
                    <a:cubicBezTo>
                      <a:pt x="631" y="788"/>
                      <a:pt x="789" y="630"/>
                      <a:pt x="789" y="410"/>
                    </a:cubicBezTo>
                    <a:cubicBezTo>
                      <a:pt x="789" y="189"/>
                      <a:pt x="631" y="0"/>
                      <a:pt x="41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1822;p57">
                <a:extLst>
                  <a:ext uri="{FF2B5EF4-FFF2-40B4-BE49-F238E27FC236}">
                    <a16:creationId xmlns:a16="http://schemas.microsoft.com/office/drawing/2014/main" id="{92186D7E-8212-7F9B-148D-328533184DD5}"/>
                  </a:ext>
                </a:extLst>
              </p:cNvPr>
              <p:cNvSpPr/>
              <p:nvPr/>
            </p:nvSpPr>
            <p:spPr>
              <a:xfrm>
                <a:off x="-59235375" y="2699575"/>
                <a:ext cx="20500" cy="152825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113" extrusionOk="0">
                    <a:moveTo>
                      <a:pt x="442" y="0"/>
                    </a:moveTo>
                    <a:cubicBezTo>
                      <a:pt x="190" y="0"/>
                      <a:pt x="0" y="189"/>
                      <a:pt x="0" y="441"/>
                    </a:cubicBezTo>
                    <a:lnTo>
                      <a:pt x="0" y="5671"/>
                    </a:lnTo>
                    <a:cubicBezTo>
                      <a:pt x="0" y="5923"/>
                      <a:pt x="190" y="6112"/>
                      <a:pt x="442" y="6112"/>
                    </a:cubicBezTo>
                    <a:cubicBezTo>
                      <a:pt x="662" y="6112"/>
                      <a:pt x="820" y="5923"/>
                      <a:pt x="820" y="5671"/>
                    </a:cubicBezTo>
                    <a:lnTo>
                      <a:pt x="820" y="410"/>
                    </a:lnTo>
                    <a:cubicBezTo>
                      <a:pt x="820" y="158"/>
                      <a:pt x="631" y="0"/>
                      <a:pt x="44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2" name="TextBox 201">
            <a:extLst>
              <a:ext uri="{FF2B5EF4-FFF2-40B4-BE49-F238E27FC236}">
                <a16:creationId xmlns:a16="http://schemas.microsoft.com/office/drawing/2014/main" id="{8AC38DA0-828C-C8CF-B06F-B79035451956}"/>
              </a:ext>
            </a:extLst>
          </p:cNvPr>
          <p:cNvSpPr txBox="1"/>
          <p:nvPr/>
        </p:nvSpPr>
        <p:spPr>
          <a:xfrm>
            <a:off x="1277677" y="2879363"/>
            <a:ext cx="228301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B6E2F531-6300-7379-A100-25026C2C8300}"/>
              </a:ext>
            </a:extLst>
          </p:cNvPr>
          <p:cNvSpPr txBox="1"/>
          <p:nvPr/>
        </p:nvSpPr>
        <p:spPr>
          <a:xfrm>
            <a:off x="1277676" y="5015341"/>
            <a:ext cx="228301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FC924365-01C6-AA16-495E-8DFA09BF6EE3}"/>
              </a:ext>
            </a:extLst>
          </p:cNvPr>
          <p:cNvSpPr txBox="1"/>
          <p:nvPr/>
        </p:nvSpPr>
        <p:spPr>
          <a:xfrm>
            <a:off x="4640926" y="2879363"/>
            <a:ext cx="228301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22F8D4DD-0624-7DAF-5D9A-176897399500}"/>
              </a:ext>
            </a:extLst>
          </p:cNvPr>
          <p:cNvSpPr txBox="1"/>
          <p:nvPr/>
        </p:nvSpPr>
        <p:spPr>
          <a:xfrm>
            <a:off x="4640925" y="5015341"/>
            <a:ext cx="228301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A7C5E979-3871-15E5-52EB-BD9FBD1C5C9E}"/>
              </a:ext>
            </a:extLst>
          </p:cNvPr>
          <p:cNvSpPr txBox="1"/>
          <p:nvPr/>
        </p:nvSpPr>
        <p:spPr>
          <a:xfrm>
            <a:off x="8023302" y="2879363"/>
            <a:ext cx="228301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83E54EED-1BB9-A16D-C1D0-DB9534D9CCE4}"/>
              </a:ext>
            </a:extLst>
          </p:cNvPr>
          <p:cNvSpPr txBox="1"/>
          <p:nvPr/>
        </p:nvSpPr>
        <p:spPr>
          <a:xfrm>
            <a:off x="8023301" y="5015341"/>
            <a:ext cx="2283012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74568B68-CA20-0B6E-75C7-C1BC05D5EB49}"/>
              </a:ext>
            </a:extLst>
          </p:cNvPr>
          <p:cNvSpPr txBox="1"/>
          <p:nvPr/>
        </p:nvSpPr>
        <p:spPr>
          <a:xfrm>
            <a:off x="3056625" y="1367252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235F1C4-716D-1076-ED24-7B7BEAA4A41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45180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rush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900" decel="100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900" decel="100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900" decel="100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900" decel="100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900" decel="100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00"/>
                            </p:stCondLst>
                            <p:childTnLst>
                              <p:par>
                                <p:cTn id="68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900" decel="100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0"/>
                            </p:stCondLst>
                            <p:childTnLst>
                              <p:par>
                                <p:cTn id="7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900" decel="100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1000"/>
                            </p:stCondLst>
                            <p:childTnLst>
                              <p:par>
                                <p:cTn id="8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900" decel="100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2000"/>
                            </p:stCondLst>
                            <p:childTnLst>
                              <p:par>
                                <p:cTn id="8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900" decel="100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/>
      <p:bldP spid="203" grpId="0"/>
      <p:bldP spid="204" grpId="0"/>
      <p:bldP spid="205" grpId="0"/>
      <p:bldP spid="206" grpId="0"/>
      <p:bldP spid="207" grpId="0"/>
      <p:bldP spid="208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B7300FF-318A-BE65-138E-56179C677D21}"/>
              </a:ext>
            </a:extLst>
          </p:cNvPr>
          <p:cNvSpPr/>
          <p:nvPr/>
        </p:nvSpPr>
        <p:spPr>
          <a:xfrm>
            <a:off x="8989840" y="2648521"/>
            <a:ext cx="551868" cy="551868"/>
          </a:xfrm>
          <a:prstGeom prst="roundRect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6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01</a:t>
            </a:r>
            <a:endParaRPr lang="en-US" sz="16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E9FDCB39-BA8E-6A65-A698-55A93D3F44DE}"/>
              </a:ext>
            </a:extLst>
          </p:cNvPr>
          <p:cNvSpPr/>
          <p:nvPr/>
        </p:nvSpPr>
        <p:spPr>
          <a:xfrm>
            <a:off x="8989840" y="4025741"/>
            <a:ext cx="551868" cy="551868"/>
          </a:xfrm>
          <a:prstGeom prst="roundRect">
            <a:avLst/>
          </a:prstGeom>
          <a:solidFill>
            <a:srgbClr val="FCC333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6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02</a:t>
            </a:r>
            <a:endParaRPr lang="en-US" sz="16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A29DC4BB-C9BA-66B4-40D9-D497009D7B22}"/>
              </a:ext>
            </a:extLst>
          </p:cNvPr>
          <p:cNvSpPr/>
          <p:nvPr/>
        </p:nvSpPr>
        <p:spPr>
          <a:xfrm>
            <a:off x="9029345" y="5505303"/>
            <a:ext cx="551868" cy="551868"/>
          </a:xfrm>
          <a:prstGeom prst="roundRect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6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03</a:t>
            </a:r>
            <a:endParaRPr lang="en-US" sz="16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33948EB7-6A70-7E83-61A5-15E1726319B6}"/>
              </a:ext>
            </a:extLst>
          </p:cNvPr>
          <p:cNvSpPr txBox="1"/>
          <p:nvPr/>
        </p:nvSpPr>
        <p:spPr>
          <a:xfrm>
            <a:off x="5726214" y="2323148"/>
            <a:ext cx="317242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C6C3FC14-F36C-39C2-8CB3-03A195F589D7}"/>
              </a:ext>
            </a:extLst>
          </p:cNvPr>
          <p:cNvSpPr txBox="1"/>
          <p:nvPr/>
        </p:nvSpPr>
        <p:spPr>
          <a:xfrm>
            <a:off x="5726214" y="3679862"/>
            <a:ext cx="317242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49C12C42-F0D6-050C-F1A1-3B985AE1E51C}"/>
              </a:ext>
            </a:extLst>
          </p:cNvPr>
          <p:cNvSpPr txBox="1"/>
          <p:nvPr/>
        </p:nvSpPr>
        <p:spPr>
          <a:xfrm>
            <a:off x="5726214" y="5160499"/>
            <a:ext cx="317242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1C9A1158-406C-85F3-D1EE-6EF43D268C44}"/>
              </a:ext>
            </a:extLst>
          </p:cNvPr>
          <p:cNvSpPr txBox="1"/>
          <p:nvPr/>
        </p:nvSpPr>
        <p:spPr>
          <a:xfrm>
            <a:off x="2567135" y="1423042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2" name="Rectangle: Rounded Corners 171">
            <a:extLst>
              <a:ext uri="{FF2B5EF4-FFF2-40B4-BE49-F238E27FC236}">
                <a16:creationId xmlns:a16="http://schemas.microsoft.com/office/drawing/2014/main" id="{27E728F5-BE76-9E20-9EEF-470765F66DD8}"/>
              </a:ext>
            </a:extLst>
          </p:cNvPr>
          <p:cNvSpPr/>
          <p:nvPr/>
        </p:nvSpPr>
        <p:spPr>
          <a:xfrm>
            <a:off x="4627514" y="2617096"/>
            <a:ext cx="551868" cy="551868"/>
          </a:xfrm>
          <a:prstGeom prst="roundRect">
            <a:avLst/>
          </a:prstGeom>
          <a:solidFill>
            <a:srgbClr val="FCC333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6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04</a:t>
            </a:r>
            <a:endParaRPr lang="en-US" sz="16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3" name="Rectangle: Rounded Corners 172">
            <a:extLst>
              <a:ext uri="{FF2B5EF4-FFF2-40B4-BE49-F238E27FC236}">
                <a16:creationId xmlns:a16="http://schemas.microsoft.com/office/drawing/2014/main" id="{321443CE-61DC-D2E0-98AD-5697F9DCD6F7}"/>
              </a:ext>
            </a:extLst>
          </p:cNvPr>
          <p:cNvSpPr/>
          <p:nvPr/>
        </p:nvSpPr>
        <p:spPr>
          <a:xfrm>
            <a:off x="4627514" y="3994316"/>
            <a:ext cx="551868" cy="551868"/>
          </a:xfrm>
          <a:prstGeom prst="roundRect">
            <a:avLst/>
          </a:prstGeom>
          <a:solidFill>
            <a:srgbClr val="253B5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6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05</a:t>
            </a:r>
            <a:endParaRPr lang="en-US" sz="16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4" name="Rectangle: Rounded Corners 173">
            <a:extLst>
              <a:ext uri="{FF2B5EF4-FFF2-40B4-BE49-F238E27FC236}">
                <a16:creationId xmlns:a16="http://schemas.microsoft.com/office/drawing/2014/main" id="{4B62391F-4DCE-58BF-3981-2FBF3557F606}"/>
              </a:ext>
            </a:extLst>
          </p:cNvPr>
          <p:cNvSpPr/>
          <p:nvPr/>
        </p:nvSpPr>
        <p:spPr>
          <a:xfrm>
            <a:off x="4667019" y="5473878"/>
            <a:ext cx="551868" cy="551868"/>
          </a:xfrm>
          <a:prstGeom prst="roundRect">
            <a:avLst/>
          </a:prstGeom>
          <a:solidFill>
            <a:srgbClr val="FCC333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6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06</a:t>
            </a:r>
            <a:endParaRPr lang="en-US" sz="16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887CCF0A-12B0-E3C1-9E14-407D5E553585}"/>
              </a:ext>
            </a:extLst>
          </p:cNvPr>
          <p:cNvSpPr txBox="1"/>
          <p:nvPr/>
        </p:nvSpPr>
        <p:spPr>
          <a:xfrm>
            <a:off x="1363888" y="2291723"/>
            <a:ext cx="317242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7BC5F36D-6DBE-1010-74DA-531A829BAFB0}"/>
              </a:ext>
            </a:extLst>
          </p:cNvPr>
          <p:cNvSpPr txBox="1"/>
          <p:nvPr/>
        </p:nvSpPr>
        <p:spPr>
          <a:xfrm>
            <a:off x="1363888" y="3648437"/>
            <a:ext cx="317242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B3BAFF36-E891-3DD4-7DC4-1BC3F4C5E95E}"/>
              </a:ext>
            </a:extLst>
          </p:cNvPr>
          <p:cNvSpPr txBox="1"/>
          <p:nvPr/>
        </p:nvSpPr>
        <p:spPr>
          <a:xfrm>
            <a:off x="1363888" y="5129074"/>
            <a:ext cx="317242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E6797BCB-693C-1310-F48D-C7E839147A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8372975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166" grpId="0" animBg="1"/>
      <p:bldP spid="167" grpId="0" animBg="1"/>
      <p:bldP spid="168" grpId="0"/>
      <p:bldP spid="169" grpId="0"/>
      <p:bldP spid="170" grpId="0"/>
      <p:bldP spid="171" grpId="0"/>
      <p:bldP spid="172" grpId="0" animBg="1"/>
      <p:bldP spid="173" grpId="0" animBg="1"/>
      <p:bldP spid="174" grpId="0" animBg="1"/>
      <p:bldP spid="175" grpId="0"/>
      <p:bldP spid="176" grpId="0"/>
      <p:bldP spid="17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" name="Picture Placeholder 4">
            <a:extLst>
              <a:ext uri="{FF2B5EF4-FFF2-40B4-BE49-F238E27FC236}">
                <a16:creationId xmlns:a16="http://schemas.microsoft.com/office/drawing/2014/main" id="{34366BD7-EFEF-203D-AD6B-3F259740989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970" y="1087180"/>
            <a:ext cx="4808288" cy="4454976"/>
          </a:xfrm>
          <a:custGeom>
            <a:avLst/>
            <a:gdLst>
              <a:gd name="connsiteX0" fmla="*/ 4103434 w 6054367"/>
              <a:gd name="connsiteY0" fmla="*/ 5172143 h 5609494"/>
              <a:gd name="connsiteX1" fmla="*/ 4103751 w 6054367"/>
              <a:gd name="connsiteY1" fmla="*/ 5174065 h 5609494"/>
              <a:gd name="connsiteX2" fmla="*/ 4104387 w 6054367"/>
              <a:gd name="connsiteY2" fmla="*/ 5175988 h 5609494"/>
              <a:gd name="connsiteX3" fmla="*/ 4104703 w 6054367"/>
              <a:gd name="connsiteY3" fmla="*/ 5179833 h 5609494"/>
              <a:gd name="connsiteX4" fmla="*/ 4104387 w 6054367"/>
              <a:gd name="connsiteY4" fmla="*/ 5183998 h 5609494"/>
              <a:gd name="connsiteX5" fmla="*/ 4103116 w 6054367"/>
              <a:gd name="connsiteY5" fmla="*/ 5188484 h 5609494"/>
              <a:gd name="connsiteX6" fmla="*/ 4101211 w 6054367"/>
              <a:gd name="connsiteY6" fmla="*/ 5193290 h 5609494"/>
              <a:gd name="connsiteX7" fmla="*/ 4098989 w 6054367"/>
              <a:gd name="connsiteY7" fmla="*/ 5198096 h 5609494"/>
              <a:gd name="connsiteX8" fmla="*/ 4096449 w 6054367"/>
              <a:gd name="connsiteY8" fmla="*/ 5202582 h 5609494"/>
              <a:gd name="connsiteX9" fmla="*/ 4092956 w 6054367"/>
              <a:gd name="connsiteY9" fmla="*/ 5207068 h 5609494"/>
              <a:gd name="connsiteX10" fmla="*/ 4089463 w 6054367"/>
              <a:gd name="connsiteY10" fmla="*/ 5211873 h 5609494"/>
              <a:gd name="connsiteX11" fmla="*/ 4086287 w 6054367"/>
              <a:gd name="connsiteY11" fmla="*/ 5216039 h 5609494"/>
              <a:gd name="connsiteX12" fmla="*/ 4082160 w 6054367"/>
              <a:gd name="connsiteY12" fmla="*/ 5219884 h 5609494"/>
              <a:gd name="connsiteX13" fmla="*/ 4078349 w 6054367"/>
              <a:gd name="connsiteY13" fmla="*/ 5223729 h 5609494"/>
              <a:gd name="connsiteX14" fmla="*/ 4074539 w 6054367"/>
              <a:gd name="connsiteY14" fmla="*/ 5226933 h 5609494"/>
              <a:gd name="connsiteX15" fmla="*/ 4070412 w 6054367"/>
              <a:gd name="connsiteY15" fmla="*/ 5230137 h 5609494"/>
              <a:gd name="connsiteX16" fmla="*/ 4066601 w 6054367"/>
              <a:gd name="connsiteY16" fmla="*/ 5232379 h 5609494"/>
              <a:gd name="connsiteX17" fmla="*/ 4063108 w 6054367"/>
              <a:gd name="connsiteY17" fmla="*/ 5234302 h 5609494"/>
              <a:gd name="connsiteX18" fmla="*/ 4056441 w 6054367"/>
              <a:gd name="connsiteY18" fmla="*/ 5237186 h 5609494"/>
              <a:gd name="connsiteX19" fmla="*/ 4047868 w 6054367"/>
              <a:gd name="connsiteY19" fmla="*/ 5239428 h 5609494"/>
              <a:gd name="connsiteX20" fmla="*/ 4043105 w 6054367"/>
              <a:gd name="connsiteY20" fmla="*/ 5240710 h 5609494"/>
              <a:gd name="connsiteX21" fmla="*/ 4038343 w 6054367"/>
              <a:gd name="connsiteY21" fmla="*/ 5241991 h 5609494"/>
              <a:gd name="connsiteX22" fmla="*/ 4032945 w 6054367"/>
              <a:gd name="connsiteY22" fmla="*/ 5242312 h 5609494"/>
              <a:gd name="connsiteX23" fmla="*/ 4028182 w 6054367"/>
              <a:gd name="connsiteY23" fmla="*/ 5242632 h 5609494"/>
              <a:gd name="connsiteX24" fmla="*/ 4023102 w 6054367"/>
              <a:gd name="connsiteY24" fmla="*/ 5242312 h 5609494"/>
              <a:gd name="connsiteX25" fmla="*/ 4018338 w 6054367"/>
              <a:gd name="connsiteY25" fmla="*/ 5241991 h 5609494"/>
              <a:gd name="connsiteX26" fmla="*/ 4013893 w 6054367"/>
              <a:gd name="connsiteY26" fmla="*/ 5240710 h 5609494"/>
              <a:gd name="connsiteX27" fmla="*/ 4009766 w 6054367"/>
              <a:gd name="connsiteY27" fmla="*/ 5238787 h 5609494"/>
              <a:gd name="connsiteX28" fmla="*/ 4006273 w 6054367"/>
              <a:gd name="connsiteY28" fmla="*/ 5236224 h 5609494"/>
              <a:gd name="connsiteX29" fmla="*/ 4004368 w 6054367"/>
              <a:gd name="connsiteY29" fmla="*/ 5234942 h 5609494"/>
              <a:gd name="connsiteX30" fmla="*/ 4002780 w 6054367"/>
              <a:gd name="connsiteY30" fmla="*/ 5233020 h 5609494"/>
              <a:gd name="connsiteX31" fmla="*/ 4001828 w 6054367"/>
              <a:gd name="connsiteY31" fmla="*/ 5231098 h 5609494"/>
              <a:gd name="connsiteX32" fmla="*/ 4000557 w 6054367"/>
              <a:gd name="connsiteY32" fmla="*/ 5229175 h 5609494"/>
              <a:gd name="connsiteX33" fmla="*/ 3999922 w 6054367"/>
              <a:gd name="connsiteY33" fmla="*/ 5226933 h 5609494"/>
              <a:gd name="connsiteX34" fmla="*/ 3998970 w 6054367"/>
              <a:gd name="connsiteY34" fmla="*/ 5224370 h 5609494"/>
              <a:gd name="connsiteX35" fmla="*/ 4007860 w 6054367"/>
              <a:gd name="connsiteY35" fmla="*/ 5223088 h 5609494"/>
              <a:gd name="connsiteX36" fmla="*/ 4015164 w 6054367"/>
              <a:gd name="connsiteY36" fmla="*/ 5221806 h 5609494"/>
              <a:gd name="connsiteX37" fmla="*/ 4022149 w 6054367"/>
              <a:gd name="connsiteY37" fmla="*/ 5219884 h 5609494"/>
              <a:gd name="connsiteX38" fmla="*/ 4028500 w 6054367"/>
              <a:gd name="connsiteY38" fmla="*/ 5217000 h 5609494"/>
              <a:gd name="connsiteX39" fmla="*/ 4034214 w 6054367"/>
              <a:gd name="connsiteY39" fmla="*/ 5214436 h 5609494"/>
              <a:gd name="connsiteX40" fmla="*/ 4039294 w 6054367"/>
              <a:gd name="connsiteY40" fmla="*/ 5211553 h 5609494"/>
              <a:gd name="connsiteX41" fmla="*/ 4044692 w 6054367"/>
              <a:gd name="connsiteY41" fmla="*/ 5208349 h 5609494"/>
              <a:gd name="connsiteX42" fmla="*/ 4049456 w 6054367"/>
              <a:gd name="connsiteY42" fmla="*/ 5204824 h 5609494"/>
              <a:gd name="connsiteX43" fmla="*/ 4059934 w 6054367"/>
              <a:gd name="connsiteY43" fmla="*/ 5197455 h 5609494"/>
              <a:gd name="connsiteX44" fmla="*/ 4071364 w 6054367"/>
              <a:gd name="connsiteY44" fmla="*/ 5188804 h 5609494"/>
              <a:gd name="connsiteX45" fmla="*/ 4078349 w 6054367"/>
              <a:gd name="connsiteY45" fmla="*/ 5184639 h 5609494"/>
              <a:gd name="connsiteX46" fmla="*/ 4085653 w 6054367"/>
              <a:gd name="connsiteY46" fmla="*/ 5180474 h 5609494"/>
              <a:gd name="connsiteX47" fmla="*/ 4094225 w 6054367"/>
              <a:gd name="connsiteY47" fmla="*/ 5176309 h 5609494"/>
              <a:gd name="connsiteX48" fmla="*/ 5928128 w 6054367"/>
              <a:gd name="connsiteY48" fmla="*/ 2831584 h 5609494"/>
              <a:gd name="connsiteX49" fmla="*/ 5931333 w 6054367"/>
              <a:gd name="connsiteY49" fmla="*/ 2831584 h 5609494"/>
              <a:gd name="connsiteX50" fmla="*/ 5934216 w 6054367"/>
              <a:gd name="connsiteY50" fmla="*/ 2831905 h 5609494"/>
              <a:gd name="connsiteX51" fmla="*/ 5936459 w 6054367"/>
              <a:gd name="connsiteY51" fmla="*/ 2833191 h 5609494"/>
              <a:gd name="connsiteX52" fmla="*/ 5938061 w 6054367"/>
              <a:gd name="connsiteY52" fmla="*/ 2834154 h 5609494"/>
              <a:gd name="connsiteX53" fmla="*/ 5939022 w 6054367"/>
              <a:gd name="connsiteY53" fmla="*/ 2836082 h 5609494"/>
              <a:gd name="connsiteX54" fmla="*/ 5940304 w 6054367"/>
              <a:gd name="connsiteY54" fmla="*/ 2838330 h 5609494"/>
              <a:gd name="connsiteX55" fmla="*/ 5940624 w 6054367"/>
              <a:gd name="connsiteY55" fmla="*/ 2841222 h 5609494"/>
              <a:gd name="connsiteX56" fmla="*/ 5940624 w 6054367"/>
              <a:gd name="connsiteY56" fmla="*/ 2844112 h 5609494"/>
              <a:gd name="connsiteX57" fmla="*/ 5940304 w 6054367"/>
              <a:gd name="connsiteY57" fmla="*/ 2847646 h 5609494"/>
              <a:gd name="connsiteX58" fmla="*/ 5939342 w 6054367"/>
              <a:gd name="connsiteY58" fmla="*/ 2851501 h 5609494"/>
              <a:gd name="connsiteX59" fmla="*/ 5937420 w 6054367"/>
              <a:gd name="connsiteY59" fmla="*/ 2859532 h 5609494"/>
              <a:gd name="connsiteX60" fmla="*/ 5934857 w 6054367"/>
              <a:gd name="connsiteY60" fmla="*/ 2868204 h 5609494"/>
              <a:gd name="connsiteX61" fmla="*/ 5928770 w 6054367"/>
              <a:gd name="connsiteY61" fmla="*/ 2886836 h 5609494"/>
              <a:gd name="connsiteX62" fmla="*/ 5925245 w 6054367"/>
              <a:gd name="connsiteY62" fmla="*/ 2896473 h 5609494"/>
              <a:gd name="connsiteX63" fmla="*/ 5922681 w 6054367"/>
              <a:gd name="connsiteY63" fmla="*/ 2905146 h 5609494"/>
              <a:gd name="connsiteX64" fmla="*/ 5920759 w 6054367"/>
              <a:gd name="connsiteY64" fmla="*/ 2913498 h 5609494"/>
              <a:gd name="connsiteX65" fmla="*/ 5920438 w 6054367"/>
              <a:gd name="connsiteY65" fmla="*/ 2917995 h 5609494"/>
              <a:gd name="connsiteX66" fmla="*/ 5920118 w 6054367"/>
              <a:gd name="connsiteY66" fmla="*/ 2921207 h 5609494"/>
              <a:gd name="connsiteX67" fmla="*/ 5920118 w 6054367"/>
              <a:gd name="connsiteY67" fmla="*/ 2924741 h 5609494"/>
              <a:gd name="connsiteX68" fmla="*/ 5920438 w 6054367"/>
              <a:gd name="connsiteY68" fmla="*/ 2927632 h 5609494"/>
              <a:gd name="connsiteX69" fmla="*/ 5921080 w 6054367"/>
              <a:gd name="connsiteY69" fmla="*/ 2930523 h 5609494"/>
              <a:gd name="connsiteX70" fmla="*/ 5922681 w 6054367"/>
              <a:gd name="connsiteY70" fmla="*/ 2932772 h 5609494"/>
              <a:gd name="connsiteX71" fmla="*/ 5920118 w 6054367"/>
              <a:gd name="connsiteY71" fmla="*/ 2932129 h 5609494"/>
              <a:gd name="connsiteX72" fmla="*/ 5917875 w 6054367"/>
              <a:gd name="connsiteY72" fmla="*/ 2932129 h 5609494"/>
              <a:gd name="connsiteX73" fmla="*/ 5915953 w 6054367"/>
              <a:gd name="connsiteY73" fmla="*/ 2932451 h 5609494"/>
              <a:gd name="connsiteX74" fmla="*/ 5914030 w 6054367"/>
              <a:gd name="connsiteY74" fmla="*/ 2933093 h 5609494"/>
              <a:gd name="connsiteX75" fmla="*/ 5912108 w 6054367"/>
              <a:gd name="connsiteY75" fmla="*/ 2934377 h 5609494"/>
              <a:gd name="connsiteX76" fmla="*/ 5910506 w 6054367"/>
              <a:gd name="connsiteY76" fmla="*/ 2935663 h 5609494"/>
              <a:gd name="connsiteX77" fmla="*/ 5909224 w 6054367"/>
              <a:gd name="connsiteY77" fmla="*/ 2937268 h 5609494"/>
              <a:gd name="connsiteX78" fmla="*/ 5908264 w 6054367"/>
              <a:gd name="connsiteY78" fmla="*/ 2939196 h 5609494"/>
              <a:gd name="connsiteX79" fmla="*/ 5906020 w 6054367"/>
              <a:gd name="connsiteY79" fmla="*/ 2943372 h 5609494"/>
              <a:gd name="connsiteX80" fmla="*/ 5903777 w 6054367"/>
              <a:gd name="connsiteY80" fmla="*/ 2947870 h 5609494"/>
              <a:gd name="connsiteX81" fmla="*/ 5901855 w 6054367"/>
              <a:gd name="connsiteY81" fmla="*/ 2952045 h 5609494"/>
              <a:gd name="connsiteX82" fmla="*/ 5899612 w 6054367"/>
              <a:gd name="connsiteY82" fmla="*/ 2956542 h 5609494"/>
              <a:gd name="connsiteX83" fmla="*/ 5895767 w 6054367"/>
              <a:gd name="connsiteY83" fmla="*/ 2953330 h 5609494"/>
              <a:gd name="connsiteX84" fmla="*/ 5892563 w 6054367"/>
              <a:gd name="connsiteY84" fmla="*/ 2949797 h 5609494"/>
              <a:gd name="connsiteX85" fmla="*/ 5890321 w 6054367"/>
              <a:gd name="connsiteY85" fmla="*/ 2946584 h 5609494"/>
              <a:gd name="connsiteX86" fmla="*/ 5888397 w 6054367"/>
              <a:gd name="connsiteY86" fmla="*/ 2942730 h 5609494"/>
              <a:gd name="connsiteX87" fmla="*/ 5887437 w 6054367"/>
              <a:gd name="connsiteY87" fmla="*/ 2938875 h 5609494"/>
              <a:gd name="connsiteX88" fmla="*/ 5886476 w 6054367"/>
              <a:gd name="connsiteY88" fmla="*/ 2935020 h 5609494"/>
              <a:gd name="connsiteX89" fmla="*/ 5886155 w 6054367"/>
              <a:gd name="connsiteY89" fmla="*/ 2930844 h 5609494"/>
              <a:gd name="connsiteX90" fmla="*/ 5886476 w 6054367"/>
              <a:gd name="connsiteY90" fmla="*/ 2926668 h 5609494"/>
              <a:gd name="connsiteX91" fmla="*/ 5886796 w 6054367"/>
              <a:gd name="connsiteY91" fmla="*/ 2922493 h 5609494"/>
              <a:gd name="connsiteX92" fmla="*/ 5888078 w 6054367"/>
              <a:gd name="connsiteY92" fmla="*/ 2918317 h 5609494"/>
              <a:gd name="connsiteX93" fmla="*/ 5889039 w 6054367"/>
              <a:gd name="connsiteY93" fmla="*/ 2913498 h 5609494"/>
              <a:gd name="connsiteX94" fmla="*/ 5890641 w 6054367"/>
              <a:gd name="connsiteY94" fmla="*/ 2909000 h 5609494"/>
              <a:gd name="connsiteX95" fmla="*/ 5894486 w 6054367"/>
              <a:gd name="connsiteY95" fmla="*/ 2900328 h 5609494"/>
              <a:gd name="connsiteX96" fmla="*/ 5898971 w 6054367"/>
              <a:gd name="connsiteY96" fmla="*/ 2891012 h 5609494"/>
              <a:gd name="connsiteX97" fmla="*/ 5908583 w 6054367"/>
              <a:gd name="connsiteY97" fmla="*/ 2873666 h 5609494"/>
              <a:gd name="connsiteX98" fmla="*/ 5913069 w 6054367"/>
              <a:gd name="connsiteY98" fmla="*/ 2865635 h 5609494"/>
              <a:gd name="connsiteX99" fmla="*/ 5916914 w 6054367"/>
              <a:gd name="connsiteY99" fmla="*/ 2857604 h 5609494"/>
              <a:gd name="connsiteX100" fmla="*/ 5919798 w 6054367"/>
              <a:gd name="connsiteY100" fmla="*/ 2850215 h 5609494"/>
              <a:gd name="connsiteX101" fmla="*/ 5920759 w 6054367"/>
              <a:gd name="connsiteY101" fmla="*/ 2847325 h 5609494"/>
              <a:gd name="connsiteX102" fmla="*/ 5921400 w 6054367"/>
              <a:gd name="connsiteY102" fmla="*/ 2844112 h 5609494"/>
              <a:gd name="connsiteX103" fmla="*/ 5921400 w 6054367"/>
              <a:gd name="connsiteY103" fmla="*/ 2841222 h 5609494"/>
              <a:gd name="connsiteX104" fmla="*/ 5921400 w 6054367"/>
              <a:gd name="connsiteY104" fmla="*/ 2838330 h 5609494"/>
              <a:gd name="connsiteX105" fmla="*/ 5920759 w 6054367"/>
              <a:gd name="connsiteY105" fmla="*/ 2836082 h 5609494"/>
              <a:gd name="connsiteX106" fmla="*/ 5919156 w 6054367"/>
              <a:gd name="connsiteY106" fmla="*/ 2833833 h 5609494"/>
              <a:gd name="connsiteX107" fmla="*/ 5923963 w 6054367"/>
              <a:gd name="connsiteY107" fmla="*/ 2832227 h 5609494"/>
              <a:gd name="connsiteX108" fmla="*/ 5884874 w 6054367"/>
              <a:gd name="connsiteY108" fmla="*/ 885126 h 5609494"/>
              <a:gd name="connsiteX109" fmla="*/ 5887437 w 6054367"/>
              <a:gd name="connsiteY109" fmla="*/ 895277 h 5609494"/>
              <a:gd name="connsiteX110" fmla="*/ 5889358 w 6054367"/>
              <a:gd name="connsiteY110" fmla="*/ 905107 h 5609494"/>
              <a:gd name="connsiteX111" fmla="*/ 5890000 w 6054367"/>
              <a:gd name="connsiteY111" fmla="*/ 909548 h 5609494"/>
              <a:gd name="connsiteX112" fmla="*/ 5890320 w 6054367"/>
              <a:gd name="connsiteY112" fmla="*/ 914304 h 5609494"/>
              <a:gd name="connsiteX113" fmla="*/ 5890961 w 6054367"/>
              <a:gd name="connsiteY113" fmla="*/ 919061 h 5609494"/>
              <a:gd name="connsiteX114" fmla="*/ 5890320 w 6054367"/>
              <a:gd name="connsiteY114" fmla="*/ 923185 h 5609494"/>
              <a:gd name="connsiteX115" fmla="*/ 5889679 w 6054367"/>
              <a:gd name="connsiteY115" fmla="*/ 927308 h 5609494"/>
              <a:gd name="connsiteX116" fmla="*/ 5888077 w 6054367"/>
              <a:gd name="connsiteY116" fmla="*/ 931115 h 5609494"/>
              <a:gd name="connsiteX117" fmla="*/ 5886155 w 6054367"/>
              <a:gd name="connsiteY117" fmla="*/ 934919 h 5609494"/>
              <a:gd name="connsiteX118" fmla="*/ 5883592 w 6054367"/>
              <a:gd name="connsiteY118" fmla="*/ 937774 h 5609494"/>
              <a:gd name="connsiteX119" fmla="*/ 5880067 w 6054367"/>
              <a:gd name="connsiteY119" fmla="*/ 940947 h 5609494"/>
              <a:gd name="connsiteX120" fmla="*/ 5875902 w 6054367"/>
              <a:gd name="connsiteY120" fmla="*/ 943483 h 5609494"/>
              <a:gd name="connsiteX121" fmla="*/ 5871096 w 6054367"/>
              <a:gd name="connsiteY121" fmla="*/ 945704 h 5609494"/>
              <a:gd name="connsiteX122" fmla="*/ 5865007 w 6054367"/>
              <a:gd name="connsiteY122" fmla="*/ 947606 h 5609494"/>
              <a:gd name="connsiteX123" fmla="*/ 5861163 w 6054367"/>
              <a:gd name="connsiteY123" fmla="*/ 937140 h 5609494"/>
              <a:gd name="connsiteX124" fmla="*/ 5859241 w 6054367"/>
              <a:gd name="connsiteY124" fmla="*/ 931748 h 5609494"/>
              <a:gd name="connsiteX125" fmla="*/ 5857639 w 6054367"/>
              <a:gd name="connsiteY125" fmla="*/ 926990 h 5609494"/>
              <a:gd name="connsiteX126" fmla="*/ 5856678 w 6054367"/>
              <a:gd name="connsiteY126" fmla="*/ 921916 h 5609494"/>
              <a:gd name="connsiteX127" fmla="*/ 5855716 w 6054367"/>
              <a:gd name="connsiteY127" fmla="*/ 917477 h 5609494"/>
              <a:gd name="connsiteX128" fmla="*/ 5855716 w 6054367"/>
              <a:gd name="connsiteY128" fmla="*/ 913036 h 5609494"/>
              <a:gd name="connsiteX129" fmla="*/ 5856357 w 6054367"/>
              <a:gd name="connsiteY129" fmla="*/ 908279 h 5609494"/>
              <a:gd name="connsiteX130" fmla="*/ 5856998 w 6054367"/>
              <a:gd name="connsiteY130" fmla="*/ 904154 h 5609494"/>
              <a:gd name="connsiteX131" fmla="*/ 5858599 w 6054367"/>
              <a:gd name="connsiteY131" fmla="*/ 900350 h 5609494"/>
              <a:gd name="connsiteX132" fmla="*/ 5860843 w 6054367"/>
              <a:gd name="connsiteY132" fmla="*/ 897178 h 5609494"/>
              <a:gd name="connsiteX133" fmla="*/ 5863726 w 6054367"/>
              <a:gd name="connsiteY133" fmla="*/ 894007 h 5609494"/>
              <a:gd name="connsiteX134" fmla="*/ 5867571 w 6054367"/>
              <a:gd name="connsiteY134" fmla="*/ 891152 h 5609494"/>
              <a:gd name="connsiteX135" fmla="*/ 5872057 w 6054367"/>
              <a:gd name="connsiteY135" fmla="*/ 888932 h 5609494"/>
              <a:gd name="connsiteX136" fmla="*/ 5877824 w 6054367"/>
              <a:gd name="connsiteY136" fmla="*/ 887030 h 5609494"/>
              <a:gd name="connsiteX137" fmla="*/ 5618892 w 6054367"/>
              <a:gd name="connsiteY137" fmla="*/ 335632 h 5609494"/>
              <a:gd name="connsiteX138" fmla="*/ 5620830 w 6054367"/>
              <a:gd name="connsiteY138" fmla="*/ 338824 h 5609494"/>
              <a:gd name="connsiteX139" fmla="*/ 5621797 w 6054367"/>
              <a:gd name="connsiteY139" fmla="*/ 341378 h 5609494"/>
              <a:gd name="connsiteX140" fmla="*/ 5623089 w 6054367"/>
              <a:gd name="connsiteY140" fmla="*/ 344251 h 5609494"/>
              <a:gd name="connsiteX141" fmla="*/ 5623735 w 6054367"/>
              <a:gd name="connsiteY141" fmla="*/ 347125 h 5609494"/>
              <a:gd name="connsiteX142" fmla="*/ 5624703 w 6054367"/>
              <a:gd name="connsiteY142" fmla="*/ 352232 h 5609494"/>
              <a:gd name="connsiteX143" fmla="*/ 5624703 w 6054367"/>
              <a:gd name="connsiteY143" fmla="*/ 357659 h 5609494"/>
              <a:gd name="connsiteX144" fmla="*/ 5624380 w 6054367"/>
              <a:gd name="connsiteY144" fmla="*/ 363086 h 5609494"/>
              <a:gd name="connsiteX145" fmla="*/ 5623089 w 6054367"/>
              <a:gd name="connsiteY145" fmla="*/ 367875 h 5609494"/>
              <a:gd name="connsiteX146" fmla="*/ 5620830 w 6054367"/>
              <a:gd name="connsiteY146" fmla="*/ 378092 h 5609494"/>
              <a:gd name="connsiteX147" fmla="*/ 5619215 w 6054367"/>
              <a:gd name="connsiteY147" fmla="*/ 383199 h 5609494"/>
              <a:gd name="connsiteX148" fmla="*/ 5618247 w 6054367"/>
              <a:gd name="connsiteY148" fmla="*/ 387987 h 5609494"/>
              <a:gd name="connsiteX149" fmla="*/ 5617278 w 6054367"/>
              <a:gd name="connsiteY149" fmla="*/ 393415 h 5609494"/>
              <a:gd name="connsiteX150" fmla="*/ 5617278 w 6054367"/>
              <a:gd name="connsiteY150" fmla="*/ 398204 h 5609494"/>
              <a:gd name="connsiteX151" fmla="*/ 5617601 w 6054367"/>
              <a:gd name="connsiteY151" fmla="*/ 403631 h 5609494"/>
              <a:gd name="connsiteX152" fmla="*/ 5618892 w 6054367"/>
              <a:gd name="connsiteY152" fmla="*/ 409377 h 5609494"/>
              <a:gd name="connsiteX153" fmla="*/ 5619861 w 6054367"/>
              <a:gd name="connsiteY153" fmla="*/ 411931 h 5609494"/>
              <a:gd name="connsiteX154" fmla="*/ 5621152 w 6054367"/>
              <a:gd name="connsiteY154" fmla="*/ 414486 h 5609494"/>
              <a:gd name="connsiteX155" fmla="*/ 5623089 w 6054367"/>
              <a:gd name="connsiteY155" fmla="*/ 417678 h 5609494"/>
              <a:gd name="connsiteX156" fmla="*/ 5625026 w 6054367"/>
              <a:gd name="connsiteY156" fmla="*/ 420551 h 5609494"/>
              <a:gd name="connsiteX157" fmla="*/ 5621152 w 6054367"/>
              <a:gd name="connsiteY157" fmla="*/ 422147 h 5609494"/>
              <a:gd name="connsiteX158" fmla="*/ 5617278 w 6054367"/>
              <a:gd name="connsiteY158" fmla="*/ 422786 h 5609494"/>
              <a:gd name="connsiteX159" fmla="*/ 5613727 w 6054367"/>
              <a:gd name="connsiteY159" fmla="*/ 423743 h 5609494"/>
              <a:gd name="connsiteX160" fmla="*/ 5610823 w 6054367"/>
              <a:gd name="connsiteY160" fmla="*/ 423743 h 5609494"/>
              <a:gd name="connsiteX161" fmla="*/ 5607595 w 6054367"/>
              <a:gd name="connsiteY161" fmla="*/ 423105 h 5609494"/>
              <a:gd name="connsiteX162" fmla="*/ 5604689 w 6054367"/>
              <a:gd name="connsiteY162" fmla="*/ 422786 h 5609494"/>
              <a:gd name="connsiteX163" fmla="*/ 5601461 w 6054367"/>
              <a:gd name="connsiteY163" fmla="*/ 421828 h 5609494"/>
              <a:gd name="connsiteX164" fmla="*/ 5598879 w 6054367"/>
              <a:gd name="connsiteY164" fmla="*/ 420232 h 5609494"/>
              <a:gd name="connsiteX165" fmla="*/ 5596296 w 6054367"/>
              <a:gd name="connsiteY165" fmla="*/ 418316 h 5609494"/>
              <a:gd name="connsiteX166" fmla="*/ 5594037 w 6054367"/>
              <a:gd name="connsiteY166" fmla="*/ 416401 h 5609494"/>
              <a:gd name="connsiteX167" fmla="*/ 5591777 w 6054367"/>
              <a:gd name="connsiteY167" fmla="*/ 413847 h 5609494"/>
              <a:gd name="connsiteX168" fmla="*/ 5589195 w 6054367"/>
              <a:gd name="connsiteY168" fmla="*/ 410655 h 5609494"/>
              <a:gd name="connsiteX169" fmla="*/ 5587581 w 6054367"/>
              <a:gd name="connsiteY169" fmla="*/ 407781 h 5609494"/>
              <a:gd name="connsiteX170" fmla="*/ 5584999 w 6054367"/>
              <a:gd name="connsiteY170" fmla="*/ 404269 h 5609494"/>
              <a:gd name="connsiteX171" fmla="*/ 5581770 w 6054367"/>
              <a:gd name="connsiteY171" fmla="*/ 396289 h 5609494"/>
              <a:gd name="connsiteX172" fmla="*/ 5584999 w 6054367"/>
              <a:gd name="connsiteY172" fmla="*/ 394692 h 5609494"/>
              <a:gd name="connsiteX173" fmla="*/ 5588226 w 6054367"/>
              <a:gd name="connsiteY173" fmla="*/ 393415 h 5609494"/>
              <a:gd name="connsiteX174" fmla="*/ 5590808 w 6054367"/>
              <a:gd name="connsiteY174" fmla="*/ 391819 h 5609494"/>
              <a:gd name="connsiteX175" fmla="*/ 5593069 w 6054367"/>
              <a:gd name="connsiteY175" fmla="*/ 389904 h 5609494"/>
              <a:gd name="connsiteX176" fmla="*/ 5595005 w 6054367"/>
              <a:gd name="connsiteY176" fmla="*/ 387987 h 5609494"/>
              <a:gd name="connsiteX177" fmla="*/ 5596296 w 6054367"/>
              <a:gd name="connsiteY177" fmla="*/ 386392 h 5609494"/>
              <a:gd name="connsiteX178" fmla="*/ 5597265 w 6054367"/>
              <a:gd name="connsiteY178" fmla="*/ 384477 h 5609494"/>
              <a:gd name="connsiteX179" fmla="*/ 5598234 w 6054367"/>
              <a:gd name="connsiteY179" fmla="*/ 382241 h 5609494"/>
              <a:gd name="connsiteX180" fmla="*/ 5598879 w 6054367"/>
              <a:gd name="connsiteY180" fmla="*/ 380326 h 5609494"/>
              <a:gd name="connsiteX181" fmla="*/ 5599201 w 6054367"/>
              <a:gd name="connsiteY181" fmla="*/ 378410 h 5609494"/>
              <a:gd name="connsiteX182" fmla="*/ 5599201 w 6054367"/>
              <a:gd name="connsiteY182" fmla="*/ 374260 h 5609494"/>
              <a:gd name="connsiteX183" fmla="*/ 5598879 w 6054367"/>
              <a:gd name="connsiteY183" fmla="*/ 370110 h 5609494"/>
              <a:gd name="connsiteX184" fmla="*/ 5598556 w 6054367"/>
              <a:gd name="connsiteY184" fmla="*/ 365641 h 5609494"/>
              <a:gd name="connsiteX185" fmla="*/ 5598234 w 6054367"/>
              <a:gd name="connsiteY185" fmla="*/ 361490 h 5609494"/>
              <a:gd name="connsiteX186" fmla="*/ 5597911 w 6054367"/>
              <a:gd name="connsiteY186" fmla="*/ 357340 h 5609494"/>
              <a:gd name="connsiteX187" fmla="*/ 5598234 w 6054367"/>
              <a:gd name="connsiteY187" fmla="*/ 353190 h 5609494"/>
              <a:gd name="connsiteX188" fmla="*/ 5598879 w 6054367"/>
              <a:gd name="connsiteY188" fmla="*/ 351274 h 5609494"/>
              <a:gd name="connsiteX189" fmla="*/ 5599847 w 6054367"/>
              <a:gd name="connsiteY189" fmla="*/ 349359 h 5609494"/>
              <a:gd name="connsiteX190" fmla="*/ 5600816 w 6054367"/>
              <a:gd name="connsiteY190" fmla="*/ 347444 h 5609494"/>
              <a:gd name="connsiteX191" fmla="*/ 5602107 w 6054367"/>
              <a:gd name="connsiteY191" fmla="*/ 345528 h 5609494"/>
              <a:gd name="connsiteX192" fmla="*/ 5604043 w 6054367"/>
              <a:gd name="connsiteY192" fmla="*/ 343613 h 5609494"/>
              <a:gd name="connsiteX193" fmla="*/ 5605980 w 6054367"/>
              <a:gd name="connsiteY193" fmla="*/ 341698 h 5609494"/>
              <a:gd name="connsiteX194" fmla="*/ 5608562 w 6054367"/>
              <a:gd name="connsiteY194" fmla="*/ 340101 h 5609494"/>
              <a:gd name="connsiteX195" fmla="*/ 5611468 w 6054367"/>
              <a:gd name="connsiteY195" fmla="*/ 338824 h 5609494"/>
              <a:gd name="connsiteX196" fmla="*/ 5615019 w 6054367"/>
              <a:gd name="connsiteY196" fmla="*/ 337228 h 5609494"/>
              <a:gd name="connsiteX197" fmla="*/ 5537769 w 6054367"/>
              <a:gd name="connsiteY197" fmla="*/ 258734 h 5609494"/>
              <a:gd name="connsiteX198" fmla="*/ 5545401 w 6054367"/>
              <a:gd name="connsiteY198" fmla="*/ 269991 h 5609494"/>
              <a:gd name="connsiteX199" fmla="*/ 5553032 w 6054367"/>
              <a:gd name="connsiteY199" fmla="*/ 280928 h 5609494"/>
              <a:gd name="connsiteX200" fmla="*/ 5555894 w 6054367"/>
              <a:gd name="connsiteY200" fmla="*/ 286717 h 5609494"/>
              <a:gd name="connsiteX201" fmla="*/ 5559390 w 6054367"/>
              <a:gd name="connsiteY201" fmla="*/ 292185 h 5609494"/>
              <a:gd name="connsiteX202" fmla="*/ 5561617 w 6054367"/>
              <a:gd name="connsiteY202" fmla="*/ 297653 h 5609494"/>
              <a:gd name="connsiteX203" fmla="*/ 5563843 w 6054367"/>
              <a:gd name="connsiteY203" fmla="*/ 303121 h 5609494"/>
              <a:gd name="connsiteX204" fmla="*/ 5565432 w 6054367"/>
              <a:gd name="connsiteY204" fmla="*/ 308588 h 5609494"/>
              <a:gd name="connsiteX205" fmla="*/ 5565750 w 6054367"/>
              <a:gd name="connsiteY205" fmla="*/ 313413 h 5609494"/>
              <a:gd name="connsiteX206" fmla="*/ 5565750 w 6054367"/>
              <a:gd name="connsiteY206" fmla="*/ 315986 h 5609494"/>
              <a:gd name="connsiteX207" fmla="*/ 5565750 w 6054367"/>
              <a:gd name="connsiteY207" fmla="*/ 318882 h 5609494"/>
              <a:gd name="connsiteX208" fmla="*/ 5565432 w 6054367"/>
              <a:gd name="connsiteY208" fmla="*/ 321133 h 5609494"/>
              <a:gd name="connsiteX209" fmla="*/ 5564479 w 6054367"/>
              <a:gd name="connsiteY209" fmla="*/ 323706 h 5609494"/>
              <a:gd name="connsiteX210" fmla="*/ 5563524 w 6054367"/>
              <a:gd name="connsiteY210" fmla="*/ 325958 h 5609494"/>
              <a:gd name="connsiteX211" fmla="*/ 5562252 w 6054367"/>
              <a:gd name="connsiteY211" fmla="*/ 328208 h 5609494"/>
              <a:gd name="connsiteX212" fmla="*/ 5560981 w 6054367"/>
              <a:gd name="connsiteY212" fmla="*/ 331104 h 5609494"/>
              <a:gd name="connsiteX213" fmla="*/ 5559073 w 6054367"/>
              <a:gd name="connsiteY213" fmla="*/ 333355 h 5609494"/>
              <a:gd name="connsiteX214" fmla="*/ 5556530 w 6054367"/>
              <a:gd name="connsiteY214" fmla="*/ 335606 h 5609494"/>
              <a:gd name="connsiteX215" fmla="*/ 5553985 w 6054367"/>
              <a:gd name="connsiteY215" fmla="*/ 337537 h 5609494"/>
              <a:gd name="connsiteX216" fmla="*/ 5551442 w 6054367"/>
              <a:gd name="connsiteY216" fmla="*/ 339788 h 5609494"/>
              <a:gd name="connsiteX217" fmla="*/ 5547945 w 6054367"/>
              <a:gd name="connsiteY217" fmla="*/ 342040 h 5609494"/>
              <a:gd name="connsiteX218" fmla="*/ 5548898 w 6054367"/>
              <a:gd name="connsiteY218" fmla="*/ 339466 h 5609494"/>
              <a:gd name="connsiteX219" fmla="*/ 5548898 w 6054367"/>
              <a:gd name="connsiteY219" fmla="*/ 337215 h 5609494"/>
              <a:gd name="connsiteX220" fmla="*/ 5548898 w 6054367"/>
              <a:gd name="connsiteY220" fmla="*/ 334320 h 5609494"/>
              <a:gd name="connsiteX221" fmla="*/ 5548263 w 6054367"/>
              <a:gd name="connsiteY221" fmla="*/ 331747 h 5609494"/>
              <a:gd name="connsiteX222" fmla="*/ 5546990 w 6054367"/>
              <a:gd name="connsiteY222" fmla="*/ 326601 h 5609494"/>
              <a:gd name="connsiteX223" fmla="*/ 5544129 w 6054367"/>
              <a:gd name="connsiteY223" fmla="*/ 321133 h 5609494"/>
              <a:gd name="connsiteX224" fmla="*/ 5541267 w 6054367"/>
              <a:gd name="connsiteY224" fmla="*/ 315665 h 5609494"/>
              <a:gd name="connsiteX225" fmla="*/ 5537769 w 6054367"/>
              <a:gd name="connsiteY225" fmla="*/ 309875 h 5609494"/>
              <a:gd name="connsiteX226" fmla="*/ 5531411 w 6054367"/>
              <a:gd name="connsiteY226" fmla="*/ 298940 h 5609494"/>
              <a:gd name="connsiteX227" fmla="*/ 5528231 w 6054367"/>
              <a:gd name="connsiteY227" fmla="*/ 293471 h 5609494"/>
              <a:gd name="connsiteX228" fmla="*/ 5526005 w 6054367"/>
              <a:gd name="connsiteY228" fmla="*/ 288325 h 5609494"/>
              <a:gd name="connsiteX229" fmla="*/ 5525051 w 6054367"/>
              <a:gd name="connsiteY229" fmla="*/ 285431 h 5609494"/>
              <a:gd name="connsiteX230" fmla="*/ 5524733 w 6054367"/>
              <a:gd name="connsiteY230" fmla="*/ 282857 h 5609494"/>
              <a:gd name="connsiteX231" fmla="*/ 5524098 w 6054367"/>
              <a:gd name="connsiteY231" fmla="*/ 280285 h 5609494"/>
              <a:gd name="connsiteX232" fmla="*/ 5524098 w 6054367"/>
              <a:gd name="connsiteY232" fmla="*/ 277389 h 5609494"/>
              <a:gd name="connsiteX233" fmla="*/ 5524098 w 6054367"/>
              <a:gd name="connsiteY233" fmla="*/ 275138 h 5609494"/>
              <a:gd name="connsiteX234" fmla="*/ 5525051 w 6054367"/>
              <a:gd name="connsiteY234" fmla="*/ 272565 h 5609494"/>
              <a:gd name="connsiteX235" fmla="*/ 5526005 w 6054367"/>
              <a:gd name="connsiteY235" fmla="*/ 270313 h 5609494"/>
              <a:gd name="connsiteX236" fmla="*/ 5527277 w 6054367"/>
              <a:gd name="connsiteY236" fmla="*/ 267740 h 5609494"/>
              <a:gd name="connsiteX237" fmla="*/ 5529185 w 6054367"/>
              <a:gd name="connsiteY237" fmla="*/ 265167 h 5609494"/>
              <a:gd name="connsiteX238" fmla="*/ 5531729 w 6054367"/>
              <a:gd name="connsiteY238" fmla="*/ 262915 h 5609494"/>
              <a:gd name="connsiteX239" fmla="*/ 5534272 w 6054367"/>
              <a:gd name="connsiteY239" fmla="*/ 260664 h 5609494"/>
              <a:gd name="connsiteX240" fmla="*/ 5698398 w 6054367"/>
              <a:gd name="connsiteY240" fmla="*/ 204266 h 5609494"/>
              <a:gd name="connsiteX241" fmla="*/ 5698398 w 6054367"/>
              <a:gd name="connsiteY241" fmla="*/ 207162 h 5609494"/>
              <a:gd name="connsiteX242" fmla="*/ 5698398 w 6054367"/>
              <a:gd name="connsiteY242" fmla="*/ 210379 h 5609494"/>
              <a:gd name="connsiteX243" fmla="*/ 5698718 w 6054367"/>
              <a:gd name="connsiteY243" fmla="*/ 216492 h 5609494"/>
              <a:gd name="connsiteX244" fmla="*/ 5700320 w 6054367"/>
              <a:gd name="connsiteY244" fmla="*/ 222929 h 5609494"/>
              <a:gd name="connsiteX245" fmla="*/ 5702563 w 6054367"/>
              <a:gd name="connsiteY245" fmla="*/ 229364 h 5609494"/>
              <a:gd name="connsiteX246" fmla="*/ 5705767 w 6054367"/>
              <a:gd name="connsiteY246" fmla="*/ 236121 h 5609494"/>
              <a:gd name="connsiteX247" fmla="*/ 5708971 w 6054367"/>
              <a:gd name="connsiteY247" fmla="*/ 243201 h 5609494"/>
              <a:gd name="connsiteX248" fmla="*/ 5713456 w 6054367"/>
              <a:gd name="connsiteY248" fmla="*/ 249958 h 5609494"/>
              <a:gd name="connsiteX249" fmla="*/ 5717622 w 6054367"/>
              <a:gd name="connsiteY249" fmla="*/ 257358 h 5609494"/>
              <a:gd name="connsiteX250" fmla="*/ 5726593 w 6054367"/>
              <a:gd name="connsiteY250" fmla="*/ 271838 h 5609494"/>
              <a:gd name="connsiteX251" fmla="*/ 5736526 w 6054367"/>
              <a:gd name="connsiteY251" fmla="*/ 286961 h 5609494"/>
              <a:gd name="connsiteX252" fmla="*/ 5745497 w 6054367"/>
              <a:gd name="connsiteY252" fmla="*/ 302728 h 5609494"/>
              <a:gd name="connsiteX253" fmla="*/ 5750303 w 6054367"/>
              <a:gd name="connsiteY253" fmla="*/ 310451 h 5609494"/>
              <a:gd name="connsiteX254" fmla="*/ 5754468 w 6054367"/>
              <a:gd name="connsiteY254" fmla="*/ 318495 h 5609494"/>
              <a:gd name="connsiteX255" fmla="*/ 5758634 w 6054367"/>
              <a:gd name="connsiteY255" fmla="*/ 326218 h 5609494"/>
              <a:gd name="connsiteX256" fmla="*/ 5763440 w 6054367"/>
              <a:gd name="connsiteY256" fmla="*/ 333619 h 5609494"/>
              <a:gd name="connsiteX257" fmla="*/ 5774333 w 6054367"/>
              <a:gd name="connsiteY257" fmla="*/ 349386 h 5609494"/>
              <a:gd name="connsiteX258" fmla="*/ 5784586 w 6054367"/>
              <a:gd name="connsiteY258" fmla="*/ 364831 h 5609494"/>
              <a:gd name="connsiteX259" fmla="*/ 5789393 w 6054367"/>
              <a:gd name="connsiteY259" fmla="*/ 372233 h 5609494"/>
              <a:gd name="connsiteX260" fmla="*/ 5793558 w 6054367"/>
              <a:gd name="connsiteY260" fmla="*/ 379632 h 5609494"/>
              <a:gd name="connsiteX261" fmla="*/ 5797402 w 6054367"/>
              <a:gd name="connsiteY261" fmla="*/ 386712 h 5609494"/>
              <a:gd name="connsiteX262" fmla="*/ 5799966 w 6054367"/>
              <a:gd name="connsiteY262" fmla="*/ 393791 h 5609494"/>
              <a:gd name="connsiteX263" fmla="*/ 5801247 w 6054367"/>
              <a:gd name="connsiteY263" fmla="*/ 397330 h 5609494"/>
              <a:gd name="connsiteX264" fmla="*/ 5801888 w 6054367"/>
              <a:gd name="connsiteY264" fmla="*/ 400548 h 5609494"/>
              <a:gd name="connsiteX265" fmla="*/ 5802209 w 6054367"/>
              <a:gd name="connsiteY265" fmla="*/ 403766 h 5609494"/>
              <a:gd name="connsiteX266" fmla="*/ 5802850 w 6054367"/>
              <a:gd name="connsiteY266" fmla="*/ 406983 h 5609494"/>
              <a:gd name="connsiteX267" fmla="*/ 5802209 w 6054367"/>
              <a:gd name="connsiteY267" fmla="*/ 410202 h 5609494"/>
              <a:gd name="connsiteX268" fmla="*/ 5801568 w 6054367"/>
              <a:gd name="connsiteY268" fmla="*/ 413097 h 5609494"/>
              <a:gd name="connsiteX269" fmla="*/ 5800927 w 6054367"/>
              <a:gd name="connsiteY269" fmla="*/ 416315 h 5609494"/>
              <a:gd name="connsiteX270" fmla="*/ 5799325 w 6054367"/>
              <a:gd name="connsiteY270" fmla="*/ 419211 h 5609494"/>
              <a:gd name="connsiteX271" fmla="*/ 5797402 w 6054367"/>
              <a:gd name="connsiteY271" fmla="*/ 422107 h 5609494"/>
              <a:gd name="connsiteX272" fmla="*/ 5795160 w 6054367"/>
              <a:gd name="connsiteY272" fmla="*/ 425003 h 5609494"/>
              <a:gd name="connsiteX273" fmla="*/ 5792597 w 6054367"/>
              <a:gd name="connsiteY273" fmla="*/ 427899 h 5609494"/>
              <a:gd name="connsiteX274" fmla="*/ 5789072 w 6054367"/>
              <a:gd name="connsiteY274" fmla="*/ 430152 h 5609494"/>
              <a:gd name="connsiteX275" fmla="*/ 5786830 w 6054367"/>
              <a:gd name="connsiteY275" fmla="*/ 423072 h 5609494"/>
              <a:gd name="connsiteX276" fmla="*/ 5783945 w 6054367"/>
              <a:gd name="connsiteY276" fmla="*/ 415993 h 5609494"/>
              <a:gd name="connsiteX277" fmla="*/ 5780741 w 6054367"/>
              <a:gd name="connsiteY277" fmla="*/ 408592 h 5609494"/>
              <a:gd name="connsiteX278" fmla="*/ 5777217 w 6054367"/>
              <a:gd name="connsiteY278" fmla="*/ 401513 h 5609494"/>
              <a:gd name="connsiteX279" fmla="*/ 5773052 w 6054367"/>
              <a:gd name="connsiteY279" fmla="*/ 393791 h 5609494"/>
              <a:gd name="connsiteX280" fmla="*/ 5768566 w 6054367"/>
              <a:gd name="connsiteY280" fmla="*/ 386390 h 5609494"/>
              <a:gd name="connsiteX281" fmla="*/ 5758954 w 6054367"/>
              <a:gd name="connsiteY281" fmla="*/ 371267 h 5609494"/>
              <a:gd name="connsiteX282" fmla="*/ 5748381 w 6054367"/>
              <a:gd name="connsiteY282" fmla="*/ 356144 h 5609494"/>
              <a:gd name="connsiteX283" fmla="*/ 5737807 w 6054367"/>
              <a:gd name="connsiteY283" fmla="*/ 341020 h 5609494"/>
              <a:gd name="connsiteX284" fmla="*/ 5726913 w 6054367"/>
              <a:gd name="connsiteY284" fmla="*/ 325574 h 5609494"/>
              <a:gd name="connsiteX285" fmla="*/ 5716660 w 6054367"/>
              <a:gd name="connsiteY285" fmla="*/ 310773 h 5609494"/>
              <a:gd name="connsiteX286" fmla="*/ 5707048 w 6054367"/>
              <a:gd name="connsiteY286" fmla="*/ 295971 h 5609494"/>
              <a:gd name="connsiteX287" fmla="*/ 5702883 w 6054367"/>
              <a:gd name="connsiteY287" fmla="*/ 288570 h 5609494"/>
              <a:gd name="connsiteX288" fmla="*/ 5698718 w 6054367"/>
              <a:gd name="connsiteY288" fmla="*/ 281492 h 5609494"/>
              <a:gd name="connsiteX289" fmla="*/ 5695514 w 6054367"/>
              <a:gd name="connsiteY289" fmla="*/ 274091 h 5609494"/>
              <a:gd name="connsiteX290" fmla="*/ 5692310 w 6054367"/>
              <a:gd name="connsiteY290" fmla="*/ 266689 h 5609494"/>
              <a:gd name="connsiteX291" fmla="*/ 5689746 w 6054367"/>
              <a:gd name="connsiteY291" fmla="*/ 259932 h 5609494"/>
              <a:gd name="connsiteX292" fmla="*/ 5687824 w 6054367"/>
              <a:gd name="connsiteY292" fmla="*/ 253175 h 5609494"/>
              <a:gd name="connsiteX293" fmla="*/ 5686542 w 6054367"/>
              <a:gd name="connsiteY293" fmla="*/ 246418 h 5609494"/>
              <a:gd name="connsiteX294" fmla="*/ 5685902 w 6054367"/>
              <a:gd name="connsiteY294" fmla="*/ 239982 h 5609494"/>
              <a:gd name="connsiteX295" fmla="*/ 5685902 w 6054367"/>
              <a:gd name="connsiteY295" fmla="*/ 233547 h 5609494"/>
              <a:gd name="connsiteX296" fmla="*/ 5686542 w 6054367"/>
              <a:gd name="connsiteY296" fmla="*/ 227434 h 5609494"/>
              <a:gd name="connsiteX297" fmla="*/ 5688145 w 6054367"/>
              <a:gd name="connsiteY297" fmla="*/ 221319 h 5609494"/>
              <a:gd name="connsiteX298" fmla="*/ 5690708 w 6054367"/>
              <a:gd name="connsiteY298" fmla="*/ 215206 h 5609494"/>
              <a:gd name="connsiteX299" fmla="*/ 5692310 w 6054367"/>
              <a:gd name="connsiteY299" fmla="*/ 212631 h 5609494"/>
              <a:gd name="connsiteX300" fmla="*/ 5694232 w 6054367"/>
              <a:gd name="connsiteY300" fmla="*/ 209413 h 5609494"/>
              <a:gd name="connsiteX301" fmla="*/ 5569842 w 6054367"/>
              <a:gd name="connsiteY301" fmla="*/ 197858 h 5609494"/>
              <a:gd name="connsiteX302" fmla="*/ 5571750 w 6054367"/>
              <a:gd name="connsiteY302" fmla="*/ 197858 h 5609494"/>
              <a:gd name="connsiteX303" fmla="*/ 5573020 w 6054367"/>
              <a:gd name="connsiteY303" fmla="*/ 198823 h 5609494"/>
              <a:gd name="connsiteX304" fmla="*/ 5574927 w 6054367"/>
              <a:gd name="connsiteY304" fmla="*/ 199468 h 5609494"/>
              <a:gd name="connsiteX305" fmla="*/ 5576517 w 6054367"/>
              <a:gd name="connsiteY305" fmla="*/ 200756 h 5609494"/>
              <a:gd name="connsiteX306" fmla="*/ 5578105 w 6054367"/>
              <a:gd name="connsiteY306" fmla="*/ 202044 h 5609494"/>
              <a:gd name="connsiteX307" fmla="*/ 5579059 w 6054367"/>
              <a:gd name="connsiteY307" fmla="*/ 203977 h 5609494"/>
              <a:gd name="connsiteX308" fmla="*/ 5581919 w 6054367"/>
              <a:gd name="connsiteY308" fmla="*/ 208164 h 5609494"/>
              <a:gd name="connsiteX309" fmla="*/ 5584462 w 6054367"/>
              <a:gd name="connsiteY309" fmla="*/ 213318 h 5609494"/>
              <a:gd name="connsiteX310" fmla="*/ 5586686 w 6054367"/>
              <a:gd name="connsiteY310" fmla="*/ 218150 h 5609494"/>
              <a:gd name="connsiteX311" fmla="*/ 5588911 w 6054367"/>
              <a:gd name="connsiteY311" fmla="*/ 223625 h 5609494"/>
              <a:gd name="connsiteX312" fmla="*/ 5591771 w 6054367"/>
              <a:gd name="connsiteY312" fmla="*/ 228135 h 5609494"/>
              <a:gd name="connsiteX313" fmla="*/ 5594314 w 6054367"/>
              <a:gd name="connsiteY313" fmla="*/ 232644 h 5609494"/>
              <a:gd name="connsiteX314" fmla="*/ 5595903 w 6054367"/>
              <a:gd name="connsiteY314" fmla="*/ 234254 h 5609494"/>
              <a:gd name="connsiteX315" fmla="*/ 5597174 w 6054367"/>
              <a:gd name="connsiteY315" fmla="*/ 235865 h 5609494"/>
              <a:gd name="connsiteX316" fmla="*/ 5598763 w 6054367"/>
              <a:gd name="connsiteY316" fmla="*/ 237476 h 5609494"/>
              <a:gd name="connsiteX317" fmla="*/ 5600352 w 6054367"/>
              <a:gd name="connsiteY317" fmla="*/ 238119 h 5609494"/>
              <a:gd name="connsiteX318" fmla="*/ 5602259 w 6054367"/>
              <a:gd name="connsiteY318" fmla="*/ 238441 h 5609494"/>
              <a:gd name="connsiteX319" fmla="*/ 5603849 w 6054367"/>
              <a:gd name="connsiteY319" fmla="*/ 238764 h 5609494"/>
              <a:gd name="connsiteX320" fmla="*/ 5606073 w 6054367"/>
              <a:gd name="connsiteY320" fmla="*/ 238441 h 5609494"/>
              <a:gd name="connsiteX321" fmla="*/ 5607980 w 6054367"/>
              <a:gd name="connsiteY321" fmla="*/ 237798 h 5609494"/>
              <a:gd name="connsiteX322" fmla="*/ 5610204 w 6054367"/>
              <a:gd name="connsiteY322" fmla="*/ 236187 h 5609494"/>
              <a:gd name="connsiteX323" fmla="*/ 5612429 w 6054367"/>
              <a:gd name="connsiteY323" fmla="*/ 234254 h 5609494"/>
              <a:gd name="connsiteX324" fmla="*/ 5610840 w 6054367"/>
              <a:gd name="connsiteY324" fmla="*/ 236510 h 5609494"/>
              <a:gd name="connsiteX325" fmla="*/ 5609886 w 6054367"/>
              <a:gd name="connsiteY325" fmla="*/ 239408 h 5609494"/>
              <a:gd name="connsiteX326" fmla="*/ 5608934 w 6054367"/>
              <a:gd name="connsiteY326" fmla="*/ 241663 h 5609494"/>
              <a:gd name="connsiteX327" fmla="*/ 5608934 w 6054367"/>
              <a:gd name="connsiteY327" fmla="*/ 244240 h 5609494"/>
              <a:gd name="connsiteX328" fmla="*/ 5609252 w 6054367"/>
              <a:gd name="connsiteY328" fmla="*/ 246816 h 5609494"/>
              <a:gd name="connsiteX329" fmla="*/ 5609886 w 6054367"/>
              <a:gd name="connsiteY329" fmla="*/ 249716 h 5609494"/>
              <a:gd name="connsiteX330" fmla="*/ 5610840 w 6054367"/>
              <a:gd name="connsiteY330" fmla="*/ 252614 h 5609494"/>
              <a:gd name="connsiteX331" fmla="*/ 5612429 w 6054367"/>
              <a:gd name="connsiteY331" fmla="*/ 255513 h 5609494"/>
              <a:gd name="connsiteX332" fmla="*/ 5615925 w 6054367"/>
              <a:gd name="connsiteY332" fmla="*/ 260989 h 5609494"/>
              <a:gd name="connsiteX333" fmla="*/ 5619421 w 6054367"/>
              <a:gd name="connsiteY333" fmla="*/ 266786 h 5609494"/>
              <a:gd name="connsiteX334" fmla="*/ 5628637 w 6054367"/>
              <a:gd name="connsiteY334" fmla="*/ 278705 h 5609494"/>
              <a:gd name="connsiteX335" fmla="*/ 5632452 w 6054367"/>
              <a:gd name="connsiteY335" fmla="*/ 284502 h 5609494"/>
              <a:gd name="connsiteX336" fmla="*/ 5635948 w 6054367"/>
              <a:gd name="connsiteY336" fmla="*/ 290301 h 5609494"/>
              <a:gd name="connsiteX337" fmla="*/ 5637218 w 6054367"/>
              <a:gd name="connsiteY337" fmla="*/ 292877 h 5609494"/>
              <a:gd name="connsiteX338" fmla="*/ 5638490 w 6054367"/>
              <a:gd name="connsiteY338" fmla="*/ 295453 h 5609494"/>
              <a:gd name="connsiteX339" fmla="*/ 5639125 w 6054367"/>
              <a:gd name="connsiteY339" fmla="*/ 298353 h 5609494"/>
              <a:gd name="connsiteX340" fmla="*/ 5639443 w 6054367"/>
              <a:gd name="connsiteY340" fmla="*/ 300929 h 5609494"/>
              <a:gd name="connsiteX341" fmla="*/ 5639125 w 6054367"/>
              <a:gd name="connsiteY341" fmla="*/ 303506 h 5609494"/>
              <a:gd name="connsiteX342" fmla="*/ 5638808 w 6054367"/>
              <a:gd name="connsiteY342" fmla="*/ 306406 h 5609494"/>
              <a:gd name="connsiteX343" fmla="*/ 5637854 w 6054367"/>
              <a:gd name="connsiteY343" fmla="*/ 308660 h 5609494"/>
              <a:gd name="connsiteX344" fmla="*/ 5636265 w 6054367"/>
              <a:gd name="connsiteY344" fmla="*/ 310915 h 5609494"/>
              <a:gd name="connsiteX345" fmla="*/ 5634040 w 6054367"/>
              <a:gd name="connsiteY345" fmla="*/ 313169 h 5609494"/>
              <a:gd name="connsiteX346" fmla="*/ 5631180 w 6054367"/>
              <a:gd name="connsiteY346" fmla="*/ 315424 h 5609494"/>
              <a:gd name="connsiteX347" fmla="*/ 5628002 w 6054367"/>
              <a:gd name="connsiteY347" fmla="*/ 317357 h 5609494"/>
              <a:gd name="connsiteX348" fmla="*/ 5623870 w 6054367"/>
              <a:gd name="connsiteY348" fmla="*/ 319611 h 5609494"/>
              <a:gd name="connsiteX349" fmla="*/ 5619103 w 6054367"/>
              <a:gd name="connsiteY349" fmla="*/ 311880 h 5609494"/>
              <a:gd name="connsiteX350" fmla="*/ 5615289 w 6054367"/>
              <a:gd name="connsiteY350" fmla="*/ 304795 h 5609494"/>
              <a:gd name="connsiteX351" fmla="*/ 5612111 w 6054367"/>
              <a:gd name="connsiteY351" fmla="*/ 297386 h 5609494"/>
              <a:gd name="connsiteX352" fmla="*/ 5608616 w 6054367"/>
              <a:gd name="connsiteY352" fmla="*/ 290623 h 5609494"/>
              <a:gd name="connsiteX353" fmla="*/ 5602895 w 6054367"/>
              <a:gd name="connsiteY353" fmla="*/ 276128 h 5609494"/>
              <a:gd name="connsiteX354" fmla="*/ 5597174 w 6054367"/>
              <a:gd name="connsiteY354" fmla="*/ 261955 h 5609494"/>
              <a:gd name="connsiteX355" fmla="*/ 5594314 w 6054367"/>
              <a:gd name="connsiteY355" fmla="*/ 254546 h 5609494"/>
              <a:gd name="connsiteX356" fmla="*/ 5590818 w 6054367"/>
              <a:gd name="connsiteY356" fmla="*/ 247461 h 5609494"/>
              <a:gd name="connsiteX357" fmla="*/ 5587640 w 6054367"/>
              <a:gd name="connsiteY357" fmla="*/ 240053 h 5609494"/>
              <a:gd name="connsiteX358" fmla="*/ 5583190 w 6054367"/>
              <a:gd name="connsiteY358" fmla="*/ 232644 h 5609494"/>
              <a:gd name="connsiteX359" fmla="*/ 5578741 w 6054367"/>
              <a:gd name="connsiteY359" fmla="*/ 225236 h 5609494"/>
              <a:gd name="connsiteX360" fmla="*/ 5573656 w 6054367"/>
              <a:gd name="connsiteY360" fmla="*/ 217827 h 5609494"/>
              <a:gd name="connsiteX361" fmla="*/ 5567935 w 6054367"/>
              <a:gd name="connsiteY361" fmla="*/ 210097 h 5609494"/>
              <a:gd name="connsiteX362" fmla="*/ 5560944 w 6054367"/>
              <a:gd name="connsiteY362" fmla="*/ 202688 h 5609494"/>
              <a:gd name="connsiteX363" fmla="*/ 5563804 w 6054367"/>
              <a:gd name="connsiteY363" fmla="*/ 200756 h 5609494"/>
              <a:gd name="connsiteX364" fmla="*/ 5565711 w 6054367"/>
              <a:gd name="connsiteY364" fmla="*/ 199146 h 5609494"/>
              <a:gd name="connsiteX365" fmla="*/ 5567935 w 6054367"/>
              <a:gd name="connsiteY365" fmla="*/ 198501 h 5609494"/>
              <a:gd name="connsiteX366" fmla="*/ 5350771 w 6054367"/>
              <a:gd name="connsiteY366" fmla="*/ 0 h 5609494"/>
              <a:gd name="connsiteX367" fmla="*/ 5371055 w 6054367"/>
              <a:gd name="connsiteY367" fmla="*/ 0 h 5609494"/>
              <a:gd name="connsiteX368" fmla="*/ 5371483 w 6054367"/>
              <a:gd name="connsiteY368" fmla="*/ 2649 h 5609494"/>
              <a:gd name="connsiteX369" fmla="*/ 5372456 w 6054367"/>
              <a:gd name="connsiteY369" fmla="*/ 8675 h 5609494"/>
              <a:gd name="connsiteX370" fmla="*/ 5374401 w 6054367"/>
              <a:gd name="connsiteY370" fmla="*/ 14386 h 5609494"/>
              <a:gd name="connsiteX371" fmla="*/ 5376672 w 6054367"/>
              <a:gd name="connsiteY371" fmla="*/ 20414 h 5609494"/>
              <a:gd name="connsiteX372" fmla="*/ 5379915 w 6054367"/>
              <a:gd name="connsiteY372" fmla="*/ 26441 h 5609494"/>
              <a:gd name="connsiteX373" fmla="*/ 5375699 w 6054367"/>
              <a:gd name="connsiteY373" fmla="*/ 23269 h 5609494"/>
              <a:gd name="connsiteX374" fmla="*/ 5371483 w 6054367"/>
              <a:gd name="connsiteY374" fmla="*/ 19779 h 5609494"/>
              <a:gd name="connsiteX375" fmla="*/ 5365969 w 6054367"/>
              <a:gd name="connsiteY375" fmla="*/ 15021 h 5609494"/>
              <a:gd name="connsiteX376" fmla="*/ 5360131 w 6054367"/>
              <a:gd name="connsiteY376" fmla="*/ 9945 h 5609494"/>
              <a:gd name="connsiteX377" fmla="*/ 5353968 w 6054367"/>
              <a:gd name="connsiteY377" fmla="*/ 3283 h 5609494"/>
              <a:gd name="connsiteX378" fmla="*/ 0 w 6054367"/>
              <a:gd name="connsiteY378" fmla="*/ 0 h 5609494"/>
              <a:gd name="connsiteX379" fmla="*/ 5235691 w 6054367"/>
              <a:gd name="connsiteY379" fmla="*/ 0 h 5609494"/>
              <a:gd name="connsiteX380" fmla="*/ 5238616 w 6054367"/>
              <a:gd name="connsiteY380" fmla="*/ 2090 h 5609494"/>
              <a:gd name="connsiteX381" fmla="*/ 5243743 w 6054367"/>
              <a:gd name="connsiteY381" fmla="*/ 4653 h 5609494"/>
              <a:gd name="connsiteX382" fmla="*/ 5248548 w 6054367"/>
              <a:gd name="connsiteY382" fmla="*/ 7216 h 5609494"/>
              <a:gd name="connsiteX383" fmla="*/ 5258481 w 6054367"/>
              <a:gd name="connsiteY383" fmla="*/ 12343 h 5609494"/>
              <a:gd name="connsiteX384" fmla="*/ 5263608 w 6054367"/>
              <a:gd name="connsiteY384" fmla="*/ 14585 h 5609494"/>
              <a:gd name="connsiteX385" fmla="*/ 5267773 w 6054367"/>
              <a:gd name="connsiteY385" fmla="*/ 17148 h 5609494"/>
              <a:gd name="connsiteX386" fmla="*/ 5270978 w 6054367"/>
              <a:gd name="connsiteY386" fmla="*/ 19391 h 5609494"/>
              <a:gd name="connsiteX387" fmla="*/ 5273861 w 6054367"/>
              <a:gd name="connsiteY387" fmla="*/ 22275 h 5609494"/>
              <a:gd name="connsiteX388" fmla="*/ 5277065 w 6054367"/>
              <a:gd name="connsiteY388" fmla="*/ 22596 h 5609494"/>
              <a:gd name="connsiteX389" fmla="*/ 5279949 w 6054367"/>
              <a:gd name="connsiteY389" fmla="*/ 22596 h 5609494"/>
              <a:gd name="connsiteX390" fmla="*/ 5282191 w 6054367"/>
              <a:gd name="connsiteY390" fmla="*/ 22275 h 5609494"/>
              <a:gd name="connsiteX391" fmla="*/ 5284114 w 6054367"/>
              <a:gd name="connsiteY391" fmla="*/ 21314 h 5609494"/>
              <a:gd name="connsiteX392" fmla="*/ 5286036 w 6054367"/>
              <a:gd name="connsiteY392" fmla="*/ 20352 h 5609494"/>
              <a:gd name="connsiteX393" fmla="*/ 5287318 w 6054367"/>
              <a:gd name="connsiteY393" fmla="*/ 18751 h 5609494"/>
              <a:gd name="connsiteX394" fmla="*/ 5290842 w 6054367"/>
              <a:gd name="connsiteY394" fmla="*/ 14906 h 5609494"/>
              <a:gd name="connsiteX395" fmla="*/ 5295007 w 6054367"/>
              <a:gd name="connsiteY395" fmla="*/ 10420 h 5609494"/>
              <a:gd name="connsiteX396" fmla="*/ 5297250 w 6054367"/>
              <a:gd name="connsiteY396" fmla="*/ 8177 h 5609494"/>
              <a:gd name="connsiteX397" fmla="*/ 5300455 w 6054367"/>
              <a:gd name="connsiteY397" fmla="*/ 5293 h 5609494"/>
              <a:gd name="connsiteX398" fmla="*/ 5303979 w 6054367"/>
              <a:gd name="connsiteY398" fmla="*/ 3050 h 5609494"/>
              <a:gd name="connsiteX399" fmla="*/ 5307503 w 6054367"/>
              <a:gd name="connsiteY399" fmla="*/ 808 h 5609494"/>
              <a:gd name="connsiteX400" fmla="*/ 5309118 w 6054367"/>
              <a:gd name="connsiteY400" fmla="*/ 0 h 5609494"/>
              <a:gd name="connsiteX401" fmla="*/ 5322875 w 6054367"/>
              <a:gd name="connsiteY401" fmla="*/ 0 h 5609494"/>
              <a:gd name="connsiteX402" fmla="*/ 5323524 w 6054367"/>
              <a:gd name="connsiteY402" fmla="*/ 487 h 5609494"/>
              <a:gd name="connsiteX403" fmla="*/ 5325445 w 6054367"/>
              <a:gd name="connsiteY403" fmla="*/ 2730 h 5609494"/>
              <a:gd name="connsiteX404" fmla="*/ 5327048 w 6054367"/>
              <a:gd name="connsiteY404" fmla="*/ 4973 h 5609494"/>
              <a:gd name="connsiteX405" fmla="*/ 5328330 w 6054367"/>
              <a:gd name="connsiteY405" fmla="*/ 7216 h 5609494"/>
              <a:gd name="connsiteX406" fmla="*/ 5328970 w 6054367"/>
              <a:gd name="connsiteY406" fmla="*/ 9458 h 5609494"/>
              <a:gd name="connsiteX407" fmla="*/ 5329290 w 6054367"/>
              <a:gd name="connsiteY407" fmla="*/ 11702 h 5609494"/>
              <a:gd name="connsiteX408" fmla="*/ 5329290 w 6054367"/>
              <a:gd name="connsiteY408" fmla="*/ 14265 h 5609494"/>
              <a:gd name="connsiteX409" fmla="*/ 5329290 w 6054367"/>
              <a:gd name="connsiteY409" fmla="*/ 16507 h 5609494"/>
              <a:gd name="connsiteX410" fmla="*/ 5328970 w 6054367"/>
              <a:gd name="connsiteY410" fmla="*/ 18430 h 5609494"/>
              <a:gd name="connsiteX411" fmla="*/ 5327369 w 6054367"/>
              <a:gd name="connsiteY411" fmla="*/ 22915 h 5609494"/>
              <a:gd name="connsiteX412" fmla="*/ 5325126 w 6054367"/>
              <a:gd name="connsiteY412" fmla="*/ 27722 h 5609494"/>
              <a:gd name="connsiteX413" fmla="*/ 5322882 w 6054367"/>
              <a:gd name="connsiteY413" fmla="*/ 32528 h 5609494"/>
              <a:gd name="connsiteX414" fmla="*/ 5317436 w 6054367"/>
              <a:gd name="connsiteY414" fmla="*/ 41499 h 5609494"/>
              <a:gd name="connsiteX415" fmla="*/ 5314873 w 6054367"/>
              <a:gd name="connsiteY415" fmla="*/ 45984 h 5609494"/>
              <a:gd name="connsiteX416" fmla="*/ 5312950 w 6054367"/>
              <a:gd name="connsiteY416" fmla="*/ 50791 h 5609494"/>
              <a:gd name="connsiteX417" fmla="*/ 5312309 w 6054367"/>
              <a:gd name="connsiteY417" fmla="*/ 54956 h 5609494"/>
              <a:gd name="connsiteX418" fmla="*/ 5311989 w 6054367"/>
              <a:gd name="connsiteY418" fmla="*/ 57199 h 5609494"/>
              <a:gd name="connsiteX419" fmla="*/ 5311989 w 6054367"/>
              <a:gd name="connsiteY419" fmla="*/ 59441 h 5609494"/>
              <a:gd name="connsiteX420" fmla="*/ 5312309 w 6054367"/>
              <a:gd name="connsiteY420" fmla="*/ 61685 h 5609494"/>
              <a:gd name="connsiteX421" fmla="*/ 5312950 w 6054367"/>
              <a:gd name="connsiteY421" fmla="*/ 63927 h 5609494"/>
              <a:gd name="connsiteX422" fmla="*/ 5314232 w 6054367"/>
              <a:gd name="connsiteY422" fmla="*/ 66170 h 5609494"/>
              <a:gd name="connsiteX423" fmla="*/ 5315513 w 6054367"/>
              <a:gd name="connsiteY423" fmla="*/ 68413 h 5609494"/>
              <a:gd name="connsiteX424" fmla="*/ 5317116 w 6054367"/>
              <a:gd name="connsiteY424" fmla="*/ 71617 h 5609494"/>
              <a:gd name="connsiteX425" fmla="*/ 5318717 w 6054367"/>
              <a:gd name="connsiteY425" fmla="*/ 74501 h 5609494"/>
              <a:gd name="connsiteX426" fmla="*/ 5320319 w 6054367"/>
              <a:gd name="connsiteY426" fmla="*/ 77384 h 5609494"/>
              <a:gd name="connsiteX427" fmla="*/ 5321601 w 6054367"/>
              <a:gd name="connsiteY427" fmla="*/ 79628 h 5609494"/>
              <a:gd name="connsiteX428" fmla="*/ 5323524 w 6054367"/>
              <a:gd name="connsiteY428" fmla="*/ 81550 h 5609494"/>
              <a:gd name="connsiteX429" fmla="*/ 5325126 w 6054367"/>
              <a:gd name="connsiteY429" fmla="*/ 83151 h 5609494"/>
              <a:gd name="connsiteX430" fmla="*/ 5327048 w 6054367"/>
              <a:gd name="connsiteY430" fmla="*/ 84113 h 5609494"/>
              <a:gd name="connsiteX431" fmla="*/ 5328970 w 6054367"/>
              <a:gd name="connsiteY431" fmla="*/ 85395 h 5609494"/>
              <a:gd name="connsiteX432" fmla="*/ 5332815 w 6054367"/>
              <a:gd name="connsiteY432" fmla="*/ 86676 h 5609494"/>
              <a:gd name="connsiteX433" fmla="*/ 5336660 w 6054367"/>
              <a:gd name="connsiteY433" fmla="*/ 87638 h 5609494"/>
              <a:gd name="connsiteX434" fmla="*/ 5340825 w 6054367"/>
              <a:gd name="connsiteY434" fmla="*/ 87638 h 5609494"/>
              <a:gd name="connsiteX435" fmla="*/ 5344670 w 6054367"/>
              <a:gd name="connsiteY435" fmla="*/ 87638 h 5609494"/>
              <a:gd name="connsiteX436" fmla="*/ 5352680 w 6054367"/>
              <a:gd name="connsiteY436" fmla="*/ 87638 h 5609494"/>
              <a:gd name="connsiteX437" fmla="*/ 5356846 w 6054367"/>
              <a:gd name="connsiteY437" fmla="*/ 87958 h 5609494"/>
              <a:gd name="connsiteX438" fmla="*/ 5360691 w 6054367"/>
              <a:gd name="connsiteY438" fmla="*/ 88599 h 5609494"/>
              <a:gd name="connsiteX439" fmla="*/ 5364215 w 6054367"/>
              <a:gd name="connsiteY439" fmla="*/ 90201 h 5609494"/>
              <a:gd name="connsiteX440" fmla="*/ 5366137 w 6054367"/>
              <a:gd name="connsiteY440" fmla="*/ 91483 h 5609494"/>
              <a:gd name="connsiteX441" fmla="*/ 5368060 w 6054367"/>
              <a:gd name="connsiteY441" fmla="*/ 92444 h 5609494"/>
              <a:gd name="connsiteX442" fmla="*/ 5369662 w 6054367"/>
              <a:gd name="connsiteY442" fmla="*/ 94045 h 5609494"/>
              <a:gd name="connsiteX443" fmla="*/ 5371264 w 6054367"/>
              <a:gd name="connsiteY443" fmla="*/ 95968 h 5609494"/>
              <a:gd name="connsiteX444" fmla="*/ 5373186 w 6054367"/>
              <a:gd name="connsiteY444" fmla="*/ 98211 h 5609494"/>
              <a:gd name="connsiteX445" fmla="*/ 5374789 w 6054367"/>
              <a:gd name="connsiteY445" fmla="*/ 100774 h 5609494"/>
              <a:gd name="connsiteX446" fmla="*/ 5371584 w 6054367"/>
              <a:gd name="connsiteY446" fmla="*/ 103657 h 5609494"/>
              <a:gd name="connsiteX447" fmla="*/ 5369020 w 6054367"/>
              <a:gd name="connsiteY447" fmla="*/ 105901 h 5609494"/>
              <a:gd name="connsiteX448" fmla="*/ 5366778 w 6054367"/>
              <a:gd name="connsiteY448" fmla="*/ 108464 h 5609494"/>
              <a:gd name="connsiteX449" fmla="*/ 5364856 w 6054367"/>
              <a:gd name="connsiteY449" fmla="*/ 110706 h 5609494"/>
              <a:gd name="connsiteX450" fmla="*/ 5361652 w 6054367"/>
              <a:gd name="connsiteY450" fmla="*/ 116154 h 5609494"/>
              <a:gd name="connsiteX451" fmla="*/ 5359088 w 6054367"/>
              <a:gd name="connsiteY451" fmla="*/ 120959 h 5609494"/>
              <a:gd name="connsiteX452" fmla="*/ 5356204 w 6054367"/>
              <a:gd name="connsiteY452" fmla="*/ 126086 h 5609494"/>
              <a:gd name="connsiteX453" fmla="*/ 5353001 w 6054367"/>
              <a:gd name="connsiteY453" fmla="*/ 130892 h 5609494"/>
              <a:gd name="connsiteX454" fmla="*/ 5351078 w 6054367"/>
              <a:gd name="connsiteY454" fmla="*/ 133776 h 5609494"/>
              <a:gd name="connsiteX455" fmla="*/ 5348835 w 6054367"/>
              <a:gd name="connsiteY455" fmla="*/ 136019 h 5609494"/>
              <a:gd name="connsiteX456" fmla="*/ 5345631 w 6054367"/>
              <a:gd name="connsiteY456" fmla="*/ 138582 h 5609494"/>
              <a:gd name="connsiteX457" fmla="*/ 5342427 w 6054367"/>
              <a:gd name="connsiteY457" fmla="*/ 140824 h 5609494"/>
              <a:gd name="connsiteX458" fmla="*/ 5344991 w 6054367"/>
              <a:gd name="connsiteY458" fmla="*/ 146913 h 5609494"/>
              <a:gd name="connsiteX459" fmla="*/ 5347875 w 6054367"/>
              <a:gd name="connsiteY459" fmla="*/ 152039 h 5609494"/>
              <a:gd name="connsiteX460" fmla="*/ 5351399 w 6054367"/>
              <a:gd name="connsiteY460" fmla="*/ 155884 h 5609494"/>
              <a:gd name="connsiteX461" fmla="*/ 5354923 w 6054367"/>
              <a:gd name="connsiteY461" fmla="*/ 159088 h 5609494"/>
              <a:gd name="connsiteX462" fmla="*/ 5358128 w 6054367"/>
              <a:gd name="connsiteY462" fmla="*/ 161971 h 5609494"/>
              <a:gd name="connsiteX463" fmla="*/ 5361652 w 6054367"/>
              <a:gd name="connsiteY463" fmla="*/ 164214 h 5609494"/>
              <a:gd name="connsiteX464" fmla="*/ 5365497 w 6054367"/>
              <a:gd name="connsiteY464" fmla="*/ 166137 h 5609494"/>
              <a:gd name="connsiteX465" fmla="*/ 5369341 w 6054367"/>
              <a:gd name="connsiteY465" fmla="*/ 167418 h 5609494"/>
              <a:gd name="connsiteX466" fmla="*/ 5376390 w 6054367"/>
              <a:gd name="connsiteY466" fmla="*/ 170943 h 5609494"/>
              <a:gd name="connsiteX467" fmla="*/ 5380235 w 6054367"/>
              <a:gd name="connsiteY467" fmla="*/ 172865 h 5609494"/>
              <a:gd name="connsiteX468" fmla="*/ 5383760 w 6054367"/>
              <a:gd name="connsiteY468" fmla="*/ 175108 h 5609494"/>
              <a:gd name="connsiteX469" fmla="*/ 5387284 w 6054367"/>
              <a:gd name="connsiteY469" fmla="*/ 177671 h 5609494"/>
              <a:gd name="connsiteX470" fmla="*/ 5390488 w 6054367"/>
              <a:gd name="connsiteY470" fmla="*/ 181195 h 5609494"/>
              <a:gd name="connsiteX471" fmla="*/ 5394013 w 6054367"/>
              <a:gd name="connsiteY471" fmla="*/ 185361 h 5609494"/>
              <a:gd name="connsiteX472" fmla="*/ 5396576 w 6054367"/>
              <a:gd name="connsiteY472" fmla="*/ 190488 h 5609494"/>
              <a:gd name="connsiteX473" fmla="*/ 5394333 w 6054367"/>
              <a:gd name="connsiteY473" fmla="*/ 193051 h 5609494"/>
              <a:gd name="connsiteX474" fmla="*/ 5391770 w 6054367"/>
              <a:gd name="connsiteY474" fmla="*/ 194973 h 5609494"/>
              <a:gd name="connsiteX475" fmla="*/ 5389526 w 6054367"/>
              <a:gd name="connsiteY475" fmla="*/ 196575 h 5609494"/>
              <a:gd name="connsiteX476" fmla="*/ 5387284 w 6054367"/>
              <a:gd name="connsiteY476" fmla="*/ 197537 h 5609494"/>
              <a:gd name="connsiteX477" fmla="*/ 5385042 w 6054367"/>
              <a:gd name="connsiteY477" fmla="*/ 198497 h 5609494"/>
              <a:gd name="connsiteX478" fmla="*/ 5382478 w 6054367"/>
              <a:gd name="connsiteY478" fmla="*/ 199138 h 5609494"/>
              <a:gd name="connsiteX479" fmla="*/ 5378313 w 6054367"/>
              <a:gd name="connsiteY479" fmla="*/ 199779 h 5609494"/>
              <a:gd name="connsiteX480" fmla="*/ 5374147 w 6054367"/>
              <a:gd name="connsiteY480" fmla="*/ 200420 h 5609494"/>
              <a:gd name="connsiteX481" fmla="*/ 5369982 w 6054367"/>
              <a:gd name="connsiteY481" fmla="*/ 201060 h 5609494"/>
              <a:gd name="connsiteX482" fmla="*/ 5367739 w 6054367"/>
              <a:gd name="connsiteY482" fmla="*/ 201701 h 5609494"/>
              <a:gd name="connsiteX483" fmla="*/ 5365497 w 6054367"/>
              <a:gd name="connsiteY483" fmla="*/ 202663 h 5609494"/>
              <a:gd name="connsiteX484" fmla="*/ 5363254 w 6054367"/>
              <a:gd name="connsiteY484" fmla="*/ 203624 h 5609494"/>
              <a:gd name="connsiteX485" fmla="*/ 5361011 w 6054367"/>
              <a:gd name="connsiteY485" fmla="*/ 205226 h 5609494"/>
              <a:gd name="connsiteX486" fmla="*/ 5371905 w 6054367"/>
              <a:gd name="connsiteY486" fmla="*/ 214198 h 5609494"/>
              <a:gd name="connsiteX487" fmla="*/ 5382478 w 6054367"/>
              <a:gd name="connsiteY487" fmla="*/ 222848 h 5609494"/>
              <a:gd name="connsiteX488" fmla="*/ 5387925 w 6054367"/>
              <a:gd name="connsiteY488" fmla="*/ 227334 h 5609494"/>
              <a:gd name="connsiteX489" fmla="*/ 5392411 w 6054367"/>
              <a:gd name="connsiteY489" fmla="*/ 231500 h 5609494"/>
              <a:gd name="connsiteX490" fmla="*/ 5397216 w 6054367"/>
              <a:gd name="connsiteY490" fmla="*/ 235985 h 5609494"/>
              <a:gd name="connsiteX491" fmla="*/ 5400741 w 6054367"/>
              <a:gd name="connsiteY491" fmla="*/ 240471 h 5609494"/>
              <a:gd name="connsiteX492" fmla="*/ 5404266 w 6054367"/>
              <a:gd name="connsiteY492" fmla="*/ 245276 h 5609494"/>
              <a:gd name="connsiteX493" fmla="*/ 5406829 w 6054367"/>
              <a:gd name="connsiteY493" fmla="*/ 250083 h 5609494"/>
              <a:gd name="connsiteX494" fmla="*/ 5408751 w 6054367"/>
              <a:gd name="connsiteY494" fmla="*/ 255529 h 5609494"/>
              <a:gd name="connsiteX495" fmla="*/ 5410032 w 6054367"/>
              <a:gd name="connsiteY495" fmla="*/ 260656 h 5609494"/>
              <a:gd name="connsiteX496" fmla="*/ 5410353 w 6054367"/>
              <a:gd name="connsiteY496" fmla="*/ 263860 h 5609494"/>
              <a:gd name="connsiteX497" fmla="*/ 5410353 w 6054367"/>
              <a:gd name="connsiteY497" fmla="*/ 266744 h 5609494"/>
              <a:gd name="connsiteX498" fmla="*/ 5410353 w 6054367"/>
              <a:gd name="connsiteY498" fmla="*/ 269948 h 5609494"/>
              <a:gd name="connsiteX499" fmla="*/ 5410032 w 6054367"/>
              <a:gd name="connsiteY499" fmla="*/ 272831 h 5609494"/>
              <a:gd name="connsiteX500" fmla="*/ 5409393 w 6054367"/>
              <a:gd name="connsiteY500" fmla="*/ 276356 h 5609494"/>
              <a:gd name="connsiteX501" fmla="*/ 5408431 w 6054367"/>
              <a:gd name="connsiteY501" fmla="*/ 279880 h 5609494"/>
              <a:gd name="connsiteX502" fmla="*/ 5405868 w 6054367"/>
              <a:gd name="connsiteY502" fmla="*/ 286609 h 5609494"/>
              <a:gd name="connsiteX503" fmla="*/ 5406829 w 6054367"/>
              <a:gd name="connsiteY503" fmla="*/ 288532 h 5609494"/>
              <a:gd name="connsiteX504" fmla="*/ 5408431 w 6054367"/>
              <a:gd name="connsiteY504" fmla="*/ 289172 h 5609494"/>
              <a:gd name="connsiteX505" fmla="*/ 5410032 w 6054367"/>
              <a:gd name="connsiteY505" fmla="*/ 290133 h 5609494"/>
              <a:gd name="connsiteX506" fmla="*/ 5411314 w 6054367"/>
              <a:gd name="connsiteY506" fmla="*/ 290133 h 5609494"/>
              <a:gd name="connsiteX507" fmla="*/ 5412276 w 6054367"/>
              <a:gd name="connsiteY507" fmla="*/ 290133 h 5609494"/>
              <a:gd name="connsiteX508" fmla="*/ 5413557 w 6054367"/>
              <a:gd name="connsiteY508" fmla="*/ 289813 h 5609494"/>
              <a:gd name="connsiteX509" fmla="*/ 5414519 w 6054367"/>
              <a:gd name="connsiteY509" fmla="*/ 288851 h 5609494"/>
              <a:gd name="connsiteX510" fmla="*/ 5415480 w 6054367"/>
              <a:gd name="connsiteY510" fmla="*/ 287891 h 5609494"/>
              <a:gd name="connsiteX511" fmla="*/ 5416761 w 6054367"/>
              <a:gd name="connsiteY511" fmla="*/ 285647 h 5609494"/>
              <a:gd name="connsiteX512" fmla="*/ 5417402 w 6054367"/>
              <a:gd name="connsiteY512" fmla="*/ 283084 h 5609494"/>
              <a:gd name="connsiteX513" fmla="*/ 5417402 w 6054367"/>
              <a:gd name="connsiteY513" fmla="*/ 282123 h 5609494"/>
              <a:gd name="connsiteX514" fmla="*/ 5417402 w 6054367"/>
              <a:gd name="connsiteY514" fmla="*/ 280842 h 5609494"/>
              <a:gd name="connsiteX515" fmla="*/ 5416761 w 6054367"/>
              <a:gd name="connsiteY515" fmla="*/ 280201 h 5609494"/>
              <a:gd name="connsiteX516" fmla="*/ 5416121 w 6054367"/>
              <a:gd name="connsiteY516" fmla="*/ 279560 h 5609494"/>
              <a:gd name="connsiteX517" fmla="*/ 5421567 w 6054367"/>
              <a:gd name="connsiteY517" fmla="*/ 282764 h 5609494"/>
              <a:gd name="connsiteX518" fmla="*/ 5427014 w 6054367"/>
              <a:gd name="connsiteY518" fmla="*/ 287570 h 5609494"/>
              <a:gd name="connsiteX519" fmla="*/ 5432782 w 6054367"/>
              <a:gd name="connsiteY519" fmla="*/ 292376 h 5609494"/>
              <a:gd name="connsiteX520" fmla="*/ 5438549 w 6054367"/>
              <a:gd name="connsiteY520" fmla="*/ 298464 h 5609494"/>
              <a:gd name="connsiteX521" fmla="*/ 5443996 w 6054367"/>
              <a:gd name="connsiteY521" fmla="*/ 304872 h 5609494"/>
              <a:gd name="connsiteX522" fmla="*/ 5449123 w 6054367"/>
              <a:gd name="connsiteY522" fmla="*/ 311921 h 5609494"/>
              <a:gd name="connsiteX523" fmla="*/ 5454249 w 6054367"/>
              <a:gd name="connsiteY523" fmla="*/ 319291 h 5609494"/>
              <a:gd name="connsiteX524" fmla="*/ 5458734 w 6054367"/>
              <a:gd name="connsiteY524" fmla="*/ 326980 h 5609494"/>
              <a:gd name="connsiteX525" fmla="*/ 5462900 w 6054367"/>
              <a:gd name="connsiteY525" fmla="*/ 334990 h 5609494"/>
              <a:gd name="connsiteX526" fmla="*/ 5466745 w 6054367"/>
              <a:gd name="connsiteY526" fmla="*/ 343320 h 5609494"/>
              <a:gd name="connsiteX527" fmla="*/ 5469629 w 6054367"/>
              <a:gd name="connsiteY527" fmla="*/ 351331 h 5609494"/>
              <a:gd name="connsiteX528" fmla="*/ 5472512 w 6054367"/>
              <a:gd name="connsiteY528" fmla="*/ 359340 h 5609494"/>
              <a:gd name="connsiteX529" fmla="*/ 5474113 w 6054367"/>
              <a:gd name="connsiteY529" fmla="*/ 367351 h 5609494"/>
              <a:gd name="connsiteX530" fmla="*/ 5475075 w 6054367"/>
              <a:gd name="connsiteY530" fmla="*/ 375041 h 5609494"/>
              <a:gd name="connsiteX531" fmla="*/ 5475075 w 6054367"/>
              <a:gd name="connsiteY531" fmla="*/ 382090 h 5609494"/>
              <a:gd name="connsiteX532" fmla="*/ 5475075 w 6054367"/>
              <a:gd name="connsiteY532" fmla="*/ 385614 h 5609494"/>
              <a:gd name="connsiteX533" fmla="*/ 5474434 w 6054367"/>
              <a:gd name="connsiteY533" fmla="*/ 389139 h 5609494"/>
              <a:gd name="connsiteX534" fmla="*/ 5477638 w 6054367"/>
              <a:gd name="connsiteY534" fmla="*/ 390420 h 5609494"/>
              <a:gd name="connsiteX535" fmla="*/ 5481163 w 6054367"/>
              <a:gd name="connsiteY535" fmla="*/ 391702 h 5609494"/>
              <a:gd name="connsiteX536" fmla="*/ 5484687 w 6054367"/>
              <a:gd name="connsiteY536" fmla="*/ 392022 h 5609494"/>
              <a:gd name="connsiteX537" fmla="*/ 5487571 w 6054367"/>
              <a:gd name="connsiteY537" fmla="*/ 392022 h 5609494"/>
              <a:gd name="connsiteX538" fmla="*/ 5490774 w 6054367"/>
              <a:gd name="connsiteY538" fmla="*/ 391702 h 5609494"/>
              <a:gd name="connsiteX539" fmla="*/ 5493338 w 6054367"/>
              <a:gd name="connsiteY539" fmla="*/ 391061 h 5609494"/>
              <a:gd name="connsiteX540" fmla="*/ 5498464 w 6054367"/>
              <a:gd name="connsiteY540" fmla="*/ 390099 h 5609494"/>
              <a:gd name="connsiteX541" fmla="*/ 5500388 w 6054367"/>
              <a:gd name="connsiteY541" fmla="*/ 389780 h 5609494"/>
              <a:gd name="connsiteX542" fmla="*/ 5501669 w 6054367"/>
              <a:gd name="connsiteY542" fmla="*/ 390099 h 5609494"/>
              <a:gd name="connsiteX543" fmla="*/ 5502951 w 6054367"/>
              <a:gd name="connsiteY543" fmla="*/ 391061 h 5609494"/>
              <a:gd name="connsiteX544" fmla="*/ 5503591 w 6054367"/>
              <a:gd name="connsiteY544" fmla="*/ 392343 h 5609494"/>
              <a:gd name="connsiteX545" fmla="*/ 5503911 w 6054367"/>
              <a:gd name="connsiteY545" fmla="*/ 394906 h 5609494"/>
              <a:gd name="connsiteX546" fmla="*/ 5503591 w 6054367"/>
              <a:gd name="connsiteY546" fmla="*/ 398110 h 5609494"/>
              <a:gd name="connsiteX547" fmla="*/ 5502951 w 6054367"/>
              <a:gd name="connsiteY547" fmla="*/ 402275 h 5609494"/>
              <a:gd name="connsiteX548" fmla="*/ 5501669 w 6054367"/>
              <a:gd name="connsiteY548" fmla="*/ 408042 h 5609494"/>
              <a:gd name="connsiteX549" fmla="*/ 5505514 w 6054367"/>
              <a:gd name="connsiteY549" fmla="*/ 411888 h 5609494"/>
              <a:gd name="connsiteX550" fmla="*/ 5509679 w 6054367"/>
              <a:gd name="connsiteY550" fmla="*/ 415412 h 5609494"/>
              <a:gd name="connsiteX551" fmla="*/ 5513844 w 6054367"/>
              <a:gd name="connsiteY551" fmla="*/ 418295 h 5609494"/>
              <a:gd name="connsiteX552" fmla="*/ 5518009 w 6054367"/>
              <a:gd name="connsiteY552" fmla="*/ 421179 h 5609494"/>
              <a:gd name="connsiteX553" fmla="*/ 5522175 w 6054367"/>
              <a:gd name="connsiteY553" fmla="*/ 423743 h 5609494"/>
              <a:gd name="connsiteX554" fmla="*/ 5526981 w 6054367"/>
              <a:gd name="connsiteY554" fmla="*/ 425985 h 5609494"/>
              <a:gd name="connsiteX555" fmla="*/ 5531146 w 6054367"/>
              <a:gd name="connsiteY555" fmla="*/ 428228 h 5609494"/>
              <a:gd name="connsiteX556" fmla="*/ 5535952 w 6054367"/>
              <a:gd name="connsiteY556" fmla="*/ 430150 h 5609494"/>
              <a:gd name="connsiteX557" fmla="*/ 5540438 w 6054367"/>
              <a:gd name="connsiteY557" fmla="*/ 431752 h 5609494"/>
              <a:gd name="connsiteX558" fmla="*/ 5545244 w 6054367"/>
              <a:gd name="connsiteY558" fmla="*/ 433355 h 5609494"/>
              <a:gd name="connsiteX559" fmla="*/ 5550050 w 6054367"/>
              <a:gd name="connsiteY559" fmla="*/ 434316 h 5609494"/>
              <a:gd name="connsiteX560" fmla="*/ 5555176 w 6054367"/>
              <a:gd name="connsiteY560" fmla="*/ 434956 h 5609494"/>
              <a:gd name="connsiteX561" fmla="*/ 5560303 w 6054367"/>
              <a:gd name="connsiteY561" fmla="*/ 435918 h 5609494"/>
              <a:gd name="connsiteX562" fmla="*/ 5565429 w 6054367"/>
              <a:gd name="connsiteY562" fmla="*/ 436238 h 5609494"/>
              <a:gd name="connsiteX563" fmla="*/ 5570556 w 6054367"/>
              <a:gd name="connsiteY563" fmla="*/ 436238 h 5609494"/>
              <a:gd name="connsiteX564" fmla="*/ 5576003 w 6054367"/>
              <a:gd name="connsiteY564" fmla="*/ 436238 h 5609494"/>
              <a:gd name="connsiteX565" fmla="*/ 5575361 w 6054367"/>
              <a:gd name="connsiteY565" fmla="*/ 439763 h 5609494"/>
              <a:gd name="connsiteX566" fmla="*/ 5573760 w 6054367"/>
              <a:gd name="connsiteY566" fmla="*/ 442967 h 5609494"/>
              <a:gd name="connsiteX567" fmla="*/ 5571837 w 6054367"/>
              <a:gd name="connsiteY567" fmla="*/ 446491 h 5609494"/>
              <a:gd name="connsiteX568" fmla="*/ 5569915 w 6054367"/>
              <a:gd name="connsiteY568" fmla="*/ 449695 h 5609494"/>
              <a:gd name="connsiteX569" fmla="*/ 5565429 w 6054367"/>
              <a:gd name="connsiteY569" fmla="*/ 456103 h 5609494"/>
              <a:gd name="connsiteX570" fmla="*/ 5559982 w 6054367"/>
              <a:gd name="connsiteY570" fmla="*/ 462512 h 5609494"/>
              <a:gd name="connsiteX571" fmla="*/ 5555497 w 6054367"/>
              <a:gd name="connsiteY571" fmla="*/ 468599 h 5609494"/>
              <a:gd name="connsiteX572" fmla="*/ 5553254 w 6054367"/>
              <a:gd name="connsiteY572" fmla="*/ 472123 h 5609494"/>
              <a:gd name="connsiteX573" fmla="*/ 5551331 w 6054367"/>
              <a:gd name="connsiteY573" fmla="*/ 475007 h 5609494"/>
              <a:gd name="connsiteX574" fmla="*/ 5549729 w 6054367"/>
              <a:gd name="connsiteY574" fmla="*/ 478532 h 5609494"/>
              <a:gd name="connsiteX575" fmla="*/ 5548447 w 6054367"/>
              <a:gd name="connsiteY575" fmla="*/ 482056 h 5609494"/>
              <a:gd name="connsiteX576" fmla="*/ 5548127 w 6054367"/>
              <a:gd name="connsiteY576" fmla="*/ 485260 h 5609494"/>
              <a:gd name="connsiteX577" fmla="*/ 5548127 w 6054367"/>
              <a:gd name="connsiteY577" fmla="*/ 488784 h 5609494"/>
              <a:gd name="connsiteX578" fmla="*/ 5555497 w 6054367"/>
              <a:gd name="connsiteY578" fmla="*/ 491668 h 5609494"/>
              <a:gd name="connsiteX579" fmla="*/ 5559342 w 6054367"/>
              <a:gd name="connsiteY579" fmla="*/ 493591 h 5609494"/>
              <a:gd name="connsiteX580" fmla="*/ 5562545 w 6054367"/>
              <a:gd name="connsiteY580" fmla="*/ 496154 h 5609494"/>
              <a:gd name="connsiteX581" fmla="*/ 5565750 w 6054367"/>
              <a:gd name="connsiteY581" fmla="*/ 498397 h 5609494"/>
              <a:gd name="connsiteX582" fmla="*/ 5569274 w 6054367"/>
              <a:gd name="connsiteY582" fmla="*/ 501600 h 5609494"/>
              <a:gd name="connsiteX583" fmla="*/ 5571837 w 6054367"/>
              <a:gd name="connsiteY583" fmla="*/ 505125 h 5609494"/>
              <a:gd name="connsiteX584" fmla="*/ 5574401 w 6054367"/>
              <a:gd name="connsiteY584" fmla="*/ 509611 h 5609494"/>
              <a:gd name="connsiteX585" fmla="*/ 5578886 w 6054367"/>
              <a:gd name="connsiteY585" fmla="*/ 507048 h 5609494"/>
              <a:gd name="connsiteX586" fmla="*/ 5582731 w 6054367"/>
              <a:gd name="connsiteY586" fmla="*/ 504165 h 5609494"/>
              <a:gd name="connsiteX587" fmla="*/ 5586576 w 6054367"/>
              <a:gd name="connsiteY587" fmla="*/ 501280 h 5609494"/>
              <a:gd name="connsiteX588" fmla="*/ 5589780 w 6054367"/>
              <a:gd name="connsiteY588" fmla="*/ 498397 h 5609494"/>
              <a:gd name="connsiteX589" fmla="*/ 5595227 w 6054367"/>
              <a:gd name="connsiteY589" fmla="*/ 492309 h 5609494"/>
              <a:gd name="connsiteX590" fmla="*/ 5600354 w 6054367"/>
              <a:gd name="connsiteY590" fmla="*/ 485580 h 5609494"/>
              <a:gd name="connsiteX591" fmla="*/ 5606441 w 6054367"/>
              <a:gd name="connsiteY591" fmla="*/ 479493 h 5609494"/>
              <a:gd name="connsiteX592" fmla="*/ 5609965 w 6054367"/>
              <a:gd name="connsiteY592" fmla="*/ 476930 h 5609494"/>
              <a:gd name="connsiteX593" fmla="*/ 5613490 w 6054367"/>
              <a:gd name="connsiteY593" fmla="*/ 474045 h 5609494"/>
              <a:gd name="connsiteX594" fmla="*/ 5617976 w 6054367"/>
              <a:gd name="connsiteY594" fmla="*/ 471162 h 5609494"/>
              <a:gd name="connsiteX595" fmla="*/ 5622781 w 6054367"/>
              <a:gd name="connsiteY595" fmla="*/ 468599 h 5609494"/>
              <a:gd name="connsiteX596" fmla="*/ 5628550 w 6054367"/>
              <a:gd name="connsiteY596" fmla="*/ 466036 h 5609494"/>
              <a:gd name="connsiteX597" fmla="*/ 5634958 w 6054367"/>
              <a:gd name="connsiteY597" fmla="*/ 463794 h 5609494"/>
              <a:gd name="connsiteX598" fmla="*/ 5637200 w 6054367"/>
              <a:gd name="connsiteY598" fmla="*/ 467958 h 5609494"/>
              <a:gd name="connsiteX599" fmla="*/ 5638802 w 6054367"/>
              <a:gd name="connsiteY599" fmla="*/ 471162 h 5609494"/>
              <a:gd name="connsiteX600" fmla="*/ 5639763 w 6054367"/>
              <a:gd name="connsiteY600" fmla="*/ 474045 h 5609494"/>
              <a:gd name="connsiteX601" fmla="*/ 5640404 w 6054367"/>
              <a:gd name="connsiteY601" fmla="*/ 476289 h 5609494"/>
              <a:gd name="connsiteX602" fmla="*/ 5640404 w 6054367"/>
              <a:gd name="connsiteY602" fmla="*/ 478211 h 5609494"/>
              <a:gd name="connsiteX603" fmla="*/ 5639763 w 6054367"/>
              <a:gd name="connsiteY603" fmla="*/ 479172 h 5609494"/>
              <a:gd name="connsiteX604" fmla="*/ 5638802 w 6054367"/>
              <a:gd name="connsiteY604" fmla="*/ 480455 h 5609494"/>
              <a:gd name="connsiteX605" fmla="*/ 5637521 w 6054367"/>
              <a:gd name="connsiteY605" fmla="*/ 481094 h 5609494"/>
              <a:gd name="connsiteX606" fmla="*/ 5635597 w 6054367"/>
              <a:gd name="connsiteY606" fmla="*/ 481415 h 5609494"/>
              <a:gd name="connsiteX607" fmla="*/ 5633676 w 6054367"/>
              <a:gd name="connsiteY607" fmla="*/ 482376 h 5609494"/>
              <a:gd name="connsiteX608" fmla="*/ 5629189 w 6054367"/>
              <a:gd name="connsiteY608" fmla="*/ 482697 h 5609494"/>
              <a:gd name="connsiteX609" fmla="*/ 5624063 w 6054367"/>
              <a:gd name="connsiteY609" fmla="*/ 483338 h 5609494"/>
              <a:gd name="connsiteX610" fmla="*/ 5621180 w 6054367"/>
              <a:gd name="connsiteY610" fmla="*/ 484298 h 5609494"/>
              <a:gd name="connsiteX611" fmla="*/ 5618297 w 6054367"/>
              <a:gd name="connsiteY611" fmla="*/ 485260 h 5609494"/>
              <a:gd name="connsiteX612" fmla="*/ 5618936 w 6054367"/>
              <a:gd name="connsiteY612" fmla="*/ 490708 h 5609494"/>
              <a:gd name="connsiteX613" fmla="*/ 5620539 w 6054367"/>
              <a:gd name="connsiteY613" fmla="*/ 495193 h 5609494"/>
              <a:gd name="connsiteX614" fmla="*/ 5622461 w 6054367"/>
              <a:gd name="connsiteY614" fmla="*/ 498717 h 5609494"/>
              <a:gd name="connsiteX615" fmla="*/ 5624705 w 6054367"/>
              <a:gd name="connsiteY615" fmla="*/ 501280 h 5609494"/>
              <a:gd name="connsiteX616" fmla="*/ 5626947 w 6054367"/>
              <a:gd name="connsiteY616" fmla="*/ 503523 h 5609494"/>
              <a:gd name="connsiteX617" fmla="*/ 5630151 w 6054367"/>
              <a:gd name="connsiteY617" fmla="*/ 505125 h 5609494"/>
              <a:gd name="connsiteX618" fmla="*/ 5633034 w 6054367"/>
              <a:gd name="connsiteY618" fmla="*/ 506728 h 5609494"/>
              <a:gd name="connsiteX619" fmla="*/ 5636239 w 6054367"/>
              <a:gd name="connsiteY619" fmla="*/ 507688 h 5609494"/>
              <a:gd name="connsiteX620" fmla="*/ 5642326 w 6054367"/>
              <a:gd name="connsiteY620" fmla="*/ 509611 h 5609494"/>
              <a:gd name="connsiteX621" fmla="*/ 5645211 w 6054367"/>
              <a:gd name="connsiteY621" fmla="*/ 511213 h 5609494"/>
              <a:gd name="connsiteX622" fmla="*/ 5647774 w 6054367"/>
              <a:gd name="connsiteY622" fmla="*/ 512815 h 5609494"/>
              <a:gd name="connsiteX623" fmla="*/ 5650337 w 6054367"/>
              <a:gd name="connsiteY623" fmla="*/ 515057 h 5609494"/>
              <a:gd name="connsiteX624" fmla="*/ 5651939 w 6054367"/>
              <a:gd name="connsiteY624" fmla="*/ 517622 h 5609494"/>
              <a:gd name="connsiteX625" fmla="*/ 5653861 w 6054367"/>
              <a:gd name="connsiteY625" fmla="*/ 521146 h 5609494"/>
              <a:gd name="connsiteX626" fmla="*/ 5655143 w 6054367"/>
              <a:gd name="connsiteY626" fmla="*/ 525631 h 5609494"/>
              <a:gd name="connsiteX627" fmla="*/ 5655143 w 6054367"/>
              <a:gd name="connsiteY627" fmla="*/ 528514 h 5609494"/>
              <a:gd name="connsiteX628" fmla="*/ 5655143 w 6054367"/>
              <a:gd name="connsiteY628" fmla="*/ 531399 h 5609494"/>
              <a:gd name="connsiteX629" fmla="*/ 5654502 w 6054367"/>
              <a:gd name="connsiteY629" fmla="*/ 534603 h 5609494"/>
              <a:gd name="connsiteX630" fmla="*/ 5653540 w 6054367"/>
              <a:gd name="connsiteY630" fmla="*/ 537807 h 5609494"/>
              <a:gd name="connsiteX631" fmla="*/ 5650977 w 6054367"/>
              <a:gd name="connsiteY631" fmla="*/ 544855 h 5609494"/>
              <a:gd name="connsiteX632" fmla="*/ 5647453 w 6054367"/>
              <a:gd name="connsiteY632" fmla="*/ 552224 h 5609494"/>
              <a:gd name="connsiteX633" fmla="*/ 5639442 w 6054367"/>
              <a:gd name="connsiteY633" fmla="*/ 567284 h 5609494"/>
              <a:gd name="connsiteX634" fmla="*/ 5635278 w 6054367"/>
              <a:gd name="connsiteY634" fmla="*/ 574653 h 5609494"/>
              <a:gd name="connsiteX635" fmla="*/ 5632394 w 6054367"/>
              <a:gd name="connsiteY635" fmla="*/ 581703 h 5609494"/>
              <a:gd name="connsiteX636" fmla="*/ 5629510 w 6054367"/>
              <a:gd name="connsiteY636" fmla="*/ 588110 h 5609494"/>
              <a:gd name="connsiteX637" fmla="*/ 5628869 w 6054367"/>
              <a:gd name="connsiteY637" fmla="*/ 591315 h 5609494"/>
              <a:gd name="connsiteX638" fmla="*/ 5628550 w 6054367"/>
              <a:gd name="connsiteY638" fmla="*/ 593877 h 5609494"/>
              <a:gd name="connsiteX639" fmla="*/ 5628550 w 6054367"/>
              <a:gd name="connsiteY639" fmla="*/ 596441 h 5609494"/>
              <a:gd name="connsiteX640" fmla="*/ 5628869 w 6054367"/>
              <a:gd name="connsiteY640" fmla="*/ 598684 h 5609494"/>
              <a:gd name="connsiteX641" fmla="*/ 5629510 w 6054367"/>
              <a:gd name="connsiteY641" fmla="*/ 600927 h 5609494"/>
              <a:gd name="connsiteX642" fmla="*/ 5630792 w 6054367"/>
              <a:gd name="connsiteY642" fmla="*/ 602528 h 5609494"/>
              <a:gd name="connsiteX643" fmla="*/ 5632714 w 6054367"/>
              <a:gd name="connsiteY643" fmla="*/ 604130 h 5609494"/>
              <a:gd name="connsiteX644" fmla="*/ 5635278 w 6054367"/>
              <a:gd name="connsiteY644" fmla="*/ 605413 h 5609494"/>
              <a:gd name="connsiteX645" fmla="*/ 5638482 w 6054367"/>
              <a:gd name="connsiteY645" fmla="*/ 606053 h 5609494"/>
              <a:gd name="connsiteX646" fmla="*/ 5642326 w 6054367"/>
              <a:gd name="connsiteY646" fmla="*/ 606373 h 5609494"/>
              <a:gd name="connsiteX647" fmla="*/ 5646812 w 6054367"/>
              <a:gd name="connsiteY647" fmla="*/ 606373 h 5609494"/>
              <a:gd name="connsiteX648" fmla="*/ 5651939 w 6054367"/>
              <a:gd name="connsiteY648" fmla="*/ 606053 h 5609494"/>
              <a:gd name="connsiteX649" fmla="*/ 5658027 w 6054367"/>
              <a:gd name="connsiteY649" fmla="*/ 605413 h 5609494"/>
              <a:gd name="connsiteX650" fmla="*/ 5665075 w 6054367"/>
              <a:gd name="connsiteY650" fmla="*/ 604130 h 5609494"/>
              <a:gd name="connsiteX651" fmla="*/ 5667318 w 6054367"/>
              <a:gd name="connsiteY651" fmla="*/ 602209 h 5609494"/>
              <a:gd name="connsiteX652" fmla="*/ 5668920 w 6054367"/>
              <a:gd name="connsiteY652" fmla="*/ 599965 h 5609494"/>
              <a:gd name="connsiteX653" fmla="*/ 5669881 w 6054367"/>
              <a:gd name="connsiteY653" fmla="*/ 597402 h 5609494"/>
              <a:gd name="connsiteX654" fmla="*/ 5670843 w 6054367"/>
              <a:gd name="connsiteY654" fmla="*/ 594519 h 5609494"/>
              <a:gd name="connsiteX655" fmla="*/ 5670843 w 6054367"/>
              <a:gd name="connsiteY655" fmla="*/ 591956 h 5609494"/>
              <a:gd name="connsiteX656" fmla="*/ 5670201 w 6054367"/>
              <a:gd name="connsiteY656" fmla="*/ 588752 h 5609494"/>
              <a:gd name="connsiteX657" fmla="*/ 5669561 w 6054367"/>
              <a:gd name="connsiteY657" fmla="*/ 586188 h 5609494"/>
              <a:gd name="connsiteX658" fmla="*/ 5668920 w 6054367"/>
              <a:gd name="connsiteY658" fmla="*/ 583624 h 5609494"/>
              <a:gd name="connsiteX659" fmla="*/ 5667318 w 6054367"/>
              <a:gd name="connsiteY659" fmla="*/ 580741 h 5609494"/>
              <a:gd name="connsiteX660" fmla="*/ 5665717 w 6054367"/>
              <a:gd name="connsiteY660" fmla="*/ 579138 h 5609494"/>
              <a:gd name="connsiteX661" fmla="*/ 5663473 w 6054367"/>
              <a:gd name="connsiteY661" fmla="*/ 577217 h 5609494"/>
              <a:gd name="connsiteX662" fmla="*/ 5661551 w 6054367"/>
              <a:gd name="connsiteY662" fmla="*/ 575614 h 5609494"/>
              <a:gd name="connsiteX663" fmla="*/ 5659308 w 6054367"/>
              <a:gd name="connsiteY663" fmla="*/ 574333 h 5609494"/>
              <a:gd name="connsiteX664" fmla="*/ 5656745 w 6054367"/>
              <a:gd name="connsiteY664" fmla="*/ 574013 h 5609494"/>
              <a:gd name="connsiteX665" fmla="*/ 5653861 w 6054367"/>
              <a:gd name="connsiteY665" fmla="*/ 574333 h 5609494"/>
              <a:gd name="connsiteX666" fmla="*/ 5651298 w 6054367"/>
              <a:gd name="connsiteY666" fmla="*/ 575614 h 5609494"/>
              <a:gd name="connsiteX667" fmla="*/ 5652579 w 6054367"/>
              <a:gd name="connsiteY667" fmla="*/ 571449 h 5609494"/>
              <a:gd name="connsiteX668" fmla="*/ 5653861 w 6054367"/>
              <a:gd name="connsiteY668" fmla="*/ 567605 h 5609494"/>
              <a:gd name="connsiteX669" fmla="*/ 5656745 w 6054367"/>
              <a:gd name="connsiteY669" fmla="*/ 564080 h 5609494"/>
              <a:gd name="connsiteX670" fmla="*/ 5659628 w 6054367"/>
              <a:gd name="connsiteY670" fmla="*/ 560876 h 5609494"/>
              <a:gd name="connsiteX671" fmla="*/ 5663153 w 6054367"/>
              <a:gd name="connsiteY671" fmla="*/ 557352 h 5609494"/>
              <a:gd name="connsiteX672" fmla="*/ 5667318 w 6054367"/>
              <a:gd name="connsiteY672" fmla="*/ 553827 h 5609494"/>
              <a:gd name="connsiteX673" fmla="*/ 5675649 w 6054367"/>
              <a:gd name="connsiteY673" fmla="*/ 547739 h 5609494"/>
              <a:gd name="connsiteX674" fmla="*/ 5684941 w 6054367"/>
              <a:gd name="connsiteY674" fmla="*/ 541332 h 5609494"/>
              <a:gd name="connsiteX675" fmla="*/ 5693912 w 6054367"/>
              <a:gd name="connsiteY675" fmla="*/ 535243 h 5609494"/>
              <a:gd name="connsiteX676" fmla="*/ 5698077 w 6054367"/>
              <a:gd name="connsiteY676" fmla="*/ 532039 h 5609494"/>
              <a:gd name="connsiteX677" fmla="*/ 5702242 w 6054367"/>
              <a:gd name="connsiteY677" fmla="*/ 528835 h 5609494"/>
              <a:gd name="connsiteX678" fmla="*/ 5705767 w 6054367"/>
              <a:gd name="connsiteY678" fmla="*/ 525310 h 5609494"/>
              <a:gd name="connsiteX679" fmla="*/ 5708650 w 6054367"/>
              <a:gd name="connsiteY679" fmla="*/ 521786 h 5609494"/>
              <a:gd name="connsiteX680" fmla="*/ 5722428 w 6054367"/>
              <a:gd name="connsiteY680" fmla="*/ 536846 h 5609494"/>
              <a:gd name="connsiteX681" fmla="*/ 5729477 w 6054367"/>
              <a:gd name="connsiteY681" fmla="*/ 544215 h 5609494"/>
              <a:gd name="connsiteX682" fmla="*/ 5736206 w 6054367"/>
              <a:gd name="connsiteY682" fmla="*/ 552224 h 5609494"/>
              <a:gd name="connsiteX683" fmla="*/ 5742293 w 6054367"/>
              <a:gd name="connsiteY683" fmla="*/ 561196 h 5609494"/>
              <a:gd name="connsiteX684" fmla="*/ 5745177 w 6054367"/>
              <a:gd name="connsiteY684" fmla="*/ 566002 h 5609494"/>
              <a:gd name="connsiteX685" fmla="*/ 5748380 w 6054367"/>
              <a:gd name="connsiteY685" fmla="*/ 571129 h 5609494"/>
              <a:gd name="connsiteX686" fmla="*/ 5750943 w 6054367"/>
              <a:gd name="connsiteY686" fmla="*/ 576255 h 5609494"/>
              <a:gd name="connsiteX687" fmla="*/ 5753187 w 6054367"/>
              <a:gd name="connsiteY687" fmla="*/ 582023 h 5609494"/>
              <a:gd name="connsiteX688" fmla="*/ 5756070 w 6054367"/>
              <a:gd name="connsiteY688" fmla="*/ 588110 h 5609494"/>
              <a:gd name="connsiteX689" fmla="*/ 5758313 w 6054367"/>
              <a:gd name="connsiteY689" fmla="*/ 594839 h 5609494"/>
              <a:gd name="connsiteX690" fmla="*/ 5755750 w 6054367"/>
              <a:gd name="connsiteY690" fmla="*/ 595480 h 5609494"/>
              <a:gd name="connsiteX691" fmla="*/ 5753187 w 6054367"/>
              <a:gd name="connsiteY691" fmla="*/ 595800 h 5609494"/>
              <a:gd name="connsiteX692" fmla="*/ 5750943 w 6054367"/>
              <a:gd name="connsiteY692" fmla="*/ 595480 h 5609494"/>
              <a:gd name="connsiteX693" fmla="*/ 5749022 w 6054367"/>
              <a:gd name="connsiteY693" fmla="*/ 594839 h 5609494"/>
              <a:gd name="connsiteX694" fmla="*/ 5747098 w 6054367"/>
              <a:gd name="connsiteY694" fmla="*/ 594198 h 5609494"/>
              <a:gd name="connsiteX695" fmla="*/ 5745177 w 6054367"/>
              <a:gd name="connsiteY695" fmla="*/ 593237 h 5609494"/>
              <a:gd name="connsiteX696" fmla="*/ 5743895 w 6054367"/>
              <a:gd name="connsiteY696" fmla="*/ 591635 h 5609494"/>
              <a:gd name="connsiteX697" fmla="*/ 5742293 w 6054367"/>
              <a:gd name="connsiteY697" fmla="*/ 590033 h 5609494"/>
              <a:gd name="connsiteX698" fmla="*/ 5739089 w 6054367"/>
              <a:gd name="connsiteY698" fmla="*/ 586508 h 5609494"/>
              <a:gd name="connsiteX699" fmla="*/ 5736526 w 6054367"/>
              <a:gd name="connsiteY699" fmla="*/ 582343 h 5609494"/>
              <a:gd name="connsiteX700" fmla="*/ 5731719 w 6054367"/>
              <a:gd name="connsiteY700" fmla="*/ 573372 h 5609494"/>
              <a:gd name="connsiteX701" fmla="*/ 5728836 w 6054367"/>
              <a:gd name="connsiteY701" fmla="*/ 569206 h 5609494"/>
              <a:gd name="connsiteX702" fmla="*/ 5726273 w 6054367"/>
              <a:gd name="connsiteY702" fmla="*/ 565042 h 5609494"/>
              <a:gd name="connsiteX703" fmla="*/ 5723389 w 6054367"/>
              <a:gd name="connsiteY703" fmla="*/ 561837 h 5609494"/>
              <a:gd name="connsiteX704" fmla="*/ 5721787 w 6054367"/>
              <a:gd name="connsiteY704" fmla="*/ 560235 h 5609494"/>
              <a:gd name="connsiteX705" fmla="*/ 5719864 w 6054367"/>
              <a:gd name="connsiteY705" fmla="*/ 559274 h 5609494"/>
              <a:gd name="connsiteX706" fmla="*/ 5717942 w 6054367"/>
              <a:gd name="connsiteY706" fmla="*/ 558312 h 5609494"/>
              <a:gd name="connsiteX707" fmla="*/ 5716020 w 6054367"/>
              <a:gd name="connsiteY707" fmla="*/ 557992 h 5609494"/>
              <a:gd name="connsiteX708" fmla="*/ 5713776 w 6054367"/>
              <a:gd name="connsiteY708" fmla="*/ 557672 h 5609494"/>
              <a:gd name="connsiteX709" fmla="*/ 5711534 w 6054367"/>
              <a:gd name="connsiteY709" fmla="*/ 557672 h 5609494"/>
              <a:gd name="connsiteX710" fmla="*/ 5709292 w 6054367"/>
              <a:gd name="connsiteY710" fmla="*/ 558312 h 5609494"/>
              <a:gd name="connsiteX711" fmla="*/ 5706407 w 6054367"/>
              <a:gd name="connsiteY711" fmla="*/ 559274 h 5609494"/>
              <a:gd name="connsiteX712" fmla="*/ 5703844 w 6054367"/>
              <a:gd name="connsiteY712" fmla="*/ 560876 h 5609494"/>
              <a:gd name="connsiteX713" fmla="*/ 5700640 w 6054367"/>
              <a:gd name="connsiteY713" fmla="*/ 562477 h 5609494"/>
              <a:gd name="connsiteX714" fmla="*/ 5699999 w 6054367"/>
              <a:gd name="connsiteY714" fmla="*/ 567284 h 5609494"/>
              <a:gd name="connsiteX715" fmla="*/ 5699678 w 6054367"/>
              <a:gd name="connsiteY715" fmla="*/ 571770 h 5609494"/>
              <a:gd name="connsiteX716" fmla="*/ 5699999 w 6054367"/>
              <a:gd name="connsiteY716" fmla="*/ 576576 h 5609494"/>
              <a:gd name="connsiteX717" fmla="*/ 5700320 w 6054367"/>
              <a:gd name="connsiteY717" fmla="*/ 581382 h 5609494"/>
              <a:gd name="connsiteX718" fmla="*/ 5701281 w 6054367"/>
              <a:gd name="connsiteY718" fmla="*/ 586188 h 5609494"/>
              <a:gd name="connsiteX719" fmla="*/ 5702242 w 6054367"/>
              <a:gd name="connsiteY719" fmla="*/ 590674 h 5609494"/>
              <a:gd name="connsiteX720" fmla="*/ 5703844 w 6054367"/>
              <a:gd name="connsiteY720" fmla="*/ 595800 h 5609494"/>
              <a:gd name="connsiteX721" fmla="*/ 5705767 w 6054367"/>
              <a:gd name="connsiteY721" fmla="*/ 600286 h 5609494"/>
              <a:gd name="connsiteX722" fmla="*/ 5707689 w 6054367"/>
              <a:gd name="connsiteY722" fmla="*/ 605413 h 5609494"/>
              <a:gd name="connsiteX723" fmla="*/ 5709931 w 6054367"/>
              <a:gd name="connsiteY723" fmla="*/ 609898 h 5609494"/>
              <a:gd name="connsiteX724" fmla="*/ 5712495 w 6054367"/>
              <a:gd name="connsiteY724" fmla="*/ 614384 h 5609494"/>
              <a:gd name="connsiteX725" fmla="*/ 5715700 w 6054367"/>
              <a:gd name="connsiteY725" fmla="*/ 618870 h 5609494"/>
              <a:gd name="connsiteX726" fmla="*/ 5721787 w 6054367"/>
              <a:gd name="connsiteY726" fmla="*/ 627840 h 5609494"/>
              <a:gd name="connsiteX727" fmla="*/ 5728516 w 6054367"/>
              <a:gd name="connsiteY727" fmla="*/ 636172 h 5609494"/>
              <a:gd name="connsiteX728" fmla="*/ 5736206 w 6054367"/>
              <a:gd name="connsiteY728" fmla="*/ 643861 h 5609494"/>
              <a:gd name="connsiteX729" fmla="*/ 5744215 w 6054367"/>
              <a:gd name="connsiteY729" fmla="*/ 650910 h 5609494"/>
              <a:gd name="connsiteX730" fmla="*/ 5752546 w 6054367"/>
              <a:gd name="connsiteY730" fmla="*/ 656997 h 5609494"/>
              <a:gd name="connsiteX731" fmla="*/ 5761196 w 6054367"/>
              <a:gd name="connsiteY731" fmla="*/ 662765 h 5609494"/>
              <a:gd name="connsiteX732" fmla="*/ 5769528 w 6054367"/>
              <a:gd name="connsiteY732" fmla="*/ 667250 h 5609494"/>
              <a:gd name="connsiteX733" fmla="*/ 5774012 w 6054367"/>
              <a:gd name="connsiteY733" fmla="*/ 669173 h 5609494"/>
              <a:gd name="connsiteX734" fmla="*/ 5778178 w 6054367"/>
              <a:gd name="connsiteY734" fmla="*/ 670775 h 5609494"/>
              <a:gd name="connsiteX735" fmla="*/ 5782344 w 6054367"/>
              <a:gd name="connsiteY735" fmla="*/ 672377 h 5609494"/>
              <a:gd name="connsiteX736" fmla="*/ 5786509 w 6054367"/>
              <a:gd name="connsiteY736" fmla="*/ 673338 h 5609494"/>
              <a:gd name="connsiteX737" fmla="*/ 5790354 w 6054367"/>
              <a:gd name="connsiteY737" fmla="*/ 674299 h 5609494"/>
              <a:gd name="connsiteX738" fmla="*/ 5794198 w 6054367"/>
              <a:gd name="connsiteY738" fmla="*/ 674620 h 5609494"/>
              <a:gd name="connsiteX739" fmla="*/ 5794518 w 6054367"/>
              <a:gd name="connsiteY739" fmla="*/ 677824 h 5609494"/>
              <a:gd name="connsiteX740" fmla="*/ 5794839 w 6054367"/>
              <a:gd name="connsiteY740" fmla="*/ 681668 h 5609494"/>
              <a:gd name="connsiteX741" fmla="*/ 5796442 w 6054367"/>
              <a:gd name="connsiteY741" fmla="*/ 689359 h 5609494"/>
              <a:gd name="connsiteX742" fmla="*/ 5798684 w 6054367"/>
              <a:gd name="connsiteY742" fmla="*/ 697368 h 5609494"/>
              <a:gd name="connsiteX743" fmla="*/ 5801247 w 6054367"/>
              <a:gd name="connsiteY743" fmla="*/ 705378 h 5609494"/>
              <a:gd name="connsiteX744" fmla="*/ 5807015 w 6054367"/>
              <a:gd name="connsiteY744" fmla="*/ 721398 h 5609494"/>
              <a:gd name="connsiteX745" fmla="*/ 5809258 w 6054367"/>
              <a:gd name="connsiteY745" fmla="*/ 729409 h 5609494"/>
              <a:gd name="connsiteX746" fmla="*/ 5811500 w 6054367"/>
              <a:gd name="connsiteY746" fmla="*/ 737419 h 5609494"/>
              <a:gd name="connsiteX747" fmla="*/ 5812782 w 6054367"/>
              <a:gd name="connsiteY747" fmla="*/ 745108 h 5609494"/>
              <a:gd name="connsiteX748" fmla="*/ 5813103 w 6054367"/>
              <a:gd name="connsiteY748" fmla="*/ 748312 h 5609494"/>
              <a:gd name="connsiteX749" fmla="*/ 5813103 w 6054367"/>
              <a:gd name="connsiteY749" fmla="*/ 752158 h 5609494"/>
              <a:gd name="connsiteX750" fmla="*/ 5813103 w 6054367"/>
              <a:gd name="connsiteY750" fmla="*/ 755682 h 5609494"/>
              <a:gd name="connsiteX751" fmla="*/ 5812461 w 6054367"/>
              <a:gd name="connsiteY751" fmla="*/ 758886 h 5609494"/>
              <a:gd name="connsiteX752" fmla="*/ 5811500 w 6054367"/>
              <a:gd name="connsiteY752" fmla="*/ 762090 h 5609494"/>
              <a:gd name="connsiteX753" fmla="*/ 5810540 w 6054367"/>
              <a:gd name="connsiteY753" fmla="*/ 764973 h 5609494"/>
              <a:gd name="connsiteX754" fmla="*/ 5808616 w 6054367"/>
              <a:gd name="connsiteY754" fmla="*/ 768178 h 5609494"/>
              <a:gd name="connsiteX755" fmla="*/ 5806695 w 6054367"/>
              <a:gd name="connsiteY755" fmla="*/ 770740 h 5609494"/>
              <a:gd name="connsiteX756" fmla="*/ 5803811 w 6054367"/>
              <a:gd name="connsiteY756" fmla="*/ 773625 h 5609494"/>
              <a:gd name="connsiteX757" fmla="*/ 5800926 w 6054367"/>
              <a:gd name="connsiteY757" fmla="*/ 776188 h 5609494"/>
              <a:gd name="connsiteX758" fmla="*/ 5797402 w 6054367"/>
              <a:gd name="connsiteY758" fmla="*/ 778430 h 5609494"/>
              <a:gd name="connsiteX759" fmla="*/ 5793237 w 6054367"/>
              <a:gd name="connsiteY759" fmla="*/ 780354 h 5609494"/>
              <a:gd name="connsiteX760" fmla="*/ 5788752 w 6054367"/>
              <a:gd name="connsiteY760" fmla="*/ 782275 h 5609494"/>
              <a:gd name="connsiteX761" fmla="*/ 5783305 w 6054367"/>
              <a:gd name="connsiteY761" fmla="*/ 783878 h 5609494"/>
              <a:gd name="connsiteX762" fmla="*/ 5783626 w 6054367"/>
              <a:gd name="connsiteY762" fmla="*/ 787722 h 5609494"/>
              <a:gd name="connsiteX763" fmla="*/ 5784265 w 6054367"/>
              <a:gd name="connsiteY763" fmla="*/ 790927 h 5609494"/>
              <a:gd name="connsiteX764" fmla="*/ 5784907 w 6054367"/>
              <a:gd name="connsiteY764" fmla="*/ 794131 h 5609494"/>
              <a:gd name="connsiteX765" fmla="*/ 5785547 w 6054367"/>
              <a:gd name="connsiteY765" fmla="*/ 796694 h 5609494"/>
              <a:gd name="connsiteX766" fmla="*/ 5786829 w 6054367"/>
              <a:gd name="connsiteY766" fmla="*/ 798936 h 5609494"/>
              <a:gd name="connsiteX767" fmla="*/ 5788110 w 6054367"/>
              <a:gd name="connsiteY767" fmla="*/ 801179 h 5609494"/>
              <a:gd name="connsiteX768" fmla="*/ 5789072 w 6054367"/>
              <a:gd name="connsiteY768" fmla="*/ 803102 h 5609494"/>
              <a:gd name="connsiteX769" fmla="*/ 5790673 w 6054367"/>
              <a:gd name="connsiteY769" fmla="*/ 804703 h 5609494"/>
              <a:gd name="connsiteX770" fmla="*/ 5794198 w 6054367"/>
              <a:gd name="connsiteY770" fmla="*/ 807268 h 5609494"/>
              <a:gd name="connsiteX771" fmla="*/ 5797402 w 6054367"/>
              <a:gd name="connsiteY771" fmla="*/ 809510 h 5609494"/>
              <a:gd name="connsiteX772" fmla="*/ 5801247 w 6054367"/>
              <a:gd name="connsiteY772" fmla="*/ 811112 h 5609494"/>
              <a:gd name="connsiteX773" fmla="*/ 5805092 w 6054367"/>
              <a:gd name="connsiteY773" fmla="*/ 812714 h 5609494"/>
              <a:gd name="connsiteX774" fmla="*/ 5813103 w 6054367"/>
              <a:gd name="connsiteY774" fmla="*/ 814957 h 5609494"/>
              <a:gd name="connsiteX775" fmla="*/ 5816948 w 6054367"/>
              <a:gd name="connsiteY775" fmla="*/ 816879 h 5609494"/>
              <a:gd name="connsiteX776" fmla="*/ 5820793 w 6054367"/>
              <a:gd name="connsiteY776" fmla="*/ 818802 h 5609494"/>
              <a:gd name="connsiteX777" fmla="*/ 5823676 w 6054367"/>
              <a:gd name="connsiteY777" fmla="*/ 821365 h 5609494"/>
              <a:gd name="connsiteX778" fmla="*/ 5825277 w 6054367"/>
              <a:gd name="connsiteY778" fmla="*/ 822967 h 5609494"/>
              <a:gd name="connsiteX779" fmla="*/ 5826239 w 6054367"/>
              <a:gd name="connsiteY779" fmla="*/ 824889 h 5609494"/>
              <a:gd name="connsiteX780" fmla="*/ 5827521 w 6054367"/>
              <a:gd name="connsiteY780" fmla="*/ 827132 h 5609494"/>
              <a:gd name="connsiteX781" fmla="*/ 5828161 w 6054367"/>
              <a:gd name="connsiteY781" fmla="*/ 829375 h 5609494"/>
              <a:gd name="connsiteX782" fmla="*/ 5829443 w 6054367"/>
              <a:gd name="connsiteY782" fmla="*/ 832579 h 5609494"/>
              <a:gd name="connsiteX783" fmla="*/ 5829764 w 6054367"/>
              <a:gd name="connsiteY783" fmla="*/ 835142 h 5609494"/>
              <a:gd name="connsiteX784" fmla="*/ 5829122 w 6054367"/>
              <a:gd name="connsiteY784" fmla="*/ 838987 h 5609494"/>
              <a:gd name="connsiteX785" fmla="*/ 5828161 w 6054367"/>
              <a:gd name="connsiteY785" fmla="*/ 841550 h 5609494"/>
              <a:gd name="connsiteX786" fmla="*/ 5827201 w 6054367"/>
              <a:gd name="connsiteY786" fmla="*/ 843152 h 5609494"/>
              <a:gd name="connsiteX787" fmla="*/ 5825919 w 6054367"/>
              <a:gd name="connsiteY787" fmla="*/ 844435 h 5609494"/>
              <a:gd name="connsiteX788" fmla="*/ 5824957 w 6054367"/>
              <a:gd name="connsiteY788" fmla="*/ 844435 h 5609494"/>
              <a:gd name="connsiteX789" fmla="*/ 5823676 w 6054367"/>
              <a:gd name="connsiteY789" fmla="*/ 843473 h 5609494"/>
              <a:gd name="connsiteX790" fmla="*/ 5822074 w 6054367"/>
              <a:gd name="connsiteY790" fmla="*/ 842511 h 5609494"/>
              <a:gd name="connsiteX791" fmla="*/ 5821112 w 6054367"/>
              <a:gd name="connsiteY791" fmla="*/ 840910 h 5609494"/>
              <a:gd name="connsiteX792" fmla="*/ 5817908 w 6054367"/>
              <a:gd name="connsiteY792" fmla="*/ 836424 h 5609494"/>
              <a:gd name="connsiteX793" fmla="*/ 5815345 w 6054367"/>
              <a:gd name="connsiteY793" fmla="*/ 830977 h 5609494"/>
              <a:gd name="connsiteX794" fmla="*/ 5812782 w 6054367"/>
              <a:gd name="connsiteY794" fmla="*/ 824889 h 5609494"/>
              <a:gd name="connsiteX795" fmla="*/ 5810859 w 6054367"/>
              <a:gd name="connsiteY795" fmla="*/ 819442 h 5609494"/>
              <a:gd name="connsiteX796" fmla="*/ 5807655 w 6054367"/>
              <a:gd name="connsiteY796" fmla="*/ 821045 h 5609494"/>
              <a:gd name="connsiteX797" fmla="*/ 5804771 w 6054367"/>
              <a:gd name="connsiteY797" fmla="*/ 823288 h 5609494"/>
              <a:gd name="connsiteX798" fmla="*/ 5801888 w 6054367"/>
              <a:gd name="connsiteY798" fmla="*/ 825530 h 5609494"/>
              <a:gd name="connsiteX799" fmla="*/ 5799645 w 6054367"/>
              <a:gd name="connsiteY799" fmla="*/ 827774 h 5609494"/>
              <a:gd name="connsiteX800" fmla="*/ 5795160 w 6054367"/>
              <a:gd name="connsiteY800" fmla="*/ 833540 h 5609494"/>
              <a:gd name="connsiteX801" fmla="*/ 5790994 w 6054367"/>
              <a:gd name="connsiteY801" fmla="*/ 839307 h 5609494"/>
              <a:gd name="connsiteX802" fmla="*/ 5787470 w 6054367"/>
              <a:gd name="connsiteY802" fmla="*/ 845715 h 5609494"/>
              <a:gd name="connsiteX803" fmla="*/ 5784265 w 6054367"/>
              <a:gd name="connsiteY803" fmla="*/ 852444 h 5609494"/>
              <a:gd name="connsiteX804" fmla="*/ 5780741 w 6054367"/>
              <a:gd name="connsiteY804" fmla="*/ 858532 h 5609494"/>
              <a:gd name="connsiteX805" fmla="*/ 5777217 w 6054367"/>
              <a:gd name="connsiteY805" fmla="*/ 864620 h 5609494"/>
              <a:gd name="connsiteX806" fmla="*/ 5773373 w 6054367"/>
              <a:gd name="connsiteY806" fmla="*/ 870066 h 5609494"/>
              <a:gd name="connsiteX807" fmla="*/ 5769207 w 6054367"/>
              <a:gd name="connsiteY807" fmla="*/ 875513 h 5609494"/>
              <a:gd name="connsiteX808" fmla="*/ 5766964 w 6054367"/>
              <a:gd name="connsiteY808" fmla="*/ 877757 h 5609494"/>
              <a:gd name="connsiteX809" fmla="*/ 5764401 w 6054367"/>
              <a:gd name="connsiteY809" fmla="*/ 879678 h 5609494"/>
              <a:gd name="connsiteX810" fmla="*/ 5761838 w 6054367"/>
              <a:gd name="connsiteY810" fmla="*/ 881601 h 5609494"/>
              <a:gd name="connsiteX811" fmla="*/ 5758954 w 6054367"/>
              <a:gd name="connsiteY811" fmla="*/ 883203 h 5609494"/>
              <a:gd name="connsiteX812" fmla="*/ 5756070 w 6054367"/>
              <a:gd name="connsiteY812" fmla="*/ 884165 h 5609494"/>
              <a:gd name="connsiteX813" fmla="*/ 5752546 w 6054367"/>
              <a:gd name="connsiteY813" fmla="*/ 885445 h 5609494"/>
              <a:gd name="connsiteX814" fmla="*/ 5749022 w 6054367"/>
              <a:gd name="connsiteY814" fmla="*/ 885766 h 5609494"/>
              <a:gd name="connsiteX815" fmla="*/ 5745177 w 6054367"/>
              <a:gd name="connsiteY815" fmla="*/ 886086 h 5609494"/>
              <a:gd name="connsiteX816" fmla="*/ 5741011 w 6054367"/>
              <a:gd name="connsiteY816" fmla="*/ 886086 h 5609494"/>
              <a:gd name="connsiteX817" fmla="*/ 5736526 w 6054367"/>
              <a:gd name="connsiteY817" fmla="*/ 885445 h 5609494"/>
              <a:gd name="connsiteX818" fmla="*/ 5732040 w 6054367"/>
              <a:gd name="connsiteY818" fmla="*/ 884806 h 5609494"/>
              <a:gd name="connsiteX819" fmla="*/ 5726592 w 6054367"/>
              <a:gd name="connsiteY819" fmla="*/ 883203 h 5609494"/>
              <a:gd name="connsiteX820" fmla="*/ 5724671 w 6054367"/>
              <a:gd name="connsiteY820" fmla="*/ 887048 h 5609494"/>
              <a:gd name="connsiteX821" fmla="*/ 5723389 w 6054367"/>
              <a:gd name="connsiteY821" fmla="*/ 891214 h 5609494"/>
              <a:gd name="connsiteX822" fmla="*/ 5722108 w 6054367"/>
              <a:gd name="connsiteY822" fmla="*/ 895698 h 5609494"/>
              <a:gd name="connsiteX823" fmla="*/ 5721787 w 6054367"/>
              <a:gd name="connsiteY823" fmla="*/ 900505 h 5609494"/>
              <a:gd name="connsiteX824" fmla="*/ 5721787 w 6054367"/>
              <a:gd name="connsiteY824" fmla="*/ 905951 h 5609494"/>
              <a:gd name="connsiteX825" fmla="*/ 5722428 w 6054367"/>
              <a:gd name="connsiteY825" fmla="*/ 911399 h 5609494"/>
              <a:gd name="connsiteX826" fmla="*/ 5723709 w 6054367"/>
              <a:gd name="connsiteY826" fmla="*/ 916525 h 5609494"/>
              <a:gd name="connsiteX827" fmla="*/ 5724671 w 6054367"/>
              <a:gd name="connsiteY827" fmla="*/ 921651 h 5609494"/>
              <a:gd name="connsiteX828" fmla="*/ 5726592 w 6054367"/>
              <a:gd name="connsiteY828" fmla="*/ 926778 h 5609494"/>
              <a:gd name="connsiteX829" fmla="*/ 5728836 w 6054367"/>
              <a:gd name="connsiteY829" fmla="*/ 931584 h 5609494"/>
              <a:gd name="connsiteX830" fmla="*/ 5731719 w 6054367"/>
              <a:gd name="connsiteY830" fmla="*/ 936390 h 5609494"/>
              <a:gd name="connsiteX831" fmla="*/ 5734282 w 6054367"/>
              <a:gd name="connsiteY831" fmla="*/ 940555 h 5609494"/>
              <a:gd name="connsiteX832" fmla="*/ 5737487 w 6054367"/>
              <a:gd name="connsiteY832" fmla="*/ 944080 h 5609494"/>
              <a:gd name="connsiteX833" fmla="*/ 5740690 w 6054367"/>
              <a:gd name="connsiteY833" fmla="*/ 947605 h 5609494"/>
              <a:gd name="connsiteX834" fmla="*/ 5744535 w 6054367"/>
              <a:gd name="connsiteY834" fmla="*/ 949847 h 5609494"/>
              <a:gd name="connsiteX835" fmla="*/ 5748380 w 6054367"/>
              <a:gd name="connsiteY835" fmla="*/ 951769 h 5609494"/>
              <a:gd name="connsiteX836" fmla="*/ 5750943 w 6054367"/>
              <a:gd name="connsiteY836" fmla="*/ 948887 h 5609494"/>
              <a:gd name="connsiteX837" fmla="*/ 5752867 w 6054367"/>
              <a:gd name="connsiteY837" fmla="*/ 946003 h 5609494"/>
              <a:gd name="connsiteX838" fmla="*/ 5754788 w 6054367"/>
              <a:gd name="connsiteY838" fmla="*/ 942798 h 5609494"/>
              <a:gd name="connsiteX839" fmla="*/ 5756070 w 6054367"/>
              <a:gd name="connsiteY839" fmla="*/ 939914 h 5609494"/>
              <a:gd name="connsiteX840" fmla="*/ 5756712 w 6054367"/>
              <a:gd name="connsiteY840" fmla="*/ 936390 h 5609494"/>
              <a:gd name="connsiteX841" fmla="*/ 5757351 w 6054367"/>
              <a:gd name="connsiteY841" fmla="*/ 932546 h 5609494"/>
              <a:gd name="connsiteX842" fmla="*/ 5757993 w 6054367"/>
              <a:gd name="connsiteY842" fmla="*/ 929021 h 5609494"/>
              <a:gd name="connsiteX843" fmla="*/ 5757993 w 6054367"/>
              <a:gd name="connsiteY843" fmla="*/ 925497 h 5609494"/>
              <a:gd name="connsiteX844" fmla="*/ 5757351 w 6054367"/>
              <a:gd name="connsiteY844" fmla="*/ 917807 h 5609494"/>
              <a:gd name="connsiteX845" fmla="*/ 5757031 w 6054367"/>
              <a:gd name="connsiteY845" fmla="*/ 909796 h 5609494"/>
              <a:gd name="connsiteX846" fmla="*/ 5756712 w 6054367"/>
              <a:gd name="connsiteY846" fmla="*/ 902107 h 5609494"/>
              <a:gd name="connsiteX847" fmla="*/ 5756712 w 6054367"/>
              <a:gd name="connsiteY847" fmla="*/ 894418 h 5609494"/>
              <a:gd name="connsiteX848" fmla="*/ 5758954 w 6054367"/>
              <a:gd name="connsiteY848" fmla="*/ 895379 h 5609494"/>
              <a:gd name="connsiteX849" fmla="*/ 5761196 w 6054367"/>
              <a:gd name="connsiteY849" fmla="*/ 895698 h 5609494"/>
              <a:gd name="connsiteX850" fmla="*/ 5763440 w 6054367"/>
              <a:gd name="connsiteY850" fmla="*/ 896019 h 5609494"/>
              <a:gd name="connsiteX851" fmla="*/ 5766003 w 6054367"/>
              <a:gd name="connsiteY851" fmla="*/ 895698 h 5609494"/>
              <a:gd name="connsiteX852" fmla="*/ 5771129 w 6054367"/>
              <a:gd name="connsiteY852" fmla="*/ 895058 h 5609494"/>
              <a:gd name="connsiteX853" fmla="*/ 5776576 w 6054367"/>
              <a:gd name="connsiteY853" fmla="*/ 893456 h 5609494"/>
              <a:gd name="connsiteX854" fmla="*/ 5782023 w 6054367"/>
              <a:gd name="connsiteY854" fmla="*/ 891214 h 5609494"/>
              <a:gd name="connsiteX855" fmla="*/ 5787470 w 6054367"/>
              <a:gd name="connsiteY855" fmla="*/ 888970 h 5609494"/>
              <a:gd name="connsiteX856" fmla="*/ 5793237 w 6054367"/>
              <a:gd name="connsiteY856" fmla="*/ 886407 h 5609494"/>
              <a:gd name="connsiteX857" fmla="*/ 5799005 w 6054367"/>
              <a:gd name="connsiteY857" fmla="*/ 884165 h 5609494"/>
              <a:gd name="connsiteX858" fmla="*/ 5804771 w 6054367"/>
              <a:gd name="connsiteY858" fmla="*/ 882241 h 5609494"/>
              <a:gd name="connsiteX859" fmla="*/ 5809898 w 6054367"/>
              <a:gd name="connsiteY859" fmla="*/ 881281 h 5609494"/>
              <a:gd name="connsiteX860" fmla="*/ 5812782 w 6054367"/>
              <a:gd name="connsiteY860" fmla="*/ 881281 h 5609494"/>
              <a:gd name="connsiteX861" fmla="*/ 5815345 w 6054367"/>
              <a:gd name="connsiteY861" fmla="*/ 881281 h 5609494"/>
              <a:gd name="connsiteX862" fmla="*/ 5817908 w 6054367"/>
              <a:gd name="connsiteY862" fmla="*/ 881281 h 5609494"/>
              <a:gd name="connsiteX863" fmla="*/ 5820793 w 6054367"/>
              <a:gd name="connsiteY863" fmla="*/ 881922 h 5609494"/>
              <a:gd name="connsiteX864" fmla="*/ 5823035 w 6054367"/>
              <a:gd name="connsiteY864" fmla="*/ 882882 h 5609494"/>
              <a:gd name="connsiteX865" fmla="*/ 5825277 w 6054367"/>
              <a:gd name="connsiteY865" fmla="*/ 884165 h 5609494"/>
              <a:gd name="connsiteX866" fmla="*/ 5827521 w 6054367"/>
              <a:gd name="connsiteY866" fmla="*/ 885766 h 5609494"/>
              <a:gd name="connsiteX867" fmla="*/ 5829764 w 6054367"/>
              <a:gd name="connsiteY867" fmla="*/ 887689 h 5609494"/>
              <a:gd name="connsiteX868" fmla="*/ 5832006 w 6054367"/>
              <a:gd name="connsiteY868" fmla="*/ 890252 h 5609494"/>
              <a:gd name="connsiteX869" fmla="*/ 5833929 w 6054367"/>
              <a:gd name="connsiteY869" fmla="*/ 893456 h 5609494"/>
              <a:gd name="connsiteX870" fmla="*/ 5835851 w 6054367"/>
              <a:gd name="connsiteY870" fmla="*/ 896980 h 5609494"/>
              <a:gd name="connsiteX871" fmla="*/ 5837773 w 6054367"/>
              <a:gd name="connsiteY871" fmla="*/ 900505 h 5609494"/>
              <a:gd name="connsiteX872" fmla="*/ 5839696 w 6054367"/>
              <a:gd name="connsiteY872" fmla="*/ 908516 h 5609494"/>
              <a:gd name="connsiteX873" fmla="*/ 5840337 w 6054367"/>
              <a:gd name="connsiteY873" fmla="*/ 914282 h 5609494"/>
              <a:gd name="connsiteX874" fmla="*/ 5840978 w 6054367"/>
              <a:gd name="connsiteY874" fmla="*/ 916525 h 5609494"/>
              <a:gd name="connsiteX875" fmla="*/ 5840337 w 6054367"/>
              <a:gd name="connsiteY875" fmla="*/ 918127 h 5609494"/>
              <a:gd name="connsiteX876" fmla="*/ 5840017 w 6054367"/>
              <a:gd name="connsiteY876" fmla="*/ 919729 h 5609494"/>
              <a:gd name="connsiteX877" fmla="*/ 5839696 w 6054367"/>
              <a:gd name="connsiteY877" fmla="*/ 920370 h 5609494"/>
              <a:gd name="connsiteX878" fmla="*/ 5839055 w 6054367"/>
              <a:gd name="connsiteY878" fmla="*/ 921331 h 5609494"/>
              <a:gd name="connsiteX879" fmla="*/ 5837773 w 6054367"/>
              <a:gd name="connsiteY879" fmla="*/ 921651 h 5609494"/>
              <a:gd name="connsiteX880" fmla="*/ 5837133 w 6054367"/>
              <a:gd name="connsiteY880" fmla="*/ 921651 h 5609494"/>
              <a:gd name="connsiteX881" fmla="*/ 5835530 w 6054367"/>
              <a:gd name="connsiteY881" fmla="*/ 921331 h 5609494"/>
              <a:gd name="connsiteX882" fmla="*/ 5832327 w 6054367"/>
              <a:gd name="connsiteY882" fmla="*/ 920370 h 5609494"/>
              <a:gd name="connsiteX883" fmla="*/ 5829122 w 6054367"/>
              <a:gd name="connsiteY883" fmla="*/ 918448 h 5609494"/>
              <a:gd name="connsiteX884" fmla="*/ 5820151 w 6054367"/>
              <a:gd name="connsiteY884" fmla="*/ 914603 h 5609494"/>
              <a:gd name="connsiteX885" fmla="*/ 5815666 w 6054367"/>
              <a:gd name="connsiteY885" fmla="*/ 913321 h 5609494"/>
              <a:gd name="connsiteX886" fmla="*/ 5810859 w 6054367"/>
              <a:gd name="connsiteY886" fmla="*/ 911719 h 5609494"/>
              <a:gd name="connsiteX887" fmla="*/ 5805413 w 6054367"/>
              <a:gd name="connsiteY887" fmla="*/ 911399 h 5609494"/>
              <a:gd name="connsiteX888" fmla="*/ 5802850 w 6054367"/>
              <a:gd name="connsiteY888" fmla="*/ 911399 h 5609494"/>
              <a:gd name="connsiteX889" fmla="*/ 5800287 w 6054367"/>
              <a:gd name="connsiteY889" fmla="*/ 911719 h 5609494"/>
              <a:gd name="connsiteX890" fmla="*/ 5797402 w 6054367"/>
              <a:gd name="connsiteY890" fmla="*/ 912360 h 5609494"/>
              <a:gd name="connsiteX891" fmla="*/ 5795160 w 6054367"/>
              <a:gd name="connsiteY891" fmla="*/ 913321 h 5609494"/>
              <a:gd name="connsiteX892" fmla="*/ 5792597 w 6054367"/>
              <a:gd name="connsiteY892" fmla="*/ 914603 h 5609494"/>
              <a:gd name="connsiteX893" fmla="*/ 5789713 w 6054367"/>
              <a:gd name="connsiteY893" fmla="*/ 916204 h 5609494"/>
              <a:gd name="connsiteX894" fmla="*/ 5792597 w 6054367"/>
              <a:gd name="connsiteY894" fmla="*/ 922293 h 5609494"/>
              <a:gd name="connsiteX895" fmla="*/ 5795800 w 6054367"/>
              <a:gd name="connsiteY895" fmla="*/ 927419 h 5609494"/>
              <a:gd name="connsiteX896" fmla="*/ 5799325 w 6054367"/>
              <a:gd name="connsiteY896" fmla="*/ 931905 h 5609494"/>
              <a:gd name="connsiteX897" fmla="*/ 5803170 w 6054367"/>
              <a:gd name="connsiteY897" fmla="*/ 935750 h 5609494"/>
              <a:gd name="connsiteX898" fmla="*/ 5807015 w 6054367"/>
              <a:gd name="connsiteY898" fmla="*/ 938954 h 5609494"/>
              <a:gd name="connsiteX899" fmla="*/ 5810859 w 6054367"/>
              <a:gd name="connsiteY899" fmla="*/ 942157 h 5609494"/>
              <a:gd name="connsiteX900" fmla="*/ 5817268 w 6054367"/>
              <a:gd name="connsiteY900" fmla="*/ 947925 h 5609494"/>
              <a:gd name="connsiteX901" fmla="*/ 5819831 w 6054367"/>
              <a:gd name="connsiteY901" fmla="*/ 950488 h 5609494"/>
              <a:gd name="connsiteX902" fmla="*/ 5821432 w 6054367"/>
              <a:gd name="connsiteY902" fmla="*/ 953691 h 5609494"/>
              <a:gd name="connsiteX903" fmla="*/ 5822074 w 6054367"/>
              <a:gd name="connsiteY903" fmla="*/ 954653 h 5609494"/>
              <a:gd name="connsiteX904" fmla="*/ 5822714 w 6054367"/>
              <a:gd name="connsiteY904" fmla="*/ 956255 h 5609494"/>
              <a:gd name="connsiteX905" fmla="*/ 5822714 w 6054367"/>
              <a:gd name="connsiteY905" fmla="*/ 957858 h 5609494"/>
              <a:gd name="connsiteX906" fmla="*/ 5822714 w 6054367"/>
              <a:gd name="connsiteY906" fmla="*/ 959780 h 5609494"/>
              <a:gd name="connsiteX907" fmla="*/ 5821753 w 6054367"/>
              <a:gd name="connsiteY907" fmla="*/ 961062 h 5609494"/>
              <a:gd name="connsiteX908" fmla="*/ 5821112 w 6054367"/>
              <a:gd name="connsiteY908" fmla="*/ 962983 h 5609494"/>
              <a:gd name="connsiteX909" fmla="*/ 5819831 w 6054367"/>
              <a:gd name="connsiteY909" fmla="*/ 964905 h 5609494"/>
              <a:gd name="connsiteX910" fmla="*/ 5818549 w 6054367"/>
              <a:gd name="connsiteY910" fmla="*/ 966828 h 5609494"/>
              <a:gd name="connsiteX911" fmla="*/ 5814704 w 6054367"/>
              <a:gd name="connsiteY911" fmla="*/ 971315 h 5609494"/>
              <a:gd name="connsiteX912" fmla="*/ 5808937 w 6054367"/>
              <a:gd name="connsiteY912" fmla="*/ 976439 h 5609494"/>
              <a:gd name="connsiteX913" fmla="*/ 5811821 w 6054367"/>
              <a:gd name="connsiteY913" fmla="*/ 980927 h 5609494"/>
              <a:gd name="connsiteX914" fmla="*/ 5814704 w 6054367"/>
              <a:gd name="connsiteY914" fmla="*/ 983490 h 5609494"/>
              <a:gd name="connsiteX915" fmla="*/ 5815986 w 6054367"/>
              <a:gd name="connsiteY915" fmla="*/ 984450 h 5609494"/>
              <a:gd name="connsiteX916" fmla="*/ 5817268 w 6054367"/>
              <a:gd name="connsiteY916" fmla="*/ 985091 h 5609494"/>
              <a:gd name="connsiteX917" fmla="*/ 5818869 w 6054367"/>
              <a:gd name="connsiteY917" fmla="*/ 985411 h 5609494"/>
              <a:gd name="connsiteX918" fmla="*/ 5819831 w 6054367"/>
              <a:gd name="connsiteY918" fmla="*/ 985411 h 5609494"/>
              <a:gd name="connsiteX919" fmla="*/ 5821112 w 6054367"/>
              <a:gd name="connsiteY919" fmla="*/ 985091 h 5609494"/>
              <a:gd name="connsiteX920" fmla="*/ 5822714 w 6054367"/>
              <a:gd name="connsiteY920" fmla="*/ 984771 h 5609494"/>
              <a:gd name="connsiteX921" fmla="*/ 5824957 w 6054367"/>
              <a:gd name="connsiteY921" fmla="*/ 983170 h 5609494"/>
              <a:gd name="connsiteX922" fmla="*/ 5827201 w 6054367"/>
              <a:gd name="connsiteY922" fmla="*/ 980927 h 5609494"/>
              <a:gd name="connsiteX923" fmla="*/ 5829764 w 6054367"/>
              <a:gd name="connsiteY923" fmla="*/ 978684 h 5609494"/>
              <a:gd name="connsiteX924" fmla="*/ 5835210 w 6054367"/>
              <a:gd name="connsiteY924" fmla="*/ 972596 h 5609494"/>
              <a:gd name="connsiteX925" fmla="*/ 5837773 w 6054367"/>
              <a:gd name="connsiteY925" fmla="*/ 969393 h 5609494"/>
              <a:gd name="connsiteX926" fmla="*/ 5840978 w 6054367"/>
              <a:gd name="connsiteY926" fmla="*/ 966828 h 5609494"/>
              <a:gd name="connsiteX927" fmla="*/ 5844182 w 6054367"/>
              <a:gd name="connsiteY927" fmla="*/ 964585 h 5609494"/>
              <a:gd name="connsiteX928" fmla="*/ 5848026 w 6054367"/>
              <a:gd name="connsiteY928" fmla="*/ 962983 h 5609494"/>
              <a:gd name="connsiteX929" fmla="*/ 5850270 w 6054367"/>
              <a:gd name="connsiteY929" fmla="*/ 962343 h 5609494"/>
              <a:gd name="connsiteX930" fmla="*/ 5852191 w 6054367"/>
              <a:gd name="connsiteY930" fmla="*/ 962023 h 5609494"/>
              <a:gd name="connsiteX931" fmla="*/ 5854435 w 6054367"/>
              <a:gd name="connsiteY931" fmla="*/ 962023 h 5609494"/>
              <a:gd name="connsiteX932" fmla="*/ 5856998 w 6054367"/>
              <a:gd name="connsiteY932" fmla="*/ 962023 h 5609494"/>
              <a:gd name="connsiteX933" fmla="*/ 5855716 w 6054367"/>
              <a:gd name="connsiteY933" fmla="*/ 964585 h 5609494"/>
              <a:gd name="connsiteX934" fmla="*/ 5854435 w 6054367"/>
              <a:gd name="connsiteY934" fmla="*/ 966828 h 5609494"/>
              <a:gd name="connsiteX935" fmla="*/ 5853153 w 6054367"/>
              <a:gd name="connsiteY935" fmla="*/ 972276 h 5609494"/>
              <a:gd name="connsiteX936" fmla="*/ 5852512 w 6054367"/>
              <a:gd name="connsiteY936" fmla="*/ 978363 h 5609494"/>
              <a:gd name="connsiteX937" fmla="*/ 5852512 w 6054367"/>
              <a:gd name="connsiteY937" fmla="*/ 984450 h 5609494"/>
              <a:gd name="connsiteX938" fmla="*/ 5853153 w 6054367"/>
              <a:gd name="connsiteY938" fmla="*/ 990539 h 5609494"/>
              <a:gd name="connsiteX939" fmla="*/ 5854115 w 6054367"/>
              <a:gd name="connsiteY939" fmla="*/ 997266 h 5609494"/>
              <a:gd name="connsiteX940" fmla="*/ 5855716 w 6054367"/>
              <a:gd name="connsiteY940" fmla="*/ 1004316 h 5609494"/>
              <a:gd name="connsiteX941" fmla="*/ 5857318 w 6054367"/>
              <a:gd name="connsiteY941" fmla="*/ 1011043 h 5609494"/>
              <a:gd name="connsiteX942" fmla="*/ 5861483 w 6054367"/>
              <a:gd name="connsiteY942" fmla="*/ 1025463 h 5609494"/>
              <a:gd name="connsiteX943" fmla="*/ 5865649 w 6054367"/>
              <a:gd name="connsiteY943" fmla="*/ 1039881 h 5609494"/>
              <a:gd name="connsiteX944" fmla="*/ 5869494 w 6054367"/>
              <a:gd name="connsiteY944" fmla="*/ 1053978 h 5609494"/>
              <a:gd name="connsiteX945" fmla="*/ 5870776 w 6054367"/>
              <a:gd name="connsiteY945" fmla="*/ 1061348 h 5609494"/>
              <a:gd name="connsiteX946" fmla="*/ 5872057 w 6054367"/>
              <a:gd name="connsiteY946" fmla="*/ 1068077 h 5609494"/>
              <a:gd name="connsiteX947" fmla="*/ 5870776 w 6054367"/>
              <a:gd name="connsiteY947" fmla="*/ 1069999 h 5609494"/>
              <a:gd name="connsiteX948" fmla="*/ 5869494 w 6054367"/>
              <a:gd name="connsiteY948" fmla="*/ 1071921 h 5609494"/>
              <a:gd name="connsiteX949" fmla="*/ 5867892 w 6054367"/>
              <a:gd name="connsiteY949" fmla="*/ 1073523 h 5609494"/>
              <a:gd name="connsiteX950" fmla="*/ 5865969 w 6054367"/>
              <a:gd name="connsiteY950" fmla="*/ 1074805 h 5609494"/>
              <a:gd name="connsiteX951" fmla="*/ 5864047 w 6054367"/>
              <a:gd name="connsiteY951" fmla="*/ 1076086 h 5609494"/>
              <a:gd name="connsiteX952" fmla="*/ 5862124 w 6054367"/>
              <a:gd name="connsiteY952" fmla="*/ 1076727 h 5609494"/>
              <a:gd name="connsiteX953" fmla="*/ 5857959 w 6054367"/>
              <a:gd name="connsiteY953" fmla="*/ 1078009 h 5609494"/>
              <a:gd name="connsiteX954" fmla="*/ 5853473 w 6054367"/>
              <a:gd name="connsiteY954" fmla="*/ 1078649 h 5609494"/>
              <a:gd name="connsiteX955" fmla="*/ 5848988 w 6054367"/>
              <a:gd name="connsiteY955" fmla="*/ 1079611 h 5609494"/>
              <a:gd name="connsiteX956" fmla="*/ 5839375 w 6054367"/>
              <a:gd name="connsiteY956" fmla="*/ 1079932 h 5609494"/>
              <a:gd name="connsiteX957" fmla="*/ 5834890 w 6054367"/>
              <a:gd name="connsiteY957" fmla="*/ 1080252 h 5609494"/>
              <a:gd name="connsiteX958" fmla="*/ 5830725 w 6054367"/>
              <a:gd name="connsiteY958" fmla="*/ 1081212 h 5609494"/>
              <a:gd name="connsiteX959" fmla="*/ 5826880 w 6054367"/>
              <a:gd name="connsiteY959" fmla="*/ 1082494 h 5609494"/>
              <a:gd name="connsiteX960" fmla="*/ 5824957 w 6054367"/>
              <a:gd name="connsiteY960" fmla="*/ 1083456 h 5609494"/>
              <a:gd name="connsiteX961" fmla="*/ 5823356 w 6054367"/>
              <a:gd name="connsiteY961" fmla="*/ 1084417 h 5609494"/>
              <a:gd name="connsiteX962" fmla="*/ 5821753 w 6054367"/>
              <a:gd name="connsiteY962" fmla="*/ 1086019 h 5609494"/>
              <a:gd name="connsiteX963" fmla="*/ 5820151 w 6054367"/>
              <a:gd name="connsiteY963" fmla="*/ 1087621 h 5609494"/>
              <a:gd name="connsiteX964" fmla="*/ 5819190 w 6054367"/>
              <a:gd name="connsiteY964" fmla="*/ 1089543 h 5609494"/>
              <a:gd name="connsiteX965" fmla="*/ 5818549 w 6054367"/>
              <a:gd name="connsiteY965" fmla="*/ 1091465 h 5609494"/>
              <a:gd name="connsiteX966" fmla="*/ 5817268 w 6054367"/>
              <a:gd name="connsiteY966" fmla="*/ 1094029 h 5609494"/>
              <a:gd name="connsiteX967" fmla="*/ 5816948 w 6054367"/>
              <a:gd name="connsiteY967" fmla="*/ 1096593 h 5609494"/>
              <a:gd name="connsiteX968" fmla="*/ 5816627 w 6054367"/>
              <a:gd name="connsiteY968" fmla="*/ 1100117 h 5609494"/>
              <a:gd name="connsiteX969" fmla="*/ 5815986 w 6054367"/>
              <a:gd name="connsiteY969" fmla="*/ 1103642 h 5609494"/>
              <a:gd name="connsiteX970" fmla="*/ 5816948 w 6054367"/>
              <a:gd name="connsiteY970" fmla="*/ 1106525 h 5609494"/>
              <a:gd name="connsiteX971" fmla="*/ 5817908 w 6054367"/>
              <a:gd name="connsiteY971" fmla="*/ 1109729 h 5609494"/>
              <a:gd name="connsiteX972" fmla="*/ 5819190 w 6054367"/>
              <a:gd name="connsiteY972" fmla="*/ 1112292 h 5609494"/>
              <a:gd name="connsiteX973" fmla="*/ 5820151 w 6054367"/>
              <a:gd name="connsiteY973" fmla="*/ 1114536 h 5609494"/>
              <a:gd name="connsiteX974" fmla="*/ 5821753 w 6054367"/>
              <a:gd name="connsiteY974" fmla="*/ 1116778 h 5609494"/>
              <a:gd name="connsiteX975" fmla="*/ 5823356 w 6054367"/>
              <a:gd name="connsiteY975" fmla="*/ 1118700 h 5609494"/>
              <a:gd name="connsiteX976" fmla="*/ 5825277 w 6054367"/>
              <a:gd name="connsiteY976" fmla="*/ 1120623 h 5609494"/>
              <a:gd name="connsiteX977" fmla="*/ 5827201 w 6054367"/>
              <a:gd name="connsiteY977" fmla="*/ 1122225 h 5609494"/>
              <a:gd name="connsiteX978" fmla="*/ 5829443 w 6054367"/>
              <a:gd name="connsiteY978" fmla="*/ 1123186 h 5609494"/>
              <a:gd name="connsiteX979" fmla="*/ 5831685 w 6054367"/>
              <a:gd name="connsiteY979" fmla="*/ 1124468 h 5609494"/>
              <a:gd name="connsiteX980" fmla="*/ 5836812 w 6054367"/>
              <a:gd name="connsiteY980" fmla="*/ 1126390 h 5609494"/>
              <a:gd name="connsiteX981" fmla="*/ 5841938 w 6054367"/>
              <a:gd name="connsiteY981" fmla="*/ 1127352 h 5609494"/>
              <a:gd name="connsiteX982" fmla="*/ 5847707 w 6054367"/>
              <a:gd name="connsiteY982" fmla="*/ 1127993 h 5609494"/>
              <a:gd name="connsiteX983" fmla="*/ 5850910 w 6054367"/>
              <a:gd name="connsiteY983" fmla="*/ 1126710 h 5609494"/>
              <a:gd name="connsiteX984" fmla="*/ 5852512 w 6054367"/>
              <a:gd name="connsiteY984" fmla="*/ 1124788 h 5609494"/>
              <a:gd name="connsiteX985" fmla="*/ 5854115 w 6054367"/>
              <a:gd name="connsiteY985" fmla="*/ 1122545 h 5609494"/>
              <a:gd name="connsiteX986" fmla="*/ 5855075 w 6054367"/>
              <a:gd name="connsiteY986" fmla="*/ 1120303 h 5609494"/>
              <a:gd name="connsiteX987" fmla="*/ 5855396 w 6054367"/>
              <a:gd name="connsiteY987" fmla="*/ 1117739 h 5609494"/>
              <a:gd name="connsiteX988" fmla="*/ 5855396 w 6054367"/>
              <a:gd name="connsiteY988" fmla="*/ 1114855 h 5609494"/>
              <a:gd name="connsiteX989" fmla="*/ 5855396 w 6054367"/>
              <a:gd name="connsiteY989" fmla="*/ 1109088 h 5609494"/>
              <a:gd name="connsiteX990" fmla="*/ 5855396 w 6054367"/>
              <a:gd name="connsiteY990" fmla="*/ 1103642 h 5609494"/>
              <a:gd name="connsiteX991" fmla="*/ 5855716 w 6054367"/>
              <a:gd name="connsiteY991" fmla="*/ 1100758 h 5609494"/>
              <a:gd name="connsiteX992" fmla="*/ 5856036 w 6054367"/>
              <a:gd name="connsiteY992" fmla="*/ 1098515 h 5609494"/>
              <a:gd name="connsiteX993" fmla="*/ 5857639 w 6054367"/>
              <a:gd name="connsiteY993" fmla="*/ 1096272 h 5609494"/>
              <a:gd name="connsiteX994" fmla="*/ 5859241 w 6054367"/>
              <a:gd name="connsiteY994" fmla="*/ 1094350 h 5609494"/>
              <a:gd name="connsiteX995" fmla="*/ 5861804 w 6054367"/>
              <a:gd name="connsiteY995" fmla="*/ 1092748 h 5609494"/>
              <a:gd name="connsiteX996" fmla="*/ 5864687 w 6054367"/>
              <a:gd name="connsiteY996" fmla="*/ 1091786 h 5609494"/>
              <a:gd name="connsiteX997" fmla="*/ 5868212 w 6054367"/>
              <a:gd name="connsiteY997" fmla="*/ 1089864 h 5609494"/>
              <a:gd name="connsiteX998" fmla="*/ 5871736 w 6054367"/>
              <a:gd name="connsiteY998" fmla="*/ 1088262 h 5609494"/>
              <a:gd name="connsiteX999" fmla="*/ 5874300 w 6054367"/>
              <a:gd name="connsiteY999" fmla="*/ 1087621 h 5609494"/>
              <a:gd name="connsiteX1000" fmla="*/ 5876863 w 6054367"/>
              <a:gd name="connsiteY1000" fmla="*/ 1086661 h 5609494"/>
              <a:gd name="connsiteX1001" fmla="*/ 5879747 w 6054367"/>
              <a:gd name="connsiteY1001" fmla="*/ 1086340 h 5609494"/>
              <a:gd name="connsiteX1002" fmla="*/ 5881989 w 6054367"/>
              <a:gd name="connsiteY1002" fmla="*/ 1086340 h 5609494"/>
              <a:gd name="connsiteX1003" fmla="*/ 5883912 w 6054367"/>
              <a:gd name="connsiteY1003" fmla="*/ 1086661 h 5609494"/>
              <a:gd name="connsiteX1004" fmla="*/ 5885513 w 6054367"/>
              <a:gd name="connsiteY1004" fmla="*/ 1087621 h 5609494"/>
              <a:gd name="connsiteX1005" fmla="*/ 5886795 w 6054367"/>
              <a:gd name="connsiteY1005" fmla="*/ 1088262 h 5609494"/>
              <a:gd name="connsiteX1006" fmla="*/ 5888397 w 6054367"/>
              <a:gd name="connsiteY1006" fmla="*/ 1089543 h 5609494"/>
              <a:gd name="connsiteX1007" fmla="*/ 5889679 w 6054367"/>
              <a:gd name="connsiteY1007" fmla="*/ 1090505 h 5609494"/>
              <a:gd name="connsiteX1008" fmla="*/ 5890640 w 6054367"/>
              <a:gd name="connsiteY1008" fmla="*/ 1092106 h 5609494"/>
              <a:gd name="connsiteX1009" fmla="*/ 5892563 w 6054367"/>
              <a:gd name="connsiteY1009" fmla="*/ 1095632 h 5609494"/>
              <a:gd name="connsiteX1010" fmla="*/ 5894165 w 6054367"/>
              <a:gd name="connsiteY1010" fmla="*/ 1099797 h 5609494"/>
              <a:gd name="connsiteX1011" fmla="*/ 5894806 w 6054367"/>
              <a:gd name="connsiteY1011" fmla="*/ 1104283 h 5609494"/>
              <a:gd name="connsiteX1012" fmla="*/ 5895766 w 6054367"/>
              <a:gd name="connsiteY1012" fmla="*/ 1109088 h 5609494"/>
              <a:gd name="connsiteX1013" fmla="*/ 5897048 w 6054367"/>
              <a:gd name="connsiteY1013" fmla="*/ 1119342 h 5609494"/>
              <a:gd name="connsiteX1014" fmla="*/ 5898010 w 6054367"/>
              <a:gd name="connsiteY1014" fmla="*/ 1124468 h 5609494"/>
              <a:gd name="connsiteX1015" fmla="*/ 5898650 w 6054367"/>
              <a:gd name="connsiteY1015" fmla="*/ 1128953 h 5609494"/>
              <a:gd name="connsiteX1016" fmla="*/ 5899932 w 6054367"/>
              <a:gd name="connsiteY1016" fmla="*/ 1133439 h 5609494"/>
              <a:gd name="connsiteX1017" fmla="*/ 5901854 w 6054367"/>
              <a:gd name="connsiteY1017" fmla="*/ 1137285 h 5609494"/>
              <a:gd name="connsiteX1018" fmla="*/ 5905699 w 6054367"/>
              <a:gd name="connsiteY1018" fmla="*/ 1135361 h 5609494"/>
              <a:gd name="connsiteX1019" fmla="*/ 5908903 w 6054367"/>
              <a:gd name="connsiteY1019" fmla="*/ 1133439 h 5609494"/>
              <a:gd name="connsiteX1020" fmla="*/ 5912107 w 6054367"/>
              <a:gd name="connsiteY1020" fmla="*/ 1131837 h 5609494"/>
              <a:gd name="connsiteX1021" fmla="*/ 5914351 w 6054367"/>
              <a:gd name="connsiteY1021" fmla="*/ 1129274 h 5609494"/>
              <a:gd name="connsiteX1022" fmla="*/ 5916272 w 6054367"/>
              <a:gd name="connsiteY1022" fmla="*/ 1127352 h 5609494"/>
              <a:gd name="connsiteX1023" fmla="*/ 5918196 w 6054367"/>
              <a:gd name="connsiteY1023" fmla="*/ 1125429 h 5609494"/>
              <a:gd name="connsiteX1024" fmla="*/ 5919156 w 6054367"/>
              <a:gd name="connsiteY1024" fmla="*/ 1123827 h 5609494"/>
              <a:gd name="connsiteX1025" fmla="*/ 5920117 w 6054367"/>
              <a:gd name="connsiteY1025" fmla="*/ 1121264 h 5609494"/>
              <a:gd name="connsiteX1026" fmla="*/ 5920759 w 6054367"/>
              <a:gd name="connsiteY1026" fmla="*/ 1119342 h 5609494"/>
              <a:gd name="connsiteX1027" fmla="*/ 5920759 w 6054367"/>
              <a:gd name="connsiteY1027" fmla="*/ 1117099 h 5609494"/>
              <a:gd name="connsiteX1028" fmla="*/ 5920759 w 6054367"/>
              <a:gd name="connsiteY1028" fmla="*/ 1114855 h 5609494"/>
              <a:gd name="connsiteX1029" fmla="*/ 5920759 w 6054367"/>
              <a:gd name="connsiteY1029" fmla="*/ 1112933 h 5609494"/>
              <a:gd name="connsiteX1030" fmla="*/ 5919156 w 6054367"/>
              <a:gd name="connsiteY1030" fmla="*/ 1108447 h 5609494"/>
              <a:gd name="connsiteX1031" fmla="*/ 5917234 w 6054367"/>
              <a:gd name="connsiteY1031" fmla="*/ 1103962 h 5609494"/>
              <a:gd name="connsiteX1032" fmla="*/ 5914671 w 6054367"/>
              <a:gd name="connsiteY1032" fmla="*/ 1098835 h 5609494"/>
              <a:gd name="connsiteX1033" fmla="*/ 5911788 w 6054367"/>
              <a:gd name="connsiteY1033" fmla="*/ 1094350 h 5609494"/>
              <a:gd name="connsiteX1034" fmla="*/ 5905059 w 6054367"/>
              <a:gd name="connsiteY1034" fmla="*/ 1084097 h 5609494"/>
              <a:gd name="connsiteX1035" fmla="*/ 5902495 w 6054367"/>
              <a:gd name="connsiteY1035" fmla="*/ 1078649 h 5609494"/>
              <a:gd name="connsiteX1036" fmla="*/ 5899932 w 6054367"/>
              <a:gd name="connsiteY1036" fmla="*/ 1073523 h 5609494"/>
              <a:gd name="connsiteX1037" fmla="*/ 5898010 w 6054367"/>
              <a:gd name="connsiteY1037" fmla="*/ 1067756 h 5609494"/>
              <a:gd name="connsiteX1038" fmla="*/ 5897048 w 6054367"/>
              <a:gd name="connsiteY1038" fmla="*/ 1064552 h 5609494"/>
              <a:gd name="connsiteX1039" fmla="*/ 5896408 w 6054367"/>
              <a:gd name="connsiteY1039" fmla="*/ 1061668 h 5609494"/>
              <a:gd name="connsiteX1040" fmla="*/ 5902495 w 6054367"/>
              <a:gd name="connsiteY1040" fmla="*/ 1061989 h 5609494"/>
              <a:gd name="connsiteX1041" fmla="*/ 5907943 w 6054367"/>
              <a:gd name="connsiteY1041" fmla="*/ 1062629 h 5609494"/>
              <a:gd name="connsiteX1042" fmla="*/ 5912748 w 6054367"/>
              <a:gd name="connsiteY1042" fmla="*/ 1063912 h 5609494"/>
              <a:gd name="connsiteX1043" fmla="*/ 5917234 w 6054367"/>
              <a:gd name="connsiteY1043" fmla="*/ 1065193 h 5609494"/>
              <a:gd name="connsiteX1044" fmla="*/ 5921079 w 6054367"/>
              <a:gd name="connsiteY1044" fmla="*/ 1067116 h 5609494"/>
              <a:gd name="connsiteX1045" fmla="*/ 5924604 w 6054367"/>
              <a:gd name="connsiteY1045" fmla="*/ 1068717 h 5609494"/>
              <a:gd name="connsiteX1046" fmla="*/ 5927487 w 6054367"/>
              <a:gd name="connsiteY1046" fmla="*/ 1071280 h 5609494"/>
              <a:gd name="connsiteX1047" fmla="*/ 5930370 w 6054367"/>
              <a:gd name="connsiteY1047" fmla="*/ 1073844 h 5609494"/>
              <a:gd name="connsiteX1048" fmla="*/ 5932613 w 6054367"/>
              <a:gd name="connsiteY1048" fmla="*/ 1076407 h 5609494"/>
              <a:gd name="connsiteX1049" fmla="*/ 5934857 w 6054367"/>
              <a:gd name="connsiteY1049" fmla="*/ 1079611 h 5609494"/>
              <a:gd name="connsiteX1050" fmla="*/ 5936458 w 6054367"/>
              <a:gd name="connsiteY1050" fmla="*/ 1082815 h 5609494"/>
              <a:gd name="connsiteX1051" fmla="*/ 5938060 w 6054367"/>
              <a:gd name="connsiteY1051" fmla="*/ 1086340 h 5609494"/>
              <a:gd name="connsiteX1052" fmla="*/ 5938702 w 6054367"/>
              <a:gd name="connsiteY1052" fmla="*/ 1090185 h 5609494"/>
              <a:gd name="connsiteX1053" fmla="*/ 5939662 w 6054367"/>
              <a:gd name="connsiteY1053" fmla="*/ 1094350 h 5609494"/>
              <a:gd name="connsiteX1054" fmla="*/ 5940944 w 6054367"/>
              <a:gd name="connsiteY1054" fmla="*/ 1102680 h 5609494"/>
              <a:gd name="connsiteX1055" fmla="*/ 5941585 w 6054367"/>
              <a:gd name="connsiteY1055" fmla="*/ 1111651 h 5609494"/>
              <a:gd name="connsiteX1056" fmla="*/ 5942226 w 6054367"/>
              <a:gd name="connsiteY1056" fmla="*/ 1120944 h 5609494"/>
              <a:gd name="connsiteX1057" fmla="*/ 5942546 w 6054367"/>
              <a:gd name="connsiteY1057" fmla="*/ 1141130 h 5609494"/>
              <a:gd name="connsiteX1058" fmla="*/ 5943186 w 6054367"/>
              <a:gd name="connsiteY1058" fmla="*/ 1151062 h 5609494"/>
              <a:gd name="connsiteX1059" fmla="*/ 5944468 w 6054367"/>
              <a:gd name="connsiteY1059" fmla="*/ 1161315 h 5609494"/>
              <a:gd name="connsiteX1060" fmla="*/ 5945110 w 6054367"/>
              <a:gd name="connsiteY1060" fmla="*/ 1166762 h 5609494"/>
              <a:gd name="connsiteX1061" fmla="*/ 5946391 w 6054367"/>
              <a:gd name="connsiteY1061" fmla="*/ 1171568 h 5609494"/>
              <a:gd name="connsiteX1062" fmla="*/ 5947673 w 6054367"/>
              <a:gd name="connsiteY1062" fmla="*/ 1176694 h 5609494"/>
              <a:gd name="connsiteX1063" fmla="*/ 5949274 w 6054367"/>
              <a:gd name="connsiteY1063" fmla="*/ 1181501 h 5609494"/>
              <a:gd name="connsiteX1064" fmla="*/ 5946391 w 6054367"/>
              <a:gd name="connsiteY1064" fmla="*/ 1181501 h 5609494"/>
              <a:gd name="connsiteX1065" fmla="*/ 5943507 w 6054367"/>
              <a:gd name="connsiteY1065" fmla="*/ 1180859 h 5609494"/>
              <a:gd name="connsiteX1066" fmla="*/ 5940944 w 6054367"/>
              <a:gd name="connsiteY1066" fmla="*/ 1179898 h 5609494"/>
              <a:gd name="connsiteX1067" fmla="*/ 5938702 w 6054367"/>
              <a:gd name="connsiteY1067" fmla="*/ 1179257 h 5609494"/>
              <a:gd name="connsiteX1068" fmla="*/ 5934215 w 6054367"/>
              <a:gd name="connsiteY1068" fmla="*/ 1177014 h 5609494"/>
              <a:gd name="connsiteX1069" fmla="*/ 5929409 w 6054367"/>
              <a:gd name="connsiteY1069" fmla="*/ 1174451 h 5609494"/>
              <a:gd name="connsiteX1070" fmla="*/ 5924924 w 6054367"/>
              <a:gd name="connsiteY1070" fmla="*/ 1171568 h 5609494"/>
              <a:gd name="connsiteX1071" fmla="*/ 5920438 w 6054367"/>
              <a:gd name="connsiteY1071" fmla="*/ 1169646 h 5609494"/>
              <a:gd name="connsiteX1072" fmla="*/ 5917875 w 6054367"/>
              <a:gd name="connsiteY1072" fmla="*/ 1169004 h 5609494"/>
              <a:gd name="connsiteX1073" fmla="*/ 5914991 w 6054367"/>
              <a:gd name="connsiteY1073" fmla="*/ 1168683 h 5609494"/>
              <a:gd name="connsiteX1074" fmla="*/ 5912107 w 6054367"/>
              <a:gd name="connsiteY1074" fmla="*/ 1168364 h 5609494"/>
              <a:gd name="connsiteX1075" fmla="*/ 5908903 w 6054367"/>
              <a:gd name="connsiteY1075" fmla="*/ 1168364 h 5609494"/>
              <a:gd name="connsiteX1076" fmla="*/ 5912107 w 6054367"/>
              <a:gd name="connsiteY1076" fmla="*/ 1173811 h 5609494"/>
              <a:gd name="connsiteX1077" fmla="*/ 5914351 w 6054367"/>
              <a:gd name="connsiteY1077" fmla="*/ 1179577 h 5609494"/>
              <a:gd name="connsiteX1078" fmla="*/ 5916272 w 6054367"/>
              <a:gd name="connsiteY1078" fmla="*/ 1184705 h 5609494"/>
              <a:gd name="connsiteX1079" fmla="*/ 5917875 w 6054367"/>
              <a:gd name="connsiteY1079" fmla="*/ 1189509 h 5609494"/>
              <a:gd name="connsiteX1080" fmla="*/ 5918835 w 6054367"/>
              <a:gd name="connsiteY1080" fmla="*/ 1194637 h 5609494"/>
              <a:gd name="connsiteX1081" fmla="*/ 5919156 w 6054367"/>
              <a:gd name="connsiteY1081" fmla="*/ 1198803 h 5609494"/>
              <a:gd name="connsiteX1082" fmla="*/ 5919797 w 6054367"/>
              <a:gd name="connsiteY1082" fmla="*/ 1202967 h 5609494"/>
              <a:gd name="connsiteX1083" fmla="*/ 5919156 w 6054367"/>
              <a:gd name="connsiteY1083" fmla="*/ 1207132 h 5609494"/>
              <a:gd name="connsiteX1084" fmla="*/ 5918835 w 6054367"/>
              <a:gd name="connsiteY1084" fmla="*/ 1210978 h 5609494"/>
              <a:gd name="connsiteX1085" fmla="*/ 5918196 w 6054367"/>
              <a:gd name="connsiteY1085" fmla="*/ 1214182 h 5609494"/>
              <a:gd name="connsiteX1086" fmla="*/ 5916593 w 6054367"/>
              <a:gd name="connsiteY1086" fmla="*/ 1217707 h 5609494"/>
              <a:gd name="connsiteX1087" fmla="*/ 5915311 w 6054367"/>
              <a:gd name="connsiteY1087" fmla="*/ 1221231 h 5609494"/>
              <a:gd name="connsiteX1088" fmla="*/ 5913389 w 6054367"/>
              <a:gd name="connsiteY1088" fmla="*/ 1224114 h 5609494"/>
              <a:gd name="connsiteX1089" fmla="*/ 5911788 w 6054367"/>
              <a:gd name="connsiteY1089" fmla="*/ 1227318 h 5609494"/>
              <a:gd name="connsiteX1090" fmla="*/ 5906981 w 6054367"/>
              <a:gd name="connsiteY1090" fmla="*/ 1232445 h 5609494"/>
              <a:gd name="connsiteX1091" fmla="*/ 5901854 w 6054367"/>
              <a:gd name="connsiteY1091" fmla="*/ 1237892 h 5609494"/>
              <a:gd name="connsiteX1092" fmla="*/ 5896087 w 6054367"/>
              <a:gd name="connsiteY1092" fmla="*/ 1242698 h 5609494"/>
              <a:gd name="connsiteX1093" fmla="*/ 5884232 w 6054367"/>
              <a:gd name="connsiteY1093" fmla="*/ 1252311 h 5609494"/>
              <a:gd name="connsiteX1094" fmla="*/ 5878145 w 6054367"/>
              <a:gd name="connsiteY1094" fmla="*/ 1256795 h 5609494"/>
              <a:gd name="connsiteX1095" fmla="*/ 5872697 w 6054367"/>
              <a:gd name="connsiteY1095" fmla="*/ 1261922 h 5609494"/>
              <a:gd name="connsiteX1096" fmla="*/ 5867571 w 6054367"/>
              <a:gd name="connsiteY1096" fmla="*/ 1267049 h 5609494"/>
              <a:gd name="connsiteX1097" fmla="*/ 5865328 w 6054367"/>
              <a:gd name="connsiteY1097" fmla="*/ 1269932 h 5609494"/>
              <a:gd name="connsiteX1098" fmla="*/ 5863406 w 6054367"/>
              <a:gd name="connsiteY1098" fmla="*/ 1272495 h 5609494"/>
              <a:gd name="connsiteX1099" fmla="*/ 5864687 w 6054367"/>
              <a:gd name="connsiteY1099" fmla="*/ 1275058 h 5609494"/>
              <a:gd name="connsiteX1100" fmla="*/ 5867251 w 6054367"/>
              <a:gd name="connsiteY1100" fmla="*/ 1276981 h 5609494"/>
              <a:gd name="connsiteX1101" fmla="*/ 5872057 w 6054367"/>
              <a:gd name="connsiteY1101" fmla="*/ 1280825 h 5609494"/>
              <a:gd name="connsiteX1102" fmla="*/ 5874300 w 6054367"/>
              <a:gd name="connsiteY1102" fmla="*/ 1282428 h 5609494"/>
              <a:gd name="connsiteX1103" fmla="*/ 5876222 w 6054367"/>
              <a:gd name="connsiteY1103" fmla="*/ 1284671 h 5609494"/>
              <a:gd name="connsiteX1104" fmla="*/ 5878145 w 6054367"/>
              <a:gd name="connsiteY1104" fmla="*/ 1287233 h 5609494"/>
              <a:gd name="connsiteX1105" fmla="*/ 5878465 w 6054367"/>
              <a:gd name="connsiteY1105" fmla="*/ 1288836 h 5609494"/>
              <a:gd name="connsiteX1106" fmla="*/ 5878785 w 6054367"/>
              <a:gd name="connsiteY1106" fmla="*/ 1290758 h 5609494"/>
              <a:gd name="connsiteX1107" fmla="*/ 5885834 w 6054367"/>
              <a:gd name="connsiteY1107" fmla="*/ 1286594 h 5609494"/>
              <a:gd name="connsiteX1108" fmla="*/ 5891921 w 6054367"/>
              <a:gd name="connsiteY1108" fmla="*/ 1282107 h 5609494"/>
              <a:gd name="connsiteX1109" fmla="*/ 5898010 w 6054367"/>
              <a:gd name="connsiteY1109" fmla="*/ 1277622 h 5609494"/>
              <a:gd name="connsiteX1110" fmla="*/ 5903777 w 6054367"/>
              <a:gd name="connsiteY1110" fmla="*/ 1272816 h 5609494"/>
              <a:gd name="connsiteX1111" fmla="*/ 5914991 w 6054367"/>
              <a:gd name="connsiteY1111" fmla="*/ 1262884 h 5609494"/>
              <a:gd name="connsiteX1112" fmla="*/ 5926205 w 6054367"/>
              <a:gd name="connsiteY1112" fmla="*/ 1252950 h 5609494"/>
              <a:gd name="connsiteX1113" fmla="*/ 5931973 w 6054367"/>
              <a:gd name="connsiteY1113" fmla="*/ 1248144 h 5609494"/>
              <a:gd name="connsiteX1114" fmla="*/ 5938060 w 6054367"/>
              <a:gd name="connsiteY1114" fmla="*/ 1243339 h 5609494"/>
              <a:gd name="connsiteX1115" fmla="*/ 5944148 w 6054367"/>
              <a:gd name="connsiteY1115" fmla="*/ 1238533 h 5609494"/>
              <a:gd name="connsiteX1116" fmla="*/ 5950556 w 6054367"/>
              <a:gd name="connsiteY1116" fmla="*/ 1234368 h 5609494"/>
              <a:gd name="connsiteX1117" fmla="*/ 5957284 w 6054367"/>
              <a:gd name="connsiteY1117" fmla="*/ 1230202 h 5609494"/>
              <a:gd name="connsiteX1118" fmla="*/ 5964974 w 6054367"/>
              <a:gd name="connsiteY1118" fmla="*/ 1226037 h 5609494"/>
              <a:gd name="connsiteX1119" fmla="*/ 5972984 w 6054367"/>
              <a:gd name="connsiteY1119" fmla="*/ 1222513 h 5609494"/>
              <a:gd name="connsiteX1120" fmla="*/ 5981315 w 6054367"/>
              <a:gd name="connsiteY1120" fmla="*/ 1219308 h 5609494"/>
              <a:gd name="connsiteX1121" fmla="*/ 5979072 w 6054367"/>
              <a:gd name="connsiteY1121" fmla="*/ 1228280 h 5609494"/>
              <a:gd name="connsiteX1122" fmla="*/ 5977470 w 6054367"/>
              <a:gd name="connsiteY1122" fmla="*/ 1233085 h 5609494"/>
              <a:gd name="connsiteX1123" fmla="*/ 5975548 w 6054367"/>
              <a:gd name="connsiteY1123" fmla="*/ 1237251 h 5609494"/>
              <a:gd name="connsiteX1124" fmla="*/ 5973625 w 6054367"/>
              <a:gd name="connsiteY1124" fmla="*/ 1241417 h 5609494"/>
              <a:gd name="connsiteX1125" fmla="*/ 5971382 w 6054367"/>
              <a:gd name="connsiteY1125" fmla="*/ 1245582 h 5609494"/>
              <a:gd name="connsiteX1126" fmla="*/ 5968819 w 6054367"/>
              <a:gd name="connsiteY1126" fmla="*/ 1249426 h 5609494"/>
              <a:gd name="connsiteX1127" fmla="*/ 5965935 w 6054367"/>
              <a:gd name="connsiteY1127" fmla="*/ 1252631 h 5609494"/>
              <a:gd name="connsiteX1128" fmla="*/ 5962731 w 6054367"/>
              <a:gd name="connsiteY1128" fmla="*/ 1256155 h 5609494"/>
              <a:gd name="connsiteX1129" fmla="*/ 5958887 w 6054367"/>
              <a:gd name="connsiteY1129" fmla="*/ 1259679 h 5609494"/>
              <a:gd name="connsiteX1130" fmla="*/ 5954721 w 6054367"/>
              <a:gd name="connsiteY1130" fmla="*/ 1262243 h 5609494"/>
              <a:gd name="connsiteX1131" fmla="*/ 5950236 w 6054367"/>
              <a:gd name="connsiteY1131" fmla="*/ 1264805 h 5609494"/>
              <a:gd name="connsiteX1132" fmla="*/ 5945110 w 6054367"/>
              <a:gd name="connsiteY1132" fmla="*/ 1267049 h 5609494"/>
              <a:gd name="connsiteX1133" fmla="*/ 5939341 w 6054367"/>
              <a:gd name="connsiteY1133" fmla="*/ 1268971 h 5609494"/>
              <a:gd name="connsiteX1134" fmla="*/ 5933254 w 6054367"/>
              <a:gd name="connsiteY1134" fmla="*/ 1270893 h 5609494"/>
              <a:gd name="connsiteX1135" fmla="*/ 5926846 w 6054367"/>
              <a:gd name="connsiteY1135" fmla="*/ 1272175 h 5609494"/>
              <a:gd name="connsiteX1136" fmla="*/ 5926846 w 6054367"/>
              <a:gd name="connsiteY1136" fmla="*/ 1278263 h 5609494"/>
              <a:gd name="connsiteX1137" fmla="*/ 5927487 w 6054367"/>
              <a:gd name="connsiteY1137" fmla="*/ 1283709 h 5609494"/>
              <a:gd name="connsiteX1138" fmla="*/ 5928768 w 6054367"/>
              <a:gd name="connsiteY1138" fmla="*/ 1288515 h 5609494"/>
              <a:gd name="connsiteX1139" fmla="*/ 5930691 w 6054367"/>
              <a:gd name="connsiteY1139" fmla="*/ 1292681 h 5609494"/>
              <a:gd name="connsiteX1140" fmla="*/ 5932613 w 6054367"/>
              <a:gd name="connsiteY1140" fmla="*/ 1296526 h 5609494"/>
              <a:gd name="connsiteX1141" fmla="*/ 5935177 w 6054367"/>
              <a:gd name="connsiteY1141" fmla="*/ 1300051 h 5609494"/>
              <a:gd name="connsiteX1142" fmla="*/ 5938060 w 6054367"/>
              <a:gd name="connsiteY1142" fmla="*/ 1302934 h 5609494"/>
              <a:gd name="connsiteX1143" fmla="*/ 5940944 w 6054367"/>
              <a:gd name="connsiteY1143" fmla="*/ 1305497 h 5609494"/>
              <a:gd name="connsiteX1144" fmla="*/ 5944468 w 6054367"/>
              <a:gd name="connsiteY1144" fmla="*/ 1308059 h 5609494"/>
              <a:gd name="connsiteX1145" fmla="*/ 5947673 w 6054367"/>
              <a:gd name="connsiteY1145" fmla="*/ 1310303 h 5609494"/>
              <a:gd name="connsiteX1146" fmla="*/ 5951518 w 6054367"/>
              <a:gd name="connsiteY1146" fmla="*/ 1311585 h 5609494"/>
              <a:gd name="connsiteX1147" fmla="*/ 5955683 w 6054367"/>
              <a:gd name="connsiteY1147" fmla="*/ 1313507 h 5609494"/>
              <a:gd name="connsiteX1148" fmla="*/ 5964013 w 6054367"/>
              <a:gd name="connsiteY1148" fmla="*/ 1316391 h 5609494"/>
              <a:gd name="connsiteX1149" fmla="*/ 5972984 w 6054367"/>
              <a:gd name="connsiteY1149" fmla="*/ 1318634 h 5609494"/>
              <a:gd name="connsiteX1150" fmla="*/ 5971382 w 6054367"/>
              <a:gd name="connsiteY1150" fmla="*/ 1321517 h 5609494"/>
              <a:gd name="connsiteX1151" fmla="*/ 5970100 w 6054367"/>
              <a:gd name="connsiteY1151" fmla="*/ 1324400 h 5609494"/>
              <a:gd name="connsiteX1152" fmla="*/ 5968499 w 6054367"/>
              <a:gd name="connsiteY1152" fmla="*/ 1326644 h 5609494"/>
              <a:gd name="connsiteX1153" fmla="*/ 5966576 w 6054367"/>
              <a:gd name="connsiteY1153" fmla="*/ 1328886 h 5609494"/>
              <a:gd name="connsiteX1154" fmla="*/ 5964013 w 6054367"/>
              <a:gd name="connsiteY1154" fmla="*/ 1331128 h 5609494"/>
              <a:gd name="connsiteX1155" fmla="*/ 5961450 w 6054367"/>
              <a:gd name="connsiteY1155" fmla="*/ 1333051 h 5609494"/>
              <a:gd name="connsiteX1156" fmla="*/ 5958887 w 6054367"/>
              <a:gd name="connsiteY1156" fmla="*/ 1334974 h 5609494"/>
              <a:gd name="connsiteX1157" fmla="*/ 5955683 w 6054367"/>
              <a:gd name="connsiteY1157" fmla="*/ 1336897 h 5609494"/>
              <a:gd name="connsiteX1158" fmla="*/ 5949274 w 6054367"/>
              <a:gd name="connsiteY1158" fmla="*/ 1339780 h 5609494"/>
              <a:gd name="connsiteX1159" fmla="*/ 5942226 w 6054367"/>
              <a:gd name="connsiteY1159" fmla="*/ 1342664 h 5609494"/>
              <a:gd name="connsiteX1160" fmla="*/ 5934536 w 6054367"/>
              <a:gd name="connsiteY1160" fmla="*/ 1344906 h 5609494"/>
              <a:gd name="connsiteX1161" fmla="*/ 5926205 w 6054367"/>
              <a:gd name="connsiteY1161" fmla="*/ 1346829 h 5609494"/>
              <a:gd name="connsiteX1162" fmla="*/ 5928128 w 6054367"/>
              <a:gd name="connsiteY1162" fmla="*/ 1351955 h 5609494"/>
              <a:gd name="connsiteX1163" fmla="*/ 5930370 w 6054367"/>
              <a:gd name="connsiteY1163" fmla="*/ 1356120 h 5609494"/>
              <a:gd name="connsiteX1164" fmla="*/ 5932613 w 6054367"/>
              <a:gd name="connsiteY1164" fmla="*/ 1359645 h 5609494"/>
              <a:gd name="connsiteX1165" fmla="*/ 5934857 w 6054367"/>
              <a:gd name="connsiteY1165" fmla="*/ 1362208 h 5609494"/>
              <a:gd name="connsiteX1166" fmla="*/ 5937420 w 6054367"/>
              <a:gd name="connsiteY1166" fmla="*/ 1364771 h 5609494"/>
              <a:gd name="connsiteX1167" fmla="*/ 5939341 w 6054367"/>
              <a:gd name="connsiteY1167" fmla="*/ 1366053 h 5609494"/>
              <a:gd name="connsiteX1168" fmla="*/ 5943507 w 6054367"/>
              <a:gd name="connsiteY1168" fmla="*/ 1369578 h 5609494"/>
              <a:gd name="connsiteX1169" fmla="*/ 5945110 w 6054367"/>
              <a:gd name="connsiteY1169" fmla="*/ 1371499 h 5609494"/>
              <a:gd name="connsiteX1170" fmla="*/ 5946711 w 6054367"/>
              <a:gd name="connsiteY1170" fmla="*/ 1373743 h 5609494"/>
              <a:gd name="connsiteX1171" fmla="*/ 5947352 w 6054367"/>
              <a:gd name="connsiteY1171" fmla="*/ 1376947 h 5609494"/>
              <a:gd name="connsiteX1172" fmla="*/ 5948313 w 6054367"/>
              <a:gd name="connsiteY1172" fmla="*/ 1380471 h 5609494"/>
              <a:gd name="connsiteX1173" fmla="*/ 5948313 w 6054367"/>
              <a:gd name="connsiteY1173" fmla="*/ 1385277 h 5609494"/>
              <a:gd name="connsiteX1174" fmla="*/ 5947673 w 6054367"/>
              <a:gd name="connsiteY1174" fmla="*/ 1391365 h 5609494"/>
              <a:gd name="connsiteX1175" fmla="*/ 5946711 w 6054367"/>
              <a:gd name="connsiteY1175" fmla="*/ 1398413 h 5609494"/>
              <a:gd name="connsiteX1176" fmla="*/ 5945110 w 6054367"/>
              <a:gd name="connsiteY1176" fmla="*/ 1407386 h 5609494"/>
              <a:gd name="connsiteX1177" fmla="*/ 5944148 w 6054367"/>
              <a:gd name="connsiteY1177" fmla="*/ 1414114 h 5609494"/>
              <a:gd name="connsiteX1178" fmla="*/ 5942866 w 6054367"/>
              <a:gd name="connsiteY1178" fmla="*/ 1421482 h 5609494"/>
              <a:gd name="connsiteX1179" fmla="*/ 5941585 w 6054367"/>
              <a:gd name="connsiteY1179" fmla="*/ 1428211 h 5609494"/>
              <a:gd name="connsiteX1180" fmla="*/ 5940303 w 6054367"/>
              <a:gd name="connsiteY1180" fmla="*/ 1434940 h 5609494"/>
              <a:gd name="connsiteX1181" fmla="*/ 5939341 w 6054367"/>
              <a:gd name="connsiteY1181" fmla="*/ 1438464 h 5609494"/>
              <a:gd name="connsiteX1182" fmla="*/ 5938060 w 6054367"/>
              <a:gd name="connsiteY1182" fmla="*/ 1441028 h 5609494"/>
              <a:gd name="connsiteX1183" fmla="*/ 5936778 w 6054367"/>
              <a:gd name="connsiteY1183" fmla="*/ 1443912 h 5609494"/>
              <a:gd name="connsiteX1184" fmla="*/ 5934857 w 6054367"/>
              <a:gd name="connsiteY1184" fmla="*/ 1446474 h 5609494"/>
              <a:gd name="connsiteX1185" fmla="*/ 5932933 w 6054367"/>
              <a:gd name="connsiteY1185" fmla="*/ 1448398 h 5609494"/>
              <a:gd name="connsiteX1186" fmla="*/ 5930370 w 6054367"/>
              <a:gd name="connsiteY1186" fmla="*/ 1449999 h 5609494"/>
              <a:gd name="connsiteX1187" fmla="*/ 5927487 w 6054367"/>
              <a:gd name="connsiteY1187" fmla="*/ 1450961 h 5609494"/>
              <a:gd name="connsiteX1188" fmla="*/ 5924604 w 6054367"/>
              <a:gd name="connsiteY1188" fmla="*/ 1451281 h 5609494"/>
              <a:gd name="connsiteX1189" fmla="*/ 5925885 w 6054367"/>
              <a:gd name="connsiteY1189" fmla="*/ 1454806 h 5609494"/>
              <a:gd name="connsiteX1190" fmla="*/ 5927167 w 6054367"/>
              <a:gd name="connsiteY1190" fmla="*/ 1457368 h 5609494"/>
              <a:gd name="connsiteX1191" fmla="*/ 5928449 w 6054367"/>
              <a:gd name="connsiteY1191" fmla="*/ 1459932 h 5609494"/>
              <a:gd name="connsiteX1192" fmla="*/ 5930050 w 6054367"/>
              <a:gd name="connsiteY1192" fmla="*/ 1462175 h 5609494"/>
              <a:gd name="connsiteX1193" fmla="*/ 5931332 w 6054367"/>
              <a:gd name="connsiteY1193" fmla="*/ 1463456 h 5609494"/>
              <a:gd name="connsiteX1194" fmla="*/ 5932933 w 6054367"/>
              <a:gd name="connsiteY1194" fmla="*/ 1464738 h 5609494"/>
              <a:gd name="connsiteX1195" fmla="*/ 5934536 w 6054367"/>
              <a:gd name="connsiteY1195" fmla="*/ 1465378 h 5609494"/>
              <a:gd name="connsiteX1196" fmla="*/ 5936458 w 6054367"/>
              <a:gd name="connsiteY1196" fmla="*/ 1466340 h 5609494"/>
              <a:gd name="connsiteX1197" fmla="*/ 5938060 w 6054367"/>
              <a:gd name="connsiteY1197" fmla="*/ 1466661 h 5609494"/>
              <a:gd name="connsiteX1198" fmla="*/ 5939662 w 6054367"/>
              <a:gd name="connsiteY1198" fmla="*/ 1466661 h 5609494"/>
              <a:gd name="connsiteX1199" fmla="*/ 5943186 w 6054367"/>
              <a:gd name="connsiteY1199" fmla="*/ 1466661 h 5609494"/>
              <a:gd name="connsiteX1200" fmla="*/ 5947352 w 6054367"/>
              <a:gd name="connsiteY1200" fmla="*/ 1465378 h 5609494"/>
              <a:gd name="connsiteX1201" fmla="*/ 5951197 w 6054367"/>
              <a:gd name="connsiteY1201" fmla="*/ 1464418 h 5609494"/>
              <a:gd name="connsiteX1202" fmla="*/ 5959847 w 6054367"/>
              <a:gd name="connsiteY1202" fmla="*/ 1461214 h 5609494"/>
              <a:gd name="connsiteX1203" fmla="*/ 5964654 w 6054367"/>
              <a:gd name="connsiteY1203" fmla="*/ 1460253 h 5609494"/>
              <a:gd name="connsiteX1204" fmla="*/ 5969140 w 6054367"/>
              <a:gd name="connsiteY1204" fmla="*/ 1459291 h 5609494"/>
              <a:gd name="connsiteX1205" fmla="*/ 5973945 w 6054367"/>
              <a:gd name="connsiteY1205" fmla="*/ 1459932 h 5609494"/>
              <a:gd name="connsiteX1206" fmla="*/ 5976188 w 6054367"/>
              <a:gd name="connsiteY1206" fmla="*/ 1460253 h 5609494"/>
              <a:gd name="connsiteX1207" fmla="*/ 5979072 w 6054367"/>
              <a:gd name="connsiteY1207" fmla="*/ 1460573 h 5609494"/>
              <a:gd name="connsiteX1208" fmla="*/ 5981315 w 6054367"/>
              <a:gd name="connsiteY1208" fmla="*/ 1461534 h 5609494"/>
              <a:gd name="connsiteX1209" fmla="*/ 5983878 w 6054367"/>
              <a:gd name="connsiteY1209" fmla="*/ 1462815 h 5609494"/>
              <a:gd name="connsiteX1210" fmla="*/ 5986761 w 6054367"/>
              <a:gd name="connsiteY1210" fmla="*/ 1464418 h 5609494"/>
              <a:gd name="connsiteX1211" fmla="*/ 5989005 w 6054367"/>
              <a:gd name="connsiteY1211" fmla="*/ 1466340 h 5609494"/>
              <a:gd name="connsiteX1212" fmla="*/ 5985801 w 6054367"/>
              <a:gd name="connsiteY1212" fmla="*/ 1434620 h 5609494"/>
              <a:gd name="connsiteX1213" fmla="*/ 5988043 w 6054367"/>
              <a:gd name="connsiteY1213" fmla="*/ 1435901 h 5609494"/>
              <a:gd name="connsiteX1214" fmla="*/ 5989966 w 6054367"/>
              <a:gd name="connsiteY1214" fmla="*/ 1436862 h 5609494"/>
              <a:gd name="connsiteX1215" fmla="*/ 5991888 w 6054367"/>
              <a:gd name="connsiteY1215" fmla="*/ 1438464 h 5609494"/>
              <a:gd name="connsiteX1216" fmla="*/ 5993490 w 6054367"/>
              <a:gd name="connsiteY1216" fmla="*/ 1440387 h 5609494"/>
              <a:gd name="connsiteX1217" fmla="*/ 5995093 w 6054367"/>
              <a:gd name="connsiteY1217" fmla="*/ 1442309 h 5609494"/>
              <a:gd name="connsiteX1218" fmla="*/ 5996374 w 6054367"/>
              <a:gd name="connsiteY1218" fmla="*/ 1444553 h 5609494"/>
              <a:gd name="connsiteX1219" fmla="*/ 5997335 w 6054367"/>
              <a:gd name="connsiteY1219" fmla="*/ 1447116 h 5609494"/>
              <a:gd name="connsiteX1220" fmla="*/ 5997976 w 6054367"/>
              <a:gd name="connsiteY1220" fmla="*/ 1449999 h 5609494"/>
              <a:gd name="connsiteX1221" fmla="*/ 5999258 w 6054367"/>
              <a:gd name="connsiteY1221" fmla="*/ 1455445 h 5609494"/>
              <a:gd name="connsiteX1222" fmla="*/ 5999577 w 6054367"/>
              <a:gd name="connsiteY1222" fmla="*/ 1462175 h 5609494"/>
              <a:gd name="connsiteX1223" fmla="*/ 5998938 w 6054367"/>
              <a:gd name="connsiteY1223" fmla="*/ 1468263 h 5609494"/>
              <a:gd name="connsiteX1224" fmla="*/ 5997335 w 6054367"/>
              <a:gd name="connsiteY1224" fmla="*/ 1474671 h 5609494"/>
              <a:gd name="connsiteX1225" fmla="*/ 5996374 w 6054367"/>
              <a:gd name="connsiteY1225" fmla="*/ 1477554 h 5609494"/>
              <a:gd name="connsiteX1226" fmla="*/ 5995093 w 6054367"/>
              <a:gd name="connsiteY1226" fmla="*/ 1480758 h 5609494"/>
              <a:gd name="connsiteX1227" fmla="*/ 5993811 w 6054367"/>
              <a:gd name="connsiteY1227" fmla="*/ 1483642 h 5609494"/>
              <a:gd name="connsiteX1228" fmla="*/ 5991888 w 6054367"/>
              <a:gd name="connsiteY1228" fmla="*/ 1486526 h 5609494"/>
              <a:gd name="connsiteX1229" fmla="*/ 5989966 w 6054367"/>
              <a:gd name="connsiteY1229" fmla="*/ 1489088 h 5609494"/>
              <a:gd name="connsiteX1230" fmla="*/ 5988043 w 6054367"/>
              <a:gd name="connsiteY1230" fmla="*/ 1491652 h 5609494"/>
              <a:gd name="connsiteX1231" fmla="*/ 5985480 w 6054367"/>
              <a:gd name="connsiteY1231" fmla="*/ 1493895 h 5609494"/>
              <a:gd name="connsiteX1232" fmla="*/ 5983237 w 6054367"/>
              <a:gd name="connsiteY1232" fmla="*/ 1495817 h 5609494"/>
              <a:gd name="connsiteX1233" fmla="*/ 5980033 w 6054367"/>
              <a:gd name="connsiteY1233" fmla="*/ 1497740 h 5609494"/>
              <a:gd name="connsiteX1234" fmla="*/ 5977150 w 6054367"/>
              <a:gd name="connsiteY1234" fmla="*/ 1499342 h 5609494"/>
              <a:gd name="connsiteX1235" fmla="*/ 5973945 w 6054367"/>
              <a:gd name="connsiteY1235" fmla="*/ 1500623 h 5609494"/>
              <a:gd name="connsiteX1236" fmla="*/ 5970742 w 6054367"/>
              <a:gd name="connsiteY1236" fmla="*/ 1501264 h 5609494"/>
              <a:gd name="connsiteX1237" fmla="*/ 5966897 w 6054367"/>
              <a:gd name="connsiteY1237" fmla="*/ 1501585 h 5609494"/>
              <a:gd name="connsiteX1238" fmla="*/ 5963052 w 6054367"/>
              <a:gd name="connsiteY1238" fmla="*/ 1501905 h 5609494"/>
              <a:gd name="connsiteX1239" fmla="*/ 5958887 w 6054367"/>
              <a:gd name="connsiteY1239" fmla="*/ 1501585 h 5609494"/>
              <a:gd name="connsiteX1240" fmla="*/ 5954721 w 6054367"/>
              <a:gd name="connsiteY1240" fmla="*/ 1500944 h 5609494"/>
              <a:gd name="connsiteX1241" fmla="*/ 5956644 w 6054367"/>
              <a:gd name="connsiteY1241" fmla="*/ 1509273 h 5609494"/>
              <a:gd name="connsiteX1242" fmla="*/ 5957605 w 6054367"/>
              <a:gd name="connsiteY1242" fmla="*/ 1516963 h 5609494"/>
              <a:gd name="connsiteX1243" fmla="*/ 5957926 w 6054367"/>
              <a:gd name="connsiteY1243" fmla="*/ 1524012 h 5609494"/>
              <a:gd name="connsiteX1244" fmla="*/ 5957605 w 6054367"/>
              <a:gd name="connsiteY1244" fmla="*/ 1530741 h 5609494"/>
              <a:gd name="connsiteX1245" fmla="*/ 5957284 w 6054367"/>
              <a:gd name="connsiteY1245" fmla="*/ 1537149 h 5609494"/>
              <a:gd name="connsiteX1246" fmla="*/ 5956323 w 6054367"/>
              <a:gd name="connsiteY1246" fmla="*/ 1543237 h 5609494"/>
              <a:gd name="connsiteX1247" fmla="*/ 5954721 w 6054367"/>
              <a:gd name="connsiteY1247" fmla="*/ 1549005 h 5609494"/>
              <a:gd name="connsiteX1248" fmla="*/ 5953119 w 6054367"/>
              <a:gd name="connsiteY1248" fmla="*/ 1554452 h 5609494"/>
              <a:gd name="connsiteX1249" fmla="*/ 5950236 w 6054367"/>
              <a:gd name="connsiteY1249" fmla="*/ 1565986 h 5609494"/>
              <a:gd name="connsiteX1250" fmla="*/ 5948634 w 6054367"/>
              <a:gd name="connsiteY1250" fmla="*/ 1572074 h 5609494"/>
              <a:gd name="connsiteX1251" fmla="*/ 5947352 w 6054367"/>
              <a:gd name="connsiteY1251" fmla="*/ 1577841 h 5609494"/>
              <a:gd name="connsiteX1252" fmla="*/ 5946391 w 6054367"/>
              <a:gd name="connsiteY1252" fmla="*/ 1584249 h 5609494"/>
              <a:gd name="connsiteX1253" fmla="*/ 5945749 w 6054367"/>
              <a:gd name="connsiteY1253" fmla="*/ 1590657 h 5609494"/>
              <a:gd name="connsiteX1254" fmla="*/ 5946391 w 6054367"/>
              <a:gd name="connsiteY1254" fmla="*/ 1597706 h 5609494"/>
              <a:gd name="connsiteX1255" fmla="*/ 5946711 w 6054367"/>
              <a:gd name="connsiteY1255" fmla="*/ 1604755 h 5609494"/>
              <a:gd name="connsiteX1256" fmla="*/ 5948955 w 6054367"/>
              <a:gd name="connsiteY1256" fmla="*/ 1602512 h 5609494"/>
              <a:gd name="connsiteX1257" fmla="*/ 5951197 w 6054367"/>
              <a:gd name="connsiteY1257" fmla="*/ 1599629 h 5609494"/>
              <a:gd name="connsiteX1258" fmla="*/ 5953119 w 6054367"/>
              <a:gd name="connsiteY1258" fmla="*/ 1596425 h 5609494"/>
              <a:gd name="connsiteX1259" fmla="*/ 5955042 w 6054367"/>
              <a:gd name="connsiteY1259" fmla="*/ 1592901 h 5609494"/>
              <a:gd name="connsiteX1260" fmla="*/ 5957926 w 6054367"/>
              <a:gd name="connsiteY1260" fmla="*/ 1585531 h 5609494"/>
              <a:gd name="connsiteX1261" fmla="*/ 5961129 w 6054367"/>
              <a:gd name="connsiteY1261" fmla="*/ 1576879 h 5609494"/>
              <a:gd name="connsiteX1262" fmla="*/ 5967217 w 6054367"/>
              <a:gd name="connsiteY1262" fmla="*/ 1559578 h 5609494"/>
              <a:gd name="connsiteX1263" fmla="*/ 5969780 w 6054367"/>
              <a:gd name="connsiteY1263" fmla="*/ 1550606 h 5609494"/>
              <a:gd name="connsiteX1264" fmla="*/ 5972984 w 6054367"/>
              <a:gd name="connsiteY1264" fmla="*/ 1542276 h 5609494"/>
              <a:gd name="connsiteX1265" fmla="*/ 5976188 w 6054367"/>
              <a:gd name="connsiteY1265" fmla="*/ 1534266 h 5609494"/>
              <a:gd name="connsiteX1266" fmla="*/ 5978111 w 6054367"/>
              <a:gd name="connsiteY1266" fmla="*/ 1531062 h 5609494"/>
              <a:gd name="connsiteX1267" fmla="*/ 5980033 w 6054367"/>
              <a:gd name="connsiteY1267" fmla="*/ 1527537 h 5609494"/>
              <a:gd name="connsiteX1268" fmla="*/ 5982277 w 6054367"/>
              <a:gd name="connsiteY1268" fmla="*/ 1524654 h 5609494"/>
              <a:gd name="connsiteX1269" fmla="*/ 5984840 w 6054367"/>
              <a:gd name="connsiteY1269" fmla="*/ 1521450 h 5609494"/>
              <a:gd name="connsiteX1270" fmla="*/ 5987082 w 6054367"/>
              <a:gd name="connsiteY1270" fmla="*/ 1519206 h 5609494"/>
              <a:gd name="connsiteX1271" fmla="*/ 5989645 w 6054367"/>
              <a:gd name="connsiteY1271" fmla="*/ 1516963 h 5609494"/>
              <a:gd name="connsiteX1272" fmla="*/ 5992209 w 6054367"/>
              <a:gd name="connsiteY1272" fmla="*/ 1515362 h 5609494"/>
              <a:gd name="connsiteX1273" fmla="*/ 5995413 w 6054367"/>
              <a:gd name="connsiteY1273" fmla="*/ 1514080 h 5609494"/>
              <a:gd name="connsiteX1274" fmla="*/ 5998296 w 6054367"/>
              <a:gd name="connsiteY1274" fmla="*/ 1513119 h 5609494"/>
              <a:gd name="connsiteX1275" fmla="*/ 6001821 w 6054367"/>
              <a:gd name="connsiteY1275" fmla="*/ 1513119 h 5609494"/>
              <a:gd name="connsiteX1276" fmla="*/ 6005666 w 6054367"/>
              <a:gd name="connsiteY1276" fmla="*/ 1513119 h 5609494"/>
              <a:gd name="connsiteX1277" fmla="*/ 6009830 w 6054367"/>
              <a:gd name="connsiteY1277" fmla="*/ 1513759 h 5609494"/>
              <a:gd name="connsiteX1278" fmla="*/ 6013996 w 6054367"/>
              <a:gd name="connsiteY1278" fmla="*/ 1515042 h 5609494"/>
              <a:gd name="connsiteX1279" fmla="*/ 6018482 w 6054367"/>
              <a:gd name="connsiteY1279" fmla="*/ 1517284 h 5609494"/>
              <a:gd name="connsiteX1280" fmla="*/ 6018482 w 6054367"/>
              <a:gd name="connsiteY1280" fmla="*/ 1519847 h 5609494"/>
              <a:gd name="connsiteX1281" fmla="*/ 6018482 w 6054367"/>
              <a:gd name="connsiteY1281" fmla="*/ 1522091 h 5609494"/>
              <a:gd name="connsiteX1282" fmla="*/ 6018162 w 6054367"/>
              <a:gd name="connsiteY1282" fmla="*/ 1524654 h 5609494"/>
              <a:gd name="connsiteX1283" fmla="*/ 6017841 w 6054367"/>
              <a:gd name="connsiteY1283" fmla="*/ 1526896 h 5609494"/>
              <a:gd name="connsiteX1284" fmla="*/ 6016239 w 6054367"/>
              <a:gd name="connsiteY1284" fmla="*/ 1531062 h 5609494"/>
              <a:gd name="connsiteX1285" fmla="*/ 6013996 w 6054367"/>
              <a:gd name="connsiteY1285" fmla="*/ 1534266 h 5609494"/>
              <a:gd name="connsiteX1286" fmla="*/ 6011433 w 6054367"/>
              <a:gd name="connsiteY1286" fmla="*/ 1537469 h 5609494"/>
              <a:gd name="connsiteX1287" fmla="*/ 6008229 w 6054367"/>
              <a:gd name="connsiteY1287" fmla="*/ 1540033 h 5609494"/>
              <a:gd name="connsiteX1288" fmla="*/ 6005346 w 6054367"/>
              <a:gd name="connsiteY1288" fmla="*/ 1542916 h 5609494"/>
              <a:gd name="connsiteX1289" fmla="*/ 6001501 w 6054367"/>
              <a:gd name="connsiteY1289" fmla="*/ 1545481 h 5609494"/>
              <a:gd name="connsiteX1290" fmla="*/ 5994772 w 6054367"/>
              <a:gd name="connsiteY1290" fmla="*/ 1550286 h 5609494"/>
              <a:gd name="connsiteX1291" fmla="*/ 5991568 w 6054367"/>
              <a:gd name="connsiteY1291" fmla="*/ 1553169 h 5609494"/>
              <a:gd name="connsiteX1292" fmla="*/ 5988685 w 6054367"/>
              <a:gd name="connsiteY1292" fmla="*/ 1556054 h 5609494"/>
              <a:gd name="connsiteX1293" fmla="*/ 5986121 w 6054367"/>
              <a:gd name="connsiteY1293" fmla="*/ 1559258 h 5609494"/>
              <a:gd name="connsiteX1294" fmla="*/ 5984198 w 6054367"/>
              <a:gd name="connsiteY1294" fmla="*/ 1562782 h 5609494"/>
              <a:gd name="connsiteX1295" fmla="*/ 5983878 w 6054367"/>
              <a:gd name="connsiteY1295" fmla="*/ 1564704 h 5609494"/>
              <a:gd name="connsiteX1296" fmla="*/ 5983558 w 6054367"/>
              <a:gd name="connsiteY1296" fmla="*/ 1567267 h 5609494"/>
              <a:gd name="connsiteX1297" fmla="*/ 5983237 w 6054367"/>
              <a:gd name="connsiteY1297" fmla="*/ 1569511 h 5609494"/>
              <a:gd name="connsiteX1298" fmla="*/ 5983237 w 6054367"/>
              <a:gd name="connsiteY1298" fmla="*/ 1572074 h 5609494"/>
              <a:gd name="connsiteX1299" fmla="*/ 5984840 w 6054367"/>
              <a:gd name="connsiteY1299" fmla="*/ 1574637 h 5609494"/>
              <a:gd name="connsiteX1300" fmla="*/ 5986121 w 6054367"/>
              <a:gd name="connsiteY1300" fmla="*/ 1577520 h 5609494"/>
              <a:gd name="connsiteX1301" fmla="*/ 5990927 w 6054367"/>
              <a:gd name="connsiteY1301" fmla="*/ 1581365 h 5609494"/>
              <a:gd name="connsiteX1302" fmla="*/ 5993169 w 6054367"/>
              <a:gd name="connsiteY1302" fmla="*/ 1583608 h 5609494"/>
              <a:gd name="connsiteX1303" fmla="*/ 5994772 w 6054367"/>
              <a:gd name="connsiteY1303" fmla="*/ 1585851 h 5609494"/>
              <a:gd name="connsiteX1304" fmla="*/ 5996054 w 6054367"/>
              <a:gd name="connsiteY1304" fmla="*/ 1588735 h 5609494"/>
              <a:gd name="connsiteX1305" fmla="*/ 5996374 w 6054367"/>
              <a:gd name="connsiteY1305" fmla="*/ 1590336 h 5609494"/>
              <a:gd name="connsiteX1306" fmla="*/ 5996374 w 6054367"/>
              <a:gd name="connsiteY1306" fmla="*/ 1592259 h 5609494"/>
              <a:gd name="connsiteX1307" fmla="*/ 6000859 w 6054367"/>
              <a:gd name="connsiteY1307" fmla="*/ 1592259 h 5609494"/>
              <a:gd name="connsiteX1308" fmla="*/ 6004064 w 6054367"/>
              <a:gd name="connsiteY1308" fmla="*/ 1591939 h 5609494"/>
              <a:gd name="connsiteX1309" fmla="*/ 6007588 w 6054367"/>
              <a:gd name="connsiteY1309" fmla="*/ 1590977 h 5609494"/>
              <a:gd name="connsiteX1310" fmla="*/ 6010472 w 6054367"/>
              <a:gd name="connsiteY1310" fmla="*/ 1590336 h 5609494"/>
              <a:gd name="connsiteX1311" fmla="*/ 6015919 w 6054367"/>
              <a:gd name="connsiteY1311" fmla="*/ 1588093 h 5609494"/>
              <a:gd name="connsiteX1312" fmla="*/ 6020725 w 6054367"/>
              <a:gd name="connsiteY1312" fmla="*/ 1585531 h 5609494"/>
              <a:gd name="connsiteX1313" fmla="*/ 6026172 w 6054367"/>
              <a:gd name="connsiteY1313" fmla="*/ 1582968 h 5609494"/>
              <a:gd name="connsiteX1314" fmla="*/ 6031618 w 6054367"/>
              <a:gd name="connsiteY1314" fmla="*/ 1580724 h 5609494"/>
              <a:gd name="connsiteX1315" fmla="*/ 6034823 w 6054367"/>
              <a:gd name="connsiteY1315" fmla="*/ 1580083 h 5609494"/>
              <a:gd name="connsiteX1316" fmla="*/ 6038347 w 6054367"/>
              <a:gd name="connsiteY1316" fmla="*/ 1579764 h 5609494"/>
              <a:gd name="connsiteX1317" fmla="*/ 6042192 w 6054367"/>
              <a:gd name="connsiteY1317" fmla="*/ 1579443 h 5609494"/>
              <a:gd name="connsiteX1318" fmla="*/ 6046358 w 6054367"/>
              <a:gd name="connsiteY1318" fmla="*/ 1579443 h 5609494"/>
              <a:gd name="connsiteX1319" fmla="*/ 6046997 w 6054367"/>
              <a:gd name="connsiteY1319" fmla="*/ 1575598 h 5609494"/>
              <a:gd name="connsiteX1320" fmla="*/ 6046997 w 6054367"/>
              <a:gd name="connsiteY1320" fmla="*/ 1571753 h 5609494"/>
              <a:gd name="connsiteX1321" fmla="*/ 6046997 w 6054367"/>
              <a:gd name="connsiteY1321" fmla="*/ 1568229 h 5609494"/>
              <a:gd name="connsiteX1322" fmla="*/ 6046678 w 6054367"/>
              <a:gd name="connsiteY1322" fmla="*/ 1565345 h 5609494"/>
              <a:gd name="connsiteX1323" fmla="*/ 6046037 w 6054367"/>
              <a:gd name="connsiteY1323" fmla="*/ 1562462 h 5609494"/>
              <a:gd name="connsiteX1324" fmla="*/ 6044755 w 6054367"/>
              <a:gd name="connsiteY1324" fmla="*/ 1559898 h 5609494"/>
              <a:gd name="connsiteX1325" fmla="*/ 6042513 w 6054367"/>
              <a:gd name="connsiteY1325" fmla="*/ 1555413 h 5609494"/>
              <a:gd name="connsiteX1326" fmla="*/ 6039629 w 6054367"/>
              <a:gd name="connsiteY1326" fmla="*/ 1551247 h 5609494"/>
              <a:gd name="connsiteX1327" fmla="*/ 6036744 w 6054367"/>
              <a:gd name="connsiteY1327" fmla="*/ 1547082 h 5609494"/>
              <a:gd name="connsiteX1328" fmla="*/ 6034181 w 6054367"/>
              <a:gd name="connsiteY1328" fmla="*/ 1542276 h 5609494"/>
              <a:gd name="connsiteX1329" fmla="*/ 6032900 w 6054367"/>
              <a:gd name="connsiteY1329" fmla="*/ 1540033 h 5609494"/>
              <a:gd name="connsiteX1330" fmla="*/ 6031939 w 6054367"/>
              <a:gd name="connsiteY1330" fmla="*/ 1537469 h 5609494"/>
              <a:gd name="connsiteX1331" fmla="*/ 6034823 w 6054367"/>
              <a:gd name="connsiteY1331" fmla="*/ 1535868 h 5609494"/>
              <a:gd name="connsiteX1332" fmla="*/ 6037386 w 6054367"/>
              <a:gd name="connsiteY1332" fmla="*/ 1534907 h 5609494"/>
              <a:gd name="connsiteX1333" fmla="*/ 6039950 w 6054367"/>
              <a:gd name="connsiteY1333" fmla="*/ 1533946 h 5609494"/>
              <a:gd name="connsiteX1334" fmla="*/ 6042192 w 6054367"/>
              <a:gd name="connsiteY1334" fmla="*/ 1533946 h 5609494"/>
              <a:gd name="connsiteX1335" fmla="*/ 6044114 w 6054367"/>
              <a:gd name="connsiteY1335" fmla="*/ 1534907 h 5609494"/>
              <a:gd name="connsiteX1336" fmla="*/ 6046037 w 6054367"/>
              <a:gd name="connsiteY1336" fmla="*/ 1535548 h 5609494"/>
              <a:gd name="connsiteX1337" fmla="*/ 6047639 w 6054367"/>
              <a:gd name="connsiteY1337" fmla="*/ 1537149 h 5609494"/>
              <a:gd name="connsiteX1338" fmla="*/ 6048921 w 6054367"/>
              <a:gd name="connsiteY1338" fmla="*/ 1539072 h 5609494"/>
              <a:gd name="connsiteX1339" fmla="*/ 6050202 w 6054367"/>
              <a:gd name="connsiteY1339" fmla="*/ 1540994 h 5609494"/>
              <a:gd name="connsiteX1340" fmla="*/ 6051163 w 6054367"/>
              <a:gd name="connsiteY1340" fmla="*/ 1543557 h 5609494"/>
              <a:gd name="connsiteX1341" fmla="*/ 6052445 w 6054367"/>
              <a:gd name="connsiteY1341" fmla="*/ 1546440 h 5609494"/>
              <a:gd name="connsiteX1342" fmla="*/ 6053086 w 6054367"/>
              <a:gd name="connsiteY1342" fmla="*/ 1549645 h 5609494"/>
              <a:gd name="connsiteX1343" fmla="*/ 6054047 w 6054367"/>
              <a:gd name="connsiteY1343" fmla="*/ 1556373 h 5609494"/>
              <a:gd name="connsiteX1344" fmla="*/ 6054367 w 6054367"/>
              <a:gd name="connsiteY1344" fmla="*/ 1564383 h 5609494"/>
              <a:gd name="connsiteX1345" fmla="*/ 6054047 w 6054367"/>
              <a:gd name="connsiteY1345" fmla="*/ 1572394 h 5609494"/>
              <a:gd name="connsiteX1346" fmla="*/ 6053086 w 6054367"/>
              <a:gd name="connsiteY1346" fmla="*/ 1580724 h 5609494"/>
              <a:gd name="connsiteX1347" fmla="*/ 6051163 w 6054367"/>
              <a:gd name="connsiteY1347" fmla="*/ 1589696 h 5609494"/>
              <a:gd name="connsiteX1348" fmla="*/ 6049561 w 6054367"/>
              <a:gd name="connsiteY1348" fmla="*/ 1597706 h 5609494"/>
              <a:gd name="connsiteX1349" fmla="*/ 6046678 w 6054367"/>
              <a:gd name="connsiteY1349" fmla="*/ 1605076 h 5609494"/>
              <a:gd name="connsiteX1350" fmla="*/ 6043473 w 6054367"/>
              <a:gd name="connsiteY1350" fmla="*/ 1612124 h 5609494"/>
              <a:gd name="connsiteX1351" fmla="*/ 6041871 w 6054367"/>
              <a:gd name="connsiteY1351" fmla="*/ 1615008 h 5609494"/>
              <a:gd name="connsiteX1352" fmla="*/ 6039629 w 6054367"/>
              <a:gd name="connsiteY1352" fmla="*/ 1617891 h 5609494"/>
              <a:gd name="connsiteX1353" fmla="*/ 6037706 w 6054367"/>
              <a:gd name="connsiteY1353" fmla="*/ 1620454 h 5609494"/>
              <a:gd name="connsiteX1354" fmla="*/ 6035784 w 6054367"/>
              <a:gd name="connsiteY1354" fmla="*/ 1622377 h 5609494"/>
              <a:gd name="connsiteX1355" fmla="*/ 6031618 w 6054367"/>
              <a:gd name="connsiteY1355" fmla="*/ 1622698 h 5609494"/>
              <a:gd name="connsiteX1356" fmla="*/ 6027773 w 6054367"/>
              <a:gd name="connsiteY1356" fmla="*/ 1622698 h 5609494"/>
              <a:gd name="connsiteX1357" fmla="*/ 6024570 w 6054367"/>
              <a:gd name="connsiteY1357" fmla="*/ 1622057 h 5609494"/>
              <a:gd name="connsiteX1358" fmla="*/ 6021686 w 6054367"/>
              <a:gd name="connsiteY1358" fmla="*/ 1621416 h 5609494"/>
              <a:gd name="connsiteX1359" fmla="*/ 6015919 w 6054367"/>
              <a:gd name="connsiteY1359" fmla="*/ 1619815 h 5609494"/>
              <a:gd name="connsiteX1360" fmla="*/ 6010472 w 6054367"/>
              <a:gd name="connsiteY1360" fmla="*/ 1617891 h 5609494"/>
              <a:gd name="connsiteX1361" fmla="*/ 6005346 w 6054367"/>
              <a:gd name="connsiteY1361" fmla="*/ 1615328 h 5609494"/>
              <a:gd name="connsiteX1362" fmla="*/ 5999577 w 6054367"/>
              <a:gd name="connsiteY1362" fmla="*/ 1614046 h 5609494"/>
              <a:gd name="connsiteX1363" fmla="*/ 5996374 w 6054367"/>
              <a:gd name="connsiteY1363" fmla="*/ 1613726 h 5609494"/>
              <a:gd name="connsiteX1364" fmla="*/ 5993169 w 6054367"/>
              <a:gd name="connsiteY1364" fmla="*/ 1613085 h 5609494"/>
              <a:gd name="connsiteX1365" fmla="*/ 5989325 w 6054367"/>
              <a:gd name="connsiteY1365" fmla="*/ 1613085 h 5609494"/>
              <a:gd name="connsiteX1366" fmla="*/ 5985160 w 6054367"/>
              <a:gd name="connsiteY1366" fmla="*/ 1614046 h 5609494"/>
              <a:gd name="connsiteX1367" fmla="*/ 5987082 w 6054367"/>
              <a:gd name="connsiteY1367" fmla="*/ 1617891 h 5609494"/>
              <a:gd name="connsiteX1368" fmla="*/ 5989325 w 6054367"/>
              <a:gd name="connsiteY1368" fmla="*/ 1621416 h 5609494"/>
              <a:gd name="connsiteX1369" fmla="*/ 5992849 w 6054367"/>
              <a:gd name="connsiteY1369" fmla="*/ 1630067 h 5609494"/>
              <a:gd name="connsiteX1370" fmla="*/ 5995733 w 6054367"/>
              <a:gd name="connsiteY1370" fmla="*/ 1638718 h 5609494"/>
              <a:gd name="connsiteX1371" fmla="*/ 5997976 w 6054367"/>
              <a:gd name="connsiteY1371" fmla="*/ 1647689 h 5609494"/>
              <a:gd name="connsiteX1372" fmla="*/ 5999577 w 6054367"/>
              <a:gd name="connsiteY1372" fmla="*/ 1657302 h 5609494"/>
              <a:gd name="connsiteX1373" fmla="*/ 6000219 w 6054367"/>
              <a:gd name="connsiteY1373" fmla="*/ 1666914 h 5609494"/>
              <a:gd name="connsiteX1374" fmla="*/ 6000219 w 6054367"/>
              <a:gd name="connsiteY1374" fmla="*/ 1676526 h 5609494"/>
              <a:gd name="connsiteX1375" fmla="*/ 5999258 w 6054367"/>
              <a:gd name="connsiteY1375" fmla="*/ 1685497 h 5609494"/>
              <a:gd name="connsiteX1376" fmla="*/ 5997656 w 6054367"/>
              <a:gd name="connsiteY1376" fmla="*/ 1694788 h 5609494"/>
              <a:gd name="connsiteX1377" fmla="*/ 5996374 w 6054367"/>
              <a:gd name="connsiteY1377" fmla="*/ 1698954 h 5609494"/>
              <a:gd name="connsiteX1378" fmla="*/ 5995093 w 6054367"/>
              <a:gd name="connsiteY1378" fmla="*/ 1703119 h 5609494"/>
              <a:gd name="connsiteX1379" fmla="*/ 5993490 w 6054367"/>
              <a:gd name="connsiteY1379" fmla="*/ 1707285 h 5609494"/>
              <a:gd name="connsiteX1380" fmla="*/ 5991568 w 6054367"/>
              <a:gd name="connsiteY1380" fmla="*/ 1711130 h 5609494"/>
              <a:gd name="connsiteX1381" fmla="*/ 5989645 w 6054367"/>
              <a:gd name="connsiteY1381" fmla="*/ 1714974 h 5609494"/>
              <a:gd name="connsiteX1382" fmla="*/ 5987403 w 6054367"/>
              <a:gd name="connsiteY1382" fmla="*/ 1718178 h 5609494"/>
              <a:gd name="connsiteX1383" fmla="*/ 5985160 w 6054367"/>
              <a:gd name="connsiteY1383" fmla="*/ 1721702 h 5609494"/>
              <a:gd name="connsiteX1384" fmla="*/ 5981956 w 6054367"/>
              <a:gd name="connsiteY1384" fmla="*/ 1724587 h 5609494"/>
              <a:gd name="connsiteX1385" fmla="*/ 5979392 w 6054367"/>
              <a:gd name="connsiteY1385" fmla="*/ 1727791 h 5609494"/>
              <a:gd name="connsiteX1386" fmla="*/ 5975869 w 6054367"/>
              <a:gd name="connsiteY1386" fmla="*/ 1730354 h 5609494"/>
              <a:gd name="connsiteX1387" fmla="*/ 5972663 w 6054367"/>
              <a:gd name="connsiteY1387" fmla="*/ 1732596 h 5609494"/>
              <a:gd name="connsiteX1388" fmla="*/ 5969140 w 6054367"/>
              <a:gd name="connsiteY1388" fmla="*/ 1734840 h 5609494"/>
              <a:gd name="connsiteX1389" fmla="*/ 5965295 w 6054367"/>
              <a:gd name="connsiteY1389" fmla="*/ 1736762 h 5609494"/>
              <a:gd name="connsiteX1390" fmla="*/ 5961129 w 6054367"/>
              <a:gd name="connsiteY1390" fmla="*/ 1738364 h 5609494"/>
              <a:gd name="connsiteX1391" fmla="*/ 5965295 w 6054367"/>
              <a:gd name="connsiteY1391" fmla="*/ 1741569 h 5609494"/>
              <a:gd name="connsiteX1392" fmla="*/ 5969460 w 6054367"/>
              <a:gd name="connsiteY1392" fmla="*/ 1743811 h 5609494"/>
              <a:gd name="connsiteX1393" fmla="*/ 5973625 w 6054367"/>
              <a:gd name="connsiteY1393" fmla="*/ 1744772 h 5609494"/>
              <a:gd name="connsiteX1394" fmla="*/ 5977470 w 6054367"/>
              <a:gd name="connsiteY1394" fmla="*/ 1745412 h 5609494"/>
              <a:gd name="connsiteX1395" fmla="*/ 5981635 w 6054367"/>
              <a:gd name="connsiteY1395" fmla="*/ 1744772 h 5609494"/>
              <a:gd name="connsiteX1396" fmla="*/ 5985480 w 6054367"/>
              <a:gd name="connsiteY1396" fmla="*/ 1743811 h 5609494"/>
              <a:gd name="connsiteX1397" fmla="*/ 5989645 w 6054367"/>
              <a:gd name="connsiteY1397" fmla="*/ 1742208 h 5609494"/>
              <a:gd name="connsiteX1398" fmla="*/ 5993490 w 6054367"/>
              <a:gd name="connsiteY1398" fmla="*/ 1739966 h 5609494"/>
              <a:gd name="connsiteX1399" fmla="*/ 5997335 w 6054367"/>
              <a:gd name="connsiteY1399" fmla="*/ 1737723 h 5609494"/>
              <a:gd name="connsiteX1400" fmla="*/ 6001180 w 6054367"/>
              <a:gd name="connsiteY1400" fmla="*/ 1734519 h 5609494"/>
              <a:gd name="connsiteX1401" fmla="*/ 6008549 w 6054367"/>
              <a:gd name="connsiteY1401" fmla="*/ 1728752 h 5609494"/>
              <a:gd name="connsiteX1402" fmla="*/ 6016239 w 6054367"/>
              <a:gd name="connsiteY1402" fmla="*/ 1722663 h 5609494"/>
              <a:gd name="connsiteX1403" fmla="*/ 6020083 w 6054367"/>
              <a:gd name="connsiteY1403" fmla="*/ 1720101 h 5609494"/>
              <a:gd name="connsiteX1404" fmla="*/ 6023928 w 6054367"/>
              <a:gd name="connsiteY1404" fmla="*/ 1717538 h 5609494"/>
              <a:gd name="connsiteX1405" fmla="*/ 6026812 w 6054367"/>
              <a:gd name="connsiteY1405" fmla="*/ 1723305 h 5609494"/>
              <a:gd name="connsiteX1406" fmla="*/ 6028735 w 6054367"/>
              <a:gd name="connsiteY1406" fmla="*/ 1728431 h 5609494"/>
              <a:gd name="connsiteX1407" fmla="*/ 6030336 w 6054367"/>
              <a:gd name="connsiteY1407" fmla="*/ 1733878 h 5609494"/>
              <a:gd name="connsiteX1408" fmla="*/ 6030657 w 6054367"/>
              <a:gd name="connsiteY1408" fmla="*/ 1739325 h 5609494"/>
              <a:gd name="connsiteX1409" fmla="*/ 6031298 w 6054367"/>
              <a:gd name="connsiteY1409" fmla="*/ 1744451 h 5609494"/>
              <a:gd name="connsiteX1410" fmla="*/ 6030336 w 6054367"/>
              <a:gd name="connsiteY1410" fmla="*/ 1749899 h 5609494"/>
              <a:gd name="connsiteX1411" fmla="*/ 6029697 w 6054367"/>
              <a:gd name="connsiteY1411" fmla="*/ 1754704 h 5609494"/>
              <a:gd name="connsiteX1412" fmla="*/ 6028094 w 6054367"/>
              <a:gd name="connsiteY1412" fmla="*/ 1760152 h 5609494"/>
              <a:gd name="connsiteX1413" fmla="*/ 6026172 w 6054367"/>
              <a:gd name="connsiteY1413" fmla="*/ 1765597 h 5609494"/>
              <a:gd name="connsiteX1414" fmla="*/ 6024249 w 6054367"/>
              <a:gd name="connsiteY1414" fmla="*/ 1770405 h 5609494"/>
              <a:gd name="connsiteX1415" fmla="*/ 6021686 w 6054367"/>
              <a:gd name="connsiteY1415" fmla="*/ 1775850 h 5609494"/>
              <a:gd name="connsiteX1416" fmla="*/ 6019123 w 6054367"/>
              <a:gd name="connsiteY1416" fmla="*/ 1780657 h 5609494"/>
              <a:gd name="connsiteX1417" fmla="*/ 6013036 w 6054367"/>
              <a:gd name="connsiteY1417" fmla="*/ 1791231 h 5609494"/>
              <a:gd name="connsiteX1418" fmla="*/ 6006947 w 6054367"/>
              <a:gd name="connsiteY1418" fmla="*/ 1801484 h 5609494"/>
              <a:gd name="connsiteX1419" fmla="*/ 6000219 w 6054367"/>
              <a:gd name="connsiteY1419" fmla="*/ 1812378 h 5609494"/>
              <a:gd name="connsiteX1420" fmla="*/ 5994772 w 6054367"/>
              <a:gd name="connsiteY1420" fmla="*/ 1822950 h 5609494"/>
              <a:gd name="connsiteX1421" fmla="*/ 5991888 w 6054367"/>
              <a:gd name="connsiteY1421" fmla="*/ 1828398 h 5609494"/>
              <a:gd name="connsiteX1422" fmla="*/ 5989645 w 6054367"/>
              <a:gd name="connsiteY1422" fmla="*/ 1833844 h 5609494"/>
              <a:gd name="connsiteX1423" fmla="*/ 5987723 w 6054367"/>
              <a:gd name="connsiteY1423" fmla="*/ 1839611 h 5609494"/>
              <a:gd name="connsiteX1424" fmla="*/ 5986121 w 6054367"/>
              <a:gd name="connsiteY1424" fmla="*/ 1845059 h 5609494"/>
              <a:gd name="connsiteX1425" fmla="*/ 5985160 w 6054367"/>
              <a:gd name="connsiteY1425" fmla="*/ 1850826 h 5609494"/>
              <a:gd name="connsiteX1426" fmla="*/ 5984198 w 6054367"/>
              <a:gd name="connsiteY1426" fmla="*/ 1856913 h 5609494"/>
              <a:gd name="connsiteX1427" fmla="*/ 5983878 w 6054367"/>
              <a:gd name="connsiteY1427" fmla="*/ 1862361 h 5609494"/>
              <a:gd name="connsiteX1428" fmla="*/ 5984198 w 6054367"/>
              <a:gd name="connsiteY1428" fmla="*/ 1868449 h 5609494"/>
              <a:gd name="connsiteX1429" fmla="*/ 5985480 w 6054367"/>
              <a:gd name="connsiteY1429" fmla="*/ 1874536 h 5609494"/>
              <a:gd name="connsiteX1430" fmla="*/ 5987082 w 6054367"/>
              <a:gd name="connsiteY1430" fmla="*/ 1880623 h 5609494"/>
              <a:gd name="connsiteX1431" fmla="*/ 5989645 w 6054367"/>
              <a:gd name="connsiteY1431" fmla="*/ 1887351 h 5609494"/>
              <a:gd name="connsiteX1432" fmla="*/ 5992849 w 6054367"/>
              <a:gd name="connsiteY1432" fmla="*/ 1893439 h 5609494"/>
              <a:gd name="connsiteX1433" fmla="*/ 5993490 w 6054367"/>
              <a:gd name="connsiteY1433" fmla="*/ 1896324 h 5609494"/>
              <a:gd name="connsiteX1434" fmla="*/ 5993490 w 6054367"/>
              <a:gd name="connsiteY1434" fmla="*/ 1898886 h 5609494"/>
              <a:gd name="connsiteX1435" fmla="*/ 5993490 w 6054367"/>
              <a:gd name="connsiteY1435" fmla="*/ 1901450 h 5609494"/>
              <a:gd name="connsiteX1436" fmla="*/ 5993169 w 6054367"/>
              <a:gd name="connsiteY1436" fmla="*/ 1903372 h 5609494"/>
              <a:gd name="connsiteX1437" fmla="*/ 5992209 w 6054367"/>
              <a:gd name="connsiteY1437" fmla="*/ 1904974 h 5609494"/>
              <a:gd name="connsiteX1438" fmla="*/ 5991568 w 6054367"/>
              <a:gd name="connsiteY1438" fmla="*/ 1906576 h 5609494"/>
              <a:gd name="connsiteX1439" fmla="*/ 5990286 w 6054367"/>
              <a:gd name="connsiteY1439" fmla="*/ 1907857 h 5609494"/>
              <a:gd name="connsiteX1440" fmla="*/ 5989325 w 6054367"/>
              <a:gd name="connsiteY1440" fmla="*/ 1909460 h 5609494"/>
              <a:gd name="connsiteX1441" fmla="*/ 5986121 w 6054367"/>
              <a:gd name="connsiteY1441" fmla="*/ 1911383 h 5609494"/>
              <a:gd name="connsiteX1442" fmla="*/ 5982916 w 6054367"/>
              <a:gd name="connsiteY1442" fmla="*/ 1912664 h 5609494"/>
              <a:gd name="connsiteX1443" fmla="*/ 5975227 w 6054367"/>
              <a:gd name="connsiteY1443" fmla="*/ 1915548 h 5609494"/>
              <a:gd name="connsiteX1444" fmla="*/ 5971703 w 6054367"/>
              <a:gd name="connsiteY1444" fmla="*/ 1916509 h 5609494"/>
              <a:gd name="connsiteX1445" fmla="*/ 5968499 w 6054367"/>
              <a:gd name="connsiteY1445" fmla="*/ 1918431 h 5609494"/>
              <a:gd name="connsiteX1446" fmla="*/ 5965295 w 6054367"/>
              <a:gd name="connsiteY1446" fmla="*/ 1920355 h 5609494"/>
              <a:gd name="connsiteX1447" fmla="*/ 5964013 w 6054367"/>
              <a:gd name="connsiteY1447" fmla="*/ 1921635 h 5609494"/>
              <a:gd name="connsiteX1448" fmla="*/ 5963052 w 6054367"/>
              <a:gd name="connsiteY1448" fmla="*/ 1922917 h 5609494"/>
              <a:gd name="connsiteX1449" fmla="*/ 5962411 w 6054367"/>
              <a:gd name="connsiteY1449" fmla="*/ 1924518 h 5609494"/>
              <a:gd name="connsiteX1450" fmla="*/ 5961450 w 6054367"/>
              <a:gd name="connsiteY1450" fmla="*/ 1926442 h 5609494"/>
              <a:gd name="connsiteX1451" fmla="*/ 5961129 w 6054367"/>
              <a:gd name="connsiteY1451" fmla="*/ 1928364 h 5609494"/>
              <a:gd name="connsiteX1452" fmla="*/ 5961129 w 6054367"/>
              <a:gd name="connsiteY1452" fmla="*/ 1930607 h 5609494"/>
              <a:gd name="connsiteX1453" fmla="*/ 5961129 w 6054367"/>
              <a:gd name="connsiteY1453" fmla="*/ 1933170 h 5609494"/>
              <a:gd name="connsiteX1454" fmla="*/ 5961771 w 6054367"/>
              <a:gd name="connsiteY1454" fmla="*/ 1936053 h 5609494"/>
              <a:gd name="connsiteX1455" fmla="*/ 5962731 w 6054367"/>
              <a:gd name="connsiteY1455" fmla="*/ 1939258 h 5609494"/>
              <a:gd name="connsiteX1456" fmla="*/ 5963692 w 6054367"/>
              <a:gd name="connsiteY1456" fmla="*/ 1942782 h 5609494"/>
              <a:gd name="connsiteX1457" fmla="*/ 5962731 w 6054367"/>
              <a:gd name="connsiteY1457" fmla="*/ 1945345 h 5609494"/>
              <a:gd name="connsiteX1458" fmla="*/ 5961771 w 6054367"/>
              <a:gd name="connsiteY1458" fmla="*/ 1948229 h 5609494"/>
              <a:gd name="connsiteX1459" fmla="*/ 5961450 w 6054367"/>
              <a:gd name="connsiteY1459" fmla="*/ 1950792 h 5609494"/>
              <a:gd name="connsiteX1460" fmla="*/ 5961450 w 6054367"/>
              <a:gd name="connsiteY1460" fmla="*/ 1953035 h 5609494"/>
              <a:gd name="connsiteX1461" fmla="*/ 5961450 w 6054367"/>
              <a:gd name="connsiteY1461" fmla="*/ 1954957 h 5609494"/>
              <a:gd name="connsiteX1462" fmla="*/ 5961771 w 6054367"/>
              <a:gd name="connsiteY1462" fmla="*/ 1956880 h 5609494"/>
              <a:gd name="connsiteX1463" fmla="*/ 5962411 w 6054367"/>
              <a:gd name="connsiteY1463" fmla="*/ 1958482 h 5609494"/>
              <a:gd name="connsiteX1464" fmla="*/ 5963052 w 6054367"/>
              <a:gd name="connsiteY1464" fmla="*/ 1960405 h 5609494"/>
              <a:gd name="connsiteX1465" fmla="*/ 5965295 w 6054367"/>
              <a:gd name="connsiteY1465" fmla="*/ 1962967 h 5609494"/>
              <a:gd name="connsiteX1466" fmla="*/ 5967858 w 6054367"/>
              <a:gd name="connsiteY1466" fmla="*/ 1965210 h 5609494"/>
              <a:gd name="connsiteX1467" fmla="*/ 5971062 w 6054367"/>
              <a:gd name="connsiteY1467" fmla="*/ 1967133 h 5609494"/>
              <a:gd name="connsiteX1468" fmla="*/ 5974587 w 6054367"/>
              <a:gd name="connsiteY1468" fmla="*/ 1969055 h 5609494"/>
              <a:gd name="connsiteX1469" fmla="*/ 5981956 w 6054367"/>
              <a:gd name="connsiteY1469" fmla="*/ 1972259 h 5609494"/>
              <a:gd name="connsiteX1470" fmla="*/ 5985801 w 6054367"/>
              <a:gd name="connsiteY1470" fmla="*/ 1974182 h 5609494"/>
              <a:gd name="connsiteX1471" fmla="*/ 5989325 w 6054367"/>
              <a:gd name="connsiteY1471" fmla="*/ 1975784 h 5609494"/>
              <a:gd name="connsiteX1472" fmla="*/ 5992209 w 6054367"/>
              <a:gd name="connsiteY1472" fmla="*/ 1977706 h 5609494"/>
              <a:gd name="connsiteX1473" fmla="*/ 5995093 w 6054367"/>
              <a:gd name="connsiteY1473" fmla="*/ 1980590 h 5609494"/>
              <a:gd name="connsiteX1474" fmla="*/ 5996054 w 6054367"/>
              <a:gd name="connsiteY1474" fmla="*/ 1981550 h 5609494"/>
              <a:gd name="connsiteX1475" fmla="*/ 5997014 w 6054367"/>
              <a:gd name="connsiteY1475" fmla="*/ 1983152 h 5609494"/>
              <a:gd name="connsiteX1476" fmla="*/ 5997656 w 6054367"/>
              <a:gd name="connsiteY1476" fmla="*/ 1985075 h 5609494"/>
              <a:gd name="connsiteX1477" fmla="*/ 5997976 w 6054367"/>
              <a:gd name="connsiteY1477" fmla="*/ 1986678 h 5609494"/>
              <a:gd name="connsiteX1478" fmla="*/ 5993169 w 6054367"/>
              <a:gd name="connsiteY1478" fmla="*/ 1995328 h 5609494"/>
              <a:gd name="connsiteX1479" fmla="*/ 5989005 w 6054367"/>
              <a:gd name="connsiteY1479" fmla="*/ 2003659 h 5609494"/>
              <a:gd name="connsiteX1480" fmla="*/ 5985801 w 6054367"/>
              <a:gd name="connsiteY1480" fmla="*/ 2011669 h 5609494"/>
              <a:gd name="connsiteX1481" fmla="*/ 5983237 w 6054367"/>
              <a:gd name="connsiteY1481" fmla="*/ 2019359 h 5609494"/>
              <a:gd name="connsiteX1482" fmla="*/ 5980995 w 6054367"/>
              <a:gd name="connsiteY1482" fmla="*/ 2027048 h 5609494"/>
              <a:gd name="connsiteX1483" fmla="*/ 5979392 w 6054367"/>
              <a:gd name="connsiteY1483" fmla="*/ 2033777 h 5609494"/>
              <a:gd name="connsiteX1484" fmla="*/ 5976188 w 6054367"/>
              <a:gd name="connsiteY1484" fmla="*/ 2047555 h 5609494"/>
              <a:gd name="connsiteX1485" fmla="*/ 5974587 w 6054367"/>
              <a:gd name="connsiteY1485" fmla="*/ 2053962 h 5609494"/>
              <a:gd name="connsiteX1486" fmla="*/ 5972663 w 6054367"/>
              <a:gd name="connsiteY1486" fmla="*/ 2060049 h 5609494"/>
              <a:gd name="connsiteX1487" fmla="*/ 5970100 w 6054367"/>
              <a:gd name="connsiteY1487" fmla="*/ 2066137 h 5609494"/>
              <a:gd name="connsiteX1488" fmla="*/ 5967537 w 6054367"/>
              <a:gd name="connsiteY1488" fmla="*/ 2071905 h 5609494"/>
              <a:gd name="connsiteX1489" fmla="*/ 5963692 w 6054367"/>
              <a:gd name="connsiteY1489" fmla="*/ 2077672 h 5609494"/>
              <a:gd name="connsiteX1490" fmla="*/ 5959527 w 6054367"/>
              <a:gd name="connsiteY1490" fmla="*/ 2083119 h 5609494"/>
              <a:gd name="connsiteX1491" fmla="*/ 5954401 w 6054367"/>
              <a:gd name="connsiteY1491" fmla="*/ 2088566 h 5609494"/>
              <a:gd name="connsiteX1492" fmla="*/ 5947352 w 6054367"/>
              <a:gd name="connsiteY1492" fmla="*/ 2094013 h 5609494"/>
              <a:gd name="connsiteX1493" fmla="*/ 5948955 w 6054367"/>
              <a:gd name="connsiteY1493" fmla="*/ 2095934 h 5609494"/>
              <a:gd name="connsiteX1494" fmla="*/ 5950556 w 6054367"/>
              <a:gd name="connsiteY1494" fmla="*/ 2097858 h 5609494"/>
              <a:gd name="connsiteX1495" fmla="*/ 5954721 w 6054367"/>
              <a:gd name="connsiteY1495" fmla="*/ 2101062 h 5609494"/>
              <a:gd name="connsiteX1496" fmla="*/ 5958887 w 6054367"/>
              <a:gd name="connsiteY1496" fmla="*/ 2104266 h 5609494"/>
              <a:gd name="connsiteX1497" fmla="*/ 5963052 w 6054367"/>
              <a:gd name="connsiteY1497" fmla="*/ 2107149 h 5609494"/>
              <a:gd name="connsiteX1498" fmla="*/ 5964654 w 6054367"/>
              <a:gd name="connsiteY1498" fmla="*/ 2109072 h 5609494"/>
              <a:gd name="connsiteX1499" fmla="*/ 5966576 w 6054367"/>
              <a:gd name="connsiteY1499" fmla="*/ 2110994 h 5609494"/>
              <a:gd name="connsiteX1500" fmla="*/ 5967537 w 6054367"/>
              <a:gd name="connsiteY1500" fmla="*/ 2112917 h 5609494"/>
              <a:gd name="connsiteX1501" fmla="*/ 5968819 w 6054367"/>
              <a:gd name="connsiteY1501" fmla="*/ 2115159 h 5609494"/>
              <a:gd name="connsiteX1502" fmla="*/ 5969460 w 6054367"/>
              <a:gd name="connsiteY1502" fmla="*/ 2118043 h 5609494"/>
              <a:gd name="connsiteX1503" fmla="*/ 5969460 w 6054367"/>
              <a:gd name="connsiteY1503" fmla="*/ 2120606 h 5609494"/>
              <a:gd name="connsiteX1504" fmla="*/ 5969140 w 6054367"/>
              <a:gd name="connsiteY1504" fmla="*/ 2123490 h 5609494"/>
              <a:gd name="connsiteX1505" fmla="*/ 5968499 w 6054367"/>
              <a:gd name="connsiteY1505" fmla="*/ 2127014 h 5609494"/>
              <a:gd name="connsiteX1506" fmla="*/ 5970742 w 6054367"/>
              <a:gd name="connsiteY1506" fmla="*/ 2129577 h 5609494"/>
              <a:gd name="connsiteX1507" fmla="*/ 5972984 w 6054367"/>
              <a:gd name="connsiteY1507" fmla="*/ 2132462 h 5609494"/>
              <a:gd name="connsiteX1508" fmla="*/ 5975869 w 6054367"/>
              <a:gd name="connsiteY1508" fmla="*/ 2134704 h 5609494"/>
              <a:gd name="connsiteX1509" fmla="*/ 5979072 w 6054367"/>
              <a:gd name="connsiteY1509" fmla="*/ 2136947 h 5609494"/>
              <a:gd name="connsiteX1510" fmla="*/ 5985801 w 6054367"/>
              <a:gd name="connsiteY1510" fmla="*/ 2140791 h 5609494"/>
              <a:gd name="connsiteX1511" fmla="*/ 5993169 w 6054367"/>
              <a:gd name="connsiteY1511" fmla="*/ 2144636 h 5609494"/>
              <a:gd name="connsiteX1512" fmla="*/ 5999898 w 6054367"/>
              <a:gd name="connsiteY1512" fmla="*/ 2148802 h 5609494"/>
              <a:gd name="connsiteX1513" fmla="*/ 6003102 w 6054367"/>
              <a:gd name="connsiteY1513" fmla="*/ 2150724 h 5609494"/>
              <a:gd name="connsiteX1514" fmla="*/ 6005986 w 6054367"/>
              <a:gd name="connsiteY1514" fmla="*/ 2152966 h 5609494"/>
              <a:gd name="connsiteX1515" fmla="*/ 6008549 w 6054367"/>
              <a:gd name="connsiteY1515" fmla="*/ 2155530 h 5609494"/>
              <a:gd name="connsiteX1516" fmla="*/ 6011112 w 6054367"/>
              <a:gd name="connsiteY1516" fmla="*/ 2158414 h 5609494"/>
              <a:gd name="connsiteX1517" fmla="*/ 6012394 w 6054367"/>
              <a:gd name="connsiteY1517" fmla="*/ 2161297 h 5609494"/>
              <a:gd name="connsiteX1518" fmla="*/ 6013996 w 6054367"/>
              <a:gd name="connsiteY1518" fmla="*/ 2164822 h 5609494"/>
              <a:gd name="connsiteX1519" fmla="*/ 6020083 w 6054367"/>
              <a:gd name="connsiteY1519" fmla="*/ 2161618 h 5609494"/>
              <a:gd name="connsiteX1520" fmla="*/ 6022647 w 6054367"/>
              <a:gd name="connsiteY1520" fmla="*/ 2160977 h 5609494"/>
              <a:gd name="connsiteX1521" fmla="*/ 6025210 w 6054367"/>
              <a:gd name="connsiteY1521" fmla="*/ 2160015 h 5609494"/>
              <a:gd name="connsiteX1522" fmla="*/ 6027773 w 6054367"/>
              <a:gd name="connsiteY1522" fmla="*/ 2159695 h 5609494"/>
              <a:gd name="connsiteX1523" fmla="*/ 6029697 w 6054367"/>
              <a:gd name="connsiteY1523" fmla="*/ 2159695 h 5609494"/>
              <a:gd name="connsiteX1524" fmla="*/ 6031618 w 6054367"/>
              <a:gd name="connsiteY1524" fmla="*/ 2160015 h 5609494"/>
              <a:gd name="connsiteX1525" fmla="*/ 6032900 w 6054367"/>
              <a:gd name="connsiteY1525" fmla="*/ 2160977 h 5609494"/>
              <a:gd name="connsiteX1526" fmla="*/ 6034502 w 6054367"/>
              <a:gd name="connsiteY1526" fmla="*/ 2161938 h 5609494"/>
              <a:gd name="connsiteX1527" fmla="*/ 6035784 w 6054367"/>
              <a:gd name="connsiteY1527" fmla="*/ 2163219 h 5609494"/>
              <a:gd name="connsiteX1528" fmla="*/ 6036744 w 6054367"/>
              <a:gd name="connsiteY1528" fmla="*/ 2165142 h 5609494"/>
              <a:gd name="connsiteX1529" fmla="*/ 6037706 w 6054367"/>
              <a:gd name="connsiteY1529" fmla="*/ 2167064 h 5609494"/>
              <a:gd name="connsiteX1530" fmla="*/ 6038026 w 6054367"/>
              <a:gd name="connsiteY1530" fmla="*/ 2169308 h 5609494"/>
              <a:gd name="connsiteX1531" fmla="*/ 6038026 w 6054367"/>
              <a:gd name="connsiteY1531" fmla="*/ 2171871 h 5609494"/>
              <a:gd name="connsiteX1532" fmla="*/ 6038026 w 6054367"/>
              <a:gd name="connsiteY1532" fmla="*/ 2175075 h 5609494"/>
              <a:gd name="connsiteX1533" fmla="*/ 6037386 w 6054367"/>
              <a:gd name="connsiteY1533" fmla="*/ 2178279 h 5609494"/>
              <a:gd name="connsiteX1534" fmla="*/ 6030336 w 6054367"/>
              <a:gd name="connsiteY1534" fmla="*/ 2177638 h 5609494"/>
              <a:gd name="connsiteX1535" fmla="*/ 6023608 w 6054367"/>
              <a:gd name="connsiteY1535" fmla="*/ 2176036 h 5609494"/>
              <a:gd name="connsiteX1536" fmla="*/ 6016559 w 6054367"/>
              <a:gd name="connsiteY1536" fmla="*/ 2173793 h 5609494"/>
              <a:gd name="connsiteX1537" fmla="*/ 6010151 w 6054367"/>
              <a:gd name="connsiteY1537" fmla="*/ 2171550 h 5609494"/>
              <a:gd name="connsiteX1538" fmla="*/ 5997335 w 6054367"/>
              <a:gd name="connsiteY1538" fmla="*/ 2166744 h 5609494"/>
              <a:gd name="connsiteX1539" fmla="*/ 5991248 w 6054367"/>
              <a:gd name="connsiteY1539" fmla="*/ 2164501 h 5609494"/>
              <a:gd name="connsiteX1540" fmla="*/ 5985480 w 6054367"/>
              <a:gd name="connsiteY1540" fmla="*/ 2162579 h 5609494"/>
              <a:gd name="connsiteX1541" fmla="*/ 5979713 w 6054367"/>
              <a:gd name="connsiteY1541" fmla="*/ 2160656 h 5609494"/>
              <a:gd name="connsiteX1542" fmla="*/ 5974587 w 6054367"/>
              <a:gd name="connsiteY1542" fmla="*/ 2159695 h 5609494"/>
              <a:gd name="connsiteX1543" fmla="*/ 5969460 w 6054367"/>
              <a:gd name="connsiteY1543" fmla="*/ 2159375 h 5609494"/>
              <a:gd name="connsiteX1544" fmla="*/ 5966897 w 6054367"/>
              <a:gd name="connsiteY1544" fmla="*/ 2159695 h 5609494"/>
              <a:gd name="connsiteX1545" fmla="*/ 5964654 w 6054367"/>
              <a:gd name="connsiteY1545" fmla="*/ 2160015 h 5609494"/>
              <a:gd name="connsiteX1546" fmla="*/ 5962411 w 6054367"/>
              <a:gd name="connsiteY1546" fmla="*/ 2160977 h 5609494"/>
              <a:gd name="connsiteX1547" fmla="*/ 5960489 w 6054367"/>
              <a:gd name="connsiteY1547" fmla="*/ 2161938 h 5609494"/>
              <a:gd name="connsiteX1548" fmla="*/ 5957926 w 6054367"/>
              <a:gd name="connsiteY1548" fmla="*/ 2163540 h 5609494"/>
              <a:gd name="connsiteX1549" fmla="*/ 5956323 w 6054367"/>
              <a:gd name="connsiteY1549" fmla="*/ 2165142 h 5609494"/>
              <a:gd name="connsiteX1550" fmla="*/ 5954401 w 6054367"/>
              <a:gd name="connsiteY1550" fmla="*/ 2167064 h 5609494"/>
              <a:gd name="connsiteX1551" fmla="*/ 5952478 w 6054367"/>
              <a:gd name="connsiteY1551" fmla="*/ 2169628 h 5609494"/>
              <a:gd name="connsiteX1552" fmla="*/ 5950876 w 6054367"/>
              <a:gd name="connsiteY1552" fmla="*/ 2172191 h 5609494"/>
              <a:gd name="connsiteX1553" fmla="*/ 5949274 w 6054367"/>
              <a:gd name="connsiteY1553" fmla="*/ 2175716 h 5609494"/>
              <a:gd name="connsiteX1554" fmla="*/ 5949274 w 6054367"/>
              <a:gd name="connsiteY1554" fmla="*/ 2179881 h 5609494"/>
              <a:gd name="connsiteX1555" fmla="*/ 5949594 w 6054367"/>
              <a:gd name="connsiteY1555" fmla="*/ 2182765 h 5609494"/>
              <a:gd name="connsiteX1556" fmla="*/ 5950556 w 6054367"/>
              <a:gd name="connsiteY1556" fmla="*/ 2183725 h 5609494"/>
              <a:gd name="connsiteX1557" fmla="*/ 5950876 w 6054367"/>
              <a:gd name="connsiteY1557" fmla="*/ 2184366 h 5609494"/>
              <a:gd name="connsiteX1558" fmla="*/ 5951518 w 6054367"/>
              <a:gd name="connsiteY1558" fmla="*/ 2185007 h 5609494"/>
              <a:gd name="connsiteX1559" fmla="*/ 5952799 w 6054367"/>
              <a:gd name="connsiteY1559" fmla="*/ 2185328 h 5609494"/>
              <a:gd name="connsiteX1560" fmla="*/ 5954721 w 6054367"/>
              <a:gd name="connsiteY1560" fmla="*/ 2185328 h 5609494"/>
              <a:gd name="connsiteX1561" fmla="*/ 5957284 w 6054367"/>
              <a:gd name="connsiteY1561" fmla="*/ 2184366 h 5609494"/>
              <a:gd name="connsiteX1562" fmla="*/ 5963692 w 6054367"/>
              <a:gd name="connsiteY1562" fmla="*/ 2182124 h 5609494"/>
              <a:gd name="connsiteX1563" fmla="*/ 5971382 w 6054367"/>
              <a:gd name="connsiteY1563" fmla="*/ 2179561 h 5609494"/>
              <a:gd name="connsiteX1564" fmla="*/ 5975548 w 6054367"/>
              <a:gd name="connsiteY1564" fmla="*/ 2178920 h 5609494"/>
              <a:gd name="connsiteX1565" fmla="*/ 5979713 w 6054367"/>
              <a:gd name="connsiteY1565" fmla="*/ 2177958 h 5609494"/>
              <a:gd name="connsiteX1566" fmla="*/ 5984198 w 6054367"/>
              <a:gd name="connsiteY1566" fmla="*/ 2177958 h 5609494"/>
              <a:gd name="connsiteX1567" fmla="*/ 5989325 w 6054367"/>
              <a:gd name="connsiteY1567" fmla="*/ 2178920 h 5609494"/>
              <a:gd name="connsiteX1568" fmla="*/ 5991568 w 6054367"/>
              <a:gd name="connsiteY1568" fmla="*/ 2179561 h 5609494"/>
              <a:gd name="connsiteX1569" fmla="*/ 5993811 w 6054367"/>
              <a:gd name="connsiteY1569" fmla="*/ 2180201 h 5609494"/>
              <a:gd name="connsiteX1570" fmla="*/ 5996374 w 6054367"/>
              <a:gd name="connsiteY1570" fmla="*/ 2181483 h 5609494"/>
              <a:gd name="connsiteX1571" fmla="*/ 5998938 w 6054367"/>
              <a:gd name="connsiteY1571" fmla="*/ 2183085 h 5609494"/>
              <a:gd name="connsiteX1572" fmla="*/ 5996374 w 6054367"/>
              <a:gd name="connsiteY1572" fmla="*/ 2190133 h 5609494"/>
              <a:gd name="connsiteX1573" fmla="*/ 5995413 w 6054367"/>
              <a:gd name="connsiteY1573" fmla="*/ 2196542 h 5609494"/>
              <a:gd name="connsiteX1574" fmla="*/ 5994772 w 6054367"/>
              <a:gd name="connsiteY1574" fmla="*/ 2203590 h 5609494"/>
              <a:gd name="connsiteX1575" fmla="*/ 5994772 w 6054367"/>
              <a:gd name="connsiteY1575" fmla="*/ 2209999 h 5609494"/>
              <a:gd name="connsiteX1576" fmla="*/ 5995413 w 6054367"/>
              <a:gd name="connsiteY1576" fmla="*/ 2216087 h 5609494"/>
              <a:gd name="connsiteX1577" fmla="*/ 5996374 w 6054367"/>
              <a:gd name="connsiteY1577" fmla="*/ 2222174 h 5609494"/>
              <a:gd name="connsiteX1578" fmla="*/ 5997656 w 6054367"/>
              <a:gd name="connsiteY1578" fmla="*/ 2228262 h 5609494"/>
              <a:gd name="connsiteX1579" fmla="*/ 5999577 w 6054367"/>
              <a:gd name="connsiteY1579" fmla="*/ 2234029 h 5609494"/>
              <a:gd name="connsiteX1580" fmla="*/ 6003102 w 6054367"/>
              <a:gd name="connsiteY1580" fmla="*/ 2245564 h 5609494"/>
              <a:gd name="connsiteX1581" fmla="*/ 6004384 w 6054367"/>
              <a:gd name="connsiteY1581" fmla="*/ 2251010 h 5609494"/>
              <a:gd name="connsiteX1582" fmla="*/ 6005666 w 6054367"/>
              <a:gd name="connsiteY1582" fmla="*/ 2256458 h 5609494"/>
              <a:gd name="connsiteX1583" fmla="*/ 6006947 w 6054367"/>
              <a:gd name="connsiteY1583" fmla="*/ 2261904 h 5609494"/>
              <a:gd name="connsiteX1584" fmla="*/ 6007588 w 6054367"/>
              <a:gd name="connsiteY1584" fmla="*/ 2267031 h 5609494"/>
              <a:gd name="connsiteX1585" fmla="*/ 6007588 w 6054367"/>
              <a:gd name="connsiteY1585" fmla="*/ 2272478 h 5609494"/>
              <a:gd name="connsiteX1586" fmla="*/ 6006947 w 6054367"/>
              <a:gd name="connsiteY1586" fmla="*/ 2277924 h 5609494"/>
              <a:gd name="connsiteX1587" fmla="*/ 6005986 w 6054367"/>
              <a:gd name="connsiteY1587" fmla="*/ 2281128 h 5609494"/>
              <a:gd name="connsiteX1588" fmla="*/ 6005025 w 6054367"/>
              <a:gd name="connsiteY1588" fmla="*/ 2284653 h 5609494"/>
              <a:gd name="connsiteX1589" fmla="*/ 6002141 w 6054367"/>
              <a:gd name="connsiteY1589" fmla="*/ 2291062 h 5609494"/>
              <a:gd name="connsiteX1590" fmla="*/ 5998938 w 6054367"/>
              <a:gd name="connsiteY1590" fmla="*/ 2297149 h 5609494"/>
              <a:gd name="connsiteX1591" fmla="*/ 5995093 w 6054367"/>
              <a:gd name="connsiteY1591" fmla="*/ 2303237 h 5609494"/>
              <a:gd name="connsiteX1592" fmla="*/ 5990927 w 6054367"/>
              <a:gd name="connsiteY1592" fmla="*/ 2309004 h 5609494"/>
              <a:gd name="connsiteX1593" fmla="*/ 5986121 w 6054367"/>
              <a:gd name="connsiteY1593" fmla="*/ 2314451 h 5609494"/>
              <a:gd name="connsiteX1594" fmla="*/ 5976188 w 6054367"/>
              <a:gd name="connsiteY1594" fmla="*/ 2325665 h 5609494"/>
              <a:gd name="connsiteX1595" fmla="*/ 5971703 w 6054367"/>
              <a:gd name="connsiteY1595" fmla="*/ 2331433 h 5609494"/>
              <a:gd name="connsiteX1596" fmla="*/ 5966897 w 6054367"/>
              <a:gd name="connsiteY1596" fmla="*/ 2337200 h 5609494"/>
              <a:gd name="connsiteX1597" fmla="*/ 5962411 w 6054367"/>
              <a:gd name="connsiteY1597" fmla="*/ 2343287 h 5609494"/>
              <a:gd name="connsiteX1598" fmla="*/ 5958566 w 6054367"/>
              <a:gd name="connsiteY1598" fmla="*/ 2349695 h 5609494"/>
              <a:gd name="connsiteX1599" fmla="*/ 5954721 w 6054367"/>
              <a:gd name="connsiteY1599" fmla="*/ 2356424 h 5609494"/>
              <a:gd name="connsiteX1600" fmla="*/ 5951518 w 6054367"/>
              <a:gd name="connsiteY1600" fmla="*/ 2363793 h 5609494"/>
              <a:gd name="connsiteX1601" fmla="*/ 5949274 w 6054367"/>
              <a:gd name="connsiteY1601" fmla="*/ 2371804 h 5609494"/>
              <a:gd name="connsiteX1602" fmla="*/ 5948313 w 6054367"/>
              <a:gd name="connsiteY1602" fmla="*/ 2375968 h 5609494"/>
              <a:gd name="connsiteX1603" fmla="*/ 5947352 w 6054367"/>
              <a:gd name="connsiteY1603" fmla="*/ 2380134 h 5609494"/>
              <a:gd name="connsiteX1604" fmla="*/ 5946711 w 6054367"/>
              <a:gd name="connsiteY1604" fmla="*/ 2382057 h 5609494"/>
              <a:gd name="connsiteX1605" fmla="*/ 5946711 w 6054367"/>
              <a:gd name="connsiteY1605" fmla="*/ 2383979 h 5609494"/>
              <a:gd name="connsiteX1606" fmla="*/ 5946711 w 6054367"/>
              <a:gd name="connsiteY1606" fmla="*/ 2385580 h 5609494"/>
              <a:gd name="connsiteX1607" fmla="*/ 5947031 w 6054367"/>
              <a:gd name="connsiteY1607" fmla="*/ 2386862 h 5609494"/>
              <a:gd name="connsiteX1608" fmla="*/ 5947673 w 6054367"/>
              <a:gd name="connsiteY1608" fmla="*/ 2388144 h 5609494"/>
              <a:gd name="connsiteX1609" fmla="*/ 5948955 w 6054367"/>
              <a:gd name="connsiteY1609" fmla="*/ 2389425 h 5609494"/>
              <a:gd name="connsiteX1610" fmla="*/ 5950236 w 6054367"/>
              <a:gd name="connsiteY1610" fmla="*/ 2390066 h 5609494"/>
              <a:gd name="connsiteX1611" fmla="*/ 5951518 w 6054367"/>
              <a:gd name="connsiteY1611" fmla="*/ 2391348 h 5609494"/>
              <a:gd name="connsiteX1612" fmla="*/ 5955363 w 6054367"/>
              <a:gd name="connsiteY1612" fmla="*/ 2392309 h 5609494"/>
              <a:gd name="connsiteX1613" fmla="*/ 5959527 w 6054367"/>
              <a:gd name="connsiteY1613" fmla="*/ 2393911 h 5609494"/>
              <a:gd name="connsiteX1614" fmla="*/ 5968819 w 6054367"/>
              <a:gd name="connsiteY1614" fmla="*/ 2395833 h 5609494"/>
              <a:gd name="connsiteX1615" fmla="*/ 5973305 w 6054367"/>
              <a:gd name="connsiteY1615" fmla="*/ 2396795 h 5609494"/>
              <a:gd name="connsiteX1616" fmla="*/ 5977150 w 6054367"/>
              <a:gd name="connsiteY1616" fmla="*/ 2398077 h 5609494"/>
              <a:gd name="connsiteX1617" fmla="*/ 5980674 w 6054367"/>
              <a:gd name="connsiteY1617" fmla="*/ 2399999 h 5609494"/>
              <a:gd name="connsiteX1618" fmla="*/ 5981635 w 6054367"/>
              <a:gd name="connsiteY1618" fmla="*/ 2400640 h 5609494"/>
              <a:gd name="connsiteX1619" fmla="*/ 5982916 w 6054367"/>
              <a:gd name="connsiteY1619" fmla="*/ 2401922 h 5609494"/>
              <a:gd name="connsiteX1620" fmla="*/ 5983558 w 6054367"/>
              <a:gd name="connsiteY1620" fmla="*/ 2403523 h 5609494"/>
              <a:gd name="connsiteX1621" fmla="*/ 5983878 w 6054367"/>
              <a:gd name="connsiteY1621" fmla="*/ 2404485 h 5609494"/>
              <a:gd name="connsiteX1622" fmla="*/ 5983878 w 6054367"/>
              <a:gd name="connsiteY1622" fmla="*/ 2406407 h 5609494"/>
              <a:gd name="connsiteX1623" fmla="*/ 5983558 w 6054367"/>
              <a:gd name="connsiteY1623" fmla="*/ 2408009 h 5609494"/>
              <a:gd name="connsiteX1624" fmla="*/ 5982916 w 6054367"/>
              <a:gd name="connsiteY1624" fmla="*/ 2410252 h 5609494"/>
              <a:gd name="connsiteX1625" fmla="*/ 5981315 w 6054367"/>
              <a:gd name="connsiteY1625" fmla="*/ 2412494 h 5609494"/>
              <a:gd name="connsiteX1626" fmla="*/ 5979713 w 6054367"/>
              <a:gd name="connsiteY1626" fmla="*/ 2414738 h 5609494"/>
              <a:gd name="connsiteX1627" fmla="*/ 5977470 w 6054367"/>
              <a:gd name="connsiteY1627" fmla="*/ 2417942 h 5609494"/>
              <a:gd name="connsiteX1628" fmla="*/ 5976829 w 6054367"/>
              <a:gd name="connsiteY1628" fmla="*/ 2422747 h 5609494"/>
              <a:gd name="connsiteX1629" fmla="*/ 5975869 w 6054367"/>
              <a:gd name="connsiteY1629" fmla="*/ 2426913 h 5609494"/>
              <a:gd name="connsiteX1630" fmla="*/ 5974907 w 6054367"/>
              <a:gd name="connsiteY1630" fmla="*/ 2429796 h 5609494"/>
              <a:gd name="connsiteX1631" fmla="*/ 5973625 w 6054367"/>
              <a:gd name="connsiteY1631" fmla="*/ 2431399 h 5609494"/>
              <a:gd name="connsiteX1632" fmla="*/ 5972024 w 6054367"/>
              <a:gd name="connsiteY1632" fmla="*/ 2432360 h 5609494"/>
              <a:gd name="connsiteX1633" fmla="*/ 5970742 w 6054367"/>
              <a:gd name="connsiteY1633" fmla="*/ 2432360 h 5609494"/>
              <a:gd name="connsiteX1634" fmla="*/ 5968819 w 6054367"/>
              <a:gd name="connsiteY1634" fmla="*/ 2432040 h 5609494"/>
              <a:gd name="connsiteX1635" fmla="*/ 5967217 w 6054367"/>
              <a:gd name="connsiteY1635" fmla="*/ 2430758 h 5609494"/>
              <a:gd name="connsiteX1636" fmla="*/ 5963052 w 6054367"/>
              <a:gd name="connsiteY1636" fmla="*/ 2427874 h 5609494"/>
              <a:gd name="connsiteX1637" fmla="*/ 5958887 w 6054367"/>
              <a:gd name="connsiteY1637" fmla="*/ 2424670 h 5609494"/>
              <a:gd name="connsiteX1638" fmla="*/ 5956964 w 6054367"/>
              <a:gd name="connsiteY1638" fmla="*/ 2423068 h 5609494"/>
              <a:gd name="connsiteX1639" fmla="*/ 5954721 w 6054367"/>
              <a:gd name="connsiteY1639" fmla="*/ 2422428 h 5609494"/>
              <a:gd name="connsiteX1640" fmla="*/ 5952478 w 6054367"/>
              <a:gd name="connsiteY1640" fmla="*/ 2421787 h 5609494"/>
              <a:gd name="connsiteX1641" fmla="*/ 5950556 w 6054367"/>
              <a:gd name="connsiteY1641" fmla="*/ 2422107 h 5609494"/>
              <a:gd name="connsiteX1642" fmla="*/ 5948313 w 6054367"/>
              <a:gd name="connsiteY1642" fmla="*/ 2422747 h 5609494"/>
              <a:gd name="connsiteX1643" fmla="*/ 5946391 w 6054367"/>
              <a:gd name="connsiteY1643" fmla="*/ 2424350 h 5609494"/>
              <a:gd name="connsiteX1644" fmla="*/ 5944468 w 6054367"/>
              <a:gd name="connsiteY1644" fmla="*/ 2426272 h 5609494"/>
              <a:gd name="connsiteX1645" fmla="*/ 5942546 w 6054367"/>
              <a:gd name="connsiteY1645" fmla="*/ 2428195 h 5609494"/>
              <a:gd name="connsiteX1646" fmla="*/ 5939021 w 6054367"/>
              <a:gd name="connsiteY1646" fmla="*/ 2432681 h 5609494"/>
              <a:gd name="connsiteX1647" fmla="*/ 5935496 w 6054367"/>
              <a:gd name="connsiteY1647" fmla="*/ 2437166 h 5609494"/>
              <a:gd name="connsiteX1648" fmla="*/ 5933254 w 6054367"/>
              <a:gd name="connsiteY1648" fmla="*/ 2439409 h 5609494"/>
              <a:gd name="connsiteX1649" fmla="*/ 5931012 w 6054367"/>
              <a:gd name="connsiteY1649" fmla="*/ 2441331 h 5609494"/>
              <a:gd name="connsiteX1650" fmla="*/ 5928128 w 6054367"/>
              <a:gd name="connsiteY1650" fmla="*/ 2442933 h 5609494"/>
              <a:gd name="connsiteX1651" fmla="*/ 5924924 w 6054367"/>
              <a:gd name="connsiteY1651" fmla="*/ 2444215 h 5609494"/>
              <a:gd name="connsiteX1652" fmla="*/ 5921079 w 6054367"/>
              <a:gd name="connsiteY1652" fmla="*/ 2444856 h 5609494"/>
              <a:gd name="connsiteX1653" fmla="*/ 5916914 w 6054367"/>
              <a:gd name="connsiteY1653" fmla="*/ 2444856 h 5609494"/>
              <a:gd name="connsiteX1654" fmla="*/ 5912427 w 6054367"/>
              <a:gd name="connsiteY1654" fmla="*/ 2444215 h 5609494"/>
              <a:gd name="connsiteX1655" fmla="*/ 5906661 w 6054367"/>
              <a:gd name="connsiteY1655" fmla="*/ 2442613 h 5609494"/>
              <a:gd name="connsiteX1656" fmla="*/ 5908263 w 6054367"/>
              <a:gd name="connsiteY1656" fmla="*/ 2450302 h 5609494"/>
              <a:gd name="connsiteX1657" fmla="*/ 5908903 w 6054367"/>
              <a:gd name="connsiteY1657" fmla="*/ 2453186 h 5609494"/>
              <a:gd name="connsiteX1658" fmla="*/ 5910185 w 6054367"/>
              <a:gd name="connsiteY1658" fmla="*/ 2456070 h 5609494"/>
              <a:gd name="connsiteX1659" fmla="*/ 5911146 w 6054367"/>
              <a:gd name="connsiteY1659" fmla="*/ 2458633 h 5609494"/>
              <a:gd name="connsiteX1660" fmla="*/ 5912427 w 6054367"/>
              <a:gd name="connsiteY1660" fmla="*/ 2460876 h 5609494"/>
              <a:gd name="connsiteX1661" fmla="*/ 5914030 w 6054367"/>
              <a:gd name="connsiteY1661" fmla="*/ 2462799 h 5609494"/>
              <a:gd name="connsiteX1662" fmla="*/ 5915311 w 6054367"/>
              <a:gd name="connsiteY1662" fmla="*/ 2464721 h 5609494"/>
              <a:gd name="connsiteX1663" fmla="*/ 5918835 w 6054367"/>
              <a:gd name="connsiteY1663" fmla="*/ 2467604 h 5609494"/>
              <a:gd name="connsiteX1664" fmla="*/ 5922680 w 6054367"/>
              <a:gd name="connsiteY1664" fmla="*/ 2469847 h 5609494"/>
              <a:gd name="connsiteX1665" fmla="*/ 5926846 w 6054367"/>
              <a:gd name="connsiteY1665" fmla="*/ 2471449 h 5609494"/>
              <a:gd name="connsiteX1666" fmla="*/ 5931332 w 6054367"/>
              <a:gd name="connsiteY1666" fmla="*/ 2473052 h 5609494"/>
              <a:gd name="connsiteX1667" fmla="*/ 5941265 w 6054367"/>
              <a:gd name="connsiteY1667" fmla="*/ 2475294 h 5609494"/>
              <a:gd name="connsiteX1668" fmla="*/ 5946711 w 6054367"/>
              <a:gd name="connsiteY1668" fmla="*/ 2476575 h 5609494"/>
              <a:gd name="connsiteX1669" fmla="*/ 5951518 w 6054367"/>
              <a:gd name="connsiteY1669" fmla="*/ 2477857 h 5609494"/>
              <a:gd name="connsiteX1670" fmla="*/ 5956964 w 6054367"/>
              <a:gd name="connsiteY1670" fmla="*/ 2479780 h 5609494"/>
              <a:gd name="connsiteX1671" fmla="*/ 5962411 w 6054367"/>
              <a:gd name="connsiteY1671" fmla="*/ 2482664 h 5609494"/>
              <a:gd name="connsiteX1672" fmla="*/ 5967537 w 6054367"/>
              <a:gd name="connsiteY1672" fmla="*/ 2485547 h 5609494"/>
              <a:gd name="connsiteX1673" fmla="*/ 5972984 w 6054367"/>
              <a:gd name="connsiteY1673" fmla="*/ 2489713 h 5609494"/>
              <a:gd name="connsiteX1674" fmla="*/ 5968819 w 6054367"/>
              <a:gd name="connsiteY1674" fmla="*/ 2495159 h 5609494"/>
              <a:gd name="connsiteX1675" fmla="*/ 5964654 w 6054367"/>
              <a:gd name="connsiteY1675" fmla="*/ 2500606 h 5609494"/>
              <a:gd name="connsiteX1676" fmla="*/ 5960809 w 6054367"/>
              <a:gd name="connsiteY1676" fmla="*/ 2506694 h 5609494"/>
              <a:gd name="connsiteX1677" fmla="*/ 5957284 w 6054367"/>
              <a:gd name="connsiteY1677" fmla="*/ 2513102 h 5609494"/>
              <a:gd name="connsiteX1678" fmla="*/ 5954401 w 6054367"/>
              <a:gd name="connsiteY1678" fmla="*/ 2519510 h 5609494"/>
              <a:gd name="connsiteX1679" fmla="*/ 5951197 w 6054367"/>
              <a:gd name="connsiteY1679" fmla="*/ 2526239 h 5609494"/>
              <a:gd name="connsiteX1680" fmla="*/ 5948955 w 6054367"/>
              <a:gd name="connsiteY1680" fmla="*/ 2533608 h 5609494"/>
              <a:gd name="connsiteX1681" fmla="*/ 5946711 w 6054367"/>
              <a:gd name="connsiteY1681" fmla="*/ 2540656 h 5609494"/>
              <a:gd name="connsiteX1682" fmla="*/ 5944789 w 6054367"/>
              <a:gd name="connsiteY1682" fmla="*/ 2548026 h 5609494"/>
              <a:gd name="connsiteX1683" fmla="*/ 5943186 w 6054367"/>
              <a:gd name="connsiteY1683" fmla="*/ 2555395 h 5609494"/>
              <a:gd name="connsiteX1684" fmla="*/ 5942226 w 6054367"/>
              <a:gd name="connsiteY1684" fmla="*/ 2562444 h 5609494"/>
              <a:gd name="connsiteX1685" fmla="*/ 5941265 w 6054367"/>
              <a:gd name="connsiteY1685" fmla="*/ 2569814 h 5609494"/>
              <a:gd name="connsiteX1686" fmla="*/ 5941265 w 6054367"/>
              <a:gd name="connsiteY1686" fmla="*/ 2576863 h 5609494"/>
              <a:gd name="connsiteX1687" fmla="*/ 5941265 w 6054367"/>
              <a:gd name="connsiteY1687" fmla="*/ 2584232 h 5609494"/>
              <a:gd name="connsiteX1688" fmla="*/ 5942226 w 6054367"/>
              <a:gd name="connsiteY1688" fmla="*/ 2590640 h 5609494"/>
              <a:gd name="connsiteX1689" fmla="*/ 5943186 w 6054367"/>
              <a:gd name="connsiteY1689" fmla="*/ 2597048 h 5609494"/>
              <a:gd name="connsiteX1690" fmla="*/ 5937420 w 6054367"/>
              <a:gd name="connsiteY1690" fmla="*/ 2599291 h 5609494"/>
              <a:gd name="connsiteX1691" fmla="*/ 5932613 w 6054367"/>
              <a:gd name="connsiteY1691" fmla="*/ 2600573 h 5609494"/>
              <a:gd name="connsiteX1692" fmla="*/ 5928128 w 6054367"/>
              <a:gd name="connsiteY1692" fmla="*/ 2601214 h 5609494"/>
              <a:gd name="connsiteX1693" fmla="*/ 5923962 w 6054367"/>
              <a:gd name="connsiteY1693" fmla="*/ 2600893 h 5609494"/>
              <a:gd name="connsiteX1694" fmla="*/ 5920117 w 6054367"/>
              <a:gd name="connsiteY1694" fmla="*/ 2600252 h 5609494"/>
              <a:gd name="connsiteX1695" fmla="*/ 5916272 w 6054367"/>
              <a:gd name="connsiteY1695" fmla="*/ 2598650 h 5609494"/>
              <a:gd name="connsiteX1696" fmla="*/ 5912748 w 6054367"/>
              <a:gd name="connsiteY1696" fmla="*/ 2596728 h 5609494"/>
              <a:gd name="connsiteX1697" fmla="*/ 5909864 w 6054367"/>
              <a:gd name="connsiteY1697" fmla="*/ 2594485 h 5609494"/>
              <a:gd name="connsiteX1698" fmla="*/ 5906661 w 6054367"/>
              <a:gd name="connsiteY1698" fmla="*/ 2591921 h 5609494"/>
              <a:gd name="connsiteX1699" fmla="*/ 5904098 w 6054367"/>
              <a:gd name="connsiteY1699" fmla="*/ 2589038 h 5609494"/>
              <a:gd name="connsiteX1700" fmla="*/ 5898330 w 6054367"/>
              <a:gd name="connsiteY1700" fmla="*/ 2582950 h 5609494"/>
              <a:gd name="connsiteX1701" fmla="*/ 5892242 w 6054367"/>
              <a:gd name="connsiteY1701" fmla="*/ 2576542 h 5609494"/>
              <a:gd name="connsiteX1702" fmla="*/ 5889038 w 6054367"/>
              <a:gd name="connsiteY1702" fmla="*/ 2573659 h 5609494"/>
              <a:gd name="connsiteX1703" fmla="*/ 5885834 w 6054367"/>
              <a:gd name="connsiteY1703" fmla="*/ 2570775 h 5609494"/>
              <a:gd name="connsiteX1704" fmla="*/ 5882950 w 6054367"/>
              <a:gd name="connsiteY1704" fmla="*/ 2571736 h 5609494"/>
              <a:gd name="connsiteX1705" fmla="*/ 5880387 w 6054367"/>
              <a:gd name="connsiteY1705" fmla="*/ 2572697 h 5609494"/>
              <a:gd name="connsiteX1706" fmla="*/ 5878145 w 6054367"/>
              <a:gd name="connsiteY1706" fmla="*/ 2574300 h 5609494"/>
              <a:gd name="connsiteX1707" fmla="*/ 5876222 w 6054367"/>
              <a:gd name="connsiteY1707" fmla="*/ 2575901 h 5609494"/>
              <a:gd name="connsiteX1708" fmla="*/ 5874300 w 6054367"/>
              <a:gd name="connsiteY1708" fmla="*/ 2577823 h 5609494"/>
              <a:gd name="connsiteX1709" fmla="*/ 5872697 w 6054367"/>
              <a:gd name="connsiteY1709" fmla="*/ 2579746 h 5609494"/>
              <a:gd name="connsiteX1710" fmla="*/ 5871415 w 6054367"/>
              <a:gd name="connsiteY1710" fmla="*/ 2581989 h 5609494"/>
              <a:gd name="connsiteX1711" fmla="*/ 5870134 w 6054367"/>
              <a:gd name="connsiteY1711" fmla="*/ 2584232 h 5609494"/>
              <a:gd name="connsiteX1712" fmla="*/ 5868212 w 6054367"/>
              <a:gd name="connsiteY1712" fmla="*/ 2589679 h 5609494"/>
              <a:gd name="connsiteX1713" fmla="*/ 5867251 w 6054367"/>
              <a:gd name="connsiteY1713" fmla="*/ 2595125 h 5609494"/>
              <a:gd name="connsiteX1714" fmla="*/ 5866289 w 6054367"/>
              <a:gd name="connsiteY1714" fmla="*/ 2601854 h 5609494"/>
              <a:gd name="connsiteX1715" fmla="*/ 5866289 w 6054367"/>
              <a:gd name="connsiteY1715" fmla="*/ 2608582 h 5609494"/>
              <a:gd name="connsiteX1716" fmla="*/ 5866289 w 6054367"/>
              <a:gd name="connsiteY1716" fmla="*/ 2615631 h 5609494"/>
              <a:gd name="connsiteX1717" fmla="*/ 5866610 w 6054367"/>
              <a:gd name="connsiteY1717" fmla="*/ 2623001 h 5609494"/>
              <a:gd name="connsiteX1718" fmla="*/ 5867892 w 6054367"/>
              <a:gd name="connsiteY1718" fmla="*/ 2638700 h 5609494"/>
              <a:gd name="connsiteX1719" fmla="*/ 5869173 w 6054367"/>
              <a:gd name="connsiteY1719" fmla="*/ 2654080 h 5609494"/>
              <a:gd name="connsiteX1720" fmla="*/ 5869494 w 6054367"/>
              <a:gd name="connsiteY1720" fmla="*/ 2662090 h 5609494"/>
              <a:gd name="connsiteX1721" fmla="*/ 5869494 w 6054367"/>
              <a:gd name="connsiteY1721" fmla="*/ 2669780 h 5609494"/>
              <a:gd name="connsiteX1722" fmla="*/ 5862444 w 6054367"/>
              <a:gd name="connsiteY1722" fmla="*/ 2665935 h 5609494"/>
              <a:gd name="connsiteX1723" fmla="*/ 5855716 w 6054367"/>
              <a:gd name="connsiteY1723" fmla="*/ 2663051 h 5609494"/>
              <a:gd name="connsiteX1724" fmla="*/ 5844182 w 6054367"/>
              <a:gd name="connsiteY1724" fmla="*/ 2658886 h 5609494"/>
              <a:gd name="connsiteX1725" fmla="*/ 5834249 w 6054367"/>
              <a:gd name="connsiteY1725" fmla="*/ 2655042 h 5609494"/>
              <a:gd name="connsiteX1726" fmla="*/ 5830084 w 6054367"/>
              <a:gd name="connsiteY1726" fmla="*/ 2653439 h 5609494"/>
              <a:gd name="connsiteX1727" fmla="*/ 5825919 w 6054367"/>
              <a:gd name="connsiteY1727" fmla="*/ 2651517 h 5609494"/>
              <a:gd name="connsiteX1728" fmla="*/ 5822714 w 6054367"/>
              <a:gd name="connsiteY1728" fmla="*/ 2649594 h 5609494"/>
              <a:gd name="connsiteX1729" fmla="*/ 5819511 w 6054367"/>
              <a:gd name="connsiteY1729" fmla="*/ 2647352 h 5609494"/>
              <a:gd name="connsiteX1730" fmla="*/ 5816627 w 6054367"/>
              <a:gd name="connsiteY1730" fmla="*/ 2644789 h 5609494"/>
              <a:gd name="connsiteX1731" fmla="*/ 5813743 w 6054367"/>
              <a:gd name="connsiteY1731" fmla="*/ 2641264 h 5609494"/>
              <a:gd name="connsiteX1732" fmla="*/ 5811500 w 6054367"/>
              <a:gd name="connsiteY1732" fmla="*/ 2637099 h 5609494"/>
              <a:gd name="connsiteX1733" fmla="*/ 5809258 w 6054367"/>
              <a:gd name="connsiteY1733" fmla="*/ 2632292 h 5609494"/>
              <a:gd name="connsiteX1734" fmla="*/ 5807655 w 6054367"/>
              <a:gd name="connsiteY1734" fmla="*/ 2626525 h 5609494"/>
              <a:gd name="connsiteX1735" fmla="*/ 5805733 w 6054367"/>
              <a:gd name="connsiteY1735" fmla="*/ 2619476 h 5609494"/>
              <a:gd name="connsiteX1736" fmla="*/ 5802850 w 6054367"/>
              <a:gd name="connsiteY1736" fmla="*/ 2619156 h 5609494"/>
              <a:gd name="connsiteX1737" fmla="*/ 5800287 w 6054367"/>
              <a:gd name="connsiteY1737" fmla="*/ 2620117 h 5609494"/>
              <a:gd name="connsiteX1738" fmla="*/ 5797723 w 6054367"/>
              <a:gd name="connsiteY1738" fmla="*/ 2620758 h 5609494"/>
              <a:gd name="connsiteX1739" fmla="*/ 5795800 w 6054367"/>
              <a:gd name="connsiteY1739" fmla="*/ 2621719 h 5609494"/>
              <a:gd name="connsiteX1740" fmla="*/ 5794198 w 6054367"/>
              <a:gd name="connsiteY1740" fmla="*/ 2623642 h 5609494"/>
              <a:gd name="connsiteX1741" fmla="*/ 5792597 w 6054367"/>
              <a:gd name="connsiteY1741" fmla="*/ 2625564 h 5609494"/>
              <a:gd name="connsiteX1742" fmla="*/ 5791315 w 6054367"/>
              <a:gd name="connsiteY1742" fmla="*/ 2627807 h 5609494"/>
              <a:gd name="connsiteX1743" fmla="*/ 5790354 w 6054367"/>
              <a:gd name="connsiteY1743" fmla="*/ 2630691 h 5609494"/>
              <a:gd name="connsiteX1744" fmla="*/ 5788431 w 6054367"/>
              <a:gd name="connsiteY1744" fmla="*/ 2635817 h 5609494"/>
              <a:gd name="connsiteX1745" fmla="*/ 5786829 w 6054367"/>
              <a:gd name="connsiteY1745" fmla="*/ 2641904 h 5609494"/>
              <a:gd name="connsiteX1746" fmla="*/ 5784907 w 6054367"/>
              <a:gd name="connsiteY1746" fmla="*/ 2647672 h 5609494"/>
              <a:gd name="connsiteX1747" fmla="*/ 5782664 w 6054367"/>
              <a:gd name="connsiteY1747" fmla="*/ 2653119 h 5609494"/>
              <a:gd name="connsiteX1748" fmla="*/ 5782344 w 6054367"/>
              <a:gd name="connsiteY1748" fmla="*/ 2655042 h 5609494"/>
              <a:gd name="connsiteX1749" fmla="*/ 5782344 w 6054367"/>
              <a:gd name="connsiteY1749" fmla="*/ 2656643 h 5609494"/>
              <a:gd name="connsiteX1750" fmla="*/ 5782664 w 6054367"/>
              <a:gd name="connsiteY1750" fmla="*/ 2658566 h 5609494"/>
              <a:gd name="connsiteX1751" fmla="*/ 5783305 w 6054367"/>
              <a:gd name="connsiteY1751" fmla="*/ 2659847 h 5609494"/>
              <a:gd name="connsiteX1752" fmla="*/ 5784265 w 6054367"/>
              <a:gd name="connsiteY1752" fmla="*/ 2661450 h 5609494"/>
              <a:gd name="connsiteX1753" fmla="*/ 5785227 w 6054367"/>
              <a:gd name="connsiteY1753" fmla="*/ 2662731 h 5609494"/>
              <a:gd name="connsiteX1754" fmla="*/ 5788431 w 6054367"/>
              <a:gd name="connsiteY1754" fmla="*/ 2664974 h 5609494"/>
              <a:gd name="connsiteX1755" fmla="*/ 5792597 w 6054367"/>
              <a:gd name="connsiteY1755" fmla="*/ 2667217 h 5609494"/>
              <a:gd name="connsiteX1756" fmla="*/ 5797082 w 6054367"/>
              <a:gd name="connsiteY1756" fmla="*/ 2669139 h 5609494"/>
              <a:gd name="connsiteX1757" fmla="*/ 5801888 w 6054367"/>
              <a:gd name="connsiteY1757" fmla="*/ 2670741 h 5609494"/>
              <a:gd name="connsiteX1758" fmla="*/ 5807655 w 6054367"/>
              <a:gd name="connsiteY1758" fmla="*/ 2672023 h 5609494"/>
              <a:gd name="connsiteX1759" fmla="*/ 5819831 w 6054367"/>
              <a:gd name="connsiteY1759" fmla="*/ 2674907 h 5609494"/>
              <a:gd name="connsiteX1760" fmla="*/ 5831685 w 6054367"/>
              <a:gd name="connsiteY1760" fmla="*/ 2677790 h 5609494"/>
              <a:gd name="connsiteX1761" fmla="*/ 5837454 w 6054367"/>
              <a:gd name="connsiteY1761" fmla="*/ 2679392 h 5609494"/>
              <a:gd name="connsiteX1762" fmla="*/ 5842900 w 6054367"/>
              <a:gd name="connsiteY1762" fmla="*/ 2680994 h 5609494"/>
              <a:gd name="connsiteX1763" fmla="*/ 5847386 w 6054367"/>
              <a:gd name="connsiteY1763" fmla="*/ 2682916 h 5609494"/>
              <a:gd name="connsiteX1764" fmla="*/ 5851551 w 6054367"/>
              <a:gd name="connsiteY1764" fmla="*/ 2684519 h 5609494"/>
              <a:gd name="connsiteX1765" fmla="*/ 5850910 w 6054367"/>
              <a:gd name="connsiteY1765" fmla="*/ 2687402 h 5609494"/>
              <a:gd name="connsiteX1766" fmla="*/ 5849949 w 6054367"/>
              <a:gd name="connsiteY1766" fmla="*/ 2689645 h 5609494"/>
              <a:gd name="connsiteX1767" fmla="*/ 5849949 w 6054367"/>
              <a:gd name="connsiteY1767" fmla="*/ 2692209 h 5609494"/>
              <a:gd name="connsiteX1768" fmla="*/ 5849949 w 6054367"/>
              <a:gd name="connsiteY1768" fmla="*/ 2694451 h 5609494"/>
              <a:gd name="connsiteX1769" fmla="*/ 5850270 w 6054367"/>
              <a:gd name="connsiteY1769" fmla="*/ 2696373 h 5609494"/>
              <a:gd name="connsiteX1770" fmla="*/ 5850910 w 6054367"/>
              <a:gd name="connsiteY1770" fmla="*/ 2698617 h 5609494"/>
              <a:gd name="connsiteX1771" fmla="*/ 5852191 w 6054367"/>
              <a:gd name="connsiteY1771" fmla="*/ 2703102 h 5609494"/>
              <a:gd name="connsiteX1772" fmla="*/ 5854435 w 6054367"/>
              <a:gd name="connsiteY1772" fmla="*/ 2706626 h 5609494"/>
              <a:gd name="connsiteX1773" fmla="*/ 5857318 w 6054367"/>
              <a:gd name="connsiteY1773" fmla="*/ 2710151 h 5609494"/>
              <a:gd name="connsiteX1774" fmla="*/ 5863086 w 6054367"/>
              <a:gd name="connsiteY1774" fmla="*/ 2717520 h 5609494"/>
              <a:gd name="connsiteX1775" fmla="*/ 5865649 w 6054367"/>
              <a:gd name="connsiteY1775" fmla="*/ 2720724 h 5609494"/>
              <a:gd name="connsiteX1776" fmla="*/ 5868212 w 6054367"/>
              <a:gd name="connsiteY1776" fmla="*/ 2724569 h 5609494"/>
              <a:gd name="connsiteX1777" fmla="*/ 5870134 w 6054367"/>
              <a:gd name="connsiteY1777" fmla="*/ 2728414 h 5609494"/>
              <a:gd name="connsiteX1778" fmla="*/ 5871736 w 6054367"/>
              <a:gd name="connsiteY1778" fmla="*/ 2732580 h 5609494"/>
              <a:gd name="connsiteX1779" fmla="*/ 5872377 w 6054367"/>
              <a:gd name="connsiteY1779" fmla="*/ 2734502 h 5609494"/>
              <a:gd name="connsiteX1780" fmla="*/ 5872377 w 6054367"/>
              <a:gd name="connsiteY1780" fmla="*/ 2736744 h 5609494"/>
              <a:gd name="connsiteX1781" fmla="*/ 5872377 w 6054367"/>
              <a:gd name="connsiteY1781" fmla="*/ 2738988 h 5609494"/>
              <a:gd name="connsiteX1782" fmla="*/ 5872057 w 6054367"/>
              <a:gd name="connsiteY1782" fmla="*/ 2741871 h 5609494"/>
              <a:gd name="connsiteX1783" fmla="*/ 5871736 w 6054367"/>
              <a:gd name="connsiteY1783" fmla="*/ 2744114 h 5609494"/>
              <a:gd name="connsiteX1784" fmla="*/ 5870455 w 6054367"/>
              <a:gd name="connsiteY1784" fmla="*/ 2746677 h 5609494"/>
              <a:gd name="connsiteX1785" fmla="*/ 5869494 w 6054367"/>
              <a:gd name="connsiteY1785" fmla="*/ 2749881 h 5609494"/>
              <a:gd name="connsiteX1786" fmla="*/ 5867892 w 6054367"/>
              <a:gd name="connsiteY1786" fmla="*/ 2752445 h 5609494"/>
              <a:gd name="connsiteX1787" fmla="*/ 5867892 w 6054367"/>
              <a:gd name="connsiteY1787" fmla="*/ 2754687 h 5609494"/>
              <a:gd name="connsiteX1788" fmla="*/ 5868212 w 6054367"/>
              <a:gd name="connsiteY1788" fmla="*/ 2756609 h 5609494"/>
              <a:gd name="connsiteX1789" fmla="*/ 5869173 w 6054367"/>
              <a:gd name="connsiteY1789" fmla="*/ 2758212 h 5609494"/>
              <a:gd name="connsiteX1790" fmla="*/ 5870134 w 6054367"/>
              <a:gd name="connsiteY1790" fmla="*/ 2760134 h 5609494"/>
              <a:gd name="connsiteX1791" fmla="*/ 5872057 w 6054367"/>
              <a:gd name="connsiteY1791" fmla="*/ 2761416 h 5609494"/>
              <a:gd name="connsiteX1792" fmla="*/ 5873979 w 6054367"/>
              <a:gd name="connsiteY1792" fmla="*/ 2762698 h 5609494"/>
              <a:gd name="connsiteX1793" fmla="*/ 5878465 w 6054367"/>
              <a:gd name="connsiteY1793" fmla="*/ 2765261 h 5609494"/>
              <a:gd name="connsiteX1794" fmla="*/ 5883592 w 6054367"/>
              <a:gd name="connsiteY1794" fmla="*/ 2767503 h 5609494"/>
              <a:gd name="connsiteX1795" fmla="*/ 5889038 w 6054367"/>
              <a:gd name="connsiteY1795" fmla="*/ 2769426 h 5609494"/>
              <a:gd name="connsiteX1796" fmla="*/ 5894806 w 6054367"/>
              <a:gd name="connsiteY1796" fmla="*/ 2771989 h 5609494"/>
              <a:gd name="connsiteX1797" fmla="*/ 5900253 w 6054367"/>
              <a:gd name="connsiteY1797" fmla="*/ 2773591 h 5609494"/>
              <a:gd name="connsiteX1798" fmla="*/ 5893845 w 6054367"/>
              <a:gd name="connsiteY1798" fmla="*/ 2784485 h 5609494"/>
              <a:gd name="connsiteX1799" fmla="*/ 5887757 w 6054367"/>
              <a:gd name="connsiteY1799" fmla="*/ 2795379 h 5609494"/>
              <a:gd name="connsiteX1800" fmla="*/ 5882310 w 6054367"/>
              <a:gd name="connsiteY1800" fmla="*/ 2805952 h 5609494"/>
              <a:gd name="connsiteX1801" fmla="*/ 5877824 w 6054367"/>
              <a:gd name="connsiteY1801" fmla="*/ 2816846 h 5609494"/>
              <a:gd name="connsiteX1802" fmla="*/ 5873339 w 6054367"/>
              <a:gd name="connsiteY1802" fmla="*/ 2827739 h 5609494"/>
              <a:gd name="connsiteX1803" fmla="*/ 5869173 w 6054367"/>
              <a:gd name="connsiteY1803" fmla="*/ 2838313 h 5609494"/>
              <a:gd name="connsiteX1804" fmla="*/ 5861483 w 6054367"/>
              <a:gd name="connsiteY1804" fmla="*/ 2860101 h 5609494"/>
              <a:gd name="connsiteX1805" fmla="*/ 5853794 w 6054367"/>
              <a:gd name="connsiteY1805" fmla="*/ 2880607 h 5609494"/>
              <a:gd name="connsiteX1806" fmla="*/ 5849949 w 6054367"/>
              <a:gd name="connsiteY1806" fmla="*/ 2890860 h 5609494"/>
              <a:gd name="connsiteX1807" fmla="*/ 5845783 w 6054367"/>
              <a:gd name="connsiteY1807" fmla="*/ 2900792 h 5609494"/>
              <a:gd name="connsiteX1808" fmla="*/ 5841618 w 6054367"/>
              <a:gd name="connsiteY1808" fmla="*/ 2910725 h 5609494"/>
              <a:gd name="connsiteX1809" fmla="*/ 5836812 w 6054367"/>
              <a:gd name="connsiteY1809" fmla="*/ 2920337 h 5609494"/>
              <a:gd name="connsiteX1810" fmla="*/ 5831685 w 6054367"/>
              <a:gd name="connsiteY1810" fmla="*/ 2929308 h 5609494"/>
              <a:gd name="connsiteX1811" fmla="*/ 5825598 w 6054367"/>
              <a:gd name="connsiteY1811" fmla="*/ 2938280 h 5609494"/>
              <a:gd name="connsiteX1812" fmla="*/ 5825277 w 6054367"/>
              <a:gd name="connsiteY1812" fmla="*/ 2939561 h 5609494"/>
              <a:gd name="connsiteX1813" fmla="*/ 5825277 w 6054367"/>
              <a:gd name="connsiteY1813" fmla="*/ 2941163 h 5609494"/>
              <a:gd name="connsiteX1814" fmla="*/ 5825598 w 6054367"/>
              <a:gd name="connsiteY1814" fmla="*/ 2942765 h 5609494"/>
              <a:gd name="connsiteX1815" fmla="*/ 5826239 w 6054367"/>
              <a:gd name="connsiteY1815" fmla="*/ 2944367 h 5609494"/>
              <a:gd name="connsiteX1816" fmla="*/ 5827201 w 6054367"/>
              <a:gd name="connsiteY1816" fmla="*/ 2945329 h 5609494"/>
              <a:gd name="connsiteX1817" fmla="*/ 5828161 w 6054367"/>
              <a:gd name="connsiteY1817" fmla="*/ 2946610 h 5609494"/>
              <a:gd name="connsiteX1818" fmla="*/ 5831365 w 6054367"/>
              <a:gd name="connsiteY1818" fmla="*/ 2948853 h 5609494"/>
              <a:gd name="connsiteX1819" fmla="*/ 5834890 w 6054367"/>
              <a:gd name="connsiteY1819" fmla="*/ 2950775 h 5609494"/>
              <a:gd name="connsiteX1820" fmla="*/ 5838414 w 6054367"/>
              <a:gd name="connsiteY1820" fmla="*/ 2952697 h 5609494"/>
              <a:gd name="connsiteX1821" fmla="*/ 5841938 w 6054367"/>
              <a:gd name="connsiteY1821" fmla="*/ 2954620 h 5609494"/>
              <a:gd name="connsiteX1822" fmla="*/ 5845463 w 6054367"/>
              <a:gd name="connsiteY1822" fmla="*/ 2956542 h 5609494"/>
              <a:gd name="connsiteX1823" fmla="*/ 5841618 w 6054367"/>
              <a:gd name="connsiteY1823" fmla="*/ 2963271 h 5609494"/>
              <a:gd name="connsiteX1824" fmla="*/ 5838414 w 6054367"/>
              <a:gd name="connsiteY1824" fmla="*/ 2969999 h 5609494"/>
              <a:gd name="connsiteX1825" fmla="*/ 5835851 w 6054367"/>
              <a:gd name="connsiteY1825" fmla="*/ 2977048 h 5609494"/>
              <a:gd name="connsiteX1826" fmla="*/ 5833288 w 6054367"/>
              <a:gd name="connsiteY1826" fmla="*/ 2983456 h 5609494"/>
              <a:gd name="connsiteX1827" fmla="*/ 5829122 w 6054367"/>
              <a:gd name="connsiteY1827" fmla="*/ 2996272 h 5609494"/>
              <a:gd name="connsiteX1828" fmla="*/ 5825598 w 6054367"/>
              <a:gd name="connsiteY1828" fmla="*/ 3008448 h 5609494"/>
              <a:gd name="connsiteX1829" fmla="*/ 5822074 w 6054367"/>
              <a:gd name="connsiteY1829" fmla="*/ 3019982 h 5609494"/>
              <a:gd name="connsiteX1830" fmla="*/ 5820151 w 6054367"/>
              <a:gd name="connsiteY1830" fmla="*/ 3025430 h 5609494"/>
              <a:gd name="connsiteX1831" fmla="*/ 5817908 w 6054367"/>
              <a:gd name="connsiteY1831" fmla="*/ 3030556 h 5609494"/>
              <a:gd name="connsiteX1832" fmla="*/ 5815986 w 6054367"/>
              <a:gd name="connsiteY1832" fmla="*/ 3035683 h 5609494"/>
              <a:gd name="connsiteX1833" fmla="*/ 5813423 w 6054367"/>
              <a:gd name="connsiteY1833" fmla="*/ 3040168 h 5609494"/>
              <a:gd name="connsiteX1834" fmla="*/ 5810540 w 6054367"/>
              <a:gd name="connsiteY1834" fmla="*/ 3044654 h 5609494"/>
              <a:gd name="connsiteX1835" fmla="*/ 5807335 w 6054367"/>
              <a:gd name="connsiteY1835" fmla="*/ 3048819 h 5609494"/>
              <a:gd name="connsiteX1836" fmla="*/ 5806695 w 6054367"/>
              <a:gd name="connsiteY1836" fmla="*/ 3048819 h 5609494"/>
              <a:gd name="connsiteX1837" fmla="*/ 5805733 w 6054367"/>
              <a:gd name="connsiteY1837" fmla="*/ 3048819 h 5609494"/>
              <a:gd name="connsiteX1838" fmla="*/ 5803490 w 6054367"/>
              <a:gd name="connsiteY1838" fmla="*/ 3047858 h 5609494"/>
              <a:gd name="connsiteX1839" fmla="*/ 5795800 w 6054367"/>
              <a:gd name="connsiteY1839" fmla="*/ 3044013 h 5609494"/>
              <a:gd name="connsiteX1840" fmla="*/ 5788752 w 6054367"/>
              <a:gd name="connsiteY1840" fmla="*/ 3040488 h 5609494"/>
              <a:gd name="connsiteX1841" fmla="*/ 5785547 w 6054367"/>
              <a:gd name="connsiteY1841" fmla="*/ 3039528 h 5609494"/>
              <a:gd name="connsiteX1842" fmla="*/ 5784265 w 6054367"/>
              <a:gd name="connsiteY1842" fmla="*/ 3039207 h 5609494"/>
              <a:gd name="connsiteX1843" fmla="*/ 5782023 w 6054367"/>
              <a:gd name="connsiteY1843" fmla="*/ 3040168 h 5609494"/>
              <a:gd name="connsiteX1844" fmla="*/ 5780101 w 6054367"/>
              <a:gd name="connsiteY1844" fmla="*/ 3041770 h 5609494"/>
              <a:gd name="connsiteX1845" fmla="*/ 5778499 w 6054367"/>
              <a:gd name="connsiteY1845" fmla="*/ 3044013 h 5609494"/>
              <a:gd name="connsiteX1846" fmla="*/ 5776897 w 6054367"/>
              <a:gd name="connsiteY1846" fmla="*/ 3046577 h 5609494"/>
              <a:gd name="connsiteX1847" fmla="*/ 5775615 w 6054367"/>
              <a:gd name="connsiteY1847" fmla="*/ 3049781 h 5609494"/>
              <a:gd name="connsiteX1848" fmla="*/ 5774974 w 6054367"/>
              <a:gd name="connsiteY1848" fmla="*/ 3052985 h 5609494"/>
              <a:gd name="connsiteX1849" fmla="*/ 5773373 w 6054367"/>
              <a:gd name="connsiteY1849" fmla="*/ 3060353 h 5609494"/>
              <a:gd name="connsiteX1850" fmla="*/ 5772091 w 6054367"/>
              <a:gd name="connsiteY1850" fmla="*/ 3068043 h 5609494"/>
              <a:gd name="connsiteX1851" fmla="*/ 5770168 w 6054367"/>
              <a:gd name="connsiteY1851" fmla="*/ 3074772 h 5609494"/>
              <a:gd name="connsiteX1852" fmla="*/ 5768886 w 6054367"/>
              <a:gd name="connsiteY1852" fmla="*/ 3077976 h 5609494"/>
              <a:gd name="connsiteX1853" fmla="*/ 5767284 w 6054367"/>
              <a:gd name="connsiteY1853" fmla="*/ 3080539 h 5609494"/>
              <a:gd name="connsiteX1854" fmla="*/ 5766003 w 6054367"/>
              <a:gd name="connsiteY1854" fmla="*/ 3082462 h 5609494"/>
              <a:gd name="connsiteX1855" fmla="*/ 5763440 w 6054367"/>
              <a:gd name="connsiteY1855" fmla="*/ 3084063 h 5609494"/>
              <a:gd name="connsiteX1856" fmla="*/ 5763440 w 6054367"/>
              <a:gd name="connsiteY1856" fmla="*/ 3086307 h 5609494"/>
              <a:gd name="connsiteX1857" fmla="*/ 5764401 w 6054367"/>
              <a:gd name="connsiteY1857" fmla="*/ 3087908 h 5609494"/>
              <a:gd name="connsiteX1858" fmla="*/ 5765041 w 6054367"/>
              <a:gd name="connsiteY1858" fmla="*/ 3089831 h 5609494"/>
              <a:gd name="connsiteX1859" fmla="*/ 5766323 w 6054367"/>
              <a:gd name="connsiteY1859" fmla="*/ 3091433 h 5609494"/>
              <a:gd name="connsiteX1860" fmla="*/ 5769207 w 6054367"/>
              <a:gd name="connsiteY1860" fmla="*/ 3094637 h 5609494"/>
              <a:gd name="connsiteX1861" fmla="*/ 5772731 w 6054367"/>
              <a:gd name="connsiteY1861" fmla="*/ 3097520 h 5609494"/>
              <a:gd name="connsiteX1862" fmla="*/ 5775615 w 6054367"/>
              <a:gd name="connsiteY1862" fmla="*/ 3101045 h 5609494"/>
              <a:gd name="connsiteX1863" fmla="*/ 5777217 w 6054367"/>
              <a:gd name="connsiteY1863" fmla="*/ 3102647 h 5609494"/>
              <a:gd name="connsiteX1864" fmla="*/ 5778499 w 6054367"/>
              <a:gd name="connsiteY1864" fmla="*/ 3104569 h 5609494"/>
              <a:gd name="connsiteX1865" fmla="*/ 5779139 w 6054367"/>
              <a:gd name="connsiteY1865" fmla="*/ 3106172 h 5609494"/>
              <a:gd name="connsiteX1866" fmla="*/ 5779460 w 6054367"/>
              <a:gd name="connsiteY1866" fmla="*/ 3108094 h 5609494"/>
              <a:gd name="connsiteX1867" fmla="*/ 5779139 w 6054367"/>
              <a:gd name="connsiteY1867" fmla="*/ 3110337 h 5609494"/>
              <a:gd name="connsiteX1868" fmla="*/ 5778819 w 6054367"/>
              <a:gd name="connsiteY1868" fmla="*/ 3112580 h 5609494"/>
              <a:gd name="connsiteX1869" fmla="*/ 5784265 w 6054367"/>
              <a:gd name="connsiteY1869" fmla="*/ 3116745 h 5609494"/>
              <a:gd name="connsiteX1870" fmla="*/ 5786829 w 6054367"/>
              <a:gd name="connsiteY1870" fmla="*/ 3118347 h 5609494"/>
              <a:gd name="connsiteX1871" fmla="*/ 5788752 w 6054367"/>
              <a:gd name="connsiteY1871" fmla="*/ 3119308 h 5609494"/>
              <a:gd name="connsiteX1872" fmla="*/ 5790994 w 6054367"/>
              <a:gd name="connsiteY1872" fmla="*/ 3120270 h 5609494"/>
              <a:gd name="connsiteX1873" fmla="*/ 5792917 w 6054367"/>
              <a:gd name="connsiteY1873" fmla="*/ 3120590 h 5609494"/>
              <a:gd name="connsiteX1874" fmla="*/ 5794518 w 6054367"/>
              <a:gd name="connsiteY1874" fmla="*/ 3120590 h 5609494"/>
              <a:gd name="connsiteX1875" fmla="*/ 5795800 w 6054367"/>
              <a:gd name="connsiteY1875" fmla="*/ 3120590 h 5609494"/>
              <a:gd name="connsiteX1876" fmla="*/ 5797402 w 6054367"/>
              <a:gd name="connsiteY1876" fmla="*/ 3120270 h 5609494"/>
              <a:gd name="connsiteX1877" fmla="*/ 5799005 w 6054367"/>
              <a:gd name="connsiteY1877" fmla="*/ 3119308 h 5609494"/>
              <a:gd name="connsiteX1878" fmla="*/ 5801247 w 6054367"/>
              <a:gd name="connsiteY1878" fmla="*/ 3117706 h 5609494"/>
              <a:gd name="connsiteX1879" fmla="*/ 5803490 w 6054367"/>
              <a:gd name="connsiteY1879" fmla="*/ 3115463 h 5609494"/>
              <a:gd name="connsiteX1880" fmla="*/ 5805733 w 6054367"/>
              <a:gd name="connsiteY1880" fmla="*/ 3113221 h 5609494"/>
              <a:gd name="connsiteX1881" fmla="*/ 5807655 w 6054367"/>
              <a:gd name="connsiteY1881" fmla="*/ 3110977 h 5609494"/>
              <a:gd name="connsiteX1882" fmla="*/ 5809898 w 6054367"/>
              <a:gd name="connsiteY1882" fmla="*/ 3108735 h 5609494"/>
              <a:gd name="connsiteX1883" fmla="*/ 5812461 w 6054367"/>
              <a:gd name="connsiteY1883" fmla="*/ 3107133 h 5609494"/>
              <a:gd name="connsiteX1884" fmla="*/ 5813743 w 6054367"/>
              <a:gd name="connsiteY1884" fmla="*/ 3106813 h 5609494"/>
              <a:gd name="connsiteX1885" fmla="*/ 5815345 w 6054367"/>
              <a:gd name="connsiteY1885" fmla="*/ 3106492 h 5609494"/>
              <a:gd name="connsiteX1886" fmla="*/ 5816948 w 6054367"/>
              <a:gd name="connsiteY1886" fmla="*/ 3106172 h 5609494"/>
              <a:gd name="connsiteX1887" fmla="*/ 5818549 w 6054367"/>
              <a:gd name="connsiteY1887" fmla="*/ 3106492 h 5609494"/>
              <a:gd name="connsiteX1888" fmla="*/ 5820151 w 6054367"/>
              <a:gd name="connsiteY1888" fmla="*/ 3106813 h 5609494"/>
              <a:gd name="connsiteX1889" fmla="*/ 5822714 w 6054367"/>
              <a:gd name="connsiteY1889" fmla="*/ 3107453 h 5609494"/>
              <a:gd name="connsiteX1890" fmla="*/ 5824957 w 6054367"/>
              <a:gd name="connsiteY1890" fmla="*/ 3108735 h 5609494"/>
              <a:gd name="connsiteX1891" fmla="*/ 5827201 w 6054367"/>
              <a:gd name="connsiteY1891" fmla="*/ 3110337 h 5609494"/>
              <a:gd name="connsiteX1892" fmla="*/ 5832967 w 6054367"/>
              <a:gd name="connsiteY1892" fmla="*/ 3114502 h 5609494"/>
              <a:gd name="connsiteX1893" fmla="*/ 5833609 w 6054367"/>
              <a:gd name="connsiteY1893" fmla="*/ 3119308 h 5609494"/>
              <a:gd name="connsiteX1894" fmla="*/ 5833929 w 6054367"/>
              <a:gd name="connsiteY1894" fmla="*/ 3123474 h 5609494"/>
              <a:gd name="connsiteX1895" fmla="*/ 5833929 w 6054367"/>
              <a:gd name="connsiteY1895" fmla="*/ 3126998 h 5609494"/>
              <a:gd name="connsiteX1896" fmla="*/ 5833288 w 6054367"/>
              <a:gd name="connsiteY1896" fmla="*/ 3129882 h 5609494"/>
              <a:gd name="connsiteX1897" fmla="*/ 5832327 w 6054367"/>
              <a:gd name="connsiteY1897" fmla="*/ 3132765 h 5609494"/>
              <a:gd name="connsiteX1898" fmla="*/ 5831045 w 6054367"/>
              <a:gd name="connsiteY1898" fmla="*/ 3135008 h 5609494"/>
              <a:gd name="connsiteX1899" fmla="*/ 5829122 w 6054367"/>
              <a:gd name="connsiteY1899" fmla="*/ 3136610 h 5609494"/>
              <a:gd name="connsiteX1900" fmla="*/ 5826880 w 6054367"/>
              <a:gd name="connsiteY1900" fmla="*/ 3137572 h 5609494"/>
              <a:gd name="connsiteX1901" fmla="*/ 5824637 w 6054367"/>
              <a:gd name="connsiteY1901" fmla="*/ 3138853 h 5609494"/>
              <a:gd name="connsiteX1902" fmla="*/ 5821432 w 6054367"/>
              <a:gd name="connsiteY1902" fmla="*/ 3139494 h 5609494"/>
              <a:gd name="connsiteX1903" fmla="*/ 5815345 w 6054367"/>
              <a:gd name="connsiteY1903" fmla="*/ 3140455 h 5609494"/>
              <a:gd name="connsiteX1904" fmla="*/ 5808937 w 6054367"/>
              <a:gd name="connsiteY1904" fmla="*/ 3140455 h 5609494"/>
              <a:gd name="connsiteX1905" fmla="*/ 5801888 w 6054367"/>
              <a:gd name="connsiteY1905" fmla="*/ 3140455 h 5609494"/>
              <a:gd name="connsiteX1906" fmla="*/ 5795160 w 6054367"/>
              <a:gd name="connsiteY1906" fmla="*/ 3140455 h 5609494"/>
              <a:gd name="connsiteX1907" fmla="*/ 5788752 w 6054367"/>
              <a:gd name="connsiteY1907" fmla="*/ 3141095 h 5609494"/>
              <a:gd name="connsiteX1908" fmla="*/ 5785547 w 6054367"/>
              <a:gd name="connsiteY1908" fmla="*/ 3141736 h 5609494"/>
              <a:gd name="connsiteX1909" fmla="*/ 5782984 w 6054367"/>
              <a:gd name="connsiteY1909" fmla="*/ 3142698 h 5609494"/>
              <a:gd name="connsiteX1910" fmla="*/ 5780741 w 6054367"/>
              <a:gd name="connsiteY1910" fmla="*/ 3143980 h 5609494"/>
              <a:gd name="connsiteX1911" fmla="*/ 5778499 w 6054367"/>
              <a:gd name="connsiteY1911" fmla="*/ 3145581 h 5609494"/>
              <a:gd name="connsiteX1912" fmla="*/ 5776576 w 6054367"/>
              <a:gd name="connsiteY1912" fmla="*/ 3147504 h 5609494"/>
              <a:gd name="connsiteX1913" fmla="*/ 5775294 w 6054367"/>
              <a:gd name="connsiteY1913" fmla="*/ 3150067 h 5609494"/>
              <a:gd name="connsiteX1914" fmla="*/ 5774333 w 6054367"/>
              <a:gd name="connsiteY1914" fmla="*/ 3152951 h 5609494"/>
              <a:gd name="connsiteX1915" fmla="*/ 5773373 w 6054367"/>
              <a:gd name="connsiteY1915" fmla="*/ 3156796 h 5609494"/>
              <a:gd name="connsiteX1916" fmla="*/ 5773373 w 6054367"/>
              <a:gd name="connsiteY1916" fmla="*/ 3160961 h 5609494"/>
              <a:gd name="connsiteX1917" fmla="*/ 5774333 w 6054367"/>
              <a:gd name="connsiteY1917" fmla="*/ 3165446 h 5609494"/>
              <a:gd name="connsiteX1918" fmla="*/ 5774974 w 6054367"/>
              <a:gd name="connsiteY1918" fmla="*/ 3171214 h 5609494"/>
              <a:gd name="connsiteX1919" fmla="*/ 5776897 w 6054367"/>
              <a:gd name="connsiteY1919" fmla="*/ 3177302 h 5609494"/>
              <a:gd name="connsiteX1920" fmla="*/ 5773373 w 6054367"/>
              <a:gd name="connsiteY1920" fmla="*/ 3176020 h 5609494"/>
              <a:gd name="connsiteX1921" fmla="*/ 5770488 w 6054367"/>
              <a:gd name="connsiteY1921" fmla="*/ 3174418 h 5609494"/>
              <a:gd name="connsiteX1922" fmla="*/ 5768246 w 6054367"/>
              <a:gd name="connsiteY1922" fmla="*/ 3173457 h 5609494"/>
              <a:gd name="connsiteX1923" fmla="*/ 5766003 w 6054367"/>
              <a:gd name="connsiteY1923" fmla="*/ 3171854 h 5609494"/>
              <a:gd name="connsiteX1924" fmla="*/ 5762478 w 6054367"/>
              <a:gd name="connsiteY1924" fmla="*/ 3168330 h 5609494"/>
              <a:gd name="connsiteX1925" fmla="*/ 5759915 w 6054367"/>
              <a:gd name="connsiteY1925" fmla="*/ 3165126 h 5609494"/>
              <a:gd name="connsiteX1926" fmla="*/ 5757351 w 6054367"/>
              <a:gd name="connsiteY1926" fmla="*/ 3161601 h 5609494"/>
              <a:gd name="connsiteX1927" fmla="*/ 5754788 w 6054367"/>
              <a:gd name="connsiteY1927" fmla="*/ 3158718 h 5609494"/>
              <a:gd name="connsiteX1928" fmla="*/ 5751264 w 6054367"/>
              <a:gd name="connsiteY1928" fmla="*/ 3155193 h 5609494"/>
              <a:gd name="connsiteX1929" fmla="*/ 5749022 w 6054367"/>
              <a:gd name="connsiteY1929" fmla="*/ 3153592 h 5609494"/>
              <a:gd name="connsiteX1930" fmla="*/ 5746778 w 6054367"/>
              <a:gd name="connsiteY1930" fmla="*/ 3152630 h 5609494"/>
              <a:gd name="connsiteX1931" fmla="*/ 5744215 w 6054367"/>
              <a:gd name="connsiteY1931" fmla="*/ 3154233 h 5609494"/>
              <a:gd name="connsiteX1932" fmla="*/ 5742293 w 6054367"/>
              <a:gd name="connsiteY1932" fmla="*/ 3156796 h 5609494"/>
              <a:gd name="connsiteX1933" fmla="*/ 5740690 w 6054367"/>
              <a:gd name="connsiteY1933" fmla="*/ 3159038 h 5609494"/>
              <a:gd name="connsiteX1934" fmla="*/ 5739089 w 6054367"/>
              <a:gd name="connsiteY1934" fmla="*/ 3161282 h 5609494"/>
              <a:gd name="connsiteX1935" fmla="*/ 5738127 w 6054367"/>
              <a:gd name="connsiteY1935" fmla="*/ 3163524 h 5609494"/>
              <a:gd name="connsiteX1936" fmla="*/ 5737487 w 6054367"/>
              <a:gd name="connsiteY1936" fmla="*/ 3166087 h 5609494"/>
              <a:gd name="connsiteX1937" fmla="*/ 5736206 w 6054367"/>
              <a:gd name="connsiteY1937" fmla="*/ 3171214 h 5609494"/>
              <a:gd name="connsiteX1938" fmla="*/ 5735885 w 6054367"/>
              <a:gd name="connsiteY1938" fmla="*/ 3176340 h 5609494"/>
              <a:gd name="connsiteX1939" fmla="*/ 5735885 w 6054367"/>
              <a:gd name="connsiteY1939" fmla="*/ 3182107 h 5609494"/>
              <a:gd name="connsiteX1940" fmla="*/ 5736206 w 6054367"/>
              <a:gd name="connsiteY1940" fmla="*/ 3192360 h 5609494"/>
              <a:gd name="connsiteX1941" fmla="*/ 5736526 w 6054367"/>
              <a:gd name="connsiteY1941" fmla="*/ 3197487 h 5609494"/>
              <a:gd name="connsiteX1942" fmla="*/ 5736206 w 6054367"/>
              <a:gd name="connsiteY1942" fmla="*/ 3201653 h 5609494"/>
              <a:gd name="connsiteX1943" fmla="*/ 5735885 w 6054367"/>
              <a:gd name="connsiteY1943" fmla="*/ 3205817 h 5609494"/>
              <a:gd name="connsiteX1944" fmla="*/ 5734924 w 6054367"/>
              <a:gd name="connsiteY1944" fmla="*/ 3207420 h 5609494"/>
              <a:gd name="connsiteX1945" fmla="*/ 5734282 w 6054367"/>
              <a:gd name="connsiteY1945" fmla="*/ 3208701 h 5609494"/>
              <a:gd name="connsiteX1946" fmla="*/ 5733001 w 6054367"/>
              <a:gd name="connsiteY1946" fmla="*/ 3210303 h 5609494"/>
              <a:gd name="connsiteX1947" fmla="*/ 5731719 w 6054367"/>
              <a:gd name="connsiteY1947" fmla="*/ 3211585 h 5609494"/>
              <a:gd name="connsiteX1948" fmla="*/ 5730117 w 6054367"/>
              <a:gd name="connsiteY1948" fmla="*/ 3212546 h 5609494"/>
              <a:gd name="connsiteX1949" fmla="*/ 5728195 w 6054367"/>
              <a:gd name="connsiteY1949" fmla="*/ 3213507 h 5609494"/>
              <a:gd name="connsiteX1950" fmla="*/ 5725953 w 6054367"/>
              <a:gd name="connsiteY1950" fmla="*/ 3214148 h 5609494"/>
              <a:gd name="connsiteX1951" fmla="*/ 5723389 w 6054367"/>
              <a:gd name="connsiteY1951" fmla="*/ 3214469 h 5609494"/>
              <a:gd name="connsiteX1952" fmla="*/ 5720184 w 6054367"/>
              <a:gd name="connsiteY1952" fmla="*/ 3214469 h 5609494"/>
              <a:gd name="connsiteX1953" fmla="*/ 5716339 w 6054367"/>
              <a:gd name="connsiteY1953" fmla="*/ 3214469 h 5609494"/>
              <a:gd name="connsiteX1954" fmla="*/ 5716020 w 6054367"/>
              <a:gd name="connsiteY1954" fmla="*/ 3216391 h 5609494"/>
              <a:gd name="connsiteX1955" fmla="*/ 5716339 w 6054367"/>
              <a:gd name="connsiteY1955" fmla="*/ 3218314 h 5609494"/>
              <a:gd name="connsiteX1956" fmla="*/ 5716660 w 6054367"/>
              <a:gd name="connsiteY1956" fmla="*/ 3220236 h 5609494"/>
              <a:gd name="connsiteX1957" fmla="*/ 5717942 w 6054367"/>
              <a:gd name="connsiteY1957" fmla="*/ 3222158 h 5609494"/>
              <a:gd name="connsiteX1958" fmla="*/ 5719545 w 6054367"/>
              <a:gd name="connsiteY1958" fmla="*/ 3223760 h 5609494"/>
              <a:gd name="connsiteX1959" fmla="*/ 5720826 w 6054367"/>
              <a:gd name="connsiteY1959" fmla="*/ 3225042 h 5609494"/>
              <a:gd name="connsiteX1960" fmla="*/ 5725311 w 6054367"/>
              <a:gd name="connsiteY1960" fmla="*/ 3228246 h 5609494"/>
              <a:gd name="connsiteX1961" fmla="*/ 5730117 w 6054367"/>
              <a:gd name="connsiteY1961" fmla="*/ 3231130 h 5609494"/>
              <a:gd name="connsiteX1962" fmla="*/ 5735564 w 6054367"/>
              <a:gd name="connsiteY1962" fmla="*/ 3234013 h 5609494"/>
              <a:gd name="connsiteX1963" fmla="*/ 5741011 w 6054367"/>
              <a:gd name="connsiteY1963" fmla="*/ 3236897 h 5609494"/>
              <a:gd name="connsiteX1964" fmla="*/ 5746138 w 6054367"/>
              <a:gd name="connsiteY1964" fmla="*/ 3239780 h 5609494"/>
              <a:gd name="connsiteX1965" fmla="*/ 5738127 w 6054367"/>
              <a:gd name="connsiteY1965" fmla="*/ 3247791 h 5609494"/>
              <a:gd name="connsiteX1966" fmla="*/ 5730758 w 6054367"/>
              <a:gd name="connsiteY1966" fmla="*/ 3256121 h 5609494"/>
              <a:gd name="connsiteX1967" fmla="*/ 5724671 w 6054367"/>
              <a:gd name="connsiteY1967" fmla="*/ 3264131 h 5609494"/>
              <a:gd name="connsiteX1968" fmla="*/ 5719545 w 6054367"/>
              <a:gd name="connsiteY1968" fmla="*/ 3272142 h 5609494"/>
              <a:gd name="connsiteX1969" fmla="*/ 5714738 w 6054367"/>
              <a:gd name="connsiteY1969" fmla="*/ 3280472 h 5609494"/>
              <a:gd name="connsiteX1970" fmla="*/ 5711213 w 6054367"/>
              <a:gd name="connsiteY1970" fmla="*/ 3288482 h 5609494"/>
              <a:gd name="connsiteX1971" fmla="*/ 5707689 w 6054367"/>
              <a:gd name="connsiteY1971" fmla="*/ 3296812 h 5609494"/>
              <a:gd name="connsiteX1972" fmla="*/ 5705126 w 6054367"/>
              <a:gd name="connsiteY1972" fmla="*/ 3305143 h 5609494"/>
              <a:gd name="connsiteX1973" fmla="*/ 5702242 w 6054367"/>
              <a:gd name="connsiteY1973" fmla="*/ 3313473 h 5609494"/>
              <a:gd name="connsiteX1974" fmla="*/ 5700320 w 6054367"/>
              <a:gd name="connsiteY1974" fmla="*/ 3322125 h 5609494"/>
              <a:gd name="connsiteX1975" fmla="*/ 5696475 w 6054367"/>
              <a:gd name="connsiteY1975" fmla="*/ 3339747 h 5609494"/>
              <a:gd name="connsiteX1976" fmla="*/ 5692950 w 6054367"/>
              <a:gd name="connsiteY1976" fmla="*/ 3358330 h 5609494"/>
              <a:gd name="connsiteX1977" fmla="*/ 5688465 w 6054367"/>
              <a:gd name="connsiteY1977" fmla="*/ 3377875 h 5609494"/>
              <a:gd name="connsiteX1978" fmla="*/ 5686222 w 6054367"/>
              <a:gd name="connsiteY1978" fmla="*/ 3375953 h 5609494"/>
              <a:gd name="connsiteX1979" fmla="*/ 5684941 w 6054367"/>
              <a:gd name="connsiteY1979" fmla="*/ 3373709 h 5609494"/>
              <a:gd name="connsiteX1980" fmla="*/ 5683979 w 6054367"/>
              <a:gd name="connsiteY1980" fmla="*/ 3371467 h 5609494"/>
              <a:gd name="connsiteX1981" fmla="*/ 5683659 w 6054367"/>
              <a:gd name="connsiteY1981" fmla="*/ 3369224 h 5609494"/>
              <a:gd name="connsiteX1982" fmla="*/ 5683979 w 6054367"/>
              <a:gd name="connsiteY1982" fmla="*/ 3366341 h 5609494"/>
              <a:gd name="connsiteX1983" fmla="*/ 5684299 w 6054367"/>
              <a:gd name="connsiteY1983" fmla="*/ 3364097 h 5609494"/>
              <a:gd name="connsiteX1984" fmla="*/ 5685902 w 6054367"/>
              <a:gd name="connsiteY1984" fmla="*/ 3358651 h 5609494"/>
              <a:gd name="connsiteX1985" fmla="*/ 5687504 w 6054367"/>
              <a:gd name="connsiteY1985" fmla="*/ 3353844 h 5609494"/>
              <a:gd name="connsiteX1986" fmla="*/ 5687824 w 6054367"/>
              <a:gd name="connsiteY1986" fmla="*/ 3351281 h 5609494"/>
              <a:gd name="connsiteX1987" fmla="*/ 5687824 w 6054367"/>
              <a:gd name="connsiteY1987" fmla="*/ 3349039 h 5609494"/>
              <a:gd name="connsiteX1988" fmla="*/ 5687183 w 6054367"/>
              <a:gd name="connsiteY1988" fmla="*/ 3346155 h 5609494"/>
              <a:gd name="connsiteX1989" fmla="*/ 5685902 w 6054367"/>
              <a:gd name="connsiteY1989" fmla="*/ 3344232 h 5609494"/>
              <a:gd name="connsiteX1990" fmla="*/ 5683659 w 6054367"/>
              <a:gd name="connsiteY1990" fmla="*/ 3341990 h 5609494"/>
              <a:gd name="connsiteX1991" fmla="*/ 5681096 w 6054367"/>
              <a:gd name="connsiteY1991" fmla="*/ 3340067 h 5609494"/>
              <a:gd name="connsiteX1992" fmla="*/ 5677251 w 6054367"/>
              <a:gd name="connsiteY1992" fmla="*/ 3339747 h 5609494"/>
              <a:gd name="connsiteX1993" fmla="*/ 5673726 w 6054367"/>
              <a:gd name="connsiteY1993" fmla="*/ 3340067 h 5609494"/>
              <a:gd name="connsiteX1994" fmla="*/ 5671163 w 6054367"/>
              <a:gd name="connsiteY1994" fmla="*/ 3341349 h 5609494"/>
              <a:gd name="connsiteX1995" fmla="*/ 5668600 w 6054367"/>
              <a:gd name="connsiteY1995" fmla="*/ 3342951 h 5609494"/>
              <a:gd name="connsiteX1996" fmla="*/ 5666036 w 6054367"/>
              <a:gd name="connsiteY1996" fmla="*/ 3345194 h 5609494"/>
              <a:gd name="connsiteX1997" fmla="*/ 5664755 w 6054367"/>
              <a:gd name="connsiteY1997" fmla="*/ 3347757 h 5609494"/>
              <a:gd name="connsiteX1998" fmla="*/ 5663153 w 6054367"/>
              <a:gd name="connsiteY1998" fmla="*/ 3350640 h 5609494"/>
              <a:gd name="connsiteX1999" fmla="*/ 5661872 w 6054367"/>
              <a:gd name="connsiteY1999" fmla="*/ 3354165 h 5609494"/>
              <a:gd name="connsiteX2000" fmla="*/ 5661551 w 6054367"/>
              <a:gd name="connsiteY2000" fmla="*/ 3358010 h 5609494"/>
              <a:gd name="connsiteX2001" fmla="*/ 5660910 w 6054367"/>
              <a:gd name="connsiteY2001" fmla="*/ 3361855 h 5609494"/>
              <a:gd name="connsiteX2002" fmla="*/ 5660910 w 6054367"/>
              <a:gd name="connsiteY2002" fmla="*/ 3366341 h 5609494"/>
              <a:gd name="connsiteX2003" fmla="*/ 5660910 w 6054367"/>
              <a:gd name="connsiteY2003" fmla="*/ 3370505 h 5609494"/>
              <a:gd name="connsiteX2004" fmla="*/ 5661230 w 6054367"/>
              <a:gd name="connsiteY2004" fmla="*/ 3375312 h 5609494"/>
              <a:gd name="connsiteX2005" fmla="*/ 5661872 w 6054367"/>
              <a:gd name="connsiteY2005" fmla="*/ 3379477 h 5609494"/>
              <a:gd name="connsiteX2006" fmla="*/ 5663793 w 6054367"/>
              <a:gd name="connsiteY2006" fmla="*/ 3388128 h 5609494"/>
              <a:gd name="connsiteX2007" fmla="*/ 5665075 w 6054367"/>
              <a:gd name="connsiteY2007" fmla="*/ 3392293 h 5609494"/>
              <a:gd name="connsiteX2008" fmla="*/ 5666677 w 6054367"/>
              <a:gd name="connsiteY2008" fmla="*/ 3396138 h 5609494"/>
              <a:gd name="connsiteX2009" fmla="*/ 5667959 w 6054367"/>
              <a:gd name="connsiteY2009" fmla="*/ 3399663 h 5609494"/>
              <a:gd name="connsiteX2010" fmla="*/ 5669561 w 6054367"/>
              <a:gd name="connsiteY2010" fmla="*/ 3402867 h 5609494"/>
              <a:gd name="connsiteX2011" fmla="*/ 5671483 w 6054367"/>
              <a:gd name="connsiteY2011" fmla="*/ 3405750 h 5609494"/>
              <a:gd name="connsiteX2012" fmla="*/ 5673406 w 6054367"/>
              <a:gd name="connsiteY2012" fmla="*/ 3408313 h 5609494"/>
              <a:gd name="connsiteX2013" fmla="*/ 5675328 w 6054367"/>
              <a:gd name="connsiteY2013" fmla="*/ 3409916 h 5609494"/>
              <a:gd name="connsiteX2014" fmla="*/ 5677571 w 6054367"/>
              <a:gd name="connsiteY2014" fmla="*/ 3411197 h 5609494"/>
              <a:gd name="connsiteX2015" fmla="*/ 5679493 w 6054367"/>
              <a:gd name="connsiteY2015" fmla="*/ 3411838 h 5609494"/>
              <a:gd name="connsiteX2016" fmla="*/ 5681736 w 6054367"/>
              <a:gd name="connsiteY2016" fmla="*/ 3411838 h 5609494"/>
              <a:gd name="connsiteX2017" fmla="*/ 5683979 w 6054367"/>
              <a:gd name="connsiteY2017" fmla="*/ 3410557 h 5609494"/>
              <a:gd name="connsiteX2018" fmla="*/ 5686222 w 6054367"/>
              <a:gd name="connsiteY2018" fmla="*/ 3408954 h 5609494"/>
              <a:gd name="connsiteX2019" fmla="*/ 5688465 w 6054367"/>
              <a:gd name="connsiteY2019" fmla="*/ 3406391 h 5609494"/>
              <a:gd name="connsiteX2020" fmla="*/ 5690387 w 6054367"/>
              <a:gd name="connsiteY2020" fmla="*/ 3402867 h 5609494"/>
              <a:gd name="connsiteX2021" fmla="*/ 5692950 w 6054367"/>
              <a:gd name="connsiteY2021" fmla="*/ 3398060 h 5609494"/>
              <a:gd name="connsiteX2022" fmla="*/ 5695194 w 6054367"/>
              <a:gd name="connsiteY2022" fmla="*/ 3392614 h 5609494"/>
              <a:gd name="connsiteX2023" fmla="*/ 5697115 w 6054367"/>
              <a:gd name="connsiteY2023" fmla="*/ 3394215 h 5609494"/>
              <a:gd name="connsiteX2024" fmla="*/ 5698397 w 6054367"/>
              <a:gd name="connsiteY2024" fmla="*/ 3395818 h 5609494"/>
              <a:gd name="connsiteX2025" fmla="*/ 5699678 w 6054367"/>
              <a:gd name="connsiteY2025" fmla="*/ 3397740 h 5609494"/>
              <a:gd name="connsiteX2026" fmla="*/ 5700640 w 6054367"/>
              <a:gd name="connsiteY2026" fmla="*/ 3399663 h 5609494"/>
              <a:gd name="connsiteX2027" fmla="*/ 5701281 w 6054367"/>
              <a:gd name="connsiteY2027" fmla="*/ 3401264 h 5609494"/>
              <a:gd name="connsiteX2028" fmla="*/ 5701602 w 6054367"/>
              <a:gd name="connsiteY2028" fmla="*/ 3403187 h 5609494"/>
              <a:gd name="connsiteX2029" fmla="*/ 5701602 w 6054367"/>
              <a:gd name="connsiteY2029" fmla="*/ 3405109 h 5609494"/>
              <a:gd name="connsiteX2030" fmla="*/ 5701602 w 6054367"/>
              <a:gd name="connsiteY2030" fmla="*/ 3407032 h 5609494"/>
              <a:gd name="connsiteX2031" fmla="*/ 5700320 w 6054367"/>
              <a:gd name="connsiteY2031" fmla="*/ 3411197 h 5609494"/>
              <a:gd name="connsiteX2032" fmla="*/ 5698397 w 6054367"/>
              <a:gd name="connsiteY2032" fmla="*/ 3415362 h 5609494"/>
              <a:gd name="connsiteX2033" fmla="*/ 5696154 w 6054367"/>
              <a:gd name="connsiteY2033" fmla="*/ 3419848 h 5609494"/>
              <a:gd name="connsiteX2034" fmla="*/ 5693270 w 6054367"/>
              <a:gd name="connsiteY2034" fmla="*/ 3424333 h 5609494"/>
              <a:gd name="connsiteX2035" fmla="*/ 5686862 w 6054367"/>
              <a:gd name="connsiteY2035" fmla="*/ 3433305 h 5609494"/>
              <a:gd name="connsiteX2036" fmla="*/ 5680134 w 6054367"/>
              <a:gd name="connsiteY2036" fmla="*/ 3442276 h 5609494"/>
              <a:gd name="connsiteX2037" fmla="*/ 5677251 w 6054367"/>
              <a:gd name="connsiteY2037" fmla="*/ 3446762 h 5609494"/>
              <a:gd name="connsiteX2038" fmla="*/ 5675008 w 6054367"/>
              <a:gd name="connsiteY2038" fmla="*/ 3450928 h 5609494"/>
              <a:gd name="connsiteX2039" fmla="*/ 5673085 w 6054367"/>
              <a:gd name="connsiteY2039" fmla="*/ 3455413 h 5609494"/>
              <a:gd name="connsiteX2040" fmla="*/ 5671804 w 6054367"/>
              <a:gd name="connsiteY2040" fmla="*/ 3459578 h 5609494"/>
              <a:gd name="connsiteX2041" fmla="*/ 5667959 w 6054367"/>
              <a:gd name="connsiteY2041" fmla="*/ 3456695 h 5609494"/>
              <a:gd name="connsiteX2042" fmla="*/ 5664755 w 6054367"/>
              <a:gd name="connsiteY2042" fmla="*/ 3454452 h 5609494"/>
              <a:gd name="connsiteX2043" fmla="*/ 5661230 w 6054367"/>
              <a:gd name="connsiteY2043" fmla="*/ 3452529 h 5609494"/>
              <a:gd name="connsiteX2044" fmla="*/ 5657706 w 6054367"/>
              <a:gd name="connsiteY2044" fmla="*/ 3450928 h 5609494"/>
              <a:gd name="connsiteX2045" fmla="*/ 5654822 w 6054367"/>
              <a:gd name="connsiteY2045" fmla="*/ 3449646 h 5609494"/>
              <a:gd name="connsiteX2046" fmla="*/ 5651619 w 6054367"/>
              <a:gd name="connsiteY2046" fmla="*/ 3448684 h 5609494"/>
              <a:gd name="connsiteX2047" fmla="*/ 5645850 w 6054367"/>
              <a:gd name="connsiteY2047" fmla="*/ 3447403 h 5609494"/>
              <a:gd name="connsiteX2048" fmla="*/ 5634958 w 6054367"/>
              <a:gd name="connsiteY2048" fmla="*/ 3446442 h 5609494"/>
              <a:gd name="connsiteX2049" fmla="*/ 5629189 w 6054367"/>
              <a:gd name="connsiteY2049" fmla="*/ 3445160 h 5609494"/>
              <a:gd name="connsiteX2050" fmla="*/ 5623102 w 6054367"/>
              <a:gd name="connsiteY2050" fmla="*/ 3443558 h 5609494"/>
              <a:gd name="connsiteX2051" fmla="*/ 5622781 w 6054367"/>
              <a:gd name="connsiteY2051" fmla="*/ 3445480 h 5609494"/>
              <a:gd name="connsiteX2052" fmla="*/ 5622781 w 6054367"/>
              <a:gd name="connsiteY2052" fmla="*/ 3447403 h 5609494"/>
              <a:gd name="connsiteX2053" fmla="*/ 5622781 w 6054367"/>
              <a:gd name="connsiteY2053" fmla="*/ 3448684 h 5609494"/>
              <a:gd name="connsiteX2054" fmla="*/ 5623102 w 6054367"/>
              <a:gd name="connsiteY2054" fmla="*/ 3449646 h 5609494"/>
              <a:gd name="connsiteX2055" fmla="*/ 5624063 w 6054367"/>
              <a:gd name="connsiteY2055" fmla="*/ 3450928 h 5609494"/>
              <a:gd name="connsiteX2056" fmla="*/ 5624705 w 6054367"/>
              <a:gd name="connsiteY2056" fmla="*/ 3451568 h 5609494"/>
              <a:gd name="connsiteX2057" fmla="*/ 5626626 w 6054367"/>
              <a:gd name="connsiteY2057" fmla="*/ 3452850 h 5609494"/>
              <a:gd name="connsiteX2058" fmla="*/ 5628869 w 6054367"/>
              <a:gd name="connsiteY2058" fmla="*/ 3452850 h 5609494"/>
              <a:gd name="connsiteX2059" fmla="*/ 5631113 w 6054367"/>
              <a:gd name="connsiteY2059" fmla="*/ 3452529 h 5609494"/>
              <a:gd name="connsiteX2060" fmla="*/ 5633034 w 6054367"/>
              <a:gd name="connsiteY2060" fmla="*/ 3451247 h 5609494"/>
              <a:gd name="connsiteX2061" fmla="*/ 5634316 w 6054367"/>
              <a:gd name="connsiteY2061" fmla="*/ 3449646 h 5609494"/>
              <a:gd name="connsiteX2062" fmla="*/ 5636559 w 6054367"/>
              <a:gd name="connsiteY2062" fmla="*/ 3453811 h 5609494"/>
              <a:gd name="connsiteX2063" fmla="*/ 5638161 w 6054367"/>
              <a:gd name="connsiteY2063" fmla="*/ 3457656 h 5609494"/>
              <a:gd name="connsiteX2064" fmla="*/ 5638802 w 6054367"/>
              <a:gd name="connsiteY2064" fmla="*/ 3461181 h 5609494"/>
              <a:gd name="connsiteX2065" fmla="*/ 5638802 w 6054367"/>
              <a:gd name="connsiteY2065" fmla="*/ 3465025 h 5609494"/>
              <a:gd name="connsiteX2066" fmla="*/ 5638161 w 6054367"/>
              <a:gd name="connsiteY2066" fmla="*/ 3468549 h 5609494"/>
              <a:gd name="connsiteX2067" fmla="*/ 5637200 w 6054367"/>
              <a:gd name="connsiteY2067" fmla="*/ 3471753 h 5609494"/>
              <a:gd name="connsiteX2068" fmla="*/ 5635278 w 6054367"/>
              <a:gd name="connsiteY2068" fmla="*/ 3475278 h 5609494"/>
              <a:gd name="connsiteX2069" fmla="*/ 5633355 w 6054367"/>
              <a:gd name="connsiteY2069" fmla="*/ 3478162 h 5609494"/>
              <a:gd name="connsiteX2070" fmla="*/ 5631113 w 6054367"/>
              <a:gd name="connsiteY2070" fmla="*/ 3481366 h 5609494"/>
              <a:gd name="connsiteX2071" fmla="*/ 5628550 w 6054367"/>
              <a:gd name="connsiteY2071" fmla="*/ 3484891 h 5609494"/>
              <a:gd name="connsiteX2072" fmla="*/ 5622461 w 6054367"/>
              <a:gd name="connsiteY2072" fmla="*/ 3490978 h 5609494"/>
              <a:gd name="connsiteX2073" fmla="*/ 5616053 w 6054367"/>
              <a:gd name="connsiteY2073" fmla="*/ 3496425 h 5609494"/>
              <a:gd name="connsiteX2074" fmla="*/ 5609004 w 6054367"/>
              <a:gd name="connsiteY2074" fmla="*/ 3502512 h 5609494"/>
              <a:gd name="connsiteX2075" fmla="*/ 5602596 w 6054367"/>
              <a:gd name="connsiteY2075" fmla="*/ 3508280 h 5609494"/>
              <a:gd name="connsiteX2076" fmla="*/ 5596509 w 6054367"/>
              <a:gd name="connsiteY2076" fmla="*/ 3514368 h 5609494"/>
              <a:gd name="connsiteX2077" fmla="*/ 5593946 w 6054367"/>
              <a:gd name="connsiteY2077" fmla="*/ 3517572 h 5609494"/>
              <a:gd name="connsiteX2078" fmla="*/ 5592022 w 6054367"/>
              <a:gd name="connsiteY2078" fmla="*/ 3520455 h 5609494"/>
              <a:gd name="connsiteX2079" fmla="*/ 5590101 w 6054367"/>
              <a:gd name="connsiteY2079" fmla="*/ 3523659 h 5609494"/>
              <a:gd name="connsiteX2080" fmla="*/ 5588498 w 6054367"/>
              <a:gd name="connsiteY2080" fmla="*/ 3527184 h 5609494"/>
              <a:gd name="connsiteX2081" fmla="*/ 5587858 w 6054367"/>
              <a:gd name="connsiteY2081" fmla="*/ 3530388 h 5609494"/>
              <a:gd name="connsiteX2082" fmla="*/ 5587858 w 6054367"/>
              <a:gd name="connsiteY2082" fmla="*/ 3533592 h 5609494"/>
              <a:gd name="connsiteX2083" fmla="*/ 5587858 w 6054367"/>
              <a:gd name="connsiteY2083" fmla="*/ 3537437 h 5609494"/>
              <a:gd name="connsiteX2084" fmla="*/ 5588819 w 6054367"/>
              <a:gd name="connsiteY2084" fmla="*/ 3540641 h 5609494"/>
              <a:gd name="connsiteX2085" fmla="*/ 5590741 w 6054367"/>
              <a:gd name="connsiteY2085" fmla="*/ 3544486 h 5609494"/>
              <a:gd name="connsiteX2086" fmla="*/ 5592984 w 6054367"/>
              <a:gd name="connsiteY2086" fmla="*/ 3548331 h 5609494"/>
              <a:gd name="connsiteX2087" fmla="*/ 5596509 w 6054367"/>
              <a:gd name="connsiteY2087" fmla="*/ 3552176 h 5609494"/>
              <a:gd name="connsiteX2088" fmla="*/ 5600674 w 6054367"/>
              <a:gd name="connsiteY2088" fmla="*/ 3556340 h 5609494"/>
              <a:gd name="connsiteX2089" fmla="*/ 5599712 w 6054367"/>
              <a:gd name="connsiteY2089" fmla="*/ 3558584 h 5609494"/>
              <a:gd name="connsiteX2090" fmla="*/ 5598430 w 6054367"/>
              <a:gd name="connsiteY2090" fmla="*/ 3561147 h 5609494"/>
              <a:gd name="connsiteX2091" fmla="*/ 5596829 w 6054367"/>
              <a:gd name="connsiteY2091" fmla="*/ 3563069 h 5609494"/>
              <a:gd name="connsiteX2092" fmla="*/ 5595867 w 6054367"/>
              <a:gd name="connsiteY2092" fmla="*/ 3564671 h 5609494"/>
              <a:gd name="connsiteX2093" fmla="*/ 5594266 w 6054367"/>
              <a:gd name="connsiteY2093" fmla="*/ 3566273 h 5609494"/>
              <a:gd name="connsiteX2094" fmla="*/ 5592343 w 6054367"/>
              <a:gd name="connsiteY2094" fmla="*/ 3567234 h 5609494"/>
              <a:gd name="connsiteX2095" fmla="*/ 5588819 w 6054367"/>
              <a:gd name="connsiteY2095" fmla="*/ 3569157 h 5609494"/>
              <a:gd name="connsiteX2096" fmla="*/ 5584974 w 6054367"/>
              <a:gd name="connsiteY2096" fmla="*/ 3570438 h 5609494"/>
              <a:gd name="connsiteX2097" fmla="*/ 5581449 w 6054367"/>
              <a:gd name="connsiteY2097" fmla="*/ 3571079 h 5609494"/>
              <a:gd name="connsiteX2098" fmla="*/ 5573440 w 6054367"/>
              <a:gd name="connsiteY2098" fmla="*/ 3572041 h 5609494"/>
              <a:gd name="connsiteX2099" fmla="*/ 5569274 w 6054367"/>
              <a:gd name="connsiteY2099" fmla="*/ 3572361 h 5609494"/>
              <a:gd name="connsiteX2100" fmla="*/ 5565429 w 6054367"/>
              <a:gd name="connsiteY2100" fmla="*/ 3573001 h 5609494"/>
              <a:gd name="connsiteX2101" fmla="*/ 5561584 w 6054367"/>
              <a:gd name="connsiteY2101" fmla="*/ 3574283 h 5609494"/>
              <a:gd name="connsiteX2102" fmla="*/ 5558060 w 6054367"/>
              <a:gd name="connsiteY2102" fmla="*/ 3575886 h 5609494"/>
              <a:gd name="connsiteX2103" fmla="*/ 5556458 w 6054367"/>
              <a:gd name="connsiteY2103" fmla="*/ 3577167 h 5609494"/>
              <a:gd name="connsiteX2104" fmla="*/ 5555176 w 6054367"/>
              <a:gd name="connsiteY2104" fmla="*/ 3578769 h 5609494"/>
              <a:gd name="connsiteX2105" fmla="*/ 5553574 w 6054367"/>
              <a:gd name="connsiteY2105" fmla="*/ 3580371 h 5609494"/>
              <a:gd name="connsiteX2106" fmla="*/ 5552292 w 6054367"/>
              <a:gd name="connsiteY2106" fmla="*/ 3582294 h 5609494"/>
              <a:gd name="connsiteX2107" fmla="*/ 5551331 w 6054367"/>
              <a:gd name="connsiteY2107" fmla="*/ 3584857 h 5609494"/>
              <a:gd name="connsiteX2108" fmla="*/ 5550050 w 6054367"/>
              <a:gd name="connsiteY2108" fmla="*/ 3587420 h 5609494"/>
              <a:gd name="connsiteX2109" fmla="*/ 5549089 w 6054367"/>
              <a:gd name="connsiteY2109" fmla="*/ 3590303 h 5609494"/>
              <a:gd name="connsiteX2110" fmla="*/ 5548127 w 6054367"/>
              <a:gd name="connsiteY2110" fmla="*/ 3593507 h 5609494"/>
              <a:gd name="connsiteX2111" fmla="*/ 5551972 w 6054367"/>
              <a:gd name="connsiteY2111" fmla="*/ 3596711 h 5609494"/>
              <a:gd name="connsiteX2112" fmla="*/ 5555497 w 6054367"/>
              <a:gd name="connsiteY2112" fmla="*/ 3598955 h 5609494"/>
              <a:gd name="connsiteX2113" fmla="*/ 5558380 w 6054367"/>
              <a:gd name="connsiteY2113" fmla="*/ 3600556 h 5609494"/>
              <a:gd name="connsiteX2114" fmla="*/ 5561584 w 6054367"/>
              <a:gd name="connsiteY2114" fmla="*/ 3601197 h 5609494"/>
              <a:gd name="connsiteX2115" fmla="*/ 5564148 w 6054367"/>
              <a:gd name="connsiteY2115" fmla="*/ 3601518 h 5609494"/>
              <a:gd name="connsiteX2116" fmla="*/ 5566390 w 6054367"/>
              <a:gd name="connsiteY2116" fmla="*/ 3601197 h 5609494"/>
              <a:gd name="connsiteX2117" fmla="*/ 5568633 w 6054367"/>
              <a:gd name="connsiteY2117" fmla="*/ 3600556 h 5609494"/>
              <a:gd name="connsiteX2118" fmla="*/ 5570877 w 6054367"/>
              <a:gd name="connsiteY2118" fmla="*/ 3598955 h 5609494"/>
              <a:gd name="connsiteX2119" fmla="*/ 5572798 w 6054367"/>
              <a:gd name="connsiteY2119" fmla="*/ 3597352 h 5609494"/>
              <a:gd name="connsiteX2120" fmla="*/ 5574721 w 6054367"/>
              <a:gd name="connsiteY2120" fmla="*/ 3596071 h 5609494"/>
              <a:gd name="connsiteX2121" fmla="*/ 5578566 w 6054367"/>
              <a:gd name="connsiteY2121" fmla="*/ 3591265 h 5609494"/>
              <a:gd name="connsiteX2122" fmla="*/ 5584974 w 6054367"/>
              <a:gd name="connsiteY2122" fmla="*/ 3581332 h 5609494"/>
              <a:gd name="connsiteX2123" fmla="*/ 5586576 w 6054367"/>
              <a:gd name="connsiteY2123" fmla="*/ 3583895 h 5609494"/>
              <a:gd name="connsiteX2124" fmla="*/ 5587858 w 6054367"/>
              <a:gd name="connsiteY2124" fmla="*/ 3586138 h 5609494"/>
              <a:gd name="connsiteX2125" fmla="*/ 5588498 w 6054367"/>
              <a:gd name="connsiteY2125" fmla="*/ 3588061 h 5609494"/>
              <a:gd name="connsiteX2126" fmla="*/ 5589139 w 6054367"/>
              <a:gd name="connsiteY2126" fmla="*/ 3590303 h 5609494"/>
              <a:gd name="connsiteX2127" fmla="*/ 5589139 w 6054367"/>
              <a:gd name="connsiteY2127" fmla="*/ 3592226 h 5609494"/>
              <a:gd name="connsiteX2128" fmla="*/ 5588819 w 6054367"/>
              <a:gd name="connsiteY2128" fmla="*/ 3594469 h 5609494"/>
              <a:gd name="connsiteX2129" fmla="*/ 5588498 w 6054367"/>
              <a:gd name="connsiteY2129" fmla="*/ 3596711 h 5609494"/>
              <a:gd name="connsiteX2130" fmla="*/ 5587858 w 6054367"/>
              <a:gd name="connsiteY2130" fmla="*/ 3598634 h 5609494"/>
              <a:gd name="connsiteX2131" fmla="*/ 5585614 w 6054367"/>
              <a:gd name="connsiteY2131" fmla="*/ 3602800 h 5609494"/>
              <a:gd name="connsiteX2132" fmla="*/ 5582411 w 6054367"/>
              <a:gd name="connsiteY2132" fmla="*/ 3606964 h 5609494"/>
              <a:gd name="connsiteX2133" fmla="*/ 5578566 w 6054367"/>
              <a:gd name="connsiteY2133" fmla="*/ 3610809 h 5609494"/>
              <a:gd name="connsiteX2134" fmla="*/ 5574401 w 6054367"/>
              <a:gd name="connsiteY2134" fmla="*/ 3614654 h 5609494"/>
              <a:gd name="connsiteX2135" fmla="*/ 5569915 w 6054367"/>
              <a:gd name="connsiteY2135" fmla="*/ 3617858 h 5609494"/>
              <a:gd name="connsiteX2136" fmla="*/ 5564788 w 6054367"/>
              <a:gd name="connsiteY2136" fmla="*/ 3621383 h 5609494"/>
              <a:gd name="connsiteX2137" fmla="*/ 5559662 w 6054367"/>
              <a:gd name="connsiteY2137" fmla="*/ 3624587 h 5609494"/>
              <a:gd name="connsiteX2138" fmla="*/ 5554535 w 6054367"/>
              <a:gd name="connsiteY2138" fmla="*/ 3627150 h 5609494"/>
              <a:gd name="connsiteX2139" fmla="*/ 5545564 w 6054367"/>
              <a:gd name="connsiteY2139" fmla="*/ 3631315 h 5609494"/>
              <a:gd name="connsiteX2140" fmla="*/ 5538194 w 6054367"/>
              <a:gd name="connsiteY2140" fmla="*/ 3633878 h 5609494"/>
              <a:gd name="connsiteX2141" fmla="*/ 5537874 w 6054367"/>
              <a:gd name="connsiteY2141" fmla="*/ 3635481 h 5609494"/>
              <a:gd name="connsiteX2142" fmla="*/ 5537874 w 6054367"/>
              <a:gd name="connsiteY2142" fmla="*/ 3636762 h 5609494"/>
              <a:gd name="connsiteX2143" fmla="*/ 5537874 w 6054367"/>
              <a:gd name="connsiteY2143" fmla="*/ 3638044 h 5609494"/>
              <a:gd name="connsiteX2144" fmla="*/ 5538194 w 6054367"/>
              <a:gd name="connsiteY2144" fmla="*/ 3639326 h 5609494"/>
              <a:gd name="connsiteX2145" fmla="*/ 5539797 w 6054367"/>
              <a:gd name="connsiteY2145" fmla="*/ 3641568 h 5609494"/>
              <a:gd name="connsiteX2146" fmla="*/ 5542039 w 6054367"/>
              <a:gd name="connsiteY2146" fmla="*/ 3643490 h 5609494"/>
              <a:gd name="connsiteX2147" fmla="*/ 5545244 w 6054367"/>
              <a:gd name="connsiteY2147" fmla="*/ 3645093 h 5609494"/>
              <a:gd name="connsiteX2148" fmla="*/ 5548127 w 6054367"/>
              <a:gd name="connsiteY2148" fmla="*/ 3647015 h 5609494"/>
              <a:gd name="connsiteX2149" fmla="*/ 5554535 w 6054367"/>
              <a:gd name="connsiteY2149" fmla="*/ 3650219 h 5609494"/>
              <a:gd name="connsiteX2150" fmla="*/ 5557419 w 6054367"/>
              <a:gd name="connsiteY2150" fmla="*/ 3652783 h 5609494"/>
              <a:gd name="connsiteX2151" fmla="*/ 5559982 w 6054367"/>
              <a:gd name="connsiteY2151" fmla="*/ 3655025 h 5609494"/>
              <a:gd name="connsiteX2152" fmla="*/ 5561905 w 6054367"/>
              <a:gd name="connsiteY2152" fmla="*/ 3657588 h 5609494"/>
              <a:gd name="connsiteX2153" fmla="*/ 5562225 w 6054367"/>
              <a:gd name="connsiteY2153" fmla="*/ 3659191 h 5609494"/>
              <a:gd name="connsiteX2154" fmla="*/ 5562545 w 6054367"/>
              <a:gd name="connsiteY2154" fmla="*/ 3660792 h 5609494"/>
              <a:gd name="connsiteX2155" fmla="*/ 5562545 w 6054367"/>
              <a:gd name="connsiteY2155" fmla="*/ 3662074 h 5609494"/>
              <a:gd name="connsiteX2156" fmla="*/ 5562545 w 6054367"/>
              <a:gd name="connsiteY2156" fmla="*/ 3663996 h 5609494"/>
              <a:gd name="connsiteX2157" fmla="*/ 5561905 w 6054367"/>
              <a:gd name="connsiteY2157" fmla="*/ 3666240 h 5609494"/>
              <a:gd name="connsiteX2158" fmla="*/ 5561263 w 6054367"/>
              <a:gd name="connsiteY2158" fmla="*/ 3668162 h 5609494"/>
              <a:gd name="connsiteX2159" fmla="*/ 5559982 w 6054367"/>
              <a:gd name="connsiteY2159" fmla="*/ 3671045 h 5609494"/>
              <a:gd name="connsiteX2160" fmla="*/ 5558380 w 6054367"/>
              <a:gd name="connsiteY2160" fmla="*/ 3673289 h 5609494"/>
              <a:gd name="connsiteX2161" fmla="*/ 5553895 w 6054367"/>
              <a:gd name="connsiteY2161" fmla="*/ 3679056 h 5609494"/>
              <a:gd name="connsiteX2162" fmla="*/ 5552292 w 6054367"/>
              <a:gd name="connsiteY2162" fmla="*/ 3682580 h 5609494"/>
              <a:gd name="connsiteX2163" fmla="*/ 5550691 w 6054367"/>
              <a:gd name="connsiteY2163" fmla="*/ 3685464 h 5609494"/>
              <a:gd name="connsiteX2164" fmla="*/ 5549089 w 6054367"/>
              <a:gd name="connsiteY2164" fmla="*/ 3687386 h 5609494"/>
              <a:gd name="connsiteX2165" fmla="*/ 5546526 w 6054367"/>
              <a:gd name="connsiteY2165" fmla="*/ 3688668 h 5609494"/>
              <a:gd name="connsiteX2166" fmla="*/ 5544283 w 6054367"/>
              <a:gd name="connsiteY2166" fmla="*/ 3689629 h 5609494"/>
              <a:gd name="connsiteX2167" fmla="*/ 5541719 w 6054367"/>
              <a:gd name="connsiteY2167" fmla="*/ 3689629 h 5609494"/>
              <a:gd name="connsiteX2168" fmla="*/ 5539156 w 6054367"/>
              <a:gd name="connsiteY2168" fmla="*/ 3689309 h 5609494"/>
              <a:gd name="connsiteX2169" fmla="*/ 5536273 w 6054367"/>
              <a:gd name="connsiteY2169" fmla="*/ 3688668 h 5609494"/>
              <a:gd name="connsiteX2170" fmla="*/ 5533389 w 6054367"/>
              <a:gd name="connsiteY2170" fmla="*/ 3687706 h 5609494"/>
              <a:gd name="connsiteX2171" fmla="*/ 5530185 w 6054367"/>
              <a:gd name="connsiteY2171" fmla="*/ 3686105 h 5609494"/>
              <a:gd name="connsiteX2172" fmla="*/ 5524096 w 6054367"/>
              <a:gd name="connsiteY2172" fmla="*/ 3683221 h 5609494"/>
              <a:gd name="connsiteX2173" fmla="*/ 5511280 w 6054367"/>
              <a:gd name="connsiteY2173" fmla="*/ 3675211 h 5609494"/>
              <a:gd name="connsiteX2174" fmla="*/ 5509038 w 6054367"/>
              <a:gd name="connsiteY2174" fmla="*/ 3677453 h 5609494"/>
              <a:gd name="connsiteX2175" fmla="*/ 5506796 w 6054367"/>
              <a:gd name="connsiteY2175" fmla="*/ 3679697 h 5609494"/>
              <a:gd name="connsiteX2176" fmla="*/ 5505193 w 6054367"/>
              <a:gd name="connsiteY2176" fmla="*/ 3681939 h 5609494"/>
              <a:gd name="connsiteX2177" fmla="*/ 5503271 w 6054367"/>
              <a:gd name="connsiteY2177" fmla="*/ 3684502 h 5609494"/>
              <a:gd name="connsiteX2178" fmla="*/ 5500707 w 6054367"/>
              <a:gd name="connsiteY2178" fmla="*/ 3689950 h 5609494"/>
              <a:gd name="connsiteX2179" fmla="*/ 5498785 w 6054367"/>
              <a:gd name="connsiteY2179" fmla="*/ 3695717 h 5609494"/>
              <a:gd name="connsiteX2180" fmla="*/ 5497182 w 6054367"/>
              <a:gd name="connsiteY2180" fmla="*/ 3701804 h 5609494"/>
              <a:gd name="connsiteX2181" fmla="*/ 5495901 w 6054367"/>
              <a:gd name="connsiteY2181" fmla="*/ 3708212 h 5609494"/>
              <a:gd name="connsiteX2182" fmla="*/ 5495581 w 6054367"/>
              <a:gd name="connsiteY2182" fmla="*/ 3714941 h 5609494"/>
              <a:gd name="connsiteX2183" fmla="*/ 5495261 w 6054367"/>
              <a:gd name="connsiteY2183" fmla="*/ 3721990 h 5609494"/>
              <a:gd name="connsiteX2184" fmla="*/ 5494619 w 6054367"/>
              <a:gd name="connsiteY2184" fmla="*/ 3736088 h 5609494"/>
              <a:gd name="connsiteX2185" fmla="*/ 5493979 w 6054367"/>
              <a:gd name="connsiteY2185" fmla="*/ 3743137 h 5609494"/>
              <a:gd name="connsiteX2186" fmla="*/ 5493659 w 6054367"/>
              <a:gd name="connsiteY2186" fmla="*/ 3750506 h 5609494"/>
              <a:gd name="connsiteX2187" fmla="*/ 5493018 w 6054367"/>
              <a:gd name="connsiteY2187" fmla="*/ 3757555 h 5609494"/>
              <a:gd name="connsiteX2188" fmla="*/ 5491736 w 6054367"/>
              <a:gd name="connsiteY2188" fmla="*/ 3764604 h 5609494"/>
              <a:gd name="connsiteX2189" fmla="*/ 5489814 w 6054367"/>
              <a:gd name="connsiteY2189" fmla="*/ 3771333 h 5609494"/>
              <a:gd name="connsiteX2190" fmla="*/ 5487571 w 6054367"/>
              <a:gd name="connsiteY2190" fmla="*/ 3778381 h 5609494"/>
              <a:gd name="connsiteX2191" fmla="*/ 5486930 w 6054367"/>
              <a:gd name="connsiteY2191" fmla="*/ 3779022 h 5609494"/>
              <a:gd name="connsiteX2192" fmla="*/ 5486290 w 6054367"/>
              <a:gd name="connsiteY2192" fmla="*/ 3779663 h 5609494"/>
              <a:gd name="connsiteX2193" fmla="*/ 5483726 w 6054367"/>
              <a:gd name="connsiteY2193" fmla="*/ 3781265 h 5609494"/>
              <a:gd name="connsiteX2194" fmla="*/ 5481163 w 6054367"/>
              <a:gd name="connsiteY2194" fmla="*/ 3781905 h 5609494"/>
              <a:gd name="connsiteX2195" fmla="*/ 5477638 w 6054367"/>
              <a:gd name="connsiteY2195" fmla="*/ 3782867 h 5609494"/>
              <a:gd name="connsiteX2196" fmla="*/ 5474434 w 6054367"/>
              <a:gd name="connsiteY2196" fmla="*/ 3783508 h 5609494"/>
              <a:gd name="connsiteX2197" fmla="*/ 5471230 w 6054367"/>
              <a:gd name="connsiteY2197" fmla="*/ 3784469 h 5609494"/>
              <a:gd name="connsiteX2198" fmla="*/ 5468347 w 6054367"/>
              <a:gd name="connsiteY2198" fmla="*/ 3785430 h 5609494"/>
              <a:gd name="connsiteX2199" fmla="*/ 5467065 w 6054367"/>
              <a:gd name="connsiteY2199" fmla="*/ 3786712 h 5609494"/>
              <a:gd name="connsiteX2200" fmla="*/ 5466104 w 6054367"/>
              <a:gd name="connsiteY2200" fmla="*/ 3787353 h 5609494"/>
              <a:gd name="connsiteX2201" fmla="*/ 5464502 w 6054367"/>
              <a:gd name="connsiteY2201" fmla="*/ 3789275 h 5609494"/>
              <a:gd name="connsiteX2202" fmla="*/ 5463540 w 6054367"/>
              <a:gd name="connsiteY2202" fmla="*/ 3791198 h 5609494"/>
              <a:gd name="connsiteX2203" fmla="*/ 5462900 w 6054367"/>
              <a:gd name="connsiteY2203" fmla="*/ 3793120 h 5609494"/>
              <a:gd name="connsiteX2204" fmla="*/ 5462579 w 6054367"/>
              <a:gd name="connsiteY2204" fmla="*/ 3795043 h 5609494"/>
              <a:gd name="connsiteX2205" fmla="*/ 5462579 w 6054367"/>
              <a:gd name="connsiteY2205" fmla="*/ 3798887 h 5609494"/>
              <a:gd name="connsiteX2206" fmla="*/ 5462900 w 6054367"/>
              <a:gd name="connsiteY2206" fmla="*/ 3802091 h 5609494"/>
              <a:gd name="connsiteX2207" fmla="*/ 5464822 w 6054367"/>
              <a:gd name="connsiteY2207" fmla="*/ 3807538 h 5609494"/>
              <a:gd name="connsiteX2208" fmla="*/ 5465463 w 6054367"/>
              <a:gd name="connsiteY2208" fmla="*/ 3809781 h 5609494"/>
              <a:gd name="connsiteX2209" fmla="*/ 5465463 w 6054367"/>
              <a:gd name="connsiteY2209" fmla="*/ 3810742 h 5609494"/>
              <a:gd name="connsiteX2210" fmla="*/ 5465142 w 6054367"/>
              <a:gd name="connsiteY2210" fmla="*/ 3811063 h 5609494"/>
              <a:gd name="connsiteX2211" fmla="*/ 5451365 w 6054367"/>
              <a:gd name="connsiteY2211" fmla="*/ 3827724 h 5609494"/>
              <a:gd name="connsiteX2212" fmla="*/ 5434704 w 6054367"/>
              <a:gd name="connsiteY2212" fmla="*/ 3848550 h 5609494"/>
              <a:gd name="connsiteX2213" fmla="*/ 5426054 w 6054367"/>
              <a:gd name="connsiteY2213" fmla="*/ 3860405 h 5609494"/>
              <a:gd name="connsiteX2214" fmla="*/ 5417402 w 6054367"/>
              <a:gd name="connsiteY2214" fmla="*/ 3872581 h 5609494"/>
              <a:gd name="connsiteX2215" fmla="*/ 5408431 w 6054367"/>
              <a:gd name="connsiteY2215" fmla="*/ 3885717 h 5609494"/>
              <a:gd name="connsiteX2216" fmla="*/ 5404586 w 6054367"/>
              <a:gd name="connsiteY2216" fmla="*/ 3892446 h 5609494"/>
              <a:gd name="connsiteX2217" fmla="*/ 5400741 w 6054367"/>
              <a:gd name="connsiteY2217" fmla="*/ 3899174 h 5609494"/>
              <a:gd name="connsiteX2218" fmla="*/ 5397216 w 6054367"/>
              <a:gd name="connsiteY2218" fmla="*/ 3905903 h 5609494"/>
              <a:gd name="connsiteX2219" fmla="*/ 5392090 w 6054367"/>
              <a:gd name="connsiteY2219" fmla="*/ 3912631 h 5609494"/>
              <a:gd name="connsiteX2220" fmla="*/ 5386963 w 6054367"/>
              <a:gd name="connsiteY2220" fmla="*/ 3920320 h 5609494"/>
              <a:gd name="connsiteX2221" fmla="*/ 5381517 w 6054367"/>
              <a:gd name="connsiteY2221" fmla="*/ 3927690 h 5609494"/>
              <a:gd name="connsiteX2222" fmla="*/ 5369662 w 6054367"/>
              <a:gd name="connsiteY2222" fmla="*/ 3942749 h 5609494"/>
              <a:gd name="connsiteX2223" fmla="*/ 5359409 w 6054367"/>
              <a:gd name="connsiteY2223" fmla="*/ 3954924 h 5609494"/>
              <a:gd name="connsiteX2224" fmla="*/ 5356846 w 6054367"/>
              <a:gd name="connsiteY2224" fmla="*/ 3959090 h 5609494"/>
              <a:gd name="connsiteX2225" fmla="*/ 5354603 w 6054367"/>
              <a:gd name="connsiteY2225" fmla="*/ 3963255 h 5609494"/>
              <a:gd name="connsiteX2226" fmla="*/ 5353001 w 6054367"/>
              <a:gd name="connsiteY2226" fmla="*/ 3967740 h 5609494"/>
              <a:gd name="connsiteX2227" fmla="*/ 5351399 w 6054367"/>
              <a:gd name="connsiteY2227" fmla="*/ 3972226 h 5609494"/>
              <a:gd name="connsiteX2228" fmla="*/ 5349156 w 6054367"/>
              <a:gd name="connsiteY2228" fmla="*/ 3981838 h 5609494"/>
              <a:gd name="connsiteX2229" fmla="*/ 5347875 w 6054367"/>
              <a:gd name="connsiteY2229" fmla="*/ 3986324 h 5609494"/>
              <a:gd name="connsiteX2230" fmla="*/ 5346593 w 6054367"/>
              <a:gd name="connsiteY2230" fmla="*/ 3991130 h 5609494"/>
              <a:gd name="connsiteX2231" fmla="*/ 5344991 w 6054367"/>
              <a:gd name="connsiteY2231" fmla="*/ 3995295 h 5609494"/>
              <a:gd name="connsiteX2232" fmla="*/ 5343068 w 6054367"/>
              <a:gd name="connsiteY2232" fmla="*/ 3999140 h 5609494"/>
              <a:gd name="connsiteX2233" fmla="*/ 5340825 w 6054367"/>
              <a:gd name="connsiteY2233" fmla="*/ 4002344 h 5609494"/>
              <a:gd name="connsiteX2234" fmla="*/ 5339223 w 6054367"/>
              <a:gd name="connsiteY2234" fmla="*/ 4003947 h 5609494"/>
              <a:gd name="connsiteX2235" fmla="*/ 5337301 w 6054367"/>
              <a:gd name="connsiteY2235" fmla="*/ 4005548 h 5609494"/>
              <a:gd name="connsiteX2236" fmla="*/ 5335698 w 6054367"/>
              <a:gd name="connsiteY2236" fmla="*/ 4006510 h 5609494"/>
              <a:gd name="connsiteX2237" fmla="*/ 5333456 w 6054367"/>
              <a:gd name="connsiteY2237" fmla="*/ 4007470 h 5609494"/>
              <a:gd name="connsiteX2238" fmla="*/ 5331214 w 6054367"/>
              <a:gd name="connsiteY2238" fmla="*/ 4008432 h 5609494"/>
              <a:gd name="connsiteX2239" fmla="*/ 5328970 w 6054367"/>
              <a:gd name="connsiteY2239" fmla="*/ 4009073 h 5609494"/>
              <a:gd name="connsiteX2240" fmla="*/ 5326407 w 6054367"/>
              <a:gd name="connsiteY2240" fmla="*/ 4009393 h 5609494"/>
              <a:gd name="connsiteX2241" fmla="*/ 5323203 w 6054367"/>
              <a:gd name="connsiteY2241" fmla="*/ 4009714 h 5609494"/>
              <a:gd name="connsiteX2242" fmla="*/ 5319679 w 6054367"/>
              <a:gd name="connsiteY2242" fmla="*/ 4009714 h 5609494"/>
              <a:gd name="connsiteX2243" fmla="*/ 5316474 w 6054367"/>
              <a:gd name="connsiteY2243" fmla="*/ 4009393 h 5609494"/>
              <a:gd name="connsiteX2244" fmla="*/ 5312629 w 6054367"/>
              <a:gd name="connsiteY2244" fmla="*/ 4009393 h 5609494"/>
              <a:gd name="connsiteX2245" fmla="*/ 5307503 w 6054367"/>
              <a:gd name="connsiteY2245" fmla="*/ 4010355 h 5609494"/>
              <a:gd name="connsiteX2246" fmla="*/ 5302376 w 6054367"/>
              <a:gd name="connsiteY2246" fmla="*/ 4011956 h 5609494"/>
              <a:gd name="connsiteX2247" fmla="*/ 5296610 w 6054367"/>
              <a:gd name="connsiteY2247" fmla="*/ 4014199 h 5609494"/>
              <a:gd name="connsiteX2248" fmla="*/ 5294047 w 6054367"/>
              <a:gd name="connsiteY2248" fmla="*/ 4015801 h 5609494"/>
              <a:gd name="connsiteX2249" fmla="*/ 5291803 w 6054367"/>
              <a:gd name="connsiteY2249" fmla="*/ 4017723 h 5609494"/>
              <a:gd name="connsiteX2250" fmla="*/ 5288920 w 6054367"/>
              <a:gd name="connsiteY2250" fmla="*/ 4019646 h 5609494"/>
              <a:gd name="connsiteX2251" fmla="*/ 5286997 w 6054367"/>
              <a:gd name="connsiteY2251" fmla="*/ 4021889 h 5609494"/>
              <a:gd name="connsiteX2252" fmla="*/ 5285075 w 6054367"/>
              <a:gd name="connsiteY2252" fmla="*/ 4024132 h 5609494"/>
              <a:gd name="connsiteX2253" fmla="*/ 5283794 w 6054367"/>
              <a:gd name="connsiteY2253" fmla="*/ 4026695 h 5609494"/>
              <a:gd name="connsiteX2254" fmla="*/ 5282512 w 6054367"/>
              <a:gd name="connsiteY2254" fmla="*/ 4029579 h 5609494"/>
              <a:gd name="connsiteX2255" fmla="*/ 5281870 w 6054367"/>
              <a:gd name="connsiteY2255" fmla="*/ 4032462 h 5609494"/>
              <a:gd name="connsiteX2256" fmla="*/ 5282512 w 6054367"/>
              <a:gd name="connsiteY2256" fmla="*/ 4034065 h 5609494"/>
              <a:gd name="connsiteX2257" fmla="*/ 5283794 w 6054367"/>
              <a:gd name="connsiteY2257" fmla="*/ 4036948 h 5609494"/>
              <a:gd name="connsiteX2258" fmla="*/ 5288599 w 6054367"/>
              <a:gd name="connsiteY2258" fmla="*/ 4044958 h 5609494"/>
              <a:gd name="connsiteX2259" fmla="*/ 5295328 w 6054367"/>
              <a:gd name="connsiteY2259" fmla="*/ 4056172 h 5609494"/>
              <a:gd name="connsiteX2260" fmla="*/ 5294047 w 6054367"/>
              <a:gd name="connsiteY2260" fmla="*/ 4056813 h 5609494"/>
              <a:gd name="connsiteX2261" fmla="*/ 5290842 w 6054367"/>
              <a:gd name="connsiteY2261" fmla="*/ 4058094 h 5609494"/>
              <a:gd name="connsiteX2262" fmla="*/ 5281231 w 6054367"/>
              <a:gd name="connsiteY2262" fmla="*/ 4060979 h 5609494"/>
              <a:gd name="connsiteX2263" fmla="*/ 5275142 w 6054367"/>
              <a:gd name="connsiteY2263" fmla="*/ 4062901 h 5609494"/>
              <a:gd name="connsiteX2264" fmla="*/ 5268734 w 6054367"/>
              <a:gd name="connsiteY2264" fmla="*/ 4065784 h 5609494"/>
              <a:gd name="connsiteX2265" fmla="*/ 5262326 w 6054367"/>
              <a:gd name="connsiteY2265" fmla="*/ 4068988 h 5609494"/>
              <a:gd name="connsiteX2266" fmla="*/ 5256238 w 6054367"/>
              <a:gd name="connsiteY2266" fmla="*/ 4072513 h 5609494"/>
              <a:gd name="connsiteX2267" fmla="*/ 5253355 w 6054367"/>
              <a:gd name="connsiteY2267" fmla="*/ 4074436 h 5609494"/>
              <a:gd name="connsiteX2268" fmla="*/ 5250472 w 6054367"/>
              <a:gd name="connsiteY2268" fmla="*/ 4076678 h 5609494"/>
              <a:gd name="connsiteX2269" fmla="*/ 5248228 w 6054367"/>
              <a:gd name="connsiteY2269" fmla="*/ 4078921 h 5609494"/>
              <a:gd name="connsiteX2270" fmla="*/ 5245985 w 6054367"/>
              <a:gd name="connsiteY2270" fmla="*/ 4081485 h 5609494"/>
              <a:gd name="connsiteX2271" fmla="*/ 5244064 w 6054367"/>
              <a:gd name="connsiteY2271" fmla="*/ 4084368 h 5609494"/>
              <a:gd name="connsiteX2272" fmla="*/ 5242461 w 6054367"/>
              <a:gd name="connsiteY2272" fmla="*/ 4086931 h 5609494"/>
              <a:gd name="connsiteX2273" fmla="*/ 5241179 w 6054367"/>
              <a:gd name="connsiteY2273" fmla="*/ 4090135 h 5609494"/>
              <a:gd name="connsiteX2274" fmla="*/ 5240219 w 6054367"/>
              <a:gd name="connsiteY2274" fmla="*/ 4093019 h 5609494"/>
              <a:gd name="connsiteX2275" fmla="*/ 5240219 w 6054367"/>
              <a:gd name="connsiteY2275" fmla="*/ 4096543 h 5609494"/>
              <a:gd name="connsiteX2276" fmla="*/ 5240219 w 6054367"/>
              <a:gd name="connsiteY2276" fmla="*/ 4099747 h 5609494"/>
              <a:gd name="connsiteX2277" fmla="*/ 5241179 w 6054367"/>
              <a:gd name="connsiteY2277" fmla="*/ 4103592 h 5609494"/>
              <a:gd name="connsiteX2278" fmla="*/ 5242461 w 6054367"/>
              <a:gd name="connsiteY2278" fmla="*/ 4107437 h 5609494"/>
              <a:gd name="connsiteX2279" fmla="*/ 5244383 w 6054367"/>
              <a:gd name="connsiteY2279" fmla="*/ 4111603 h 5609494"/>
              <a:gd name="connsiteX2280" fmla="*/ 5247267 w 6054367"/>
              <a:gd name="connsiteY2280" fmla="*/ 4116408 h 5609494"/>
              <a:gd name="connsiteX2281" fmla="*/ 5250151 w 6054367"/>
              <a:gd name="connsiteY2281" fmla="*/ 4120574 h 5609494"/>
              <a:gd name="connsiteX2282" fmla="*/ 5254317 w 6054367"/>
              <a:gd name="connsiteY2282" fmla="*/ 4125380 h 5609494"/>
              <a:gd name="connsiteX2283" fmla="*/ 5246306 w 6054367"/>
              <a:gd name="connsiteY2283" fmla="*/ 4136914 h 5609494"/>
              <a:gd name="connsiteX2284" fmla="*/ 5238616 w 6054367"/>
              <a:gd name="connsiteY2284" fmla="*/ 4147488 h 5609494"/>
              <a:gd name="connsiteX2285" fmla="*/ 5224839 w 6054367"/>
              <a:gd name="connsiteY2285" fmla="*/ 4169275 h 5609494"/>
              <a:gd name="connsiteX2286" fmla="*/ 5207857 w 6054367"/>
              <a:gd name="connsiteY2286" fmla="*/ 4193626 h 5609494"/>
              <a:gd name="connsiteX2287" fmla="*/ 5197604 w 6054367"/>
              <a:gd name="connsiteY2287" fmla="*/ 4207724 h 5609494"/>
              <a:gd name="connsiteX2288" fmla="*/ 5185429 w 6054367"/>
              <a:gd name="connsiteY2288" fmla="*/ 4224064 h 5609494"/>
              <a:gd name="connsiteX2289" fmla="*/ 5182866 w 6054367"/>
              <a:gd name="connsiteY2289" fmla="*/ 4228550 h 5609494"/>
              <a:gd name="connsiteX2290" fmla="*/ 5179662 w 6054367"/>
              <a:gd name="connsiteY2290" fmla="*/ 4234317 h 5609494"/>
              <a:gd name="connsiteX2291" fmla="*/ 5173574 w 6054367"/>
              <a:gd name="connsiteY2291" fmla="*/ 4247454 h 5609494"/>
              <a:gd name="connsiteX2292" fmla="*/ 5169088 w 6054367"/>
              <a:gd name="connsiteY2292" fmla="*/ 4258668 h 5609494"/>
              <a:gd name="connsiteX2293" fmla="*/ 5168448 w 6054367"/>
              <a:gd name="connsiteY2293" fmla="*/ 4261552 h 5609494"/>
              <a:gd name="connsiteX2294" fmla="*/ 5168127 w 6054367"/>
              <a:gd name="connsiteY2294" fmla="*/ 4262513 h 5609494"/>
              <a:gd name="connsiteX2295" fmla="*/ 5168448 w 6054367"/>
              <a:gd name="connsiteY2295" fmla="*/ 4262513 h 5609494"/>
              <a:gd name="connsiteX2296" fmla="*/ 5166525 w 6054367"/>
              <a:gd name="connsiteY2296" fmla="*/ 4263475 h 5609494"/>
              <a:gd name="connsiteX2297" fmla="*/ 5164282 w 6054367"/>
              <a:gd name="connsiteY2297" fmla="*/ 4264756 h 5609494"/>
              <a:gd name="connsiteX2298" fmla="*/ 5161398 w 6054367"/>
              <a:gd name="connsiteY2298" fmla="*/ 4265076 h 5609494"/>
              <a:gd name="connsiteX2299" fmla="*/ 5159156 w 6054367"/>
              <a:gd name="connsiteY2299" fmla="*/ 4265076 h 5609494"/>
              <a:gd name="connsiteX2300" fmla="*/ 5154029 w 6054367"/>
              <a:gd name="connsiteY2300" fmla="*/ 4265076 h 5609494"/>
              <a:gd name="connsiteX2301" fmla="*/ 5148582 w 6054367"/>
              <a:gd name="connsiteY2301" fmla="*/ 4264435 h 5609494"/>
              <a:gd name="connsiteX2302" fmla="*/ 5143135 w 6054367"/>
              <a:gd name="connsiteY2302" fmla="*/ 4263475 h 5609494"/>
              <a:gd name="connsiteX2303" fmla="*/ 5140572 w 6054367"/>
              <a:gd name="connsiteY2303" fmla="*/ 4263475 h 5609494"/>
              <a:gd name="connsiteX2304" fmla="*/ 5138009 w 6054367"/>
              <a:gd name="connsiteY2304" fmla="*/ 4263475 h 5609494"/>
              <a:gd name="connsiteX2305" fmla="*/ 5135766 w 6054367"/>
              <a:gd name="connsiteY2305" fmla="*/ 4263794 h 5609494"/>
              <a:gd name="connsiteX2306" fmla="*/ 5133202 w 6054367"/>
              <a:gd name="connsiteY2306" fmla="*/ 4264756 h 5609494"/>
              <a:gd name="connsiteX2307" fmla="*/ 5130960 w 6054367"/>
              <a:gd name="connsiteY2307" fmla="*/ 4265717 h 5609494"/>
              <a:gd name="connsiteX2308" fmla="*/ 5129038 w 6054367"/>
              <a:gd name="connsiteY2308" fmla="*/ 4267319 h 5609494"/>
              <a:gd name="connsiteX2309" fmla="*/ 5127115 w 6054367"/>
              <a:gd name="connsiteY2309" fmla="*/ 4269562 h 5609494"/>
              <a:gd name="connsiteX2310" fmla="*/ 5125834 w 6054367"/>
              <a:gd name="connsiteY2310" fmla="*/ 4271484 h 5609494"/>
              <a:gd name="connsiteX2311" fmla="*/ 5124231 w 6054367"/>
              <a:gd name="connsiteY2311" fmla="*/ 4273728 h 5609494"/>
              <a:gd name="connsiteX2312" fmla="*/ 5122949 w 6054367"/>
              <a:gd name="connsiteY2312" fmla="*/ 4275970 h 5609494"/>
              <a:gd name="connsiteX2313" fmla="*/ 5121989 w 6054367"/>
              <a:gd name="connsiteY2313" fmla="*/ 4280456 h 5609494"/>
              <a:gd name="connsiteX2314" fmla="*/ 5120707 w 6054367"/>
              <a:gd name="connsiteY2314" fmla="*/ 4284621 h 5609494"/>
              <a:gd name="connsiteX2315" fmla="*/ 5120707 w 6054367"/>
              <a:gd name="connsiteY2315" fmla="*/ 4288145 h 5609494"/>
              <a:gd name="connsiteX2316" fmla="*/ 5120707 w 6054367"/>
              <a:gd name="connsiteY2316" fmla="*/ 4291990 h 5609494"/>
              <a:gd name="connsiteX2317" fmla="*/ 5121028 w 6054367"/>
              <a:gd name="connsiteY2317" fmla="*/ 4298719 h 5609494"/>
              <a:gd name="connsiteX2318" fmla="*/ 5120707 w 6054367"/>
              <a:gd name="connsiteY2318" fmla="*/ 4301282 h 5609494"/>
              <a:gd name="connsiteX2319" fmla="*/ 5120386 w 6054367"/>
              <a:gd name="connsiteY2319" fmla="*/ 4303525 h 5609494"/>
              <a:gd name="connsiteX2320" fmla="*/ 5119746 w 6054367"/>
              <a:gd name="connsiteY2320" fmla="*/ 4304165 h 5609494"/>
              <a:gd name="connsiteX2321" fmla="*/ 5118785 w 6054367"/>
              <a:gd name="connsiteY2321" fmla="*/ 4305127 h 5609494"/>
              <a:gd name="connsiteX2322" fmla="*/ 5118144 w 6054367"/>
              <a:gd name="connsiteY2322" fmla="*/ 4305768 h 5609494"/>
              <a:gd name="connsiteX2323" fmla="*/ 5116541 w 6054367"/>
              <a:gd name="connsiteY2323" fmla="*/ 4306088 h 5609494"/>
              <a:gd name="connsiteX2324" fmla="*/ 5113658 w 6054367"/>
              <a:gd name="connsiteY2324" fmla="*/ 4307050 h 5609494"/>
              <a:gd name="connsiteX2325" fmla="*/ 5108852 w 6054367"/>
              <a:gd name="connsiteY2325" fmla="*/ 4306729 h 5609494"/>
              <a:gd name="connsiteX2326" fmla="*/ 5102764 w 6054367"/>
              <a:gd name="connsiteY2326" fmla="*/ 4305768 h 5609494"/>
              <a:gd name="connsiteX2327" fmla="*/ 5095396 w 6054367"/>
              <a:gd name="connsiteY2327" fmla="*/ 4303846 h 5609494"/>
              <a:gd name="connsiteX2328" fmla="*/ 5102124 w 6054367"/>
              <a:gd name="connsiteY2328" fmla="*/ 4351585 h 5609494"/>
              <a:gd name="connsiteX2329" fmla="*/ 5083861 w 6054367"/>
              <a:gd name="connsiteY2329" fmla="*/ 4372732 h 5609494"/>
              <a:gd name="connsiteX2330" fmla="*/ 5065597 w 6054367"/>
              <a:gd name="connsiteY2330" fmla="*/ 4393879 h 5609494"/>
              <a:gd name="connsiteX2331" fmla="*/ 5029071 w 6054367"/>
              <a:gd name="connsiteY2331" fmla="*/ 4434891 h 5609494"/>
              <a:gd name="connsiteX2332" fmla="*/ 4992866 w 6054367"/>
              <a:gd name="connsiteY2332" fmla="*/ 4476223 h 5609494"/>
              <a:gd name="connsiteX2333" fmla="*/ 4975243 w 6054367"/>
              <a:gd name="connsiteY2333" fmla="*/ 4497049 h 5609494"/>
              <a:gd name="connsiteX2334" fmla="*/ 4958262 w 6054367"/>
              <a:gd name="connsiteY2334" fmla="*/ 4517876 h 5609494"/>
              <a:gd name="connsiteX2335" fmla="*/ 4940640 w 6054367"/>
              <a:gd name="connsiteY2335" fmla="*/ 4538061 h 5609494"/>
              <a:gd name="connsiteX2336" fmla="*/ 4923338 w 6054367"/>
              <a:gd name="connsiteY2336" fmla="*/ 4558247 h 5609494"/>
              <a:gd name="connsiteX2337" fmla="*/ 4906356 w 6054367"/>
              <a:gd name="connsiteY2337" fmla="*/ 4578753 h 5609494"/>
              <a:gd name="connsiteX2338" fmla="*/ 4890016 w 6054367"/>
              <a:gd name="connsiteY2338" fmla="*/ 4599259 h 5609494"/>
              <a:gd name="connsiteX2339" fmla="*/ 4873675 w 6054367"/>
              <a:gd name="connsiteY2339" fmla="*/ 4619765 h 5609494"/>
              <a:gd name="connsiteX2340" fmla="*/ 4857654 w 6054367"/>
              <a:gd name="connsiteY2340" fmla="*/ 4639950 h 5609494"/>
              <a:gd name="connsiteX2341" fmla="*/ 4826895 w 6054367"/>
              <a:gd name="connsiteY2341" fmla="*/ 4680962 h 5609494"/>
              <a:gd name="connsiteX2342" fmla="*/ 4822090 w 6054367"/>
              <a:gd name="connsiteY2342" fmla="*/ 4680321 h 5609494"/>
              <a:gd name="connsiteX2343" fmla="*/ 4816963 w 6054367"/>
              <a:gd name="connsiteY2343" fmla="*/ 4679680 h 5609494"/>
              <a:gd name="connsiteX2344" fmla="*/ 4812158 w 6054367"/>
              <a:gd name="connsiteY2344" fmla="*/ 4678079 h 5609494"/>
              <a:gd name="connsiteX2345" fmla="*/ 4807031 w 6054367"/>
              <a:gd name="connsiteY2345" fmla="*/ 4676156 h 5609494"/>
              <a:gd name="connsiteX2346" fmla="*/ 4801905 w 6054367"/>
              <a:gd name="connsiteY2346" fmla="*/ 4673913 h 5609494"/>
              <a:gd name="connsiteX2347" fmla="*/ 4796778 w 6054367"/>
              <a:gd name="connsiteY2347" fmla="*/ 4671350 h 5609494"/>
              <a:gd name="connsiteX2348" fmla="*/ 4786845 w 6054367"/>
              <a:gd name="connsiteY2348" fmla="*/ 4665582 h 5609494"/>
              <a:gd name="connsiteX2349" fmla="*/ 4783641 w 6054367"/>
              <a:gd name="connsiteY2349" fmla="*/ 4675835 h 5609494"/>
              <a:gd name="connsiteX2350" fmla="*/ 4780117 w 6054367"/>
              <a:gd name="connsiteY2350" fmla="*/ 4686088 h 5609494"/>
              <a:gd name="connsiteX2351" fmla="*/ 4776272 w 6054367"/>
              <a:gd name="connsiteY2351" fmla="*/ 4695700 h 5609494"/>
              <a:gd name="connsiteX2352" fmla="*/ 4772106 w 6054367"/>
              <a:gd name="connsiteY2352" fmla="*/ 4704993 h 5609494"/>
              <a:gd name="connsiteX2353" fmla="*/ 4767621 w 6054367"/>
              <a:gd name="connsiteY2353" fmla="*/ 4714284 h 5609494"/>
              <a:gd name="connsiteX2354" fmla="*/ 4763135 w 6054367"/>
              <a:gd name="connsiteY2354" fmla="*/ 4722935 h 5609494"/>
              <a:gd name="connsiteX2355" fmla="*/ 4758009 w 6054367"/>
              <a:gd name="connsiteY2355" fmla="*/ 4731586 h 5609494"/>
              <a:gd name="connsiteX2356" fmla="*/ 4753203 w 6054367"/>
              <a:gd name="connsiteY2356" fmla="*/ 4740237 h 5609494"/>
              <a:gd name="connsiteX2357" fmla="*/ 4747756 w 6054367"/>
              <a:gd name="connsiteY2357" fmla="*/ 4748568 h 5609494"/>
              <a:gd name="connsiteX2358" fmla="*/ 4742629 w 6054367"/>
              <a:gd name="connsiteY2358" fmla="*/ 4756577 h 5609494"/>
              <a:gd name="connsiteX2359" fmla="*/ 4736862 w 6054367"/>
              <a:gd name="connsiteY2359" fmla="*/ 4764588 h 5609494"/>
              <a:gd name="connsiteX2360" fmla="*/ 4731095 w 6054367"/>
              <a:gd name="connsiteY2360" fmla="*/ 4771957 h 5609494"/>
              <a:gd name="connsiteX2361" fmla="*/ 4718919 w 6054367"/>
              <a:gd name="connsiteY2361" fmla="*/ 4787016 h 5609494"/>
              <a:gd name="connsiteX2362" fmla="*/ 4706423 w 6054367"/>
              <a:gd name="connsiteY2362" fmla="*/ 4801434 h 5609494"/>
              <a:gd name="connsiteX2363" fmla="*/ 4692967 w 6054367"/>
              <a:gd name="connsiteY2363" fmla="*/ 4815212 h 5609494"/>
              <a:gd name="connsiteX2364" fmla="*/ 4679830 w 6054367"/>
              <a:gd name="connsiteY2364" fmla="*/ 4828669 h 5609494"/>
              <a:gd name="connsiteX2365" fmla="*/ 4652275 w 6054367"/>
              <a:gd name="connsiteY2365" fmla="*/ 4855583 h 5609494"/>
              <a:gd name="connsiteX2366" fmla="*/ 4625361 w 6054367"/>
              <a:gd name="connsiteY2366" fmla="*/ 4882176 h 5609494"/>
              <a:gd name="connsiteX2367" fmla="*/ 4611904 w 6054367"/>
              <a:gd name="connsiteY2367" fmla="*/ 4895954 h 5609494"/>
              <a:gd name="connsiteX2368" fmla="*/ 4598767 w 6054367"/>
              <a:gd name="connsiteY2368" fmla="*/ 4909411 h 5609494"/>
              <a:gd name="connsiteX2369" fmla="*/ 4596845 w 6054367"/>
              <a:gd name="connsiteY2369" fmla="*/ 4911012 h 5609494"/>
              <a:gd name="connsiteX2370" fmla="*/ 4594922 w 6054367"/>
              <a:gd name="connsiteY2370" fmla="*/ 4912294 h 5609494"/>
              <a:gd name="connsiteX2371" fmla="*/ 4593640 w 6054367"/>
              <a:gd name="connsiteY2371" fmla="*/ 4913576 h 5609494"/>
              <a:gd name="connsiteX2372" fmla="*/ 4592359 w 6054367"/>
              <a:gd name="connsiteY2372" fmla="*/ 4915178 h 5609494"/>
              <a:gd name="connsiteX2373" fmla="*/ 4591719 w 6054367"/>
              <a:gd name="connsiteY2373" fmla="*/ 4917101 h 5609494"/>
              <a:gd name="connsiteX2374" fmla="*/ 4591398 w 6054367"/>
              <a:gd name="connsiteY2374" fmla="*/ 4918702 h 5609494"/>
              <a:gd name="connsiteX2375" fmla="*/ 4591077 w 6054367"/>
              <a:gd name="connsiteY2375" fmla="*/ 4920625 h 5609494"/>
              <a:gd name="connsiteX2376" fmla="*/ 4591398 w 6054367"/>
              <a:gd name="connsiteY2376" fmla="*/ 4921906 h 5609494"/>
              <a:gd name="connsiteX2377" fmla="*/ 4591719 w 6054367"/>
              <a:gd name="connsiteY2377" fmla="*/ 4925751 h 5609494"/>
              <a:gd name="connsiteX2378" fmla="*/ 4593001 w 6054367"/>
              <a:gd name="connsiteY2378" fmla="*/ 4929917 h 5609494"/>
              <a:gd name="connsiteX2379" fmla="*/ 4596204 w 6054367"/>
              <a:gd name="connsiteY2379" fmla="*/ 4937926 h 5609494"/>
              <a:gd name="connsiteX2380" fmla="*/ 4597806 w 6054367"/>
              <a:gd name="connsiteY2380" fmla="*/ 4941771 h 5609494"/>
              <a:gd name="connsiteX2381" fmla="*/ 4599088 w 6054367"/>
              <a:gd name="connsiteY2381" fmla="*/ 4945937 h 5609494"/>
              <a:gd name="connsiteX2382" fmla="*/ 4599409 w 6054367"/>
              <a:gd name="connsiteY2382" fmla="*/ 4949461 h 5609494"/>
              <a:gd name="connsiteX2383" fmla="*/ 4599409 w 6054367"/>
              <a:gd name="connsiteY2383" fmla="*/ 4951383 h 5609494"/>
              <a:gd name="connsiteX2384" fmla="*/ 4599409 w 6054367"/>
              <a:gd name="connsiteY2384" fmla="*/ 4953306 h 5609494"/>
              <a:gd name="connsiteX2385" fmla="*/ 4599088 w 6054367"/>
              <a:gd name="connsiteY2385" fmla="*/ 4954908 h 5609494"/>
              <a:gd name="connsiteX2386" fmla="*/ 4598127 w 6054367"/>
              <a:gd name="connsiteY2386" fmla="*/ 4956831 h 5609494"/>
              <a:gd name="connsiteX2387" fmla="*/ 4597165 w 6054367"/>
              <a:gd name="connsiteY2387" fmla="*/ 4958112 h 5609494"/>
              <a:gd name="connsiteX2388" fmla="*/ 4595564 w 6054367"/>
              <a:gd name="connsiteY2388" fmla="*/ 4959714 h 5609494"/>
              <a:gd name="connsiteX2389" fmla="*/ 4593961 w 6054367"/>
              <a:gd name="connsiteY2389" fmla="*/ 4960996 h 5609494"/>
              <a:gd name="connsiteX2390" fmla="*/ 4591719 w 6054367"/>
              <a:gd name="connsiteY2390" fmla="*/ 4961957 h 5609494"/>
              <a:gd name="connsiteX2391" fmla="*/ 4589476 w 6054367"/>
              <a:gd name="connsiteY2391" fmla="*/ 4963559 h 5609494"/>
              <a:gd name="connsiteX2392" fmla="*/ 4586272 w 6054367"/>
              <a:gd name="connsiteY2392" fmla="*/ 4964200 h 5609494"/>
              <a:gd name="connsiteX2393" fmla="*/ 4582748 w 6054367"/>
              <a:gd name="connsiteY2393" fmla="*/ 4958112 h 5609494"/>
              <a:gd name="connsiteX2394" fmla="*/ 4579223 w 6054367"/>
              <a:gd name="connsiteY2394" fmla="*/ 4952986 h 5609494"/>
              <a:gd name="connsiteX2395" fmla="*/ 4575378 w 6054367"/>
              <a:gd name="connsiteY2395" fmla="*/ 4948179 h 5609494"/>
              <a:gd name="connsiteX2396" fmla="*/ 4571533 w 6054367"/>
              <a:gd name="connsiteY2396" fmla="*/ 4944655 h 5609494"/>
              <a:gd name="connsiteX2397" fmla="*/ 4567688 w 6054367"/>
              <a:gd name="connsiteY2397" fmla="*/ 4941131 h 5609494"/>
              <a:gd name="connsiteX2398" fmla="*/ 4563843 w 6054367"/>
              <a:gd name="connsiteY2398" fmla="*/ 4938567 h 5609494"/>
              <a:gd name="connsiteX2399" fmla="*/ 4560318 w 6054367"/>
              <a:gd name="connsiteY2399" fmla="*/ 4936004 h 5609494"/>
              <a:gd name="connsiteX2400" fmla="*/ 4555834 w 6054367"/>
              <a:gd name="connsiteY2400" fmla="*/ 4934403 h 5609494"/>
              <a:gd name="connsiteX2401" fmla="*/ 4552309 w 6054367"/>
              <a:gd name="connsiteY2401" fmla="*/ 4933121 h 5609494"/>
              <a:gd name="connsiteX2402" fmla="*/ 4548144 w 6054367"/>
              <a:gd name="connsiteY2402" fmla="*/ 4932480 h 5609494"/>
              <a:gd name="connsiteX2403" fmla="*/ 4544299 w 6054367"/>
              <a:gd name="connsiteY2403" fmla="*/ 4931518 h 5609494"/>
              <a:gd name="connsiteX2404" fmla="*/ 4540133 w 6054367"/>
              <a:gd name="connsiteY2404" fmla="*/ 4931198 h 5609494"/>
              <a:gd name="connsiteX2405" fmla="*/ 4532123 w 6054367"/>
              <a:gd name="connsiteY2405" fmla="*/ 4931198 h 5609494"/>
              <a:gd name="connsiteX2406" fmla="*/ 4524113 w 6054367"/>
              <a:gd name="connsiteY2406" fmla="*/ 4931198 h 5609494"/>
              <a:gd name="connsiteX2407" fmla="*/ 4526996 w 6054367"/>
              <a:gd name="connsiteY2407" fmla="*/ 4937286 h 5609494"/>
              <a:gd name="connsiteX2408" fmla="*/ 4530201 w 6054367"/>
              <a:gd name="connsiteY2408" fmla="*/ 4941771 h 5609494"/>
              <a:gd name="connsiteX2409" fmla="*/ 4533404 w 6054367"/>
              <a:gd name="connsiteY2409" fmla="*/ 4945296 h 5609494"/>
              <a:gd name="connsiteX2410" fmla="*/ 4536609 w 6054367"/>
              <a:gd name="connsiteY2410" fmla="*/ 4947539 h 5609494"/>
              <a:gd name="connsiteX2411" fmla="*/ 4540133 w 6054367"/>
              <a:gd name="connsiteY2411" fmla="*/ 4949141 h 5609494"/>
              <a:gd name="connsiteX2412" fmla="*/ 4543657 w 6054367"/>
              <a:gd name="connsiteY2412" fmla="*/ 4950102 h 5609494"/>
              <a:gd name="connsiteX2413" fmla="*/ 4547182 w 6054367"/>
              <a:gd name="connsiteY2413" fmla="*/ 4950743 h 5609494"/>
              <a:gd name="connsiteX2414" fmla="*/ 4550707 w 6054367"/>
              <a:gd name="connsiteY2414" fmla="*/ 4951064 h 5609494"/>
              <a:gd name="connsiteX2415" fmla="*/ 4554231 w 6054367"/>
              <a:gd name="connsiteY2415" fmla="*/ 4951383 h 5609494"/>
              <a:gd name="connsiteX2416" fmla="*/ 4557755 w 6054367"/>
              <a:gd name="connsiteY2416" fmla="*/ 4951704 h 5609494"/>
              <a:gd name="connsiteX2417" fmla="*/ 4561280 w 6054367"/>
              <a:gd name="connsiteY2417" fmla="*/ 4952986 h 5609494"/>
              <a:gd name="connsiteX2418" fmla="*/ 4564805 w 6054367"/>
              <a:gd name="connsiteY2418" fmla="*/ 4954268 h 5609494"/>
              <a:gd name="connsiteX2419" fmla="*/ 4568008 w 6054367"/>
              <a:gd name="connsiteY2419" fmla="*/ 4956831 h 5609494"/>
              <a:gd name="connsiteX2420" fmla="*/ 4571213 w 6054367"/>
              <a:gd name="connsiteY2420" fmla="*/ 4960035 h 5609494"/>
              <a:gd name="connsiteX2421" fmla="*/ 4574737 w 6054367"/>
              <a:gd name="connsiteY2421" fmla="*/ 4964840 h 5609494"/>
              <a:gd name="connsiteX2422" fmla="*/ 4577621 w 6054367"/>
              <a:gd name="connsiteY2422" fmla="*/ 4970288 h 5609494"/>
              <a:gd name="connsiteX2423" fmla="*/ 4569931 w 6054367"/>
              <a:gd name="connsiteY2423" fmla="*/ 4976375 h 5609494"/>
              <a:gd name="connsiteX2424" fmla="*/ 4562562 w 6054367"/>
              <a:gd name="connsiteY2424" fmla="*/ 4982142 h 5609494"/>
              <a:gd name="connsiteX2425" fmla="*/ 4558717 w 6054367"/>
              <a:gd name="connsiteY2425" fmla="*/ 4984386 h 5609494"/>
              <a:gd name="connsiteX2426" fmla="*/ 4554872 w 6054367"/>
              <a:gd name="connsiteY2426" fmla="*/ 4986308 h 5609494"/>
              <a:gd name="connsiteX2427" fmla="*/ 4551027 w 6054367"/>
              <a:gd name="connsiteY2427" fmla="*/ 4988231 h 5609494"/>
              <a:gd name="connsiteX2428" fmla="*/ 4547182 w 6054367"/>
              <a:gd name="connsiteY2428" fmla="*/ 4989832 h 5609494"/>
              <a:gd name="connsiteX2429" fmla="*/ 4543337 w 6054367"/>
              <a:gd name="connsiteY2429" fmla="*/ 4990473 h 5609494"/>
              <a:gd name="connsiteX2430" fmla="*/ 4540133 w 6054367"/>
              <a:gd name="connsiteY2430" fmla="*/ 4991114 h 5609494"/>
              <a:gd name="connsiteX2431" fmla="*/ 4536609 w 6054367"/>
              <a:gd name="connsiteY2431" fmla="*/ 4991114 h 5609494"/>
              <a:gd name="connsiteX2432" fmla="*/ 4532764 w 6054367"/>
              <a:gd name="connsiteY2432" fmla="*/ 4990153 h 5609494"/>
              <a:gd name="connsiteX2433" fmla="*/ 4529240 w 6054367"/>
              <a:gd name="connsiteY2433" fmla="*/ 4988550 h 5609494"/>
              <a:gd name="connsiteX2434" fmla="*/ 4526356 w 6054367"/>
              <a:gd name="connsiteY2434" fmla="*/ 4986628 h 5609494"/>
              <a:gd name="connsiteX2435" fmla="*/ 4522831 w 6054367"/>
              <a:gd name="connsiteY2435" fmla="*/ 4983745 h 5609494"/>
              <a:gd name="connsiteX2436" fmla="*/ 4519948 w 6054367"/>
              <a:gd name="connsiteY2436" fmla="*/ 4980220 h 5609494"/>
              <a:gd name="connsiteX2437" fmla="*/ 4518346 w 6054367"/>
              <a:gd name="connsiteY2437" fmla="*/ 4983104 h 5609494"/>
              <a:gd name="connsiteX2438" fmla="*/ 4517385 w 6054367"/>
              <a:gd name="connsiteY2438" fmla="*/ 4985987 h 5609494"/>
              <a:gd name="connsiteX2439" fmla="*/ 4517064 w 6054367"/>
              <a:gd name="connsiteY2439" fmla="*/ 4988550 h 5609494"/>
              <a:gd name="connsiteX2440" fmla="*/ 4516743 w 6054367"/>
              <a:gd name="connsiteY2440" fmla="*/ 4991755 h 5609494"/>
              <a:gd name="connsiteX2441" fmla="*/ 4516743 w 6054367"/>
              <a:gd name="connsiteY2441" fmla="*/ 4995279 h 5609494"/>
              <a:gd name="connsiteX2442" fmla="*/ 4516743 w 6054367"/>
              <a:gd name="connsiteY2442" fmla="*/ 4998163 h 5609494"/>
              <a:gd name="connsiteX2443" fmla="*/ 4518025 w 6054367"/>
              <a:gd name="connsiteY2443" fmla="*/ 5004571 h 5609494"/>
              <a:gd name="connsiteX2444" fmla="*/ 4520268 w 6054367"/>
              <a:gd name="connsiteY2444" fmla="*/ 5011620 h 5609494"/>
              <a:gd name="connsiteX2445" fmla="*/ 4522831 w 6054367"/>
              <a:gd name="connsiteY2445" fmla="*/ 5018669 h 5609494"/>
              <a:gd name="connsiteX2446" fmla="*/ 4526676 w 6054367"/>
              <a:gd name="connsiteY2446" fmla="*/ 5026038 h 5609494"/>
              <a:gd name="connsiteX2447" fmla="*/ 4530841 w 6054367"/>
              <a:gd name="connsiteY2447" fmla="*/ 5033728 h 5609494"/>
              <a:gd name="connsiteX2448" fmla="*/ 4520588 w 6054367"/>
              <a:gd name="connsiteY2448" fmla="*/ 5042378 h 5609494"/>
              <a:gd name="connsiteX2449" fmla="*/ 4510977 w 6054367"/>
              <a:gd name="connsiteY2449" fmla="*/ 5050389 h 5609494"/>
              <a:gd name="connsiteX2450" fmla="*/ 4502325 w 6054367"/>
              <a:gd name="connsiteY2450" fmla="*/ 5057438 h 5609494"/>
              <a:gd name="connsiteX2451" fmla="*/ 4493674 w 6054367"/>
              <a:gd name="connsiteY2451" fmla="*/ 5064166 h 5609494"/>
              <a:gd name="connsiteX2452" fmla="*/ 4484703 w 6054367"/>
              <a:gd name="connsiteY2452" fmla="*/ 5069613 h 5609494"/>
              <a:gd name="connsiteX2453" fmla="*/ 4476373 w 6054367"/>
              <a:gd name="connsiteY2453" fmla="*/ 5075381 h 5609494"/>
              <a:gd name="connsiteX2454" fmla="*/ 4468043 w 6054367"/>
              <a:gd name="connsiteY2454" fmla="*/ 5080507 h 5609494"/>
              <a:gd name="connsiteX2455" fmla="*/ 4459712 w 6054367"/>
              <a:gd name="connsiteY2455" fmla="*/ 5085313 h 5609494"/>
              <a:gd name="connsiteX2456" fmla="*/ 4441769 w 6054367"/>
              <a:gd name="connsiteY2456" fmla="*/ 5094925 h 5609494"/>
              <a:gd name="connsiteX2457" fmla="*/ 4422865 w 6054367"/>
              <a:gd name="connsiteY2457" fmla="*/ 5105499 h 5609494"/>
              <a:gd name="connsiteX2458" fmla="*/ 4401398 w 6054367"/>
              <a:gd name="connsiteY2458" fmla="*/ 5117674 h 5609494"/>
              <a:gd name="connsiteX2459" fmla="*/ 4389543 w 6054367"/>
              <a:gd name="connsiteY2459" fmla="*/ 5124723 h 5609494"/>
              <a:gd name="connsiteX2460" fmla="*/ 4377048 w 6054367"/>
              <a:gd name="connsiteY2460" fmla="*/ 5132413 h 5609494"/>
              <a:gd name="connsiteX2461" fmla="*/ 4375125 w 6054367"/>
              <a:gd name="connsiteY2461" fmla="*/ 5110945 h 5609494"/>
              <a:gd name="connsiteX2462" fmla="*/ 4373523 w 6054367"/>
              <a:gd name="connsiteY2462" fmla="*/ 5101654 h 5609494"/>
              <a:gd name="connsiteX2463" fmla="*/ 4372562 w 6054367"/>
              <a:gd name="connsiteY2463" fmla="*/ 5093323 h 5609494"/>
              <a:gd name="connsiteX2464" fmla="*/ 4370959 w 6054367"/>
              <a:gd name="connsiteY2464" fmla="*/ 5085634 h 5609494"/>
              <a:gd name="connsiteX2465" fmla="*/ 4369037 w 6054367"/>
              <a:gd name="connsiteY2465" fmla="*/ 5078585 h 5609494"/>
              <a:gd name="connsiteX2466" fmla="*/ 4367115 w 6054367"/>
              <a:gd name="connsiteY2466" fmla="*/ 5072177 h 5609494"/>
              <a:gd name="connsiteX2467" fmla="*/ 4364872 w 6054367"/>
              <a:gd name="connsiteY2467" fmla="*/ 5065128 h 5609494"/>
              <a:gd name="connsiteX2468" fmla="*/ 4362309 w 6054367"/>
              <a:gd name="connsiteY2468" fmla="*/ 5058720 h 5609494"/>
              <a:gd name="connsiteX2469" fmla="*/ 4359105 w 6054367"/>
              <a:gd name="connsiteY2469" fmla="*/ 5051991 h 5609494"/>
              <a:gd name="connsiteX2470" fmla="*/ 4352056 w 6054367"/>
              <a:gd name="connsiteY2470" fmla="*/ 5037252 h 5609494"/>
              <a:gd name="connsiteX2471" fmla="*/ 4342444 w 6054367"/>
              <a:gd name="connsiteY2471" fmla="*/ 5019950 h 5609494"/>
              <a:gd name="connsiteX2472" fmla="*/ 4330909 w 6054367"/>
              <a:gd name="connsiteY2472" fmla="*/ 4998484 h 5609494"/>
              <a:gd name="connsiteX2473" fmla="*/ 4327384 w 6054367"/>
              <a:gd name="connsiteY2473" fmla="*/ 5000085 h 5609494"/>
              <a:gd name="connsiteX2474" fmla="*/ 4324180 w 6054367"/>
              <a:gd name="connsiteY2474" fmla="*/ 5002007 h 5609494"/>
              <a:gd name="connsiteX2475" fmla="*/ 4322258 w 6054367"/>
              <a:gd name="connsiteY2475" fmla="*/ 5003930 h 5609494"/>
              <a:gd name="connsiteX2476" fmla="*/ 4320656 w 6054367"/>
              <a:gd name="connsiteY2476" fmla="*/ 5005852 h 5609494"/>
              <a:gd name="connsiteX2477" fmla="*/ 4319695 w 6054367"/>
              <a:gd name="connsiteY2477" fmla="*/ 5008096 h 5609494"/>
              <a:gd name="connsiteX2478" fmla="*/ 4319695 w 6054367"/>
              <a:gd name="connsiteY2478" fmla="*/ 5010659 h 5609494"/>
              <a:gd name="connsiteX2479" fmla="*/ 4319695 w 6054367"/>
              <a:gd name="connsiteY2479" fmla="*/ 5013542 h 5609494"/>
              <a:gd name="connsiteX2480" fmla="*/ 4320335 w 6054367"/>
              <a:gd name="connsiteY2480" fmla="*/ 5016105 h 5609494"/>
              <a:gd name="connsiteX2481" fmla="*/ 4321297 w 6054367"/>
              <a:gd name="connsiteY2481" fmla="*/ 5018989 h 5609494"/>
              <a:gd name="connsiteX2482" fmla="*/ 4322258 w 6054367"/>
              <a:gd name="connsiteY2482" fmla="*/ 5022193 h 5609494"/>
              <a:gd name="connsiteX2483" fmla="*/ 4325783 w 6054367"/>
              <a:gd name="connsiteY2483" fmla="*/ 5028602 h 5609494"/>
              <a:gd name="connsiteX2484" fmla="*/ 4333473 w 6054367"/>
              <a:gd name="connsiteY2484" fmla="*/ 5041738 h 5609494"/>
              <a:gd name="connsiteX2485" fmla="*/ 4330588 w 6054367"/>
              <a:gd name="connsiteY2485" fmla="*/ 5042378 h 5609494"/>
              <a:gd name="connsiteX2486" fmla="*/ 4328025 w 6054367"/>
              <a:gd name="connsiteY2486" fmla="*/ 5042699 h 5609494"/>
              <a:gd name="connsiteX2487" fmla="*/ 4325462 w 6054367"/>
              <a:gd name="connsiteY2487" fmla="*/ 5043019 h 5609494"/>
              <a:gd name="connsiteX2488" fmla="*/ 4322579 w 6054367"/>
              <a:gd name="connsiteY2488" fmla="*/ 5043019 h 5609494"/>
              <a:gd name="connsiteX2489" fmla="*/ 4317772 w 6054367"/>
              <a:gd name="connsiteY2489" fmla="*/ 5042699 h 5609494"/>
              <a:gd name="connsiteX2490" fmla="*/ 4312646 w 6054367"/>
              <a:gd name="connsiteY2490" fmla="*/ 5041097 h 5609494"/>
              <a:gd name="connsiteX2491" fmla="*/ 4308160 w 6054367"/>
              <a:gd name="connsiteY2491" fmla="*/ 5039174 h 5609494"/>
              <a:gd name="connsiteX2492" fmla="*/ 4303674 w 6054367"/>
              <a:gd name="connsiteY2492" fmla="*/ 5036611 h 5609494"/>
              <a:gd name="connsiteX2493" fmla="*/ 4298548 w 6054367"/>
              <a:gd name="connsiteY2493" fmla="*/ 5033728 h 5609494"/>
              <a:gd name="connsiteX2494" fmla="*/ 4294062 w 6054367"/>
              <a:gd name="connsiteY2494" fmla="*/ 5030203 h 5609494"/>
              <a:gd name="connsiteX2495" fmla="*/ 4285412 w 6054367"/>
              <a:gd name="connsiteY2495" fmla="*/ 5022513 h 5609494"/>
              <a:gd name="connsiteX2496" fmla="*/ 4276120 w 6054367"/>
              <a:gd name="connsiteY2496" fmla="*/ 5014183 h 5609494"/>
              <a:gd name="connsiteX2497" fmla="*/ 4267469 w 6054367"/>
              <a:gd name="connsiteY2497" fmla="*/ 5006493 h 5609494"/>
              <a:gd name="connsiteX2498" fmla="*/ 4262983 w 6054367"/>
              <a:gd name="connsiteY2498" fmla="*/ 5002648 h 5609494"/>
              <a:gd name="connsiteX2499" fmla="*/ 4258498 w 6054367"/>
              <a:gd name="connsiteY2499" fmla="*/ 4999444 h 5609494"/>
              <a:gd name="connsiteX2500" fmla="*/ 4255294 w 6054367"/>
              <a:gd name="connsiteY2500" fmla="*/ 5003930 h 5609494"/>
              <a:gd name="connsiteX2501" fmla="*/ 4252410 w 6054367"/>
              <a:gd name="connsiteY2501" fmla="*/ 5007775 h 5609494"/>
              <a:gd name="connsiteX2502" fmla="*/ 4249206 w 6054367"/>
              <a:gd name="connsiteY2502" fmla="*/ 5010979 h 5609494"/>
              <a:gd name="connsiteX2503" fmla="*/ 4245682 w 6054367"/>
              <a:gd name="connsiteY2503" fmla="*/ 5014504 h 5609494"/>
              <a:gd name="connsiteX2504" fmla="*/ 4241837 w 6054367"/>
              <a:gd name="connsiteY2504" fmla="*/ 5017708 h 5609494"/>
              <a:gd name="connsiteX2505" fmla="*/ 4238633 w 6054367"/>
              <a:gd name="connsiteY2505" fmla="*/ 5020271 h 5609494"/>
              <a:gd name="connsiteX2506" fmla="*/ 4234788 w 6054367"/>
              <a:gd name="connsiteY2506" fmla="*/ 5022513 h 5609494"/>
              <a:gd name="connsiteX2507" fmla="*/ 4230943 w 6054367"/>
              <a:gd name="connsiteY2507" fmla="*/ 5024757 h 5609494"/>
              <a:gd name="connsiteX2508" fmla="*/ 4222932 w 6054367"/>
              <a:gd name="connsiteY2508" fmla="*/ 5028602 h 5609494"/>
              <a:gd name="connsiteX2509" fmla="*/ 4214923 w 6054367"/>
              <a:gd name="connsiteY2509" fmla="*/ 5032126 h 5609494"/>
              <a:gd name="connsiteX2510" fmla="*/ 4199222 w 6054367"/>
              <a:gd name="connsiteY2510" fmla="*/ 5038214 h 5609494"/>
              <a:gd name="connsiteX2511" fmla="*/ 4192173 w 6054367"/>
              <a:gd name="connsiteY2511" fmla="*/ 5041097 h 5609494"/>
              <a:gd name="connsiteX2512" fmla="*/ 4185445 w 6054367"/>
              <a:gd name="connsiteY2512" fmla="*/ 5044622 h 5609494"/>
              <a:gd name="connsiteX2513" fmla="*/ 4182241 w 6054367"/>
              <a:gd name="connsiteY2513" fmla="*/ 5046544 h 5609494"/>
              <a:gd name="connsiteX2514" fmla="*/ 4179037 w 6054367"/>
              <a:gd name="connsiteY2514" fmla="*/ 5048467 h 5609494"/>
              <a:gd name="connsiteX2515" fmla="*/ 4176474 w 6054367"/>
              <a:gd name="connsiteY2515" fmla="*/ 5050709 h 5609494"/>
              <a:gd name="connsiteX2516" fmla="*/ 4173911 w 6054367"/>
              <a:gd name="connsiteY2516" fmla="*/ 5053272 h 5609494"/>
              <a:gd name="connsiteX2517" fmla="*/ 4171668 w 6054367"/>
              <a:gd name="connsiteY2517" fmla="*/ 5055516 h 5609494"/>
              <a:gd name="connsiteX2518" fmla="*/ 4169425 w 6054367"/>
              <a:gd name="connsiteY2518" fmla="*/ 5058720 h 5609494"/>
              <a:gd name="connsiteX2519" fmla="*/ 4167503 w 6054367"/>
              <a:gd name="connsiteY2519" fmla="*/ 5061603 h 5609494"/>
              <a:gd name="connsiteX2520" fmla="*/ 4165900 w 6054367"/>
              <a:gd name="connsiteY2520" fmla="*/ 5065448 h 5609494"/>
              <a:gd name="connsiteX2521" fmla="*/ 4164619 w 6054367"/>
              <a:gd name="connsiteY2521" fmla="*/ 5069293 h 5609494"/>
              <a:gd name="connsiteX2522" fmla="*/ 4163658 w 6054367"/>
              <a:gd name="connsiteY2522" fmla="*/ 5073458 h 5609494"/>
              <a:gd name="connsiteX2523" fmla="*/ 4163337 w 6054367"/>
              <a:gd name="connsiteY2523" fmla="*/ 5078264 h 5609494"/>
              <a:gd name="connsiteX2524" fmla="*/ 4162696 w 6054367"/>
              <a:gd name="connsiteY2524" fmla="*/ 5083070 h 5609494"/>
              <a:gd name="connsiteX2525" fmla="*/ 4159813 w 6054367"/>
              <a:gd name="connsiteY2525" fmla="*/ 5085634 h 5609494"/>
              <a:gd name="connsiteX2526" fmla="*/ 4157250 w 6054367"/>
              <a:gd name="connsiteY2526" fmla="*/ 5087556 h 5609494"/>
              <a:gd name="connsiteX2527" fmla="*/ 4154046 w 6054367"/>
              <a:gd name="connsiteY2527" fmla="*/ 5088517 h 5609494"/>
              <a:gd name="connsiteX2528" fmla="*/ 4151802 w 6054367"/>
              <a:gd name="connsiteY2528" fmla="*/ 5088517 h 5609494"/>
              <a:gd name="connsiteX2529" fmla="*/ 4149239 w 6054367"/>
              <a:gd name="connsiteY2529" fmla="*/ 5087556 h 5609494"/>
              <a:gd name="connsiteX2530" fmla="*/ 4146997 w 6054367"/>
              <a:gd name="connsiteY2530" fmla="*/ 5086915 h 5609494"/>
              <a:gd name="connsiteX2531" fmla="*/ 4144434 w 6054367"/>
              <a:gd name="connsiteY2531" fmla="*/ 5085313 h 5609494"/>
              <a:gd name="connsiteX2532" fmla="*/ 4142190 w 6054367"/>
              <a:gd name="connsiteY2532" fmla="*/ 5083390 h 5609494"/>
              <a:gd name="connsiteX2533" fmla="*/ 4138026 w 6054367"/>
              <a:gd name="connsiteY2533" fmla="*/ 5080186 h 5609494"/>
              <a:gd name="connsiteX2534" fmla="*/ 4135782 w 6054367"/>
              <a:gd name="connsiteY2534" fmla="*/ 5078264 h 5609494"/>
              <a:gd name="connsiteX2535" fmla="*/ 4133540 w 6054367"/>
              <a:gd name="connsiteY2535" fmla="*/ 5076982 h 5609494"/>
              <a:gd name="connsiteX2536" fmla="*/ 4131297 w 6054367"/>
              <a:gd name="connsiteY2536" fmla="*/ 5075701 h 5609494"/>
              <a:gd name="connsiteX2537" fmla="*/ 4128733 w 6054367"/>
              <a:gd name="connsiteY2537" fmla="*/ 5075381 h 5609494"/>
              <a:gd name="connsiteX2538" fmla="*/ 4126170 w 6054367"/>
              <a:gd name="connsiteY2538" fmla="*/ 5075381 h 5609494"/>
              <a:gd name="connsiteX2539" fmla="*/ 4123607 w 6054367"/>
              <a:gd name="connsiteY2539" fmla="*/ 5076341 h 5609494"/>
              <a:gd name="connsiteX2540" fmla="*/ 4122005 w 6054367"/>
              <a:gd name="connsiteY2540" fmla="*/ 5078264 h 5609494"/>
              <a:gd name="connsiteX2541" fmla="*/ 4121364 w 6054367"/>
              <a:gd name="connsiteY2541" fmla="*/ 5079545 h 5609494"/>
              <a:gd name="connsiteX2542" fmla="*/ 4121044 w 6054367"/>
              <a:gd name="connsiteY2542" fmla="*/ 5081468 h 5609494"/>
              <a:gd name="connsiteX2543" fmla="*/ 4120724 w 6054367"/>
              <a:gd name="connsiteY2543" fmla="*/ 5083711 h 5609494"/>
              <a:gd name="connsiteX2544" fmla="*/ 4121044 w 6054367"/>
              <a:gd name="connsiteY2544" fmla="*/ 5088517 h 5609494"/>
              <a:gd name="connsiteX2545" fmla="*/ 4121684 w 6054367"/>
              <a:gd name="connsiteY2545" fmla="*/ 5093002 h 5609494"/>
              <a:gd name="connsiteX2546" fmla="*/ 4122646 w 6054367"/>
              <a:gd name="connsiteY2546" fmla="*/ 5097488 h 5609494"/>
              <a:gd name="connsiteX2547" fmla="*/ 4122646 w 6054367"/>
              <a:gd name="connsiteY2547" fmla="*/ 5099411 h 5609494"/>
              <a:gd name="connsiteX2548" fmla="*/ 4122005 w 6054367"/>
              <a:gd name="connsiteY2548" fmla="*/ 5101654 h 5609494"/>
              <a:gd name="connsiteX2549" fmla="*/ 4121684 w 6054367"/>
              <a:gd name="connsiteY2549" fmla="*/ 5103576 h 5609494"/>
              <a:gd name="connsiteX2550" fmla="*/ 4120724 w 6054367"/>
              <a:gd name="connsiteY2550" fmla="*/ 5105499 h 5609494"/>
              <a:gd name="connsiteX2551" fmla="*/ 4119442 w 6054367"/>
              <a:gd name="connsiteY2551" fmla="*/ 5107100 h 5609494"/>
              <a:gd name="connsiteX2552" fmla="*/ 4117199 w 6054367"/>
              <a:gd name="connsiteY2552" fmla="*/ 5108703 h 5609494"/>
              <a:gd name="connsiteX2553" fmla="*/ 4112072 w 6054367"/>
              <a:gd name="connsiteY2553" fmla="*/ 5112868 h 5609494"/>
              <a:gd name="connsiteX2554" fmla="*/ 4107587 w 6054367"/>
              <a:gd name="connsiteY2554" fmla="*/ 5116072 h 5609494"/>
              <a:gd name="connsiteX2555" fmla="*/ 4103101 w 6054367"/>
              <a:gd name="connsiteY2555" fmla="*/ 5118956 h 5609494"/>
              <a:gd name="connsiteX2556" fmla="*/ 4098615 w 6054367"/>
              <a:gd name="connsiteY2556" fmla="*/ 5120237 h 5609494"/>
              <a:gd name="connsiteX2557" fmla="*/ 4094450 w 6054367"/>
              <a:gd name="connsiteY2557" fmla="*/ 5121519 h 5609494"/>
              <a:gd name="connsiteX2558" fmla="*/ 4090285 w 6054367"/>
              <a:gd name="connsiteY2558" fmla="*/ 5121839 h 5609494"/>
              <a:gd name="connsiteX2559" fmla="*/ 4085799 w 6054367"/>
              <a:gd name="connsiteY2559" fmla="*/ 5121839 h 5609494"/>
              <a:gd name="connsiteX2560" fmla="*/ 4081634 w 6054367"/>
              <a:gd name="connsiteY2560" fmla="*/ 5121839 h 5609494"/>
              <a:gd name="connsiteX2561" fmla="*/ 4073304 w 6054367"/>
              <a:gd name="connsiteY2561" fmla="*/ 5121839 h 5609494"/>
              <a:gd name="connsiteX2562" fmla="*/ 4068818 w 6054367"/>
              <a:gd name="connsiteY2562" fmla="*/ 5121839 h 5609494"/>
              <a:gd name="connsiteX2563" fmla="*/ 4064652 w 6054367"/>
              <a:gd name="connsiteY2563" fmla="*/ 5122801 h 5609494"/>
              <a:gd name="connsiteX2564" fmla="*/ 4060488 w 6054367"/>
              <a:gd name="connsiteY2564" fmla="*/ 5123441 h 5609494"/>
              <a:gd name="connsiteX2565" fmla="*/ 4056002 w 6054367"/>
              <a:gd name="connsiteY2565" fmla="*/ 5125364 h 5609494"/>
              <a:gd name="connsiteX2566" fmla="*/ 4050875 w 6054367"/>
              <a:gd name="connsiteY2566" fmla="*/ 5127606 h 5609494"/>
              <a:gd name="connsiteX2567" fmla="*/ 4046069 w 6054367"/>
              <a:gd name="connsiteY2567" fmla="*/ 5131131 h 5609494"/>
              <a:gd name="connsiteX2568" fmla="*/ 4039661 w 6054367"/>
              <a:gd name="connsiteY2568" fmla="*/ 5123761 h 5609494"/>
              <a:gd name="connsiteX2569" fmla="*/ 4036137 w 6054367"/>
              <a:gd name="connsiteY2569" fmla="*/ 5120237 h 5609494"/>
              <a:gd name="connsiteX2570" fmla="*/ 4032612 w 6054367"/>
              <a:gd name="connsiteY2570" fmla="*/ 5117353 h 5609494"/>
              <a:gd name="connsiteX2571" fmla="*/ 4029088 w 6054367"/>
              <a:gd name="connsiteY2571" fmla="*/ 5114790 h 5609494"/>
              <a:gd name="connsiteX2572" fmla="*/ 4025563 w 6054367"/>
              <a:gd name="connsiteY2572" fmla="*/ 5112227 h 5609494"/>
              <a:gd name="connsiteX2573" fmla="*/ 4022039 w 6054367"/>
              <a:gd name="connsiteY2573" fmla="*/ 5110625 h 5609494"/>
              <a:gd name="connsiteX2574" fmla="*/ 4018194 w 6054367"/>
              <a:gd name="connsiteY2574" fmla="*/ 5109023 h 5609494"/>
              <a:gd name="connsiteX2575" fmla="*/ 4014028 w 6054367"/>
              <a:gd name="connsiteY2575" fmla="*/ 5108062 h 5609494"/>
              <a:gd name="connsiteX2576" fmla="*/ 4010183 w 6054367"/>
              <a:gd name="connsiteY2576" fmla="*/ 5107741 h 5609494"/>
              <a:gd name="connsiteX2577" fmla="*/ 4006019 w 6054367"/>
              <a:gd name="connsiteY2577" fmla="*/ 5107741 h 5609494"/>
              <a:gd name="connsiteX2578" fmla="*/ 4001533 w 6054367"/>
              <a:gd name="connsiteY2578" fmla="*/ 5109023 h 5609494"/>
              <a:gd name="connsiteX2579" fmla="*/ 3997047 w 6054367"/>
              <a:gd name="connsiteY2579" fmla="*/ 5110625 h 5609494"/>
              <a:gd name="connsiteX2580" fmla="*/ 3992241 w 6054367"/>
              <a:gd name="connsiteY2580" fmla="*/ 5113188 h 5609494"/>
              <a:gd name="connsiteX2581" fmla="*/ 3987435 w 6054367"/>
              <a:gd name="connsiteY2581" fmla="*/ 5116712 h 5609494"/>
              <a:gd name="connsiteX2582" fmla="*/ 3982309 w 6054367"/>
              <a:gd name="connsiteY2582" fmla="*/ 5120878 h 5609494"/>
              <a:gd name="connsiteX2583" fmla="*/ 3982309 w 6054367"/>
              <a:gd name="connsiteY2583" fmla="*/ 5124723 h 5609494"/>
              <a:gd name="connsiteX2584" fmla="*/ 3982950 w 6054367"/>
              <a:gd name="connsiteY2584" fmla="*/ 5128247 h 5609494"/>
              <a:gd name="connsiteX2585" fmla="*/ 3983590 w 6054367"/>
              <a:gd name="connsiteY2585" fmla="*/ 5131131 h 5609494"/>
              <a:gd name="connsiteX2586" fmla="*/ 3985192 w 6054367"/>
              <a:gd name="connsiteY2586" fmla="*/ 5133373 h 5609494"/>
              <a:gd name="connsiteX2587" fmla="*/ 3986473 w 6054367"/>
              <a:gd name="connsiteY2587" fmla="*/ 5135296 h 5609494"/>
              <a:gd name="connsiteX2588" fmla="*/ 3988396 w 6054367"/>
              <a:gd name="connsiteY2588" fmla="*/ 5136258 h 5609494"/>
              <a:gd name="connsiteX2589" fmla="*/ 3990959 w 6054367"/>
              <a:gd name="connsiteY2589" fmla="*/ 5137218 h 5609494"/>
              <a:gd name="connsiteX2590" fmla="*/ 3993522 w 6054367"/>
              <a:gd name="connsiteY2590" fmla="*/ 5137859 h 5609494"/>
              <a:gd name="connsiteX2591" fmla="*/ 3996086 w 6054367"/>
              <a:gd name="connsiteY2591" fmla="*/ 5137859 h 5609494"/>
              <a:gd name="connsiteX2592" fmla="*/ 3998649 w 6054367"/>
              <a:gd name="connsiteY2592" fmla="*/ 5137539 h 5609494"/>
              <a:gd name="connsiteX2593" fmla="*/ 4004737 w 6054367"/>
              <a:gd name="connsiteY2593" fmla="*/ 5136258 h 5609494"/>
              <a:gd name="connsiteX2594" fmla="*/ 4010824 w 6054367"/>
              <a:gd name="connsiteY2594" fmla="*/ 5134335 h 5609494"/>
              <a:gd name="connsiteX2595" fmla="*/ 4016912 w 6054367"/>
              <a:gd name="connsiteY2595" fmla="*/ 5132092 h 5609494"/>
              <a:gd name="connsiteX2596" fmla="*/ 4026845 w 6054367"/>
              <a:gd name="connsiteY2596" fmla="*/ 5128247 h 5609494"/>
              <a:gd name="connsiteX2597" fmla="*/ 4030369 w 6054367"/>
              <a:gd name="connsiteY2597" fmla="*/ 5127286 h 5609494"/>
              <a:gd name="connsiteX2598" fmla="*/ 4031651 w 6054367"/>
              <a:gd name="connsiteY2598" fmla="*/ 5126965 h 5609494"/>
              <a:gd name="connsiteX2599" fmla="*/ 4031971 w 6054367"/>
              <a:gd name="connsiteY2599" fmla="*/ 5127286 h 5609494"/>
              <a:gd name="connsiteX2600" fmla="*/ 4032292 w 6054367"/>
              <a:gd name="connsiteY2600" fmla="*/ 5127606 h 5609494"/>
              <a:gd name="connsiteX2601" fmla="*/ 4032292 w 6054367"/>
              <a:gd name="connsiteY2601" fmla="*/ 5128247 h 5609494"/>
              <a:gd name="connsiteX2602" fmla="*/ 4030049 w 6054367"/>
              <a:gd name="connsiteY2602" fmla="*/ 5131772 h 5609494"/>
              <a:gd name="connsiteX2603" fmla="*/ 4025563 w 6054367"/>
              <a:gd name="connsiteY2603" fmla="*/ 5137218 h 5609494"/>
              <a:gd name="connsiteX2604" fmla="*/ 4017873 w 6054367"/>
              <a:gd name="connsiteY2604" fmla="*/ 5145229 h 5609494"/>
              <a:gd name="connsiteX2605" fmla="*/ 4015631 w 6054367"/>
              <a:gd name="connsiteY2605" fmla="*/ 5147471 h 5609494"/>
              <a:gd name="connsiteX2606" fmla="*/ 4012747 w 6054367"/>
              <a:gd name="connsiteY2606" fmla="*/ 5149394 h 5609494"/>
              <a:gd name="connsiteX2607" fmla="*/ 4007300 w 6054367"/>
              <a:gd name="connsiteY2607" fmla="*/ 5153239 h 5609494"/>
              <a:gd name="connsiteX2608" fmla="*/ 4001212 w 6054367"/>
              <a:gd name="connsiteY2608" fmla="*/ 5156123 h 5609494"/>
              <a:gd name="connsiteX2609" fmla="*/ 3995445 w 6054367"/>
              <a:gd name="connsiteY2609" fmla="*/ 5158365 h 5609494"/>
              <a:gd name="connsiteX2610" fmla="*/ 3985513 w 6054367"/>
              <a:gd name="connsiteY2610" fmla="*/ 5161569 h 5609494"/>
              <a:gd name="connsiteX2611" fmla="*/ 3981988 w 6054367"/>
              <a:gd name="connsiteY2611" fmla="*/ 5162531 h 5609494"/>
              <a:gd name="connsiteX2612" fmla="*/ 3980386 w 6054367"/>
              <a:gd name="connsiteY2612" fmla="*/ 5163812 h 5609494"/>
              <a:gd name="connsiteX2613" fmla="*/ 3976861 w 6054367"/>
              <a:gd name="connsiteY2613" fmla="*/ 5166696 h 5609494"/>
              <a:gd name="connsiteX2614" fmla="*/ 3973657 w 6054367"/>
              <a:gd name="connsiteY2614" fmla="*/ 5170221 h 5609494"/>
              <a:gd name="connsiteX2615" fmla="*/ 3971094 w 6054367"/>
              <a:gd name="connsiteY2615" fmla="*/ 5173425 h 5609494"/>
              <a:gd name="connsiteX2616" fmla="*/ 3969172 w 6054367"/>
              <a:gd name="connsiteY2616" fmla="*/ 5176629 h 5609494"/>
              <a:gd name="connsiteX2617" fmla="*/ 3965327 w 6054367"/>
              <a:gd name="connsiteY2617" fmla="*/ 5182716 h 5609494"/>
              <a:gd name="connsiteX2618" fmla="*/ 3962764 w 6054367"/>
              <a:gd name="connsiteY2618" fmla="*/ 5188483 h 5609494"/>
              <a:gd name="connsiteX2619" fmla="*/ 3960841 w 6054367"/>
              <a:gd name="connsiteY2619" fmla="*/ 5193931 h 5609494"/>
              <a:gd name="connsiteX2620" fmla="*/ 3958599 w 6054367"/>
              <a:gd name="connsiteY2620" fmla="*/ 5198416 h 5609494"/>
              <a:gd name="connsiteX2621" fmla="*/ 3956036 w 6054367"/>
              <a:gd name="connsiteY2621" fmla="*/ 5202261 h 5609494"/>
              <a:gd name="connsiteX2622" fmla="*/ 3955074 w 6054367"/>
              <a:gd name="connsiteY2622" fmla="*/ 5203863 h 5609494"/>
              <a:gd name="connsiteX2623" fmla="*/ 3953472 w 6054367"/>
              <a:gd name="connsiteY2623" fmla="*/ 5204824 h 5609494"/>
              <a:gd name="connsiteX2624" fmla="*/ 3950588 w 6054367"/>
              <a:gd name="connsiteY2624" fmla="*/ 5206426 h 5609494"/>
              <a:gd name="connsiteX2625" fmla="*/ 3947705 w 6054367"/>
              <a:gd name="connsiteY2625" fmla="*/ 5207388 h 5609494"/>
              <a:gd name="connsiteX2626" fmla="*/ 3945142 w 6054367"/>
              <a:gd name="connsiteY2626" fmla="*/ 5208348 h 5609494"/>
              <a:gd name="connsiteX2627" fmla="*/ 3942578 w 6054367"/>
              <a:gd name="connsiteY2627" fmla="*/ 5208669 h 5609494"/>
              <a:gd name="connsiteX2628" fmla="*/ 3939694 w 6054367"/>
              <a:gd name="connsiteY2628" fmla="*/ 5208989 h 5609494"/>
              <a:gd name="connsiteX2629" fmla="*/ 3937131 w 6054367"/>
              <a:gd name="connsiteY2629" fmla="*/ 5208669 h 5609494"/>
              <a:gd name="connsiteX2630" fmla="*/ 3932326 w 6054367"/>
              <a:gd name="connsiteY2630" fmla="*/ 5208348 h 5609494"/>
              <a:gd name="connsiteX2631" fmla="*/ 3926878 w 6054367"/>
              <a:gd name="connsiteY2631" fmla="*/ 5208028 h 5609494"/>
              <a:gd name="connsiteX2632" fmla="*/ 3921432 w 6054367"/>
              <a:gd name="connsiteY2632" fmla="*/ 5207388 h 5609494"/>
              <a:gd name="connsiteX2633" fmla="*/ 3918548 w 6054367"/>
              <a:gd name="connsiteY2633" fmla="*/ 5208028 h 5609494"/>
              <a:gd name="connsiteX2634" fmla="*/ 3915344 w 6054367"/>
              <a:gd name="connsiteY2634" fmla="*/ 5208348 h 5609494"/>
              <a:gd name="connsiteX2635" fmla="*/ 3912460 w 6054367"/>
              <a:gd name="connsiteY2635" fmla="*/ 5209310 h 5609494"/>
              <a:gd name="connsiteX2636" fmla="*/ 3909256 w 6054367"/>
              <a:gd name="connsiteY2636" fmla="*/ 5210592 h 5609494"/>
              <a:gd name="connsiteX2637" fmla="*/ 3894838 w 6054367"/>
              <a:gd name="connsiteY2637" fmla="*/ 5217320 h 5609494"/>
              <a:gd name="connsiteX2638" fmla="*/ 3880740 w 6054367"/>
              <a:gd name="connsiteY2638" fmla="*/ 5225009 h 5609494"/>
              <a:gd name="connsiteX2639" fmla="*/ 3866322 w 6054367"/>
              <a:gd name="connsiteY2639" fmla="*/ 5232699 h 5609494"/>
              <a:gd name="connsiteX2640" fmla="*/ 3851903 w 6054367"/>
              <a:gd name="connsiteY2640" fmla="*/ 5240710 h 5609494"/>
              <a:gd name="connsiteX2641" fmla="*/ 3794551 w 6054367"/>
              <a:gd name="connsiteY2641" fmla="*/ 5273391 h 5609494"/>
              <a:gd name="connsiteX2642" fmla="*/ 3780454 w 6054367"/>
              <a:gd name="connsiteY2642" fmla="*/ 5280760 h 5609494"/>
              <a:gd name="connsiteX2643" fmla="*/ 3766676 w 6054367"/>
              <a:gd name="connsiteY2643" fmla="*/ 5287168 h 5609494"/>
              <a:gd name="connsiteX2644" fmla="*/ 3753219 w 6054367"/>
              <a:gd name="connsiteY2644" fmla="*/ 5293256 h 5609494"/>
              <a:gd name="connsiteX2645" fmla="*/ 3740402 w 6054367"/>
              <a:gd name="connsiteY2645" fmla="*/ 5299023 h 5609494"/>
              <a:gd name="connsiteX2646" fmla="*/ 3728227 w 6054367"/>
              <a:gd name="connsiteY2646" fmla="*/ 5303509 h 5609494"/>
              <a:gd name="connsiteX2647" fmla="*/ 3716692 w 6054367"/>
              <a:gd name="connsiteY2647" fmla="*/ 5307033 h 5609494"/>
              <a:gd name="connsiteX2648" fmla="*/ 3705799 w 6054367"/>
              <a:gd name="connsiteY2648" fmla="*/ 5309596 h 5609494"/>
              <a:gd name="connsiteX2649" fmla="*/ 3700672 w 6054367"/>
              <a:gd name="connsiteY2649" fmla="*/ 5310237 h 5609494"/>
              <a:gd name="connsiteX2650" fmla="*/ 3695867 w 6054367"/>
              <a:gd name="connsiteY2650" fmla="*/ 5311199 h 5609494"/>
              <a:gd name="connsiteX2651" fmla="*/ 3693944 w 6054367"/>
              <a:gd name="connsiteY2651" fmla="*/ 5312159 h 5609494"/>
              <a:gd name="connsiteX2652" fmla="*/ 3692342 w 6054367"/>
              <a:gd name="connsiteY2652" fmla="*/ 5314082 h 5609494"/>
              <a:gd name="connsiteX2653" fmla="*/ 3691701 w 6054367"/>
              <a:gd name="connsiteY2653" fmla="*/ 5315684 h 5609494"/>
              <a:gd name="connsiteX2654" fmla="*/ 3690740 w 6054367"/>
              <a:gd name="connsiteY2654" fmla="*/ 5317927 h 5609494"/>
              <a:gd name="connsiteX2655" fmla="*/ 3690740 w 6054367"/>
              <a:gd name="connsiteY2655" fmla="*/ 5319849 h 5609494"/>
              <a:gd name="connsiteX2656" fmla="*/ 3690740 w 6054367"/>
              <a:gd name="connsiteY2656" fmla="*/ 5322412 h 5609494"/>
              <a:gd name="connsiteX2657" fmla="*/ 3691701 w 6054367"/>
              <a:gd name="connsiteY2657" fmla="*/ 5327539 h 5609494"/>
              <a:gd name="connsiteX2658" fmla="*/ 3693303 w 6054367"/>
              <a:gd name="connsiteY2658" fmla="*/ 5333306 h 5609494"/>
              <a:gd name="connsiteX2659" fmla="*/ 3695226 w 6054367"/>
              <a:gd name="connsiteY2659" fmla="*/ 5338754 h 5609494"/>
              <a:gd name="connsiteX2660" fmla="*/ 3697148 w 6054367"/>
              <a:gd name="connsiteY2660" fmla="*/ 5344521 h 5609494"/>
              <a:gd name="connsiteX2661" fmla="*/ 3698430 w 6054367"/>
              <a:gd name="connsiteY2661" fmla="*/ 5350288 h 5609494"/>
              <a:gd name="connsiteX2662" fmla="*/ 3693303 w 6054367"/>
              <a:gd name="connsiteY2662" fmla="*/ 5350288 h 5609494"/>
              <a:gd name="connsiteX2663" fmla="*/ 3687856 w 6054367"/>
              <a:gd name="connsiteY2663" fmla="*/ 5350288 h 5609494"/>
              <a:gd name="connsiteX2664" fmla="*/ 3676321 w 6054367"/>
              <a:gd name="connsiteY2664" fmla="*/ 5351570 h 5609494"/>
              <a:gd name="connsiteX2665" fmla="*/ 3664787 w 6054367"/>
              <a:gd name="connsiteY2665" fmla="*/ 5353812 h 5609494"/>
              <a:gd name="connsiteX2666" fmla="*/ 3652611 w 6054367"/>
              <a:gd name="connsiteY2666" fmla="*/ 5356696 h 5609494"/>
              <a:gd name="connsiteX2667" fmla="*/ 3640436 w 6054367"/>
              <a:gd name="connsiteY2667" fmla="*/ 5360541 h 5609494"/>
              <a:gd name="connsiteX2668" fmla="*/ 3627620 w 6054367"/>
              <a:gd name="connsiteY2668" fmla="*/ 5365027 h 5609494"/>
              <a:gd name="connsiteX2669" fmla="*/ 3615125 w 6054367"/>
              <a:gd name="connsiteY2669" fmla="*/ 5370794 h 5609494"/>
              <a:gd name="connsiteX2670" fmla="*/ 3602949 w 6054367"/>
              <a:gd name="connsiteY2670" fmla="*/ 5376881 h 5609494"/>
              <a:gd name="connsiteX2671" fmla="*/ 3590774 w 6054367"/>
              <a:gd name="connsiteY2671" fmla="*/ 5383930 h 5609494"/>
              <a:gd name="connsiteX2672" fmla="*/ 3578918 w 6054367"/>
              <a:gd name="connsiteY2672" fmla="*/ 5391300 h 5609494"/>
              <a:gd name="connsiteX2673" fmla="*/ 3568025 w 6054367"/>
              <a:gd name="connsiteY2673" fmla="*/ 5399310 h 5609494"/>
              <a:gd name="connsiteX2674" fmla="*/ 3556811 w 6054367"/>
              <a:gd name="connsiteY2674" fmla="*/ 5408281 h 5609494"/>
              <a:gd name="connsiteX2675" fmla="*/ 3546558 w 6054367"/>
              <a:gd name="connsiteY2675" fmla="*/ 5417573 h 5609494"/>
              <a:gd name="connsiteX2676" fmla="*/ 3537587 w 6054367"/>
              <a:gd name="connsiteY2676" fmla="*/ 5427185 h 5609494"/>
              <a:gd name="connsiteX2677" fmla="*/ 3533101 w 6054367"/>
              <a:gd name="connsiteY2677" fmla="*/ 5431991 h 5609494"/>
              <a:gd name="connsiteX2678" fmla="*/ 3528615 w 6054367"/>
              <a:gd name="connsiteY2678" fmla="*/ 5437438 h 5609494"/>
              <a:gd name="connsiteX2679" fmla="*/ 3525090 w 6054367"/>
              <a:gd name="connsiteY2679" fmla="*/ 5442885 h 5609494"/>
              <a:gd name="connsiteX2680" fmla="*/ 3521245 w 6054367"/>
              <a:gd name="connsiteY2680" fmla="*/ 5448011 h 5609494"/>
              <a:gd name="connsiteX2681" fmla="*/ 3517401 w 6054367"/>
              <a:gd name="connsiteY2681" fmla="*/ 5449934 h 5609494"/>
              <a:gd name="connsiteX2682" fmla="*/ 3513556 w 6054367"/>
              <a:gd name="connsiteY2682" fmla="*/ 5451536 h 5609494"/>
              <a:gd name="connsiteX2683" fmla="*/ 3509711 w 6054367"/>
              <a:gd name="connsiteY2683" fmla="*/ 5452177 h 5609494"/>
              <a:gd name="connsiteX2684" fmla="*/ 3506187 w 6054367"/>
              <a:gd name="connsiteY2684" fmla="*/ 5453138 h 5609494"/>
              <a:gd name="connsiteX2685" fmla="*/ 3502662 w 6054367"/>
              <a:gd name="connsiteY2685" fmla="*/ 5453138 h 5609494"/>
              <a:gd name="connsiteX2686" fmla="*/ 3499138 w 6054367"/>
              <a:gd name="connsiteY2686" fmla="*/ 5453138 h 5609494"/>
              <a:gd name="connsiteX2687" fmla="*/ 3491768 w 6054367"/>
              <a:gd name="connsiteY2687" fmla="*/ 5452818 h 5609494"/>
              <a:gd name="connsiteX2688" fmla="*/ 3485040 w 6054367"/>
              <a:gd name="connsiteY2688" fmla="*/ 5451536 h 5609494"/>
              <a:gd name="connsiteX2689" fmla="*/ 3477670 w 6054367"/>
              <a:gd name="connsiteY2689" fmla="*/ 5450895 h 5609494"/>
              <a:gd name="connsiteX2690" fmla="*/ 3474466 w 6054367"/>
              <a:gd name="connsiteY2690" fmla="*/ 5450255 h 5609494"/>
              <a:gd name="connsiteX2691" fmla="*/ 3470942 w 6054367"/>
              <a:gd name="connsiteY2691" fmla="*/ 5450895 h 5609494"/>
              <a:gd name="connsiteX2692" fmla="*/ 3467417 w 6054367"/>
              <a:gd name="connsiteY2692" fmla="*/ 5451215 h 5609494"/>
              <a:gd name="connsiteX2693" fmla="*/ 3464213 w 6054367"/>
              <a:gd name="connsiteY2693" fmla="*/ 5451856 h 5609494"/>
              <a:gd name="connsiteX2694" fmla="*/ 3460368 w 6054367"/>
              <a:gd name="connsiteY2694" fmla="*/ 5453138 h 5609494"/>
              <a:gd name="connsiteX2695" fmla="*/ 3457164 w 6054367"/>
              <a:gd name="connsiteY2695" fmla="*/ 5454419 h 5609494"/>
              <a:gd name="connsiteX2696" fmla="*/ 3454601 w 6054367"/>
              <a:gd name="connsiteY2696" fmla="*/ 5456342 h 5609494"/>
              <a:gd name="connsiteX2697" fmla="*/ 3452359 w 6054367"/>
              <a:gd name="connsiteY2697" fmla="*/ 5458905 h 5609494"/>
              <a:gd name="connsiteX2698" fmla="*/ 3450436 w 6054367"/>
              <a:gd name="connsiteY2698" fmla="*/ 5461148 h 5609494"/>
              <a:gd name="connsiteX2699" fmla="*/ 3448514 w 6054367"/>
              <a:gd name="connsiteY2699" fmla="*/ 5463712 h 5609494"/>
              <a:gd name="connsiteX2700" fmla="*/ 3445951 w 6054367"/>
              <a:gd name="connsiteY2700" fmla="*/ 5469158 h 5609494"/>
              <a:gd name="connsiteX2701" fmla="*/ 3441465 w 6054367"/>
              <a:gd name="connsiteY2701" fmla="*/ 5479091 h 5609494"/>
              <a:gd name="connsiteX2702" fmla="*/ 3439863 w 6054367"/>
              <a:gd name="connsiteY2702" fmla="*/ 5482295 h 5609494"/>
              <a:gd name="connsiteX2703" fmla="*/ 3438581 w 6054367"/>
              <a:gd name="connsiteY2703" fmla="*/ 5483577 h 5609494"/>
              <a:gd name="connsiteX2704" fmla="*/ 3437299 w 6054367"/>
              <a:gd name="connsiteY2704" fmla="*/ 5484217 h 5609494"/>
              <a:gd name="connsiteX2705" fmla="*/ 3435057 w 6054367"/>
              <a:gd name="connsiteY2705" fmla="*/ 5484537 h 5609494"/>
              <a:gd name="connsiteX2706" fmla="*/ 3432814 w 6054367"/>
              <a:gd name="connsiteY2706" fmla="*/ 5484537 h 5609494"/>
              <a:gd name="connsiteX2707" fmla="*/ 3430571 w 6054367"/>
              <a:gd name="connsiteY2707" fmla="*/ 5483897 h 5609494"/>
              <a:gd name="connsiteX2708" fmla="*/ 3428649 w 6054367"/>
              <a:gd name="connsiteY2708" fmla="*/ 5483256 h 5609494"/>
              <a:gd name="connsiteX2709" fmla="*/ 3426726 w 6054367"/>
              <a:gd name="connsiteY2709" fmla="*/ 5481654 h 5609494"/>
              <a:gd name="connsiteX2710" fmla="*/ 3424804 w 6054367"/>
              <a:gd name="connsiteY2710" fmla="*/ 5480052 h 5609494"/>
              <a:gd name="connsiteX2711" fmla="*/ 3420959 w 6054367"/>
              <a:gd name="connsiteY2711" fmla="*/ 5476528 h 5609494"/>
              <a:gd name="connsiteX2712" fmla="*/ 3414871 w 6054367"/>
              <a:gd name="connsiteY2712" fmla="*/ 5469158 h 5609494"/>
              <a:gd name="connsiteX2713" fmla="*/ 3411988 w 6054367"/>
              <a:gd name="connsiteY2713" fmla="*/ 5466275 h 5609494"/>
              <a:gd name="connsiteX2714" fmla="*/ 3410385 w 6054367"/>
              <a:gd name="connsiteY2714" fmla="*/ 5465634 h 5609494"/>
              <a:gd name="connsiteX2715" fmla="*/ 3409104 w 6054367"/>
              <a:gd name="connsiteY2715" fmla="*/ 5465313 h 5609494"/>
              <a:gd name="connsiteX2716" fmla="*/ 3407822 w 6054367"/>
              <a:gd name="connsiteY2716" fmla="*/ 5465634 h 5609494"/>
              <a:gd name="connsiteX2717" fmla="*/ 3405580 w 6054367"/>
              <a:gd name="connsiteY2717" fmla="*/ 5466275 h 5609494"/>
              <a:gd name="connsiteX2718" fmla="*/ 3398851 w 6054367"/>
              <a:gd name="connsiteY2718" fmla="*/ 5469158 h 5609494"/>
              <a:gd name="connsiteX2719" fmla="*/ 3390841 w 6054367"/>
              <a:gd name="connsiteY2719" fmla="*/ 5473003 h 5609494"/>
              <a:gd name="connsiteX2720" fmla="*/ 3382511 w 6054367"/>
              <a:gd name="connsiteY2720" fmla="*/ 5477488 h 5609494"/>
              <a:gd name="connsiteX2721" fmla="*/ 3366169 w 6054367"/>
              <a:gd name="connsiteY2721" fmla="*/ 5486140 h 5609494"/>
              <a:gd name="connsiteX2722" fmla="*/ 3357198 w 6054367"/>
              <a:gd name="connsiteY2722" fmla="*/ 5490626 h 5609494"/>
              <a:gd name="connsiteX2723" fmla="*/ 3353674 w 6054367"/>
              <a:gd name="connsiteY2723" fmla="*/ 5492227 h 5609494"/>
              <a:gd name="connsiteX2724" fmla="*/ 3350149 w 6054367"/>
              <a:gd name="connsiteY2724" fmla="*/ 5494149 h 5609494"/>
              <a:gd name="connsiteX2725" fmla="*/ 3343741 w 6054367"/>
              <a:gd name="connsiteY2725" fmla="*/ 5497994 h 5609494"/>
              <a:gd name="connsiteX2726" fmla="*/ 3337333 w 6054367"/>
              <a:gd name="connsiteY2726" fmla="*/ 5502160 h 5609494"/>
              <a:gd name="connsiteX2727" fmla="*/ 3330925 w 6054367"/>
              <a:gd name="connsiteY2727" fmla="*/ 5506646 h 5609494"/>
              <a:gd name="connsiteX2728" fmla="*/ 3323235 w 6054367"/>
              <a:gd name="connsiteY2728" fmla="*/ 5510491 h 5609494"/>
              <a:gd name="connsiteX2729" fmla="*/ 3319390 w 6054367"/>
              <a:gd name="connsiteY2729" fmla="*/ 5512413 h 5609494"/>
              <a:gd name="connsiteX2730" fmla="*/ 3314905 w 6054367"/>
              <a:gd name="connsiteY2730" fmla="*/ 5514335 h 5609494"/>
              <a:gd name="connsiteX2731" fmla="*/ 3310419 w 6054367"/>
              <a:gd name="connsiteY2731" fmla="*/ 5515617 h 5609494"/>
              <a:gd name="connsiteX2732" fmla="*/ 3304973 w 6054367"/>
              <a:gd name="connsiteY2732" fmla="*/ 5516899 h 5609494"/>
              <a:gd name="connsiteX2733" fmla="*/ 3299525 w 6054367"/>
              <a:gd name="connsiteY2733" fmla="*/ 5517859 h 5609494"/>
              <a:gd name="connsiteX2734" fmla="*/ 3293438 w 6054367"/>
              <a:gd name="connsiteY2734" fmla="*/ 5518500 h 5609494"/>
              <a:gd name="connsiteX2735" fmla="*/ 3295040 w 6054367"/>
              <a:gd name="connsiteY2735" fmla="*/ 5521063 h 5609494"/>
              <a:gd name="connsiteX2736" fmla="*/ 3296962 w 6054367"/>
              <a:gd name="connsiteY2736" fmla="*/ 5522986 h 5609494"/>
              <a:gd name="connsiteX2737" fmla="*/ 3299205 w 6054367"/>
              <a:gd name="connsiteY2737" fmla="*/ 5524908 h 5609494"/>
              <a:gd name="connsiteX2738" fmla="*/ 3301448 w 6054367"/>
              <a:gd name="connsiteY2738" fmla="*/ 5525870 h 5609494"/>
              <a:gd name="connsiteX2739" fmla="*/ 3304332 w 6054367"/>
              <a:gd name="connsiteY2739" fmla="*/ 5526511 h 5609494"/>
              <a:gd name="connsiteX2740" fmla="*/ 3307215 w 6054367"/>
              <a:gd name="connsiteY2740" fmla="*/ 5526831 h 5609494"/>
              <a:gd name="connsiteX2741" fmla="*/ 3310419 w 6054367"/>
              <a:gd name="connsiteY2741" fmla="*/ 5526511 h 5609494"/>
              <a:gd name="connsiteX2742" fmla="*/ 3313303 w 6054367"/>
              <a:gd name="connsiteY2742" fmla="*/ 5526190 h 5609494"/>
              <a:gd name="connsiteX2743" fmla="*/ 3320352 w 6054367"/>
              <a:gd name="connsiteY2743" fmla="*/ 5524908 h 5609494"/>
              <a:gd name="connsiteX2744" fmla="*/ 3327080 w 6054367"/>
              <a:gd name="connsiteY2744" fmla="*/ 5523627 h 5609494"/>
              <a:gd name="connsiteX2745" fmla="*/ 3334129 w 6054367"/>
              <a:gd name="connsiteY2745" fmla="*/ 5521704 h 5609494"/>
              <a:gd name="connsiteX2746" fmla="*/ 3340858 w 6054367"/>
              <a:gd name="connsiteY2746" fmla="*/ 5520423 h 5609494"/>
              <a:gd name="connsiteX2747" fmla="*/ 3343421 w 6054367"/>
              <a:gd name="connsiteY2747" fmla="*/ 5522025 h 5609494"/>
              <a:gd name="connsiteX2748" fmla="*/ 3345344 w 6054367"/>
              <a:gd name="connsiteY2748" fmla="*/ 5523627 h 5609494"/>
              <a:gd name="connsiteX2749" fmla="*/ 3346304 w 6054367"/>
              <a:gd name="connsiteY2749" fmla="*/ 5524908 h 5609494"/>
              <a:gd name="connsiteX2750" fmla="*/ 3346945 w 6054367"/>
              <a:gd name="connsiteY2750" fmla="*/ 5526511 h 5609494"/>
              <a:gd name="connsiteX2751" fmla="*/ 3346945 w 6054367"/>
              <a:gd name="connsiteY2751" fmla="*/ 5527793 h 5609494"/>
              <a:gd name="connsiteX2752" fmla="*/ 3345984 w 6054367"/>
              <a:gd name="connsiteY2752" fmla="*/ 5529074 h 5609494"/>
              <a:gd name="connsiteX2753" fmla="*/ 3344703 w 6054367"/>
              <a:gd name="connsiteY2753" fmla="*/ 5530356 h 5609494"/>
              <a:gd name="connsiteX2754" fmla="*/ 3342780 w 6054367"/>
              <a:gd name="connsiteY2754" fmla="*/ 5531316 h 5609494"/>
              <a:gd name="connsiteX2755" fmla="*/ 3337654 w 6054367"/>
              <a:gd name="connsiteY2755" fmla="*/ 5534201 h 5609494"/>
              <a:gd name="connsiteX2756" fmla="*/ 3330925 w 6054367"/>
              <a:gd name="connsiteY2756" fmla="*/ 5536443 h 5609494"/>
              <a:gd name="connsiteX2757" fmla="*/ 3322915 w 6054367"/>
              <a:gd name="connsiteY2757" fmla="*/ 5538686 h 5609494"/>
              <a:gd name="connsiteX2758" fmla="*/ 3313623 w 6054367"/>
              <a:gd name="connsiteY2758" fmla="*/ 5540929 h 5609494"/>
              <a:gd name="connsiteX2759" fmla="*/ 3303691 w 6054367"/>
              <a:gd name="connsiteY2759" fmla="*/ 5542531 h 5609494"/>
              <a:gd name="connsiteX2760" fmla="*/ 3293438 w 6054367"/>
              <a:gd name="connsiteY2760" fmla="*/ 5544454 h 5609494"/>
              <a:gd name="connsiteX2761" fmla="*/ 3272932 w 6054367"/>
              <a:gd name="connsiteY2761" fmla="*/ 5547337 h 5609494"/>
              <a:gd name="connsiteX2762" fmla="*/ 3254668 w 6054367"/>
              <a:gd name="connsiteY2762" fmla="*/ 5550221 h 5609494"/>
              <a:gd name="connsiteX2763" fmla="*/ 3247620 w 6054367"/>
              <a:gd name="connsiteY2763" fmla="*/ 5552143 h 5609494"/>
              <a:gd name="connsiteX2764" fmla="*/ 3241532 w 6054367"/>
              <a:gd name="connsiteY2764" fmla="*/ 5553425 h 5609494"/>
              <a:gd name="connsiteX2765" fmla="*/ 3243455 w 6054367"/>
              <a:gd name="connsiteY2765" fmla="*/ 5550221 h 5609494"/>
              <a:gd name="connsiteX2766" fmla="*/ 3244416 w 6054367"/>
              <a:gd name="connsiteY2766" fmla="*/ 5547017 h 5609494"/>
              <a:gd name="connsiteX2767" fmla="*/ 3245377 w 6054367"/>
              <a:gd name="connsiteY2767" fmla="*/ 5544454 h 5609494"/>
              <a:gd name="connsiteX2768" fmla="*/ 3245697 w 6054367"/>
              <a:gd name="connsiteY2768" fmla="*/ 5541890 h 5609494"/>
              <a:gd name="connsiteX2769" fmla="*/ 3245697 w 6054367"/>
              <a:gd name="connsiteY2769" fmla="*/ 5539327 h 5609494"/>
              <a:gd name="connsiteX2770" fmla="*/ 3245697 w 6054367"/>
              <a:gd name="connsiteY2770" fmla="*/ 5537084 h 5609494"/>
              <a:gd name="connsiteX2771" fmla="*/ 3245377 w 6054367"/>
              <a:gd name="connsiteY2771" fmla="*/ 5534841 h 5609494"/>
              <a:gd name="connsiteX2772" fmla="*/ 3244416 w 6054367"/>
              <a:gd name="connsiteY2772" fmla="*/ 5532919 h 5609494"/>
              <a:gd name="connsiteX2773" fmla="*/ 3242173 w 6054367"/>
              <a:gd name="connsiteY2773" fmla="*/ 5529074 h 5609494"/>
              <a:gd name="connsiteX2774" fmla="*/ 3239930 w 6054367"/>
              <a:gd name="connsiteY2774" fmla="*/ 5525870 h 5609494"/>
              <a:gd name="connsiteX2775" fmla="*/ 3233843 w 6054367"/>
              <a:gd name="connsiteY2775" fmla="*/ 5519782 h 5609494"/>
              <a:gd name="connsiteX2776" fmla="*/ 3231279 w 6054367"/>
              <a:gd name="connsiteY2776" fmla="*/ 5516899 h 5609494"/>
              <a:gd name="connsiteX2777" fmla="*/ 3228716 w 6054367"/>
              <a:gd name="connsiteY2777" fmla="*/ 5514015 h 5609494"/>
              <a:gd name="connsiteX2778" fmla="*/ 3228075 w 6054367"/>
              <a:gd name="connsiteY2778" fmla="*/ 5512413 h 5609494"/>
              <a:gd name="connsiteX2779" fmla="*/ 3227435 w 6054367"/>
              <a:gd name="connsiteY2779" fmla="*/ 5510811 h 5609494"/>
              <a:gd name="connsiteX2780" fmla="*/ 3227114 w 6054367"/>
              <a:gd name="connsiteY2780" fmla="*/ 5509529 h 5609494"/>
              <a:gd name="connsiteX2781" fmla="*/ 3227114 w 6054367"/>
              <a:gd name="connsiteY2781" fmla="*/ 5507927 h 5609494"/>
              <a:gd name="connsiteX2782" fmla="*/ 3227435 w 6054367"/>
              <a:gd name="connsiteY2782" fmla="*/ 5506005 h 5609494"/>
              <a:gd name="connsiteX2783" fmla="*/ 3227754 w 6054367"/>
              <a:gd name="connsiteY2783" fmla="*/ 5504083 h 5609494"/>
              <a:gd name="connsiteX2784" fmla="*/ 3228716 w 6054367"/>
              <a:gd name="connsiteY2784" fmla="*/ 5502160 h 5609494"/>
              <a:gd name="connsiteX2785" fmla="*/ 3230318 w 6054367"/>
              <a:gd name="connsiteY2785" fmla="*/ 5499917 h 5609494"/>
              <a:gd name="connsiteX2786" fmla="*/ 3232240 w 6054367"/>
              <a:gd name="connsiteY2786" fmla="*/ 5497674 h 5609494"/>
              <a:gd name="connsiteX2787" fmla="*/ 3234483 w 6054367"/>
              <a:gd name="connsiteY2787" fmla="*/ 5495431 h 5609494"/>
              <a:gd name="connsiteX2788" fmla="*/ 3240892 w 6054367"/>
              <a:gd name="connsiteY2788" fmla="*/ 5489985 h 5609494"/>
              <a:gd name="connsiteX2789" fmla="*/ 3238007 w 6054367"/>
              <a:gd name="connsiteY2789" fmla="*/ 5485178 h 5609494"/>
              <a:gd name="connsiteX2790" fmla="*/ 3236726 w 6054367"/>
              <a:gd name="connsiteY2790" fmla="*/ 5483577 h 5609494"/>
              <a:gd name="connsiteX2791" fmla="*/ 3235444 w 6054367"/>
              <a:gd name="connsiteY2791" fmla="*/ 5482295 h 5609494"/>
              <a:gd name="connsiteX2792" fmla="*/ 3234163 w 6054367"/>
              <a:gd name="connsiteY2792" fmla="*/ 5481654 h 5609494"/>
              <a:gd name="connsiteX2793" fmla="*/ 3233202 w 6054367"/>
              <a:gd name="connsiteY2793" fmla="*/ 5481333 h 5609494"/>
              <a:gd name="connsiteX2794" fmla="*/ 3232240 w 6054367"/>
              <a:gd name="connsiteY2794" fmla="*/ 5481654 h 5609494"/>
              <a:gd name="connsiteX2795" fmla="*/ 3231279 w 6054367"/>
              <a:gd name="connsiteY2795" fmla="*/ 5481974 h 5609494"/>
              <a:gd name="connsiteX2796" fmla="*/ 3228716 w 6054367"/>
              <a:gd name="connsiteY2796" fmla="*/ 5483897 h 5609494"/>
              <a:gd name="connsiteX2797" fmla="*/ 3227114 w 6054367"/>
              <a:gd name="connsiteY2797" fmla="*/ 5486781 h 5609494"/>
              <a:gd name="connsiteX2798" fmla="*/ 3222308 w 6054367"/>
              <a:gd name="connsiteY2798" fmla="*/ 5494470 h 5609494"/>
              <a:gd name="connsiteX2799" fmla="*/ 3220065 w 6054367"/>
              <a:gd name="connsiteY2799" fmla="*/ 5498635 h 5609494"/>
              <a:gd name="connsiteX2800" fmla="*/ 3217182 w 6054367"/>
              <a:gd name="connsiteY2800" fmla="*/ 5502801 h 5609494"/>
              <a:gd name="connsiteX2801" fmla="*/ 3213657 w 6054367"/>
              <a:gd name="connsiteY2801" fmla="*/ 5506966 h 5609494"/>
              <a:gd name="connsiteX2802" fmla="*/ 3211734 w 6054367"/>
              <a:gd name="connsiteY2802" fmla="*/ 5508568 h 5609494"/>
              <a:gd name="connsiteX2803" fmla="*/ 3209812 w 6054367"/>
              <a:gd name="connsiteY2803" fmla="*/ 5510170 h 5609494"/>
              <a:gd name="connsiteX2804" fmla="*/ 3207569 w 6054367"/>
              <a:gd name="connsiteY2804" fmla="*/ 5511772 h 5609494"/>
              <a:gd name="connsiteX2805" fmla="*/ 3205326 w 6054367"/>
              <a:gd name="connsiteY2805" fmla="*/ 5512733 h 5609494"/>
              <a:gd name="connsiteX2806" fmla="*/ 3202443 w 6054367"/>
              <a:gd name="connsiteY2806" fmla="*/ 5513695 h 5609494"/>
              <a:gd name="connsiteX2807" fmla="*/ 3199880 w 6054367"/>
              <a:gd name="connsiteY2807" fmla="*/ 5514015 h 5609494"/>
              <a:gd name="connsiteX2808" fmla="*/ 3197316 w 6054367"/>
              <a:gd name="connsiteY2808" fmla="*/ 5514335 h 5609494"/>
              <a:gd name="connsiteX2809" fmla="*/ 3194112 w 6054367"/>
              <a:gd name="connsiteY2809" fmla="*/ 5514015 h 5609494"/>
              <a:gd name="connsiteX2810" fmla="*/ 3190908 w 6054367"/>
              <a:gd name="connsiteY2810" fmla="*/ 5513054 h 5609494"/>
              <a:gd name="connsiteX2811" fmla="*/ 3187064 w 6054367"/>
              <a:gd name="connsiteY2811" fmla="*/ 5512092 h 5609494"/>
              <a:gd name="connsiteX2812" fmla="*/ 3186102 w 6054367"/>
              <a:gd name="connsiteY2812" fmla="*/ 5514976 h 5609494"/>
              <a:gd name="connsiteX2813" fmla="*/ 3185782 w 6054367"/>
              <a:gd name="connsiteY2813" fmla="*/ 5517859 h 5609494"/>
              <a:gd name="connsiteX2814" fmla="*/ 3185461 w 6054367"/>
              <a:gd name="connsiteY2814" fmla="*/ 5520423 h 5609494"/>
              <a:gd name="connsiteX2815" fmla="*/ 3185461 w 6054367"/>
              <a:gd name="connsiteY2815" fmla="*/ 5522666 h 5609494"/>
              <a:gd name="connsiteX2816" fmla="*/ 3185782 w 6054367"/>
              <a:gd name="connsiteY2816" fmla="*/ 5525229 h 5609494"/>
              <a:gd name="connsiteX2817" fmla="*/ 3186743 w 6054367"/>
              <a:gd name="connsiteY2817" fmla="*/ 5527793 h 5609494"/>
              <a:gd name="connsiteX2818" fmla="*/ 3188024 w 6054367"/>
              <a:gd name="connsiteY2818" fmla="*/ 5531957 h 5609494"/>
              <a:gd name="connsiteX2819" fmla="*/ 3189947 w 6054367"/>
              <a:gd name="connsiteY2819" fmla="*/ 5535802 h 5609494"/>
              <a:gd name="connsiteX2820" fmla="*/ 3192831 w 6054367"/>
              <a:gd name="connsiteY2820" fmla="*/ 5539327 h 5609494"/>
              <a:gd name="connsiteX2821" fmla="*/ 3195394 w 6054367"/>
              <a:gd name="connsiteY2821" fmla="*/ 5542531 h 5609494"/>
              <a:gd name="connsiteX2822" fmla="*/ 3198277 w 6054367"/>
              <a:gd name="connsiteY2822" fmla="*/ 5545414 h 5609494"/>
              <a:gd name="connsiteX2823" fmla="*/ 3203084 w 6054367"/>
              <a:gd name="connsiteY2823" fmla="*/ 5550541 h 5609494"/>
              <a:gd name="connsiteX2824" fmla="*/ 3204365 w 6054367"/>
              <a:gd name="connsiteY2824" fmla="*/ 5552784 h 5609494"/>
              <a:gd name="connsiteX2825" fmla="*/ 3205326 w 6054367"/>
              <a:gd name="connsiteY2825" fmla="*/ 5554707 h 5609494"/>
              <a:gd name="connsiteX2826" fmla="*/ 3205326 w 6054367"/>
              <a:gd name="connsiteY2826" fmla="*/ 5555667 h 5609494"/>
              <a:gd name="connsiteX2827" fmla="*/ 3205006 w 6054367"/>
              <a:gd name="connsiteY2827" fmla="*/ 5556629 h 5609494"/>
              <a:gd name="connsiteX2828" fmla="*/ 3204044 w 6054367"/>
              <a:gd name="connsiteY2828" fmla="*/ 5557590 h 5609494"/>
              <a:gd name="connsiteX2829" fmla="*/ 3203404 w 6054367"/>
              <a:gd name="connsiteY2829" fmla="*/ 5558551 h 5609494"/>
              <a:gd name="connsiteX2830" fmla="*/ 3200200 w 6054367"/>
              <a:gd name="connsiteY2830" fmla="*/ 5560153 h 5609494"/>
              <a:gd name="connsiteX2831" fmla="*/ 3195714 w 6054367"/>
              <a:gd name="connsiteY2831" fmla="*/ 5561435 h 5609494"/>
              <a:gd name="connsiteX2832" fmla="*/ 3188665 w 6054367"/>
              <a:gd name="connsiteY2832" fmla="*/ 5563037 h 5609494"/>
              <a:gd name="connsiteX2833" fmla="*/ 3182898 w 6054367"/>
              <a:gd name="connsiteY2833" fmla="*/ 5563678 h 5609494"/>
              <a:gd name="connsiteX2834" fmla="*/ 3179053 w 6054367"/>
              <a:gd name="connsiteY2834" fmla="*/ 5563357 h 5609494"/>
              <a:gd name="connsiteX2835" fmla="*/ 3177451 w 6054367"/>
              <a:gd name="connsiteY2835" fmla="*/ 5563037 h 5609494"/>
              <a:gd name="connsiteX2836" fmla="*/ 3176490 w 6054367"/>
              <a:gd name="connsiteY2836" fmla="*/ 5562716 h 5609494"/>
              <a:gd name="connsiteX2837" fmla="*/ 3175529 w 6054367"/>
              <a:gd name="connsiteY2837" fmla="*/ 5562075 h 5609494"/>
              <a:gd name="connsiteX2838" fmla="*/ 3175208 w 6054367"/>
              <a:gd name="connsiteY2838" fmla="*/ 5561115 h 5609494"/>
              <a:gd name="connsiteX2839" fmla="*/ 3174888 w 6054367"/>
              <a:gd name="connsiteY2839" fmla="*/ 5559192 h 5609494"/>
              <a:gd name="connsiteX2840" fmla="*/ 3174888 w 6054367"/>
              <a:gd name="connsiteY2840" fmla="*/ 5556629 h 5609494"/>
              <a:gd name="connsiteX2841" fmla="*/ 3175529 w 6054367"/>
              <a:gd name="connsiteY2841" fmla="*/ 5554066 h 5609494"/>
              <a:gd name="connsiteX2842" fmla="*/ 3177130 w 6054367"/>
              <a:gd name="connsiteY2842" fmla="*/ 5547337 h 5609494"/>
              <a:gd name="connsiteX2843" fmla="*/ 3177451 w 6054367"/>
              <a:gd name="connsiteY2843" fmla="*/ 5544454 h 5609494"/>
              <a:gd name="connsiteX2844" fmla="*/ 3177451 w 6054367"/>
              <a:gd name="connsiteY2844" fmla="*/ 5540929 h 5609494"/>
              <a:gd name="connsiteX2845" fmla="*/ 3177130 w 6054367"/>
              <a:gd name="connsiteY2845" fmla="*/ 5539006 h 5609494"/>
              <a:gd name="connsiteX2846" fmla="*/ 3176490 w 6054367"/>
              <a:gd name="connsiteY2846" fmla="*/ 5537405 h 5609494"/>
              <a:gd name="connsiteX2847" fmla="*/ 3175529 w 6054367"/>
              <a:gd name="connsiteY2847" fmla="*/ 5536123 h 5609494"/>
              <a:gd name="connsiteX2848" fmla="*/ 3174567 w 6054367"/>
              <a:gd name="connsiteY2848" fmla="*/ 5534201 h 5609494"/>
              <a:gd name="connsiteX2849" fmla="*/ 3173286 w 6054367"/>
              <a:gd name="connsiteY2849" fmla="*/ 5532598 h 5609494"/>
              <a:gd name="connsiteX2850" fmla="*/ 3171363 w 6054367"/>
              <a:gd name="connsiteY2850" fmla="*/ 5530997 h 5609494"/>
              <a:gd name="connsiteX2851" fmla="*/ 3169121 w 6054367"/>
              <a:gd name="connsiteY2851" fmla="*/ 5530035 h 5609494"/>
              <a:gd name="connsiteX2852" fmla="*/ 3166878 w 6054367"/>
              <a:gd name="connsiteY2852" fmla="*/ 5528433 h 5609494"/>
              <a:gd name="connsiteX2853" fmla="*/ 3163033 w 6054367"/>
              <a:gd name="connsiteY2853" fmla="*/ 5528753 h 5609494"/>
              <a:gd name="connsiteX2854" fmla="*/ 3159829 w 6054367"/>
              <a:gd name="connsiteY2854" fmla="*/ 5529715 h 5609494"/>
              <a:gd name="connsiteX2855" fmla="*/ 3157586 w 6054367"/>
              <a:gd name="connsiteY2855" fmla="*/ 5530997 h 5609494"/>
              <a:gd name="connsiteX2856" fmla="*/ 3155664 w 6054367"/>
              <a:gd name="connsiteY2856" fmla="*/ 5532919 h 5609494"/>
              <a:gd name="connsiteX2857" fmla="*/ 3154702 w 6054367"/>
              <a:gd name="connsiteY2857" fmla="*/ 5535802 h 5609494"/>
              <a:gd name="connsiteX2858" fmla="*/ 3153741 w 6054367"/>
              <a:gd name="connsiteY2858" fmla="*/ 5538686 h 5609494"/>
              <a:gd name="connsiteX2859" fmla="*/ 3153421 w 6054367"/>
              <a:gd name="connsiteY2859" fmla="*/ 5541890 h 5609494"/>
              <a:gd name="connsiteX2860" fmla="*/ 3153101 w 6054367"/>
              <a:gd name="connsiteY2860" fmla="*/ 5545094 h 5609494"/>
              <a:gd name="connsiteX2861" fmla="*/ 3152780 w 6054367"/>
              <a:gd name="connsiteY2861" fmla="*/ 5559192 h 5609494"/>
              <a:gd name="connsiteX2862" fmla="*/ 3152780 w 6054367"/>
              <a:gd name="connsiteY2862" fmla="*/ 5562716 h 5609494"/>
              <a:gd name="connsiteX2863" fmla="*/ 3152139 w 6054367"/>
              <a:gd name="connsiteY2863" fmla="*/ 5565279 h 5609494"/>
              <a:gd name="connsiteX2864" fmla="*/ 3151178 w 6054367"/>
              <a:gd name="connsiteY2864" fmla="*/ 5567523 h 5609494"/>
              <a:gd name="connsiteX2865" fmla="*/ 3150216 w 6054367"/>
              <a:gd name="connsiteY2865" fmla="*/ 5569445 h 5609494"/>
              <a:gd name="connsiteX2866" fmla="*/ 3149256 w 6054367"/>
              <a:gd name="connsiteY2866" fmla="*/ 5570727 h 5609494"/>
              <a:gd name="connsiteX2867" fmla="*/ 3148294 w 6054367"/>
              <a:gd name="connsiteY2867" fmla="*/ 5571047 h 5609494"/>
              <a:gd name="connsiteX2868" fmla="*/ 3145090 w 6054367"/>
              <a:gd name="connsiteY2868" fmla="*/ 5572328 h 5609494"/>
              <a:gd name="connsiteX2869" fmla="*/ 3141245 w 6054367"/>
              <a:gd name="connsiteY2869" fmla="*/ 5572969 h 5609494"/>
              <a:gd name="connsiteX2870" fmla="*/ 3137080 w 6054367"/>
              <a:gd name="connsiteY2870" fmla="*/ 5573290 h 5609494"/>
              <a:gd name="connsiteX2871" fmla="*/ 3127468 w 6054367"/>
              <a:gd name="connsiteY2871" fmla="*/ 5573610 h 5609494"/>
              <a:gd name="connsiteX2872" fmla="*/ 3122662 w 6054367"/>
              <a:gd name="connsiteY2872" fmla="*/ 5574251 h 5609494"/>
              <a:gd name="connsiteX2873" fmla="*/ 3117856 w 6054367"/>
              <a:gd name="connsiteY2873" fmla="*/ 5574892 h 5609494"/>
              <a:gd name="connsiteX2874" fmla="*/ 3113690 w 6054367"/>
              <a:gd name="connsiteY2874" fmla="*/ 5575532 h 5609494"/>
              <a:gd name="connsiteX2875" fmla="*/ 3109845 w 6054367"/>
              <a:gd name="connsiteY2875" fmla="*/ 5577135 h 5609494"/>
              <a:gd name="connsiteX2876" fmla="*/ 3107923 w 6054367"/>
              <a:gd name="connsiteY2876" fmla="*/ 5577776 h 5609494"/>
              <a:gd name="connsiteX2877" fmla="*/ 3106321 w 6054367"/>
              <a:gd name="connsiteY2877" fmla="*/ 5579057 h 5609494"/>
              <a:gd name="connsiteX2878" fmla="*/ 3105040 w 6054367"/>
              <a:gd name="connsiteY2878" fmla="*/ 5580339 h 5609494"/>
              <a:gd name="connsiteX2879" fmla="*/ 3104078 w 6054367"/>
              <a:gd name="connsiteY2879" fmla="*/ 5581621 h 5609494"/>
              <a:gd name="connsiteX2880" fmla="*/ 3103117 w 6054367"/>
              <a:gd name="connsiteY2880" fmla="*/ 5583222 h 5609494"/>
              <a:gd name="connsiteX2881" fmla="*/ 3102797 w 6054367"/>
              <a:gd name="connsiteY2881" fmla="*/ 5585144 h 5609494"/>
              <a:gd name="connsiteX2882" fmla="*/ 3102477 w 6054367"/>
              <a:gd name="connsiteY2882" fmla="*/ 5587067 h 5609494"/>
              <a:gd name="connsiteX2883" fmla="*/ 3102797 w 6054367"/>
              <a:gd name="connsiteY2883" fmla="*/ 5589310 h 5609494"/>
              <a:gd name="connsiteX2884" fmla="*/ 3103117 w 6054367"/>
              <a:gd name="connsiteY2884" fmla="*/ 5591873 h 5609494"/>
              <a:gd name="connsiteX2885" fmla="*/ 3104399 w 6054367"/>
              <a:gd name="connsiteY2885" fmla="*/ 5594757 h 5609494"/>
              <a:gd name="connsiteX2886" fmla="*/ 3105681 w 6054367"/>
              <a:gd name="connsiteY2886" fmla="*/ 5597961 h 5609494"/>
              <a:gd name="connsiteX2887" fmla="*/ 3107603 w 6054367"/>
              <a:gd name="connsiteY2887" fmla="*/ 5601486 h 5609494"/>
              <a:gd name="connsiteX2888" fmla="*/ 3095428 w 6054367"/>
              <a:gd name="connsiteY2888" fmla="*/ 5603728 h 5609494"/>
              <a:gd name="connsiteX2889" fmla="*/ 3083893 w 6054367"/>
              <a:gd name="connsiteY2889" fmla="*/ 5605650 h 5609494"/>
              <a:gd name="connsiteX2890" fmla="*/ 3072678 w 6054367"/>
              <a:gd name="connsiteY2890" fmla="*/ 5607253 h 5609494"/>
              <a:gd name="connsiteX2891" fmla="*/ 3061785 w 6054367"/>
              <a:gd name="connsiteY2891" fmla="*/ 5608214 h 5609494"/>
              <a:gd name="connsiteX2892" fmla="*/ 3051212 w 6054367"/>
              <a:gd name="connsiteY2892" fmla="*/ 5609175 h 5609494"/>
              <a:gd name="connsiteX2893" fmla="*/ 3040992 w 6054367"/>
              <a:gd name="connsiteY2893" fmla="*/ 5609494 h 5609494"/>
              <a:gd name="connsiteX2894" fmla="*/ 3020389 w 6054367"/>
              <a:gd name="connsiteY2894" fmla="*/ 5609494 h 5609494"/>
              <a:gd name="connsiteX2895" fmla="*/ 3000588 w 6054367"/>
              <a:gd name="connsiteY2895" fmla="*/ 5609175 h 5609494"/>
              <a:gd name="connsiteX2896" fmla="*/ 2981043 w 6054367"/>
              <a:gd name="connsiteY2896" fmla="*/ 5608214 h 5609494"/>
              <a:gd name="connsiteX2897" fmla="*/ 2961178 w 6054367"/>
              <a:gd name="connsiteY2897" fmla="*/ 5607573 h 5609494"/>
              <a:gd name="connsiteX2898" fmla="*/ 2940993 w 6054367"/>
              <a:gd name="connsiteY2898" fmla="*/ 5607253 h 5609494"/>
              <a:gd name="connsiteX2899" fmla="*/ 2941633 w 6054367"/>
              <a:gd name="connsiteY2899" fmla="*/ 5599883 h 5609494"/>
              <a:gd name="connsiteX2900" fmla="*/ 2940672 w 6054367"/>
              <a:gd name="connsiteY2900" fmla="*/ 5593796 h 5609494"/>
              <a:gd name="connsiteX2901" fmla="*/ 2939711 w 6054367"/>
              <a:gd name="connsiteY2901" fmla="*/ 5587708 h 5609494"/>
              <a:gd name="connsiteX2902" fmla="*/ 2938108 w 6054367"/>
              <a:gd name="connsiteY2902" fmla="*/ 5582581 h 5609494"/>
              <a:gd name="connsiteX2903" fmla="*/ 2936186 w 6054367"/>
              <a:gd name="connsiteY2903" fmla="*/ 5577776 h 5609494"/>
              <a:gd name="connsiteX2904" fmla="*/ 2934264 w 6054367"/>
              <a:gd name="connsiteY2904" fmla="*/ 5573290 h 5609494"/>
              <a:gd name="connsiteX2905" fmla="*/ 2930419 w 6054367"/>
              <a:gd name="connsiteY2905" fmla="*/ 5565279 h 5609494"/>
              <a:gd name="connsiteX2906" fmla="*/ 2928496 w 6054367"/>
              <a:gd name="connsiteY2906" fmla="*/ 5561435 h 5609494"/>
              <a:gd name="connsiteX2907" fmla="*/ 2927536 w 6054367"/>
              <a:gd name="connsiteY2907" fmla="*/ 5557590 h 5609494"/>
              <a:gd name="connsiteX2908" fmla="*/ 2926574 w 6054367"/>
              <a:gd name="connsiteY2908" fmla="*/ 5554066 h 5609494"/>
              <a:gd name="connsiteX2909" fmla="*/ 2926574 w 6054367"/>
              <a:gd name="connsiteY2909" fmla="*/ 5550221 h 5609494"/>
              <a:gd name="connsiteX2910" fmla="*/ 2926895 w 6054367"/>
              <a:gd name="connsiteY2910" fmla="*/ 5546055 h 5609494"/>
              <a:gd name="connsiteX2911" fmla="*/ 2928817 w 6054367"/>
              <a:gd name="connsiteY2911" fmla="*/ 5541890 h 5609494"/>
              <a:gd name="connsiteX2912" fmla="*/ 2931380 w 6054367"/>
              <a:gd name="connsiteY2912" fmla="*/ 5537084 h 5609494"/>
              <a:gd name="connsiteX2913" fmla="*/ 2934904 w 6054367"/>
              <a:gd name="connsiteY2913" fmla="*/ 5532278 h 5609494"/>
              <a:gd name="connsiteX2914" fmla="*/ 2930419 w 6054367"/>
              <a:gd name="connsiteY2914" fmla="*/ 5530676 h 5609494"/>
              <a:gd name="connsiteX2915" fmla="*/ 2925613 w 6054367"/>
              <a:gd name="connsiteY2915" fmla="*/ 5529074 h 5609494"/>
              <a:gd name="connsiteX2916" fmla="*/ 2914398 w 6054367"/>
              <a:gd name="connsiteY2916" fmla="*/ 5526831 h 5609494"/>
              <a:gd name="connsiteX2917" fmla="*/ 2902544 w 6054367"/>
              <a:gd name="connsiteY2917" fmla="*/ 5524908 h 5609494"/>
              <a:gd name="connsiteX2918" fmla="*/ 2889407 w 6054367"/>
              <a:gd name="connsiteY2918" fmla="*/ 5523627 h 5609494"/>
              <a:gd name="connsiteX2919" fmla="*/ 2875630 w 6054367"/>
              <a:gd name="connsiteY2919" fmla="*/ 5522666 h 5609494"/>
              <a:gd name="connsiteX2920" fmla="*/ 2861211 w 6054367"/>
              <a:gd name="connsiteY2920" fmla="*/ 5522345 h 5609494"/>
              <a:gd name="connsiteX2921" fmla="*/ 2846473 w 6054367"/>
              <a:gd name="connsiteY2921" fmla="*/ 5522345 h 5609494"/>
              <a:gd name="connsiteX2922" fmla="*/ 2831093 w 6054367"/>
              <a:gd name="connsiteY2922" fmla="*/ 5522666 h 5609494"/>
              <a:gd name="connsiteX2923" fmla="*/ 2816035 w 6054367"/>
              <a:gd name="connsiteY2923" fmla="*/ 5523627 h 5609494"/>
              <a:gd name="connsiteX2924" fmla="*/ 2800975 w 6054367"/>
              <a:gd name="connsiteY2924" fmla="*/ 5524908 h 5609494"/>
              <a:gd name="connsiteX2925" fmla="*/ 2786557 w 6054367"/>
              <a:gd name="connsiteY2925" fmla="*/ 5526511 h 5609494"/>
              <a:gd name="connsiteX2926" fmla="*/ 2772459 w 6054367"/>
              <a:gd name="connsiteY2926" fmla="*/ 5528753 h 5609494"/>
              <a:gd name="connsiteX2927" fmla="*/ 2759322 w 6054367"/>
              <a:gd name="connsiteY2927" fmla="*/ 5530997 h 5609494"/>
              <a:gd name="connsiteX2928" fmla="*/ 2747147 w 6054367"/>
              <a:gd name="connsiteY2928" fmla="*/ 5533880 h 5609494"/>
              <a:gd name="connsiteX2929" fmla="*/ 2735933 w 6054367"/>
              <a:gd name="connsiteY2929" fmla="*/ 5536764 h 5609494"/>
              <a:gd name="connsiteX2930" fmla="*/ 2726000 w 6054367"/>
              <a:gd name="connsiteY2930" fmla="*/ 5540288 h 5609494"/>
              <a:gd name="connsiteX2931" fmla="*/ 2722796 w 6054367"/>
              <a:gd name="connsiteY2931" fmla="*/ 5541890 h 5609494"/>
              <a:gd name="connsiteX2932" fmla="*/ 2720233 w 6054367"/>
              <a:gd name="connsiteY2932" fmla="*/ 5544133 h 5609494"/>
              <a:gd name="connsiteX2933" fmla="*/ 2718631 w 6054367"/>
              <a:gd name="connsiteY2933" fmla="*/ 5546376 h 5609494"/>
              <a:gd name="connsiteX2934" fmla="*/ 2717029 w 6054367"/>
              <a:gd name="connsiteY2934" fmla="*/ 5549259 h 5609494"/>
              <a:gd name="connsiteX2935" fmla="*/ 2716068 w 6054367"/>
              <a:gd name="connsiteY2935" fmla="*/ 5552463 h 5609494"/>
              <a:gd name="connsiteX2936" fmla="*/ 2715427 w 6054367"/>
              <a:gd name="connsiteY2936" fmla="*/ 5556308 h 5609494"/>
              <a:gd name="connsiteX2937" fmla="*/ 2714146 w 6054367"/>
              <a:gd name="connsiteY2937" fmla="*/ 5564959 h 5609494"/>
              <a:gd name="connsiteX2938" fmla="*/ 2705174 w 6054367"/>
              <a:gd name="connsiteY2938" fmla="*/ 5566241 h 5609494"/>
              <a:gd name="connsiteX2939" fmla="*/ 2695882 w 6054367"/>
              <a:gd name="connsiteY2939" fmla="*/ 5567202 h 5609494"/>
              <a:gd name="connsiteX2940" fmla="*/ 2686591 w 6054367"/>
              <a:gd name="connsiteY2940" fmla="*/ 5567523 h 5609494"/>
              <a:gd name="connsiteX2941" fmla="*/ 2677299 w 6054367"/>
              <a:gd name="connsiteY2941" fmla="*/ 5567523 h 5609494"/>
              <a:gd name="connsiteX2942" fmla="*/ 2668007 w 6054367"/>
              <a:gd name="connsiteY2942" fmla="*/ 5567523 h 5609494"/>
              <a:gd name="connsiteX2943" fmla="*/ 2658395 w 6054367"/>
              <a:gd name="connsiteY2943" fmla="*/ 5567202 h 5609494"/>
              <a:gd name="connsiteX2944" fmla="*/ 2639812 w 6054367"/>
              <a:gd name="connsiteY2944" fmla="*/ 5566241 h 5609494"/>
              <a:gd name="connsiteX2945" fmla="*/ 2621548 w 6054367"/>
              <a:gd name="connsiteY2945" fmla="*/ 5564319 h 5609494"/>
              <a:gd name="connsiteX2946" fmla="*/ 2603286 w 6054367"/>
              <a:gd name="connsiteY2946" fmla="*/ 5561435 h 5609494"/>
              <a:gd name="connsiteX2947" fmla="*/ 2567720 w 6054367"/>
              <a:gd name="connsiteY2947" fmla="*/ 5556629 h 5609494"/>
              <a:gd name="connsiteX2948" fmla="*/ 2551059 w 6054367"/>
              <a:gd name="connsiteY2948" fmla="*/ 5554066 h 5609494"/>
              <a:gd name="connsiteX2949" fmla="*/ 2534719 w 6054367"/>
              <a:gd name="connsiteY2949" fmla="*/ 5551182 h 5609494"/>
              <a:gd name="connsiteX2950" fmla="*/ 2526708 w 6054367"/>
              <a:gd name="connsiteY2950" fmla="*/ 5550541 h 5609494"/>
              <a:gd name="connsiteX2951" fmla="*/ 2519019 w 6054367"/>
              <a:gd name="connsiteY2951" fmla="*/ 5549580 h 5609494"/>
              <a:gd name="connsiteX2952" fmla="*/ 2511329 w 6054367"/>
              <a:gd name="connsiteY2952" fmla="*/ 5549259 h 5609494"/>
              <a:gd name="connsiteX2953" fmla="*/ 2504280 w 6054367"/>
              <a:gd name="connsiteY2953" fmla="*/ 5549259 h 5609494"/>
              <a:gd name="connsiteX2954" fmla="*/ 2496911 w 6054367"/>
              <a:gd name="connsiteY2954" fmla="*/ 5549580 h 5609494"/>
              <a:gd name="connsiteX2955" fmla="*/ 2490182 w 6054367"/>
              <a:gd name="connsiteY2955" fmla="*/ 5550221 h 5609494"/>
              <a:gd name="connsiteX2956" fmla="*/ 2483133 w 6054367"/>
              <a:gd name="connsiteY2956" fmla="*/ 5551182 h 5609494"/>
              <a:gd name="connsiteX2957" fmla="*/ 2476725 w 6054367"/>
              <a:gd name="connsiteY2957" fmla="*/ 5552784 h 5609494"/>
              <a:gd name="connsiteX2958" fmla="*/ 2470317 w 6054367"/>
              <a:gd name="connsiteY2958" fmla="*/ 5554707 h 5609494"/>
              <a:gd name="connsiteX2959" fmla="*/ 2464230 w 6054367"/>
              <a:gd name="connsiteY2959" fmla="*/ 5556949 h 5609494"/>
              <a:gd name="connsiteX2960" fmla="*/ 2458462 w 6054367"/>
              <a:gd name="connsiteY2960" fmla="*/ 5560153 h 5609494"/>
              <a:gd name="connsiteX2961" fmla="*/ 2453336 w 6054367"/>
              <a:gd name="connsiteY2961" fmla="*/ 5563357 h 5609494"/>
              <a:gd name="connsiteX2962" fmla="*/ 2433471 w 6054367"/>
              <a:gd name="connsiteY2962" fmla="*/ 5556949 h 5609494"/>
              <a:gd name="connsiteX2963" fmla="*/ 2412003 w 6054367"/>
              <a:gd name="connsiteY2963" fmla="*/ 5550541 h 5609494"/>
              <a:gd name="connsiteX2964" fmla="*/ 2401431 w 6054367"/>
              <a:gd name="connsiteY2964" fmla="*/ 5547337 h 5609494"/>
              <a:gd name="connsiteX2965" fmla="*/ 2391177 w 6054367"/>
              <a:gd name="connsiteY2965" fmla="*/ 5544773 h 5609494"/>
              <a:gd name="connsiteX2966" fmla="*/ 2380924 w 6054367"/>
              <a:gd name="connsiteY2966" fmla="*/ 5542851 h 5609494"/>
              <a:gd name="connsiteX2967" fmla="*/ 2370991 w 6054367"/>
              <a:gd name="connsiteY2967" fmla="*/ 5540929 h 5609494"/>
              <a:gd name="connsiteX2968" fmla="*/ 2366186 w 6054367"/>
              <a:gd name="connsiteY2968" fmla="*/ 5540609 h 5609494"/>
              <a:gd name="connsiteX2969" fmla="*/ 2361379 w 6054367"/>
              <a:gd name="connsiteY2969" fmla="*/ 5540288 h 5609494"/>
              <a:gd name="connsiteX2970" fmla="*/ 2356894 w 6054367"/>
              <a:gd name="connsiteY2970" fmla="*/ 5540288 h 5609494"/>
              <a:gd name="connsiteX2971" fmla="*/ 2352408 w 6054367"/>
              <a:gd name="connsiteY2971" fmla="*/ 5540288 h 5609494"/>
              <a:gd name="connsiteX2972" fmla="*/ 2348243 w 6054367"/>
              <a:gd name="connsiteY2972" fmla="*/ 5540609 h 5609494"/>
              <a:gd name="connsiteX2973" fmla="*/ 2344399 w 6054367"/>
              <a:gd name="connsiteY2973" fmla="*/ 5541250 h 5609494"/>
              <a:gd name="connsiteX2974" fmla="*/ 2340553 w 6054367"/>
              <a:gd name="connsiteY2974" fmla="*/ 5542531 h 5609494"/>
              <a:gd name="connsiteX2975" fmla="*/ 2337028 w 6054367"/>
              <a:gd name="connsiteY2975" fmla="*/ 5544133 h 5609494"/>
              <a:gd name="connsiteX2976" fmla="*/ 2333825 w 6054367"/>
              <a:gd name="connsiteY2976" fmla="*/ 5546055 h 5609494"/>
              <a:gd name="connsiteX2977" fmla="*/ 2330620 w 6054367"/>
              <a:gd name="connsiteY2977" fmla="*/ 5548298 h 5609494"/>
              <a:gd name="connsiteX2978" fmla="*/ 2328057 w 6054367"/>
              <a:gd name="connsiteY2978" fmla="*/ 5550862 h 5609494"/>
              <a:gd name="connsiteX2979" fmla="*/ 2325815 w 6054367"/>
              <a:gd name="connsiteY2979" fmla="*/ 5554386 h 5609494"/>
              <a:gd name="connsiteX2980" fmla="*/ 2323572 w 6054367"/>
              <a:gd name="connsiteY2980" fmla="*/ 5557590 h 5609494"/>
              <a:gd name="connsiteX2981" fmla="*/ 2321649 w 6054367"/>
              <a:gd name="connsiteY2981" fmla="*/ 5562075 h 5609494"/>
              <a:gd name="connsiteX2982" fmla="*/ 2320048 w 6054367"/>
              <a:gd name="connsiteY2982" fmla="*/ 5566561 h 5609494"/>
              <a:gd name="connsiteX2983" fmla="*/ 2318766 w 6054367"/>
              <a:gd name="connsiteY2983" fmla="*/ 5571368 h 5609494"/>
              <a:gd name="connsiteX2984" fmla="*/ 2313319 w 6054367"/>
              <a:gd name="connsiteY2984" fmla="*/ 5568483 h 5609494"/>
              <a:gd name="connsiteX2985" fmla="*/ 2307551 w 6054367"/>
              <a:gd name="connsiteY2985" fmla="*/ 5566561 h 5609494"/>
              <a:gd name="connsiteX2986" fmla="*/ 2301784 w 6054367"/>
              <a:gd name="connsiteY2986" fmla="*/ 5564959 h 5609494"/>
              <a:gd name="connsiteX2987" fmla="*/ 2295697 w 6054367"/>
              <a:gd name="connsiteY2987" fmla="*/ 5563678 h 5609494"/>
              <a:gd name="connsiteX2988" fmla="*/ 2289930 w 6054367"/>
              <a:gd name="connsiteY2988" fmla="*/ 5563357 h 5609494"/>
              <a:gd name="connsiteX2989" fmla="*/ 2283842 w 6054367"/>
              <a:gd name="connsiteY2989" fmla="*/ 5563357 h 5609494"/>
              <a:gd name="connsiteX2990" fmla="*/ 2277754 w 6054367"/>
              <a:gd name="connsiteY2990" fmla="*/ 5563678 h 5609494"/>
              <a:gd name="connsiteX2991" fmla="*/ 2271666 w 6054367"/>
              <a:gd name="connsiteY2991" fmla="*/ 5564639 h 5609494"/>
              <a:gd name="connsiteX2992" fmla="*/ 2259171 w 6054367"/>
              <a:gd name="connsiteY2992" fmla="*/ 5566241 h 5609494"/>
              <a:gd name="connsiteX2993" fmla="*/ 2246995 w 6054367"/>
              <a:gd name="connsiteY2993" fmla="*/ 5567523 h 5609494"/>
              <a:gd name="connsiteX2994" fmla="*/ 2240587 w 6054367"/>
              <a:gd name="connsiteY2994" fmla="*/ 5568164 h 5609494"/>
              <a:gd name="connsiteX2995" fmla="*/ 2233858 w 6054367"/>
              <a:gd name="connsiteY2995" fmla="*/ 5568483 h 5609494"/>
              <a:gd name="connsiteX2996" fmla="*/ 2227771 w 6054367"/>
              <a:gd name="connsiteY2996" fmla="*/ 5568164 h 5609494"/>
              <a:gd name="connsiteX2997" fmla="*/ 2221363 w 6054367"/>
              <a:gd name="connsiteY2997" fmla="*/ 5567523 h 5609494"/>
              <a:gd name="connsiteX2998" fmla="*/ 2216877 w 6054367"/>
              <a:gd name="connsiteY2998" fmla="*/ 5566882 h 5609494"/>
              <a:gd name="connsiteX2999" fmla="*/ 2212712 w 6054367"/>
              <a:gd name="connsiteY2999" fmla="*/ 5565600 h 5609494"/>
              <a:gd name="connsiteX3000" fmla="*/ 2208226 w 6054367"/>
              <a:gd name="connsiteY3000" fmla="*/ 5564319 h 5609494"/>
              <a:gd name="connsiteX3001" fmla="*/ 2203420 w 6054367"/>
              <a:gd name="connsiteY3001" fmla="*/ 5562396 h 5609494"/>
              <a:gd name="connsiteX3002" fmla="*/ 2194449 w 6054367"/>
              <a:gd name="connsiteY3002" fmla="*/ 5558551 h 5609494"/>
              <a:gd name="connsiteX3003" fmla="*/ 2185157 w 6054367"/>
              <a:gd name="connsiteY3003" fmla="*/ 5554066 h 5609494"/>
              <a:gd name="connsiteX3004" fmla="*/ 2176506 w 6054367"/>
              <a:gd name="connsiteY3004" fmla="*/ 5549259 h 5609494"/>
              <a:gd name="connsiteX3005" fmla="*/ 2168176 w 6054367"/>
              <a:gd name="connsiteY3005" fmla="*/ 5545414 h 5609494"/>
              <a:gd name="connsiteX3006" fmla="*/ 2160166 w 6054367"/>
              <a:gd name="connsiteY3006" fmla="*/ 5542531 h 5609494"/>
              <a:gd name="connsiteX3007" fmla="*/ 2156320 w 6054367"/>
              <a:gd name="connsiteY3007" fmla="*/ 5541250 h 5609494"/>
              <a:gd name="connsiteX3008" fmla="*/ 2152796 w 6054367"/>
              <a:gd name="connsiteY3008" fmla="*/ 5540609 h 5609494"/>
              <a:gd name="connsiteX3009" fmla="*/ 2150233 w 6054367"/>
              <a:gd name="connsiteY3009" fmla="*/ 5540609 h 5609494"/>
              <a:gd name="connsiteX3010" fmla="*/ 2147670 w 6054367"/>
              <a:gd name="connsiteY3010" fmla="*/ 5540929 h 5609494"/>
              <a:gd name="connsiteX3011" fmla="*/ 2144787 w 6054367"/>
              <a:gd name="connsiteY3011" fmla="*/ 5541250 h 5609494"/>
              <a:gd name="connsiteX3012" fmla="*/ 2141903 w 6054367"/>
              <a:gd name="connsiteY3012" fmla="*/ 5542531 h 5609494"/>
              <a:gd name="connsiteX3013" fmla="*/ 2136135 w 6054367"/>
              <a:gd name="connsiteY3013" fmla="*/ 5544773 h 5609494"/>
              <a:gd name="connsiteX3014" fmla="*/ 2130368 w 6054367"/>
              <a:gd name="connsiteY3014" fmla="*/ 5547978 h 5609494"/>
              <a:gd name="connsiteX3015" fmla="*/ 2120115 w 6054367"/>
              <a:gd name="connsiteY3015" fmla="*/ 5553425 h 5609494"/>
              <a:gd name="connsiteX3016" fmla="*/ 2115629 w 6054367"/>
              <a:gd name="connsiteY3016" fmla="*/ 5555667 h 5609494"/>
              <a:gd name="connsiteX3017" fmla="*/ 2113707 w 6054367"/>
              <a:gd name="connsiteY3017" fmla="*/ 5556308 h 5609494"/>
              <a:gd name="connsiteX3018" fmla="*/ 2111785 w 6054367"/>
              <a:gd name="connsiteY3018" fmla="*/ 5556629 h 5609494"/>
              <a:gd name="connsiteX3019" fmla="*/ 2102172 w 6054367"/>
              <a:gd name="connsiteY3019" fmla="*/ 5556949 h 5609494"/>
              <a:gd name="connsiteX3020" fmla="*/ 2092560 w 6054367"/>
              <a:gd name="connsiteY3020" fmla="*/ 5556629 h 5609494"/>
              <a:gd name="connsiteX3021" fmla="*/ 2082948 w 6054367"/>
              <a:gd name="connsiteY3021" fmla="*/ 5555667 h 5609494"/>
              <a:gd name="connsiteX3022" fmla="*/ 2073015 w 6054367"/>
              <a:gd name="connsiteY3022" fmla="*/ 5554707 h 5609494"/>
              <a:gd name="connsiteX3023" fmla="*/ 2062762 w 6054367"/>
              <a:gd name="connsiteY3023" fmla="*/ 5553425 h 5609494"/>
              <a:gd name="connsiteX3024" fmla="*/ 2052830 w 6054367"/>
              <a:gd name="connsiteY3024" fmla="*/ 5551502 h 5609494"/>
              <a:gd name="connsiteX3025" fmla="*/ 2032644 w 6054367"/>
              <a:gd name="connsiteY3025" fmla="*/ 5547337 h 5609494"/>
              <a:gd name="connsiteX3026" fmla="*/ 2012779 w 6054367"/>
              <a:gd name="connsiteY3026" fmla="*/ 5542531 h 5609494"/>
              <a:gd name="connsiteX3027" fmla="*/ 1993235 w 6054367"/>
              <a:gd name="connsiteY3027" fmla="*/ 5537405 h 5609494"/>
              <a:gd name="connsiteX3028" fmla="*/ 1974010 w 6054367"/>
              <a:gd name="connsiteY3028" fmla="*/ 5532598 h 5609494"/>
              <a:gd name="connsiteX3029" fmla="*/ 1955427 w 6054367"/>
              <a:gd name="connsiteY3029" fmla="*/ 5528112 h 5609494"/>
              <a:gd name="connsiteX3030" fmla="*/ 1947097 w 6054367"/>
              <a:gd name="connsiteY3030" fmla="*/ 5526190 h 5609494"/>
              <a:gd name="connsiteX3031" fmla="*/ 1938766 w 6054367"/>
              <a:gd name="connsiteY3031" fmla="*/ 5523948 h 5609494"/>
              <a:gd name="connsiteX3032" fmla="*/ 1919220 w 6054367"/>
              <a:gd name="connsiteY3032" fmla="*/ 5518180 h 5609494"/>
              <a:gd name="connsiteX3033" fmla="*/ 1875966 w 6054367"/>
              <a:gd name="connsiteY3033" fmla="*/ 5504402 h 5609494"/>
              <a:gd name="connsiteX3034" fmla="*/ 1851937 w 6054367"/>
              <a:gd name="connsiteY3034" fmla="*/ 5497354 h 5609494"/>
              <a:gd name="connsiteX3035" fmla="*/ 1839760 w 6054367"/>
              <a:gd name="connsiteY3035" fmla="*/ 5493830 h 5609494"/>
              <a:gd name="connsiteX3036" fmla="*/ 1827585 w 6054367"/>
              <a:gd name="connsiteY3036" fmla="*/ 5490626 h 5609494"/>
              <a:gd name="connsiteX3037" fmla="*/ 1815090 w 6054367"/>
              <a:gd name="connsiteY3037" fmla="*/ 5487741 h 5609494"/>
              <a:gd name="connsiteX3038" fmla="*/ 1802273 w 6054367"/>
              <a:gd name="connsiteY3038" fmla="*/ 5485499 h 5609494"/>
              <a:gd name="connsiteX3039" fmla="*/ 1790098 w 6054367"/>
              <a:gd name="connsiteY3039" fmla="*/ 5483256 h 5609494"/>
              <a:gd name="connsiteX3040" fmla="*/ 1777601 w 6054367"/>
              <a:gd name="connsiteY3040" fmla="*/ 5481333 h 5609494"/>
              <a:gd name="connsiteX3041" fmla="*/ 1769592 w 6054367"/>
              <a:gd name="connsiteY3041" fmla="*/ 5480373 h 5609494"/>
              <a:gd name="connsiteX3042" fmla="*/ 1762222 w 6054367"/>
              <a:gd name="connsiteY3042" fmla="*/ 5479732 h 5609494"/>
              <a:gd name="connsiteX3043" fmla="*/ 1754532 w 6054367"/>
              <a:gd name="connsiteY3043" fmla="*/ 5479411 h 5609494"/>
              <a:gd name="connsiteX3044" fmla="*/ 1747163 w 6054367"/>
              <a:gd name="connsiteY3044" fmla="*/ 5479411 h 5609494"/>
              <a:gd name="connsiteX3045" fmla="*/ 1732426 w 6054367"/>
              <a:gd name="connsiteY3045" fmla="*/ 5479732 h 5609494"/>
              <a:gd name="connsiteX3046" fmla="*/ 1718007 w 6054367"/>
              <a:gd name="connsiteY3046" fmla="*/ 5480052 h 5609494"/>
              <a:gd name="connsiteX3047" fmla="*/ 1703908 w 6054367"/>
              <a:gd name="connsiteY3047" fmla="*/ 5480373 h 5609494"/>
              <a:gd name="connsiteX3048" fmla="*/ 1696539 w 6054367"/>
              <a:gd name="connsiteY3048" fmla="*/ 5480052 h 5609494"/>
              <a:gd name="connsiteX3049" fmla="*/ 1689811 w 6054367"/>
              <a:gd name="connsiteY3049" fmla="*/ 5479732 h 5609494"/>
              <a:gd name="connsiteX3050" fmla="*/ 1682762 w 6054367"/>
              <a:gd name="connsiteY3050" fmla="*/ 5479091 h 5609494"/>
              <a:gd name="connsiteX3051" fmla="*/ 1675713 w 6054367"/>
              <a:gd name="connsiteY3051" fmla="*/ 5477809 h 5609494"/>
              <a:gd name="connsiteX3052" fmla="*/ 1668664 w 6054367"/>
              <a:gd name="connsiteY3052" fmla="*/ 5476207 h 5609494"/>
              <a:gd name="connsiteX3053" fmla="*/ 1661936 w 6054367"/>
              <a:gd name="connsiteY3053" fmla="*/ 5474284 h 5609494"/>
              <a:gd name="connsiteX3054" fmla="*/ 1653925 w 6054367"/>
              <a:gd name="connsiteY3054" fmla="*/ 5471721 h 5609494"/>
              <a:gd name="connsiteX3055" fmla="*/ 1645916 w 6054367"/>
              <a:gd name="connsiteY3055" fmla="*/ 5468517 h 5609494"/>
              <a:gd name="connsiteX3056" fmla="*/ 1630536 w 6054367"/>
              <a:gd name="connsiteY3056" fmla="*/ 5461789 h 5609494"/>
              <a:gd name="connsiteX3057" fmla="*/ 1615157 w 6054367"/>
              <a:gd name="connsiteY3057" fmla="*/ 5455060 h 5609494"/>
              <a:gd name="connsiteX3058" fmla="*/ 1599456 w 6054367"/>
              <a:gd name="connsiteY3058" fmla="*/ 5448011 h 5609494"/>
              <a:gd name="connsiteX3059" fmla="*/ 1584078 w 6054367"/>
              <a:gd name="connsiteY3059" fmla="*/ 5441603 h 5609494"/>
              <a:gd name="connsiteX3060" fmla="*/ 1576067 w 6054367"/>
              <a:gd name="connsiteY3060" fmla="*/ 5439040 h 5609494"/>
              <a:gd name="connsiteX3061" fmla="*/ 1568057 w 6054367"/>
              <a:gd name="connsiteY3061" fmla="*/ 5436157 h 5609494"/>
              <a:gd name="connsiteX3062" fmla="*/ 1559726 w 6054367"/>
              <a:gd name="connsiteY3062" fmla="*/ 5434554 h 5609494"/>
              <a:gd name="connsiteX3063" fmla="*/ 1551076 w 6054367"/>
              <a:gd name="connsiteY3063" fmla="*/ 5432632 h 5609494"/>
              <a:gd name="connsiteX3064" fmla="*/ 1542424 w 6054367"/>
              <a:gd name="connsiteY3064" fmla="*/ 5431030 h 5609494"/>
              <a:gd name="connsiteX3065" fmla="*/ 1533774 w 6054367"/>
              <a:gd name="connsiteY3065" fmla="*/ 5430068 h 5609494"/>
              <a:gd name="connsiteX3066" fmla="*/ 1538580 w 6054367"/>
              <a:gd name="connsiteY3066" fmla="*/ 5423660 h 5609494"/>
              <a:gd name="connsiteX3067" fmla="*/ 1542104 w 6054367"/>
              <a:gd name="connsiteY3067" fmla="*/ 5417573 h 5609494"/>
              <a:gd name="connsiteX3068" fmla="*/ 1544667 w 6054367"/>
              <a:gd name="connsiteY3068" fmla="*/ 5411806 h 5609494"/>
              <a:gd name="connsiteX3069" fmla="*/ 1546590 w 6054367"/>
              <a:gd name="connsiteY3069" fmla="*/ 5406679 h 5609494"/>
              <a:gd name="connsiteX3070" fmla="*/ 1547873 w 6054367"/>
              <a:gd name="connsiteY3070" fmla="*/ 5401232 h 5609494"/>
              <a:gd name="connsiteX3071" fmla="*/ 1548513 w 6054367"/>
              <a:gd name="connsiteY3071" fmla="*/ 5396426 h 5609494"/>
              <a:gd name="connsiteX3072" fmla="*/ 1549473 w 6054367"/>
              <a:gd name="connsiteY3072" fmla="*/ 5386493 h 5609494"/>
              <a:gd name="connsiteX3073" fmla="*/ 1530891 w 6054367"/>
              <a:gd name="connsiteY3073" fmla="*/ 5382329 h 5609494"/>
              <a:gd name="connsiteX3074" fmla="*/ 1513268 w 6054367"/>
              <a:gd name="connsiteY3074" fmla="*/ 5378484 h 5609494"/>
              <a:gd name="connsiteX3075" fmla="*/ 1504296 w 6054367"/>
              <a:gd name="connsiteY3075" fmla="*/ 5376881 h 5609494"/>
              <a:gd name="connsiteX3076" fmla="*/ 1495646 w 6054367"/>
              <a:gd name="connsiteY3076" fmla="*/ 5375921 h 5609494"/>
              <a:gd name="connsiteX3077" fmla="*/ 1486995 w 6054367"/>
              <a:gd name="connsiteY3077" fmla="*/ 5374959 h 5609494"/>
              <a:gd name="connsiteX3078" fmla="*/ 1478664 w 6054367"/>
              <a:gd name="connsiteY3078" fmla="*/ 5374639 h 5609494"/>
              <a:gd name="connsiteX3079" fmla="*/ 1471935 w 6054367"/>
              <a:gd name="connsiteY3079" fmla="*/ 5374639 h 5609494"/>
              <a:gd name="connsiteX3080" fmla="*/ 1465527 w 6054367"/>
              <a:gd name="connsiteY3080" fmla="*/ 5375280 h 5609494"/>
              <a:gd name="connsiteX3081" fmla="*/ 1459119 w 6054367"/>
              <a:gd name="connsiteY3081" fmla="*/ 5376561 h 5609494"/>
              <a:gd name="connsiteX3082" fmla="*/ 1452712 w 6054367"/>
              <a:gd name="connsiteY3082" fmla="*/ 5377843 h 5609494"/>
              <a:gd name="connsiteX3083" fmla="*/ 1439254 w 6054367"/>
              <a:gd name="connsiteY3083" fmla="*/ 5381047 h 5609494"/>
              <a:gd name="connsiteX3084" fmla="*/ 1426118 w 6054367"/>
              <a:gd name="connsiteY3084" fmla="*/ 5384892 h 5609494"/>
              <a:gd name="connsiteX3085" fmla="*/ 1412661 w 6054367"/>
              <a:gd name="connsiteY3085" fmla="*/ 5388416 h 5609494"/>
              <a:gd name="connsiteX3086" fmla="*/ 1405932 w 6054367"/>
              <a:gd name="connsiteY3086" fmla="*/ 5390018 h 5609494"/>
              <a:gd name="connsiteX3087" fmla="*/ 1399204 w 6054367"/>
              <a:gd name="connsiteY3087" fmla="*/ 5391300 h 5609494"/>
              <a:gd name="connsiteX3088" fmla="*/ 1392475 w 6054367"/>
              <a:gd name="connsiteY3088" fmla="*/ 5392261 h 5609494"/>
              <a:gd name="connsiteX3089" fmla="*/ 1385747 w 6054367"/>
              <a:gd name="connsiteY3089" fmla="*/ 5392902 h 5609494"/>
              <a:gd name="connsiteX3090" fmla="*/ 1378699 w 6054367"/>
              <a:gd name="connsiteY3090" fmla="*/ 5392902 h 5609494"/>
              <a:gd name="connsiteX3091" fmla="*/ 1372290 w 6054367"/>
              <a:gd name="connsiteY3091" fmla="*/ 5392582 h 5609494"/>
              <a:gd name="connsiteX3092" fmla="*/ 1367163 w 6054367"/>
              <a:gd name="connsiteY3092" fmla="*/ 5391620 h 5609494"/>
              <a:gd name="connsiteX3093" fmla="*/ 1361396 w 6054367"/>
              <a:gd name="connsiteY3093" fmla="*/ 5390659 h 5609494"/>
              <a:gd name="connsiteX3094" fmla="*/ 1355948 w 6054367"/>
              <a:gd name="connsiteY3094" fmla="*/ 5389057 h 5609494"/>
              <a:gd name="connsiteX3095" fmla="*/ 1350181 w 6054367"/>
              <a:gd name="connsiteY3095" fmla="*/ 5386814 h 5609494"/>
              <a:gd name="connsiteX3096" fmla="*/ 1345055 w 6054367"/>
              <a:gd name="connsiteY3096" fmla="*/ 5384571 h 5609494"/>
              <a:gd name="connsiteX3097" fmla="*/ 1339609 w 6054367"/>
              <a:gd name="connsiteY3097" fmla="*/ 5382008 h 5609494"/>
              <a:gd name="connsiteX3098" fmla="*/ 1328714 w 6054367"/>
              <a:gd name="connsiteY3098" fmla="*/ 5376240 h 5609494"/>
              <a:gd name="connsiteX3099" fmla="*/ 1317500 w 6054367"/>
              <a:gd name="connsiteY3099" fmla="*/ 5370473 h 5609494"/>
              <a:gd name="connsiteX3100" fmla="*/ 1306606 w 6054367"/>
              <a:gd name="connsiteY3100" fmla="*/ 5365347 h 5609494"/>
              <a:gd name="connsiteX3101" fmla="*/ 1301160 w 6054367"/>
              <a:gd name="connsiteY3101" fmla="*/ 5363104 h 5609494"/>
              <a:gd name="connsiteX3102" fmla="*/ 1295712 w 6054367"/>
              <a:gd name="connsiteY3102" fmla="*/ 5361182 h 5609494"/>
              <a:gd name="connsiteX3103" fmla="*/ 1290267 w 6054367"/>
              <a:gd name="connsiteY3103" fmla="*/ 5359259 h 5609494"/>
              <a:gd name="connsiteX3104" fmla="*/ 1284819 w 6054367"/>
              <a:gd name="connsiteY3104" fmla="*/ 5358619 h 5609494"/>
              <a:gd name="connsiteX3105" fmla="*/ 1280333 w 6054367"/>
              <a:gd name="connsiteY3105" fmla="*/ 5357978 h 5609494"/>
              <a:gd name="connsiteX3106" fmla="*/ 1275206 w 6054367"/>
              <a:gd name="connsiteY3106" fmla="*/ 5357978 h 5609494"/>
              <a:gd name="connsiteX3107" fmla="*/ 1270080 w 6054367"/>
              <a:gd name="connsiteY3107" fmla="*/ 5357978 h 5609494"/>
              <a:gd name="connsiteX3108" fmla="*/ 1264634 w 6054367"/>
              <a:gd name="connsiteY3108" fmla="*/ 5358298 h 5609494"/>
              <a:gd name="connsiteX3109" fmla="*/ 1253099 w 6054367"/>
              <a:gd name="connsiteY3109" fmla="*/ 5358939 h 5609494"/>
              <a:gd name="connsiteX3110" fmla="*/ 1240924 w 6054367"/>
              <a:gd name="connsiteY3110" fmla="*/ 5360541 h 5609494"/>
              <a:gd name="connsiteX3111" fmla="*/ 1228107 w 6054367"/>
              <a:gd name="connsiteY3111" fmla="*/ 5361823 h 5609494"/>
              <a:gd name="connsiteX3112" fmla="*/ 1214650 w 6054367"/>
              <a:gd name="connsiteY3112" fmla="*/ 5362464 h 5609494"/>
              <a:gd name="connsiteX3113" fmla="*/ 1207921 w 6054367"/>
              <a:gd name="connsiteY3113" fmla="*/ 5362464 h 5609494"/>
              <a:gd name="connsiteX3114" fmla="*/ 1200553 w 6054367"/>
              <a:gd name="connsiteY3114" fmla="*/ 5362143 h 5609494"/>
              <a:gd name="connsiteX3115" fmla="*/ 1193504 w 6054367"/>
              <a:gd name="connsiteY3115" fmla="*/ 5361823 h 5609494"/>
              <a:gd name="connsiteX3116" fmla="*/ 1185814 w 6054367"/>
              <a:gd name="connsiteY3116" fmla="*/ 5360541 h 5609494"/>
              <a:gd name="connsiteX3117" fmla="*/ 1040991 w 6054367"/>
              <a:gd name="connsiteY3117" fmla="*/ 5333627 h 5609494"/>
              <a:gd name="connsiteX3118" fmla="*/ 1005746 w 6054367"/>
              <a:gd name="connsiteY3118" fmla="*/ 5327539 h 5609494"/>
              <a:gd name="connsiteX3119" fmla="*/ 971143 w 6054367"/>
              <a:gd name="connsiteY3119" fmla="*/ 5321131 h 5609494"/>
              <a:gd name="connsiteX3120" fmla="*/ 936540 w 6054367"/>
              <a:gd name="connsiteY3120" fmla="*/ 5314082 h 5609494"/>
              <a:gd name="connsiteX3121" fmla="*/ 901935 w 6054367"/>
              <a:gd name="connsiteY3121" fmla="*/ 5306392 h 5609494"/>
              <a:gd name="connsiteX3122" fmla="*/ 767685 w 6054367"/>
              <a:gd name="connsiteY3122" fmla="*/ 5275954 h 5609494"/>
              <a:gd name="connsiteX3123" fmla="*/ 734043 w 6054367"/>
              <a:gd name="connsiteY3123" fmla="*/ 5266662 h 5609494"/>
              <a:gd name="connsiteX3124" fmla="*/ 700721 w 6054367"/>
              <a:gd name="connsiteY3124" fmla="*/ 5256409 h 5609494"/>
              <a:gd name="connsiteX3125" fmla="*/ 667399 w 6054367"/>
              <a:gd name="connsiteY3125" fmla="*/ 5245836 h 5609494"/>
              <a:gd name="connsiteX3126" fmla="*/ 634717 w 6054367"/>
              <a:gd name="connsiteY3126" fmla="*/ 5235262 h 5609494"/>
              <a:gd name="connsiteX3127" fmla="*/ 543722 w 6054367"/>
              <a:gd name="connsiteY3127" fmla="*/ 5203863 h 5609494"/>
              <a:gd name="connsiteX3128" fmla="*/ 498545 w 6054367"/>
              <a:gd name="connsiteY3128" fmla="*/ 5187522 h 5609494"/>
              <a:gd name="connsiteX3129" fmla="*/ 452727 w 6054367"/>
              <a:gd name="connsiteY3129" fmla="*/ 5170861 h 5609494"/>
              <a:gd name="connsiteX3130" fmla="*/ 407230 w 6054367"/>
              <a:gd name="connsiteY3130" fmla="*/ 5154200 h 5609494"/>
              <a:gd name="connsiteX3131" fmla="*/ 361411 w 6054367"/>
              <a:gd name="connsiteY3131" fmla="*/ 5136898 h 5609494"/>
              <a:gd name="connsiteX3132" fmla="*/ 315914 w 6054367"/>
              <a:gd name="connsiteY3132" fmla="*/ 5119276 h 5609494"/>
              <a:gd name="connsiteX3133" fmla="*/ 269776 w 6054367"/>
              <a:gd name="connsiteY3133" fmla="*/ 5101013 h 5609494"/>
              <a:gd name="connsiteX3134" fmla="*/ 223637 w 6054367"/>
              <a:gd name="connsiteY3134" fmla="*/ 5082430 h 5609494"/>
              <a:gd name="connsiteX3135" fmla="*/ 177179 w 6054367"/>
              <a:gd name="connsiteY3135" fmla="*/ 5063205 h 5609494"/>
              <a:gd name="connsiteX3136" fmla="*/ 130400 w 6054367"/>
              <a:gd name="connsiteY3136" fmla="*/ 5043019 h 5609494"/>
              <a:gd name="connsiteX3137" fmla="*/ 83621 w 6054367"/>
              <a:gd name="connsiteY3137" fmla="*/ 5022513 h 5609494"/>
              <a:gd name="connsiteX3138" fmla="*/ 36521 w 6054367"/>
              <a:gd name="connsiteY3138" fmla="*/ 5001367 h 5609494"/>
              <a:gd name="connsiteX3139" fmla="*/ 0 w 6054367"/>
              <a:gd name="connsiteY3139" fmla="*/ 4983976 h 5609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</a:cxnLst>
            <a:rect l="l" t="t" r="r" b="b"/>
            <a:pathLst>
              <a:path w="6054367" h="5609494">
                <a:moveTo>
                  <a:pt x="4103434" y="5172143"/>
                </a:moveTo>
                <a:lnTo>
                  <a:pt x="4103751" y="5174065"/>
                </a:lnTo>
                <a:lnTo>
                  <a:pt x="4104387" y="5175988"/>
                </a:lnTo>
                <a:lnTo>
                  <a:pt x="4104703" y="5179833"/>
                </a:lnTo>
                <a:lnTo>
                  <a:pt x="4104387" y="5183998"/>
                </a:lnTo>
                <a:lnTo>
                  <a:pt x="4103116" y="5188484"/>
                </a:lnTo>
                <a:lnTo>
                  <a:pt x="4101211" y="5193290"/>
                </a:lnTo>
                <a:lnTo>
                  <a:pt x="4098989" y="5198096"/>
                </a:lnTo>
                <a:lnTo>
                  <a:pt x="4096449" y="5202582"/>
                </a:lnTo>
                <a:lnTo>
                  <a:pt x="4092956" y="5207068"/>
                </a:lnTo>
                <a:lnTo>
                  <a:pt x="4089463" y="5211873"/>
                </a:lnTo>
                <a:lnTo>
                  <a:pt x="4086287" y="5216039"/>
                </a:lnTo>
                <a:lnTo>
                  <a:pt x="4082160" y="5219884"/>
                </a:lnTo>
                <a:lnTo>
                  <a:pt x="4078349" y="5223729"/>
                </a:lnTo>
                <a:lnTo>
                  <a:pt x="4074539" y="5226933"/>
                </a:lnTo>
                <a:lnTo>
                  <a:pt x="4070412" y="5230137"/>
                </a:lnTo>
                <a:lnTo>
                  <a:pt x="4066601" y="5232379"/>
                </a:lnTo>
                <a:lnTo>
                  <a:pt x="4063108" y="5234302"/>
                </a:lnTo>
                <a:lnTo>
                  <a:pt x="4056441" y="5237186"/>
                </a:lnTo>
                <a:lnTo>
                  <a:pt x="4047868" y="5239428"/>
                </a:lnTo>
                <a:lnTo>
                  <a:pt x="4043105" y="5240710"/>
                </a:lnTo>
                <a:lnTo>
                  <a:pt x="4038343" y="5241991"/>
                </a:lnTo>
                <a:lnTo>
                  <a:pt x="4032945" y="5242312"/>
                </a:lnTo>
                <a:lnTo>
                  <a:pt x="4028182" y="5242632"/>
                </a:lnTo>
                <a:lnTo>
                  <a:pt x="4023102" y="5242312"/>
                </a:lnTo>
                <a:lnTo>
                  <a:pt x="4018338" y="5241991"/>
                </a:lnTo>
                <a:lnTo>
                  <a:pt x="4013893" y="5240710"/>
                </a:lnTo>
                <a:lnTo>
                  <a:pt x="4009766" y="5238787"/>
                </a:lnTo>
                <a:lnTo>
                  <a:pt x="4006273" y="5236224"/>
                </a:lnTo>
                <a:lnTo>
                  <a:pt x="4004368" y="5234942"/>
                </a:lnTo>
                <a:lnTo>
                  <a:pt x="4002780" y="5233020"/>
                </a:lnTo>
                <a:lnTo>
                  <a:pt x="4001828" y="5231098"/>
                </a:lnTo>
                <a:lnTo>
                  <a:pt x="4000557" y="5229175"/>
                </a:lnTo>
                <a:lnTo>
                  <a:pt x="3999922" y="5226933"/>
                </a:lnTo>
                <a:lnTo>
                  <a:pt x="3998970" y="5224370"/>
                </a:lnTo>
                <a:lnTo>
                  <a:pt x="4007860" y="5223088"/>
                </a:lnTo>
                <a:lnTo>
                  <a:pt x="4015164" y="5221806"/>
                </a:lnTo>
                <a:lnTo>
                  <a:pt x="4022149" y="5219884"/>
                </a:lnTo>
                <a:lnTo>
                  <a:pt x="4028500" y="5217000"/>
                </a:lnTo>
                <a:lnTo>
                  <a:pt x="4034214" y="5214436"/>
                </a:lnTo>
                <a:lnTo>
                  <a:pt x="4039294" y="5211553"/>
                </a:lnTo>
                <a:lnTo>
                  <a:pt x="4044692" y="5208349"/>
                </a:lnTo>
                <a:lnTo>
                  <a:pt x="4049456" y="5204824"/>
                </a:lnTo>
                <a:lnTo>
                  <a:pt x="4059934" y="5197455"/>
                </a:lnTo>
                <a:lnTo>
                  <a:pt x="4071364" y="5188804"/>
                </a:lnTo>
                <a:lnTo>
                  <a:pt x="4078349" y="5184639"/>
                </a:lnTo>
                <a:lnTo>
                  <a:pt x="4085653" y="5180474"/>
                </a:lnTo>
                <a:lnTo>
                  <a:pt x="4094225" y="5176309"/>
                </a:lnTo>
                <a:close/>
                <a:moveTo>
                  <a:pt x="5928128" y="2831584"/>
                </a:moveTo>
                <a:lnTo>
                  <a:pt x="5931333" y="2831584"/>
                </a:lnTo>
                <a:lnTo>
                  <a:pt x="5934216" y="2831905"/>
                </a:lnTo>
                <a:lnTo>
                  <a:pt x="5936459" y="2833191"/>
                </a:lnTo>
                <a:lnTo>
                  <a:pt x="5938061" y="2834154"/>
                </a:lnTo>
                <a:lnTo>
                  <a:pt x="5939022" y="2836082"/>
                </a:lnTo>
                <a:lnTo>
                  <a:pt x="5940304" y="2838330"/>
                </a:lnTo>
                <a:lnTo>
                  <a:pt x="5940624" y="2841222"/>
                </a:lnTo>
                <a:lnTo>
                  <a:pt x="5940624" y="2844112"/>
                </a:lnTo>
                <a:lnTo>
                  <a:pt x="5940304" y="2847646"/>
                </a:lnTo>
                <a:lnTo>
                  <a:pt x="5939342" y="2851501"/>
                </a:lnTo>
                <a:lnTo>
                  <a:pt x="5937420" y="2859532"/>
                </a:lnTo>
                <a:lnTo>
                  <a:pt x="5934857" y="2868204"/>
                </a:lnTo>
                <a:lnTo>
                  <a:pt x="5928770" y="2886836"/>
                </a:lnTo>
                <a:lnTo>
                  <a:pt x="5925245" y="2896473"/>
                </a:lnTo>
                <a:lnTo>
                  <a:pt x="5922681" y="2905146"/>
                </a:lnTo>
                <a:lnTo>
                  <a:pt x="5920759" y="2913498"/>
                </a:lnTo>
                <a:lnTo>
                  <a:pt x="5920438" y="2917995"/>
                </a:lnTo>
                <a:lnTo>
                  <a:pt x="5920118" y="2921207"/>
                </a:lnTo>
                <a:lnTo>
                  <a:pt x="5920118" y="2924741"/>
                </a:lnTo>
                <a:lnTo>
                  <a:pt x="5920438" y="2927632"/>
                </a:lnTo>
                <a:lnTo>
                  <a:pt x="5921080" y="2930523"/>
                </a:lnTo>
                <a:lnTo>
                  <a:pt x="5922681" y="2932772"/>
                </a:lnTo>
                <a:lnTo>
                  <a:pt x="5920118" y="2932129"/>
                </a:lnTo>
                <a:lnTo>
                  <a:pt x="5917875" y="2932129"/>
                </a:lnTo>
                <a:lnTo>
                  <a:pt x="5915953" y="2932451"/>
                </a:lnTo>
                <a:lnTo>
                  <a:pt x="5914030" y="2933093"/>
                </a:lnTo>
                <a:lnTo>
                  <a:pt x="5912108" y="2934377"/>
                </a:lnTo>
                <a:lnTo>
                  <a:pt x="5910506" y="2935663"/>
                </a:lnTo>
                <a:lnTo>
                  <a:pt x="5909224" y="2937268"/>
                </a:lnTo>
                <a:lnTo>
                  <a:pt x="5908264" y="2939196"/>
                </a:lnTo>
                <a:lnTo>
                  <a:pt x="5906020" y="2943372"/>
                </a:lnTo>
                <a:lnTo>
                  <a:pt x="5903777" y="2947870"/>
                </a:lnTo>
                <a:lnTo>
                  <a:pt x="5901855" y="2952045"/>
                </a:lnTo>
                <a:lnTo>
                  <a:pt x="5899612" y="2956542"/>
                </a:lnTo>
                <a:lnTo>
                  <a:pt x="5895767" y="2953330"/>
                </a:lnTo>
                <a:lnTo>
                  <a:pt x="5892563" y="2949797"/>
                </a:lnTo>
                <a:lnTo>
                  <a:pt x="5890321" y="2946584"/>
                </a:lnTo>
                <a:lnTo>
                  <a:pt x="5888397" y="2942730"/>
                </a:lnTo>
                <a:lnTo>
                  <a:pt x="5887437" y="2938875"/>
                </a:lnTo>
                <a:lnTo>
                  <a:pt x="5886476" y="2935020"/>
                </a:lnTo>
                <a:lnTo>
                  <a:pt x="5886155" y="2930844"/>
                </a:lnTo>
                <a:lnTo>
                  <a:pt x="5886476" y="2926668"/>
                </a:lnTo>
                <a:lnTo>
                  <a:pt x="5886796" y="2922493"/>
                </a:lnTo>
                <a:lnTo>
                  <a:pt x="5888078" y="2918317"/>
                </a:lnTo>
                <a:lnTo>
                  <a:pt x="5889039" y="2913498"/>
                </a:lnTo>
                <a:lnTo>
                  <a:pt x="5890641" y="2909000"/>
                </a:lnTo>
                <a:lnTo>
                  <a:pt x="5894486" y="2900328"/>
                </a:lnTo>
                <a:lnTo>
                  <a:pt x="5898971" y="2891012"/>
                </a:lnTo>
                <a:lnTo>
                  <a:pt x="5908583" y="2873666"/>
                </a:lnTo>
                <a:lnTo>
                  <a:pt x="5913069" y="2865635"/>
                </a:lnTo>
                <a:lnTo>
                  <a:pt x="5916914" y="2857604"/>
                </a:lnTo>
                <a:lnTo>
                  <a:pt x="5919798" y="2850215"/>
                </a:lnTo>
                <a:lnTo>
                  <a:pt x="5920759" y="2847325"/>
                </a:lnTo>
                <a:lnTo>
                  <a:pt x="5921400" y="2844112"/>
                </a:lnTo>
                <a:lnTo>
                  <a:pt x="5921400" y="2841222"/>
                </a:lnTo>
                <a:lnTo>
                  <a:pt x="5921400" y="2838330"/>
                </a:lnTo>
                <a:lnTo>
                  <a:pt x="5920759" y="2836082"/>
                </a:lnTo>
                <a:lnTo>
                  <a:pt x="5919156" y="2833833"/>
                </a:lnTo>
                <a:lnTo>
                  <a:pt x="5923963" y="2832227"/>
                </a:lnTo>
                <a:close/>
                <a:moveTo>
                  <a:pt x="5884874" y="885126"/>
                </a:moveTo>
                <a:lnTo>
                  <a:pt x="5887437" y="895277"/>
                </a:lnTo>
                <a:lnTo>
                  <a:pt x="5889358" y="905107"/>
                </a:lnTo>
                <a:lnTo>
                  <a:pt x="5890000" y="909548"/>
                </a:lnTo>
                <a:lnTo>
                  <a:pt x="5890320" y="914304"/>
                </a:lnTo>
                <a:lnTo>
                  <a:pt x="5890961" y="919061"/>
                </a:lnTo>
                <a:lnTo>
                  <a:pt x="5890320" y="923185"/>
                </a:lnTo>
                <a:lnTo>
                  <a:pt x="5889679" y="927308"/>
                </a:lnTo>
                <a:lnTo>
                  <a:pt x="5888077" y="931115"/>
                </a:lnTo>
                <a:lnTo>
                  <a:pt x="5886155" y="934919"/>
                </a:lnTo>
                <a:lnTo>
                  <a:pt x="5883592" y="937774"/>
                </a:lnTo>
                <a:lnTo>
                  <a:pt x="5880067" y="940947"/>
                </a:lnTo>
                <a:lnTo>
                  <a:pt x="5875902" y="943483"/>
                </a:lnTo>
                <a:lnTo>
                  <a:pt x="5871096" y="945704"/>
                </a:lnTo>
                <a:lnTo>
                  <a:pt x="5865007" y="947606"/>
                </a:lnTo>
                <a:lnTo>
                  <a:pt x="5861163" y="937140"/>
                </a:lnTo>
                <a:lnTo>
                  <a:pt x="5859241" y="931748"/>
                </a:lnTo>
                <a:lnTo>
                  <a:pt x="5857639" y="926990"/>
                </a:lnTo>
                <a:lnTo>
                  <a:pt x="5856678" y="921916"/>
                </a:lnTo>
                <a:lnTo>
                  <a:pt x="5855716" y="917477"/>
                </a:lnTo>
                <a:lnTo>
                  <a:pt x="5855716" y="913036"/>
                </a:lnTo>
                <a:lnTo>
                  <a:pt x="5856357" y="908279"/>
                </a:lnTo>
                <a:lnTo>
                  <a:pt x="5856998" y="904154"/>
                </a:lnTo>
                <a:lnTo>
                  <a:pt x="5858599" y="900350"/>
                </a:lnTo>
                <a:lnTo>
                  <a:pt x="5860843" y="897178"/>
                </a:lnTo>
                <a:lnTo>
                  <a:pt x="5863726" y="894007"/>
                </a:lnTo>
                <a:lnTo>
                  <a:pt x="5867571" y="891152"/>
                </a:lnTo>
                <a:lnTo>
                  <a:pt x="5872057" y="888932"/>
                </a:lnTo>
                <a:lnTo>
                  <a:pt x="5877824" y="887030"/>
                </a:lnTo>
                <a:close/>
                <a:moveTo>
                  <a:pt x="5618892" y="335632"/>
                </a:moveTo>
                <a:lnTo>
                  <a:pt x="5620830" y="338824"/>
                </a:lnTo>
                <a:lnTo>
                  <a:pt x="5621797" y="341378"/>
                </a:lnTo>
                <a:lnTo>
                  <a:pt x="5623089" y="344251"/>
                </a:lnTo>
                <a:lnTo>
                  <a:pt x="5623735" y="347125"/>
                </a:lnTo>
                <a:lnTo>
                  <a:pt x="5624703" y="352232"/>
                </a:lnTo>
                <a:lnTo>
                  <a:pt x="5624703" y="357659"/>
                </a:lnTo>
                <a:lnTo>
                  <a:pt x="5624380" y="363086"/>
                </a:lnTo>
                <a:lnTo>
                  <a:pt x="5623089" y="367875"/>
                </a:lnTo>
                <a:lnTo>
                  <a:pt x="5620830" y="378092"/>
                </a:lnTo>
                <a:lnTo>
                  <a:pt x="5619215" y="383199"/>
                </a:lnTo>
                <a:lnTo>
                  <a:pt x="5618247" y="387987"/>
                </a:lnTo>
                <a:lnTo>
                  <a:pt x="5617278" y="393415"/>
                </a:lnTo>
                <a:lnTo>
                  <a:pt x="5617278" y="398204"/>
                </a:lnTo>
                <a:lnTo>
                  <a:pt x="5617601" y="403631"/>
                </a:lnTo>
                <a:lnTo>
                  <a:pt x="5618892" y="409377"/>
                </a:lnTo>
                <a:lnTo>
                  <a:pt x="5619861" y="411931"/>
                </a:lnTo>
                <a:lnTo>
                  <a:pt x="5621152" y="414486"/>
                </a:lnTo>
                <a:lnTo>
                  <a:pt x="5623089" y="417678"/>
                </a:lnTo>
                <a:lnTo>
                  <a:pt x="5625026" y="420551"/>
                </a:lnTo>
                <a:lnTo>
                  <a:pt x="5621152" y="422147"/>
                </a:lnTo>
                <a:lnTo>
                  <a:pt x="5617278" y="422786"/>
                </a:lnTo>
                <a:lnTo>
                  <a:pt x="5613727" y="423743"/>
                </a:lnTo>
                <a:lnTo>
                  <a:pt x="5610823" y="423743"/>
                </a:lnTo>
                <a:lnTo>
                  <a:pt x="5607595" y="423105"/>
                </a:lnTo>
                <a:lnTo>
                  <a:pt x="5604689" y="422786"/>
                </a:lnTo>
                <a:lnTo>
                  <a:pt x="5601461" y="421828"/>
                </a:lnTo>
                <a:lnTo>
                  <a:pt x="5598879" y="420232"/>
                </a:lnTo>
                <a:lnTo>
                  <a:pt x="5596296" y="418316"/>
                </a:lnTo>
                <a:lnTo>
                  <a:pt x="5594037" y="416401"/>
                </a:lnTo>
                <a:lnTo>
                  <a:pt x="5591777" y="413847"/>
                </a:lnTo>
                <a:lnTo>
                  <a:pt x="5589195" y="410655"/>
                </a:lnTo>
                <a:lnTo>
                  <a:pt x="5587581" y="407781"/>
                </a:lnTo>
                <a:lnTo>
                  <a:pt x="5584999" y="404269"/>
                </a:lnTo>
                <a:lnTo>
                  <a:pt x="5581770" y="396289"/>
                </a:lnTo>
                <a:lnTo>
                  <a:pt x="5584999" y="394692"/>
                </a:lnTo>
                <a:lnTo>
                  <a:pt x="5588226" y="393415"/>
                </a:lnTo>
                <a:lnTo>
                  <a:pt x="5590808" y="391819"/>
                </a:lnTo>
                <a:lnTo>
                  <a:pt x="5593069" y="389904"/>
                </a:lnTo>
                <a:lnTo>
                  <a:pt x="5595005" y="387987"/>
                </a:lnTo>
                <a:lnTo>
                  <a:pt x="5596296" y="386392"/>
                </a:lnTo>
                <a:lnTo>
                  <a:pt x="5597265" y="384477"/>
                </a:lnTo>
                <a:lnTo>
                  <a:pt x="5598234" y="382241"/>
                </a:lnTo>
                <a:lnTo>
                  <a:pt x="5598879" y="380326"/>
                </a:lnTo>
                <a:lnTo>
                  <a:pt x="5599201" y="378410"/>
                </a:lnTo>
                <a:lnTo>
                  <a:pt x="5599201" y="374260"/>
                </a:lnTo>
                <a:lnTo>
                  <a:pt x="5598879" y="370110"/>
                </a:lnTo>
                <a:lnTo>
                  <a:pt x="5598556" y="365641"/>
                </a:lnTo>
                <a:lnTo>
                  <a:pt x="5598234" y="361490"/>
                </a:lnTo>
                <a:lnTo>
                  <a:pt x="5597911" y="357340"/>
                </a:lnTo>
                <a:lnTo>
                  <a:pt x="5598234" y="353190"/>
                </a:lnTo>
                <a:lnTo>
                  <a:pt x="5598879" y="351274"/>
                </a:lnTo>
                <a:lnTo>
                  <a:pt x="5599847" y="349359"/>
                </a:lnTo>
                <a:lnTo>
                  <a:pt x="5600816" y="347444"/>
                </a:lnTo>
                <a:lnTo>
                  <a:pt x="5602107" y="345528"/>
                </a:lnTo>
                <a:lnTo>
                  <a:pt x="5604043" y="343613"/>
                </a:lnTo>
                <a:lnTo>
                  <a:pt x="5605980" y="341698"/>
                </a:lnTo>
                <a:lnTo>
                  <a:pt x="5608562" y="340101"/>
                </a:lnTo>
                <a:lnTo>
                  <a:pt x="5611468" y="338824"/>
                </a:lnTo>
                <a:lnTo>
                  <a:pt x="5615019" y="337228"/>
                </a:lnTo>
                <a:close/>
                <a:moveTo>
                  <a:pt x="5537769" y="258734"/>
                </a:moveTo>
                <a:lnTo>
                  <a:pt x="5545401" y="269991"/>
                </a:lnTo>
                <a:lnTo>
                  <a:pt x="5553032" y="280928"/>
                </a:lnTo>
                <a:lnTo>
                  <a:pt x="5555894" y="286717"/>
                </a:lnTo>
                <a:lnTo>
                  <a:pt x="5559390" y="292185"/>
                </a:lnTo>
                <a:lnTo>
                  <a:pt x="5561617" y="297653"/>
                </a:lnTo>
                <a:lnTo>
                  <a:pt x="5563843" y="303121"/>
                </a:lnTo>
                <a:lnTo>
                  <a:pt x="5565432" y="308588"/>
                </a:lnTo>
                <a:lnTo>
                  <a:pt x="5565750" y="313413"/>
                </a:lnTo>
                <a:lnTo>
                  <a:pt x="5565750" y="315986"/>
                </a:lnTo>
                <a:lnTo>
                  <a:pt x="5565750" y="318882"/>
                </a:lnTo>
                <a:lnTo>
                  <a:pt x="5565432" y="321133"/>
                </a:lnTo>
                <a:lnTo>
                  <a:pt x="5564479" y="323706"/>
                </a:lnTo>
                <a:lnTo>
                  <a:pt x="5563524" y="325958"/>
                </a:lnTo>
                <a:lnTo>
                  <a:pt x="5562252" y="328208"/>
                </a:lnTo>
                <a:lnTo>
                  <a:pt x="5560981" y="331104"/>
                </a:lnTo>
                <a:lnTo>
                  <a:pt x="5559073" y="333355"/>
                </a:lnTo>
                <a:lnTo>
                  <a:pt x="5556530" y="335606"/>
                </a:lnTo>
                <a:lnTo>
                  <a:pt x="5553985" y="337537"/>
                </a:lnTo>
                <a:lnTo>
                  <a:pt x="5551442" y="339788"/>
                </a:lnTo>
                <a:lnTo>
                  <a:pt x="5547945" y="342040"/>
                </a:lnTo>
                <a:lnTo>
                  <a:pt x="5548898" y="339466"/>
                </a:lnTo>
                <a:lnTo>
                  <a:pt x="5548898" y="337215"/>
                </a:lnTo>
                <a:lnTo>
                  <a:pt x="5548898" y="334320"/>
                </a:lnTo>
                <a:lnTo>
                  <a:pt x="5548263" y="331747"/>
                </a:lnTo>
                <a:lnTo>
                  <a:pt x="5546990" y="326601"/>
                </a:lnTo>
                <a:lnTo>
                  <a:pt x="5544129" y="321133"/>
                </a:lnTo>
                <a:lnTo>
                  <a:pt x="5541267" y="315665"/>
                </a:lnTo>
                <a:lnTo>
                  <a:pt x="5537769" y="309875"/>
                </a:lnTo>
                <a:lnTo>
                  <a:pt x="5531411" y="298940"/>
                </a:lnTo>
                <a:lnTo>
                  <a:pt x="5528231" y="293471"/>
                </a:lnTo>
                <a:lnTo>
                  <a:pt x="5526005" y="288325"/>
                </a:lnTo>
                <a:lnTo>
                  <a:pt x="5525051" y="285431"/>
                </a:lnTo>
                <a:lnTo>
                  <a:pt x="5524733" y="282857"/>
                </a:lnTo>
                <a:lnTo>
                  <a:pt x="5524098" y="280285"/>
                </a:lnTo>
                <a:lnTo>
                  <a:pt x="5524098" y="277389"/>
                </a:lnTo>
                <a:lnTo>
                  <a:pt x="5524098" y="275138"/>
                </a:lnTo>
                <a:lnTo>
                  <a:pt x="5525051" y="272565"/>
                </a:lnTo>
                <a:lnTo>
                  <a:pt x="5526005" y="270313"/>
                </a:lnTo>
                <a:lnTo>
                  <a:pt x="5527277" y="267740"/>
                </a:lnTo>
                <a:lnTo>
                  <a:pt x="5529185" y="265167"/>
                </a:lnTo>
                <a:lnTo>
                  <a:pt x="5531729" y="262915"/>
                </a:lnTo>
                <a:lnTo>
                  <a:pt x="5534272" y="260664"/>
                </a:lnTo>
                <a:close/>
                <a:moveTo>
                  <a:pt x="5698398" y="204266"/>
                </a:moveTo>
                <a:lnTo>
                  <a:pt x="5698398" y="207162"/>
                </a:lnTo>
                <a:lnTo>
                  <a:pt x="5698398" y="210379"/>
                </a:lnTo>
                <a:lnTo>
                  <a:pt x="5698718" y="216492"/>
                </a:lnTo>
                <a:lnTo>
                  <a:pt x="5700320" y="222929"/>
                </a:lnTo>
                <a:lnTo>
                  <a:pt x="5702563" y="229364"/>
                </a:lnTo>
                <a:lnTo>
                  <a:pt x="5705767" y="236121"/>
                </a:lnTo>
                <a:lnTo>
                  <a:pt x="5708971" y="243201"/>
                </a:lnTo>
                <a:lnTo>
                  <a:pt x="5713456" y="249958"/>
                </a:lnTo>
                <a:lnTo>
                  <a:pt x="5717622" y="257358"/>
                </a:lnTo>
                <a:lnTo>
                  <a:pt x="5726593" y="271838"/>
                </a:lnTo>
                <a:lnTo>
                  <a:pt x="5736526" y="286961"/>
                </a:lnTo>
                <a:lnTo>
                  <a:pt x="5745497" y="302728"/>
                </a:lnTo>
                <a:lnTo>
                  <a:pt x="5750303" y="310451"/>
                </a:lnTo>
                <a:lnTo>
                  <a:pt x="5754468" y="318495"/>
                </a:lnTo>
                <a:lnTo>
                  <a:pt x="5758634" y="326218"/>
                </a:lnTo>
                <a:lnTo>
                  <a:pt x="5763440" y="333619"/>
                </a:lnTo>
                <a:lnTo>
                  <a:pt x="5774333" y="349386"/>
                </a:lnTo>
                <a:lnTo>
                  <a:pt x="5784586" y="364831"/>
                </a:lnTo>
                <a:lnTo>
                  <a:pt x="5789393" y="372233"/>
                </a:lnTo>
                <a:lnTo>
                  <a:pt x="5793558" y="379632"/>
                </a:lnTo>
                <a:lnTo>
                  <a:pt x="5797402" y="386712"/>
                </a:lnTo>
                <a:lnTo>
                  <a:pt x="5799966" y="393791"/>
                </a:lnTo>
                <a:lnTo>
                  <a:pt x="5801247" y="397330"/>
                </a:lnTo>
                <a:lnTo>
                  <a:pt x="5801888" y="400548"/>
                </a:lnTo>
                <a:lnTo>
                  <a:pt x="5802209" y="403766"/>
                </a:lnTo>
                <a:lnTo>
                  <a:pt x="5802850" y="406983"/>
                </a:lnTo>
                <a:lnTo>
                  <a:pt x="5802209" y="410202"/>
                </a:lnTo>
                <a:lnTo>
                  <a:pt x="5801568" y="413097"/>
                </a:lnTo>
                <a:lnTo>
                  <a:pt x="5800927" y="416315"/>
                </a:lnTo>
                <a:lnTo>
                  <a:pt x="5799325" y="419211"/>
                </a:lnTo>
                <a:lnTo>
                  <a:pt x="5797402" y="422107"/>
                </a:lnTo>
                <a:lnTo>
                  <a:pt x="5795160" y="425003"/>
                </a:lnTo>
                <a:lnTo>
                  <a:pt x="5792597" y="427899"/>
                </a:lnTo>
                <a:lnTo>
                  <a:pt x="5789072" y="430152"/>
                </a:lnTo>
                <a:lnTo>
                  <a:pt x="5786830" y="423072"/>
                </a:lnTo>
                <a:lnTo>
                  <a:pt x="5783945" y="415993"/>
                </a:lnTo>
                <a:lnTo>
                  <a:pt x="5780741" y="408592"/>
                </a:lnTo>
                <a:lnTo>
                  <a:pt x="5777217" y="401513"/>
                </a:lnTo>
                <a:lnTo>
                  <a:pt x="5773052" y="393791"/>
                </a:lnTo>
                <a:lnTo>
                  <a:pt x="5768566" y="386390"/>
                </a:lnTo>
                <a:lnTo>
                  <a:pt x="5758954" y="371267"/>
                </a:lnTo>
                <a:lnTo>
                  <a:pt x="5748381" y="356144"/>
                </a:lnTo>
                <a:lnTo>
                  <a:pt x="5737807" y="341020"/>
                </a:lnTo>
                <a:lnTo>
                  <a:pt x="5726913" y="325574"/>
                </a:lnTo>
                <a:lnTo>
                  <a:pt x="5716660" y="310773"/>
                </a:lnTo>
                <a:lnTo>
                  <a:pt x="5707048" y="295971"/>
                </a:lnTo>
                <a:lnTo>
                  <a:pt x="5702883" y="288570"/>
                </a:lnTo>
                <a:lnTo>
                  <a:pt x="5698718" y="281492"/>
                </a:lnTo>
                <a:lnTo>
                  <a:pt x="5695514" y="274091"/>
                </a:lnTo>
                <a:lnTo>
                  <a:pt x="5692310" y="266689"/>
                </a:lnTo>
                <a:lnTo>
                  <a:pt x="5689746" y="259932"/>
                </a:lnTo>
                <a:lnTo>
                  <a:pt x="5687824" y="253175"/>
                </a:lnTo>
                <a:lnTo>
                  <a:pt x="5686542" y="246418"/>
                </a:lnTo>
                <a:lnTo>
                  <a:pt x="5685902" y="239982"/>
                </a:lnTo>
                <a:lnTo>
                  <a:pt x="5685902" y="233547"/>
                </a:lnTo>
                <a:lnTo>
                  <a:pt x="5686542" y="227434"/>
                </a:lnTo>
                <a:lnTo>
                  <a:pt x="5688145" y="221319"/>
                </a:lnTo>
                <a:lnTo>
                  <a:pt x="5690708" y="215206"/>
                </a:lnTo>
                <a:lnTo>
                  <a:pt x="5692310" y="212631"/>
                </a:lnTo>
                <a:lnTo>
                  <a:pt x="5694232" y="209413"/>
                </a:lnTo>
                <a:close/>
                <a:moveTo>
                  <a:pt x="5569842" y="197858"/>
                </a:moveTo>
                <a:lnTo>
                  <a:pt x="5571750" y="197858"/>
                </a:lnTo>
                <a:lnTo>
                  <a:pt x="5573020" y="198823"/>
                </a:lnTo>
                <a:lnTo>
                  <a:pt x="5574927" y="199468"/>
                </a:lnTo>
                <a:lnTo>
                  <a:pt x="5576517" y="200756"/>
                </a:lnTo>
                <a:lnTo>
                  <a:pt x="5578105" y="202044"/>
                </a:lnTo>
                <a:lnTo>
                  <a:pt x="5579059" y="203977"/>
                </a:lnTo>
                <a:lnTo>
                  <a:pt x="5581919" y="208164"/>
                </a:lnTo>
                <a:lnTo>
                  <a:pt x="5584462" y="213318"/>
                </a:lnTo>
                <a:lnTo>
                  <a:pt x="5586686" y="218150"/>
                </a:lnTo>
                <a:lnTo>
                  <a:pt x="5588911" y="223625"/>
                </a:lnTo>
                <a:lnTo>
                  <a:pt x="5591771" y="228135"/>
                </a:lnTo>
                <a:lnTo>
                  <a:pt x="5594314" y="232644"/>
                </a:lnTo>
                <a:lnTo>
                  <a:pt x="5595903" y="234254"/>
                </a:lnTo>
                <a:lnTo>
                  <a:pt x="5597174" y="235865"/>
                </a:lnTo>
                <a:lnTo>
                  <a:pt x="5598763" y="237476"/>
                </a:lnTo>
                <a:lnTo>
                  <a:pt x="5600352" y="238119"/>
                </a:lnTo>
                <a:lnTo>
                  <a:pt x="5602259" y="238441"/>
                </a:lnTo>
                <a:lnTo>
                  <a:pt x="5603849" y="238764"/>
                </a:lnTo>
                <a:lnTo>
                  <a:pt x="5606073" y="238441"/>
                </a:lnTo>
                <a:lnTo>
                  <a:pt x="5607980" y="237798"/>
                </a:lnTo>
                <a:lnTo>
                  <a:pt x="5610204" y="236187"/>
                </a:lnTo>
                <a:lnTo>
                  <a:pt x="5612429" y="234254"/>
                </a:lnTo>
                <a:lnTo>
                  <a:pt x="5610840" y="236510"/>
                </a:lnTo>
                <a:lnTo>
                  <a:pt x="5609886" y="239408"/>
                </a:lnTo>
                <a:lnTo>
                  <a:pt x="5608934" y="241663"/>
                </a:lnTo>
                <a:lnTo>
                  <a:pt x="5608934" y="244240"/>
                </a:lnTo>
                <a:lnTo>
                  <a:pt x="5609252" y="246816"/>
                </a:lnTo>
                <a:lnTo>
                  <a:pt x="5609886" y="249716"/>
                </a:lnTo>
                <a:lnTo>
                  <a:pt x="5610840" y="252614"/>
                </a:lnTo>
                <a:lnTo>
                  <a:pt x="5612429" y="255513"/>
                </a:lnTo>
                <a:lnTo>
                  <a:pt x="5615925" y="260989"/>
                </a:lnTo>
                <a:lnTo>
                  <a:pt x="5619421" y="266786"/>
                </a:lnTo>
                <a:lnTo>
                  <a:pt x="5628637" y="278705"/>
                </a:lnTo>
                <a:lnTo>
                  <a:pt x="5632452" y="284502"/>
                </a:lnTo>
                <a:lnTo>
                  <a:pt x="5635948" y="290301"/>
                </a:lnTo>
                <a:lnTo>
                  <a:pt x="5637218" y="292877"/>
                </a:lnTo>
                <a:lnTo>
                  <a:pt x="5638490" y="295453"/>
                </a:lnTo>
                <a:lnTo>
                  <a:pt x="5639125" y="298353"/>
                </a:lnTo>
                <a:lnTo>
                  <a:pt x="5639443" y="300929"/>
                </a:lnTo>
                <a:lnTo>
                  <a:pt x="5639125" y="303506"/>
                </a:lnTo>
                <a:lnTo>
                  <a:pt x="5638808" y="306406"/>
                </a:lnTo>
                <a:lnTo>
                  <a:pt x="5637854" y="308660"/>
                </a:lnTo>
                <a:lnTo>
                  <a:pt x="5636265" y="310915"/>
                </a:lnTo>
                <a:lnTo>
                  <a:pt x="5634040" y="313169"/>
                </a:lnTo>
                <a:lnTo>
                  <a:pt x="5631180" y="315424"/>
                </a:lnTo>
                <a:lnTo>
                  <a:pt x="5628002" y="317357"/>
                </a:lnTo>
                <a:lnTo>
                  <a:pt x="5623870" y="319611"/>
                </a:lnTo>
                <a:lnTo>
                  <a:pt x="5619103" y="311880"/>
                </a:lnTo>
                <a:lnTo>
                  <a:pt x="5615289" y="304795"/>
                </a:lnTo>
                <a:lnTo>
                  <a:pt x="5612111" y="297386"/>
                </a:lnTo>
                <a:lnTo>
                  <a:pt x="5608616" y="290623"/>
                </a:lnTo>
                <a:lnTo>
                  <a:pt x="5602895" y="276128"/>
                </a:lnTo>
                <a:lnTo>
                  <a:pt x="5597174" y="261955"/>
                </a:lnTo>
                <a:lnTo>
                  <a:pt x="5594314" y="254546"/>
                </a:lnTo>
                <a:lnTo>
                  <a:pt x="5590818" y="247461"/>
                </a:lnTo>
                <a:lnTo>
                  <a:pt x="5587640" y="240053"/>
                </a:lnTo>
                <a:lnTo>
                  <a:pt x="5583190" y="232644"/>
                </a:lnTo>
                <a:lnTo>
                  <a:pt x="5578741" y="225236"/>
                </a:lnTo>
                <a:lnTo>
                  <a:pt x="5573656" y="217827"/>
                </a:lnTo>
                <a:lnTo>
                  <a:pt x="5567935" y="210097"/>
                </a:lnTo>
                <a:lnTo>
                  <a:pt x="5560944" y="202688"/>
                </a:lnTo>
                <a:lnTo>
                  <a:pt x="5563804" y="200756"/>
                </a:lnTo>
                <a:lnTo>
                  <a:pt x="5565711" y="199146"/>
                </a:lnTo>
                <a:lnTo>
                  <a:pt x="5567935" y="198501"/>
                </a:lnTo>
                <a:close/>
                <a:moveTo>
                  <a:pt x="5350771" y="0"/>
                </a:moveTo>
                <a:lnTo>
                  <a:pt x="5371055" y="0"/>
                </a:lnTo>
                <a:lnTo>
                  <a:pt x="5371483" y="2649"/>
                </a:lnTo>
                <a:lnTo>
                  <a:pt x="5372456" y="8675"/>
                </a:lnTo>
                <a:lnTo>
                  <a:pt x="5374401" y="14386"/>
                </a:lnTo>
                <a:lnTo>
                  <a:pt x="5376672" y="20414"/>
                </a:lnTo>
                <a:lnTo>
                  <a:pt x="5379915" y="26441"/>
                </a:lnTo>
                <a:lnTo>
                  <a:pt x="5375699" y="23269"/>
                </a:lnTo>
                <a:lnTo>
                  <a:pt x="5371483" y="19779"/>
                </a:lnTo>
                <a:lnTo>
                  <a:pt x="5365969" y="15021"/>
                </a:lnTo>
                <a:lnTo>
                  <a:pt x="5360131" y="9945"/>
                </a:lnTo>
                <a:lnTo>
                  <a:pt x="5353968" y="3283"/>
                </a:lnTo>
                <a:close/>
                <a:moveTo>
                  <a:pt x="0" y="0"/>
                </a:moveTo>
                <a:lnTo>
                  <a:pt x="5235691" y="0"/>
                </a:lnTo>
                <a:lnTo>
                  <a:pt x="5238616" y="2090"/>
                </a:lnTo>
                <a:lnTo>
                  <a:pt x="5243743" y="4653"/>
                </a:lnTo>
                <a:lnTo>
                  <a:pt x="5248548" y="7216"/>
                </a:lnTo>
                <a:lnTo>
                  <a:pt x="5258481" y="12343"/>
                </a:lnTo>
                <a:lnTo>
                  <a:pt x="5263608" y="14585"/>
                </a:lnTo>
                <a:lnTo>
                  <a:pt x="5267773" y="17148"/>
                </a:lnTo>
                <a:lnTo>
                  <a:pt x="5270978" y="19391"/>
                </a:lnTo>
                <a:lnTo>
                  <a:pt x="5273861" y="22275"/>
                </a:lnTo>
                <a:lnTo>
                  <a:pt x="5277065" y="22596"/>
                </a:lnTo>
                <a:lnTo>
                  <a:pt x="5279949" y="22596"/>
                </a:lnTo>
                <a:lnTo>
                  <a:pt x="5282191" y="22275"/>
                </a:lnTo>
                <a:lnTo>
                  <a:pt x="5284114" y="21314"/>
                </a:lnTo>
                <a:lnTo>
                  <a:pt x="5286036" y="20352"/>
                </a:lnTo>
                <a:lnTo>
                  <a:pt x="5287318" y="18751"/>
                </a:lnTo>
                <a:lnTo>
                  <a:pt x="5290842" y="14906"/>
                </a:lnTo>
                <a:lnTo>
                  <a:pt x="5295007" y="10420"/>
                </a:lnTo>
                <a:lnTo>
                  <a:pt x="5297250" y="8177"/>
                </a:lnTo>
                <a:lnTo>
                  <a:pt x="5300455" y="5293"/>
                </a:lnTo>
                <a:lnTo>
                  <a:pt x="5303979" y="3050"/>
                </a:lnTo>
                <a:lnTo>
                  <a:pt x="5307503" y="808"/>
                </a:lnTo>
                <a:lnTo>
                  <a:pt x="5309118" y="0"/>
                </a:lnTo>
                <a:lnTo>
                  <a:pt x="5322875" y="0"/>
                </a:lnTo>
                <a:lnTo>
                  <a:pt x="5323524" y="487"/>
                </a:lnTo>
                <a:lnTo>
                  <a:pt x="5325445" y="2730"/>
                </a:lnTo>
                <a:lnTo>
                  <a:pt x="5327048" y="4973"/>
                </a:lnTo>
                <a:lnTo>
                  <a:pt x="5328330" y="7216"/>
                </a:lnTo>
                <a:lnTo>
                  <a:pt x="5328970" y="9458"/>
                </a:lnTo>
                <a:lnTo>
                  <a:pt x="5329290" y="11702"/>
                </a:lnTo>
                <a:lnTo>
                  <a:pt x="5329290" y="14265"/>
                </a:lnTo>
                <a:lnTo>
                  <a:pt x="5329290" y="16507"/>
                </a:lnTo>
                <a:lnTo>
                  <a:pt x="5328970" y="18430"/>
                </a:lnTo>
                <a:lnTo>
                  <a:pt x="5327369" y="22915"/>
                </a:lnTo>
                <a:lnTo>
                  <a:pt x="5325126" y="27722"/>
                </a:lnTo>
                <a:lnTo>
                  <a:pt x="5322882" y="32528"/>
                </a:lnTo>
                <a:lnTo>
                  <a:pt x="5317436" y="41499"/>
                </a:lnTo>
                <a:lnTo>
                  <a:pt x="5314873" y="45984"/>
                </a:lnTo>
                <a:lnTo>
                  <a:pt x="5312950" y="50791"/>
                </a:lnTo>
                <a:lnTo>
                  <a:pt x="5312309" y="54956"/>
                </a:lnTo>
                <a:lnTo>
                  <a:pt x="5311989" y="57199"/>
                </a:lnTo>
                <a:lnTo>
                  <a:pt x="5311989" y="59441"/>
                </a:lnTo>
                <a:lnTo>
                  <a:pt x="5312309" y="61685"/>
                </a:lnTo>
                <a:lnTo>
                  <a:pt x="5312950" y="63927"/>
                </a:lnTo>
                <a:lnTo>
                  <a:pt x="5314232" y="66170"/>
                </a:lnTo>
                <a:lnTo>
                  <a:pt x="5315513" y="68413"/>
                </a:lnTo>
                <a:lnTo>
                  <a:pt x="5317116" y="71617"/>
                </a:lnTo>
                <a:lnTo>
                  <a:pt x="5318717" y="74501"/>
                </a:lnTo>
                <a:lnTo>
                  <a:pt x="5320319" y="77384"/>
                </a:lnTo>
                <a:lnTo>
                  <a:pt x="5321601" y="79628"/>
                </a:lnTo>
                <a:lnTo>
                  <a:pt x="5323524" y="81550"/>
                </a:lnTo>
                <a:lnTo>
                  <a:pt x="5325126" y="83151"/>
                </a:lnTo>
                <a:lnTo>
                  <a:pt x="5327048" y="84113"/>
                </a:lnTo>
                <a:lnTo>
                  <a:pt x="5328970" y="85395"/>
                </a:lnTo>
                <a:lnTo>
                  <a:pt x="5332815" y="86676"/>
                </a:lnTo>
                <a:lnTo>
                  <a:pt x="5336660" y="87638"/>
                </a:lnTo>
                <a:lnTo>
                  <a:pt x="5340825" y="87638"/>
                </a:lnTo>
                <a:lnTo>
                  <a:pt x="5344670" y="87638"/>
                </a:lnTo>
                <a:lnTo>
                  <a:pt x="5352680" y="87638"/>
                </a:lnTo>
                <a:lnTo>
                  <a:pt x="5356846" y="87958"/>
                </a:lnTo>
                <a:lnTo>
                  <a:pt x="5360691" y="88599"/>
                </a:lnTo>
                <a:lnTo>
                  <a:pt x="5364215" y="90201"/>
                </a:lnTo>
                <a:lnTo>
                  <a:pt x="5366137" y="91483"/>
                </a:lnTo>
                <a:lnTo>
                  <a:pt x="5368060" y="92444"/>
                </a:lnTo>
                <a:lnTo>
                  <a:pt x="5369662" y="94045"/>
                </a:lnTo>
                <a:lnTo>
                  <a:pt x="5371264" y="95968"/>
                </a:lnTo>
                <a:lnTo>
                  <a:pt x="5373186" y="98211"/>
                </a:lnTo>
                <a:lnTo>
                  <a:pt x="5374789" y="100774"/>
                </a:lnTo>
                <a:lnTo>
                  <a:pt x="5371584" y="103657"/>
                </a:lnTo>
                <a:lnTo>
                  <a:pt x="5369020" y="105901"/>
                </a:lnTo>
                <a:lnTo>
                  <a:pt x="5366778" y="108464"/>
                </a:lnTo>
                <a:lnTo>
                  <a:pt x="5364856" y="110706"/>
                </a:lnTo>
                <a:lnTo>
                  <a:pt x="5361652" y="116154"/>
                </a:lnTo>
                <a:lnTo>
                  <a:pt x="5359088" y="120959"/>
                </a:lnTo>
                <a:lnTo>
                  <a:pt x="5356204" y="126086"/>
                </a:lnTo>
                <a:lnTo>
                  <a:pt x="5353001" y="130892"/>
                </a:lnTo>
                <a:lnTo>
                  <a:pt x="5351078" y="133776"/>
                </a:lnTo>
                <a:lnTo>
                  <a:pt x="5348835" y="136019"/>
                </a:lnTo>
                <a:lnTo>
                  <a:pt x="5345631" y="138582"/>
                </a:lnTo>
                <a:lnTo>
                  <a:pt x="5342427" y="140824"/>
                </a:lnTo>
                <a:lnTo>
                  <a:pt x="5344991" y="146913"/>
                </a:lnTo>
                <a:lnTo>
                  <a:pt x="5347875" y="152039"/>
                </a:lnTo>
                <a:lnTo>
                  <a:pt x="5351399" y="155884"/>
                </a:lnTo>
                <a:lnTo>
                  <a:pt x="5354923" y="159088"/>
                </a:lnTo>
                <a:lnTo>
                  <a:pt x="5358128" y="161971"/>
                </a:lnTo>
                <a:lnTo>
                  <a:pt x="5361652" y="164214"/>
                </a:lnTo>
                <a:lnTo>
                  <a:pt x="5365497" y="166137"/>
                </a:lnTo>
                <a:lnTo>
                  <a:pt x="5369341" y="167418"/>
                </a:lnTo>
                <a:lnTo>
                  <a:pt x="5376390" y="170943"/>
                </a:lnTo>
                <a:lnTo>
                  <a:pt x="5380235" y="172865"/>
                </a:lnTo>
                <a:lnTo>
                  <a:pt x="5383760" y="175108"/>
                </a:lnTo>
                <a:lnTo>
                  <a:pt x="5387284" y="177671"/>
                </a:lnTo>
                <a:lnTo>
                  <a:pt x="5390488" y="181195"/>
                </a:lnTo>
                <a:lnTo>
                  <a:pt x="5394013" y="185361"/>
                </a:lnTo>
                <a:lnTo>
                  <a:pt x="5396576" y="190488"/>
                </a:lnTo>
                <a:lnTo>
                  <a:pt x="5394333" y="193051"/>
                </a:lnTo>
                <a:lnTo>
                  <a:pt x="5391770" y="194973"/>
                </a:lnTo>
                <a:lnTo>
                  <a:pt x="5389526" y="196575"/>
                </a:lnTo>
                <a:lnTo>
                  <a:pt x="5387284" y="197537"/>
                </a:lnTo>
                <a:lnTo>
                  <a:pt x="5385042" y="198497"/>
                </a:lnTo>
                <a:lnTo>
                  <a:pt x="5382478" y="199138"/>
                </a:lnTo>
                <a:lnTo>
                  <a:pt x="5378313" y="199779"/>
                </a:lnTo>
                <a:lnTo>
                  <a:pt x="5374147" y="200420"/>
                </a:lnTo>
                <a:lnTo>
                  <a:pt x="5369982" y="201060"/>
                </a:lnTo>
                <a:lnTo>
                  <a:pt x="5367739" y="201701"/>
                </a:lnTo>
                <a:lnTo>
                  <a:pt x="5365497" y="202663"/>
                </a:lnTo>
                <a:lnTo>
                  <a:pt x="5363254" y="203624"/>
                </a:lnTo>
                <a:lnTo>
                  <a:pt x="5361011" y="205226"/>
                </a:lnTo>
                <a:lnTo>
                  <a:pt x="5371905" y="214198"/>
                </a:lnTo>
                <a:lnTo>
                  <a:pt x="5382478" y="222848"/>
                </a:lnTo>
                <a:lnTo>
                  <a:pt x="5387925" y="227334"/>
                </a:lnTo>
                <a:lnTo>
                  <a:pt x="5392411" y="231500"/>
                </a:lnTo>
                <a:lnTo>
                  <a:pt x="5397216" y="235985"/>
                </a:lnTo>
                <a:lnTo>
                  <a:pt x="5400741" y="240471"/>
                </a:lnTo>
                <a:lnTo>
                  <a:pt x="5404266" y="245276"/>
                </a:lnTo>
                <a:lnTo>
                  <a:pt x="5406829" y="250083"/>
                </a:lnTo>
                <a:lnTo>
                  <a:pt x="5408751" y="255529"/>
                </a:lnTo>
                <a:lnTo>
                  <a:pt x="5410032" y="260656"/>
                </a:lnTo>
                <a:lnTo>
                  <a:pt x="5410353" y="263860"/>
                </a:lnTo>
                <a:lnTo>
                  <a:pt x="5410353" y="266744"/>
                </a:lnTo>
                <a:lnTo>
                  <a:pt x="5410353" y="269948"/>
                </a:lnTo>
                <a:lnTo>
                  <a:pt x="5410032" y="272831"/>
                </a:lnTo>
                <a:lnTo>
                  <a:pt x="5409393" y="276356"/>
                </a:lnTo>
                <a:lnTo>
                  <a:pt x="5408431" y="279880"/>
                </a:lnTo>
                <a:lnTo>
                  <a:pt x="5405868" y="286609"/>
                </a:lnTo>
                <a:lnTo>
                  <a:pt x="5406829" y="288532"/>
                </a:lnTo>
                <a:lnTo>
                  <a:pt x="5408431" y="289172"/>
                </a:lnTo>
                <a:lnTo>
                  <a:pt x="5410032" y="290133"/>
                </a:lnTo>
                <a:lnTo>
                  <a:pt x="5411314" y="290133"/>
                </a:lnTo>
                <a:lnTo>
                  <a:pt x="5412276" y="290133"/>
                </a:lnTo>
                <a:lnTo>
                  <a:pt x="5413557" y="289813"/>
                </a:lnTo>
                <a:lnTo>
                  <a:pt x="5414519" y="288851"/>
                </a:lnTo>
                <a:lnTo>
                  <a:pt x="5415480" y="287891"/>
                </a:lnTo>
                <a:lnTo>
                  <a:pt x="5416761" y="285647"/>
                </a:lnTo>
                <a:lnTo>
                  <a:pt x="5417402" y="283084"/>
                </a:lnTo>
                <a:lnTo>
                  <a:pt x="5417402" y="282123"/>
                </a:lnTo>
                <a:lnTo>
                  <a:pt x="5417402" y="280842"/>
                </a:lnTo>
                <a:lnTo>
                  <a:pt x="5416761" y="280201"/>
                </a:lnTo>
                <a:lnTo>
                  <a:pt x="5416121" y="279560"/>
                </a:lnTo>
                <a:lnTo>
                  <a:pt x="5421567" y="282764"/>
                </a:lnTo>
                <a:lnTo>
                  <a:pt x="5427014" y="287570"/>
                </a:lnTo>
                <a:lnTo>
                  <a:pt x="5432782" y="292376"/>
                </a:lnTo>
                <a:lnTo>
                  <a:pt x="5438549" y="298464"/>
                </a:lnTo>
                <a:lnTo>
                  <a:pt x="5443996" y="304872"/>
                </a:lnTo>
                <a:lnTo>
                  <a:pt x="5449123" y="311921"/>
                </a:lnTo>
                <a:lnTo>
                  <a:pt x="5454249" y="319291"/>
                </a:lnTo>
                <a:lnTo>
                  <a:pt x="5458734" y="326980"/>
                </a:lnTo>
                <a:lnTo>
                  <a:pt x="5462900" y="334990"/>
                </a:lnTo>
                <a:lnTo>
                  <a:pt x="5466745" y="343320"/>
                </a:lnTo>
                <a:lnTo>
                  <a:pt x="5469629" y="351331"/>
                </a:lnTo>
                <a:lnTo>
                  <a:pt x="5472512" y="359340"/>
                </a:lnTo>
                <a:lnTo>
                  <a:pt x="5474113" y="367351"/>
                </a:lnTo>
                <a:lnTo>
                  <a:pt x="5475075" y="375041"/>
                </a:lnTo>
                <a:lnTo>
                  <a:pt x="5475075" y="382090"/>
                </a:lnTo>
                <a:lnTo>
                  <a:pt x="5475075" y="385614"/>
                </a:lnTo>
                <a:lnTo>
                  <a:pt x="5474434" y="389139"/>
                </a:lnTo>
                <a:lnTo>
                  <a:pt x="5477638" y="390420"/>
                </a:lnTo>
                <a:lnTo>
                  <a:pt x="5481163" y="391702"/>
                </a:lnTo>
                <a:lnTo>
                  <a:pt x="5484687" y="392022"/>
                </a:lnTo>
                <a:lnTo>
                  <a:pt x="5487571" y="392022"/>
                </a:lnTo>
                <a:lnTo>
                  <a:pt x="5490774" y="391702"/>
                </a:lnTo>
                <a:lnTo>
                  <a:pt x="5493338" y="391061"/>
                </a:lnTo>
                <a:lnTo>
                  <a:pt x="5498464" y="390099"/>
                </a:lnTo>
                <a:lnTo>
                  <a:pt x="5500388" y="389780"/>
                </a:lnTo>
                <a:lnTo>
                  <a:pt x="5501669" y="390099"/>
                </a:lnTo>
                <a:lnTo>
                  <a:pt x="5502951" y="391061"/>
                </a:lnTo>
                <a:lnTo>
                  <a:pt x="5503591" y="392343"/>
                </a:lnTo>
                <a:lnTo>
                  <a:pt x="5503911" y="394906"/>
                </a:lnTo>
                <a:lnTo>
                  <a:pt x="5503591" y="398110"/>
                </a:lnTo>
                <a:lnTo>
                  <a:pt x="5502951" y="402275"/>
                </a:lnTo>
                <a:lnTo>
                  <a:pt x="5501669" y="408042"/>
                </a:lnTo>
                <a:lnTo>
                  <a:pt x="5505514" y="411888"/>
                </a:lnTo>
                <a:lnTo>
                  <a:pt x="5509679" y="415412"/>
                </a:lnTo>
                <a:lnTo>
                  <a:pt x="5513844" y="418295"/>
                </a:lnTo>
                <a:lnTo>
                  <a:pt x="5518009" y="421179"/>
                </a:lnTo>
                <a:lnTo>
                  <a:pt x="5522175" y="423743"/>
                </a:lnTo>
                <a:lnTo>
                  <a:pt x="5526981" y="425985"/>
                </a:lnTo>
                <a:lnTo>
                  <a:pt x="5531146" y="428228"/>
                </a:lnTo>
                <a:lnTo>
                  <a:pt x="5535952" y="430150"/>
                </a:lnTo>
                <a:lnTo>
                  <a:pt x="5540438" y="431752"/>
                </a:lnTo>
                <a:lnTo>
                  <a:pt x="5545244" y="433355"/>
                </a:lnTo>
                <a:lnTo>
                  <a:pt x="5550050" y="434316"/>
                </a:lnTo>
                <a:lnTo>
                  <a:pt x="5555176" y="434956"/>
                </a:lnTo>
                <a:lnTo>
                  <a:pt x="5560303" y="435918"/>
                </a:lnTo>
                <a:lnTo>
                  <a:pt x="5565429" y="436238"/>
                </a:lnTo>
                <a:lnTo>
                  <a:pt x="5570556" y="436238"/>
                </a:lnTo>
                <a:lnTo>
                  <a:pt x="5576003" y="436238"/>
                </a:lnTo>
                <a:lnTo>
                  <a:pt x="5575361" y="439763"/>
                </a:lnTo>
                <a:lnTo>
                  <a:pt x="5573760" y="442967"/>
                </a:lnTo>
                <a:lnTo>
                  <a:pt x="5571837" y="446491"/>
                </a:lnTo>
                <a:lnTo>
                  <a:pt x="5569915" y="449695"/>
                </a:lnTo>
                <a:lnTo>
                  <a:pt x="5565429" y="456103"/>
                </a:lnTo>
                <a:lnTo>
                  <a:pt x="5559982" y="462512"/>
                </a:lnTo>
                <a:lnTo>
                  <a:pt x="5555497" y="468599"/>
                </a:lnTo>
                <a:lnTo>
                  <a:pt x="5553254" y="472123"/>
                </a:lnTo>
                <a:lnTo>
                  <a:pt x="5551331" y="475007"/>
                </a:lnTo>
                <a:lnTo>
                  <a:pt x="5549729" y="478532"/>
                </a:lnTo>
                <a:lnTo>
                  <a:pt x="5548447" y="482056"/>
                </a:lnTo>
                <a:lnTo>
                  <a:pt x="5548127" y="485260"/>
                </a:lnTo>
                <a:lnTo>
                  <a:pt x="5548127" y="488784"/>
                </a:lnTo>
                <a:lnTo>
                  <a:pt x="5555497" y="491668"/>
                </a:lnTo>
                <a:lnTo>
                  <a:pt x="5559342" y="493591"/>
                </a:lnTo>
                <a:lnTo>
                  <a:pt x="5562545" y="496154"/>
                </a:lnTo>
                <a:lnTo>
                  <a:pt x="5565750" y="498397"/>
                </a:lnTo>
                <a:lnTo>
                  <a:pt x="5569274" y="501600"/>
                </a:lnTo>
                <a:lnTo>
                  <a:pt x="5571837" y="505125"/>
                </a:lnTo>
                <a:lnTo>
                  <a:pt x="5574401" y="509611"/>
                </a:lnTo>
                <a:lnTo>
                  <a:pt x="5578886" y="507048"/>
                </a:lnTo>
                <a:lnTo>
                  <a:pt x="5582731" y="504165"/>
                </a:lnTo>
                <a:lnTo>
                  <a:pt x="5586576" y="501280"/>
                </a:lnTo>
                <a:lnTo>
                  <a:pt x="5589780" y="498397"/>
                </a:lnTo>
                <a:lnTo>
                  <a:pt x="5595227" y="492309"/>
                </a:lnTo>
                <a:lnTo>
                  <a:pt x="5600354" y="485580"/>
                </a:lnTo>
                <a:lnTo>
                  <a:pt x="5606441" y="479493"/>
                </a:lnTo>
                <a:lnTo>
                  <a:pt x="5609965" y="476930"/>
                </a:lnTo>
                <a:lnTo>
                  <a:pt x="5613490" y="474045"/>
                </a:lnTo>
                <a:lnTo>
                  <a:pt x="5617976" y="471162"/>
                </a:lnTo>
                <a:lnTo>
                  <a:pt x="5622781" y="468599"/>
                </a:lnTo>
                <a:lnTo>
                  <a:pt x="5628550" y="466036"/>
                </a:lnTo>
                <a:lnTo>
                  <a:pt x="5634958" y="463794"/>
                </a:lnTo>
                <a:lnTo>
                  <a:pt x="5637200" y="467958"/>
                </a:lnTo>
                <a:lnTo>
                  <a:pt x="5638802" y="471162"/>
                </a:lnTo>
                <a:lnTo>
                  <a:pt x="5639763" y="474045"/>
                </a:lnTo>
                <a:lnTo>
                  <a:pt x="5640404" y="476289"/>
                </a:lnTo>
                <a:lnTo>
                  <a:pt x="5640404" y="478211"/>
                </a:lnTo>
                <a:lnTo>
                  <a:pt x="5639763" y="479172"/>
                </a:lnTo>
                <a:lnTo>
                  <a:pt x="5638802" y="480455"/>
                </a:lnTo>
                <a:lnTo>
                  <a:pt x="5637521" y="481094"/>
                </a:lnTo>
                <a:lnTo>
                  <a:pt x="5635597" y="481415"/>
                </a:lnTo>
                <a:lnTo>
                  <a:pt x="5633676" y="482376"/>
                </a:lnTo>
                <a:lnTo>
                  <a:pt x="5629189" y="482697"/>
                </a:lnTo>
                <a:lnTo>
                  <a:pt x="5624063" y="483338"/>
                </a:lnTo>
                <a:lnTo>
                  <a:pt x="5621180" y="484298"/>
                </a:lnTo>
                <a:lnTo>
                  <a:pt x="5618297" y="485260"/>
                </a:lnTo>
                <a:lnTo>
                  <a:pt x="5618936" y="490708"/>
                </a:lnTo>
                <a:lnTo>
                  <a:pt x="5620539" y="495193"/>
                </a:lnTo>
                <a:lnTo>
                  <a:pt x="5622461" y="498717"/>
                </a:lnTo>
                <a:lnTo>
                  <a:pt x="5624705" y="501280"/>
                </a:lnTo>
                <a:lnTo>
                  <a:pt x="5626947" y="503523"/>
                </a:lnTo>
                <a:lnTo>
                  <a:pt x="5630151" y="505125"/>
                </a:lnTo>
                <a:lnTo>
                  <a:pt x="5633034" y="506728"/>
                </a:lnTo>
                <a:lnTo>
                  <a:pt x="5636239" y="507688"/>
                </a:lnTo>
                <a:lnTo>
                  <a:pt x="5642326" y="509611"/>
                </a:lnTo>
                <a:lnTo>
                  <a:pt x="5645211" y="511213"/>
                </a:lnTo>
                <a:lnTo>
                  <a:pt x="5647774" y="512815"/>
                </a:lnTo>
                <a:lnTo>
                  <a:pt x="5650337" y="515057"/>
                </a:lnTo>
                <a:lnTo>
                  <a:pt x="5651939" y="517622"/>
                </a:lnTo>
                <a:lnTo>
                  <a:pt x="5653861" y="521146"/>
                </a:lnTo>
                <a:lnTo>
                  <a:pt x="5655143" y="525631"/>
                </a:lnTo>
                <a:lnTo>
                  <a:pt x="5655143" y="528514"/>
                </a:lnTo>
                <a:lnTo>
                  <a:pt x="5655143" y="531399"/>
                </a:lnTo>
                <a:lnTo>
                  <a:pt x="5654502" y="534603"/>
                </a:lnTo>
                <a:lnTo>
                  <a:pt x="5653540" y="537807"/>
                </a:lnTo>
                <a:lnTo>
                  <a:pt x="5650977" y="544855"/>
                </a:lnTo>
                <a:lnTo>
                  <a:pt x="5647453" y="552224"/>
                </a:lnTo>
                <a:lnTo>
                  <a:pt x="5639442" y="567284"/>
                </a:lnTo>
                <a:lnTo>
                  <a:pt x="5635278" y="574653"/>
                </a:lnTo>
                <a:lnTo>
                  <a:pt x="5632394" y="581703"/>
                </a:lnTo>
                <a:lnTo>
                  <a:pt x="5629510" y="588110"/>
                </a:lnTo>
                <a:lnTo>
                  <a:pt x="5628869" y="591315"/>
                </a:lnTo>
                <a:lnTo>
                  <a:pt x="5628550" y="593877"/>
                </a:lnTo>
                <a:lnTo>
                  <a:pt x="5628550" y="596441"/>
                </a:lnTo>
                <a:lnTo>
                  <a:pt x="5628869" y="598684"/>
                </a:lnTo>
                <a:lnTo>
                  <a:pt x="5629510" y="600927"/>
                </a:lnTo>
                <a:lnTo>
                  <a:pt x="5630792" y="602528"/>
                </a:lnTo>
                <a:lnTo>
                  <a:pt x="5632714" y="604130"/>
                </a:lnTo>
                <a:lnTo>
                  <a:pt x="5635278" y="605413"/>
                </a:lnTo>
                <a:lnTo>
                  <a:pt x="5638482" y="606053"/>
                </a:lnTo>
                <a:lnTo>
                  <a:pt x="5642326" y="606373"/>
                </a:lnTo>
                <a:lnTo>
                  <a:pt x="5646812" y="606373"/>
                </a:lnTo>
                <a:lnTo>
                  <a:pt x="5651939" y="606053"/>
                </a:lnTo>
                <a:lnTo>
                  <a:pt x="5658027" y="605413"/>
                </a:lnTo>
                <a:lnTo>
                  <a:pt x="5665075" y="604130"/>
                </a:lnTo>
                <a:lnTo>
                  <a:pt x="5667318" y="602209"/>
                </a:lnTo>
                <a:lnTo>
                  <a:pt x="5668920" y="599965"/>
                </a:lnTo>
                <a:lnTo>
                  <a:pt x="5669881" y="597402"/>
                </a:lnTo>
                <a:lnTo>
                  <a:pt x="5670843" y="594519"/>
                </a:lnTo>
                <a:lnTo>
                  <a:pt x="5670843" y="591956"/>
                </a:lnTo>
                <a:lnTo>
                  <a:pt x="5670201" y="588752"/>
                </a:lnTo>
                <a:lnTo>
                  <a:pt x="5669561" y="586188"/>
                </a:lnTo>
                <a:lnTo>
                  <a:pt x="5668920" y="583624"/>
                </a:lnTo>
                <a:lnTo>
                  <a:pt x="5667318" y="580741"/>
                </a:lnTo>
                <a:lnTo>
                  <a:pt x="5665717" y="579138"/>
                </a:lnTo>
                <a:lnTo>
                  <a:pt x="5663473" y="577217"/>
                </a:lnTo>
                <a:lnTo>
                  <a:pt x="5661551" y="575614"/>
                </a:lnTo>
                <a:lnTo>
                  <a:pt x="5659308" y="574333"/>
                </a:lnTo>
                <a:lnTo>
                  <a:pt x="5656745" y="574013"/>
                </a:lnTo>
                <a:lnTo>
                  <a:pt x="5653861" y="574333"/>
                </a:lnTo>
                <a:lnTo>
                  <a:pt x="5651298" y="575614"/>
                </a:lnTo>
                <a:lnTo>
                  <a:pt x="5652579" y="571449"/>
                </a:lnTo>
                <a:lnTo>
                  <a:pt x="5653861" y="567605"/>
                </a:lnTo>
                <a:lnTo>
                  <a:pt x="5656745" y="564080"/>
                </a:lnTo>
                <a:lnTo>
                  <a:pt x="5659628" y="560876"/>
                </a:lnTo>
                <a:lnTo>
                  <a:pt x="5663153" y="557352"/>
                </a:lnTo>
                <a:lnTo>
                  <a:pt x="5667318" y="553827"/>
                </a:lnTo>
                <a:lnTo>
                  <a:pt x="5675649" y="547739"/>
                </a:lnTo>
                <a:lnTo>
                  <a:pt x="5684941" y="541332"/>
                </a:lnTo>
                <a:lnTo>
                  <a:pt x="5693912" y="535243"/>
                </a:lnTo>
                <a:lnTo>
                  <a:pt x="5698077" y="532039"/>
                </a:lnTo>
                <a:lnTo>
                  <a:pt x="5702242" y="528835"/>
                </a:lnTo>
                <a:lnTo>
                  <a:pt x="5705767" y="525310"/>
                </a:lnTo>
                <a:lnTo>
                  <a:pt x="5708650" y="521786"/>
                </a:lnTo>
                <a:lnTo>
                  <a:pt x="5722428" y="536846"/>
                </a:lnTo>
                <a:lnTo>
                  <a:pt x="5729477" y="544215"/>
                </a:lnTo>
                <a:lnTo>
                  <a:pt x="5736206" y="552224"/>
                </a:lnTo>
                <a:lnTo>
                  <a:pt x="5742293" y="561196"/>
                </a:lnTo>
                <a:lnTo>
                  <a:pt x="5745177" y="566002"/>
                </a:lnTo>
                <a:lnTo>
                  <a:pt x="5748380" y="571129"/>
                </a:lnTo>
                <a:lnTo>
                  <a:pt x="5750943" y="576255"/>
                </a:lnTo>
                <a:lnTo>
                  <a:pt x="5753187" y="582023"/>
                </a:lnTo>
                <a:lnTo>
                  <a:pt x="5756070" y="588110"/>
                </a:lnTo>
                <a:lnTo>
                  <a:pt x="5758313" y="594839"/>
                </a:lnTo>
                <a:lnTo>
                  <a:pt x="5755750" y="595480"/>
                </a:lnTo>
                <a:lnTo>
                  <a:pt x="5753187" y="595800"/>
                </a:lnTo>
                <a:lnTo>
                  <a:pt x="5750943" y="595480"/>
                </a:lnTo>
                <a:lnTo>
                  <a:pt x="5749022" y="594839"/>
                </a:lnTo>
                <a:lnTo>
                  <a:pt x="5747098" y="594198"/>
                </a:lnTo>
                <a:lnTo>
                  <a:pt x="5745177" y="593237"/>
                </a:lnTo>
                <a:lnTo>
                  <a:pt x="5743895" y="591635"/>
                </a:lnTo>
                <a:lnTo>
                  <a:pt x="5742293" y="590033"/>
                </a:lnTo>
                <a:lnTo>
                  <a:pt x="5739089" y="586508"/>
                </a:lnTo>
                <a:lnTo>
                  <a:pt x="5736526" y="582343"/>
                </a:lnTo>
                <a:lnTo>
                  <a:pt x="5731719" y="573372"/>
                </a:lnTo>
                <a:lnTo>
                  <a:pt x="5728836" y="569206"/>
                </a:lnTo>
                <a:lnTo>
                  <a:pt x="5726273" y="565042"/>
                </a:lnTo>
                <a:lnTo>
                  <a:pt x="5723389" y="561837"/>
                </a:lnTo>
                <a:lnTo>
                  <a:pt x="5721787" y="560235"/>
                </a:lnTo>
                <a:lnTo>
                  <a:pt x="5719864" y="559274"/>
                </a:lnTo>
                <a:lnTo>
                  <a:pt x="5717942" y="558312"/>
                </a:lnTo>
                <a:lnTo>
                  <a:pt x="5716020" y="557992"/>
                </a:lnTo>
                <a:lnTo>
                  <a:pt x="5713776" y="557672"/>
                </a:lnTo>
                <a:lnTo>
                  <a:pt x="5711534" y="557672"/>
                </a:lnTo>
                <a:lnTo>
                  <a:pt x="5709292" y="558312"/>
                </a:lnTo>
                <a:lnTo>
                  <a:pt x="5706407" y="559274"/>
                </a:lnTo>
                <a:lnTo>
                  <a:pt x="5703844" y="560876"/>
                </a:lnTo>
                <a:lnTo>
                  <a:pt x="5700640" y="562477"/>
                </a:lnTo>
                <a:lnTo>
                  <a:pt x="5699999" y="567284"/>
                </a:lnTo>
                <a:lnTo>
                  <a:pt x="5699678" y="571770"/>
                </a:lnTo>
                <a:lnTo>
                  <a:pt x="5699999" y="576576"/>
                </a:lnTo>
                <a:lnTo>
                  <a:pt x="5700320" y="581382"/>
                </a:lnTo>
                <a:lnTo>
                  <a:pt x="5701281" y="586188"/>
                </a:lnTo>
                <a:lnTo>
                  <a:pt x="5702242" y="590674"/>
                </a:lnTo>
                <a:lnTo>
                  <a:pt x="5703844" y="595800"/>
                </a:lnTo>
                <a:lnTo>
                  <a:pt x="5705767" y="600286"/>
                </a:lnTo>
                <a:lnTo>
                  <a:pt x="5707689" y="605413"/>
                </a:lnTo>
                <a:lnTo>
                  <a:pt x="5709931" y="609898"/>
                </a:lnTo>
                <a:lnTo>
                  <a:pt x="5712495" y="614384"/>
                </a:lnTo>
                <a:lnTo>
                  <a:pt x="5715700" y="618870"/>
                </a:lnTo>
                <a:lnTo>
                  <a:pt x="5721787" y="627840"/>
                </a:lnTo>
                <a:lnTo>
                  <a:pt x="5728516" y="636172"/>
                </a:lnTo>
                <a:lnTo>
                  <a:pt x="5736206" y="643861"/>
                </a:lnTo>
                <a:lnTo>
                  <a:pt x="5744215" y="650910"/>
                </a:lnTo>
                <a:lnTo>
                  <a:pt x="5752546" y="656997"/>
                </a:lnTo>
                <a:lnTo>
                  <a:pt x="5761196" y="662765"/>
                </a:lnTo>
                <a:lnTo>
                  <a:pt x="5769528" y="667250"/>
                </a:lnTo>
                <a:lnTo>
                  <a:pt x="5774012" y="669173"/>
                </a:lnTo>
                <a:lnTo>
                  <a:pt x="5778178" y="670775"/>
                </a:lnTo>
                <a:lnTo>
                  <a:pt x="5782344" y="672377"/>
                </a:lnTo>
                <a:lnTo>
                  <a:pt x="5786509" y="673338"/>
                </a:lnTo>
                <a:lnTo>
                  <a:pt x="5790354" y="674299"/>
                </a:lnTo>
                <a:lnTo>
                  <a:pt x="5794198" y="674620"/>
                </a:lnTo>
                <a:lnTo>
                  <a:pt x="5794518" y="677824"/>
                </a:lnTo>
                <a:lnTo>
                  <a:pt x="5794839" y="681668"/>
                </a:lnTo>
                <a:lnTo>
                  <a:pt x="5796442" y="689359"/>
                </a:lnTo>
                <a:lnTo>
                  <a:pt x="5798684" y="697368"/>
                </a:lnTo>
                <a:lnTo>
                  <a:pt x="5801247" y="705378"/>
                </a:lnTo>
                <a:lnTo>
                  <a:pt x="5807015" y="721398"/>
                </a:lnTo>
                <a:lnTo>
                  <a:pt x="5809258" y="729409"/>
                </a:lnTo>
                <a:lnTo>
                  <a:pt x="5811500" y="737419"/>
                </a:lnTo>
                <a:lnTo>
                  <a:pt x="5812782" y="745108"/>
                </a:lnTo>
                <a:lnTo>
                  <a:pt x="5813103" y="748312"/>
                </a:lnTo>
                <a:lnTo>
                  <a:pt x="5813103" y="752158"/>
                </a:lnTo>
                <a:lnTo>
                  <a:pt x="5813103" y="755682"/>
                </a:lnTo>
                <a:lnTo>
                  <a:pt x="5812461" y="758886"/>
                </a:lnTo>
                <a:lnTo>
                  <a:pt x="5811500" y="762090"/>
                </a:lnTo>
                <a:lnTo>
                  <a:pt x="5810540" y="764973"/>
                </a:lnTo>
                <a:lnTo>
                  <a:pt x="5808616" y="768178"/>
                </a:lnTo>
                <a:lnTo>
                  <a:pt x="5806695" y="770740"/>
                </a:lnTo>
                <a:lnTo>
                  <a:pt x="5803811" y="773625"/>
                </a:lnTo>
                <a:lnTo>
                  <a:pt x="5800926" y="776188"/>
                </a:lnTo>
                <a:lnTo>
                  <a:pt x="5797402" y="778430"/>
                </a:lnTo>
                <a:lnTo>
                  <a:pt x="5793237" y="780354"/>
                </a:lnTo>
                <a:lnTo>
                  <a:pt x="5788752" y="782275"/>
                </a:lnTo>
                <a:lnTo>
                  <a:pt x="5783305" y="783878"/>
                </a:lnTo>
                <a:lnTo>
                  <a:pt x="5783626" y="787722"/>
                </a:lnTo>
                <a:lnTo>
                  <a:pt x="5784265" y="790927"/>
                </a:lnTo>
                <a:lnTo>
                  <a:pt x="5784907" y="794131"/>
                </a:lnTo>
                <a:lnTo>
                  <a:pt x="5785547" y="796694"/>
                </a:lnTo>
                <a:lnTo>
                  <a:pt x="5786829" y="798936"/>
                </a:lnTo>
                <a:lnTo>
                  <a:pt x="5788110" y="801179"/>
                </a:lnTo>
                <a:lnTo>
                  <a:pt x="5789072" y="803102"/>
                </a:lnTo>
                <a:lnTo>
                  <a:pt x="5790673" y="804703"/>
                </a:lnTo>
                <a:lnTo>
                  <a:pt x="5794198" y="807268"/>
                </a:lnTo>
                <a:lnTo>
                  <a:pt x="5797402" y="809510"/>
                </a:lnTo>
                <a:lnTo>
                  <a:pt x="5801247" y="811112"/>
                </a:lnTo>
                <a:lnTo>
                  <a:pt x="5805092" y="812714"/>
                </a:lnTo>
                <a:lnTo>
                  <a:pt x="5813103" y="814957"/>
                </a:lnTo>
                <a:lnTo>
                  <a:pt x="5816948" y="816879"/>
                </a:lnTo>
                <a:lnTo>
                  <a:pt x="5820793" y="818802"/>
                </a:lnTo>
                <a:lnTo>
                  <a:pt x="5823676" y="821365"/>
                </a:lnTo>
                <a:lnTo>
                  <a:pt x="5825277" y="822967"/>
                </a:lnTo>
                <a:lnTo>
                  <a:pt x="5826239" y="824889"/>
                </a:lnTo>
                <a:lnTo>
                  <a:pt x="5827521" y="827132"/>
                </a:lnTo>
                <a:lnTo>
                  <a:pt x="5828161" y="829375"/>
                </a:lnTo>
                <a:lnTo>
                  <a:pt x="5829443" y="832579"/>
                </a:lnTo>
                <a:lnTo>
                  <a:pt x="5829764" y="835142"/>
                </a:lnTo>
                <a:lnTo>
                  <a:pt x="5829122" y="838987"/>
                </a:lnTo>
                <a:lnTo>
                  <a:pt x="5828161" y="841550"/>
                </a:lnTo>
                <a:lnTo>
                  <a:pt x="5827201" y="843152"/>
                </a:lnTo>
                <a:lnTo>
                  <a:pt x="5825919" y="844435"/>
                </a:lnTo>
                <a:lnTo>
                  <a:pt x="5824957" y="844435"/>
                </a:lnTo>
                <a:lnTo>
                  <a:pt x="5823676" y="843473"/>
                </a:lnTo>
                <a:lnTo>
                  <a:pt x="5822074" y="842511"/>
                </a:lnTo>
                <a:lnTo>
                  <a:pt x="5821112" y="840910"/>
                </a:lnTo>
                <a:lnTo>
                  <a:pt x="5817908" y="836424"/>
                </a:lnTo>
                <a:lnTo>
                  <a:pt x="5815345" y="830977"/>
                </a:lnTo>
                <a:lnTo>
                  <a:pt x="5812782" y="824889"/>
                </a:lnTo>
                <a:lnTo>
                  <a:pt x="5810859" y="819442"/>
                </a:lnTo>
                <a:lnTo>
                  <a:pt x="5807655" y="821045"/>
                </a:lnTo>
                <a:lnTo>
                  <a:pt x="5804771" y="823288"/>
                </a:lnTo>
                <a:lnTo>
                  <a:pt x="5801888" y="825530"/>
                </a:lnTo>
                <a:lnTo>
                  <a:pt x="5799645" y="827774"/>
                </a:lnTo>
                <a:lnTo>
                  <a:pt x="5795160" y="833540"/>
                </a:lnTo>
                <a:lnTo>
                  <a:pt x="5790994" y="839307"/>
                </a:lnTo>
                <a:lnTo>
                  <a:pt x="5787470" y="845715"/>
                </a:lnTo>
                <a:lnTo>
                  <a:pt x="5784265" y="852444"/>
                </a:lnTo>
                <a:lnTo>
                  <a:pt x="5780741" y="858532"/>
                </a:lnTo>
                <a:lnTo>
                  <a:pt x="5777217" y="864620"/>
                </a:lnTo>
                <a:lnTo>
                  <a:pt x="5773373" y="870066"/>
                </a:lnTo>
                <a:lnTo>
                  <a:pt x="5769207" y="875513"/>
                </a:lnTo>
                <a:lnTo>
                  <a:pt x="5766964" y="877757"/>
                </a:lnTo>
                <a:lnTo>
                  <a:pt x="5764401" y="879678"/>
                </a:lnTo>
                <a:lnTo>
                  <a:pt x="5761838" y="881601"/>
                </a:lnTo>
                <a:lnTo>
                  <a:pt x="5758954" y="883203"/>
                </a:lnTo>
                <a:lnTo>
                  <a:pt x="5756070" y="884165"/>
                </a:lnTo>
                <a:lnTo>
                  <a:pt x="5752546" y="885445"/>
                </a:lnTo>
                <a:lnTo>
                  <a:pt x="5749022" y="885766"/>
                </a:lnTo>
                <a:lnTo>
                  <a:pt x="5745177" y="886086"/>
                </a:lnTo>
                <a:lnTo>
                  <a:pt x="5741011" y="886086"/>
                </a:lnTo>
                <a:lnTo>
                  <a:pt x="5736526" y="885445"/>
                </a:lnTo>
                <a:lnTo>
                  <a:pt x="5732040" y="884806"/>
                </a:lnTo>
                <a:lnTo>
                  <a:pt x="5726592" y="883203"/>
                </a:lnTo>
                <a:lnTo>
                  <a:pt x="5724671" y="887048"/>
                </a:lnTo>
                <a:lnTo>
                  <a:pt x="5723389" y="891214"/>
                </a:lnTo>
                <a:lnTo>
                  <a:pt x="5722108" y="895698"/>
                </a:lnTo>
                <a:lnTo>
                  <a:pt x="5721787" y="900505"/>
                </a:lnTo>
                <a:lnTo>
                  <a:pt x="5721787" y="905951"/>
                </a:lnTo>
                <a:lnTo>
                  <a:pt x="5722428" y="911399"/>
                </a:lnTo>
                <a:lnTo>
                  <a:pt x="5723709" y="916525"/>
                </a:lnTo>
                <a:lnTo>
                  <a:pt x="5724671" y="921651"/>
                </a:lnTo>
                <a:lnTo>
                  <a:pt x="5726592" y="926778"/>
                </a:lnTo>
                <a:lnTo>
                  <a:pt x="5728836" y="931584"/>
                </a:lnTo>
                <a:lnTo>
                  <a:pt x="5731719" y="936390"/>
                </a:lnTo>
                <a:lnTo>
                  <a:pt x="5734282" y="940555"/>
                </a:lnTo>
                <a:lnTo>
                  <a:pt x="5737487" y="944080"/>
                </a:lnTo>
                <a:lnTo>
                  <a:pt x="5740690" y="947605"/>
                </a:lnTo>
                <a:lnTo>
                  <a:pt x="5744535" y="949847"/>
                </a:lnTo>
                <a:lnTo>
                  <a:pt x="5748380" y="951769"/>
                </a:lnTo>
                <a:lnTo>
                  <a:pt x="5750943" y="948887"/>
                </a:lnTo>
                <a:lnTo>
                  <a:pt x="5752867" y="946003"/>
                </a:lnTo>
                <a:lnTo>
                  <a:pt x="5754788" y="942798"/>
                </a:lnTo>
                <a:lnTo>
                  <a:pt x="5756070" y="939914"/>
                </a:lnTo>
                <a:lnTo>
                  <a:pt x="5756712" y="936390"/>
                </a:lnTo>
                <a:lnTo>
                  <a:pt x="5757351" y="932546"/>
                </a:lnTo>
                <a:lnTo>
                  <a:pt x="5757993" y="929021"/>
                </a:lnTo>
                <a:lnTo>
                  <a:pt x="5757993" y="925497"/>
                </a:lnTo>
                <a:lnTo>
                  <a:pt x="5757351" y="917807"/>
                </a:lnTo>
                <a:lnTo>
                  <a:pt x="5757031" y="909796"/>
                </a:lnTo>
                <a:lnTo>
                  <a:pt x="5756712" y="902107"/>
                </a:lnTo>
                <a:lnTo>
                  <a:pt x="5756712" y="894418"/>
                </a:lnTo>
                <a:lnTo>
                  <a:pt x="5758954" y="895379"/>
                </a:lnTo>
                <a:lnTo>
                  <a:pt x="5761196" y="895698"/>
                </a:lnTo>
                <a:lnTo>
                  <a:pt x="5763440" y="896019"/>
                </a:lnTo>
                <a:lnTo>
                  <a:pt x="5766003" y="895698"/>
                </a:lnTo>
                <a:lnTo>
                  <a:pt x="5771129" y="895058"/>
                </a:lnTo>
                <a:lnTo>
                  <a:pt x="5776576" y="893456"/>
                </a:lnTo>
                <a:lnTo>
                  <a:pt x="5782023" y="891214"/>
                </a:lnTo>
                <a:lnTo>
                  <a:pt x="5787470" y="888970"/>
                </a:lnTo>
                <a:lnTo>
                  <a:pt x="5793237" y="886407"/>
                </a:lnTo>
                <a:lnTo>
                  <a:pt x="5799005" y="884165"/>
                </a:lnTo>
                <a:lnTo>
                  <a:pt x="5804771" y="882241"/>
                </a:lnTo>
                <a:lnTo>
                  <a:pt x="5809898" y="881281"/>
                </a:lnTo>
                <a:lnTo>
                  <a:pt x="5812782" y="881281"/>
                </a:lnTo>
                <a:lnTo>
                  <a:pt x="5815345" y="881281"/>
                </a:lnTo>
                <a:lnTo>
                  <a:pt x="5817908" y="881281"/>
                </a:lnTo>
                <a:lnTo>
                  <a:pt x="5820793" y="881922"/>
                </a:lnTo>
                <a:lnTo>
                  <a:pt x="5823035" y="882882"/>
                </a:lnTo>
                <a:lnTo>
                  <a:pt x="5825277" y="884165"/>
                </a:lnTo>
                <a:lnTo>
                  <a:pt x="5827521" y="885766"/>
                </a:lnTo>
                <a:lnTo>
                  <a:pt x="5829764" y="887689"/>
                </a:lnTo>
                <a:lnTo>
                  <a:pt x="5832006" y="890252"/>
                </a:lnTo>
                <a:lnTo>
                  <a:pt x="5833929" y="893456"/>
                </a:lnTo>
                <a:lnTo>
                  <a:pt x="5835851" y="896980"/>
                </a:lnTo>
                <a:lnTo>
                  <a:pt x="5837773" y="900505"/>
                </a:lnTo>
                <a:lnTo>
                  <a:pt x="5839696" y="908516"/>
                </a:lnTo>
                <a:lnTo>
                  <a:pt x="5840337" y="914282"/>
                </a:lnTo>
                <a:lnTo>
                  <a:pt x="5840978" y="916525"/>
                </a:lnTo>
                <a:lnTo>
                  <a:pt x="5840337" y="918127"/>
                </a:lnTo>
                <a:lnTo>
                  <a:pt x="5840017" y="919729"/>
                </a:lnTo>
                <a:lnTo>
                  <a:pt x="5839696" y="920370"/>
                </a:lnTo>
                <a:lnTo>
                  <a:pt x="5839055" y="921331"/>
                </a:lnTo>
                <a:lnTo>
                  <a:pt x="5837773" y="921651"/>
                </a:lnTo>
                <a:lnTo>
                  <a:pt x="5837133" y="921651"/>
                </a:lnTo>
                <a:lnTo>
                  <a:pt x="5835530" y="921331"/>
                </a:lnTo>
                <a:lnTo>
                  <a:pt x="5832327" y="920370"/>
                </a:lnTo>
                <a:lnTo>
                  <a:pt x="5829122" y="918448"/>
                </a:lnTo>
                <a:lnTo>
                  <a:pt x="5820151" y="914603"/>
                </a:lnTo>
                <a:lnTo>
                  <a:pt x="5815666" y="913321"/>
                </a:lnTo>
                <a:lnTo>
                  <a:pt x="5810859" y="911719"/>
                </a:lnTo>
                <a:lnTo>
                  <a:pt x="5805413" y="911399"/>
                </a:lnTo>
                <a:lnTo>
                  <a:pt x="5802850" y="911399"/>
                </a:lnTo>
                <a:lnTo>
                  <a:pt x="5800287" y="911719"/>
                </a:lnTo>
                <a:lnTo>
                  <a:pt x="5797402" y="912360"/>
                </a:lnTo>
                <a:lnTo>
                  <a:pt x="5795160" y="913321"/>
                </a:lnTo>
                <a:lnTo>
                  <a:pt x="5792597" y="914603"/>
                </a:lnTo>
                <a:lnTo>
                  <a:pt x="5789713" y="916204"/>
                </a:lnTo>
                <a:lnTo>
                  <a:pt x="5792597" y="922293"/>
                </a:lnTo>
                <a:lnTo>
                  <a:pt x="5795800" y="927419"/>
                </a:lnTo>
                <a:lnTo>
                  <a:pt x="5799325" y="931905"/>
                </a:lnTo>
                <a:lnTo>
                  <a:pt x="5803170" y="935750"/>
                </a:lnTo>
                <a:lnTo>
                  <a:pt x="5807015" y="938954"/>
                </a:lnTo>
                <a:lnTo>
                  <a:pt x="5810859" y="942157"/>
                </a:lnTo>
                <a:lnTo>
                  <a:pt x="5817268" y="947925"/>
                </a:lnTo>
                <a:lnTo>
                  <a:pt x="5819831" y="950488"/>
                </a:lnTo>
                <a:lnTo>
                  <a:pt x="5821432" y="953691"/>
                </a:lnTo>
                <a:lnTo>
                  <a:pt x="5822074" y="954653"/>
                </a:lnTo>
                <a:lnTo>
                  <a:pt x="5822714" y="956255"/>
                </a:lnTo>
                <a:lnTo>
                  <a:pt x="5822714" y="957858"/>
                </a:lnTo>
                <a:lnTo>
                  <a:pt x="5822714" y="959780"/>
                </a:lnTo>
                <a:lnTo>
                  <a:pt x="5821753" y="961062"/>
                </a:lnTo>
                <a:lnTo>
                  <a:pt x="5821112" y="962983"/>
                </a:lnTo>
                <a:lnTo>
                  <a:pt x="5819831" y="964905"/>
                </a:lnTo>
                <a:lnTo>
                  <a:pt x="5818549" y="966828"/>
                </a:lnTo>
                <a:lnTo>
                  <a:pt x="5814704" y="971315"/>
                </a:lnTo>
                <a:lnTo>
                  <a:pt x="5808937" y="976439"/>
                </a:lnTo>
                <a:lnTo>
                  <a:pt x="5811821" y="980927"/>
                </a:lnTo>
                <a:lnTo>
                  <a:pt x="5814704" y="983490"/>
                </a:lnTo>
                <a:lnTo>
                  <a:pt x="5815986" y="984450"/>
                </a:lnTo>
                <a:lnTo>
                  <a:pt x="5817268" y="985091"/>
                </a:lnTo>
                <a:lnTo>
                  <a:pt x="5818869" y="985411"/>
                </a:lnTo>
                <a:lnTo>
                  <a:pt x="5819831" y="985411"/>
                </a:lnTo>
                <a:lnTo>
                  <a:pt x="5821112" y="985091"/>
                </a:lnTo>
                <a:lnTo>
                  <a:pt x="5822714" y="984771"/>
                </a:lnTo>
                <a:lnTo>
                  <a:pt x="5824957" y="983170"/>
                </a:lnTo>
                <a:lnTo>
                  <a:pt x="5827201" y="980927"/>
                </a:lnTo>
                <a:lnTo>
                  <a:pt x="5829764" y="978684"/>
                </a:lnTo>
                <a:lnTo>
                  <a:pt x="5835210" y="972596"/>
                </a:lnTo>
                <a:lnTo>
                  <a:pt x="5837773" y="969393"/>
                </a:lnTo>
                <a:lnTo>
                  <a:pt x="5840978" y="966828"/>
                </a:lnTo>
                <a:lnTo>
                  <a:pt x="5844182" y="964585"/>
                </a:lnTo>
                <a:lnTo>
                  <a:pt x="5848026" y="962983"/>
                </a:lnTo>
                <a:lnTo>
                  <a:pt x="5850270" y="962343"/>
                </a:lnTo>
                <a:lnTo>
                  <a:pt x="5852191" y="962023"/>
                </a:lnTo>
                <a:lnTo>
                  <a:pt x="5854435" y="962023"/>
                </a:lnTo>
                <a:lnTo>
                  <a:pt x="5856998" y="962023"/>
                </a:lnTo>
                <a:lnTo>
                  <a:pt x="5855716" y="964585"/>
                </a:lnTo>
                <a:lnTo>
                  <a:pt x="5854435" y="966828"/>
                </a:lnTo>
                <a:lnTo>
                  <a:pt x="5853153" y="972276"/>
                </a:lnTo>
                <a:lnTo>
                  <a:pt x="5852512" y="978363"/>
                </a:lnTo>
                <a:lnTo>
                  <a:pt x="5852512" y="984450"/>
                </a:lnTo>
                <a:lnTo>
                  <a:pt x="5853153" y="990539"/>
                </a:lnTo>
                <a:lnTo>
                  <a:pt x="5854115" y="997266"/>
                </a:lnTo>
                <a:lnTo>
                  <a:pt x="5855716" y="1004316"/>
                </a:lnTo>
                <a:lnTo>
                  <a:pt x="5857318" y="1011043"/>
                </a:lnTo>
                <a:lnTo>
                  <a:pt x="5861483" y="1025463"/>
                </a:lnTo>
                <a:lnTo>
                  <a:pt x="5865649" y="1039881"/>
                </a:lnTo>
                <a:lnTo>
                  <a:pt x="5869494" y="1053978"/>
                </a:lnTo>
                <a:lnTo>
                  <a:pt x="5870776" y="1061348"/>
                </a:lnTo>
                <a:lnTo>
                  <a:pt x="5872057" y="1068077"/>
                </a:lnTo>
                <a:lnTo>
                  <a:pt x="5870776" y="1069999"/>
                </a:lnTo>
                <a:lnTo>
                  <a:pt x="5869494" y="1071921"/>
                </a:lnTo>
                <a:lnTo>
                  <a:pt x="5867892" y="1073523"/>
                </a:lnTo>
                <a:lnTo>
                  <a:pt x="5865969" y="1074805"/>
                </a:lnTo>
                <a:lnTo>
                  <a:pt x="5864047" y="1076086"/>
                </a:lnTo>
                <a:lnTo>
                  <a:pt x="5862124" y="1076727"/>
                </a:lnTo>
                <a:lnTo>
                  <a:pt x="5857959" y="1078009"/>
                </a:lnTo>
                <a:lnTo>
                  <a:pt x="5853473" y="1078649"/>
                </a:lnTo>
                <a:lnTo>
                  <a:pt x="5848988" y="1079611"/>
                </a:lnTo>
                <a:lnTo>
                  <a:pt x="5839375" y="1079932"/>
                </a:lnTo>
                <a:lnTo>
                  <a:pt x="5834890" y="1080252"/>
                </a:lnTo>
                <a:lnTo>
                  <a:pt x="5830725" y="1081212"/>
                </a:lnTo>
                <a:lnTo>
                  <a:pt x="5826880" y="1082494"/>
                </a:lnTo>
                <a:lnTo>
                  <a:pt x="5824957" y="1083456"/>
                </a:lnTo>
                <a:lnTo>
                  <a:pt x="5823356" y="1084417"/>
                </a:lnTo>
                <a:lnTo>
                  <a:pt x="5821753" y="1086019"/>
                </a:lnTo>
                <a:lnTo>
                  <a:pt x="5820151" y="1087621"/>
                </a:lnTo>
                <a:lnTo>
                  <a:pt x="5819190" y="1089543"/>
                </a:lnTo>
                <a:lnTo>
                  <a:pt x="5818549" y="1091465"/>
                </a:lnTo>
                <a:lnTo>
                  <a:pt x="5817268" y="1094029"/>
                </a:lnTo>
                <a:lnTo>
                  <a:pt x="5816948" y="1096593"/>
                </a:lnTo>
                <a:lnTo>
                  <a:pt x="5816627" y="1100117"/>
                </a:lnTo>
                <a:lnTo>
                  <a:pt x="5815986" y="1103642"/>
                </a:lnTo>
                <a:lnTo>
                  <a:pt x="5816948" y="1106525"/>
                </a:lnTo>
                <a:lnTo>
                  <a:pt x="5817908" y="1109729"/>
                </a:lnTo>
                <a:lnTo>
                  <a:pt x="5819190" y="1112292"/>
                </a:lnTo>
                <a:lnTo>
                  <a:pt x="5820151" y="1114536"/>
                </a:lnTo>
                <a:lnTo>
                  <a:pt x="5821753" y="1116778"/>
                </a:lnTo>
                <a:lnTo>
                  <a:pt x="5823356" y="1118700"/>
                </a:lnTo>
                <a:lnTo>
                  <a:pt x="5825277" y="1120623"/>
                </a:lnTo>
                <a:lnTo>
                  <a:pt x="5827201" y="1122225"/>
                </a:lnTo>
                <a:lnTo>
                  <a:pt x="5829443" y="1123186"/>
                </a:lnTo>
                <a:lnTo>
                  <a:pt x="5831685" y="1124468"/>
                </a:lnTo>
                <a:lnTo>
                  <a:pt x="5836812" y="1126390"/>
                </a:lnTo>
                <a:lnTo>
                  <a:pt x="5841938" y="1127352"/>
                </a:lnTo>
                <a:lnTo>
                  <a:pt x="5847707" y="1127993"/>
                </a:lnTo>
                <a:lnTo>
                  <a:pt x="5850910" y="1126710"/>
                </a:lnTo>
                <a:lnTo>
                  <a:pt x="5852512" y="1124788"/>
                </a:lnTo>
                <a:lnTo>
                  <a:pt x="5854115" y="1122545"/>
                </a:lnTo>
                <a:lnTo>
                  <a:pt x="5855075" y="1120303"/>
                </a:lnTo>
                <a:lnTo>
                  <a:pt x="5855396" y="1117739"/>
                </a:lnTo>
                <a:lnTo>
                  <a:pt x="5855396" y="1114855"/>
                </a:lnTo>
                <a:lnTo>
                  <a:pt x="5855396" y="1109088"/>
                </a:lnTo>
                <a:lnTo>
                  <a:pt x="5855396" y="1103642"/>
                </a:lnTo>
                <a:lnTo>
                  <a:pt x="5855716" y="1100758"/>
                </a:lnTo>
                <a:lnTo>
                  <a:pt x="5856036" y="1098515"/>
                </a:lnTo>
                <a:lnTo>
                  <a:pt x="5857639" y="1096272"/>
                </a:lnTo>
                <a:lnTo>
                  <a:pt x="5859241" y="1094350"/>
                </a:lnTo>
                <a:lnTo>
                  <a:pt x="5861804" y="1092748"/>
                </a:lnTo>
                <a:lnTo>
                  <a:pt x="5864687" y="1091786"/>
                </a:lnTo>
                <a:lnTo>
                  <a:pt x="5868212" y="1089864"/>
                </a:lnTo>
                <a:lnTo>
                  <a:pt x="5871736" y="1088262"/>
                </a:lnTo>
                <a:lnTo>
                  <a:pt x="5874300" y="1087621"/>
                </a:lnTo>
                <a:lnTo>
                  <a:pt x="5876863" y="1086661"/>
                </a:lnTo>
                <a:lnTo>
                  <a:pt x="5879747" y="1086340"/>
                </a:lnTo>
                <a:lnTo>
                  <a:pt x="5881989" y="1086340"/>
                </a:lnTo>
                <a:lnTo>
                  <a:pt x="5883912" y="1086661"/>
                </a:lnTo>
                <a:lnTo>
                  <a:pt x="5885513" y="1087621"/>
                </a:lnTo>
                <a:lnTo>
                  <a:pt x="5886795" y="1088262"/>
                </a:lnTo>
                <a:lnTo>
                  <a:pt x="5888397" y="1089543"/>
                </a:lnTo>
                <a:lnTo>
                  <a:pt x="5889679" y="1090505"/>
                </a:lnTo>
                <a:lnTo>
                  <a:pt x="5890640" y="1092106"/>
                </a:lnTo>
                <a:lnTo>
                  <a:pt x="5892563" y="1095632"/>
                </a:lnTo>
                <a:lnTo>
                  <a:pt x="5894165" y="1099797"/>
                </a:lnTo>
                <a:lnTo>
                  <a:pt x="5894806" y="1104283"/>
                </a:lnTo>
                <a:lnTo>
                  <a:pt x="5895766" y="1109088"/>
                </a:lnTo>
                <a:lnTo>
                  <a:pt x="5897048" y="1119342"/>
                </a:lnTo>
                <a:lnTo>
                  <a:pt x="5898010" y="1124468"/>
                </a:lnTo>
                <a:lnTo>
                  <a:pt x="5898650" y="1128953"/>
                </a:lnTo>
                <a:lnTo>
                  <a:pt x="5899932" y="1133439"/>
                </a:lnTo>
                <a:lnTo>
                  <a:pt x="5901854" y="1137285"/>
                </a:lnTo>
                <a:lnTo>
                  <a:pt x="5905699" y="1135361"/>
                </a:lnTo>
                <a:lnTo>
                  <a:pt x="5908903" y="1133439"/>
                </a:lnTo>
                <a:lnTo>
                  <a:pt x="5912107" y="1131837"/>
                </a:lnTo>
                <a:lnTo>
                  <a:pt x="5914351" y="1129274"/>
                </a:lnTo>
                <a:lnTo>
                  <a:pt x="5916272" y="1127352"/>
                </a:lnTo>
                <a:lnTo>
                  <a:pt x="5918196" y="1125429"/>
                </a:lnTo>
                <a:lnTo>
                  <a:pt x="5919156" y="1123827"/>
                </a:lnTo>
                <a:lnTo>
                  <a:pt x="5920117" y="1121264"/>
                </a:lnTo>
                <a:lnTo>
                  <a:pt x="5920759" y="1119342"/>
                </a:lnTo>
                <a:lnTo>
                  <a:pt x="5920759" y="1117099"/>
                </a:lnTo>
                <a:lnTo>
                  <a:pt x="5920759" y="1114855"/>
                </a:lnTo>
                <a:lnTo>
                  <a:pt x="5920759" y="1112933"/>
                </a:lnTo>
                <a:lnTo>
                  <a:pt x="5919156" y="1108447"/>
                </a:lnTo>
                <a:lnTo>
                  <a:pt x="5917234" y="1103962"/>
                </a:lnTo>
                <a:lnTo>
                  <a:pt x="5914671" y="1098835"/>
                </a:lnTo>
                <a:lnTo>
                  <a:pt x="5911788" y="1094350"/>
                </a:lnTo>
                <a:lnTo>
                  <a:pt x="5905059" y="1084097"/>
                </a:lnTo>
                <a:lnTo>
                  <a:pt x="5902495" y="1078649"/>
                </a:lnTo>
                <a:lnTo>
                  <a:pt x="5899932" y="1073523"/>
                </a:lnTo>
                <a:lnTo>
                  <a:pt x="5898010" y="1067756"/>
                </a:lnTo>
                <a:lnTo>
                  <a:pt x="5897048" y="1064552"/>
                </a:lnTo>
                <a:lnTo>
                  <a:pt x="5896408" y="1061668"/>
                </a:lnTo>
                <a:lnTo>
                  <a:pt x="5902495" y="1061989"/>
                </a:lnTo>
                <a:lnTo>
                  <a:pt x="5907943" y="1062629"/>
                </a:lnTo>
                <a:lnTo>
                  <a:pt x="5912748" y="1063912"/>
                </a:lnTo>
                <a:lnTo>
                  <a:pt x="5917234" y="1065193"/>
                </a:lnTo>
                <a:lnTo>
                  <a:pt x="5921079" y="1067116"/>
                </a:lnTo>
                <a:lnTo>
                  <a:pt x="5924604" y="1068717"/>
                </a:lnTo>
                <a:lnTo>
                  <a:pt x="5927487" y="1071280"/>
                </a:lnTo>
                <a:lnTo>
                  <a:pt x="5930370" y="1073844"/>
                </a:lnTo>
                <a:lnTo>
                  <a:pt x="5932613" y="1076407"/>
                </a:lnTo>
                <a:lnTo>
                  <a:pt x="5934857" y="1079611"/>
                </a:lnTo>
                <a:lnTo>
                  <a:pt x="5936458" y="1082815"/>
                </a:lnTo>
                <a:lnTo>
                  <a:pt x="5938060" y="1086340"/>
                </a:lnTo>
                <a:lnTo>
                  <a:pt x="5938702" y="1090185"/>
                </a:lnTo>
                <a:lnTo>
                  <a:pt x="5939662" y="1094350"/>
                </a:lnTo>
                <a:lnTo>
                  <a:pt x="5940944" y="1102680"/>
                </a:lnTo>
                <a:lnTo>
                  <a:pt x="5941585" y="1111651"/>
                </a:lnTo>
                <a:lnTo>
                  <a:pt x="5942226" y="1120944"/>
                </a:lnTo>
                <a:lnTo>
                  <a:pt x="5942546" y="1141130"/>
                </a:lnTo>
                <a:lnTo>
                  <a:pt x="5943186" y="1151062"/>
                </a:lnTo>
                <a:lnTo>
                  <a:pt x="5944468" y="1161315"/>
                </a:lnTo>
                <a:lnTo>
                  <a:pt x="5945110" y="1166762"/>
                </a:lnTo>
                <a:lnTo>
                  <a:pt x="5946391" y="1171568"/>
                </a:lnTo>
                <a:lnTo>
                  <a:pt x="5947673" y="1176694"/>
                </a:lnTo>
                <a:lnTo>
                  <a:pt x="5949274" y="1181501"/>
                </a:lnTo>
                <a:lnTo>
                  <a:pt x="5946391" y="1181501"/>
                </a:lnTo>
                <a:lnTo>
                  <a:pt x="5943507" y="1180859"/>
                </a:lnTo>
                <a:lnTo>
                  <a:pt x="5940944" y="1179898"/>
                </a:lnTo>
                <a:lnTo>
                  <a:pt x="5938702" y="1179257"/>
                </a:lnTo>
                <a:lnTo>
                  <a:pt x="5934215" y="1177014"/>
                </a:lnTo>
                <a:lnTo>
                  <a:pt x="5929409" y="1174451"/>
                </a:lnTo>
                <a:lnTo>
                  <a:pt x="5924924" y="1171568"/>
                </a:lnTo>
                <a:lnTo>
                  <a:pt x="5920438" y="1169646"/>
                </a:lnTo>
                <a:lnTo>
                  <a:pt x="5917875" y="1169004"/>
                </a:lnTo>
                <a:lnTo>
                  <a:pt x="5914991" y="1168683"/>
                </a:lnTo>
                <a:lnTo>
                  <a:pt x="5912107" y="1168364"/>
                </a:lnTo>
                <a:lnTo>
                  <a:pt x="5908903" y="1168364"/>
                </a:lnTo>
                <a:lnTo>
                  <a:pt x="5912107" y="1173811"/>
                </a:lnTo>
                <a:lnTo>
                  <a:pt x="5914351" y="1179577"/>
                </a:lnTo>
                <a:lnTo>
                  <a:pt x="5916272" y="1184705"/>
                </a:lnTo>
                <a:lnTo>
                  <a:pt x="5917875" y="1189509"/>
                </a:lnTo>
                <a:lnTo>
                  <a:pt x="5918835" y="1194637"/>
                </a:lnTo>
                <a:lnTo>
                  <a:pt x="5919156" y="1198803"/>
                </a:lnTo>
                <a:lnTo>
                  <a:pt x="5919797" y="1202967"/>
                </a:lnTo>
                <a:lnTo>
                  <a:pt x="5919156" y="1207132"/>
                </a:lnTo>
                <a:lnTo>
                  <a:pt x="5918835" y="1210978"/>
                </a:lnTo>
                <a:lnTo>
                  <a:pt x="5918196" y="1214182"/>
                </a:lnTo>
                <a:lnTo>
                  <a:pt x="5916593" y="1217707"/>
                </a:lnTo>
                <a:lnTo>
                  <a:pt x="5915311" y="1221231"/>
                </a:lnTo>
                <a:lnTo>
                  <a:pt x="5913389" y="1224114"/>
                </a:lnTo>
                <a:lnTo>
                  <a:pt x="5911788" y="1227318"/>
                </a:lnTo>
                <a:lnTo>
                  <a:pt x="5906981" y="1232445"/>
                </a:lnTo>
                <a:lnTo>
                  <a:pt x="5901854" y="1237892"/>
                </a:lnTo>
                <a:lnTo>
                  <a:pt x="5896087" y="1242698"/>
                </a:lnTo>
                <a:lnTo>
                  <a:pt x="5884232" y="1252311"/>
                </a:lnTo>
                <a:lnTo>
                  <a:pt x="5878145" y="1256795"/>
                </a:lnTo>
                <a:lnTo>
                  <a:pt x="5872697" y="1261922"/>
                </a:lnTo>
                <a:lnTo>
                  <a:pt x="5867571" y="1267049"/>
                </a:lnTo>
                <a:lnTo>
                  <a:pt x="5865328" y="1269932"/>
                </a:lnTo>
                <a:lnTo>
                  <a:pt x="5863406" y="1272495"/>
                </a:lnTo>
                <a:lnTo>
                  <a:pt x="5864687" y="1275058"/>
                </a:lnTo>
                <a:lnTo>
                  <a:pt x="5867251" y="1276981"/>
                </a:lnTo>
                <a:lnTo>
                  <a:pt x="5872057" y="1280825"/>
                </a:lnTo>
                <a:lnTo>
                  <a:pt x="5874300" y="1282428"/>
                </a:lnTo>
                <a:lnTo>
                  <a:pt x="5876222" y="1284671"/>
                </a:lnTo>
                <a:lnTo>
                  <a:pt x="5878145" y="1287233"/>
                </a:lnTo>
                <a:lnTo>
                  <a:pt x="5878465" y="1288836"/>
                </a:lnTo>
                <a:lnTo>
                  <a:pt x="5878785" y="1290758"/>
                </a:lnTo>
                <a:lnTo>
                  <a:pt x="5885834" y="1286594"/>
                </a:lnTo>
                <a:lnTo>
                  <a:pt x="5891921" y="1282107"/>
                </a:lnTo>
                <a:lnTo>
                  <a:pt x="5898010" y="1277622"/>
                </a:lnTo>
                <a:lnTo>
                  <a:pt x="5903777" y="1272816"/>
                </a:lnTo>
                <a:lnTo>
                  <a:pt x="5914991" y="1262884"/>
                </a:lnTo>
                <a:lnTo>
                  <a:pt x="5926205" y="1252950"/>
                </a:lnTo>
                <a:lnTo>
                  <a:pt x="5931973" y="1248144"/>
                </a:lnTo>
                <a:lnTo>
                  <a:pt x="5938060" y="1243339"/>
                </a:lnTo>
                <a:lnTo>
                  <a:pt x="5944148" y="1238533"/>
                </a:lnTo>
                <a:lnTo>
                  <a:pt x="5950556" y="1234368"/>
                </a:lnTo>
                <a:lnTo>
                  <a:pt x="5957284" y="1230202"/>
                </a:lnTo>
                <a:lnTo>
                  <a:pt x="5964974" y="1226037"/>
                </a:lnTo>
                <a:lnTo>
                  <a:pt x="5972984" y="1222513"/>
                </a:lnTo>
                <a:lnTo>
                  <a:pt x="5981315" y="1219308"/>
                </a:lnTo>
                <a:lnTo>
                  <a:pt x="5979072" y="1228280"/>
                </a:lnTo>
                <a:lnTo>
                  <a:pt x="5977470" y="1233085"/>
                </a:lnTo>
                <a:lnTo>
                  <a:pt x="5975548" y="1237251"/>
                </a:lnTo>
                <a:lnTo>
                  <a:pt x="5973625" y="1241417"/>
                </a:lnTo>
                <a:lnTo>
                  <a:pt x="5971382" y="1245582"/>
                </a:lnTo>
                <a:lnTo>
                  <a:pt x="5968819" y="1249426"/>
                </a:lnTo>
                <a:lnTo>
                  <a:pt x="5965935" y="1252631"/>
                </a:lnTo>
                <a:lnTo>
                  <a:pt x="5962731" y="1256155"/>
                </a:lnTo>
                <a:lnTo>
                  <a:pt x="5958887" y="1259679"/>
                </a:lnTo>
                <a:lnTo>
                  <a:pt x="5954721" y="1262243"/>
                </a:lnTo>
                <a:lnTo>
                  <a:pt x="5950236" y="1264805"/>
                </a:lnTo>
                <a:lnTo>
                  <a:pt x="5945110" y="1267049"/>
                </a:lnTo>
                <a:lnTo>
                  <a:pt x="5939341" y="1268971"/>
                </a:lnTo>
                <a:lnTo>
                  <a:pt x="5933254" y="1270893"/>
                </a:lnTo>
                <a:lnTo>
                  <a:pt x="5926846" y="1272175"/>
                </a:lnTo>
                <a:lnTo>
                  <a:pt x="5926846" y="1278263"/>
                </a:lnTo>
                <a:lnTo>
                  <a:pt x="5927487" y="1283709"/>
                </a:lnTo>
                <a:lnTo>
                  <a:pt x="5928768" y="1288515"/>
                </a:lnTo>
                <a:lnTo>
                  <a:pt x="5930691" y="1292681"/>
                </a:lnTo>
                <a:lnTo>
                  <a:pt x="5932613" y="1296526"/>
                </a:lnTo>
                <a:lnTo>
                  <a:pt x="5935177" y="1300051"/>
                </a:lnTo>
                <a:lnTo>
                  <a:pt x="5938060" y="1302934"/>
                </a:lnTo>
                <a:lnTo>
                  <a:pt x="5940944" y="1305497"/>
                </a:lnTo>
                <a:lnTo>
                  <a:pt x="5944468" y="1308059"/>
                </a:lnTo>
                <a:lnTo>
                  <a:pt x="5947673" y="1310303"/>
                </a:lnTo>
                <a:lnTo>
                  <a:pt x="5951518" y="1311585"/>
                </a:lnTo>
                <a:lnTo>
                  <a:pt x="5955683" y="1313507"/>
                </a:lnTo>
                <a:lnTo>
                  <a:pt x="5964013" y="1316391"/>
                </a:lnTo>
                <a:lnTo>
                  <a:pt x="5972984" y="1318634"/>
                </a:lnTo>
                <a:lnTo>
                  <a:pt x="5971382" y="1321517"/>
                </a:lnTo>
                <a:lnTo>
                  <a:pt x="5970100" y="1324400"/>
                </a:lnTo>
                <a:lnTo>
                  <a:pt x="5968499" y="1326644"/>
                </a:lnTo>
                <a:lnTo>
                  <a:pt x="5966576" y="1328886"/>
                </a:lnTo>
                <a:lnTo>
                  <a:pt x="5964013" y="1331128"/>
                </a:lnTo>
                <a:lnTo>
                  <a:pt x="5961450" y="1333051"/>
                </a:lnTo>
                <a:lnTo>
                  <a:pt x="5958887" y="1334974"/>
                </a:lnTo>
                <a:lnTo>
                  <a:pt x="5955683" y="1336897"/>
                </a:lnTo>
                <a:lnTo>
                  <a:pt x="5949274" y="1339780"/>
                </a:lnTo>
                <a:lnTo>
                  <a:pt x="5942226" y="1342664"/>
                </a:lnTo>
                <a:lnTo>
                  <a:pt x="5934536" y="1344906"/>
                </a:lnTo>
                <a:lnTo>
                  <a:pt x="5926205" y="1346829"/>
                </a:lnTo>
                <a:lnTo>
                  <a:pt x="5928128" y="1351955"/>
                </a:lnTo>
                <a:lnTo>
                  <a:pt x="5930370" y="1356120"/>
                </a:lnTo>
                <a:lnTo>
                  <a:pt x="5932613" y="1359645"/>
                </a:lnTo>
                <a:lnTo>
                  <a:pt x="5934857" y="1362208"/>
                </a:lnTo>
                <a:lnTo>
                  <a:pt x="5937420" y="1364771"/>
                </a:lnTo>
                <a:lnTo>
                  <a:pt x="5939341" y="1366053"/>
                </a:lnTo>
                <a:lnTo>
                  <a:pt x="5943507" y="1369578"/>
                </a:lnTo>
                <a:lnTo>
                  <a:pt x="5945110" y="1371499"/>
                </a:lnTo>
                <a:lnTo>
                  <a:pt x="5946711" y="1373743"/>
                </a:lnTo>
                <a:lnTo>
                  <a:pt x="5947352" y="1376947"/>
                </a:lnTo>
                <a:lnTo>
                  <a:pt x="5948313" y="1380471"/>
                </a:lnTo>
                <a:lnTo>
                  <a:pt x="5948313" y="1385277"/>
                </a:lnTo>
                <a:lnTo>
                  <a:pt x="5947673" y="1391365"/>
                </a:lnTo>
                <a:lnTo>
                  <a:pt x="5946711" y="1398413"/>
                </a:lnTo>
                <a:lnTo>
                  <a:pt x="5945110" y="1407386"/>
                </a:lnTo>
                <a:lnTo>
                  <a:pt x="5944148" y="1414114"/>
                </a:lnTo>
                <a:lnTo>
                  <a:pt x="5942866" y="1421482"/>
                </a:lnTo>
                <a:lnTo>
                  <a:pt x="5941585" y="1428211"/>
                </a:lnTo>
                <a:lnTo>
                  <a:pt x="5940303" y="1434940"/>
                </a:lnTo>
                <a:lnTo>
                  <a:pt x="5939341" y="1438464"/>
                </a:lnTo>
                <a:lnTo>
                  <a:pt x="5938060" y="1441028"/>
                </a:lnTo>
                <a:lnTo>
                  <a:pt x="5936778" y="1443912"/>
                </a:lnTo>
                <a:lnTo>
                  <a:pt x="5934857" y="1446474"/>
                </a:lnTo>
                <a:lnTo>
                  <a:pt x="5932933" y="1448398"/>
                </a:lnTo>
                <a:lnTo>
                  <a:pt x="5930370" y="1449999"/>
                </a:lnTo>
                <a:lnTo>
                  <a:pt x="5927487" y="1450961"/>
                </a:lnTo>
                <a:lnTo>
                  <a:pt x="5924604" y="1451281"/>
                </a:lnTo>
                <a:lnTo>
                  <a:pt x="5925885" y="1454806"/>
                </a:lnTo>
                <a:lnTo>
                  <a:pt x="5927167" y="1457368"/>
                </a:lnTo>
                <a:lnTo>
                  <a:pt x="5928449" y="1459932"/>
                </a:lnTo>
                <a:lnTo>
                  <a:pt x="5930050" y="1462175"/>
                </a:lnTo>
                <a:lnTo>
                  <a:pt x="5931332" y="1463456"/>
                </a:lnTo>
                <a:lnTo>
                  <a:pt x="5932933" y="1464738"/>
                </a:lnTo>
                <a:lnTo>
                  <a:pt x="5934536" y="1465378"/>
                </a:lnTo>
                <a:lnTo>
                  <a:pt x="5936458" y="1466340"/>
                </a:lnTo>
                <a:lnTo>
                  <a:pt x="5938060" y="1466661"/>
                </a:lnTo>
                <a:lnTo>
                  <a:pt x="5939662" y="1466661"/>
                </a:lnTo>
                <a:lnTo>
                  <a:pt x="5943186" y="1466661"/>
                </a:lnTo>
                <a:lnTo>
                  <a:pt x="5947352" y="1465378"/>
                </a:lnTo>
                <a:lnTo>
                  <a:pt x="5951197" y="1464418"/>
                </a:lnTo>
                <a:lnTo>
                  <a:pt x="5959847" y="1461214"/>
                </a:lnTo>
                <a:lnTo>
                  <a:pt x="5964654" y="1460253"/>
                </a:lnTo>
                <a:lnTo>
                  <a:pt x="5969140" y="1459291"/>
                </a:lnTo>
                <a:lnTo>
                  <a:pt x="5973945" y="1459932"/>
                </a:lnTo>
                <a:lnTo>
                  <a:pt x="5976188" y="1460253"/>
                </a:lnTo>
                <a:lnTo>
                  <a:pt x="5979072" y="1460573"/>
                </a:lnTo>
                <a:lnTo>
                  <a:pt x="5981315" y="1461534"/>
                </a:lnTo>
                <a:lnTo>
                  <a:pt x="5983878" y="1462815"/>
                </a:lnTo>
                <a:lnTo>
                  <a:pt x="5986761" y="1464418"/>
                </a:lnTo>
                <a:lnTo>
                  <a:pt x="5989005" y="1466340"/>
                </a:lnTo>
                <a:lnTo>
                  <a:pt x="5985801" y="1434620"/>
                </a:lnTo>
                <a:lnTo>
                  <a:pt x="5988043" y="1435901"/>
                </a:lnTo>
                <a:lnTo>
                  <a:pt x="5989966" y="1436862"/>
                </a:lnTo>
                <a:lnTo>
                  <a:pt x="5991888" y="1438464"/>
                </a:lnTo>
                <a:lnTo>
                  <a:pt x="5993490" y="1440387"/>
                </a:lnTo>
                <a:lnTo>
                  <a:pt x="5995093" y="1442309"/>
                </a:lnTo>
                <a:lnTo>
                  <a:pt x="5996374" y="1444553"/>
                </a:lnTo>
                <a:lnTo>
                  <a:pt x="5997335" y="1447116"/>
                </a:lnTo>
                <a:lnTo>
                  <a:pt x="5997976" y="1449999"/>
                </a:lnTo>
                <a:lnTo>
                  <a:pt x="5999258" y="1455445"/>
                </a:lnTo>
                <a:lnTo>
                  <a:pt x="5999577" y="1462175"/>
                </a:lnTo>
                <a:lnTo>
                  <a:pt x="5998938" y="1468263"/>
                </a:lnTo>
                <a:lnTo>
                  <a:pt x="5997335" y="1474671"/>
                </a:lnTo>
                <a:lnTo>
                  <a:pt x="5996374" y="1477554"/>
                </a:lnTo>
                <a:lnTo>
                  <a:pt x="5995093" y="1480758"/>
                </a:lnTo>
                <a:lnTo>
                  <a:pt x="5993811" y="1483642"/>
                </a:lnTo>
                <a:lnTo>
                  <a:pt x="5991888" y="1486526"/>
                </a:lnTo>
                <a:lnTo>
                  <a:pt x="5989966" y="1489088"/>
                </a:lnTo>
                <a:lnTo>
                  <a:pt x="5988043" y="1491652"/>
                </a:lnTo>
                <a:lnTo>
                  <a:pt x="5985480" y="1493895"/>
                </a:lnTo>
                <a:lnTo>
                  <a:pt x="5983237" y="1495817"/>
                </a:lnTo>
                <a:lnTo>
                  <a:pt x="5980033" y="1497740"/>
                </a:lnTo>
                <a:lnTo>
                  <a:pt x="5977150" y="1499342"/>
                </a:lnTo>
                <a:lnTo>
                  <a:pt x="5973945" y="1500623"/>
                </a:lnTo>
                <a:lnTo>
                  <a:pt x="5970742" y="1501264"/>
                </a:lnTo>
                <a:lnTo>
                  <a:pt x="5966897" y="1501585"/>
                </a:lnTo>
                <a:lnTo>
                  <a:pt x="5963052" y="1501905"/>
                </a:lnTo>
                <a:lnTo>
                  <a:pt x="5958887" y="1501585"/>
                </a:lnTo>
                <a:lnTo>
                  <a:pt x="5954721" y="1500944"/>
                </a:lnTo>
                <a:lnTo>
                  <a:pt x="5956644" y="1509273"/>
                </a:lnTo>
                <a:lnTo>
                  <a:pt x="5957605" y="1516963"/>
                </a:lnTo>
                <a:lnTo>
                  <a:pt x="5957926" y="1524012"/>
                </a:lnTo>
                <a:lnTo>
                  <a:pt x="5957605" y="1530741"/>
                </a:lnTo>
                <a:lnTo>
                  <a:pt x="5957284" y="1537149"/>
                </a:lnTo>
                <a:lnTo>
                  <a:pt x="5956323" y="1543237"/>
                </a:lnTo>
                <a:lnTo>
                  <a:pt x="5954721" y="1549005"/>
                </a:lnTo>
                <a:lnTo>
                  <a:pt x="5953119" y="1554452"/>
                </a:lnTo>
                <a:lnTo>
                  <a:pt x="5950236" y="1565986"/>
                </a:lnTo>
                <a:lnTo>
                  <a:pt x="5948634" y="1572074"/>
                </a:lnTo>
                <a:lnTo>
                  <a:pt x="5947352" y="1577841"/>
                </a:lnTo>
                <a:lnTo>
                  <a:pt x="5946391" y="1584249"/>
                </a:lnTo>
                <a:lnTo>
                  <a:pt x="5945749" y="1590657"/>
                </a:lnTo>
                <a:lnTo>
                  <a:pt x="5946391" y="1597706"/>
                </a:lnTo>
                <a:lnTo>
                  <a:pt x="5946711" y="1604755"/>
                </a:lnTo>
                <a:lnTo>
                  <a:pt x="5948955" y="1602512"/>
                </a:lnTo>
                <a:lnTo>
                  <a:pt x="5951197" y="1599629"/>
                </a:lnTo>
                <a:lnTo>
                  <a:pt x="5953119" y="1596425"/>
                </a:lnTo>
                <a:lnTo>
                  <a:pt x="5955042" y="1592901"/>
                </a:lnTo>
                <a:lnTo>
                  <a:pt x="5957926" y="1585531"/>
                </a:lnTo>
                <a:lnTo>
                  <a:pt x="5961129" y="1576879"/>
                </a:lnTo>
                <a:lnTo>
                  <a:pt x="5967217" y="1559578"/>
                </a:lnTo>
                <a:lnTo>
                  <a:pt x="5969780" y="1550606"/>
                </a:lnTo>
                <a:lnTo>
                  <a:pt x="5972984" y="1542276"/>
                </a:lnTo>
                <a:lnTo>
                  <a:pt x="5976188" y="1534266"/>
                </a:lnTo>
                <a:lnTo>
                  <a:pt x="5978111" y="1531062"/>
                </a:lnTo>
                <a:lnTo>
                  <a:pt x="5980033" y="1527537"/>
                </a:lnTo>
                <a:lnTo>
                  <a:pt x="5982277" y="1524654"/>
                </a:lnTo>
                <a:lnTo>
                  <a:pt x="5984840" y="1521450"/>
                </a:lnTo>
                <a:lnTo>
                  <a:pt x="5987082" y="1519206"/>
                </a:lnTo>
                <a:lnTo>
                  <a:pt x="5989645" y="1516963"/>
                </a:lnTo>
                <a:lnTo>
                  <a:pt x="5992209" y="1515362"/>
                </a:lnTo>
                <a:lnTo>
                  <a:pt x="5995413" y="1514080"/>
                </a:lnTo>
                <a:lnTo>
                  <a:pt x="5998296" y="1513119"/>
                </a:lnTo>
                <a:lnTo>
                  <a:pt x="6001821" y="1513119"/>
                </a:lnTo>
                <a:lnTo>
                  <a:pt x="6005666" y="1513119"/>
                </a:lnTo>
                <a:lnTo>
                  <a:pt x="6009830" y="1513759"/>
                </a:lnTo>
                <a:lnTo>
                  <a:pt x="6013996" y="1515042"/>
                </a:lnTo>
                <a:lnTo>
                  <a:pt x="6018482" y="1517284"/>
                </a:lnTo>
                <a:lnTo>
                  <a:pt x="6018482" y="1519847"/>
                </a:lnTo>
                <a:lnTo>
                  <a:pt x="6018482" y="1522091"/>
                </a:lnTo>
                <a:lnTo>
                  <a:pt x="6018162" y="1524654"/>
                </a:lnTo>
                <a:lnTo>
                  <a:pt x="6017841" y="1526896"/>
                </a:lnTo>
                <a:lnTo>
                  <a:pt x="6016239" y="1531062"/>
                </a:lnTo>
                <a:lnTo>
                  <a:pt x="6013996" y="1534266"/>
                </a:lnTo>
                <a:lnTo>
                  <a:pt x="6011433" y="1537469"/>
                </a:lnTo>
                <a:lnTo>
                  <a:pt x="6008229" y="1540033"/>
                </a:lnTo>
                <a:lnTo>
                  <a:pt x="6005346" y="1542916"/>
                </a:lnTo>
                <a:lnTo>
                  <a:pt x="6001501" y="1545481"/>
                </a:lnTo>
                <a:lnTo>
                  <a:pt x="5994772" y="1550286"/>
                </a:lnTo>
                <a:lnTo>
                  <a:pt x="5991568" y="1553169"/>
                </a:lnTo>
                <a:lnTo>
                  <a:pt x="5988685" y="1556054"/>
                </a:lnTo>
                <a:lnTo>
                  <a:pt x="5986121" y="1559258"/>
                </a:lnTo>
                <a:lnTo>
                  <a:pt x="5984198" y="1562782"/>
                </a:lnTo>
                <a:lnTo>
                  <a:pt x="5983878" y="1564704"/>
                </a:lnTo>
                <a:lnTo>
                  <a:pt x="5983558" y="1567267"/>
                </a:lnTo>
                <a:lnTo>
                  <a:pt x="5983237" y="1569511"/>
                </a:lnTo>
                <a:lnTo>
                  <a:pt x="5983237" y="1572074"/>
                </a:lnTo>
                <a:lnTo>
                  <a:pt x="5984840" y="1574637"/>
                </a:lnTo>
                <a:lnTo>
                  <a:pt x="5986121" y="1577520"/>
                </a:lnTo>
                <a:lnTo>
                  <a:pt x="5990927" y="1581365"/>
                </a:lnTo>
                <a:lnTo>
                  <a:pt x="5993169" y="1583608"/>
                </a:lnTo>
                <a:lnTo>
                  <a:pt x="5994772" y="1585851"/>
                </a:lnTo>
                <a:lnTo>
                  <a:pt x="5996054" y="1588735"/>
                </a:lnTo>
                <a:lnTo>
                  <a:pt x="5996374" y="1590336"/>
                </a:lnTo>
                <a:lnTo>
                  <a:pt x="5996374" y="1592259"/>
                </a:lnTo>
                <a:lnTo>
                  <a:pt x="6000859" y="1592259"/>
                </a:lnTo>
                <a:lnTo>
                  <a:pt x="6004064" y="1591939"/>
                </a:lnTo>
                <a:lnTo>
                  <a:pt x="6007588" y="1590977"/>
                </a:lnTo>
                <a:lnTo>
                  <a:pt x="6010472" y="1590336"/>
                </a:lnTo>
                <a:lnTo>
                  <a:pt x="6015919" y="1588093"/>
                </a:lnTo>
                <a:lnTo>
                  <a:pt x="6020725" y="1585531"/>
                </a:lnTo>
                <a:lnTo>
                  <a:pt x="6026172" y="1582968"/>
                </a:lnTo>
                <a:lnTo>
                  <a:pt x="6031618" y="1580724"/>
                </a:lnTo>
                <a:lnTo>
                  <a:pt x="6034823" y="1580083"/>
                </a:lnTo>
                <a:lnTo>
                  <a:pt x="6038347" y="1579764"/>
                </a:lnTo>
                <a:lnTo>
                  <a:pt x="6042192" y="1579443"/>
                </a:lnTo>
                <a:lnTo>
                  <a:pt x="6046358" y="1579443"/>
                </a:lnTo>
                <a:lnTo>
                  <a:pt x="6046997" y="1575598"/>
                </a:lnTo>
                <a:lnTo>
                  <a:pt x="6046997" y="1571753"/>
                </a:lnTo>
                <a:lnTo>
                  <a:pt x="6046997" y="1568229"/>
                </a:lnTo>
                <a:lnTo>
                  <a:pt x="6046678" y="1565345"/>
                </a:lnTo>
                <a:lnTo>
                  <a:pt x="6046037" y="1562462"/>
                </a:lnTo>
                <a:lnTo>
                  <a:pt x="6044755" y="1559898"/>
                </a:lnTo>
                <a:lnTo>
                  <a:pt x="6042513" y="1555413"/>
                </a:lnTo>
                <a:lnTo>
                  <a:pt x="6039629" y="1551247"/>
                </a:lnTo>
                <a:lnTo>
                  <a:pt x="6036744" y="1547082"/>
                </a:lnTo>
                <a:lnTo>
                  <a:pt x="6034181" y="1542276"/>
                </a:lnTo>
                <a:lnTo>
                  <a:pt x="6032900" y="1540033"/>
                </a:lnTo>
                <a:lnTo>
                  <a:pt x="6031939" y="1537469"/>
                </a:lnTo>
                <a:lnTo>
                  <a:pt x="6034823" y="1535868"/>
                </a:lnTo>
                <a:lnTo>
                  <a:pt x="6037386" y="1534907"/>
                </a:lnTo>
                <a:lnTo>
                  <a:pt x="6039950" y="1533946"/>
                </a:lnTo>
                <a:lnTo>
                  <a:pt x="6042192" y="1533946"/>
                </a:lnTo>
                <a:lnTo>
                  <a:pt x="6044114" y="1534907"/>
                </a:lnTo>
                <a:lnTo>
                  <a:pt x="6046037" y="1535548"/>
                </a:lnTo>
                <a:lnTo>
                  <a:pt x="6047639" y="1537149"/>
                </a:lnTo>
                <a:lnTo>
                  <a:pt x="6048921" y="1539072"/>
                </a:lnTo>
                <a:lnTo>
                  <a:pt x="6050202" y="1540994"/>
                </a:lnTo>
                <a:lnTo>
                  <a:pt x="6051163" y="1543557"/>
                </a:lnTo>
                <a:lnTo>
                  <a:pt x="6052445" y="1546440"/>
                </a:lnTo>
                <a:lnTo>
                  <a:pt x="6053086" y="1549645"/>
                </a:lnTo>
                <a:lnTo>
                  <a:pt x="6054047" y="1556373"/>
                </a:lnTo>
                <a:lnTo>
                  <a:pt x="6054367" y="1564383"/>
                </a:lnTo>
                <a:lnTo>
                  <a:pt x="6054047" y="1572394"/>
                </a:lnTo>
                <a:lnTo>
                  <a:pt x="6053086" y="1580724"/>
                </a:lnTo>
                <a:lnTo>
                  <a:pt x="6051163" y="1589696"/>
                </a:lnTo>
                <a:lnTo>
                  <a:pt x="6049561" y="1597706"/>
                </a:lnTo>
                <a:lnTo>
                  <a:pt x="6046678" y="1605076"/>
                </a:lnTo>
                <a:lnTo>
                  <a:pt x="6043473" y="1612124"/>
                </a:lnTo>
                <a:lnTo>
                  <a:pt x="6041871" y="1615008"/>
                </a:lnTo>
                <a:lnTo>
                  <a:pt x="6039629" y="1617891"/>
                </a:lnTo>
                <a:lnTo>
                  <a:pt x="6037706" y="1620454"/>
                </a:lnTo>
                <a:lnTo>
                  <a:pt x="6035784" y="1622377"/>
                </a:lnTo>
                <a:lnTo>
                  <a:pt x="6031618" y="1622698"/>
                </a:lnTo>
                <a:lnTo>
                  <a:pt x="6027773" y="1622698"/>
                </a:lnTo>
                <a:lnTo>
                  <a:pt x="6024570" y="1622057"/>
                </a:lnTo>
                <a:lnTo>
                  <a:pt x="6021686" y="1621416"/>
                </a:lnTo>
                <a:lnTo>
                  <a:pt x="6015919" y="1619815"/>
                </a:lnTo>
                <a:lnTo>
                  <a:pt x="6010472" y="1617891"/>
                </a:lnTo>
                <a:lnTo>
                  <a:pt x="6005346" y="1615328"/>
                </a:lnTo>
                <a:lnTo>
                  <a:pt x="5999577" y="1614046"/>
                </a:lnTo>
                <a:lnTo>
                  <a:pt x="5996374" y="1613726"/>
                </a:lnTo>
                <a:lnTo>
                  <a:pt x="5993169" y="1613085"/>
                </a:lnTo>
                <a:lnTo>
                  <a:pt x="5989325" y="1613085"/>
                </a:lnTo>
                <a:lnTo>
                  <a:pt x="5985160" y="1614046"/>
                </a:lnTo>
                <a:lnTo>
                  <a:pt x="5987082" y="1617891"/>
                </a:lnTo>
                <a:lnTo>
                  <a:pt x="5989325" y="1621416"/>
                </a:lnTo>
                <a:lnTo>
                  <a:pt x="5992849" y="1630067"/>
                </a:lnTo>
                <a:lnTo>
                  <a:pt x="5995733" y="1638718"/>
                </a:lnTo>
                <a:lnTo>
                  <a:pt x="5997976" y="1647689"/>
                </a:lnTo>
                <a:lnTo>
                  <a:pt x="5999577" y="1657302"/>
                </a:lnTo>
                <a:lnTo>
                  <a:pt x="6000219" y="1666914"/>
                </a:lnTo>
                <a:lnTo>
                  <a:pt x="6000219" y="1676526"/>
                </a:lnTo>
                <a:lnTo>
                  <a:pt x="5999258" y="1685497"/>
                </a:lnTo>
                <a:lnTo>
                  <a:pt x="5997656" y="1694788"/>
                </a:lnTo>
                <a:lnTo>
                  <a:pt x="5996374" y="1698954"/>
                </a:lnTo>
                <a:lnTo>
                  <a:pt x="5995093" y="1703119"/>
                </a:lnTo>
                <a:lnTo>
                  <a:pt x="5993490" y="1707285"/>
                </a:lnTo>
                <a:lnTo>
                  <a:pt x="5991568" y="1711130"/>
                </a:lnTo>
                <a:lnTo>
                  <a:pt x="5989645" y="1714974"/>
                </a:lnTo>
                <a:lnTo>
                  <a:pt x="5987403" y="1718178"/>
                </a:lnTo>
                <a:lnTo>
                  <a:pt x="5985160" y="1721702"/>
                </a:lnTo>
                <a:lnTo>
                  <a:pt x="5981956" y="1724587"/>
                </a:lnTo>
                <a:lnTo>
                  <a:pt x="5979392" y="1727791"/>
                </a:lnTo>
                <a:lnTo>
                  <a:pt x="5975869" y="1730354"/>
                </a:lnTo>
                <a:lnTo>
                  <a:pt x="5972663" y="1732596"/>
                </a:lnTo>
                <a:lnTo>
                  <a:pt x="5969140" y="1734840"/>
                </a:lnTo>
                <a:lnTo>
                  <a:pt x="5965295" y="1736762"/>
                </a:lnTo>
                <a:lnTo>
                  <a:pt x="5961129" y="1738364"/>
                </a:lnTo>
                <a:lnTo>
                  <a:pt x="5965295" y="1741569"/>
                </a:lnTo>
                <a:lnTo>
                  <a:pt x="5969460" y="1743811"/>
                </a:lnTo>
                <a:lnTo>
                  <a:pt x="5973625" y="1744772"/>
                </a:lnTo>
                <a:lnTo>
                  <a:pt x="5977470" y="1745412"/>
                </a:lnTo>
                <a:lnTo>
                  <a:pt x="5981635" y="1744772"/>
                </a:lnTo>
                <a:lnTo>
                  <a:pt x="5985480" y="1743811"/>
                </a:lnTo>
                <a:lnTo>
                  <a:pt x="5989645" y="1742208"/>
                </a:lnTo>
                <a:lnTo>
                  <a:pt x="5993490" y="1739966"/>
                </a:lnTo>
                <a:lnTo>
                  <a:pt x="5997335" y="1737723"/>
                </a:lnTo>
                <a:lnTo>
                  <a:pt x="6001180" y="1734519"/>
                </a:lnTo>
                <a:lnTo>
                  <a:pt x="6008549" y="1728752"/>
                </a:lnTo>
                <a:lnTo>
                  <a:pt x="6016239" y="1722663"/>
                </a:lnTo>
                <a:lnTo>
                  <a:pt x="6020083" y="1720101"/>
                </a:lnTo>
                <a:lnTo>
                  <a:pt x="6023928" y="1717538"/>
                </a:lnTo>
                <a:lnTo>
                  <a:pt x="6026812" y="1723305"/>
                </a:lnTo>
                <a:lnTo>
                  <a:pt x="6028735" y="1728431"/>
                </a:lnTo>
                <a:lnTo>
                  <a:pt x="6030336" y="1733878"/>
                </a:lnTo>
                <a:lnTo>
                  <a:pt x="6030657" y="1739325"/>
                </a:lnTo>
                <a:lnTo>
                  <a:pt x="6031298" y="1744451"/>
                </a:lnTo>
                <a:lnTo>
                  <a:pt x="6030336" y="1749899"/>
                </a:lnTo>
                <a:lnTo>
                  <a:pt x="6029697" y="1754704"/>
                </a:lnTo>
                <a:lnTo>
                  <a:pt x="6028094" y="1760152"/>
                </a:lnTo>
                <a:lnTo>
                  <a:pt x="6026172" y="1765597"/>
                </a:lnTo>
                <a:lnTo>
                  <a:pt x="6024249" y="1770405"/>
                </a:lnTo>
                <a:lnTo>
                  <a:pt x="6021686" y="1775850"/>
                </a:lnTo>
                <a:lnTo>
                  <a:pt x="6019123" y="1780657"/>
                </a:lnTo>
                <a:lnTo>
                  <a:pt x="6013036" y="1791231"/>
                </a:lnTo>
                <a:lnTo>
                  <a:pt x="6006947" y="1801484"/>
                </a:lnTo>
                <a:lnTo>
                  <a:pt x="6000219" y="1812378"/>
                </a:lnTo>
                <a:lnTo>
                  <a:pt x="5994772" y="1822950"/>
                </a:lnTo>
                <a:lnTo>
                  <a:pt x="5991888" y="1828398"/>
                </a:lnTo>
                <a:lnTo>
                  <a:pt x="5989645" y="1833844"/>
                </a:lnTo>
                <a:lnTo>
                  <a:pt x="5987723" y="1839611"/>
                </a:lnTo>
                <a:lnTo>
                  <a:pt x="5986121" y="1845059"/>
                </a:lnTo>
                <a:lnTo>
                  <a:pt x="5985160" y="1850826"/>
                </a:lnTo>
                <a:lnTo>
                  <a:pt x="5984198" y="1856913"/>
                </a:lnTo>
                <a:lnTo>
                  <a:pt x="5983878" y="1862361"/>
                </a:lnTo>
                <a:lnTo>
                  <a:pt x="5984198" y="1868449"/>
                </a:lnTo>
                <a:lnTo>
                  <a:pt x="5985480" y="1874536"/>
                </a:lnTo>
                <a:lnTo>
                  <a:pt x="5987082" y="1880623"/>
                </a:lnTo>
                <a:lnTo>
                  <a:pt x="5989645" y="1887351"/>
                </a:lnTo>
                <a:lnTo>
                  <a:pt x="5992849" y="1893439"/>
                </a:lnTo>
                <a:lnTo>
                  <a:pt x="5993490" y="1896324"/>
                </a:lnTo>
                <a:lnTo>
                  <a:pt x="5993490" y="1898886"/>
                </a:lnTo>
                <a:lnTo>
                  <a:pt x="5993490" y="1901450"/>
                </a:lnTo>
                <a:lnTo>
                  <a:pt x="5993169" y="1903372"/>
                </a:lnTo>
                <a:lnTo>
                  <a:pt x="5992209" y="1904974"/>
                </a:lnTo>
                <a:lnTo>
                  <a:pt x="5991568" y="1906576"/>
                </a:lnTo>
                <a:lnTo>
                  <a:pt x="5990286" y="1907857"/>
                </a:lnTo>
                <a:lnTo>
                  <a:pt x="5989325" y="1909460"/>
                </a:lnTo>
                <a:lnTo>
                  <a:pt x="5986121" y="1911383"/>
                </a:lnTo>
                <a:lnTo>
                  <a:pt x="5982916" y="1912664"/>
                </a:lnTo>
                <a:lnTo>
                  <a:pt x="5975227" y="1915548"/>
                </a:lnTo>
                <a:lnTo>
                  <a:pt x="5971703" y="1916509"/>
                </a:lnTo>
                <a:lnTo>
                  <a:pt x="5968499" y="1918431"/>
                </a:lnTo>
                <a:lnTo>
                  <a:pt x="5965295" y="1920355"/>
                </a:lnTo>
                <a:lnTo>
                  <a:pt x="5964013" y="1921635"/>
                </a:lnTo>
                <a:lnTo>
                  <a:pt x="5963052" y="1922917"/>
                </a:lnTo>
                <a:lnTo>
                  <a:pt x="5962411" y="1924518"/>
                </a:lnTo>
                <a:lnTo>
                  <a:pt x="5961450" y="1926442"/>
                </a:lnTo>
                <a:lnTo>
                  <a:pt x="5961129" y="1928364"/>
                </a:lnTo>
                <a:lnTo>
                  <a:pt x="5961129" y="1930607"/>
                </a:lnTo>
                <a:lnTo>
                  <a:pt x="5961129" y="1933170"/>
                </a:lnTo>
                <a:lnTo>
                  <a:pt x="5961771" y="1936053"/>
                </a:lnTo>
                <a:lnTo>
                  <a:pt x="5962731" y="1939258"/>
                </a:lnTo>
                <a:lnTo>
                  <a:pt x="5963692" y="1942782"/>
                </a:lnTo>
                <a:lnTo>
                  <a:pt x="5962731" y="1945345"/>
                </a:lnTo>
                <a:lnTo>
                  <a:pt x="5961771" y="1948229"/>
                </a:lnTo>
                <a:lnTo>
                  <a:pt x="5961450" y="1950792"/>
                </a:lnTo>
                <a:lnTo>
                  <a:pt x="5961450" y="1953035"/>
                </a:lnTo>
                <a:lnTo>
                  <a:pt x="5961450" y="1954957"/>
                </a:lnTo>
                <a:lnTo>
                  <a:pt x="5961771" y="1956880"/>
                </a:lnTo>
                <a:lnTo>
                  <a:pt x="5962411" y="1958482"/>
                </a:lnTo>
                <a:lnTo>
                  <a:pt x="5963052" y="1960405"/>
                </a:lnTo>
                <a:lnTo>
                  <a:pt x="5965295" y="1962967"/>
                </a:lnTo>
                <a:lnTo>
                  <a:pt x="5967858" y="1965210"/>
                </a:lnTo>
                <a:lnTo>
                  <a:pt x="5971062" y="1967133"/>
                </a:lnTo>
                <a:lnTo>
                  <a:pt x="5974587" y="1969055"/>
                </a:lnTo>
                <a:lnTo>
                  <a:pt x="5981956" y="1972259"/>
                </a:lnTo>
                <a:lnTo>
                  <a:pt x="5985801" y="1974182"/>
                </a:lnTo>
                <a:lnTo>
                  <a:pt x="5989325" y="1975784"/>
                </a:lnTo>
                <a:lnTo>
                  <a:pt x="5992209" y="1977706"/>
                </a:lnTo>
                <a:lnTo>
                  <a:pt x="5995093" y="1980590"/>
                </a:lnTo>
                <a:lnTo>
                  <a:pt x="5996054" y="1981550"/>
                </a:lnTo>
                <a:lnTo>
                  <a:pt x="5997014" y="1983152"/>
                </a:lnTo>
                <a:lnTo>
                  <a:pt x="5997656" y="1985075"/>
                </a:lnTo>
                <a:lnTo>
                  <a:pt x="5997976" y="1986678"/>
                </a:lnTo>
                <a:lnTo>
                  <a:pt x="5993169" y="1995328"/>
                </a:lnTo>
                <a:lnTo>
                  <a:pt x="5989005" y="2003659"/>
                </a:lnTo>
                <a:lnTo>
                  <a:pt x="5985801" y="2011669"/>
                </a:lnTo>
                <a:lnTo>
                  <a:pt x="5983237" y="2019359"/>
                </a:lnTo>
                <a:lnTo>
                  <a:pt x="5980995" y="2027048"/>
                </a:lnTo>
                <a:lnTo>
                  <a:pt x="5979392" y="2033777"/>
                </a:lnTo>
                <a:lnTo>
                  <a:pt x="5976188" y="2047555"/>
                </a:lnTo>
                <a:lnTo>
                  <a:pt x="5974587" y="2053962"/>
                </a:lnTo>
                <a:lnTo>
                  <a:pt x="5972663" y="2060049"/>
                </a:lnTo>
                <a:lnTo>
                  <a:pt x="5970100" y="2066137"/>
                </a:lnTo>
                <a:lnTo>
                  <a:pt x="5967537" y="2071905"/>
                </a:lnTo>
                <a:lnTo>
                  <a:pt x="5963692" y="2077672"/>
                </a:lnTo>
                <a:lnTo>
                  <a:pt x="5959527" y="2083119"/>
                </a:lnTo>
                <a:lnTo>
                  <a:pt x="5954401" y="2088566"/>
                </a:lnTo>
                <a:lnTo>
                  <a:pt x="5947352" y="2094013"/>
                </a:lnTo>
                <a:lnTo>
                  <a:pt x="5948955" y="2095934"/>
                </a:lnTo>
                <a:lnTo>
                  <a:pt x="5950556" y="2097858"/>
                </a:lnTo>
                <a:lnTo>
                  <a:pt x="5954721" y="2101062"/>
                </a:lnTo>
                <a:lnTo>
                  <a:pt x="5958887" y="2104266"/>
                </a:lnTo>
                <a:lnTo>
                  <a:pt x="5963052" y="2107149"/>
                </a:lnTo>
                <a:lnTo>
                  <a:pt x="5964654" y="2109072"/>
                </a:lnTo>
                <a:lnTo>
                  <a:pt x="5966576" y="2110994"/>
                </a:lnTo>
                <a:lnTo>
                  <a:pt x="5967537" y="2112917"/>
                </a:lnTo>
                <a:lnTo>
                  <a:pt x="5968819" y="2115159"/>
                </a:lnTo>
                <a:lnTo>
                  <a:pt x="5969460" y="2118043"/>
                </a:lnTo>
                <a:lnTo>
                  <a:pt x="5969460" y="2120606"/>
                </a:lnTo>
                <a:lnTo>
                  <a:pt x="5969140" y="2123490"/>
                </a:lnTo>
                <a:lnTo>
                  <a:pt x="5968499" y="2127014"/>
                </a:lnTo>
                <a:lnTo>
                  <a:pt x="5970742" y="2129577"/>
                </a:lnTo>
                <a:lnTo>
                  <a:pt x="5972984" y="2132462"/>
                </a:lnTo>
                <a:lnTo>
                  <a:pt x="5975869" y="2134704"/>
                </a:lnTo>
                <a:lnTo>
                  <a:pt x="5979072" y="2136947"/>
                </a:lnTo>
                <a:lnTo>
                  <a:pt x="5985801" y="2140791"/>
                </a:lnTo>
                <a:lnTo>
                  <a:pt x="5993169" y="2144636"/>
                </a:lnTo>
                <a:lnTo>
                  <a:pt x="5999898" y="2148802"/>
                </a:lnTo>
                <a:lnTo>
                  <a:pt x="6003102" y="2150724"/>
                </a:lnTo>
                <a:lnTo>
                  <a:pt x="6005986" y="2152966"/>
                </a:lnTo>
                <a:lnTo>
                  <a:pt x="6008549" y="2155530"/>
                </a:lnTo>
                <a:lnTo>
                  <a:pt x="6011112" y="2158414"/>
                </a:lnTo>
                <a:lnTo>
                  <a:pt x="6012394" y="2161297"/>
                </a:lnTo>
                <a:lnTo>
                  <a:pt x="6013996" y="2164822"/>
                </a:lnTo>
                <a:lnTo>
                  <a:pt x="6020083" y="2161618"/>
                </a:lnTo>
                <a:lnTo>
                  <a:pt x="6022647" y="2160977"/>
                </a:lnTo>
                <a:lnTo>
                  <a:pt x="6025210" y="2160015"/>
                </a:lnTo>
                <a:lnTo>
                  <a:pt x="6027773" y="2159695"/>
                </a:lnTo>
                <a:lnTo>
                  <a:pt x="6029697" y="2159695"/>
                </a:lnTo>
                <a:lnTo>
                  <a:pt x="6031618" y="2160015"/>
                </a:lnTo>
                <a:lnTo>
                  <a:pt x="6032900" y="2160977"/>
                </a:lnTo>
                <a:lnTo>
                  <a:pt x="6034502" y="2161938"/>
                </a:lnTo>
                <a:lnTo>
                  <a:pt x="6035784" y="2163219"/>
                </a:lnTo>
                <a:lnTo>
                  <a:pt x="6036744" y="2165142"/>
                </a:lnTo>
                <a:lnTo>
                  <a:pt x="6037706" y="2167064"/>
                </a:lnTo>
                <a:lnTo>
                  <a:pt x="6038026" y="2169308"/>
                </a:lnTo>
                <a:lnTo>
                  <a:pt x="6038026" y="2171871"/>
                </a:lnTo>
                <a:lnTo>
                  <a:pt x="6038026" y="2175075"/>
                </a:lnTo>
                <a:lnTo>
                  <a:pt x="6037386" y="2178279"/>
                </a:lnTo>
                <a:lnTo>
                  <a:pt x="6030336" y="2177638"/>
                </a:lnTo>
                <a:lnTo>
                  <a:pt x="6023608" y="2176036"/>
                </a:lnTo>
                <a:lnTo>
                  <a:pt x="6016559" y="2173793"/>
                </a:lnTo>
                <a:lnTo>
                  <a:pt x="6010151" y="2171550"/>
                </a:lnTo>
                <a:lnTo>
                  <a:pt x="5997335" y="2166744"/>
                </a:lnTo>
                <a:lnTo>
                  <a:pt x="5991248" y="2164501"/>
                </a:lnTo>
                <a:lnTo>
                  <a:pt x="5985480" y="2162579"/>
                </a:lnTo>
                <a:lnTo>
                  <a:pt x="5979713" y="2160656"/>
                </a:lnTo>
                <a:lnTo>
                  <a:pt x="5974587" y="2159695"/>
                </a:lnTo>
                <a:lnTo>
                  <a:pt x="5969460" y="2159375"/>
                </a:lnTo>
                <a:lnTo>
                  <a:pt x="5966897" y="2159695"/>
                </a:lnTo>
                <a:lnTo>
                  <a:pt x="5964654" y="2160015"/>
                </a:lnTo>
                <a:lnTo>
                  <a:pt x="5962411" y="2160977"/>
                </a:lnTo>
                <a:lnTo>
                  <a:pt x="5960489" y="2161938"/>
                </a:lnTo>
                <a:lnTo>
                  <a:pt x="5957926" y="2163540"/>
                </a:lnTo>
                <a:lnTo>
                  <a:pt x="5956323" y="2165142"/>
                </a:lnTo>
                <a:lnTo>
                  <a:pt x="5954401" y="2167064"/>
                </a:lnTo>
                <a:lnTo>
                  <a:pt x="5952478" y="2169628"/>
                </a:lnTo>
                <a:lnTo>
                  <a:pt x="5950876" y="2172191"/>
                </a:lnTo>
                <a:lnTo>
                  <a:pt x="5949274" y="2175716"/>
                </a:lnTo>
                <a:lnTo>
                  <a:pt x="5949274" y="2179881"/>
                </a:lnTo>
                <a:lnTo>
                  <a:pt x="5949594" y="2182765"/>
                </a:lnTo>
                <a:lnTo>
                  <a:pt x="5950556" y="2183725"/>
                </a:lnTo>
                <a:lnTo>
                  <a:pt x="5950876" y="2184366"/>
                </a:lnTo>
                <a:lnTo>
                  <a:pt x="5951518" y="2185007"/>
                </a:lnTo>
                <a:lnTo>
                  <a:pt x="5952799" y="2185328"/>
                </a:lnTo>
                <a:lnTo>
                  <a:pt x="5954721" y="2185328"/>
                </a:lnTo>
                <a:lnTo>
                  <a:pt x="5957284" y="2184366"/>
                </a:lnTo>
                <a:lnTo>
                  <a:pt x="5963692" y="2182124"/>
                </a:lnTo>
                <a:lnTo>
                  <a:pt x="5971382" y="2179561"/>
                </a:lnTo>
                <a:lnTo>
                  <a:pt x="5975548" y="2178920"/>
                </a:lnTo>
                <a:lnTo>
                  <a:pt x="5979713" y="2177958"/>
                </a:lnTo>
                <a:lnTo>
                  <a:pt x="5984198" y="2177958"/>
                </a:lnTo>
                <a:lnTo>
                  <a:pt x="5989325" y="2178920"/>
                </a:lnTo>
                <a:lnTo>
                  <a:pt x="5991568" y="2179561"/>
                </a:lnTo>
                <a:lnTo>
                  <a:pt x="5993811" y="2180201"/>
                </a:lnTo>
                <a:lnTo>
                  <a:pt x="5996374" y="2181483"/>
                </a:lnTo>
                <a:lnTo>
                  <a:pt x="5998938" y="2183085"/>
                </a:lnTo>
                <a:lnTo>
                  <a:pt x="5996374" y="2190133"/>
                </a:lnTo>
                <a:lnTo>
                  <a:pt x="5995413" y="2196542"/>
                </a:lnTo>
                <a:lnTo>
                  <a:pt x="5994772" y="2203590"/>
                </a:lnTo>
                <a:lnTo>
                  <a:pt x="5994772" y="2209999"/>
                </a:lnTo>
                <a:lnTo>
                  <a:pt x="5995413" y="2216087"/>
                </a:lnTo>
                <a:lnTo>
                  <a:pt x="5996374" y="2222174"/>
                </a:lnTo>
                <a:lnTo>
                  <a:pt x="5997656" y="2228262"/>
                </a:lnTo>
                <a:lnTo>
                  <a:pt x="5999577" y="2234029"/>
                </a:lnTo>
                <a:lnTo>
                  <a:pt x="6003102" y="2245564"/>
                </a:lnTo>
                <a:lnTo>
                  <a:pt x="6004384" y="2251010"/>
                </a:lnTo>
                <a:lnTo>
                  <a:pt x="6005666" y="2256458"/>
                </a:lnTo>
                <a:lnTo>
                  <a:pt x="6006947" y="2261904"/>
                </a:lnTo>
                <a:lnTo>
                  <a:pt x="6007588" y="2267031"/>
                </a:lnTo>
                <a:lnTo>
                  <a:pt x="6007588" y="2272478"/>
                </a:lnTo>
                <a:lnTo>
                  <a:pt x="6006947" y="2277924"/>
                </a:lnTo>
                <a:lnTo>
                  <a:pt x="6005986" y="2281128"/>
                </a:lnTo>
                <a:lnTo>
                  <a:pt x="6005025" y="2284653"/>
                </a:lnTo>
                <a:lnTo>
                  <a:pt x="6002141" y="2291062"/>
                </a:lnTo>
                <a:lnTo>
                  <a:pt x="5998938" y="2297149"/>
                </a:lnTo>
                <a:lnTo>
                  <a:pt x="5995093" y="2303237"/>
                </a:lnTo>
                <a:lnTo>
                  <a:pt x="5990927" y="2309004"/>
                </a:lnTo>
                <a:lnTo>
                  <a:pt x="5986121" y="2314451"/>
                </a:lnTo>
                <a:lnTo>
                  <a:pt x="5976188" y="2325665"/>
                </a:lnTo>
                <a:lnTo>
                  <a:pt x="5971703" y="2331433"/>
                </a:lnTo>
                <a:lnTo>
                  <a:pt x="5966897" y="2337200"/>
                </a:lnTo>
                <a:lnTo>
                  <a:pt x="5962411" y="2343287"/>
                </a:lnTo>
                <a:lnTo>
                  <a:pt x="5958566" y="2349695"/>
                </a:lnTo>
                <a:lnTo>
                  <a:pt x="5954721" y="2356424"/>
                </a:lnTo>
                <a:lnTo>
                  <a:pt x="5951518" y="2363793"/>
                </a:lnTo>
                <a:lnTo>
                  <a:pt x="5949274" y="2371804"/>
                </a:lnTo>
                <a:lnTo>
                  <a:pt x="5948313" y="2375968"/>
                </a:lnTo>
                <a:lnTo>
                  <a:pt x="5947352" y="2380134"/>
                </a:lnTo>
                <a:lnTo>
                  <a:pt x="5946711" y="2382057"/>
                </a:lnTo>
                <a:lnTo>
                  <a:pt x="5946711" y="2383979"/>
                </a:lnTo>
                <a:lnTo>
                  <a:pt x="5946711" y="2385580"/>
                </a:lnTo>
                <a:lnTo>
                  <a:pt x="5947031" y="2386862"/>
                </a:lnTo>
                <a:lnTo>
                  <a:pt x="5947673" y="2388144"/>
                </a:lnTo>
                <a:lnTo>
                  <a:pt x="5948955" y="2389425"/>
                </a:lnTo>
                <a:lnTo>
                  <a:pt x="5950236" y="2390066"/>
                </a:lnTo>
                <a:lnTo>
                  <a:pt x="5951518" y="2391348"/>
                </a:lnTo>
                <a:lnTo>
                  <a:pt x="5955363" y="2392309"/>
                </a:lnTo>
                <a:lnTo>
                  <a:pt x="5959527" y="2393911"/>
                </a:lnTo>
                <a:lnTo>
                  <a:pt x="5968819" y="2395833"/>
                </a:lnTo>
                <a:lnTo>
                  <a:pt x="5973305" y="2396795"/>
                </a:lnTo>
                <a:lnTo>
                  <a:pt x="5977150" y="2398077"/>
                </a:lnTo>
                <a:lnTo>
                  <a:pt x="5980674" y="2399999"/>
                </a:lnTo>
                <a:lnTo>
                  <a:pt x="5981635" y="2400640"/>
                </a:lnTo>
                <a:lnTo>
                  <a:pt x="5982916" y="2401922"/>
                </a:lnTo>
                <a:lnTo>
                  <a:pt x="5983558" y="2403523"/>
                </a:lnTo>
                <a:lnTo>
                  <a:pt x="5983878" y="2404485"/>
                </a:lnTo>
                <a:lnTo>
                  <a:pt x="5983878" y="2406407"/>
                </a:lnTo>
                <a:lnTo>
                  <a:pt x="5983558" y="2408009"/>
                </a:lnTo>
                <a:lnTo>
                  <a:pt x="5982916" y="2410252"/>
                </a:lnTo>
                <a:lnTo>
                  <a:pt x="5981315" y="2412494"/>
                </a:lnTo>
                <a:lnTo>
                  <a:pt x="5979713" y="2414738"/>
                </a:lnTo>
                <a:lnTo>
                  <a:pt x="5977470" y="2417942"/>
                </a:lnTo>
                <a:lnTo>
                  <a:pt x="5976829" y="2422747"/>
                </a:lnTo>
                <a:lnTo>
                  <a:pt x="5975869" y="2426913"/>
                </a:lnTo>
                <a:lnTo>
                  <a:pt x="5974907" y="2429796"/>
                </a:lnTo>
                <a:lnTo>
                  <a:pt x="5973625" y="2431399"/>
                </a:lnTo>
                <a:lnTo>
                  <a:pt x="5972024" y="2432360"/>
                </a:lnTo>
                <a:lnTo>
                  <a:pt x="5970742" y="2432360"/>
                </a:lnTo>
                <a:lnTo>
                  <a:pt x="5968819" y="2432040"/>
                </a:lnTo>
                <a:lnTo>
                  <a:pt x="5967217" y="2430758"/>
                </a:lnTo>
                <a:lnTo>
                  <a:pt x="5963052" y="2427874"/>
                </a:lnTo>
                <a:lnTo>
                  <a:pt x="5958887" y="2424670"/>
                </a:lnTo>
                <a:lnTo>
                  <a:pt x="5956964" y="2423068"/>
                </a:lnTo>
                <a:lnTo>
                  <a:pt x="5954721" y="2422428"/>
                </a:lnTo>
                <a:lnTo>
                  <a:pt x="5952478" y="2421787"/>
                </a:lnTo>
                <a:lnTo>
                  <a:pt x="5950556" y="2422107"/>
                </a:lnTo>
                <a:lnTo>
                  <a:pt x="5948313" y="2422747"/>
                </a:lnTo>
                <a:lnTo>
                  <a:pt x="5946391" y="2424350"/>
                </a:lnTo>
                <a:lnTo>
                  <a:pt x="5944468" y="2426272"/>
                </a:lnTo>
                <a:lnTo>
                  <a:pt x="5942546" y="2428195"/>
                </a:lnTo>
                <a:lnTo>
                  <a:pt x="5939021" y="2432681"/>
                </a:lnTo>
                <a:lnTo>
                  <a:pt x="5935496" y="2437166"/>
                </a:lnTo>
                <a:lnTo>
                  <a:pt x="5933254" y="2439409"/>
                </a:lnTo>
                <a:lnTo>
                  <a:pt x="5931012" y="2441331"/>
                </a:lnTo>
                <a:lnTo>
                  <a:pt x="5928128" y="2442933"/>
                </a:lnTo>
                <a:lnTo>
                  <a:pt x="5924924" y="2444215"/>
                </a:lnTo>
                <a:lnTo>
                  <a:pt x="5921079" y="2444856"/>
                </a:lnTo>
                <a:lnTo>
                  <a:pt x="5916914" y="2444856"/>
                </a:lnTo>
                <a:lnTo>
                  <a:pt x="5912427" y="2444215"/>
                </a:lnTo>
                <a:lnTo>
                  <a:pt x="5906661" y="2442613"/>
                </a:lnTo>
                <a:lnTo>
                  <a:pt x="5908263" y="2450302"/>
                </a:lnTo>
                <a:lnTo>
                  <a:pt x="5908903" y="2453186"/>
                </a:lnTo>
                <a:lnTo>
                  <a:pt x="5910185" y="2456070"/>
                </a:lnTo>
                <a:lnTo>
                  <a:pt x="5911146" y="2458633"/>
                </a:lnTo>
                <a:lnTo>
                  <a:pt x="5912427" y="2460876"/>
                </a:lnTo>
                <a:lnTo>
                  <a:pt x="5914030" y="2462799"/>
                </a:lnTo>
                <a:lnTo>
                  <a:pt x="5915311" y="2464721"/>
                </a:lnTo>
                <a:lnTo>
                  <a:pt x="5918835" y="2467604"/>
                </a:lnTo>
                <a:lnTo>
                  <a:pt x="5922680" y="2469847"/>
                </a:lnTo>
                <a:lnTo>
                  <a:pt x="5926846" y="2471449"/>
                </a:lnTo>
                <a:lnTo>
                  <a:pt x="5931332" y="2473052"/>
                </a:lnTo>
                <a:lnTo>
                  <a:pt x="5941265" y="2475294"/>
                </a:lnTo>
                <a:lnTo>
                  <a:pt x="5946711" y="2476575"/>
                </a:lnTo>
                <a:lnTo>
                  <a:pt x="5951518" y="2477857"/>
                </a:lnTo>
                <a:lnTo>
                  <a:pt x="5956964" y="2479780"/>
                </a:lnTo>
                <a:lnTo>
                  <a:pt x="5962411" y="2482664"/>
                </a:lnTo>
                <a:lnTo>
                  <a:pt x="5967537" y="2485547"/>
                </a:lnTo>
                <a:lnTo>
                  <a:pt x="5972984" y="2489713"/>
                </a:lnTo>
                <a:lnTo>
                  <a:pt x="5968819" y="2495159"/>
                </a:lnTo>
                <a:lnTo>
                  <a:pt x="5964654" y="2500606"/>
                </a:lnTo>
                <a:lnTo>
                  <a:pt x="5960809" y="2506694"/>
                </a:lnTo>
                <a:lnTo>
                  <a:pt x="5957284" y="2513102"/>
                </a:lnTo>
                <a:lnTo>
                  <a:pt x="5954401" y="2519510"/>
                </a:lnTo>
                <a:lnTo>
                  <a:pt x="5951197" y="2526239"/>
                </a:lnTo>
                <a:lnTo>
                  <a:pt x="5948955" y="2533608"/>
                </a:lnTo>
                <a:lnTo>
                  <a:pt x="5946711" y="2540656"/>
                </a:lnTo>
                <a:lnTo>
                  <a:pt x="5944789" y="2548026"/>
                </a:lnTo>
                <a:lnTo>
                  <a:pt x="5943186" y="2555395"/>
                </a:lnTo>
                <a:lnTo>
                  <a:pt x="5942226" y="2562444"/>
                </a:lnTo>
                <a:lnTo>
                  <a:pt x="5941265" y="2569814"/>
                </a:lnTo>
                <a:lnTo>
                  <a:pt x="5941265" y="2576863"/>
                </a:lnTo>
                <a:lnTo>
                  <a:pt x="5941265" y="2584232"/>
                </a:lnTo>
                <a:lnTo>
                  <a:pt x="5942226" y="2590640"/>
                </a:lnTo>
                <a:lnTo>
                  <a:pt x="5943186" y="2597048"/>
                </a:lnTo>
                <a:lnTo>
                  <a:pt x="5937420" y="2599291"/>
                </a:lnTo>
                <a:lnTo>
                  <a:pt x="5932613" y="2600573"/>
                </a:lnTo>
                <a:lnTo>
                  <a:pt x="5928128" y="2601214"/>
                </a:lnTo>
                <a:lnTo>
                  <a:pt x="5923962" y="2600893"/>
                </a:lnTo>
                <a:lnTo>
                  <a:pt x="5920117" y="2600252"/>
                </a:lnTo>
                <a:lnTo>
                  <a:pt x="5916272" y="2598650"/>
                </a:lnTo>
                <a:lnTo>
                  <a:pt x="5912748" y="2596728"/>
                </a:lnTo>
                <a:lnTo>
                  <a:pt x="5909864" y="2594485"/>
                </a:lnTo>
                <a:lnTo>
                  <a:pt x="5906661" y="2591921"/>
                </a:lnTo>
                <a:lnTo>
                  <a:pt x="5904098" y="2589038"/>
                </a:lnTo>
                <a:lnTo>
                  <a:pt x="5898330" y="2582950"/>
                </a:lnTo>
                <a:lnTo>
                  <a:pt x="5892242" y="2576542"/>
                </a:lnTo>
                <a:lnTo>
                  <a:pt x="5889038" y="2573659"/>
                </a:lnTo>
                <a:lnTo>
                  <a:pt x="5885834" y="2570775"/>
                </a:lnTo>
                <a:lnTo>
                  <a:pt x="5882950" y="2571736"/>
                </a:lnTo>
                <a:lnTo>
                  <a:pt x="5880387" y="2572697"/>
                </a:lnTo>
                <a:lnTo>
                  <a:pt x="5878145" y="2574300"/>
                </a:lnTo>
                <a:lnTo>
                  <a:pt x="5876222" y="2575901"/>
                </a:lnTo>
                <a:lnTo>
                  <a:pt x="5874300" y="2577823"/>
                </a:lnTo>
                <a:lnTo>
                  <a:pt x="5872697" y="2579746"/>
                </a:lnTo>
                <a:lnTo>
                  <a:pt x="5871415" y="2581989"/>
                </a:lnTo>
                <a:lnTo>
                  <a:pt x="5870134" y="2584232"/>
                </a:lnTo>
                <a:lnTo>
                  <a:pt x="5868212" y="2589679"/>
                </a:lnTo>
                <a:lnTo>
                  <a:pt x="5867251" y="2595125"/>
                </a:lnTo>
                <a:lnTo>
                  <a:pt x="5866289" y="2601854"/>
                </a:lnTo>
                <a:lnTo>
                  <a:pt x="5866289" y="2608582"/>
                </a:lnTo>
                <a:lnTo>
                  <a:pt x="5866289" y="2615631"/>
                </a:lnTo>
                <a:lnTo>
                  <a:pt x="5866610" y="2623001"/>
                </a:lnTo>
                <a:lnTo>
                  <a:pt x="5867892" y="2638700"/>
                </a:lnTo>
                <a:lnTo>
                  <a:pt x="5869173" y="2654080"/>
                </a:lnTo>
                <a:lnTo>
                  <a:pt x="5869494" y="2662090"/>
                </a:lnTo>
                <a:lnTo>
                  <a:pt x="5869494" y="2669780"/>
                </a:lnTo>
                <a:lnTo>
                  <a:pt x="5862444" y="2665935"/>
                </a:lnTo>
                <a:lnTo>
                  <a:pt x="5855716" y="2663051"/>
                </a:lnTo>
                <a:lnTo>
                  <a:pt x="5844182" y="2658886"/>
                </a:lnTo>
                <a:lnTo>
                  <a:pt x="5834249" y="2655042"/>
                </a:lnTo>
                <a:lnTo>
                  <a:pt x="5830084" y="2653439"/>
                </a:lnTo>
                <a:lnTo>
                  <a:pt x="5825919" y="2651517"/>
                </a:lnTo>
                <a:lnTo>
                  <a:pt x="5822714" y="2649594"/>
                </a:lnTo>
                <a:lnTo>
                  <a:pt x="5819511" y="2647352"/>
                </a:lnTo>
                <a:lnTo>
                  <a:pt x="5816627" y="2644789"/>
                </a:lnTo>
                <a:lnTo>
                  <a:pt x="5813743" y="2641264"/>
                </a:lnTo>
                <a:lnTo>
                  <a:pt x="5811500" y="2637099"/>
                </a:lnTo>
                <a:lnTo>
                  <a:pt x="5809258" y="2632292"/>
                </a:lnTo>
                <a:lnTo>
                  <a:pt x="5807655" y="2626525"/>
                </a:lnTo>
                <a:lnTo>
                  <a:pt x="5805733" y="2619476"/>
                </a:lnTo>
                <a:lnTo>
                  <a:pt x="5802850" y="2619156"/>
                </a:lnTo>
                <a:lnTo>
                  <a:pt x="5800287" y="2620117"/>
                </a:lnTo>
                <a:lnTo>
                  <a:pt x="5797723" y="2620758"/>
                </a:lnTo>
                <a:lnTo>
                  <a:pt x="5795800" y="2621719"/>
                </a:lnTo>
                <a:lnTo>
                  <a:pt x="5794198" y="2623642"/>
                </a:lnTo>
                <a:lnTo>
                  <a:pt x="5792597" y="2625564"/>
                </a:lnTo>
                <a:lnTo>
                  <a:pt x="5791315" y="2627807"/>
                </a:lnTo>
                <a:lnTo>
                  <a:pt x="5790354" y="2630691"/>
                </a:lnTo>
                <a:lnTo>
                  <a:pt x="5788431" y="2635817"/>
                </a:lnTo>
                <a:lnTo>
                  <a:pt x="5786829" y="2641904"/>
                </a:lnTo>
                <a:lnTo>
                  <a:pt x="5784907" y="2647672"/>
                </a:lnTo>
                <a:lnTo>
                  <a:pt x="5782664" y="2653119"/>
                </a:lnTo>
                <a:lnTo>
                  <a:pt x="5782344" y="2655042"/>
                </a:lnTo>
                <a:lnTo>
                  <a:pt x="5782344" y="2656643"/>
                </a:lnTo>
                <a:lnTo>
                  <a:pt x="5782664" y="2658566"/>
                </a:lnTo>
                <a:lnTo>
                  <a:pt x="5783305" y="2659847"/>
                </a:lnTo>
                <a:lnTo>
                  <a:pt x="5784265" y="2661450"/>
                </a:lnTo>
                <a:lnTo>
                  <a:pt x="5785227" y="2662731"/>
                </a:lnTo>
                <a:lnTo>
                  <a:pt x="5788431" y="2664974"/>
                </a:lnTo>
                <a:lnTo>
                  <a:pt x="5792597" y="2667217"/>
                </a:lnTo>
                <a:lnTo>
                  <a:pt x="5797082" y="2669139"/>
                </a:lnTo>
                <a:lnTo>
                  <a:pt x="5801888" y="2670741"/>
                </a:lnTo>
                <a:lnTo>
                  <a:pt x="5807655" y="2672023"/>
                </a:lnTo>
                <a:lnTo>
                  <a:pt x="5819831" y="2674907"/>
                </a:lnTo>
                <a:lnTo>
                  <a:pt x="5831685" y="2677790"/>
                </a:lnTo>
                <a:lnTo>
                  <a:pt x="5837454" y="2679392"/>
                </a:lnTo>
                <a:lnTo>
                  <a:pt x="5842900" y="2680994"/>
                </a:lnTo>
                <a:lnTo>
                  <a:pt x="5847386" y="2682916"/>
                </a:lnTo>
                <a:lnTo>
                  <a:pt x="5851551" y="2684519"/>
                </a:lnTo>
                <a:lnTo>
                  <a:pt x="5850910" y="2687402"/>
                </a:lnTo>
                <a:lnTo>
                  <a:pt x="5849949" y="2689645"/>
                </a:lnTo>
                <a:lnTo>
                  <a:pt x="5849949" y="2692209"/>
                </a:lnTo>
                <a:lnTo>
                  <a:pt x="5849949" y="2694451"/>
                </a:lnTo>
                <a:lnTo>
                  <a:pt x="5850270" y="2696373"/>
                </a:lnTo>
                <a:lnTo>
                  <a:pt x="5850910" y="2698617"/>
                </a:lnTo>
                <a:lnTo>
                  <a:pt x="5852191" y="2703102"/>
                </a:lnTo>
                <a:lnTo>
                  <a:pt x="5854435" y="2706626"/>
                </a:lnTo>
                <a:lnTo>
                  <a:pt x="5857318" y="2710151"/>
                </a:lnTo>
                <a:lnTo>
                  <a:pt x="5863086" y="2717520"/>
                </a:lnTo>
                <a:lnTo>
                  <a:pt x="5865649" y="2720724"/>
                </a:lnTo>
                <a:lnTo>
                  <a:pt x="5868212" y="2724569"/>
                </a:lnTo>
                <a:lnTo>
                  <a:pt x="5870134" y="2728414"/>
                </a:lnTo>
                <a:lnTo>
                  <a:pt x="5871736" y="2732580"/>
                </a:lnTo>
                <a:lnTo>
                  <a:pt x="5872377" y="2734502"/>
                </a:lnTo>
                <a:lnTo>
                  <a:pt x="5872377" y="2736744"/>
                </a:lnTo>
                <a:lnTo>
                  <a:pt x="5872377" y="2738988"/>
                </a:lnTo>
                <a:lnTo>
                  <a:pt x="5872057" y="2741871"/>
                </a:lnTo>
                <a:lnTo>
                  <a:pt x="5871736" y="2744114"/>
                </a:lnTo>
                <a:lnTo>
                  <a:pt x="5870455" y="2746677"/>
                </a:lnTo>
                <a:lnTo>
                  <a:pt x="5869494" y="2749881"/>
                </a:lnTo>
                <a:lnTo>
                  <a:pt x="5867892" y="2752445"/>
                </a:lnTo>
                <a:lnTo>
                  <a:pt x="5867892" y="2754687"/>
                </a:lnTo>
                <a:lnTo>
                  <a:pt x="5868212" y="2756609"/>
                </a:lnTo>
                <a:lnTo>
                  <a:pt x="5869173" y="2758212"/>
                </a:lnTo>
                <a:lnTo>
                  <a:pt x="5870134" y="2760134"/>
                </a:lnTo>
                <a:lnTo>
                  <a:pt x="5872057" y="2761416"/>
                </a:lnTo>
                <a:lnTo>
                  <a:pt x="5873979" y="2762698"/>
                </a:lnTo>
                <a:lnTo>
                  <a:pt x="5878465" y="2765261"/>
                </a:lnTo>
                <a:lnTo>
                  <a:pt x="5883592" y="2767503"/>
                </a:lnTo>
                <a:lnTo>
                  <a:pt x="5889038" y="2769426"/>
                </a:lnTo>
                <a:lnTo>
                  <a:pt x="5894806" y="2771989"/>
                </a:lnTo>
                <a:lnTo>
                  <a:pt x="5900253" y="2773591"/>
                </a:lnTo>
                <a:lnTo>
                  <a:pt x="5893845" y="2784485"/>
                </a:lnTo>
                <a:lnTo>
                  <a:pt x="5887757" y="2795379"/>
                </a:lnTo>
                <a:lnTo>
                  <a:pt x="5882310" y="2805952"/>
                </a:lnTo>
                <a:lnTo>
                  <a:pt x="5877824" y="2816846"/>
                </a:lnTo>
                <a:lnTo>
                  <a:pt x="5873339" y="2827739"/>
                </a:lnTo>
                <a:lnTo>
                  <a:pt x="5869173" y="2838313"/>
                </a:lnTo>
                <a:lnTo>
                  <a:pt x="5861483" y="2860101"/>
                </a:lnTo>
                <a:lnTo>
                  <a:pt x="5853794" y="2880607"/>
                </a:lnTo>
                <a:lnTo>
                  <a:pt x="5849949" y="2890860"/>
                </a:lnTo>
                <a:lnTo>
                  <a:pt x="5845783" y="2900792"/>
                </a:lnTo>
                <a:lnTo>
                  <a:pt x="5841618" y="2910725"/>
                </a:lnTo>
                <a:lnTo>
                  <a:pt x="5836812" y="2920337"/>
                </a:lnTo>
                <a:lnTo>
                  <a:pt x="5831685" y="2929308"/>
                </a:lnTo>
                <a:lnTo>
                  <a:pt x="5825598" y="2938280"/>
                </a:lnTo>
                <a:lnTo>
                  <a:pt x="5825277" y="2939561"/>
                </a:lnTo>
                <a:lnTo>
                  <a:pt x="5825277" y="2941163"/>
                </a:lnTo>
                <a:lnTo>
                  <a:pt x="5825598" y="2942765"/>
                </a:lnTo>
                <a:lnTo>
                  <a:pt x="5826239" y="2944367"/>
                </a:lnTo>
                <a:lnTo>
                  <a:pt x="5827201" y="2945329"/>
                </a:lnTo>
                <a:lnTo>
                  <a:pt x="5828161" y="2946610"/>
                </a:lnTo>
                <a:lnTo>
                  <a:pt x="5831365" y="2948853"/>
                </a:lnTo>
                <a:lnTo>
                  <a:pt x="5834890" y="2950775"/>
                </a:lnTo>
                <a:lnTo>
                  <a:pt x="5838414" y="2952697"/>
                </a:lnTo>
                <a:lnTo>
                  <a:pt x="5841938" y="2954620"/>
                </a:lnTo>
                <a:lnTo>
                  <a:pt x="5845463" y="2956542"/>
                </a:lnTo>
                <a:lnTo>
                  <a:pt x="5841618" y="2963271"/>
                </a:lnTo>
                <a:lnTo>
                  <a:pt x="5838414" y="2969999"/>
                </a:lnTo>
                <a:lnTo>
                  <a:pt x="5835851" y="2977048"/>
                </a:lnTo>
                <a:lnTo>
                  <a:pt x="5833288" y="2983456"/>
                </a:lnTo>
                <a:lnTo>
                  <a:pt x="5829122" y="2996272"/>
                </a:lnTo>
                <a:lnTo>
                  <a:pt x="5825598" y="3008448"/>
                </a:lnTo>
                <a:lnTo>
                  <a:pt x="5822074" y="3019982"/>
                </a:lnTo>
                <a:lnTo>
                  <a:pt x="5820151" y="3025430"/>
                </a:lnTo>
                <a:lnTo>
                  <a:pt x="5817908" y="3030556"/>
                </a:lnTo>
                <a:lnTo>
                  <a:pt x="5815986" y="3035683"/>
                </a:lnTo>
                <a:lnTo>
                  <a:pt x="5813423" y="3040168"/>
                </a:lnTo>
                <a:lnTo>
                  <a:pt x="5810540" y="3044654"/>
                </a:lnTo>
                <a:lnTo>
                  <a:pt x="5807335" y="3048819"/>
                </a:lnTo>
                <a:lnTo>
                  <a:pt x="5806695" y="3048819"/>
                </a:lnTo>
                <a:lnTo>
                  <a:pt x="5805733" y="3048819"/>
                </a:lnTo>
                <a:lnTo>
                  <a:pt x="5803490" y="3047858"/>
                </a:lnTo>
                <a:lnTo>
                  <a:pt x="5795800" y="3044013"/>
                </a:lnTo>
                <a:lnTo>
                  <a:pt x="5788752" y="3040488"/>
                </a:lnTo>
                <a:lnTo>
                  <a:pt x="5785547" y="3039528"/>
                </a:lnTo>
                <a:lnTo>
                  <a:pt x="5784265" y="3039207"/>
                </a:lnTo>
                <a:lnTo>
                  <a:pt x="5782023" y="3040168"/>
                </a:lnTo>
                <a:lnTo>
                  <a:pt x="5780101" y="3041770"/>
                </a:lnTo>
                <a:lnTo>
                  <a:pt x="5778499" y="3044013"/>
                </a:lnTo>
                <a:lnTo>
                  <a:pt x="5776897" y="3046577"/>
                </a:lnTo>
                <a:lnTo>
                  <a:pt x="5775615" y="3049781"/>
                </a:lnTo>
                <a:lnTo>
                  <a:pt x="5774974" y="3052985"/>
                </a:lnTo>
                <a:lnTo>
                  <a:pt x="5773373" y="3060353"/>
                </a:lnTo>
                <a:lnTo>
                  <a:pt x="5772091" y="3068043"/>
                </a:lnTo>
                <a:lnTo>
                  <a:pt x="5770168" y="3074772"/>
                </a:lnTo>
                <a:lnTo>
                  <a:pt x="5768886" y="3077976"/>
                </a:lnTo>
                <a:lnTo>
                  <a:pt x="5767284" y="3080539"/>
                </a:lnTo>
                <a:lnTo>
                  <a:pt x="5766003" y="3082462"/>
                </a:lnTo>
                <a:lnTo>
                  <a:pt x="5763440" y="3084063"/>
                </a:lnTo>
                <a:lnTo>
                  <a:pt x="5763440" y="3086307"/>
                </a:lnTo>
                <a:lnTo>
                  <a:pt x="5764401" y="3087908"/>
                </a:lnTo>
                <a:lnTo>
                  <a:pt x="5765041" y="3089831"/>
                </a:lnTo>
                <a:lnTo>
                  <a:pt x="5766323" y="3091433"/>
                </a:lnTo>
                <a:lnTo>
                  <a:pt x="5769207" y="3094637"/>
                </a:lnTo>
                <a:lnTo>
                  <a:pt x="5772731" y="3097520"/>
                </a:lnTo>
                <a:lnTo>
                  <a:pt x="5775615" y="3101045"/>
                </a:lnTo>
                <a:lnTo>
                  <a:pt x="5777217" y="3102647"/>
                </a:lnTo>
                <a:lnTo>
                  <a:pt x="5778499" y="3104569"/>
                </a:lnTo>
                <a:lnTo>
                  <a:pt x="5779139" y="3106172"/>
                </a:lnTo>
                <a:lnTo>
                  <a:pt x="5779460" y="3108094"/>
                </a:lnTo>
                <a:lnTo>
                  <a:pt x="5779139" y="3110337"/>
                </a:lnTo>
                <a:lnTo>
                  <a:pt x="5778819" y="3112580"/>
                </a:lnTo>
                <a:lnTo>
                  <a:pt x="5784265" y="3116745"/>
                </a:lnTo>
                <a:lnTo>
                  <a:pt x="5786829" y="3118347"/>
                </a:lnTo>
                <a:lnTo>
                  <a:pt x="5788752" y="3119308"/>
                </a:lnTo>
                <a:lnTo>
                  <a:pt x="5790994" y="3120270"/>
                </a:lnTo>
                <a:lnTo>
                  <a:pt x="5792917" y="3120590"/>
                </a:lnTo>
                <a:lnTo>
                  <a:pt x="5794518" y="3120590"/>
                </a:lnTo>
                <a:lnTo>
                  <a:pt x="5795800" y="3120590"/>
                </a:lnTo>
                <a:lnTo>
                  <a:pt x="5797402" y="3120270"/>
                </a:lnTo>
                <a:lnTo>
                  <a:pt x="5799005" y="3119308"/>
                </a:lnTo>
                <a:lnTo>
                  <a:pt x="5801247" y="3117706"/>
                </a:lnTo>
                <a:lnTo>
                  <a:pt x="5803490" y="3115463"/>
                </a:lnTo>
                <a:lnTo>
                  <a:pt x="5805733" y="3113221"/>
                </a:lnTo>
                <a:lnTo>
                  <a:pt x="5807655" y="3110977"/>
                </a:lnTo>
                <a:lnTo>
                  <a:pt x="5809898" y="3108735"/>
                </a:lnTo>
                <a:lnTo>
                  <a:pt x="5812461" y="3107133"/>
                </a:lnTo>
                <a:lnTo>
                  <a:pt x="5813743" y="3106813"/>
                </a:lnTo>
                <a:lnTo>
                  <a:pt x="5815345" y="3106492"/>
                </a:lnTo>
                <a:lnTo>
                  <a:pt x="5816948" y="3106172"/>
                </a:lnTo>
                <a:lnTo>
                  <a:pt x="5818549" y="3106492"/>
                </a:lnTo>
                <a:lnTo>
                  <a:pt x="5820151" y="3106813"/>
                </a:lnTo>
                <a:lnTo>
                  <a:pt x="5822714" y="3107453"/>
                </a:lnTo>
                <a:lnTo>
                  <a:pt x="5824957" y="3108735"/>
                </a:lnTo>
                <a:lnTo>
                  <a:pt x="5827201" y="3110337"/>
                </a:lnTo>
                <a:lnTo>
                  <a:pt x="5832967" y="3114502"/>
                </a:lnTo>
                <a:lnTo>
                  <a:pt x="5833609" y="3119308"/>
                </a:lnTo>
                <a:lnTo>
                  <a:pt x="5833929" y="3123474"/>
                </a:lnTo>
                <a:lnTo>
                  <a:pt x="5833929" y="3126998"/>
                </a:lnTo>
                <a:lnTo>
                  <a:pt x="5833288" y="3129882"/>
                </a:lnTo>
                <a:lnTo>
                  <a:pt x="5832327" y="3132765"/>
                </a:lnTo>
                <a:lnTo>
                  <a:pt x="5831045" y="3135008"/>
                </a:lnTo>
                <a:lnTo>
                  <a:pt x="5829122" y="3136610"/>
                </a:lnTo>
                <a:lnTo>
                  <a:pt x="5826880" y="3137572"/>
                </a:lnTo>
                <a:lnTo>
                  <a:pt x="5824637" y="3138853"/>
                </a:lnTo>
                <a:lnTo>
                  <a:pt x="5821432" y="3139494"/>
                </a:lnTo>
                <a:lnTo>
                  <a:pt x="5815345" y="3140455"/>
                </a:lnTo>
                <a:lnTo>
                  <a:pt x="5808937" y="3140455"/>
                </a:lnTo>
                <a:lnTo>
                  <a:pt x="5801888" y="3140455"/>
                </a:lnTo>
                <a:lnTo>
                  <a:pt x="5795160" y="3140455"/>
                </a:lnTo>
                <a:lnTo>
                  <a:pt x="5788752" y="3141095"/>
                </a:lnTo>
                <a:lnTo>
                  <a:pt x="5785547" y="3141736"/>
                </a:lnTo>
                <a:lnTo>
                  <a:pt x="5782984" y="3142698"/>
                </a:lnTo>
                <a:lnTo>
                  <a:pt x="5780741" y="3143980"/>
                </a:lnTo>
                <a:lnTo>
                  <a:pt x="5778499" y="3145581"/>
                </a:lnTo>
                <a:lnTo>
                  <a:pt x="5776576" y="3147504"/>
                </a:lnTo>
                <a:lnTo>
                  <a:pt x="5775294" y="3150067"/>
                </a:lnTo>
                <a:lnTo>
                  <a:pt x="5774333" y="3152951"/>
                </a:lnTo>
                <a:lnTo>
                  <a:pt x="5773373" y="3156796"/>
                </a:lnTo>
                <a:lnTo>
                  <a:pt x="5773373" y="3160961"/>
                </a:lnTo>
                <a:lnTo>
                  <a:pt x="5774333" y="3165446"/>
                </a:lnTo>
                <a:lnTo>
                  <a:pt x="5774974" y="3171214"/>
                </a:lnTo>
                <a:lnTo>
                  <a:pt x="5776897" y="3177302"/>
                </a:lnTo>
                <a:lnTo>
                  <a:pt x="5773373" y="3176020"/>
                </a:lnTo>
                <a:lnTo>
                  <a:pt x="5770488" y="3174418"/>
                </a:lnTo>
                <a:lnTo>
                  <a:pt x="5768246" y="3173457"/>
                </a:lnTo>
                <a:lnTo>
                  <a:pt x="5766003" y="3171854"/>
                </a:lnTo>
                <a:lnTo>
                  <a:pt x="5762478" y="3168330"/>
                </a:lnTo>
                <a:lnTo>
                  <a:pt x="5759915" y="3165126"/>
                </a:lnTo>
                <a:lnTo>
                  <a:pt x="5757351" y="3161601"/>
                </a:lnTo>
                <a:lnTo>
                  <a:pt x="5754788" y="3158718"/>
                </a:lnTo>
                <a:lnTo>
                  <a:pt x="5751264" y="3155193"/>
                </a:lnTo>
                <a:lnTo>
                  <a:pt x="5749022" y="3153592"/>
                </a:lnTo>
                <a:lnTo>
                  <a:pt x="5746778" y="3152630"/>
                </a:lnTo>
                <a:lnTo>
                  <a:pt x="5744215" y="3154233"/>
                </a:lnTo>
                <a:lnTo>
                  <a:pt x="5742293" y="3156796"/>
                </a:lnTo>
                <a:lnTo>
                  <a:pt x="5740690" y="3159038"/>
                </a:lnTo>
                <a:lnTo>
                  <a:pt x="5739089" y="3161282"/>
                </a:lnTo>
                <a:lnTo>
                  <a:pt x="5738127" y="3163524"/>
                </a:lnTo>
                <a:lnTo>
                  <a:pt x="5737487" y="3166087"/>
                </a:lnTo>
                <a:lnTo>
                  <a:pt x="5736206" y="3171214"/>
                </a:lnTo>
                <a:lnTo>
                  <a:pt x="5735885" y="3176340"/>
                </a:lnTo>
                <a:lnTo>
                  <a:pt x="5735885" y="3182107"/>
                </a:lnTo>
                <a:lnTo>
                  <a:pt x="5736206" y="3192360"/>
                </a:lnTo>
                <a:lnTo>
                  <a:pt x="5736526" y="3197487"/>
                </a:lnTo>
                <a:lnTo>
                  <a:pt x="5736206" y="3201653"/>
                </a:lnTo>
                <a:lnTo>
                  <a:pt x="5735885" y="3205817"/>
                </a:lnTo>
                <a:lnTo>
                  <a:pt x="5734924" y="3207420"/>
                </a:lnTo>
                <a:lnTo>
                  <a:pt x="5734282" y="3208701"/>
                </a:lnTo>
                <a:lnTo>
                  <a:pt x="5733001" y="3210303"/>
                </a:lnTo>
                <a:lnTo>
                  <a:pt x="5731719" y="3211585"/>
                </a:lnTo>
                <a:lnTo>
                  <a:pt x="5730117" y="3212546"/>
                </a:lnTo>
                <a:lnTo>
                  <a:pt x="5728195" y="3213507"/>
                </a:lnTo>
                <a:lnTo>
                  <a:pt x="5725953" y="3214148"/>
                </a:lnTo>
                <a:lnTo>
                  <a:pt x="5723389" y="3214469"/>
                </a:lnTo>
                <a:lnTo>
                  <a:pt x="5720184" y="3214469"/>
                </a:lnTo>
                <a:lnTo>
                  <a:pt x="5716339" y="3214469"/>
                </a:lnTo>
                <a:lnTo>
                  <a:pt x="5716020" y="3216391"/>
                </a:lnTo>
                <a:lnTo>
                  <a:pt x="5716339" y="3218314"/>
                </a:lnTo>
                <a:lnTo>
                  <a:pt x="5716660" y="3220236"/>
                </a:lnTo>
                <a:lnTo>
                  <a:pt x="5717942" y="3222158"/>
                </a:lnTo>
                <a:lnTo>
                  <a:pt x="5719545" y="3223760"/>
                </a:lnTo>
                <a:lnTo>
                  <a:pt x="5720826" y="3225042"/>
                </a:lnTo>
                <a:lnTo>
                  <a:pt x="5725311" y="3228246"/>
                </a:lnTo>
                <a:lnTo>
                  <a:pt x="5730117" y="3231130"/>
                </a:lnTo>
                <a:lnTo>
                  <a:pt x="5735564" y="3234013"/>
                </a:lnTo>
                <a:lnTo>
                  <a:pt x="5741011" y="3236897"/>
                </a:lnTo>
                <a:lnTo>
                  <a:pt x="5746138" y="3239780"/>
                </a:lnTo>
                <a:lnTo>
                  <a:pt x="5738127" y="3247791"/>
                </a:lnTo>
                <a:lnTo>
                  <a:pt x="5730758" y="3256121"/>
                </a:lnTo>
                <a:lnTo>
                  <a:pt x="5724671" y="3264131"/>
                </a:lnTo>
                <a:lnTo>
                  <a:pt x="5719545" y="3272142"/>
                </a:lnTo>
                <a:lnTo>
                  <a:pt x="5714738" y="3280472"/>
                </a:lnTo>
                <a:lnTo>
                  <a:pt x="5711213" y="3288482"/>
                </a:lnTo>
                <a:lnTo>
                  <a:pt x="5707689" y="3296812"/>
                </a:lnTo>
                <a:lnTo>
                  <a:pt x="5705126" y="3305143"/>
                </a:lnTo>
                <a:lnTo>
                  <a:pt x="5702242" y="3313473"/>
                </a:lnTo>
                <a:lnTo>
                  <a:pt x="5700320" y="3322125"/>
                </a:lnTo>
                <a:lnTo>
                  <a:pt x="5696475" y="3339747"/>
                </a:lnTo>
                <a:lnTo>
                  <a:pt x="5692950" y="3358330"/>
                </a:lnTo>
                <a:lnTo>
                  <a:pt x="5688465" y="3377875"/>
                </a:lnTo>
                <a:lnTo>
                  <a:pt x="5686222" y="3375953"/>
                </a:lnTo>
                <a:lnTo>
                  <a:pt x="5684941" y="3373709"/>
                </a:lnTo>
                <a:lnTo>
                  <a:pt x="5683979" y="3371467"/>
                </a:lnTo>
                <a:lnTo>
                  <a:pt x="5683659" y="3369224"/>
                </a:lnTo>
                <a:lnTo>
                  <a:pt x="5683979" y="3366341"/>
                </a:lnTo>
                <a:lnTo>
                  <a:pt x="5684299" y="3364097"/>
                </a:lnTo>
                <a:lnTo>
                  <a:pt x="5685902" y="3358651"/>
                </a:lnTo>
                <a:lnTo>
                  <a:pt x="5687504" y="3353844"/>
                </a:lnTo>
                <a:lnTo>
                  <a:pt x="5687824" y="3351281"/>
                </a:lnTo>
                <a:lnTo>
                  <a:pt x="5687824" y="3349039"/>
                </a:lnTo>
                <a:lnTo>
                  <a:pt x="5687183" y="3346155"/>
                </a:lnTo>
                <a:lnTo>
                  <a:pt x="5685902" y="3344232"/>
                </a:lnTo>
                <a:lnTo>
                  <a:pt x="5683659" y="3341990"/>
                </a:lnTo>
                <a:lnTo>
                  <a:pt x="5681096" y="3340067"/>
                </a:lnTo>
                <a:lnTo>
                  <a:pt x="5677251" y="3339747"/>
                </a:lnTo>
                <a:lnTo>
                  <a:pt x="5673726" y="3340067"/>
                </a:lnTo>
                <a:lnTo>
                  <a:pt x="5671163" y="3341349"/>
                </a:lnTo>
                <a:lnTo>
                  <a:pt x="5668600" y="3342951"/>
                </a:lnTo>
                <a:lnTo>
                  <a:pt x="5666036" y="3345194"/>
                </a:lnTo>
                <a:lnTo>
                  <a:pt x="5664755" y="3347757"/>
                </a:lnTo>
                <a:lnTo>
                  <a:pt x="5663153" y="3350640"/>
                </a:lnTo>
                <a:lnTo>
                  <a:pt x="5661872" y="3354165"/>
                </a:lnTo>
                <a:lnTo>
                  <a:pt x="5661551" y="3358010"/>
                </a:lnTo>
                <a:lnTo>
                  <a:pt x="5660910" y="3361855"/>
                </a:lnTo>
                <a:lnTo>
                  <a:pt x="5660910" y="3366341"/>
                </a:lnTo>
                <a:lnTo>
                  <a:pt x="5660910" y="3370505"/>
                </a:lnTo>
                <a:lnTo>
                  <a:pt x="5661230" y="3375312"/>
                </a:lnTo>
                <a:lnTo>
                  <a:pt x="5661872" y="3379477"/>
                </a:lnTo>
                <a:lnTo>
                  <a:pt x="5663793" y="3388128"/>
                </a:lnTo>
                <a:lnTo>
                  <a:pt x="5665075" y="3392293"/>
                </a:lnTo>
                <a:lnTo>
                  <a:pt x="5666677" y="3396138"/>
                </a:lnTo>
                <a:lnTo>
                  <a:pt x="5667959" y="3399663"/>
                </a:lnTo>
                <a:lnTo>
                  <a:pt x="5669561" y="3402867"/>
                </a:lnTo>
                <a:lnTo>
                  <a:pt x="5671483" y="3405750"/>
                </a:lnTo>
                <a:lnTo>
                  <a:pt x="5673406" y="3408313"/>
                </a:lnTo>
                <a:lnTo>
                  <a:pt x="5675328" y="3409916"/>
                </a:lnTo>
                <a:lnTo>
                  <a:pt x="5677571" y="3411197"/>
                </a:lnTo>
                <a:lnTo>
                  <a:pt x="5679493" y="3411838"/>
                </a:lnTo>
                <a:lnTo>
                  <a:pt x="5681736" y="3411838"/>
                </a:lnTo>
                <a:lnTo>
                  <a:pt x="5683979" y="3410557"/>
                </a:lnTo>
                <a:lnTo>
                  <a:pt x="5686222" y="3408954"/>
                </a:lnTo>
                <a:lnTo>
                  <a:pt x="5688465" y="3406391"/>
                </a:lnTo>
                <a:lnTo>
                  <a:pt x="5690387" y="3402867"/>
                </a:lnTo>
                <a:lnTo>
                  <a:pt x="5692950" y="3398060"/>
                </a:lnTo>
                <a:lnTo>
                  <a:pt x="5695194" y="3392614"/>
                </a:lnTo>
                <a:lnTo>
                  <a:pt x="5697115" y="3394215"/>
                </a:lnTo>
                <a:lnTo>
                  <a:pt x="5698397" y="3395818"/>
                </a:lnTo>
                <a:lnTo>
                  <a:pt x="5699678" y="3397740"/>
                </a:lnTo>
                <a:lnTo>
                  <a:pt x="5700640" y="3399663"/>
                </a:lnTo>
                <a:lnTo>
                  <a:pt x="5701281" y="3401264"/>
                </a:lnTo>
                <a:lnTo>
                  <a:pt x="5701602" y="3403187"/>
                </a:lnTo>
                <a:lnTo>
                  <a:pt x="5701602" y="3405109"/>
                </a:lnTo>
                <a:lnTo>
                  <a:pt x="5701602" y="3407032"/>
                </a:lnTo>
                <a:lnTo>
                  <a:pt x="5700320" y="3411197"/>
                </a:lnTo>
                <a:lnTo>
                  <a:pt x="5698397" y="3415362"/>
                </a:lnTo>
                <a:lnTo>
                  <a:pt x="5696154" y="3419848"/>
                </a:lnTo>
                <a:lnTo>
                  <a:pt x="5693270" y="3424333"/>
                </a:lnTo>
                <a:lnTo>
                  <a:pt x="5686862" y="3433305"/>
                </a:lnTo>
                <a:lnTo>
                  <a:pt x="5680134" y="3442276"/>
                </a:lnTo>
                <a:lnTo>
                  <a:pt x="5677251" y="3446762"/>
                </a:lnTo>
                <a:lnTo>
                  <a:pt x="5675008" y="3450928"/>
                </a:lnTo>
                <a:lnTo>
                  <a:pt x="5673085" y="3455413"/>
                </a:lnTo>
                <a:lnTo>
                  <a:pt x="5671804" y="3459578"/>
                </a:lnTo>
                <a:lnTo>
                  <a:pt x="5667959" y="3456695"/>
                </a:lnTo>
                <a:lnTo>
                  <a:pt x="5664755" y="3454452"/>
                </a:lnTo>
                <a:lnTo>
                  <a:pt x="5661230" y="3452529"/>
                </a:lnTo>
                <a:lnTo>
                  <a:pt x="5657706" y="3450928"/>
                </a:lnTo>
                <a:lnTo>
                  <a:pt x="5654822" y="3449646"/>
                </a:lnTo>
                <a:lnTo>
                  <a:pt x="5651619" y="3448684"/>
                </a:lnTo>
                <a:lnTo>
                  <a:pt x="5645850" y="3447403"/>
                </a:lnTo>
                <a:lnTo>
                  <a:pt x="5634958" y="3446442"/>
                </a:lnTo>
                <a:lnTo>
                  <a:pt x="5629189" y="3445160"/>
                </a:lnTo>
                <a:lnTo>
                  <a:pt x="5623102" y="3443558"/>
                </a:lnTo>
                <a:lnTo>
                  <a:pt x="5622781" y="3445480"/>
                </a:lnTo>
                <a:lnTo>
                  <a:pt x="5622781" y="3447403"/>
                </a:lnTo>
                <a:lnTo>
                  <a:pt x="5622781" y="3448684"/>
                </a:lnTo>
                <a:lnTo>
                  <a:pt x="5623102" y="3449646"/>
                </a:lnTo>
                <a:lnTo>
                  <a:pt x="5624063" y="3450928"/>
                </a:lnTo>
                <a:lnTo>
                  <a:pt x="5624705" y="3451568"/>
                </a:lnTo>
                <a:lnTo>
                  <a:pt x="5626626" y="3452850"/>
                </a:lnTo>
                <a:lnTo>
                  <a:pt x="5628869" y="3452850"/>
                </a:lnTo>
                <a:lnTo>
                  <a:pt x="5631113" y="3452529"/>
                </a:lnTo>
                <a:lnTo>
                  <a:pt x="5633034" y="3451247"/>
                </a:lnTo>
                <a:lnTo>
                  <a:pt x="5634316" y="3449646"/>
                </a:lnTo>
                <a:lnTo>
                  <a:pt x="5636559" y="3453811"/>
                </a:lnTo>
                <a:lnTo>
                  <a:pt x="5638161" y="3457656"/>
                </a:lnTo>
                <a:lnTo>
                  <a:pt x="5638802" y="3461181"/>
                </a:lnTo>
                <a:lnTo>
                  <a:pt x="5638802" y="3465025"/>
                </a:lnTo>
                <a:lnTo>
                  <a:pt x="5638161" y="3468549"/>
                </a:lnTo>
                <a:lnTo>
                  <a:pt x="5637200" y="3471753"/>
                </a:lnTo>
                <a:lnTo>
                  <a:pt x="5635278" y="3475278"/>
                </a:lnTo>
                <a:lnTo>
                  <a:pt x="5633355" y="3478162"/>
                </a:lnTo>
                <a:lnTo>
                  <a:pt x="5631113" y="3481366"/>
                </a:lnTo>
                <a:lnTo>
                  <a:pt x="5628550" y="3484891"/>
                </a:lnTo>
                <a:lnTo>
                  <a:pt x="5622461" y="3490978"/>
                </a:lnTo>
                <a:lnTo>
                  <a:pt x="5616053" y="3496425"/>
                </a:lnTo>
                <a:lnTo>
                  <a:pt x="5609004" y="3502512"/>
                </a:lnTo>
                <a:lnTo>
                  <a:pt x="5602596" y="3508280"/>
                </a:lnTo>
                <a:lnTo>
                  <a:pt x="5596509" y="3514368"/>
                </a:lnTo>
                <a:lnTo>
                  <a:pt x="5593946" y="3517572"/>
                </a:lnTo>
                <a:lnTo>
                  <a:pt x="5592022" y="3520455"/>
                </a:lnTo>
                <a:lnTo>
                  <a:pt x="5590101" y="3523659"/>
                </a:lnTo>
                <a:lnTo>
                  <a:pt x="5588498" y="3527184"/>
                </a:lnTo>
                <a:lnTo>
                  <a:pt x="5587858" y="3530388"/>
                </a:lnTo>
                <a:lnTo>
                  <a:pt x="5587858" y="3533592"/>
                </a:lnTo>
                <a:lnTo>
                  <a:pt x="5587858" y="3537437"/>
                </a:lnTo>
                <a:lnTo>
                  <a:pt x="5588819" y="3540641"/>
                </a:lnTo>
                <a:lnTo>
                  <a:pt x="5590741" y="3544486"/>
                </a:lnTo>
                <a:lnTo>
                  <a:pt x="5592984" y="3548331"/>
                </a:lnTo>
                <a:lnTo>
                  <a:pt x="5596509" y="3552176"/>
                </a:lnTo>
                <a:lnTo>
                  <a:pt x="5600674" y="3556340"/>
                </a:lnTo>
                <a:lnTo>
                  <a:pt x="5599712" y="3558584"/>
                </a:lnTo>
                <a:lnTo>
                  <a:pt x="5598430" y="3561147"/>
                </a:lnTo>
                <a:lnTo>
                  <a:pt x="5596829" y="3563069"/>
                </a:lnTo>
                <a:lnTo>
                  <a:pt x="5595867" y="3564671"/>
                </a:lnTo>
                <a:lnTo>
                  <a:pt x="5594266" y="3566273"/>
                </a:lnTo>
                <a:lnTo>
                  <a:pt x="5592343" y="3567234"/>
                </a:lnTo>
                <a:lnTo>
                  <a:pt x="5588819" y="3569157"/>
                </a:lnTo>
                <a:lnTo>
                  <a:pt x="5584974" y="3570438"/>
                </a:lnTo>
                <a:lnTo>
                  <a:pt x="5581449" y="3571079"/>
                </a:lnTo>
                <a:lnTo>
                  <a:pt x="5573440" y="3572041"/>
                </a:lnTo>
                <a:lnTo>
                  <a:pt x="5569274" y="3572361"/>
                </a:lnTo>
                <a:lnTo>
                  <a:pt x="5565429" y="3573001"/>
                </a:lnTo>
                <a:lnTo>
                  <a:pt x="5561584" y="3574283"/>
                </a:lnTo>
                <a:lnTo>
                  <a:pt x="5558060" y="3575886"/>
                </a:lnTo>
                <a:lnTo>
                  <a:pt x="5556458" y="3577167"/>
                </a:lnTo>
                <a:lnTo>
                  <a:pt x="5555176" y="3578769"/>
                </a:lnTo>
                <a:lnTo>
                  <a:pt x="5553574" y="3580371"/>
                </a:lnTo>
                <a:lnTo>
                  <a:pt x="5552292" y="3582294"/>
                </a:lnTo>
                <a:lnTo>
                  <a:pt x="5551331" y="3584857"/>
                </a:lnTo>
                <a:lnTo>
                  <a:pt x="5550050" y="3587420"/>
                </a:lnTo>
                <a:lnTo>
                  <a:pt x="5549089" y="3590303"/>
                </a:lnTo>
                <a:lnTo>
                  <a:pt x="5548127" y="3593507"/>
                </a:lnTo>
                <a:lnTo>
                  <a:pt x="5551972" y="3596711"/>
                </a:lnTo>
                <a:lnTo>
                  <a:pt x="5555497" y="3598955"/>
                </a:lnTo>
                <a:lnTo>
                  <a:pt x="5558380" y="3600556"/>
                </a:lnTo>
                <a:lnTo>
                  <a:pt x="5561584" y="3601197"/>
                </a:lnTo>
                <a:lnTo>
                  <a:pt x="5564148" y="3601518"/>
                </a:lnTo>
                <a:lnTo>
                  <a:pt x="5566390" y="3601197"/>
                </a:lnTo>
                <a:lnTo>
                  <a:pt x="5568633" y="3600556"/>
                </a:lnTo>
                <a:lnTo>
                  <a:pt x="5570877" y="3598955"/>
                </a:lnTo>
                <a:lnTo>
                  <a:pt x="5572798" y="3597352"/>
                </a:lnTo>
                <a:lnTo>
                  <a:pt x="5574721" y="3596071"/>
                </a:lnTo>
                <a:lnTo>
                  <a:pt x="5578566" y="3591265"/>
                </a:lnTo>
                <a:lnTo>
                  <a:pt x="5584974" y="3581332"/>
                </a:lnTo>
                <a:lnTo>
                  <a:pt x="5586576" y="3583895"/>
                </a:lnTo>
                <a:lnTo>
                  <a:pt x="5587858" y="3586138"/>
                </a:lnTo>
                <a:lnTo>
                  <a:pt x="5588498" y="3588061"/>
                </a:lnTo>
                <a:lnTo>
                  <a:pt x="5589139" y="3590303"/>
                </a:lnTo>
                <a:lnTo>
                  <a:pt x="5589139" y="3592226"/>
                </a:lnTo>
                <a:lnTo>
                  <a:pt x="5588819" y="3594469"/>
                </a:lnTo>
                <a:lnTo>
                  <a:pt x="5588498" y="3596711"/>
                </a:lnTo>
                <a:lnTo>
                  <a:pt x="5587858" y="3598634"/>
                </a:lnTo>
                <a:lnTo>
                  <a:pt x="5585614" y="3602800"/>
                </a:lnTo>
                <a:lnTo>
                  <a:pt x="5582411" y="3606964"/>
                </a:lnTo>
                <a:lnTo>
                  <a:pt x="5578566" y="3610809"/>
                </a:lnTo>
                <a:lnTo>
                  <a:pt x="5574401" y="3614654"/>
                </a:lnTo>
                <a:lnTo>
                  <a:pt x="5569915" y="3617858"/>
                </a:lnTo>
                <a:lnTo>
                  <a:pt x="5564788" y="3621383"/>
                </a:lnTo>
                <a:lnTo>
                  <a:pt x="5559662" y="3624587"/>
                </a:lnTo>
                <a:lnTo>
                  <a:pt x="5554535" y="3627150"/>
                </a:lnTo>
                <a:lnTo>
                  <a:pt x="5545564" y="3631315"/>
                </a:lnTo>
                <a:lnTo>
                  <a:pt x="5538194" y="3633878"/>
                </a:lnTo>
                <a:lnTo>
                  <a:pt x="5537874" y="3635481"/>
                </a:lnTo>
                <a:lnTo>
                  <a:pt x="5537874" y="3636762"/>
                </a:lnTo>
                <a:lnTo>
                  <a:pt x="5537874" y="3638044"/>
                </a:lnTo>
                <a:lnTo>
                  <a:pt x="5538194" y="3639326"/>
                </a:lnTo>
                <a:lnTo>
                  <a:pt x="5539797" y="3641568"/>
                </a:lnTo>
                <a:lnTo>
                  <a:pt x="5542039" y="3643490"/>
                </a:lnTo>
                <a:lnTo>
                  <a:pt x="5545244" y="3645093"/>
                </a:lnTo>
                <a:lnTo>
                  <a:pt x="5548127" y="3647015"/>
                </a:lnTo>
                <a:lnTo>
                  <a:pt x="5554535" y="3650219"/>
                </a:lnTo>
                <a:lnTo>
                  <a:pt x="5557419" y="3652783"/>
                </a:lnTo>
                <a:lnTo>
                  <a:pt x="5559982" y="3655025"/>
                </a:lnTo>
                <a:lnTo>
                  <a:pt x="5561905" y="3657588"/>
                </a:lnTo>
                <a:lnTo>
                  <a:pt x="5562225" y="3659191"/>
                </a:lnTo>
                <a:lnTo>
                  <a:pt x="5562545" y="3660792"/>
                </a:lnTo>
                <a:lnTo>
                  <a:pt x="5562545" y="3662074"/>
                </a:lnTo>
                <a:lnTo>
                  <a:pt x="5562545" y="3663996"/>
                </a:lnTo>
                <a:lnTo>
                  <a:pt x="5561905" y="3666240"/>
                </a:lnTo>
                <a:lnTo>
                  <a:pt x="5561263" y="3668162"/>
                </a:lnTo>
                <a:lnTo>
                  <a:pt x="5559982" y="3671045"/>
                </a:lnTo>
                <a:lnTo>
                  <a:pt x="5558380" y="3673289"/>
                </a:lnTo>
                <a:lnTo>
                  <a:pt x="5553895" y="3679056"/>
                </a:lnTo>
                <a:lnTo>
                  <a:pt x="5552292" y="3682580"/>
                </a:lnTo>
                <a:lnTo>
                  <a:pt x="5550691" y="3685464"/>
                </a:lnTo>
                <a:lnTo>
                  <a:pt x="5549089" y="3687386"/>
                </a:lnTo>
                <a:lnTo>
                  <a:pt x="5546526" y="3688668"/>
                </a:lnTo>
                <a:lnTo>
                  <a:pt x="5544283" y="3689629"/>
                </a:lnTo>
                <a:lnTo>
                  <a:pt x="5541719" y="3689629"/>
                </a:lnTo>
                <a:lnTo>
                  <a:pt x="5539156" y="3689309"/>
                </a:lnTo>
                <a:lnTo>
                  <a:pt x="5536273" y="3688668"/>
                </a:lnTo>
                <a:lnTo>
                  <a:pt x="5533389" y="3687706"/>
                </a:lnTo>
                <a:lnTo>
                  <a:pt x="5530185" y="3686105"/>
                </a:lnTo>
                <a:lnTo>
                  <a:pt x="5524096" y="3683221"/>
                </a:lnTo>
                <a:lnTo>
                  <a:pt x="5511280" y="3675211"/>
                </a:lnTo>
                <a:lnTo>
                  <a:pt x="5509038" y="3677453"/>
                </a:lnTo>
                <a:lnTo>
                  <a:pt x="5506796" y="3679697"/>
                </a:lnTo>
                <a:lnTo>
                  <a:pt x="5505193" y="3681939"/>
                </a:lnTo>
                <a:lnTo>
                  <a:pt x="5503271" y="3684502"/>
                </a:lnTo>
                <a:lnTo>
                  <a:pt x="5500707" y="3689950"/>
                </a:lnTo>
                <a:lnTo>
                  <a:pt x="5498785" y="3695717"/>
                </a:lnTo>
                <a:lnTo>
                  <a:pt x="5497182" y="3701804"/>
                </a:lnTo>
                <a:lnTo>
                  <a:pt x="5495901" y="3708212"/>
                </a:lnTo>
                <a:lnTo>
                  <a:pt x="5495581" y="3714941"/>
                </a:lnTo>
                <a:lnTo>
                  <a:pt x="5495261" y="3721990"/>
                </a:lnTo>
                <a:lnTo>
                  <a:pt x="5494619" y="3736088"/>
                </a:lnTo>
                <a:lnTo>
                  <a:pt x="5493979" y="3743137"/>
                </a:lnTo>
                <a:lnTo>
                  <a:pt x="5493659" y="3750506"/>
                </a:lnTo>
                <a:lnTo>
                  <a:pt x="5493018" y="3757555"/>
                </a:lnTo>
                <a:lnTo>
                  <a:pt x="5491736" y="3764604"/>
                </a:lnTo>
                <a:lnTo>
                  <a:pt x="5489814" y="3771333"/>
                </a:lnTo>
                <a:lnTo>
                  <a:pt x="5487571" y="3778381"/>
                </a:lnTo>
                <a:lnTo>
                  <a:pt x="5486930" y="3779022"/>
                </a:lnTo>
                <a:lnTo>
                  <a:pt x="5486290" y="3779663"/>
                </a:lnTo>
                <a:lnTo>
                  <a:pt x="5483726" y="3781265"/>
                </a:lnTo>
                <a:lnTo>
                  <a:pt x="5481163" y="3781905"/>
                </a:lnTo>
                <a:lnTo>
                  <a:pt x="5477638" y="3782867"/>
                </a:lnTo>
                <a:lnTo>
                  <a:pt x="5474434" y="3783508"/>
                </a:lnTo>
                <a:lnTo>
                  <a:pt x="5471230" y="3784469"/>
                </a:lnTo>
                <a:lnTo>
                  <a:pt x="5468347" y="3785430"/>
                </a:lnTo>
                <a:lnTo>
                  <a:pt x="5467065" y="3786712"/>
                </a:lnTo>
                <a:lnTo>
                  <a:pt x="5466104" y="3787353"/>
                </a:lnTo>
                <a:lnTo>
                  <a:pt x="5464502" y="3789275"/>
                </a:lnTo>
                <a:lnTo>
                  <a:pt x="5463540" y="3791198"/>
                </a:lnTo>
                <a:lnTo>
                  <a:pt x="5462900" y="3793120"/>
                </a:lnTo>
                <a:lnTo>
                  <a:pt x="5462579" y="3795043"/>
                </a:lnTo>
                <a:lnTo>
                  <a:pt x="5462579" y="3798887"/>
                </a:lnTo>
                <a:lnTo>
                  <a:pt x="5462900" y="3802091"/>
                </a:lnTo>
                <a:lnTo>
                  <a:pt x="5464822" y="3807538"/>
                </a:lnTo>
                <a:lnTo>
                  <a:pt x="5465463" y="3809781"/>
                </a:lnTo>
                <a:lnTo>
                  <a:pt x="5465463" y="3810742"/>
                </a:lnTo>
                <a:lnTo>
                  <a:pt x="5465142" y="3811063"/>
                </a:lnTo>
                <a:lnTo>
                  <a:pt x="5451365" y="3827724"/>
                </a:lnTo>
                <a:lnTo>
                  <a:pt x="5434704" y="3848550"/>
                </a:lnTo>
                <a:lnTo>
                  <a:pt x="5426054" y="3860405"/>
                </a:lnTo>
                <a:lnTo>
                  <a:pt x="5417402" y="3872581"/>
                </a:lnTo>
                <a:lnTo>
                  <a:pt x="5408431" y="3885717"/>
                </a:lnTo>
                <a:lnTo>
                  <a:pt x="5404586" y="3892446"/>
                </a:lnTo>
                <a:lnTo>
                  <a:pt x="5400741" y="3899174"/>
                </a:lnTo>
                <a:lnTo>
                  <a:pt x="5397216" y="3905903"/>
                </a:lnTo>
                <a:lnTo>
                  <a:pt x="5392090" y="3912631"/>
                </a:lnTo>
                <a:lnTo>
                  <a:pt x="5386963" y="3920320"/>
                </a:lnTo>
                <a:lnTo>
                  <a:pt x="5381517" y="3927690"/>
                </a:lnTo>
                <a:lnTo>
                  <a:pt x="5369662" y="3942749"/>
                </a:lnTo>
                <a:lnTo>
                  <a:pt x="5359409" y="3954924"/>
                </a:lnTo>
                <a:lnTo>
                  <a:pt x="5356846" y="3959090"/>
                </a:lnTo>
                <a:lnTo>
                  <a:pt x="5354603" y="3963255"/>
                </a:lnTo>
                <a:lnTo>
                  <a:pt x="5353001" y="3967740"/>
                </a:lnTo>
                <a:lnTo>
                  <a:pt x="5351399" y="3972226"/>
                </a:lnTo>
                <a:lnTo>
                  <a:pt x="5349156" y="3981838"/>
                </a:lnTo>
                <a:lnTo>
                  <a:pt x="5347875" y="3986324"/>
                </a:lnTo>
                <a:lnTo>
                  <a:pt x="5346593" y="3991130"/>
                </a:lnTo>
                <a:lnTo>
                  <a:pt x="5344991" y="3995295"/>
                </a:lnTo>
                <a:lnTo>
                  <a:pt x="5343068" y="3999140"/>
                </a:lnTo>
                <a:lnTo>
                  <a:pt x="5340825" y="4002344"/>
                </a:lnTo>
                <a:lnTo>
                  <a:pt x="5339223" y="4003947"/>
                </a:lnTo>
                <a:lnTo>
                  <a:pt x="5337301" y="4005548"/>
                </a:lnTo>
                <a:lnTo>
                  <a:pt x="5335698" y="4006510"/>
                </a:lnTo>
                <a:lnTo>
                  <a:pt x="5333456" y="4007470"/>
                </a:lnTo>
                <a:lnTo>
                  <a:pt x="5331214" y="4008432"/>
                </a:lnTo>
                <a:lnTo>
                  <a:pt x="5328970" y="4009073"/>
                </a:lnTo>
                <a:lnTo>
                  <a:pt x="5326407" y="4009393"/>
                </a:lnTo>
                <a:lnTo>
                  <a:pt x="5323203" y="4009714"/>
                </a:lnTo>
                <a:lnTo>
                  <a:pt x="5319679" y="4009714"/>
                </a:lnTo>
                <a:lnTo>
                  <a:pt x="5316474" y="4009393"/>
                </a:lnTo>
                <a:lnTo>
                  <a:pt x="5312629" y="4009393"/>
                </a:lnTo>
                <a:lnTo>
                  <a:pt x="5307503" y="4010355"/>
                </a:lnTo>
                <a:lnTo>
                  <a:pt x="5302376" y="4011956"/>
                </a:lnTo>
                <a:lnTo>
                  <a:pt x="5296610" y="4014199"/>
                </a:lnTo>
                <a:lnTo>
                  <a:pt x="5294047" y="4015801"/>
                </a:lnTo>
                <a:lnTo>
                  <a:pt x="5291803" y="4017723"/>
                </a:lnTo>
                <a:lnTo>
                  <a:pt x="5288920" y="4019646"/>
                </a:lnTo>
                <a:lnTo>
                  <a:pt x="5286997" y="4021889"/>
                </a:lnTo>
                <a:lnTo>
                  <a:pt x="5285075" y="4024132"/>
                </a:lnTo>
                <a:lnTo>
                  <a:pt x="5283794" y="4026695"/>
                </a:lnTo>
                <a:lnTo>
                  <a:pt x="5282512" y="4029579"/>
                </a:lnTo>
                <a:lnTo>
                  <a:pt x="5281870" y="4032462"/>
                </a:lnTo>
                <a:lnTo>
                  <a:pt x="5282512" y="4034065"/>
                </a:lnTo>
                <a:lnTo>
                  <a:pt x="5283794" y="4036948"/>
                </a:lnTo>
                <a:lnTo>
                  <a:pt x="5288599" y="4044958"/>
                </a:lnTo>
                <a:lnTo>
                  <a:pt x="5295328" y="4056172"/>
                </a:lnTo>
                <a:lnTo>
                  <a:pt x="5294047" y="4056813"/>
                </a:lnTo>
                <a:lnTo>
                  <a:pt x="5290842" y="4058094"/>
                </a:lnTo>
                <a:lnTo>
                  <a:pt x="5281231" y="4060979"/>
                </a:lnTo>
                <a:lnTo>
                  <a:pt x="5275142" y="4062901"/>
                </a:lnTo>
                <a:lnTo>
                  <a:pt x="5268734" y="4065784"/>
                </a:lnTo>
                <a:lnTo>
                  <a:pt x="5262326" y="4068988"/>
                </a:lnTo>
                <a:lnTo>
                  <a:pt x="5256238" y="4072513"/>
                </a:lnTo>
                <a:lnTo>
                  <a:pt x="5253355" y="4074436"/>
                </a:lnTo>
                <a:lnTo>
                  <a:pt x="5250472" y="4076678"/>
                </a:lnTo>
                <a:lnTo>
                  <a:pt x="5248228" y="4078921"/>
                </a:lnTo>
                <a:lnTo>
                  <a:pt x="5245985" y="4081485"/>
                </a:lnTo>
                <a:lnTo>
                  <a:pt x="5244064" y="4084368"/>
                </a:lnTo>
                <a:lnTo>
                  <a:pt x="5242461" y="4086931"/>
                </a:lnTo>
                <a:lnTo>
                  <a:pt x="5241179" y="4090135"/>
                </a:lnTo>
                <a:lnTo>
                  <a:pt x="5240219" y="4093019"/>
                </a:lnTo>
                <a:lnTo>
                  <a:pt x="5240219" y="4096543"/>
                </a:lnTo>
                <a:lnTo>
                  <a:pt x="5240219" y="4099747"/>
                </a:lnTo>
                <a:lnTo>
                  <a:pt x="5241179" y="4103592"/>
                </a:lnTo>
                <a:lnTo>
                  <a:pt x="5242461" y="4107437"/>
                </a:lnTo>
                <a:lnTo>
                  <a:pt x="5244383" y="4111603"/>
                </a:lnTo>
                <a:lnTo>
                  <a:pt x="5247267" y="4116408"/>
                </a:lnTo>
                <a:lnTo>
                  <a:pt x="5250151" y="4120574"/>
                </a:lnTo>
                <a:lnTo>
                  <a:pt x="5254317" y="4125380"/>
                </a:lnTo>
                <a:lnTo>
                  <a:pt x="5246306" y="4136914"/>
                </a:lnTo>
                <a:lnTo>
                  <a:pt x="5238616" y="4147488"/>
                </a:lnTo>
                <a:lnTo>
                  <a:pt x="5224839" y="4169275"/>
                </a:lnTo>
                <a:lnTo>
                  <a:pt x="5207857" y="4193626"/>
                </a:lnTo>
                <a:lnTo>
                  <a:pt x="5197604" y="4207724"/>
                </a:lnTo>
                <a:lnTo>
                  <a:pt x="5185429" y="4224064"/>
                </a:lnTo>
                <a:lnTo>
                  <a:pt x="5182866" y="4228550"/>
                </a:lnTo>
                <a:lnTo>
                  <a:pt x="5179662" y="4234317"/>
                </a:lnTo>
                <a:lnTo>
                  <a:pt x="5173574" y="4247454"/>
                </a:lnTo>
                <a:lnTo>
                  <a:pt x="5169088" y="4258668"/>
                </a:lnTo>
                <a:lnTo>
                  <a:pt x="5168448" y="4261552"/>
                </a:lnTo>
                <a:lnTo>
                  <a:pt x="5168127" y="4262513"/>
                </a:lnTo>
                <a:lnTo>
                  <a:pt x="5168448" y="4262513"/>
                </a:lnTo>
                <a:lnTo>
                  <a:pt x="5166525" y="4263475"/>
                </a:lnTo>
                <a:lnTo>
                  <a:pt x="5164282" y="4264756"/>
                </a:lnTo>
                <a:lnTo>
                  <a:pt x="5161398" y="4265076"/>
                </a:lnTo>
                <a:lnTo>
                  <a:pt x="5159156" y="4265076"/>
                </a:lnTo>
                <a:lnTo>
                  <a:pt x="5154029" y="4265076"/>
                </a:lnTo>
                <a:lnTo>
                  <a:pt x="5148582" y="4264435"/>
                </a:lnTo>
                <a:lnTo>
                  <a:pt x="5143135" y="4263475"/>
                </a:lnTo>
                <a:lnTo>
                  <a:pt x="5140572" y="4263475"/>
                </a:lnTo>
                <a:lnTo>
                  <a:pt x="5138009" y="4263475"/>
                </a:lnTo>
                <a:lnTo>
                  <a:pt x="5135766" y="4263794"/>
                </a:lnTo>
                <a:lnTo>
                  <a:pt x="5133202" y="4264756"/>
                </a:lnTo>
                <a:lnTo>
                  <a:pt x="5130960" y="4265717"/>
                </a:lnTo>
                <a:lnTo>
                  <a:pt x="5129038" y="4267319"/>
                </a:lnTo>
                <a:lnTo>
                  <a:pt x="5127115" y="4269562"/>
                </a:lnTo>
                <a:lnTo>
                  <a:pt x="5125834" y="4271484"/>
                </a:lnTo>
                <a:lnTo>
                  <a:pt x="5124231" y="4273728"/>
                </a:lnTo>
                <a:lnTo>
                  <a:pt x="5122949" y="4275970"/>
                </a:lnTo>
                <a:lnTo>
                  <a:pt x="5121989" y="4280456"/>
                </a:lnTo>
                <a:lnTo>
                  <a:pt x="5120707" y="4284621"/>
                </a:lnTo>
                <a:lnTo>
                  <a:pt x="5120707" y="4288145"/>
                </a:lnTo>
                <a:lnTo>
                  <a:pt x="5120707" y="4291990"/>
                </a:lnTo>
                <a:lnTo>
                  <a:pt x="5121028" y="4298719"/>
                </a:lnTo>
                <a:lnTo>
                  <a:pt x="5120707" y="4301282"/>
                </a:lnTo>
                <a:lnTo>
                  <a:pt x="5120386" y="4303525"/>
                </a:lnTo>
                <a:lnTo>
                  <a:pt x="5119746" y="4304165"/>
                </a:lnTo>
                <a:lnTo>
                  <a:pt x="5118785" y="4305127"/>
                </a:lnTo>
                <a:lnTo>
                  <a:pt x="5118144" y="4305768"/>
                </a:lnTo>
                <a:lnTo>
                  <a:pt x="5116541" y="4306088"/>
                </a:lnTo>
                <a:lnTo>
                  <a:pt x="5113658" y="4307050"/>
                </a:lnTo>
                <a:lnTo>
                  <a:pt x="5108852" y="4306729"/>
                </a:lnTo>
                <a:lnTo>
                  <a:pt x="5102764" y="4305768"/>
                </a:lnTo>
                <a:lnTo>
                  <a:pt x="5095396" y="4303846"/>
                </a:lnTo>
                <a:lnTo>
                  <a:pt x="5102124" y="4351585"/>
                </a:lnTo>
                <a:lnTo>
                  <a:pt x="5083861" y="4372732"/>
                </a:lnTo>
                <a:lnTo>
                  <a:pt x="5065597" y="4393879"/>
                </a:lnTo>
                <a:lnTo>
                  <a:pt x="5029071" y="4434891"/>
                </a:lnTo>
                <a:lnTo>
                  <a:pt x="4992866" y="4476223"/>
                </a:lnTo>
                <a:lnTo>
                  <a:pt x="4975243" y="4497049"/>
                </a:lnTo>
                <a:lnTo>
                  <a:pt x="4958262" y="4517876"/>
                </a:lnTo>
                <a:lnTo>
                  <a:pt x="4940640" y="4538061"/>
                </a:lnTo>
                <a:lnTo>
                  <a:pt x="4923338" y="4558247"/>
                </a:lnTo>
                <a:lnTo>
                  <a:pt x="4906356" y="4578753"/>
                </a:lnTo>
                <a:lnTo>
                  <a:pt x="4890016" y="4599259"/>
                </a:lnTo>
                <a:lnTo>
                  <a:pt x="4873675" y="4619765"/>
                </a:lnTo>
                <a:lnTo>
                  <a:pt x="4857654" y="4639950"/>
                </a:lnTo>
                <a:lnTo>
                  <a:pt x="4826895" y="4680962"/>
                </a:lnTo>
                <a:lnTo>
                  <a:pt x="4822090" y="4680321"/>
                </a:lnTo>
                <a:lnTo>
                  <a:pt x="4816963" y="4679680"/>
                </a:lnTo>
                <a:lnTo>
                  <a:pt x="4812158" y="4678079"/>
                </a:lnTo>
                <a:lnTo>
                  <a:pt x="4807031" y="4676156"/>
                </a:lnTo>
                <a:lnTo>
                  <a:pt x="4801905" y="4673913"/>
                </a:lnTo>
                <a:lnTo>
                  <a:pt x="4796778" y="4671350"/>
                </a:lnTo>
                <a:lnTo>
                  <a:pt x="4786845" y="4665582"/>
                </a:lnTo>
                <a:lnTo>
                  <a:pt x="4783641" y="4675835"/>
                </a:lnTo>
                <a:lnTo>
                  <a:pt x="4780117" y="4686088"/>
                </a:lnTo>
                <a:lnTo>
                  <a:pt x="4776272" y="4695700"/>
                </a:lnTo>
                <a:lnTo>
                  <a:pt x="4772106" y="4704993"/>
                </a:lnTo>
                <a:lnTo>
                  <a:pt x="4767621" y="4714284"/>
                </a:lnTo>
                <a:lnTo>
                  <a:pt x="4763135" y="4722935"/>
                </a:lnTo>
                <a:lnTo>
                  <a:pt x="4758009" y="4731586"/>
                </a:lnTo>
                <a:lnTo>
                  <a:pt x="4753203" y="4740237"/>
                </a:lnTo>
                <a:lnTo>
                  <a:pt x="4747756" y="4748568"/>
                </a:lnTo>
                <a:lnTo>
                  <a:pt x="4742629" y="4756577"/>
                </a:lnTo>
                <a:lnTo>
                  <a:pt x="4736862" y="4764588"/>
                </a:lnTo>
                <a:lnTo>
                  <a:pt x="4731095" y="4771957"/>
                </a:lnTo>
                <a:lnTo>
                  <a:pt x="4718919" y="4787016"/>
                </a:lnTo>
                <a:lnTo>
                  <a:pt x="4706423" y="4801434"/>
                </a:lnTo>
                <a:lnTo>
                  <a:pt x="4692967" y="4815212"/>
                </a:lnTo>
                <a:lnTo>
                  <a:pt x="4679830" y="4828669"/>
                </a:lnTo>
                <a:lnTo>
                  <a:pt x="4652275" y="4855583"/>
                </a:lnTo>
                <a:lnTo>
                  <a:pt x="4625361" y="4882176"/>
                </a:lnTo>
                <a:lnTo>
                  <a:pt x="4611904" y="4895954"/>
                </a:lnTo>
                <a:lnTo>
                  <a:pt x="4598767" y="4909411"/>
                </a:lnTo>
                <a:lnTo>
                  <a:pt x="4596845" y="4911012"/>
                </a:lnTo>
                <a:lnTo>
                  <a:pt x="4594922" y="4912294"/>
                </a:lnTo>
                <a:lnTo>
                  <a:pt x="4593640" y="4913576"/>
                </a:lnTo>
                <a:lnTo>
                  <a:pt x="4592359" y="4915178"/>
                </a:lnTo>
                <a:lnTo>
                  <a:pt x="4591719" y="4917101"/>
                </a:lnTo>
                <a:lnTo>
                  <a:pt x="4591398" y="4918702"/>
                </a:lnTo>
                <a:lnTo>
                  <a:pt x="4591077" y="4920625"/>
                </a:lnTo>
                <a:lnTo>
                  <a:pt x="4591398" y="4921906"/>
                </a:lnTo>
                <a:lnTo>
                  <a:pt x="4591719" y="4925751"/>
                </a:lnTo>
                <a:lnTo>
                  <a:pt x="4593001" y="4929917"/>
                </a:lnTo>
                <a:lnTo>
                  <a:pt x="4596204" y="4937926"/>
                </a:lnTo>
                <a:lnTo>
                  <a:pt x="4597806" y="4941771"/>
                </a:lnTo>
                <a:lnTo>
                  <a:pt x="4599088" y="4945937"/>
                </a:lnTo>
                <a:lnTo>
                  <a:pt x="4599409" y="4949461"/>
                </a:lnTo>
                <a:lnTo>
                  <a:pt x="4599409" y="4951383"/>
                </a:lnTo>
                <a:lnTo>
                  <a:pt x="4599409" y="4953306"/>
                </a:lnTo>
                <a:lnTo>
                  <a:pt x="4599088" y="4954908"/>
                </a:lnTo>
                <a:lnTo>
                  <a:pt x="4598127" y="4956831"/>
                </a:lnTo>
                <a:lnTo>
                  <a:pt x="4597165" y="4958112"/>
                </a:lnTo>
                <a:lnTo>
                  <a:pt x="4595564" y="4959714"/>
                </a:lnTo>
                <a:lnTo>
                  <a:pt x="4593961" y="4960996"/>
                </a:lnTo>
                <a:lnTo>
                  <a:pt x="4591719" y="4961957"/>
                </a:lnTo>
                <a:lnTo>
                  <a:pt x="4589476" y="4963559"/>
                </a:lnTo>
                <a:lnTo>
                  <a:pt x="4586272" y="4964200"/>
                </a:lnTo>
                <a:lnTo>
                  <a:pt x="4582748" y="4958112"/>
                </a:lnTo>
                <a:lnTo>
                  <a:pt x="4579223" y="4952986"/>
                </a:lnTo>
                <a:lnTo>
                  <a:pt x="4575378" y="4948179"/>
                </a:lnTo>
                <a:lnTo>
                  <a:pt x="4571533" y="4944655"/>
                </a:lnTo>
                <a:lnTo>
                  <a:pt x="4567688" y="4941131"/>
                </a:lnTo>
                <a:lnTo>
                  <a:pt x="4563843" y="4938567"/>
                </a:lnTo>
                <a:lnTo>
                  <a:pt x="4560318" y="4936004"/>
                </a:lnTo>
                <a:lnTo>
                  <a:pt x="4555834" y="4934403"/>
                </a:lnTo>
                <a:lnTo>
                  <a:pt x="4552309" y="4933121"/>
                </a:lnTo>
                <a:lnTo>
                  <a:pt x="4548144" y="4932480"/>
                </a:lnTo>
                <a:lnTo>
                  <a:pt x="4544299" y="4931518"/>
                </a:lnTo>
                <a:lnTo>
                  <a:pt x="4540133" y="4931198"/>
                </a:lnTo>
                <a:lnTo>
                  <a:pt x="4532123" y="4931198"/>
                </a:lnTo>
                <a:lnTo>
                  <a:pt x="4524113" y="4931198"/>
                </a:lnTo>
                <a:lnTo>
                  <a:pt x="4526996" y="4937286"/>
                </a:lnTo>
                <a:lnTo>
                  <a:pt x="4530201" y="4941771"/>
                </a:lnTo>
                <a:lnTo>
                  <a:pt x="4533404" y="4945296"/>
                </a:lnTo>
                <a:lnTo>
                  <a:pt x="4536609" y="4947539"/>
                </a:lnTo>
                <a:lnTo>
                  <a:pt x="4540133" y="4949141"/>
                </a:lnTo>
                <a:lnTo>
                  <a:pt x="4543657" y="4950102"/>
                </a:lnTo>
                <a:lnTo>
                  <a:pt x="4547182" y="4950743"/>
                </a:lnTo>
                <a:lnTo>
                  <a:pt x="4550707" y="4951064"/>
                </a:lnTo>
                <a:lnTo>
                  <a:pt x="4554231" y="4951383"/>
                </a:lnTo>
                <a:lnTo>
                  <a:pt x="4557755" y="4951704"/>
                </a:lnTo>
                <a:lnTo>
                  <a:pt x="4561280" y="4952986"/>
                </a:lnTo>
                <a:lnTo>
                  <a:pt x="4564805" y="4954268"/>
                </a:lnTo>
                <a:lnTo>
                  <a:pt x="4568008" y="4956831"/>
                </a:lnTo>
                <a:lnTo>
                  <a:pt x="4571213" y="4960035"/>
                </a:lnTo>
                <a:lnTo>
                  <a:pt x="4574737" y="4964840"/>
                </a:lnTo>
                <a:lnTo>
                  <a:pt x="4577621" y="4970288"/>
                </a:lnTo>
                <a:lnTo>
                  <a:pt x="4569931" y="4976375"/>
                </a:lnTo>
                <a:lnTo>
                  <a:pt x="4562562" y="4982142"/>
                </a:lnTo>
                <a:lnTo>
                  <a:pt x="4558717" y="4984386"/>
                </a:lnTo>
                <a:lnTo>
                  <a:pt x="4554872" y="4986308"/>
                </a:lnTo>
                <a:lnTo>
                  <a:pt x="4551027" y="4988231"/>
                </a:lnTo>
                <a:lnTo>
                  <a:pt x="4547182" y="4989832"/>
                </a:lnTo>
                <a:lnTo>
                  <a:pt x="4543337" y="4990473"/>
                </a:lnTo>
                <a:lnTo>
                  <a:pt x="4540133" y="4991114"/>
                </a:lnTo>
                <a:lnTo>
                  <a:pt x="4536609" y="4991114"/>
                </a:lnTo>
                <a:lnTo>
                  <a:pt x="4532764" y="4990153"/>
                </a:lnTo>
                <a:lnTo>
                  <a:pt x="4529240" y="4988550"/>
                </a:lnTo>
                <a:lnTo>
                  <a:pt x="4526356" y="4986628"/>
                </a:lnTo>
                <a:lnTo>
                  <a:pt x="4522831" y="4983745"/>
                </a:lnTo>
                <a:lnTo>
                  <a:pt x="4519948" y="4980220"/>
                </a:lnTo>
                <a:lnTo>
                  <a:pt x="4518346" y="4983104"/>
                </a:lnTo>
                <a:lnTo>
                  <a:pt x="4517385" y="4985987"/>
                </a:lnTo>
                <a:lnTo>
                  <a:pt x="4517064" y="4988550"/>
                </a:lnTo>
                <a:lnTo>
                  <a:pt x="4516743" y="4991755"/>
                </a:lnTo>
                <a:lnTo>
                  <a:pt x="4516743" y="4995279"/>
                </a:lnTo>
                <a:lnTo>
                  <a:pt x="4516743" y="4998163"/>
                </a:lnTo>
                <a:lnTo>
                  <a:pt x="4518025" y="5004571"/>
                </a:lnTo>
                <a:lnTo>
                  <a:pt x="4520268" y="5011620"/>
                </a:lnTo>
                <a:lnTo>
                  <a:pt x="4522831" y="5018669"/>
                </a:lnTo>
                <a:lnTo>
                  <a:pt x="4526676" y="5026038"/>
                </a:lnTo>
                <a:lnTo>
                  <a:pt x="4530841" y="5033728"/>
                </a:lnTo>
                <a:lnTo>
                  <a:pt x="4520588" y="5042378"/>
                </a:lnTo>
                <a:lnTo>
                  <a:pt x="4510977" y="5050389"/>
                </a:lnTo>
                <a:lnTo>
                  <a:pt x="4502325" y="5057438"/>
                </a:lnTo>
                <a:lnTo>
                  <a:pt x="4493674" y="5064166"/>
                </a:lnTo>
                <a:lnTo>
                  <a:pt x="4484703" y="5069613"/>
                </a:lnTo>
                <a:lnTo>
                  <a:pt x="4476373" y="5075381"/>
                </a:lnTo>
                <a:lnTo>
                  <a:pt x="4468043" y="5080507"/>
                </a:lnTo>
                <a:lnTo>
                  <a:pt x="4459712" y="5085313"/>
                </a:lnTo>
                <a:lnTo>
                  <a:pt x="4441769" y="5094925"/>
                </a:lnTo>
                <a:lnTo>
                  <a:pt x="4422865" y="5105499"/>
                </a:lnTo>
                <a:lnTo>
                  <a:pt x="4401398" y="5117674"/>
                </a:lnTo>
                <a:lnTo>
                  <a:pt x="4389543" y="5124723"/>
                </a:lnTo>
                <a:lnTo>
                  <a:pt x="4377048" y="5132413"/>
                </a:lnTo>
                <a:lnTo>
                  <a:pt x="4375125" y="5110945"/>
                </a:lnTo>
                <a:lnTo>
                  <a:pt x="4373523" y="5101654"/>
                </a:lnTo>
                <a:lnTo>
                  <a:pt x="4372562" y="5093323"/>
                </a:lnTo>
                <a:lnTo>
                  <a:pt x="4370959" y="5085634"/>
                </a:lnTo>
                <a:lnTo>
                  <a:pt x="4369037" y="5078585"/>
                </a:lnTo>
                <a:lnTo>
                  <a:pt x="4367115" y="5072177"/>
                </a:lnTo>
                <a:lnTo>
                  <a:pt x="4364872" y="5065128"/>
                </a:lnTo>
                <a:lnTo>
                  <a:pt x="4362309" y="5058720"/>
                </a:lnTo>
                <a:lnTo>
                  <a:pt x="4359105" y="5051991"/>
                </a:lnTo>
                <a:lnTo>
                  <a:pt x="4352056" y="5037252"/>
                </a:lnTo>
                <a:lnTo>
                  <a:pt x="4342444" y="5019950"/>
                </a:lnTo>
                <a:lnTo>
                  <a:pt x="4330909" y="4998484"/>
                </a:lnTo>
                <a:lnTo>
                  <a:pt x="4327384" y="5000085"/>
                </a:lnTo>
                <a:lnTo>
                  <a:pt x="4324180" y="5002007"/>
                </a:lnTo>
                <a:lnTo>
                  <a:pt x="4322258" y="5003930"/>
                </a:lnTo>
                <a:lnTo>
                  <a:pt x="4320656" y="5005852"/>
                </a:lnTo>
                <a:lnTo>
                  <a:pt x="4319695" y="5008096"/>
                </a:lnTo>
                <a:lnTo>
                  <a:pt x="4319695" y="5010659"/>
                </a:lnTo>
                <a:lnTo>
                  <a:pt x="4319695" y="5013542"/>
                </a:lnTo>
                <a:lnTo>
                  <a:pt x="4320335" y="5016105"/>
                </a:lnTo>
                <a:lnTo>
                  <a:pt x="4321297" y="5018989"/>
                </a:lnTo>
                <a:lnTo>
                  <a:pt x="4322258" y="5022193"/>
                </a:lnTo>
                <a:lnTo>
                  <a:pt x="4325783" y="5028602"/>
                </a:lnTo>
                <a:lnTo>
                  <a:pt x="4333473" y="5041738"/>
                </a:lnTo>
                <a:lnTo>
                  <a:pt x="4330588" y="5042378"/>
                </a:lnTo>
                <a:lnTo>
                  <a:pt x="4328025" y="5042699"/>
                </a:lnTo>
                <a:lnTo>
                  <a:pt x="4325462" y="5043019"/>
                </a:lnTo>
                <a:lnTo>
                  <a:pt x="4322579" y="5043019"/>
                </a:lnTo>
                <a:lnTo>
                  <a:pt x="4317772" y="5042699"/>
                </a:lnTo>
                <a:lnTo>
                  <a:pt x="4312646" y="5041097"/>
                </a:lnTo>
                <a:lnTo>
                  <a:pt x="4308160" y="5039174"/>
                </a:lnTo>
                <a:lnTo>
                  <a:pt x="4303674" y="5036611"/>
                </a:lnTo>
                <a:lnTo>
                  <a:pt x="4298548" y="5033728"/>
                </a:lnTo>
                <a:lnTo>
                  <a:pt x="4294062" y="5030203"/>
                </a:lnTo>
                <a:lnTo>
                  <a:pt x="4285412" y="5022513"/>
                </a:lnTo>
                <a:lnTo>
                  <a:pt x="4276120" y="5014183"/>
                </a:lnTo>
                <a:lnTo>
                  <a:pt x="4267469" y="5006493"/>
                </a:lnTo>
                <a:lnTo>
                  <a:pt x="4262983" y="5002648"/>
                </a:lnTo>
                <a:lnTo>
                  <a:pt x="4258498" y="4999444"/>
                </a:lnTo>
                <a:lnTo>
                  <a:pt x="4255294" y="5003930"/>
                </a:lnTo>
                <a:lnTo>
                  <a:pt x="4252410" y="5007775"/>
                </a:lnTo>
                <a:lnTo>
                  <a:pt x="4249206" y="5010979"/>
                </a:lnTo>
                <a:lnTo>
                  <a:pt x="4245682" y="5014504"/>
                </a:lnTo>
                <a:lnTo>
                  <a:pt x="4241837" y="5017708"/>
                </a:lnTo>
                <a:lnTo>
                  <a:pt x="4238633" y="5020271"/>
                </a:lnTo>
                <a:lnTo>
                  <a:pt x="4234788" y="5022513"/>
                </a:lnTo>
                <a:lnTo>
                  <a:pt x="4230943" y="5024757"/>
                </a:lnTo>
                <a:lnTo>
                  <a:pt x="4222932" y="5028602"/>
                </a:lnTo>
                <a:lnTo>
                  <a:pt x="4214923" y="5032126"/>
                </a:lnTo>
                <a:lnTo>
                  <a:pt x="4199222" y="5038214"/>
                </a:lnTo>
                <a:lnTo>
                  <a:pt x="4192173" y="5041097"/>
                </a:lnTo>
                <a:lnTo>
                  <a:pt x="4185445" y="5044622"/>
                </a:lnTo>
                <a:lnTo>
                  <a:pt x="4182241" y="5046544"/>
                </a:lnTo>
                <a:lnTo>
                  <a:pt x="4179037" y="5048467"/>
                </a:lnTo>
                <a:lnTo>
                  <a:pt x="4176474" y="5050709"/>
                </a:lnTo>
                <a:lnTo>
                  <a:pt x="4173911" y="5053272"/>
                </a:lnTo>
                <a:lnTo>
                  <a:pt x="4171668" y="5055516"/>
                </a:lnTo>
                <a:lnTo>
                  <a:pt x="4169425" y="5058720"/>
                </a:lnTo>
                <a:lnTo>
                  <a:pt x="4167503" y="5061603"/>
                </a:lnTo>
                <a:lnTo>
                  <a:pt x="4165900" y="5065448"/>
                </a:lnTo>
                <a:lnTo>
                  <a:pt x="4164619" y="5069293"/>
                </a:lnTo>
                <a:lnTo>
                  <a:pt x="4163658" y="5073458"/>
                </a:lnTo>
                <a:lnTo>
                  <a:pt x="4163337" y="5078264"/>
                </a:lnTo>
                <a:lnTo>
                  <a:pt x="4162696" y="5083070"/>
                </a:lnTo>
                <a:lnTo>
                  <a:pt x="4159813" y="5085634"/>
                </a:lnTo>
                <a:lnTo>
                  <a:pt x="4157250" y="5087556"/>
                </a:lnTo>
                <a:lnTo>
                  <a:pt x="4154046" y="5088517"/>
                </a:lnTo>
                <a:lnTo>
                  <a:pt x="4151802" y="5088517"/>
                </a:lnTo>
                <a:lnTo>
                  <a:pt x="4149239" y="5087556"/>
                </a:lnTo>
                <a:lnTo>
                  <a:pt x="4146997" y="5086915"/>
                </a:lnTo>
                <a:lnTo>
                  <a:pt x="4144434" y="5085313"/>
                </a:lnTo>
                <a:lnTo>
                  <a:pt x="4142190" y="5083390"/>
                </a:lnTo>
                <a:lnTo>
                  <a:pt x="4138026" y="5080186"/>
                </a:lnTo>
                <a:lnTo>
                  <a:pt x="4135782" y="5078264"/>
                </a:lnTo>
                <a:lnTo>
                  <a:pt x="4133540" y="5076982"/>
                </a:lnTo>
                <a:lnTo>
                  <a:pt x="4131297" y="5075701"/>
                </a:lnTo>
                <a:lnTo>
                  <a:pt x="4128733" y="5075381"/>
                </a:lnTo>
                <a:lnTo>
                  <a:pt x="4126170" y="5075381"/>
                </a:lnTo>
                <a:lnTo>
                  <a:pt x="4123607" y="5076341"/>
                </a:lnTo>
                <a:lnTo>
                  <a:pt x="4122005" y="5078264"/>
                </a:lnTo>
                <a:lnTo>
                  <a:pt x="4121364" y="5079545"/>
                </a:lnTo>
                <a:lnTo>
                  <a:pt x="4121044" y="5081468"/>
                </a:lnTo>
                <a:lnTo>
                  <a:pt x="4120724" y="5083711"/>
                </a:lnTo>
                <a:lnTo>
                  <a:pt x="4121044" y="5088517"/>
                </a:lnTo>
                <a:lnTo>
                  <a:pt x="4121684" y="5093002"/>
                </a:lnTo>
                <a:lnTo>
                  <a:pt x="4122646" y="5097488"/>
                </a:lnTo>
                <a:lnTo>
                  <a:pt x="4122646" y="5099411"/>
                </a:lnTo>
                <a:lnTo>
                  <a:pt x="4122005" y="5101654"/>
                </a:lnTo>
                <a:lnTo>
                  <a:pt x="4121684" y="5103576"/>
                </a:lnTo>
                <a:lnTo>
                  <a:pt x="4120724" y="5105499"/>
                </a:lnTo>
                <a:lnTo>
                  <a:pt x="4119442" y="5107100"/>
                </a:lnTo>
                <a:lnTo>
                  <a:pt x="4117199" y="5108703"/>
                </a:lnTo>
                <a:lnTo>
                  <a:pt x="4112072" y="5112868"/>
                </a:lnTo>
                <a:lnTo>
                  <a:pt x="4107587" y="5116072"/>
                </a:lnTo>
                <a:lnTo>
                  <a:pt x="4103101" y="5118956"/>
                </a:lnTo>
                <a:lnTo>
                  <a:pt x="4098615" y="5120237"/>
                </a:lnTo>
                <a:lnTo>
                  <a:pt x="4094450" y="5121519"/>
                </a:lnTo>
                <a:lnTo>
                  <a:pt x="4090285" y="5121839"/>
                </a:lnTo>
                <a:lnTo>
                  <a:pt x="4085799" y="5121839"/>
                </a:lnTo>
                <a:lnTo>
                  <a:pt x="4081634" y="5121839"/>
                </a:lnTo>
                <a:lnTo>
                  <a:pt x="4073304" y="5121839"/>
                </a:lnTo>
                <a:lnTo>
                  <a:pt x="4068818" y="5121839"/>
                </a:lnTo>
                <a:lnTo>
                  <a:pt x="4064652" y="5122801"/>
                </a:lnTo>
                <a:lnTo>
                  <a:pt x="4060488" y="5123441"/>
                </a:lnTo>
                <a:lnTo>
                  <a:pt x="4056002" y="5125364"/>
                </a:lnTo>
                <a:lnTo>
                  <a:pt x="4050875" y="5127606"/>
                </a:lnTo>
                <a:lnTo>
                  <a:pt x="4046069" y="5131131"/>
                </a:lnTo>
                <a:lnTo>
                  <a:pt x="4039661" y="5123761"/>
                </a:lnTo>
                <a:lnTo>
                  <a:pt x="4036137" y="5120237"/>
                </a:lnTo>
                <a:lnTo>
                  <a:pt x="4032612" y="5117353"/>
                </a:lnTo>
                <a:lnTo>
                  <a:pt x="4029088" y="5114790"/>
                </a:lnTo>
                <a:lnTo>
                  <a:pt x="4025563" y="5112227"/>
                </a:lnTo>
                <a:lnTo>
                  <a:pt x="4022039" y="5110625"/>
                </a:lnTo>
                <a:lnTo>
                  <a:pt x="4018194" y="5109023"/>
                </a:lnTo>
                <a:lnTo>
                  <a:pt x="4014028" y="5108062"/>
                </a:lnTo>
                <a:lnTo>
                  <a:pt x="4010183" y="5107741"/>
                </a:lnTo>
                <a:lnTo>
                  <a:pt x="4006019" y="5107741"/>
                </a:lnTo>
                <a:lnTo>
                  <a:pt x="4001533" y="5109023"/>
                </a:lnTo>
                <a:lnTo>
                  <a:pt x="3997047" y="5110625"/>
                </a:lnTo>
                <a:lnTo>
                  <a:pt x="3992241" y="5113188"/>
                </a:lnTo>
                <a:lnTo>
                  <a:pt x="3987435" y="5116712"/>
                </a:lnTo>
                <a:lnTo>
                  <a:pt x="3982309" y="5120878"/>
                </a:lnTo>
                <a:lnTo>
                  <a:pt x="3982309" y="5124723"/>
                </a:lnTo>
                <a:lnTo>
                  <a:pt x="3982950" y="5128247"/>
                </a:lnTo>
                <a:lnTo>
                  <a:pt x="3983590" y="5131131"/>
                </a:lnTo>
                <a:lnTo>
                  <a:pt x="3985192" y="5133373"/>
                </a:lnTo>
                <a:lnTo>
                  <a:pt x="3986473" y="5135296"/>
                </a:lnTo>
                <a:lnTo>
                  <a:pt x="3988396" y="5136258"/>
                </a:lnTo>
                <a:lnTo>
                  <a:pt x="3990959" y="5137218"/>
                </a:lnTo>
                <a:lnTo>
                  <a:pt x="3993522" y="5137859"/>
                </a:lnTo>
                <a:lnTo>
                  <a:pt x="3996086" y="5137859"/>
                </a:lnTo>
                <a:lnTo>
                  <a:pt x="3998649" y="5137539"/>
                </a:lnTo>
                <a:lnTo>
                  <a:pt x="4004737" y="5136258"/>
                </a:lnTo>
                <a:lnTo>
                  <a:pt x="4010824" y="5134335"/>
                </a:lnTo>
                <a:lnTo>
                  <a:pt x="4016912" y="5132092"/>
                </a:lnTo>
                <a:lnTo>
                  <a:pt x="4026845" y="5128247"/>
                </a:lnTo>
                <a:lnTo>
                  <a:pt x="4030369" y="5127286"/>
                </a:lnTo>
                <a:lnTo>
                  <a:pt x="4031651" y="5126965"/>
                </a:lnTo>
                <a:lnTo>
                  <a:pt x="4031971" y="5127286"/>
                </a:lnTo>
                <a:lnTo>
                  <a:pt x="4032292" y="5127606"/>
                </a:lnTo>
                <a:lnTo>
                  <a:pt x="4032292" y="5128247"/>
                </a:lnTo>
                <a:lnTo>
                  <a:pt x="4030049" y="5131772"/>
                </a:lnTo>
                <a:lnTo>
                  <a:pt x="4025563" y="5137218"/>
                </a:lnTo>
                <a:lnTo>
                  <a:pt x="4017873" y="5145229"/>
                </a:lnTo>
                <a:lnTo>
                  <a:pt x="4015631" y="5147471"/>
                </a:lnTo>
                <a:lnTo>
                  <a:pt x="4012747" y="5149394"/>
                </a:lnTo>
                <a:lnTo>
                  <a:pt x="4007300" y="5153239"/>
                </a:lnTo>
                <a:lnTo>
                  <a:pt x="4001212" y="5156123"/>
                </a:lnTo>
                <a:lnTo>
                  <a:pt x="3995445" y="5158365"/>
                </a:lnTo>
                <a:lnTo>
                  <a:pt x="3985513" y="5161569"/>
                </a:lnTo>
                <a:lnTo>
                  <a:pt x="3981988" y="5162531"/>
                </a:lnTo>
                <a:lnTo>
                  <a:pt x="3980386" y="5163812"/>
                </a:lnTo>
                <a:lnTo>
                  <a:pt x="3976861" y="5166696"/>
                </a:lnTo>
                <a:lnTo>
                  <a:pt x="3973657" y="5170221"/>
                </a:lnTo>
                <a:lnTo>
                  <a:pt x="3971094" y="5173425"/>
                </a:lnTo>
                <a:lnTo>
                  <a:pt x="3969172" y="5176629"/>
                </a:lnTo>
                <a:lnTo>
                  <a:pt x="3965327" y="5182716"/>
                </a:lnTo>
                <a:lnTo>
                  <a:pt x="3962764" y="5188483"/>
                </a:lnTo>
                <a:lnTo>
                  <a:pt x="3960841" y="5193931"/>
                </a:lnTo>
                <a:lnTo>
                  <a:pt x="3958599" y="5198416"/>
                </a:lnTo>
                <a:lnTo>
                  <a:pt x="3956036" y="5202261"/>
                </a:lnTo>
                <a:lnTo>
                  <a:pt x="3955074" y="5203863"/>
                </a:lnTo>
                <a:lnTo>
                  <a:pt x="3953472" y="5204824"/>
                </a:lnTo>
                <a:lnTo>
                  <a:pt x="3950588" y="5206426"/>
                </a:lnTo>
                <a:lnTo>
                  <a:pt x="3947705" y="5207388"/>
                </a:lnTo>
                <a:lnTo>
                  <a:pt x="3945142" y="5208348"/>
                </a:lnTo>
                <a:lnTo>
                  <a:pt x="3942578" y="5208669"/>
                </a:lnTo>
                <a:lnTo>
                  <a:pt x="3939694" y="5208989"/>
                </a:lnTo>
                <a:lnTo>
                  <a:pt x="3937131" y="5208669"/>
                </a:lnTo>
                <a:lnTo>
                  <a:pt x="3932326" y="5208348"/>
                </a:lnTo>
                <a:lnTo>
                  <a:pt x="3926878" y="5208028"/>
                </a:lnTo>
                <a:lnTo>
                  <a:pt x="3921432" y="5207388"/>
                </a:lnTo>
                <a:lnTo>
                  <a:pt x="3918548" y="5208028"/>
                </a:lnTo>
                <a:lnTo>
                  <a:pt x="3915344" y="5208348"/>
                </a:lnTo>
                <a:lnTo>
                  <a:pt x="3912460" y="5209310"/>
                </a:lnTo>
                <a:lnTo>
                  <a:pt x="3909256" y="5210592"/>
                </a:lnTo>
                <a:lnTo>
                  <a:pt x="3894838" y="5217320"/>
                </a:lnTo>
                <a:lnTo>
                  <a:pt x="3880740" y="5225009"/>
                </a:lnTo>
                <a:lnTo>
                  <a:pt x="3866322" y="5232699"/>
                </a:lnTo>
                <a:lnTo>
                  <a:pt x="3851903" y="5240710"/>
                </a:lnTo>
                <a:lnTo>
                  <a:pt x="3794551" y="5273391"/>
                </a:lnTo>
                <a:lnTo>
                  <a:pt x="3780454" y="5280760"/>
                </a:lnTo>
                <a:lnTo>
                  <a:pt x="3766676" y="5287168"/>
                </a:lnTo>
                <a:lnTo>
                  <a:pt x="3753219" y="5293256"/>
                </a:lnTo>
                <a:lnTo>
                  <a:pt x="3740402" y="5299023"/>
                </a:lnTo>
                <a:lnTo>
                  <a:pt x="3728227" y="5303509"/>
                </a:lnTo>
                <a:lnTo>
                  <a:pt x="3716692" y="5307033"/>
                </a:lnTo>
                <a:lnTo>
                  <a:pt x="3705799" y="5309596"/>
                </a:lnTo>
                <a:lnTo>
                  <a:pt x="3700672" y="5310237"/>
                </a:lnTo>
                <a:lnTo>
                  <a:pt x="3695867" y="5311199"/>
                </a:lnTo>
                <a:lnTo>
                  <a:pt x="3693944" y="5312159"/>
                </a:lnTo>
                <a:lnTo>
                  <a:pt x="3692342" y="5314082"/>
                </a:lnTo>
                <a:lnTo>
                  <a:pt x="3691701" y="5315684"/>
                </a:lnTo>
                <a:lnTo>
                  <a:pt x="3690740" y="5317927"/>
                </a:lnTo>
                <a:lnTo>
                  <a:pt x="3690740" y="5319849"/>
                </a:lnTo>
                <a:lnTo>
                  <a:pt x="3690740" y="5322412"/>
                </a:lnTo>
                <a:lnTo>
                  <a:pt x="3691701" y="5327539"/>
                </a:lnTo>
                <a:lnTo>
                  <a:pt x="3693303" y="5333306"/>
                </a:lnTo>
                <a:lnTo>
                  <a:pt x="3695226" y="5338754"/>
                </a:lnTo>
                <a:lnTo>
                  <a:pt x="3697148" y="5344521"/>
                </a:lnTo>
                <a:lnTo>
                  <a:pt x="3698430" y="5350288"/>
                </a:lnTo>
                <a:lnTo>
                  <a:pt x="3693303" y="5350288"/>
                </a:lnTo>
                <a:lnTo>
                  <a:pt x="3687856" y="5350288"/>
                </a:lnTo>
                <a:lnTo>
                  <a:pt x="3676321" y="5351570"/>
                </a:lnTo>
                <a:lnTo>
                  <a:pt x="3664787" y="5353812"/>
                </a:lnTo>
                <a:lnTo>
                  <a:pt x="3652611" y="5356696"/>
                </a:lnTo>
                <a:lnTo>
                  <a:pt x="3640436" y="5360541"/>
                </a:lnTo>
                <a:lnTo>
                  <a:pt x="3627620" y="5365027"/>
                </a:lnTo>
                <a:lnTo>
                  <a:pt x="3615125" y="5370794"/>
                </a:lnTo>
                <a:lnTo>
                  <a:pt x="3602949" y="5376881"/>
                </a:lnTo>
                <a:lnTo>
                  <a:pt x="3590774" y="5383930"/>
                </a:lnTo>
                <a:lnTo>
                  <a:pt x="3578918" y="5391300"/>
                </a:lnTo>
                <a:lnTo>
                  <a:pt x="3568025" y="5399310"/>
                </a:lnTo>
                <a:lnTo>
                  <a:pt x="3556811" y="5408281"/>
                </a:lnTo>
                <a:lnTo>
                  <a:pt x="3546558" y="5417573"/>
                </a:lnTo>
                <a:lnTo>
                  <a:pt x="3537587" y="5427185"/>
                </a:lnTo>
                <a:lnTo>
                  <a:pt x="3533101" y="5431991"/>
                </a:lnTo>
                <a:lnTo>
                  <a:pt x="3528615" y="5437438"/>
                </a:lnTo>
                <a:lnTo>
                  <a:pt x="3525090" y="5442885"/>
                </a:lnTo>
                <a:lnTo>
                  <a:pt x="3521245" y="5448011"/>
                </a:lnTo>
                <a:lnTo>
                  <a:pt x="3517401" y="5449934"/>
                </a:lnTo>
                <a:lnTo>
                  <a:pt x="3513556" y="5451536"/>
                </a:lnTo>
                <a:lnTo>
                  <a:pt x="3509711" y="5452177"/>
                </a:lnTo>
                <a:lnTo>
                  <a:pt x="3506187" y="5453138"/>
                </a:lnTo>
                <a:lnTo>
                  <a:pt x="3502662" y="5453138"/>
                </a:lnTo>
                <a:lnTo>
                  <a:pt x="3499138" y="5453138"/>
                </a:lnTo>
                <a:lnTo>
                  <a:pt x="3491768" y="5452818"/>
                </a:lnTo>
                <a:lnTo>
                  <a:pt x="3485040" y="5451536"/>
                </a:lnTo>
                <a:lnTo>
                  <a:pt x="3477670" y="5450895"/>
                </a:lnTo>
                <a:lnTo>
                  <a:pt x="3474466" y="5450255"/>
                </a:lnTo>
                <a:lnTo>
                  <a:pt x="3470942" y="5450895"/>
                </a:lnTo>
                <a:lnTo>
                  <a:pt x="3467417" y="5451215"/>
                </a:lnTo>
                <a:lnTo>
                  <a:pt x="3464213" y="5451856"/>
                </a:lnTo>
                <a:lnTo>
                  <a:pt x="3460368" y="5453138"/>
                </a:lnTo>
                <a:lnTo>
                  <a:pt x="3457164" y="5454419"/>
                </a:lnTo>
                <a:lnTo>
                  <a:pt x="3454601" y="5456342"/>
                </a:lnTo>
                <a:lnTo>
                  <a:pt x="3452359" y="5458905"/>
                </a:lnTo>
                <a:lnTo>
                  <a:pt x="3450436" y="5461148"/>
                </a:lnTo>
                <a:lnTo>
                  <a:pt x="3448514" y="5463712"/>
                </a:lnTo>
                <a:lnTo>
                  <a:pt x="3445951" y="5469158"/>
                </a:lnTo>
                <a:lnTo>
                  <a:pt x="3441465" y="5479091"/>
                </a:lnTo>
                <a:lnTo>
                  <a:pt x="3439863" y="5482295"/>
                </a:lnTo>
                <a:lnTo>
                  <a:pt x="3438581" y="5483577"/>
                </a:lnTo>
                <a:lnTo>
                  <a:pt x="3437299" y="5484217"/>
                </a:lnTo>
                <a:lnTo>
                  <a:pt x="3435057" y="5484537"/>
                </a:lnTo>
                <a:lnTo>
                  <a:pt x="3432814" y="5484537"/>
                </a:lnTo>
                <a:lnTo>
                  <a:pt x="3430571" y="5483897"/>
                </a:lnTo>
                <a:lnTo>
                  <a:pt x="3428649" y="5483256"/>
                </a:lnTo>
                <a:lnTo>
                  <a:pt x="3426726" y="5481654"/>
                </a:lnTo>
                <a:lnTo>
                  <a:pt x="3424804" y="5480052"/>
                </a:lnTo>
                <a:lnTo>
                  <a:pt x="3420959" y="5476528"/>
                </a:lnTo>
                <a:lnTo>
                  <a:pt x="3414871" y="5469158"/>
                </a:lnTo>
                <a:lnTo>
                  <a:pt x="3411988" y="5466275"/>
                </a:lnTo>
                <a:lnTo>
                  <a:pt x="3410385" y="5465634"/>
                </a:lnTo>
                <a:lnTo>
                  <a:pt x="3409104" y="5465313"/>
                </a:lnTo>
                <a:lnTo>
                  <a:pt x="3407822" y="5465634"/>
                </a:lnTo>
                <a:lnTo>
                  <a:pt x="3405580" y="5466275"/>
                </a:lnTo>
                <a:lnTo>
                  <a:pt x="3398851" y="5469158"/>
                </a:lnTo>
                <a:lnTo>
                  <a:pt x="3390841" y="5473003"/>
                </a:lnTo>
                <a:lnTo>
                  <a:pt x="3382511" y="5477488"/>
                </a:lnTo>
                <a:lnTo>
                  <a:pt x="3366169" y="5486140"/>
                </a:lnTo>
                <a:lnTo>
                  <a:pt x="3357198" y="5490626"/>
                </a:lnTo>
                <a:lnTo>
                  <a:pt x="3353674" y="5492227"/>
                </a:lnTo>
                <a:lnTo>
                  <a:pt x="3350149" y="5494149"/>
                </a:lnTo>
                <a:lnTo>
                  <a:pt x="3343741" y="5497994"/>
                </a:lnTo>
                <a:lnTo>
                  <a:pt x="3337333" y="5502160"/>
                </a:lnTo>
                <a:lnTo>
                  <a:pt x="3330925" y="5506646"/>
                </a:lnTo>
                <a:lnTo>
                  <a:pt x="3323235" y="5510491"/>
                </a:lnTo>
                <a:lnTo>
                  <a:pt x="3319390" y="5512413"/>
                </a:lnTo>
                <a:lnTo>
                  <a:pt x="3314905" y="5514335"/>
                </a:lnTo>
                <a:lnTo>
                  <a:pt x="3310419" y="5515617"/>
                </a:lnTo>
                <a:lnTo>
                  <a:pt x="3304973" y="5516899"/>
                </a:lnTo>
                <a:lnTo>
                  <a:pt x="3299525" y="5517859"/>
                </a:lnTo>
                <a:lnTo>
                  <a:pt x="3293438" y="5518500"/>
                </a:lnTo>
                <a:lnTo>
                  <a:pt x="3295040" y="5521063"/>
                </a:lnTo>
                <a:lnTo>
                  <a:pt x="3296962" y="5522986"/>
                </a:lnTo>
                <a:lnTo>
                  <a:pt x="3299205" y="5524908"/>
                </a:lnTo>
                <a:lnTo>
                  <a:pt x="3301448" y="5525870"/>
                </a:lnTo>
                <a:lnTo>
                  <a:pt x="3304332" y="5526511"/>
                </a:lnTo>
                <a:lnTo>
                  <a:pt x="3307215" y="5526831"/>
                </a:lnTo>
                <a:lnTo>
                  <a:pt x="3310419" y="5526511"/>
                </a:lnTo>
                <a:lnTo>
                  <a:pt x="3313303" y="5526190"/>
                </a:lnTo>
                <a:lnTo>
                  <a:pt x="3320352" y="5524908"/>
                </a:lnTo>
                <a:lnTo>
                  <a:pt x="3327080" y="5523627"/>
                </a:lnTo>
                <a:lnTo>
                  <a:pt x="3334129" y="5521704"/>
                </a:lnTo>
                <a:lnTo>
                  <a:pt x="3340858" y="5520423"/>
                </a:lnTo>
                <a:lnTo>
                  <a:pt x="3343421" y="5522025"/>
                </a:lnTo>
                <a:lnTo>
                  <a:pt x="3345344" y="5523627"/>
                </a:lnTo>
                <a:lnTo>
                  <a:pt x="3346304" y="5524908"/>
                </a:lnTo>
                <a:lnTo>
                  <a:pt x="3346945" y="5526511"/>
                </a:lnTo>
                <a:lnTo>
                  <a:pt x="3346945" y="5527793"/>
                </a:lnTo>
                <a:lnTo>
                  <a:pt x="3345984" y="5529074"/>
                </a:lnTo>
                <a:lnTo>
                  <a:pt x="3344703" y="5530356"/>
                </a:lnTo>
                <a:lnTo>
                  <a:pt x="3342780" y="5531316"/>
                </a:lnTo>
                <a:lnTo>
                  <a:pt x="3337654" y="5534201"/>
                </a:lnTo>
                <a:lnTo>
                  <a:pt x="3330925" y="5536443"/>
                </a:lnTo>
                <a:lnTo>
                  <a:pt x="3322915" y="5538686"/>
                </a:lnTo>
                <a:lnTo>
                  <a:pt x="3313623" y="5540929"/>
                </a:lnTo>
                <a:lnTo>
                  <a:pt x="3303691" y="5542531"/>
                </a:lnTo>
                <a:lnTo>
                  <a:pt x="3293438" y="5544454"/>
                </a:lnTo>
                <a:lnTo>
                  <a:pt x="3272932" y="5547337"/>
                </a:lnTo>
                <a:lnTo>
                  <a:pt x="3254668" y="5550221"/>
                </a:lnTo>
                <a:lnTo>
                  <a:pt x="3247620" y="5552143"/>
                </a:lnTo>
                <a:lnTo>
                  <a:pt x="3241532" y="5553425"/>
                </a:lnTo>
                <a:lnTo>
                  <a:pt x="3243455" y="5550221"/>
                </a:lnTo>
                <a:lnTo>
                  <a:pt x="3244416" y="5547017"/>
                </a:lnTo>
                <a:lnTo>
                  <a:pt x="3245377" y="5544454"/>
                </a:lnTo>
                <a:lnTo>
                  <a:pt x="3245697" y="5541890"/>
                </a:lnTo>
                <a:lnTo>
                  <a:pt x="3245697" y="5539327"/>
                </a:lnTo>
                <a:lnTo>
                  <a:pt x="3245697" y="5537084"/>
                </a:lnTo>
                <a:lnTo>
                  <a:pt x="3245377" y="5534841"/>
                </a:lnTo>
                <a:lnTo>
                  <a:pt x="3244416" y="5532919"/>
                </a:lnTo>
                <a:lnTo>
                  <a:pt x="3242173" y="5529074"/>
                </a:lnTo>
                <a:lnTo>
                  <a:pt x="3239930" y="5525870"/>
                </a:lnTo>
                <a:lnTo>
                  <a:pt x="3233843" y="5519782"/>
                </a:lnTo>
                <a:lnTo>
                  <a:pt x="3231279" y="5516899"/>
                </a:lnTo>
                <a:lnTo>
                  <a:pt x="3228716" y="5514015"/>
                </a:lnTo>
                <a:lnTo>
                  <a:pt x="3228075" y="5512413"/>
                </a:lnTo>
                <a:lnTo>
                  <a:pt x="3227435" y="5510811"/>
                </a:lnTo>
                <a:lnTo>
                  <a:pt x="3227114" y="5509529"/>
                </a:lnTo>
                <a:lnTo>
                  <a:pt x="3227114" y="5507927"/>
                </a:lnTo>
                <a:lnTo>
                  <a:pt x="3227435" y="5506005"/>
                </a:lnTo>
                <a:lnTo>
                  <a:pt x="3227754" y="5504083"/>
                </a:lnTo>
                <a:lnTo>
                  <a:pt x="3228716" y="5502160"/>
                </a:lnTo>
                <a:lnTo>
                  <a:pt x="3230318" y="5499917"/>
                </a:lnTo>
                <a:lnTo>
                  <a:pt x="3232240" y="5497674"/>
                </a:lnTo>
                <a:lnTo>
                  <a:pt x="3234483" y="5495431"/>
                </a:lnTo>
                <a:lnTo>
                  <a:pt x="3240892" y="5489985"/>
                </a:lnTo>
                <a:lnTo>
                  <a:pt x="3238007" y="5485178"/>
                </a:lnTo>
                <a:lnTo>
                  <a:pt x="3236726" y="5483577"/>
                </a:lnTo>
                <a:lnTo>
                  <a:pt x="3235444" y="5482295"/>
                </a:lnTo>
                <a:lnTo>
                  <a:pt x="3234163" y="5481654"/>
                </a:lnTo>
                <a:lnTo>
                  <a:pt x="3233202" y="5481333"/>
                </a:lnTo>
                <a:lnTo>
                  <a:pt x="3232240" y="5481654"/>
                </a:lnTo>
                <a:lnTo>
                  <a:pt x="3231279" y="5481974"/>
                </a:lnTo>
                <a:lnTo>
                  <a:pt x="3228716" y="5483897"/>
                </a:lnTo>
                <a:lnTo>
                  <a:pt x="3227114" y="5486781"/>
                </a:lnTo>
                <a:lnTo>
                  <a:pt x="3222308" y="5494470"/>
                </a:lnTo>
                <a:lnTo>
                  <a:pt x="3220065" y="5498635"/>
                </a:lnTo>
                <a:lnTo>
                  <a:pt x="3217182" y="5502801"/>
                </a:lnTo>
                <a:lnTo>
                  <a:pt x="3213657" y="5506966"/>
                </a:lnTo>
                <a:lnTo>
                  <a:pt x="3211734" y="5508568"/>
                </a:lnTo>
                <a:lnTo>
                  <a:pt x="3209812" y="5510170"/>
                </a:lnTo>
                <a:lnTo>
                  <a:pt x="3207569" y="5511772"/>
                </a:lnTo>
                <a:lnTo>
                  <a:pt x="3205326" y="5512733"/>
                </a:lnTo>
                <a:lnTo>
                  <a:pt x="3202443" y="5513695"/>
                </a:lnTo>
                <a:lnTo>
                  <a:pt x="3199880" y="5514015"/>
                </a:lnTo>
                <a:lnTo>
                  <a:pt x="3197316" y="5514335"/>
                </a:lnTo>
                <a:lnTo>
                  <a:pt x="3194112" y="5514015"/>
                </a:lnTo>
                <a:lnTo>
                  <a:pt x="3190908" y="5513054"/>
                </a:lnTo>
                <a:lnTo>
                  <a:pt x="3187064" y="5512092"/>
                </a:lnTo>
                <a:lnTo>
                  <a:pt x="3186102" y="5514976"/>
                </a:lnTo>
                <a:lnTo>
                  <a:pt x="3185782" y="5517859"/>
                </a:lnTo>
                <a:lnTo>
                  <a:pt x="3185461" y="5520423"/>
                </a:lnTo>
                <a:lnTo>
                  <a:pt x="3185461" y="5522666"/>
                </a:lnTo>
                <a:lnTo>
                  <a:pt x="3185782" y="5525229"/>
                </a:lnTo>
                <a:lnTo>
                  <a:pt x="3186743" y="5527793"/>
                </a:lnTo>
                <a:lnTo>
                  <a:pt x="3188024" y="5531957"/>
                </a:lnTo>
                <a:lnTo>
                  <a:pt x="3189947" y="5535802"/>
                </a:lnTo>
                <a:lnTo>
                  <a:pt x="3192831" y="5539327"/>
                </a:lnTo>
                <a:lnTo>
                  <a:pt x="3195394" y="5542531"/>
                </a:lnTo>
                <a:lnTo>
                  <a:pt x="3198277" y="5545414"/>
                </a:lnTo>
                <a:lnTo>
                  <a:pt x="3203084" y="5550541"/>
                </a:lnTo>
                <a:lnTo>
                  <a:pt x="3204365" y="5552784"/>
                </a:lnTo>
                <a:lnTo>
                  <a:pt x="3205326" y="5554707"/>
                </a:lnTo>
                <a:lnTo>
                  <a:pt x="3205326" y="5555667"/>
                </a:lnTo>
                <a:lnTo>
                  <a:pt x="3205006" y="5556629"/>
                </a:lnTo>
                <a:lnTo>
                  <a:pt x="3204044" y="5557590"/>
                </a:lnTo>
                <a:lnTo>
                  <a:pt x="3203404" y="5558551"/>
                </a:lnTo>
                <a:lnTo>
                  <a:pt x="3200200" y="5560153"/>
                </a:lnTo>
                <a:lnTo>
                  <a:pt x="3195714" y="5561435"/>
                </a:lnTo>
                <a:lnTo>
                  <a:pt x="3188665" y="5563037"/>
                </a:lnTo>
                <a:lnTo>
                  <a:pt x="3182898" y="5563678"/>
                </a:lnTo>
                <a:lnTo>
                  <a:pt x="3179053" y="5563357"/>
                </a:lnTo>
                <a:lnTo>
                  <a:pt x="3177451" y="5563037"/>
                </a:lnTo>
                <a:lnTo>
                  <a:pt x="3176490" y="5562716"/>
                </a:lnTo>
                <a:lnTo>
                  <a:pt x="3175529" y="5562075"/>
                </a:lnTo>
                <a:lnTo>
                  <a:pt x="3175208" y="5561115"/>
                </a:lnTo>
                <a:lnTo>
                  <a:pt x="3174888" y="5559192"/>
                </a:lnTo>
                <a:lnTo>
                  <a:pt x="3174888" y="5556629"/>
                </a:lnTo>
                <a:lnTo>
                  <a:pt x="3175529" y="5554066"/>
                </a:lnTo>
                <a:lnTo>
                  <a:pt x="3177130" y="5547337"/>
                </a:lnTo>
                <a:lnTo>
                  <a:pt x="3177451" y="5544454"/>
                </a:lnTo>
                <a:lnTo>
                  <a:pt x="3177451" y="5540929"/>
                </a:lnTo>
                <a:lnTo>
                  <a:pt x="3177130" y="5539006"/>
                </a:lnTo>
                <a:lnTo>
                  <a:pt x="3176490" y="5537405"/>
                </a:lnTo>
                <a:lnTo>
                  <a:pt x="3175529" y="5536123"/>
                </a:lnTo>
                <a:lnTo>
                  <a:pt x="3174567" y="5534201"/>
                </a:lnTo>
                <a:lnTo>
                  <a:pt x="3173286" y="5532598"/>
                </a:lnTo>
                <a:lnTo>
                  <a:pt x="3171363" y="5530997"/>
                </a:lnTo>
                <a:lnTo>
                  <a:pt x="3169121" y="5530035"/>
                </a:lnTo>
                <a:lnTo>
                  <a:pt x="3166878" y="5528433"/>
                </a:lnTo>
                <a:lnTo>
                  <a:pt x="3163033" y="5528753"/>
                </a:lnTo>
                <a:lnTo>
                  <a:pt x="3159829" y="5529715"/>
                </a:lnTo>
                <a:lnTo>
                  <a:pt x="3157586" y="5530997"/>
                </a:lnTo>
                <a:lnTo>
                  <a:pt x="3155664" y="5532919"/>
                </a:lnTo>
                <a:lnTo>
                  <a:pt x="3154702" y="5535802"/>
                </a:lnTo>
                <a:lnTo>
                  <a:pt x="3153741" y="5538686"/>
                </a:lnTo>
                <a:lnTo>
                  <a:pt x="3153421" y="5541890"/>
                </a:lnTo>
                <a:lnTo>
                  <a:pt x="3153101" y="5545094"/>
                </a:lnTo>
                <a:lnTo>
                  <a:pt x="3152780" y="5559192"/>
                </a:lnTo>
                <a:lnTo>
                  <a:pt x="3152780" y="5562716"/>
                </a:lnTo>
                <a:lnTo>
                  <a:pt x="3152139" y="5565279"/>
                </a:lnTo>
                <a:lnTo>
                  <a:pt x="3151178" y="5567523"/>
                </a:lnTo>
                <a:lnTo>
                  <a:pt x="3150216" y="5569445"/>
                </a:lnTo>
                <a:lnTo>
                  <a:pt x="3149256" y="5570727"/>
                </a:lnTo>
                <a:lnTo>
                  <a:pt x="3148294" y="5571047"/>
                </a:lnTo>
                <a:lnTo>
                  <a:pt x="3145090" y="5572328"/>
                </a:lnTo>
                <a:lnTo>
                  <a:pt x="3141245" y="5572969"/>
                </a:lnTo>
                <a:lnTo>
                  <a:pt x="3137080" y="5573290"/>
                </a:lnTo>
                <a:lnTo>
                  <a:pt x="3127468" y="5573610"/>
                </a:lnTo>
                <a:lnTo>
                  <a:pt x="3122662" y="5574251"/>
                </a:lnTo>
                <a:lnTo>
                  <a:pt x="3117856" y="5574892"/>
                </a:lnTo>
                <a:lnTo>
                  <a:pt x="3113690" y="5575532"/>
                </a:lnTo>
                <a:lnTo>
                  <a:pt x="3109845" y="5577135"/>
                </a:lnTo>
                <a:lnTo>
                  <a:pt x="3107923" y="5577776"/>
                </a:lnTo>
                <a:lnTo>
                  <a:pt x="3106321" y="5579057"/>
                </a:lnTo>
                <a:lnTo>
                  <a:pt x="3105040" y="5580339"/>
                </a:lnTo>
                <a:lnTo>
                  <a:pt x="3104078" y="5581621"/>
                </a:lnTo>
                <a:lnTo>
                  <a:pt x="3103117" y="5583222"/>
                </a:lnTo>
                <a:lnTo>
                  <a:pt x="3102797" y="5585144"/>
                </a:lnTo>
                <a:lnTo>
                  <a:pt x="3102477" y="5587067"/>
                </a:lnTo>
                <a:lnTo>
                  <a:pt x="3102797" y="5589310"/>
                </a:lnTo>
                <a:lnTo>
                  <a:pt x="3103117" y="5591873"/>
                </a:lnTo>
                <a:lnTo>
                  <a:pt x="3104399" y="5594757"/>
                </a:lnTo>
                <a:lnTo>
                  <a:pt x="3105681" y="5597961"/>
                </a:lnTo>
                <a:lnTo>
                  <a:pt x="3107603" y="5601486"/>
                </a:lnTo>
                <a:lnTo>
                  <a:pt x="3095428" y="5603728"/>
                </a:lnTo>
                <a:lnTo>
                  <a:pt x="3083893" y="5605650"/>
                </a:lnTo>
                <a:lnTo>
                  <a:pt x="3072678" y="5607253"/>
                </a:lnTo>
                <a:lnTo>
                  <a:pt x="3061785" y="5608214"/>
                </a:lnTo>
                <a:lnTo>
                  <a:pt x="3051212" y="5609175"/>
                </a:lnTo>
                <a:lnTo>
                  <a:pt x="3040992" y="5609494"/>
                </a:lnTo>
                <a:lnTo>
                  <a:pt x="3020389" y="5609494"/>
                </a:lnTo>
                <a:lnTo>
                  <a:pt x="3000588" y="5609175"/>
                </a:lnTo>
                <a:lnTo>
                  <a:pt x="2981043" y="5608214"/>
                </a:lnTo>
                <a:lnTo>
                  <a:pt x="2961178" y="5607573"/>
                </a:lnTo>
                <a:lnTo>
                  <a:pt x="2940993" y="5607253"/>
                </a:lnTo>
                <a:lnTo>
                  <a:pt x="2941633" y="5599883"/>
                </a:lnTo>
                <a:lnTo>
                  <a:pt x="2940672" y="5593796"/>
                </a:lnTo>
                <a:lnTo>
                  <a:pt x="2939711" y="5587708"/>
                </a:lnTo>
                <a:lnTo>
                  <a:pt x="2938108" y="5582581"/>
                </a:lnTo>
                <a:lnTo>
                  <a:pt x="2936186" y="5577776"/>
                </a:lnTo>
                <a:lnTo>
                  <a:pt x="2934264" y="5573290"/>
                </a:lnTo>
                <a:lnTo>
                  <a:pt x="2930419" y="5565279"/>
                </a:lnTo>
                <a:lnTo>
                  <a:pt x="2928496" y="5561435"/>
                </a:lnTo>
                <a:lnTo>
                  <a:pt x="2927536" y="5557590"/>
                </a:lnTo>
                <a:lnTo>
                  <a:pt x="2926574" y="5554066"/>
                </a:lnTo>
                <a:lnTo>
                  <a:pt x="2926574" y="5550221"/>
                </a:lnTo>
                <a:lnTo>
                  <a:pt x="2926895" y="5546055"/>
                </a:lnTo>
                <a:lnTo>
                  <a:pt x="2928817" y="5541890"/>
                </a:lnTo>
                <a:lnTo>
                  <a:pt x="2931380" y="5537084"/>
                </a:lnTo>
                <a:lnTo>
                  <a:pt x="2934904" y="5532278"/>
                </a:lnTo>
                <a:lnTo>
                  <a:pt x="2930419" y="5530676"/>
                </a:lnTo>
                <a:lnTo>
                  <a:pt x="2925613" y="5529074"/>
                </a:lnTo>
                <a:lnTo>
                  <a:pt x="2914398" y="5526831"/>
                </a:lnTo>
                <a:lnTo>
                  <a:pt x="2902544" y="5524908"/>
                </a:lnTo>
                <a:lnTo>
                  <a:pt x="2889407" y="5523627"/>
                </a:lnTo>
                <a:lnTo>
                  <a:pt x="2875630" y="5522666"/>
                </a:lnTo>
                <a:lnTo>
                  <a:pt x="2861211" y="5522345"/>
                </a:lnTo>
                <a:lnTo>
                  <a:pt x="2846473" y="5522345"/>
                </a:lnTo>
                <a:lnTo>
                  <a:pt x="2831093" y="5522666"/>
                </a:lnTo>
                <a:lnTo>
                  <a:pt x="2816035" y="5523627"/>
                </a:lnTo>
                <a:lnTo>
                  <a:pt x="2800975" y="5524908"/>
                </a:lnTo>
                <a:lnTo>
                  <a:pt x="2786557" y="5526511"/>
                </a:lnTo>
                <a:lnTo>
                  <a:pt x="2772459" y="5528753"/>
                </a:lnTo>
                <a:lnTo>
                  <a:pt x="2759322" y="5530997"/>
                </a:lnTo>
                <a:lnTo>
                  <a:pt x="2747147" y="5533880"/>
                </a:lnTo>
                <a:lnTo>
                  <a:pt x="2735933" y="5536764"/>
                </a:lnTo>
                <a:lnTo>
                  <a:pt x="2726000" y="5540288"/>
                </a:lnTo>
                <a:lnTo>
                  <a:pt x="2722796" y="5541890"/>
                </a:lnTo>
                <a:lnTo>
                  <a:pt x="2720233" y="5544133"/>
                </a:lnTo>
                <a:lnTo>
                  <a:pt x="2718631" y="5546376"/>
                </a:lnTo>
                <a:lnTo>
                  <a:pt x="2717029" y="5549259"/>
                </a:lnTo>
                <a:lnTo>
                  <a:pt x="2716068" y="5552463"/>
                </a:lnTo>
                <a:lnTo>
                  <a:pt x="2715427" y="5556308"/>
                </a:lnTo>
                <a:lnTo>
                  <a:pt x="2714146" y="5564959"/>
                </a:lnTo>
                <a:lnTo>
                  <a:pt x="2705174" y="5566241"/>
                </a:lnTo>
                <a:lnTo>
                  <a:pt x="2695882" y="5567202"/>
                </a:lnTo>
                <a:lnTo>
                  <a:pt x="2686591" y="5567523"/>
                </a:lnTo>
                <a:lnTo>
                  <a:pt x="2677299" y="5567523"/>
                </a:lnTo>
                <a:lnTo>
                  <a:pt x="2668007" y="5567523"/>
                </a:lnTo>
                <a:lnTo>
                  <a:pt x="2658395" y="5567202"/>
                </a:lnTo>
                <a:lnTo>
                  <a:pt x="2639812" y="5566241"/>
                </a:lnTo>
                <a:lnTo>
                  <a:pt x="2621548" y="5564319"/>
                </a:lnTo>
                <a:lnTo>
                  <a:pt x="2603286" y="5561435"/>
                </a:lnTo>
                <a:lnTo>
                  <a:pt x="2567720" y="5556629"/>
                </a:lnTo>
                <a:lnTo>
                  <a:pt x="2551059" y="5554066"/>
                </a:lnTo>
                <a:lnTo>
                  <a:pt x="2534719" y="5551182"/>
                </a:lnTo>
                <a:lnTo>
                  <a:pt x="2526708" y="5550541"/>
                </a:lnTo>
                <a:lnTo>
                  <a:pt x="2519019" y="5549580"/>
                </a:lnTo>
                <a:lnTo>
                  <a:pt x="2511329" y="5549259"/>
                </a:lnTo>
                <a:lnTo>
                  <a:pt x="2504280" y="5549259"/>
                </a:lnTo>
                <a:lnTo>
                  <a:pt x="2496911" y="5549580"/>
                </a:lnTo>
                <a:lnTo>
                  <a:pt x="2490182" y="5550221"/>
                </a:lnTo>
                <a:lnTo>
                  <a:pt x="2483133" y="5551182"/>
                </a:lnTo>
                <a:lnTo>
                  <a:pt x="2476725" y="5552784"/>
                </a:lnTo>
                <a:lnTo>
                  <a:pt x="2470317" y="5554707"/>
                </a:lnTo>
                <a:lnTo>
                  <a:pt x="2464230" y="5556949"/>
                </a:lnTo>
                <a:lnTo>
                  <a:pt x="2458462" y="5560153"/>
                </a:lnTo>
                <a:lnTo>
                  <a:pt x="2453336" y="5563357"/>
                </a:lnTo>
                <a:lnTo>
                  <a:pt x="2433471" y="5556949"/>
                </a:lnTo>
                <a:lnTo>
                  <a:pt x="2412003" y="5550541"/>
                </a:lnTo>
                <a:lnTo>
                  <a:pt x="2401431" y="5547337"/>
                </a:lnTo>
                <a:lnTo>
                  <a:pt x="2391177" y="5544773"/>
                </a:lnTo>
                <a:lnTo>
                  <a:pt x="2380924" y="5542851"/>
                </a:lnTo>
                <a:lnTo>
                  <a:pt x="2370991" y="5540929"/>
                </a:lnTo>
                <a:lnTo>
                  <a:pt x="2366186" y="5540609"/>
                </a:lnTo>
                <a:lnTo>
                  <a:pt x="2361379" y="5540288"/>
                </a:lnTo>
                <a:lnTo>
                  <a:pt x="2356894" y="5540288"/>
                </a:lnTo>
                <a:lnTo>
                  <a:pt x="2352408" y="5540288"/>
                </a:lnTo>
                <a:lnTo>
                  <a:pt x="2348243" y="5540609"/>
                </a:lnTo>
                <a:lnTo>
                  <a:pt x="2344399" y="5541250"/>
                </a:lnTo>
                <a:lnTo>
                  <a:pt x="2340553" y="5542531"/>
                </a:lnTo>
                <a:lnTo>
                  <a:pt x="2337028" y="5544133"/>
                </a:lnTo>
                <a:lnTo>
                  <a:pt x="2333825" y="5546055"/>
                </a:lnTo>
                <a:lnTo>
                  <a:pt x="2330620" y="5548298"/>
                </a:lnTo>
                <a:lnTo>
                  <a:pt x="2328057" y="5550862"/>
                </a:lnTo>
                <a:lnTo>
                  <a:pt x="2325815" y="5554386"/>
                </a:lnTo>
                <a:lnTo>
                  <a:pt x="2323572" y="5557590"/>
                </a:lnTo>
                <a:lnTo>
                  <a:pt x="2321649" y="5562075"/>
                </a:lnTo>
                <a:lnTo>
                  <a:pt x="2320048" y="5566561"/>
                </a:lnTo>
                <a:lnTo>
                  <a:pt x="2318766" y="5571368"/>
                </a:lnTo>
                <a:lnTo>
                  <a:pt x="2313319" y="5568483"/>
                </a:lnTo>
                <a:lnTo>
                  <a:pt x="2307551" y="5566561"/>
                </a:lnTo>
                <a:lnTo>
                  <a:pt x="2301784" y="5564959"/>
                </a:lnTo>
                <a:lnTo>
                  <a:pt x="2295697" y="5563678"/>
                </a:lnTo>
                <a:lnTo>
                  <a:pt x="2289930" y="5563357"/>
                </a:lnTo>
                <a:lnTo>
                  <a:pt x="2283842" y="5563357"/>
                </a:lnTo>
                <a:lnTo>
                  <a:pt x="2277754" y="5563678"/>
                </a:lnTo>
                <a:lnTo>
                  <a:pt x="2271666" y="5564639"/>
                </a:lnTo>
                <a:lnTo>
                  <a:pt x="2259171" y="5566241"/>
                </a:lnTo>
                <a:lnTo>
                  <a:pt x="2246995" y="5567523"/>
                </a:lnTo>
                <a:lnTo>
                  <a:pt x="2240587" y="5568164"/>
                </a:lnTo>
                <a:lnTo>
                  <a:pt x="2233858" y="5568483"/>
                </a:lnTo>
                <a:lnTo>
                  <a:pt x="2227771" y="5568164"/>
                </a:lnTo>
                <a:lnTo>
                  <a:pt x="2221363" y="5567523"/>
                </a:lnTo>
                <a:lnTo>
                  <a:pt x="2216877" y="5566882"/>
                </a:lnTo>
                <a:lnTo>
                  <a:pt x="2212712" y="5565600"/>
                </a:lnTo>
                <a:lnTo>
                  <a:pt x="2208226" y="5564319"/>
                </a:lnTo>
                <a:lnTo>
                  <a:pt x="2203420" y="5562396"/>
                </a:lnTo>
                <a:lnTo>
                  <a:pt x="2194449" y="5558551"/>
                </a:lnTo>
                <a:lnTo>
                  <a:pt x="2185157" y="5554066"/>
                </a:lnTo>
                <a:lnTo>
                  <a:pt x="2176506" y="5549259"/>
                </a:lnTo>
                <a:lnTo>
                  <a:pt x="2168176" y="5545414"/>
                </a:lnTo>
                <a:lnTo>
                  <a:pt x="2160166" y="5542531"/>
                </a:lnTo>
                <a:lnTo>
                  <a:pt x="2156320" y="5541250"/>
                </a:lnTo>
                <a:lnTo>
                  <a:pt x="2152796" y="5540609"/>
                </a:lnTo>
                <a:lnTo>
                  <a:pt x="2150233" y="5540609"/>
                </a:lnTo>
                <a:lnTo>
                  <a:pt x="2147670" y="5540929"/>
                </a:lnTo>
                <a:lnTo>
                  <a:pt x="2144787" y="5541250"/>
                </a:lnTo>
                <a:lnTo>
                  <a:pt x="2141903" y="5542531"/>
                </a:lnTo>
                <a:lnTo>
                  <a:pt x="2136135" y="5544773"/>
                </a:lnTo>
                <a:lnTo>
                  <a:pt x="2130368" y="5547978"/>
                </a:lnTo>
                <a:lnTo>
                  <a:pt x="2120115" y="5553425"/>
                </a:lnTo>
                <a:lnTo>
                  <a:pt x="2115629" y="5555667"/>
                </a:lnTo>
                <a:lnTo>
                  <a:pt x="2113707" y="5556308"/>
                </a:lnTo>
                <a:lnTo>
                  <a:pt x="2111785" y="5556629"/>
                </a:lnTo>
                <a:lnTo>
                  <a:pt x="2102172" y="5556949"/>
                </a:lnTo>
                <a:lnTo>
                  <a:pt x="2092560" y="5556629"/>
                </a:lnTo>
                <a:lnTo>
                  <a:pt x="2082948" y="5555667"/>
                </a:lnTo>
                <a:lnTo>
                  <a:pt x="2073015" y="5554707"/>
                </a:lnTo>
                <a:lnTo>
                  <a:pt x="2062762" y="5553425"/>
                </a:lnTo>
                <a:lnTo>
                  <a:pt x="2052830" y="5551502"/>
                </a:lnTo>
                <a:lnTo>
                  <a:pt x="2032644" y="5547337"/>
                </a:lnTo>
                <a:lnTo>
                  <a:pt x="2012779" y="5542531"/>
                </a:lnTo>
                <a:lnTo>
                  <a:pt x="1993235" y="5537405"/>
                </a:lnTo>
                <a:lnTo>
                  <a:pt x="1974010" y="5532598"/>
                </a:lnTo>
                <a:lnTo>
                  <a:pt x="1955427" y="5528112"/>
                </a:lnTo>
                <a:lnTo>
                  <a:pt x="1947097" y="5526190"/>
                </a:lnTo>
                <a:lnTo>
                  <a:pt x="1938766" y="5523948"/>
                </a:lnTo>
                <a:lnTo>
                  <a:pt x="1919220" y="5518180"/>
                </a:lnTo>
                <a:lnTo>
                  <a:pt x="1875966" y="5504402"/>
                </a:lnTo>
                <a:lnTo>
                  <a:pt x="1851937" y="5497354"/>
                </a:lnTo>
                <a:lnTo>
                  <a:pt x="1839760" y="5493830"/>
                </a:lnTo>
                <a:lnTo>
                  <a:pt x="1827585" y="5490626"/>
                </a:lnTo>
                <a:lnTo>
                  <a:pt x="1815090" y="5487741"/>
                </a:lnTo>
                <a:lnTo>
                  <a:pt x="1802273" y="5485499"/>
                </a:lnTo>
                <a:lnTo>
                  <a:pt x="1790098" y="5483256"/>
                </a:lnTo>
                <a:lnTo>
                  <a:pt x="1777601" y="5481333"/>
                </a:lnTo>
                <a:lnTo>
                  <a:pt x="1769592" y="5480373"/>
                </a:lnTo>
                <a:lnTo>
                  <a:pt x="1762222" y="5479732"/>
                </a:lnTo>
                <a:lnTo>
                  <a:pt x="1754532" y="5479411"/>
                </a:lnTo>
                <a:lnTo>
                  <a:pt x="1747163" y="5479411"/>
                </a:lnTo>
                <a:lnTo>
                  <a:pt x="1732426" y="5479732"/>
                </a:lnTo>
                <a:lnTo>
                  <a:pt x="1718007" y="5480052"/>
                </a:lnTo>
                <a:lnTo>
                  <a:pt x="1703908" y="5480373"/>
                </a:lnTo>
                <a:lnTo>
                  <a:pt x="1696539" y="5480052"/>
                </a:lnTo>
                <a:lnTo>
                  <a:pt x="1689811" y="5479732"/>
                </a:lnTo>
                <a:lnTo>
                  <a:pt x="1682762" y="5479091"/>
                </a:lnTo>
                <a:lnTo>
                  <a:pt x="1675713" y="5477809"/>
                </a:lnTo>
                <a:lnTo>
                  <a:pt x="1668664" y="5476207"/>
                </a:lnTo>
                <a:lnTo>
                  <a:pt x="1661936" y="5474284"/>
                </a:lnTo>
                <a:lnTo>
                  <a:pt x="1653925" y="5471721"/>
                </a:lnTo>
                <a:lnTo>
                  <a:pt x="1645916" y="5468517"/>
                </a:lnTo>
                <a:lnTo>
                  <a:pt x="1630536" y="5461789"/>
                </a:lnTo>
                <a:lnTo>
                  <a:pt x="1615157" y="5455060"/>
                </a:lnTo>
                <a:lnTo>
                  <a:pt x="1599456" y="5448011"/>
                </a:lnTo>
                <a:lnTo>
                  <a:pt x="1584078" y="5441603"/>
                </a:lnTo>
                <a:lnTo>
                  <a:pt x="1576067" y="5439040"/>
                </a:lnTo>
                <a:lnTo>
                  <a:pt x="1568057" y="5436157"/>
                </a:lnTo>
                <a:lnTo>
                  <a:pt x="1559726" y="5434554"/>
                </a:lnTo>
                <a:lnTo>
                  <a:pt x="1551076" y="5432632"/>
                </a:lnTo>
                <a:lnTo>
                  <a:pt x="1542424" y="5431030"/>
                </a:lnTo>
                <a:lnTo>
                  <a:pt x="1533774" y="5430068"/>
                </a:lnTo>
                <a:lnTo>
                  <a:pt x="1538580" y="5423660"/>
                </a:lnTo>
                <a:lnTo>
                  <a:pt x="1542104" y="5417573"/>
                </a:lnTo>
                <a:lnTo>
                  <a:pt x="1544667" y="5411806"/>
                </a:lnTo>
                <a:lnTo>
                  <a:pt x="1546590" y="5406679"/>
                </a:lnTo>
                <a:lnTo>
                  <a:pt x="1547873" y="5401232"/>
                </a:lnTo>
                <a:lnTo>
                  <a:pt x="1548513" y="5396426"/>
                </a:lnTo>
                <a:lnTo>
                  <a:pt x="1549473" y="5386493"/>
                </a:lnTo>
                <a:lnTo>
                  <a:pt x="1530891" y="5382329"/>
                </a:lnTo>
                <a:lnTo>
                  <a:pt x="1513268" y="5378484"/>
                </a:lnTo>
                <a:lnTo>
                  <a:pt x="1504296" y="5376881"/>
                </a:lnTo>
                <a:lnTo>
                  <a:pt x="1495646" y="5375921"/>
                </a:lnTo>
                <a:lnTo>
                  <a:pt x="1486995" y="5374959"/>
                </a:lnTo>
                <a:lnTo>
                  <a:pt x="1478664" y="5374639"/>
                </a:lnTo>
                <a:lnTo>
                  <a:pt x="1471935" y="5374639"/>
                </a:lnTo>
                <a:lnTo>
                  <a:pt x="1465527" y="5375280"/>
                </a:lnTo>
                <a:lnTo>
                  <a:pt x="1459119" y="5376561"/>
                </a:lnTo>
                <a:lnTo>
                  <a:pt x="1452712" y="5377843"/>
                </a:lnTo>
                <a:lnTo>
                  <a:pt x="1439254" y="5381047"/>
                </a:lnTo>
                <a:lnTo>
                  <a:pt x="1426118" y="5384892"/>
                </a:lnTo>
                <a:lnTo>
                  <a:pt x="1412661" y="5388416"/>
                </a:lnTo>
                <a:lnTo>
                  <a:pt x="1405932" y="5390018"/>
                </a:lnTo>
                <a:lnTo>
                  <a:pt x="1399204" y="5391300"/>
                </a:lnTo>
                <a:lnTo>
                  <a:pt x="1392475" y="5392261"/>
                </a:lnTo>
                <a:lnTo>
                  <a:pt x="1385747" y="5392902"/>
                </a:lnTo>
                <a:lnTo>
                  <a:pt x="1378699" y="5392902"/>
                </a:lnTo>
                <a:lnTo>
                  <a:pt x="1372290" y="5392582"/>
                </a:lnTo>
                <a:lnTo>
                  <a:pt x="1367163" y="5391620"/>
                </a:lnTo>
                <a:lnTo>
                  <a:pt x="1361396" y="5390659"/>
                </a:lnTo>
                <a:lnTo>
                  <a:pt x="1355948" y="5389057"/>
                </a:lnTo>
                <a:lnTo>
                  <a:pt x="1350181" y="5386814"/>
                </a:lnTo>
                <a:lnTo>
                  <a:pt x="1345055" y="5384571"/>
                </a:lnTo>
                <a:lnTo>
                  <a:pt x="1339609" y="5382008"/>
                </a:lnTo>
                <a:lnTo>
                  <a:pt x="1328714" y="5376240"/>
                </a:lnTo>
                <a:lnTo>
                  <a:pt x="1317500" y="5370473"/>
                </a:lnTo>
                <a:lnTo>
                  <a:pt x="1306606" y="5365347"/>
                </a:lnTo>
                <a:lnTo>
                  <a:pt x="1301160" y="5363104"/>
                </a:lnTo>
                <a:lnTo>
                  <a:pt x="1295712" y="5361182"/>
                </a:lnTo>
                <a:lnTo>
                  <a:pt x="1290267" y="5359259"/>
                </a:lnTo>
                <a:lnTo>
                  <a:pt x="1284819" y="5358619"/>
                </a:lnTo>
                <a:lnTo>
                  <a:pt x="1280333" y="5357978"/>
                </a:lnTo>
                <a:lnTo>
                  <a:pt x="1275206" y="5357978"/>
                </a:lnTo>
                <a:lnTo>
                  <a:pt x="1270080" y="5357978"/>
                </a:lnTo>
                <a:lnTo>
                  <a:pt x="1264634" y="5358298"/>
                </a:lnTo>
                <a:lnTo>
                  <a:pt x="1253099" y="5358939"/>
                </a:lnTo>
                <a:lnTo>
                  <a:pt x="1240924" y="5360541"/>
                </a:lnTo>
                <a:lnTo>
                  <a:pt x="1228107" y="5361823"/>
                </a:lnTo>
                <a:lnTo>
                  <a:pt x="1214650" y="5362464"/>
                </a:lnTo>
                <a:lnTo>
                  <a:pt x="1207921" y="5362464"/>
                </a:lnTo>
                <a:lnTo>
                  <a:pt x="1200553" y="5362143"/>
                </a:lnTo>
                <a:lnTo>
                  <a:pt x="1193504" y="5361823"/>
                </a:lnTo>
                <a:lnTo>
                  <a:pt x="1185814" y="5360541"/>
                </a:lnTo>
                <a:lnTo>
                  <a:pt x="1040991" y="5333627"/>
                </a:lnTo>
                <a:lnTo>
                  <a:pt x="1005746" y="5327539"/>
                </a:lnTo>
                <a:lnTo>
                  <a:pt x="971143" y="5321131"/>
                </a:lnTo>
                <a:lnTo>
                  <a:pt x="936540" y="5314082"/>
                </a:lnTo>
                <a:lnTo>
                  <a:pt x="901935" y="5306392"/>
                </a:lnTo>
                <a:lnTo>
                  <a:pt x="767685" y="5275954"/>
                </a:lnTo>
                <a:lnTo>
                  <a:pt x="734043" y="5266662"/>
                </a:lnTo>
                <a:lnTo>
                  <a:pt x="700721" y="5256409"/>
                </a:lnTo>
                <a:lnTo>
                  <a:pt x="667399" y="5245836"/>
                </a:lnTo>
                <a:lnTo>
                  <a:pt x="634717" y="5235262"/>
                </a:lnTo>
                <a:lnTo>
                  <a:pt x="543722" y="5203863"/>
                </a:lnTo>
                <a:lnTo>
                  <a:pt x="498545" y="5187522"/>
                </a:lnTo>
                <a:lnTo>
                  <a:pt x="452727" y="5170861"/>
                </a:lnTo>
                <a:lnTo>
                  <a:pt x="407230" y="5154200"/>
                </a:lnTo>
                <a:lnTo>
                  <a:pt x="361411" y="5136898"/>
                </a:lnTo>
                <a:lnTo>
                  <a:pt x="315914" y="5119276"/>
                </a:lnTo>
                <a:lnTo>
                  <a:pt x="269776" y="5101013"/>
                </a:lnTo>
                <a:lnTo>
                  <a:pt x="223637" y="5082430"/>
                </a:lnTo>
                <a:lnTo>
                  <a:pt x="177179" y="5063205"/>
                </a:lnTo>
                <a:lnTo>
                  <a:pt x="130400" y="5043019"/>
                </a:lnTo>
                <a:lnTo>
                  <a:pt x="83621" y="5022513"/>
                </a:lnTo>
                <a:lnTo>
                  <a:pt x="36521" y="5001367"/>
                </a:lnTo>
                <a:lnTo>
                  <a:pt x="0" y="4983976"/>
                </a:lnTo>
                <a:close/>
              </a:path>
            </a:pathLst>
          </a:cu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1CF770D-1A03-A09C-6D66-124DE85D825C}"/>
              </a:ext>
            </a:extLst>
          </p:cNvPr>
          <p:cNvSpPr txBox="1"/>
          <p:nvPr/>
        </p:nvSpPr>
        <p:spPr>
          <a:xfrm>
            <a:off x="5587147" y="1455717"/>
            <a:ext cx="4993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088EA40-08E4-F835-5B6A-1606B4E60E30}"/>
              </a:ext>
            </a:extLst>
          </p:cNvPr>
          <p:cNvSpPr txBox="1"/>
          <p:nvPr/>
        </p:nvSpPr>
        <p:spPr>
          <a:xfrm>
            <a:off x="6075431" y="3505913"/>
            <a:ext cx="3966268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0A0FAF-3D56-E17E-BDCA-A8F5C324E58D}"/>
              </a:ext>
            </a:extLst>
          </p:cNvPr>
          <p:cNvSpPr txBox="1"/>
          <p:nvPr/>
        </p:nvSpPr>
        <p:spPr>
          <a:xfrm>
            <a:off x="6075431" y="4930403"/>
            <a:ext cx="3966268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23B31E7-EBC2-652D-FE83-A0FFF6D9147F}"/>
              </a:ext>
            </a:extLst>
          </p:cNvPr>
          <p:cNvSpPr/>
          <p:nvPr/>
        </p:nvSpPr>
        <p:spPr>
          <a:xfrm>
            <a:off x="10029306" y="2512724"/>
            <a:ext cx="338882" cy="338882"/>
          </a:xfrm>
          <a:prstGeom prst="ellipse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53B50"/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139BC9B-39D6-0D94-66DF-3BDF4739B385}"/>
              </a:ext>
            </a:extLst>
          </p:cNvPr>
          <p:cNvSpPr/>
          <p:nvPr/>
        </p:nvSpPr>
        <p:spPr>
          <a:xfrm>
            <a:off x="10029306" y="3923934"/>
            <a:ext cx="338882" cy="338882"/>
          </a:xfrm>
          <a:prstGeom prst="ellipse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53B50"/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9D2F8BE-3EE6-DE7B-7D09-0E4A5FF8A21D}"/>
              </a:ext>
            </a:extLst>
          </p:cNvPr>
          <p:cNvSpPr/>
          <p:nvPr/>
        </p:nvSpPr>
        <p:spPr>
          <a:xfrm>
            <a:off x="10029306" y="5335143"/>
            <a:ext cx="338882" cy="338882"/>
          </a:xfrm>
          <a:prstGeom prst="ellipse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53B50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B6E008-FE8B-6330-E5E3-13890A2680B1}"/>
              </a:ext>
            </a:extLst>
          </p:cNvPr>
          <p:cNvSpPr txBox="1"/>
          <p:nvPr/>
        </p:nvSpPr>
        <p:spPr>
          <a:xfrm>
            <a:off x="6075431" y="2089336"/>
            <a:ext cx="3966268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1" name="Picture 1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0A6FF7A-B21F-B5C2-07CA-4DB5D227A1F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697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8" grpId="0" animBg="1"/>
      <p:bldP spid="9" grpId="0" animBg="1"/>
      <p:bldP spid="1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5556565-80D5-545C-F3E6-C75A436D5E40}"/>
              </a:ext>
            </a:extLst>
          </p:cNvPr>
          <p:cNvGrpSpPr/>
          <p:nvPr/>
        </p:nvGrpSpPr>
        <p:grpSpPr>
          <a:xfrm>
            <a:off x="4266400" y="2690207"/>
            <a:ext cx="2795982" cy="2537269"/>
            <a:chOff x="3490004" y="2567684"/>
            <a:chExt cx="2795982" cy="2537269"/>
          </a:xfrm>
        </p:grpSpPr>
        <p:cxnSp>
          <p:nvCxnSpPr>
            <p:cNvPr id="12" name="Google Shape;421;p21">
              <a:extLst>
                <a:ext uri="{FF2B5EF4-FFF2-40B4-BE49-F238E27FC236}">
                  <a16:creationId xmlns:a16="http://schemas.microsoft.com/office/drawing/2014/main" id="{46A71289-7AB2-C4CB-E835-A713A47C32BF}"/>
                </a:ext>
              </a:extLst>
            </p:cNvPr>
            <p:cNvCxnSpPr/>
            <p:nvPr/>
          </p:nvCxnSpPr>
          <p:spPr>
            <a:xfrm rot="10800000">
              <a:off x="3490004" y="3836391"/>
              <a:ext cx="720900" cy="0"/>
            </a:xfrm>
            <a:prstGeom prst="straightConnector1">
              <a:avLst/>
            </a:prstGeom>
            <a:noFill/>
            <a:ln w="9525" cap="flat" cmpd="sng">
              <a:solidFill>
                <a:srgbClr val="253B50"/>
              </a:solidFill>
              <a:prstDash val="dash"/>
              <a:round/>
              <a:headEnd type="oval" w="med" len="med"/>
              <a:tailEnd type="none" w="med" len="med"/>
            </a:ln>
          </p:spPr>
        </p:cxnSp>
        <p:sp>
          <p:nvSpPr>
            <p:cNvPr id="13" name="Google Shape;422;p21">
              <a:extLst>
                <a:ext uri="{FF2B5EF4-FFF2-40B4-BE49-F238E27FC236}">
                  <a16:creationId xmlns:a16="http://schemas.microsoft.com/office/drawing/2014/main" id="{197D7DD0-5800-6E51-455D-7D7527412497}"/>
                </a:ext>
              </a:extLst>
            </p:cNvPr>
            <p:cNvSpPr/>
            <p:nvPr/>
          </p:nvSpPr>
          <p:spPr>
            <a:xfrm>
              <a:off x="4203213" y="3158517"/>
              <a:ext cx="1355700" cy="1355700"/>
            </a:xfrm>
            <a:prstGeom prst="ellipse">
              <a:avLst/>
            </a:prstGeom>
            <a:noFill/>
            <a:ln w="9525" cap="flat" cmpd="sng">
              <a:solidFill>
                <a:srgbClr val="253B5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23;p21">
              <a:extLst>
                <a:ext uri="{FF2B5EF4-FFF2-40B4-BE49-F238E27FC236}">
                  <a16:creationId xmlns:a16="http://schemas.microsoft.com/office/drawing/2014/main" id="{D407959A-15C5-DC16-BCAF-6BF20BD53945}"/>
                </a:ext>
              </a:extLst>
            </p:cNvPr>
            <p:cNvSpPr/>
            <p:nvPr/>
          </p:nvSpPr>
          <p:spPr>
            <a:xfrm>
              <a:off x="4342878" y="3298183"/>
              <a:ext cx="1076400" cy="1076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1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Fira Sans"/>
                <a:ea typeface="Fira Sans"/>
                <a:cs typeface="Fira Sans"/>
                <a:sym typeface="Fira Sans"/>
              </a:endParaRPr>
            </a:p>
          </p:txBody>
        </p:sp>
        <p:cxnSp>
          <p:nvCxnSpPr>
            <p:cNvPr id="15" name="Google Shape;432;p21">
              <a:extLst>
                <a:ext uri="{FF2B5EF4-FFF2-40B4-BE49-F238E27FC236}">
                  <a16:creationId xmlns:a16="http://schemas.microsoft.com/office/drawing/2014/main" id="{0CE7E5F7-77A5-62E2-1089-C10D2EBE8F7B}"/>
                </a:ext>
              </a:extLst>
            </p:cNvPr>
            <p:cNvCxnSpPr/>
            <p:nvPr/>
          </p:nvCxnSpPr>
          <p:spPr>
            <a:xfrm rot="16200000">
              <a:off x="5265227" y="2572484"/>
              <a:ext cx="730500" cy="720900"/>
            </a:xfrm>
            <a:prstGeom prst="bentConnector2">
              <a:avLst/>
            </a:prstGeom>
            <a:noFill/>
            <a:ln w="9525" cap="flat" cmpd="sng">
              <a:solidFill>
                <a:srgbClr val="253B50"/>
              </a:solidFill>
              <a:prstDash val="dash"/>
              <a:round/>
              <a:headEnd type="oval" w="med" len="med"/>
              <a:tailEnd type="none" w="med" len="med"/>
            </a:ln>
          </p:spPr>
        </p:cxnSp>
        <p:cxnSp>
          <p:nvCxnSpPr>
            <p:cNvPr id="16" name="Google Shape;442;p21">
              <a:extLst>
                <a:ext uri="{FF2B5EF4-FFF2-40B4-BE49-F238E27FC236}">
                  <a16:creationId xmlns:a16="http://schemas.microsoft.com/office/drawing/2014/main" id="{626BF3FF-D85B-105D-E334-AD12ED20F951}"/>
                </a:ext>
              </a:extLst>
            </p:cNvPr>
            <p:cNvCxnSpPr/>
            <p:nvPr/>
          </p:nvCxnSpPr>
          <p:spPr>
            <a:xfrm rot="5400000">
              <a:off x="3775530" y="4379253"/>
              <a:ext cx="730500" cy="720900"/>
            </a:xfrm>
            <a:prstGeom prst="bentConnector2">
              <a:avLst/>
            </a:prstGeom>
            <a:noFill/>
            <a:ln w="9525" cap="flat" cmpd="sng">
              <a:solidFill>
                <a:srgbClr val="253B50"/>
              </a:solidFill>
              <a:prstDash val="dash"/>
              <a:round/>
              <a:headEnd type="oval" w="med" len="med"/>
              <a:tailEnd type="none" w="med" len="med"/>
            </a:ln>
          </p:spPr>
        </p:cxnSp>
        <p:cxnSp>
          <p:nvCxnSpPr>
            <p:cNvPr id="17" name="Google Shape;452;p21">
              <a:extLst>
                <a:ext uri="{FF2B5EF4-FFF2-40B4-BE49-F238E27FC236}">
                  <a16:creationId xmlns:a16="http://schemas.microsoft.com/office/drawing/2014/main" id="{A77AB0B8-09A7-558C-538D-0A56EAC33BF9}"/>
                </a:ext>
              </a:extLst>
            </p:cNvPr>
            <p:cNvCxnSpPr/>
            <p:nvPr/>
          </p:nvCxnSpPr>
          <p:spPr>
            <a:xfrm rot="16200000" flipH="1">
              <a:off x="5265227" y="4379203"/>
              <a:ext cx="730500" cy="720900"/>
            </a:xfrm>
            <a:prstGeom prst="bentConnector2">
              <a:avLst/>
            </a:prstGeom>
            <a:noFill/>
            <a:ln w="9525" cap="flat" cmpd="sng">
              <a:solidFill>
                <a:srgbClr val="253B50"/>
              </a:solidFill>
              <a:prstDash val="dash"/>
              <a:round/>
              <a:headEnd type="oval" w="med" len="med"/>
              <a:tailEnd type="none" w="med" len="med"/>
            </a:ln>
          </p:spPr>
        </p:cxnSp>
        <p:cxnSp>
          <p:nvCxnSpPr>
            <p:cNvPr id="18" name="Google Shape;462;p21">
              <a:extLst>
                <a:ext uri="{FF2B5EF4-FFF2-40B4-BE49-F238E27FC236}">
                  <a16:creationId xmlns:a16="http://schemas.microsoft.com/office/drawing/2014/main" id="{693D7C88-D7DE-9B6E-6FE6-11109042FA06}"/>
                </a:ext>
              </a:extLst>
            </p:cNvPr>
            <p:cNvCxnSpPr/>
            <p:nvPr/>
          </p:nvCxnSpPr>
          <p:spPr>
            <a:xfrm rot="5400000" flipH="1">
              <a:off x="3775530" y="2572484"/>
              <a:ext cx="730500" cy="720900"/>
            </a:xfrm>
            <a:prstGeom prst="bentConnector2">
              <a:avLst/>
            </a:prstGeom>
            <a:noFill/>
            <a:ln w="9525" cap="flat" cmpd="sng">
              <a:solidFill>
                <a:srgbClr val="253B50"/>
              </a:solidFill>
              <a:prstDash val="dash"/>
              <a:round/>
              <a:headEnd type="oval" w="med" len="med"/>
              <a:tailEnd type="none" w="med" len="med"/>
            </a:ln>
          </p:spPr>
        </p:cxnSp>
        <p:cxnSp>
          <p:nvCxnSpPr>
            <p:cNvPr id="19" name="Google Shape;473;p21">
              <a:extLst>
                <a:ext uri="{FF2B5EF4-FFF2-40B4-BE49-F238E27FC236}">
                  <a16:creationId xmlns:a16="http://schemas.microsoft.com/office/drawing/2014/main" id="{0992781C-417D-6C2A-54AE-1D6FDF8569B8}"/>
                </a:ext>
              </a:extLst>
            </p:cNvPr>
            <p:cNvCxnSpPr/>
            <p:nvPr/>
          </p:nvCxnSpPr>
          <p:spPr>
            <a:xfrm>
              <a:off x="5551286" y="3836391"/>
              <a:ext cx="734700" cy="0"/>
            </a:xfrm>
            <a:prstGeom prst="straightConnector1">
              <a:avLst/>
            </a:prstGeom>
            <a:noFill/>
            <a:ln w="9525" cap="flat" cmpd="sng">
              <a:solidFill>
                <a:srgbClr val="253B50"/>
              </a:solidFill>
              <a:prstDash val="dash"/>
              <a:round/>
              <a:headEnd type="oval" w="med" len="med"/>
              <a:tailEnd type="none" w="med" len="med"/>
            </a:ln>
          </p:spPr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37E6CC1-A45C-4FB9-DBB9-78556916BBB7}"/>
              </a:ext>
            </a:extLst>
          </p:cNvPr>
          <p:cNvGrpSpPr/>
          <p:nvPr/>
        </p:nvGrpSpPr>
        <p:grpSpPr>
          <a:xfrm>
            <a:off x="1637080" y="3378206"/>
            <a:ext cx="2612771" cy="1161300"/>
            <a:chOff x="860684" y="3255683"/>
            <a:chExt cx="2612771" cy="116130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229DBE04-75C6-61F4-B332-0CB2D147AC91}"/>
                </a:ext>
              </a:extLst>
            </p:cNvPr>
            <p:cNvGrpSpPr/>
            <p:nvPr/>
          </p:nvGrpSpPr>
          <p:grpSpPr>
            <a:xfrm>
              <a:off x="860684" y="3344557"/>
              <a:ext cx="2523483" cy="983398"/>
              <a:chOff x="860684" y="3344557"/>
              <a:chExt cx="2523483" cy="983398"/>
            </a:xfrm>
            <a:solidFill>
              <a:schemeClr val="bg1"/>
            </a:solidFill>
            <a:effectLst>
              <a:outerShdw blurRad="63500" sx="102000" sy="102000" algn="ctr" rotWithShape="0">
                <a:prstClr val="black">
                  <a:alpha val="14000"/>
                </a:prstClr>
              </a:outerShdw>
            </a:effectLst>
          </p:grpSpPr>
          <p:sp>
            <p:nvSpPr>
              <p:cNvPr id="27" name="Google Shape;413;p21">
                <a:extLst>
                  <a:ext uri="{FF2B5EF4-FFF2-40B4-BE49-F238E27FC236}">
                    <a16:creationId xmlns:a16="http://schemas.microsoft.com/office/drawing/2014/main" id="{6F41C408-C6DF-D6BF-4BC6-26DE6F59EAD7}"/>
                  </a:ext>
                </a:extLst>
              </p:cNvPr>
              <p:cNvSpPr/>
              <p:nvPr/>
            </p:nvSpPr>
            <p:spPr>
              <a:xfrm>
                <a:off x="860684" y="3436571"/>
                <a:ext cx="2328900" cy="7995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415;p21">
                <a:extLst>
                  <a:ext uri="{FF2B5EF4-FFF2-40B4-BE49-F238E27FC236}">
                    <a16:creationId xmlns:a16="http://schemas.microsoft.com/office/drawing/2014/main" id="{9A766DDF-B11A-8AB8-13F3-1A55D5A725DA}"/>
                  </a:ext>
                </a:extLst>
              </p:cNvPr>
              <p:cNvSpPr/>
              <p:nvPr/>
            </p:nvSpPr>
            <p:spPr>
              <a:xfrm>
                <a:off x="2401435" y="3344557"/>
                <a:ext cx="982732" cy="983398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" name="Google Shape;416;p21">
              <a:extLst>
                <a:ext uri="{FF2B5EF4-FFF2-40B4-BE49-F238E27FC236}">
                  <a16:creationId xmlns:a16="http://schemas.microsoft.com/office/drawing/2014/main" id="{A69FEA70-40AE-4D9B-A873-F0EE71AFD79B}"/>
                </a:ext>
              </a:extLst>
            </p:cNvPr>
            <p:cNvSpPr/>
            <p:nvPr/>
          </p:nvSpPr>
          <p:spPr>
            <a:xfrm>
              <a:off x="2589904" y="3532349"/>
              <a:ext cx="608094" cy="607871"/>
            </a:xfrm>
            <a:prstGeom prst="ellipse">
              <a:avLst/>
            </a:prstGeom>
            <a:solidFill>
              <a:srgbClr val="253B50"/>
            </a:solidFill>
            <a:ln>
              <a:noFill/>
            </a:ln>
            <a:effectLst>
              <a:outerShdw blurRad="57150" dist="19050" algn="bl" rotWithShape="0">
                <a:srgbClr val="000000">
                  <a:alpha val="3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20;p21">
              <a:extLst>
                <a:ext uri="{FF2B5EF4-FFF2-40B4-BE49-F238E27FC236}">
                  <a16:creationId xmlns:a16="http://schemas.microsoft.com/office/drawing/2014/main" id="{D77ED6BF-D7DF-6F00-7EF9-4D1873638D52}"/>
                </a:ext>
              </a:extLst>
            </p:cNvPr>
            <p:cNvSpPr/>
            <p:nvPr/>
          </p:nvSpPr>
          <p:spPr>
            <a:xfrm>
              <a:off x="2312155" y="3255683"/>
              <a:ext cx="1161300" cy="1161300"/>
            </a:xfrm>
            <a:prstGeom prst="arc">
              <a:avLst>
                <a:gd name="adj1" fmla="val 16200000"/>
                <a:gd name="adj2" fmla="val 5325286"/>
              </a:avLst>
            </a:prstGeom>
            <a:noFill/>
            <a:ln w="9525" cap="flat" cmpd="sng">
              <a:solidFill>
                <a:srgbClr val="210073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F863BBB-E573-667D-7A28-3FC9459A8108}"/>
                </a:ext>
              </a:extLst>
            </p:cNvPr>
            <p:cNvGrpSpPr/>
            <p:nvPr/>
          </p:nvGrpSpPr>
          <p:grpSpPr>
            <a:xfrm>
              <a:off x="2699233" y="3641071"/>
              <a:ext cx="425343" cy="424225"/>
              <a:chOff x="2865739" y="3574678"/>
              <a:chExt cx="425343" cy="424225"/>
            </a:xfrm>
            <a:solidFill>
              <a:schemeClr val="bg1"/>
            </a:solidFill>
          </p:grpSpPr>
          <p:sp>
            <p:nvSpPr>
              <p:cNvPr id="25" name="Google Shape;475;p21">
                <a:extLst>
                  <a:ext uri="{FF2B5EF4-FFF2-40B4-BE49-F238E27FC236}">
                    <a16:creationId xmlns:a16="http://schemas.microsoft.com/office/drawing/2014/main" id="{45530C4F-BA16-CCAC-4C2F-614537C4A750}"/>
                  </a:ext>
                </a:extLst>
              </p:cNvPr>
              <p:cNvSpPr/>
              <p:nvPr/>
            </p:nvSpPr>
            <p:spPr>
              <a:xfrm>
                <a:off x="2865739" y="3574678"/>
                <a:ext cx="425343" cy="424225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11753" extrusionOk="0">
                    <a:moveTo>
                      <a:pt x="5734" y="694"/>
                    </a:moveTo>
                    <a:cubicBezTo>
                      <a:pt x="7624" y="694"/>
                      <a:pt x="9168" y="2238"/>
                      <a:pt x="9168" y="4128"/>
                    </a:cubicBezTo>
                    <a:cubicBezTo>
                      <a:pt x="9168" y="6050"/>
                      <a:pt x="7624" y="7594"/>
                      <a:pt x="5734" y="7594"/>
                    </a:cubicBezTo>
                    <a:cubicBezTo>
                      <a:pt x="3844" y="7594"/>
                      <a:pt x="2332" y="6018"/>
                      <a:pt x="2332" y="4128"/>
                    </a:cubicBezTo>
                    <a:cubicBezTo>
                      <a:pt x="2332" y="2238"/>
                      <a:pt x="3844" y="694"/>
                      <a:pt x="5734" y="694"/>
                    </a:cubicBezTo>
                    <a:close/>
                    <a:moveTo>
                      <a:pt x="977" y="7531"/>
                    </a:moveTo>
                    <a:cubicBezTo>
                      <a:pt x="1166" y="7531"/>
                      <a:pt x="1323" y="7688"/>
                      <a:pt x="1323" y="7909"/>
                    </a:cubicBezTo>
                    <a:cubicBezTo>
                      <a:pt x="1292" y="8129"/>
                      <a:pt x="1134" y="8255"/>
                      <a:pt x="977" y="8255"/>
                    </a:cubicBezTo>
                    <a:cubicBezTo>
                      <a:pt x="788" y="8255"/>
                      <a:pt x="630" y="8098"/>
                      <a:pt x="630" y="7909"/>
                    </a:cubicBezTo>
                    <a:cubicBezTo>
                      <a:pt x="630" y="7688"/>
                      <a:pt x="788" y="7531"/>
                      <a:pt x="977" y="7531"/>
                    </a:cubicBezTo>
                    <a:close/>
                    <a:moveTo>
                      <a:pt x="10586" y="7531"/>
                    </a:moveTo>
                    <a:cubicBezTo>
                      <a:pt x="10775" y="7531"/>
                      <a:pt x="10932" y="7688"/>
                      <a:pt x="10932" y="7909"/>
                    </a:cubicBezTo>
                    <a:cubicBezTo>
                      <a:pt x="10932" y="8129"/>
                      <a:pt x="10775" y="8255"/>
                      <a:pt x="10586" y="8255"/>
                    </a:cubicBezTo>
                    <a:cubicBezTo>
                      <a:pt x="10397" y="8255"/>
                      <a:pt x="10239" y="8098"/>
                      <a:pt x="10239" y="7909"/>
                    </a:cubicBezTo>
                    <a:cubicBezTo>
                      <a:pt x="10239" y="7688"/>
                      <a:pt x="10397" y="7531"/>
                      <a:pt x="10586" y="7531"/>
                    </a:cubicBezTo>
                    <a:close/>
                    <a:moveTo>
                      <a:pt x="3025" y="9641"/>
                    </a:moveTo>
                    <a:cubicBezTo>
                      <a:pt x="3214" y="9641"/>
                      <a:pt x="3371" y="9799"/>
                      <a:pt x="3371" y="9988"/>
                    </a:cubicBezTo>
                    <a:cubicBezTo>
                      <a:pt x="3340" y="10177"/>
                      <a:pt x="3214" y="10335"/>
                      <a:pt x="3025" y="10335"/>
                    </a:cubicBezTo>
                    <a:cubicBezTo>
                      <a:pt x="2836" y="10335"/>
                      <a:pt x="2678" y="10177"/>
                      <a:pt x="2678" y="9988"/>
                    </a:cubicBezTo>
                    <a:cubicBezTo>
                      <a:pt x="2678" y="9799"/>
                      <a:pt x="2836" y="9641"/>
                      <a:pt x="3025" y="9641"/>
                    </a:cubicBezTo>
                    <a:close/>
                    <a:moveTo>
                      <a:pt x="8475" y="9641"/>
                    </a:moveTo>
                    <a:cubicBezTo>
                      <a:pt x="8696" y="9641"/>
                      <a:pt x="8822" y="9799"/>
                      <a:pt x="8822" y="9988"/>
                    </a:cubicBezTo>
                    <a:cubicBezTo>
                      <a:pt x="8822" y="10177"/>
                      <a:pt x="8664" y="10335"/>
                      <a:pt x="8475" y="10335"/>
                    </a:cubicBezTo>
                    <a:cubicBezTo>
                      <a:pt x="8255" y="10335"/>
                      <a:pt x="8128" y="10177"/>
                      <a:pt x="8128" y="9988"/>
                    </a:cubicBezTo>
                    <a:cubicBezTo>
                      <a:pt x="8128" y="9799"/>
                      <a:pt x="8255" y="9641"/>
                      <a:pt x="8475" y="9641"/>
                    </a:cubicBezTo>
                    <a:close/>
                    <a:moveTo>
                      <a:pt x="5734" y="10303"/>
                    </a:moveTo>
                    <a:cubicBezTo>
                      <a:pt x="5955" y="10303"/>
                      <a:pt x="6112" y="10461"/>
                      <a:pt x="6112" y="10650"/>
                    </a:cubicBezTo>
                    <a:cubicBezTo>
                      <a:pt x="6112" y="10839"/>
                      <a:pt x="5955" y="10996"/>
                      <a:pt x="5734" y="10996"/>
                    </a:cubicBezTo>
                    <a:cubicBezTo>
                      <a:pt x="5545" y="10996"/>
                      <a:pt x="5388" y="10839"/>
                      <a:pt x="5388" y="10650"/>
                    </a:cubicBezTo>
                    <a:cubicBezTo>
                      <a:pt x="5388" y="10461"/>
                      <a:pt x="5545" y="10303"/>
                      <a:pt x="5734" y="10303"/>
                    </a:cubicBezTo>
                    <a:close/>
                    <a:moveTo>
                      <a:pt x="5797" y="1"/>
                    </a:moveTo>
                    <a:cubicBezTo>
                      <a:pt x="3497" y="1"/>
                      <a:pt x="1701" y="1860"/>
                      <a:pt x="1701" y="4097"/>
                    </a:cubicBezTo>
                    <a:cubicBezTo>
                      <a:pt x="1701" y="5010"/>
                      <a:pt x="2017" y="5924"/>
                      <a:pt x="2552" y="6617"/>
                    </a:cubicBezTo>
                    <a:lnTo>
                      <a:pt x="1701" y="7153"/>
                    </a:lnTo>
                    <a:cubicBezTo>
                      <a:pt x="1481" y="6995"/>
                      <a:pt x="1260" y="6901"/>
                      <a:pt x="1040" y="6901"/>
                    </a:cubicBezTo>
                    <a:cubicBezTo>
                      <a:pt x="473" y="6901"/>
                      <a:pt x="0" y="7373"/>
                      <a:pt x="0" y="7940"/>
                    </a:cubicBezTo>
                    <a:cubicBezTo>
                      <a:pt x="0" y="8476"/>
                      <a:pt x="473" y="8948"/>
                      <a:pt x="1040" y="8948"/>
                    </a:cubicBezTo>
                    <a:cubicBezTo>
                      <a:pt x="1575" y="8948"/>
                      <a:pt x="2048" y="8476"/>
                      <a:pt x="2048" y="7940"/>
                    </a:cubicBezTo>
                    <a:lnTo>
                      <a:pt x="2048" y="7751"/>
                    </a:lnTo>
                    <a:lnTo>
                      <a:pt x="3088" y="7153"/>
                    </a:lnTo>
                    <a:cubicBezTo>
                      <a:pt x="3340" y="7373"/>
                      <a:pt x="3623" y="7625"/>
                      <a:pt x="3970" y="7783"/>
                    </a:cubicBezTo>
                    <a:lnTo>
                      <a:pt x="3308" y="8948"/>
                    </a:lnTo>
                    <a:lnTo>
                      <a:pt x="3119" y="8948"/>
                    </a:lnTo>
                    <a:cubicBezTo>
                      <a:pt x="2552" y="8948"/>
                      <a:pt x="2080" y="9421"/>
                      <a:pt x="2080" y="9988"/>
                    </a:cubicBezTo>
                    <a:cubicBezTo>
                      <a:pt x="2080" y="10524"/>
                      <a:pt x="2552" y="10996"/>
                      <a:pt x="3119" y="10996"/>
                    </a:cubicBezTo>
                    <a:cubicBezTo>
                      <a:pt x="3655" y="10996"/>
                      <a:pt x="4127" y="10524"/>
                      <a:pt x="4127" y="9988"/>
                    </a:cubicBezTo>
                    <a:cubicBezTo>
                      <a:pt x="4127" y="9736"/>
                      <a:pt x="4064" y="9515"/>
                      <a:pt x="3907" y="9326"/>
                    </a:cubicBezTo>
                    <a:lnTo>
                      <a:pt x="4600" y="8098"/>
                    </a:lnTo>
                    <a:cubicBezTo>
                      <a:pt x="4883" y="8161"/>
                      <a:pt x="5199" y="8255"/>
                      <a:pt x="5514" y="8287"/>
                    </a:cubicBezTo>
                    <a:lnTo>
                      <a:pt x="5514" y="9736"/>
                    </a:lnTo>
                    <a:cubicBezTo>
                      <a:pt x="5136" y="9894"/>
                      <a:pt x="4852" y="10272"/>
                      <a:pt x="4852" y="10713"/>
                    </a:cubicBezTo>
                    <a:cubicBezTo>
                      <a:pt x="4852" y="11280"/>
                      <a:pt x="5325" y="11752"/>
                      <a:pt x="5860" y="11752"/>
                    </a:cubicBezTo>
                    <a:cubicBezTo>
                      <a:pt x="6427" y="11752"/>
                      <a:pt x="6900" y="11280"/>
                      <a:pt x="6900" y="10713"/>
                    </a:cubicBezTo>
                    <a:cubicBezTo>
                      <a:pt x="6900" y="10303"/>
                      <a:pt x="6616" y="9894"/>
                      <a:pt x="6238" y="9736"/>
                    </a:cubicBezTo>
                    <a:lnTo>
                      <a:pt x="6238" y="8287"/>
                    </a:lnTo>
                    <a:cubicBezTo>
                      <a:pt x="6553" y="8255"/>
                      <a:pt x="6868" y="8224"/>
                      <a:pt x="7120" y="8098"/>
                    </a:cubicBezTo>
                    <a:lnTo>
                      <a:pt x="7845" y="9326"/>
                    </a:lnTo>
                    <a:cubicBezTo>
                      <a:pt x="7687" y="9515"/>
                      <a:pt x="7593" y="9736"/>
                      <a:pt x="7593" y="9988"/>
                    </a:cubicBezTo>
                    <a:cubicBezTo>
                      <a:pt x="7593" y="10524"/>
                      <a:pt x="8065" y="10996"/>
                      <a:pt x="8633" y="10996"/>
                    </a:cubicBezTo>
                    <a:cubicBezTo>
                      <a:pt x="9168" y="10996"/>
                      <a:pt x="9641" y="10524"/>
                      <a:pt x="9641" y="9988"/>
                    </a:cubicBezTo>
                    <a:cubicBezTo>
                      <a:pt x="9641" y="9421"/>
                      <a:pt x="9168" y="8948"/>
                      <a:pt x="8633" y="8948"/>
                    </a:cubicBezTo>
                    <a:lnTo>
                      <a:pt x="8444" y="8948"/>
                    </a:lnTo>
                    <a:lnTo>
                      <a:pt x="7750" y="7783"/>
                    </a:lnTo>
                    <a:cubicBezTo>
                      <a:pt x="8065" y="7625"/>
                      <a:pt x="8381" y="7373"/>
                      <a:pt x="8664" y="7153"/>
                    </a:cubicBezTo>
                    <a:lnTo>
                      <a:pt x="9735" y="7751"/>
                    </a:lnTo>
                    <a:lnTo>
                      <a:pt x="9735" y="7940"/>
                    </a:lnTo>
                    <a:cubicBezTo>
                      <a:pt x="9735" y="8476"/>
                      <a:pt x="10208" y="8948"/>
                      <a:pt x="10743" y="8948"/>
                    </a:cubicBezTo>
                    <a:cubicBezTo>
                      <a:pt x="11310" y="8948"/>
                      <a:pt x="11783" y="8476"/>
                      <a:pt x="11783" y="7940"/>
                    </a:cubicBezTo>
                    <a:cubicBezTo>
                      <a:pt x="11626" y="7342"/>
                      <a:pt x="11153" y="6901"/>
                      <a:pt x="10586" y="6901"/>
                    </a:cubicBezTo>
                    <a:cubicBezTo>
                      <a:pt x="10302" y="6901"/>
                      <a:pt x="10082" y="6995"/>
                      <a:pt x="9924" y="7153"/>
                    </a:cubicBezTo>
                    <a:lnTo>
                      <a:pt x="9011" y="6617"/>
                    </a:lnTo>
                    <a:cubicBezTo>
                      <a:pt x="9578" y="5924"/>
                      <a:pt x="9893" y="5010"/>
                      <a:pt x="9893" y="4097"/>
                    </a:cubicBezTo>
                    <a:cubicBezTo>
                      <a:pt x="9893" y="1828"/>
                      <a:pt x="8034" y="1"/>
                      <a:pt x="579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76;p21">
                <a:extLst>
                  <a:ext uri="{FF2B5EF4-FFF2-40B4-BE49-F238E27FC236}">
                    <a16:creationId xmlns:a16="http://schemas.microsoft.com/office/drawing/2014/main" id="{9080E4A4-96DD-0B25-D930-31A5FCE97159}"/>
                  </a:ext>
                </a:extLst>
              </p:cNvPr>
              <p:cNvSpPr/>
              <p:nvPr/>
            </p:nvSpPr>
            <p:spPr>
              <a:xfrm>
                <a:off x="2998785" y="3623587"/>
                <a:ext cx="150119" cy="174014"/>
              </a:xfrm>
              <a:custGeom>
                <a:avLst/>
                <a:gdLst/>
                <a:ahLst/>
                <a:cxnLst/>
                <a:rect l="l" t="t" r="r" b="b"/>
                <a:pathLst>
                  <a:path w="4159" h="4821" extrusionOk="0">
                    <a:moveTo>
                      <a:pt x="2048" y="725"/>
                    </a:moveTo>
                    <a:cubicBezTo>
                      <a:pt x="2458" y="725"/>
                      <a:pt x="2741" y="1040"/>
                      <a:pt x="2741" y="1387"/>
                    </a:cubicBezTo>
                    <a:cubicBezTo>
                      <a:pt x="2741" y="1765"/>
                      <a:pt x="2426" y="2049"/>
                      <a:pt x="2048" y="2049"/>
                    </a:cubicBezTo>
                    <a:cubicBezTo>
                      <a:pt x="1702" y="2049"/>
                      <a:pt x="1387" y="1733"/>
                      <a:pt x="1387" y="1387"/>
                    </a:cubicBezTo>
                    <a:cubicBezTo>
                      <a:pt x="1387" y="1040"/>
                      <a:pt x="1702" y="725"/>
                      <a:pt x="2048" y="725"/>
                    </a:cubicBezTo>
                    <a:close/>
                    <a:moveTo>
                      <a:pt x="2363" y="2773"/>
                    </a:moveTo>
                    <a:cubicBezTo>
                      <a:pt x="2930" y="2773"/>
                      <a:pt x="3403" y="3246"/>
                      <a:pt x="3403" y="3781"/>
                    </a:cubicBezTo>
                    <a:lnTo>
                      <a:pt x="3403" y="4128"/>
                    </a:lnTo>
                    <a:lnTo>
                      <a:pt x="630" y="4128"/>
                    </a:lnTo>
                    <a:lnTo>
                      <a:pt x="630" y="3781"/>
                    </a:lnTo>
                    <a:lnTo>
                      <a:pt x="693" y="3781"/>
                    </a:lnTo>
                    <a:cubicBezTo>
                      <a:pt x="693" y="3246"/>
                      <a:pt x="1166" y="2773"/>
                      <a:pt x="1702" y="2773"/>
                    </a:cubicBezTo>
                    <a:close/>
                    <a:moveTo>
                      <a:pt x="2111" y="1"/>
                    </a:moveTo>
                    <a:cubicBezTo>
                      <a:pt x="1355" y="1"/>
                      <a:pt x="725" y="631"/>
                      <a:pt x="725" y="1387"/>
                    </a:cubicBezTo>
                    <a:cubicBezTo>
                      <a:pt x="725" y="1702"/>
                      <a:pt x="851" y="2017"/>
                      <a:pt x="1040" y="2238"/>
                    </a:cubicBezTo>
                    <a:cubicBezTo>
                      <a:pt x="441" y="2521"/>
                      <a:pt x="63" y="3120"/>
                      <a:pt x="63" y="3781"/>
                    </a:cubicBezTo>
                    <a:lnTo>
                      <a:pt x="63" y="4443"/>
                    </a:lnTo>
                    <a:cubicBezTo>
                      <a:pt x="0" y="4663"/>
                      <a:pt x="158" y="4821"/>
                      <a:pt x="378" y="4821"/>
                    </a:cubicBezTo>
                    <a:lnTo>
                      <a:pt x="3781" y="4821"/>
                    </a:lnTo>
                    <a:cubicBezTo>
                      <a:pt x="4001" y="4821"/>
                      <a:pt x="4159" y="4663"/>
                      <a:pt x="4159" y="4443"/>
                    </a:cubicBezTo>
                    <a:lnTo>
                      <a:pt x="4159" y="3781"/>
                    </a:lnTo>
                    <a:cubicBezTo>
                      <a:pt x="4159" y="3120"/>
                      <a:pt x="3749" y="2521"/>
                      <a:pt x="3151" y="2238"/>
                    </a:cubicBezTo>
                    <a:cubicBezTo>
                      <a:pt x="3371" y="2017"/>
                      <a:pt x="3466" y="1733"/>
                      <a:pt x="3466" y="1387"/>
                    </a:cubicBezTo>
                    <a:cubicBezTo>
                      <a:pt x="3466" y="631"/>
                      <a:pt x="2836" y="1"/>
                      <a:pt x="211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0719CC3-6CDF-3BE6-F116-5FB76EC99E35}"/>
              </a:ext>
            </a:extLst>
          </p:cNvPr>
          <p:cNvGrpSpPr/>
          <p:nvPr/>
        </p:nvGrpSpPr>
        <p:grpSpPr>
          <a:xfrm>
            <a:off x="7064978" y="3378206"/>
            <a:ext cx="2612794" cy="1161300"/>
            <a:chOff x="6288582" y="3255683"/>
            <a:chExt cx="2612794" cy="1161300"/>
          </a:xfrm>
        </p:grpSpPr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AE7BE192-CA82-EC3C-DF75-FD3438A52BE2}"/>
                </a:ext>
              </a:extLst>
            </p:cNvPr>
            <p:cNvGrpSpPr/>
            <p:nvPr/>
          </p:nvGrpSpPr>
          <p:grpSpPr>
            <a:xfrm>
              <a:off x="6377893" y="3344557"/>
              <a:ext cx="2523483" cy="983398"/>
              <a:chOff x="6377893" y="3344557"/>
              <a:chExt cx="2523483" cy="983398"/>
            </a:xfrm>
            <a:solidFill>
              <a:schemeClr val="bg1"/>
            </a:solidFill>
            <a:effectLst>
              <a:outerShdw blurRad="63500" sx="102000" sy="102000" algn="ctr" rotWithShape="0">
                <a:prstClr val="black">
                  <a:alpha val="14000"/>
                </a:prstClr>
              </a:outerShdw>
            </a:effectLst>
          </p:grpSpPr>
          <p:sp>
            <p:nvSpPr>
              <p:cNvPr id="169" name="Google Shape;465;p21">
                <a:extLst>
                  <a:ext uri="{FF2B5EF4-FFF2-40B4-BE49-F238E27FC236}">
                    <a16:creationId xmlns:a16="http://schemas.microsoft.com/office/drawing/2014/main" id="{5EF66B07-399D-38A5-4AA9-B975ECE147A8}"/>
                  </a:ext>
                </a:extLst>
              </p:cNvPr>
              <p:cNvSpPr/>
              <p:nvPr/>
            </p:nvSpPr>
            <p:spPr>
              <a:xfrm flipH="1">
                <a:off x="6572476" y="3436571"/>
                <a:ext cx="2328900" cy="7995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467;p21">
                <a:extLst>
                  <a:ext uri="{FF2B5EF4-FFF2-40B4-BE49-F238E27FC236}">
                    <a16:creationId xmlns:a16="http://schemas.microsoft.com/office/drawing/2014/main" id="{2FF56C68-C294-AEA0-9847-98781CFF5B53}"/>
                  </a:ext>
                </a:extLst>
              </p:cNvPr>
              <p:cNvSpPr/>
              <p:nvPr/>
            </p:nvSpPr>
            <p:spPr>
              <a:xfrm flipH="1">
                <a:off x="6377893" y="3344557"/>
                <a:ext cx="982732" cy="983398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6" name="Google Shape;468;p21">
              <a:extLst>
                <a:ext uri="{FF2B5EF4-FFF2-40B4-BE49-F238E27FC236}">
                  <a16:creationId xmlns:a16="http://schemas.microsoft.com/office/drawing/2014/main" id="{29BC6B0F-2E7D-5DE0-72EF-E3CEDC2E55DF}"/>
                </a:ext>
              </a:extLst>
            </p:cNvPr>
            <p:cNvSpPr/>
            <p:nvPr/>
          </p:nvSpPr>
          <p:spPr>
            <a:xfrm flipH="1">
              <a:off x="6564062" y="3532349"/>
              <a:ext cx="608094" cy="607871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  <a:effectLst>
              <a:outerShdw blurRad="57150" dist="19050" algn="bl" rotWithShape="0">
                <a:srgbClr val="000000">
                  <a:alpha val="3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72;p21">
              <a:extLst>
                <a:ext uri="{FF2B5EF4-FFF2-40B4-BE49-F238E27FC236}">
                  <a16:creationId xmlns:a16="http://schemas.microsoft.com/office/drawing/2014/main" id="{3CD1300E-C6D8-2775-3099-7F5306A6F650}"/>
                </a:ext>
              </a:extLst>
            </p:cNvPr>
            <p:cNvSpPr/>
            <p:nvPr/>
          </p:nvSpPr>
          <p:spPr>
            <a:xfrm flipH="1">
              <a:off x="6288582" y="3255683"/>
              <a:ext cx="1161300" cy="1161300"/>
            </a:xfrm>
            <a:prstGeom prst="arc">
              <a:avLst>
                <a:gd name="adj1" fmla="val 16200000"/>
                <a:gd name="adj2" fmla="val 5325286"/>
              </a:avLst>
            </a:prstGeom>
            <a:noFill/>
            <a:ln w="9525" cap="flat" cmpd="sng">
              <a:solidFill>
                <a:srgbClr val="434343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77;p21">
              <a:extLst>
                <a:ext uri="{FF2B5EF4-FFF2-40B4-BE49-F238E27FC236}">
                  <a16:creationId xmlns:a16="http://schemas.microsoft.com/office/drawing/2014/main" id="{53504213-6D20-8651-A502-8C3271BD29AF}"/>
                </a:ext>
              </a:extLst>
            </p:cNvPr>
            <p:cNvSpPr/>
            <p:nvPr/>
          </p:nvSpPr>
          <p:spPr>
            <a:xfrm>
              <a:off x="6656625" y="3625642"/>
              <a:ext cx="440106" cy="421373"/>
            </a:xfrm>
            <a:custGeom>
              <a:avLst/>
              <a:gdLst/>
              <a:ahLst/>
              <a:cxnLst/>
              <a:rect l="l" t="t" r="r" b="b"/>
              <a:pathLst>
                <a:path w="12193" h="11674" extrusionOk="0">
                  <a:moveTo>
                    <a:pt x="9483" y="1174"/>
                  </a:moveTo>
                  <a:lnTo>
                    <a:pt x="9483" y="2308"/>
                  </a:lnTo>
                  <a:cubicBezTo>
                    <a:pt x="9483" y="2497"/>
                    <a:pt x="9641" y="2655"/>
                    <a:pt x="9830" y="2655"/>
                  </a:cubicBezTo>
                  <a:lnTo>
                    <a:pt x="10901" y="2655"/>
                  </a:lnTo>
                  <a:lnTo>
                    <a:pt x="9515" y="4041"/>
                  </a:lnTo>
                  <a:lnTo>
                    <a:pt x="8097" y="4041"/>
                  </a:lnTo>
                  <a:lnTo>
                    <a:pt x="8097" y="2560"/>
                  </a:lnTo>
                  <a:lnTo>
                    <a:pt x="9483" y="1174"/>
                  </a:lnTo>
                  <a:close/>
                  <a:moveTo>
                    <a:pt x="4885" y="6181"/>
                  </a:moveTo>
                  <a:cubicBezTo>
                    <a:pt x="5033" y="6181"/>
                    <a:pt x="5183" y="6212"/>
                    <a:pt x="5325" y="6278"/>
                  </a:cubicBezTo>
                  <a:lnTo>
                    <a:pt x="4600" y="7003"/>
                  </a:lnTo>
                  <a:cubicBezTo>
                    <a:pt x="4474" y="7129"/>
                    <a:pt x="4474" y="7349"/>
                    <a:pt x="4600" y="7475"/>
                  </a:cubicBezTo>
                  <a:cubicBezTo>
                    <a:pt x="4663" y="7538"/>
                    <a:pt x="4750" y="7570"/>
                    <a:pt x="4836" y="7570"/>
                  </a:cubicBezTo>
                  <a:cubicBezTo>
                    <a:pt x="4923" y="7570"/>
                    <a:pt x="5010" y="7538"/>
                    <a:pt x="5073" y="7475"/>
                  </a:cubicBezTo>
                  <a:lnTo>
                    <a:pt x="5797" y="6751"/>
                  </a:lnTo>
                  <a:lnTo>
                    <a:pt x="5797" y="6751"/>
                  </a:lnTo>
                  <a:cubicBezTo>
                    <a:pt x="5986" y="7160"/>
                    <a:pt x="5892" y="7633"/>
                    <a:pt x="5577" y="7948"/>
                  </a:cubicBezTo>
                  <a:cubicBezTo>
                    <a:pt x="5388" y="8137"/>
                    <a:pt x="5128" y="8231"/>
                    <a:pt x="4864" y="8231"/>
                  </a:cubicBezTo>
                  <a:cubicBezTo>
                    <a:pt x="4600" y="8231"/>
                    <a:pt x="4332" y="8137"/>
                    <a:pt x="4127" y="7948"/>
                  </a:cubicBezTo>
                  <a:cubicBezTo>
                    <a:pt x="3749" y="7538"/>
                    <a:pt x="3749" y="6877"/>
                    <a:pt x="4127" y="6499"/>
                  </a:cubicBezTo>
                  <a:cubicBezTo>
                    <a:pt x="4333" y="6293"/>
                    <a:pt x="4606" y="6181"/>
                    <a:pt x="4885" y="6181"/>
                  </a:cubicBezTo>
                  <a:close/>
                  <a:moveTo>
                    <a:pt x="4897" y="4831"/>
                  </a:moveTo>
                  <a:cubicBezTo>
                    <a:pt x="5396" y="4831"/>
                    <a:pt x="5890" y="4990"/>
                    <a:pt x="6301" y="5301"/>
                  </a:cubicBezTo>
                  <a:lnTo>
                    <a:pt x="5829" y="5774"/>
                  </a:lnTo>
                  <a:cubicBezTo>
                    <a:pt x="5553" y="5590"/>
                    <a:pt x="5233" y="5499"/>
                    <a:pt x="4911" y="5499"/>
                  </a:cubicBezTo>
                  <a:cubicBezTo>
                    <a:pt x="4460" y="5499"/>
                    <a:pt x="4004" y="5677"/>
                    <a:pt x="3655" y="6026"/>
                  </a:cubicBezTo>
                  <a:cubicBezTo>
                    <a:pt x="2993" y="6688"/>
                    <a:pt x="2993" y="7790"/>
                    <a:pt x="3655" y="8420"/>
                  </a:cubicBezTo>
                  <a:cubicBezTo>
                    <a:pt x="3986" y="8751"/>
                    <a:pt x="4427" y="8917"/>
                    <a:pt x="4864" y="8917"/>
                  </a:cubicBezTo>
                  <a:cubicBezTo>
                    <a:pt x="5301" y="8917"/>
                    <a:pt x="5734" y="8751"/>
                    <a:pt x="6049" y="8420"/>
                  </a:cubicBezTo>
                  <a:cubicBezTo>
                    <a:pt x="6648" y="7822"/>
                    <a:pt x="6742" y="6908"/>
                    <a:pt x="6301" y="6246"/>
                  </a:cubicBezTo>
                  <a:lnTo>
                    <a:pt x="6774" y="5774"/>
                  </a:lnTo>
                  <a:lnTo>
                    <a:pt x="6774" y="5774"/>
                  </a:lnTo>
                  <a:cubicBezTo>
                    <a:pt x="7467" y="6719"/>
                    <a:pt x="7404" y="8074"/>
                    <a:pt x="6585" y="8924"/>
                  </a:cubicBezTo>
                  <a:cubicBezTo>
                    <a:pt x="6112" y="9397"/>
                    <a:pt x="5498" y="9633"/>
                    <a:pt x="4883" y="9633"/>
                  </a:cubicBezTo>
                  <a:cubicBezTo>
                    <a:pt x="4269" y="9633"/>
                    <a:pt x="3655" y="9397"/>
                    <a:pt x="3182" y="8924"/>
                  </a:cubicBezTo>
                  <a:cubicBezTo>
                    <a:pt x="2237" y="7979"/>
                    <a:pt x="2237" y="6499"/>
                    <a:pt x="3182" y="5553"/>
                  </a:cubicBezTo>
                  <a:cubicBezTo>
                    <a:pt x="3667" y="5068"/>
                    <a:pt x="4286" y="4831"/>
                    <a:pt x="4897" y="4831"/>
                  </a:cubicBezTo>
                  <a:close/>
                  <a:moveTo>
                    <a:pt x="4873" y="3463"/>
                  </a:moveTo>
                  <a:cubicBezTo>
                    <a:pt x="5728" y="3463"/>
                    <a:pt x="6583" y="3748"/>
                    <a:pt x="7278" y="4325"/>
                  </a:cubicBezTo>
                  <a:lnTo>
                    <a:pt x="6805" y="4797"/>
                  </a:lnTo>
                  <a:cubicBezTo>
                    <a:pt x="6228" y="4353"/>
                    <a:pt x="5533" y="4125"/>
                    <a:pt x="4844" y="4125"/>
                  </a:cubicBezTo>
                  <a:cubicBezTo>
                    <a:pt x="4065" y="4125"/>
                    <a:pt x="3294" y="4416"/>
                    <a:pt x="2710" y="5018"/>
                  </a:cubicBezTo>
                  <a:cubicBezTo>
                    <a:pt x="1481" y="6246"/>
                    <a:pt x="1481" y="8168"/>
                    <a:pt x="2710" y="9397"/>
                  </a:cubicBezTo>
                  <a:cubicBezTo>
                    <a:pt x="3324" y="10011"/>
                    <a:pt x="4112" y="10318"/>
                    <a:pt x="4899" y="10318"/>
                  </a:cubicBezTo>
                  <a:cubicBezTo>
                    <a:pt x="5687" y="10318"/>
                    <a:pt x="6474" y="10011"/>
                    <a:pt x="7089" y="9397"/>
                  </a:cubicBezTo>
                  <a:cubicBezTo>
                    <a:pt x="8223" y="8263"/>
                    <a:pt x="8255" y="6467"/>
                    <a:pt x="7309" y="5301"/>
                  </a:cubicBezTo>
                  <a:lnTo>
                    <a:pt x="7782" y="4829"/>
                  </a:lnTo>
                  <a:lnTo>
                    <a:pt x="7782" y="4829"/>
                  </a:lnTo>
                  <a:cubicBezTo>
                    <a:pt x="8979" y="6278"/>
                    <a:pt x="8885" y="8483"/>
                    <a:pt x="7530" y="9870"/>
                  </a:cubicBezTo>
                  <a:cubicBezTo>
                    <a:pt x="6790" y="10594"/>
                    <a:pt x="5821" y="10956"/>
                    <a:pt x="4856" y="10956"/>
                  </a:cubicBezTo>
                  <a:cubicBezTo>
                    <a:pt x="3891" y="10956"/>
                    <a:pt x="2930" y="10594"/>
                    <a:pt x="2206" y="9870"/>
                  </a:cubicBezTo>
                  <a:cubicBezTo>
                    <a:pt x="756" y="8420"/>
                    <a:pt x="756" y="6026"/>
                    <a:pt x="2206" y="4545"/>
                  </a:cubicBezTo>
                  <a:cubicBezTo>
                    <a:pt x="2941" y="3827"/>
                    <a:pt x="3907" y="3463"/>
                    <a:pt x="4873" y="3463"/>
                  </a:cubicBezTo>
                  <a:close/>
                  <a:moveTo>
                    <a:pt x="9899" y="0"/>
                  </a:moveTo>
                  <a:cubicBezTo>
                    <a:pt x="9813" y="0"/>
                    <a:pt x="9722" y="32"/>
                    <a:pt x="9641" y="103"/>
                  </a:cubicBezTo>
                  <a:lnTo>
                    <a:pt x="7561" y="2182"/>
                  </a:lnTo>
                  <a:cubicBezTo>
                    <a:pt x="7467" y="2277"/>
                    <a:pt x="7435" y="2340"/>
                    <a:pt x="7435" y="2434"/>
                  </a:cubicBezTo>
                  <a:lnTo>
                    <a:pt x="7435" y="3600"/>
                  </a:lnTo>
                  <a:cubicBezTo>
                    <a:pt x="6670" y="3071"/>
                    <a:pt x="5769" y="2807"/>
                    <a:pt x="4868" y="2807"/>
                  </a:cubicBezTo>
                  <a:cubicBezTo>
                    <a:pt x="3731" y="2807"/>
                    <a:pt x="2595" y="3229"/>
                    <a:pt x="1733" y="4073"/>
                  </a:cubicBezTo>
                  <a:cubicBezTo>
                    <a:pt x="0" y="5805"/>
                    <a:pt x="0" y="8641"/>
                    <a:pt x="1733" y="10374"/>
                  </a:cubicBezTo>
                  <a:cubicBezTo>
                    <a:pt x="2599" y="11240"/>
                    <a:pt x="3741" y="11673"/>
                    <a:pt x="4883" y="11673"/>
                  </a:cubicBezTo>
                  <a:cubicBezTo>
                    <a:pt x="6026" y="11673"/>
                    <a:pt x="7168" y="11240"/>
                    <a:pt x="8034" y="10374"/>
                  </a:cubicBezTo>
                  <a:cubicBezTo>
                    <a:pt x="9578" y="8861"/>
                    <a:pt x="9735" y="6436"/>
                    <a:pt x="8538" y="4703"/>
                  </a:cubicBezTo>
                  <a:lnTo>
                    <a:pt x="9672" y="4703"/>
                  </a:lnTo>
                  <a:cubicBezTo>
                    <a:pt x="9767" y="4703"/>
                    <a:pt x="9893" y="4671"/>
                    <a:pt x="9924" y="4608"/>
                  </a:cubicBezTo>
                  <a:lnTo>
                    <a:pt x="12004" y="2497"/>
                  </a:lnTo>
                  <a:cubicBezTo>
                    <a:pt x="12193" y="2308"/>
                    <a:pt x="12035" y="1962"/>
                    <a:pt x="11783" y="1962"/>
                  </a:cubicBezTo>
                  <a:lnTo>
                    <a:pt x="10239" y="1962"/>
                  </a:lnTo>
                  <a:lnTo>
                    <a:pt x="10239" y="355"/>
                  </a:lnTo>
                  <a:cubicBezTo>
                    <a:pt x="10239" y="141"/>
                    <a:pt x="10080" y="0"/>
                    <a:pt x="989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C0AA6D0D-BB08-26DA-EA36-5907BA0DBB24}"/>
              </a:ext>
            </a:extLst>
          </p:cNvPr>
          <p:cNvGrpSpPr/>
          <p:nvPr/>
        </p:nvGrpSpPr>
        <p:grpSpPr>
          <a:xfrm>
            <a:off x="6767168" y="4644433"/>
            <a:ext cx="2612806" cy="1161300"/>
            <a:chOff x="5990772" y="4521910"/>
            <a:chExt cx="2612806" cy="1161300"/>
          </a:xfrm>
        </p:grpSpPr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DAD3C20E-4AFF-449B-B685-6F3E1B8F52C2}"/>
                </a:ext>
              </a:extLst>
            </p:cNvPr>
            <p:cNvGrpSpPr/>
            <p:nvPr/>
          </p:nvGrpSpPr>
          <p:grpSpPr>
            <a:xfrm>
              <a:off x="6080096" y="4610784"/>
              <a:ext cx="2523482" cy="983398"/>
              <a:chOff x="6080096" y="4610784"/>
              <a:chExt cx="2523482" cy="983398"/>
            </a:xfrm>
            <a:solidFill>
              <a:schemeClr val="bg1"/>
            </a:solidFill>
            <a:effectLst>
              <a:outerShdw blurRad="63500" sx="102000" sy="102000" algn="ctr" rotWithShape="0">
                <a:prstClr val="black">
                  <a:alpha val="14000"/>
                </a:prstClr>
              </a:outerShdw>
            </a:effectLst>
          </p:grpSpPr>
          <p:sp>
            <p:nvSpPr>
              <p:cNvPr id="180" name="Google Shape;444;p21">
                <a:extLst>
                  <a:ext uri="{FF2B5EF4-FFF2-40B4-BE49-F238E27FC236}">
                    <a16:creationId xmlns:a16="http://schemas.microsoft.com/office/drawing/2014/main" id="{1F2026F5-ED4F-1C0B-640B-437FAFCCC497}"/>
                  </a:ext>
                </a:extLst>
              </p:cNvPr>
              <p:cNvSpPr/>
              <p:nvPr/>
            </p:nvSpPr>
            <p:spPr>
              <a:xfrm flipH="1">
                <a:off x="6274678" y="4702798"/>
                <a:ext cx="2328900" cy="7995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446;p21">
                <a:extLst>
                  <a:ext uri="{FF2B5EF4-FFF2-40B4-BE49-F238E27FC236}">
                    <a16:creationId xmlns:a16="http://schemas.microsoft.com/office/drawing/2014/main" id="{CF7B30B0-2B45-D91C-EE40-767FC5CACCD6}"/>
                  </a:ext>
                </a:extLst>
              </p:cNvPr>
              <p:cNvSpPr/>
              <p:nvPr/>
            </p:nvSpPr>
            <p:spPr>
              <a:xfrm flipH="1">
                <a:off x="6080096" y="4610784"/>
                <a:ext cx="982732" cy="983398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3" name="Google Shape;447;p21">
              <a:extLst>
                <a:ext uri="{FF2B5EF4-FFF2-40B4-BE49-F238E27FC236}">
                  <a16:creationId xmlns:a16="http://schemas.microsoft.com/office/drawing/2014/main" id="{5F7DEDA4-21D7-277D-21FF-9E68B0EF22B6}"/>
                </a:ext>
              </a:extLst>
            </p:cNvPr>
            <p:cNvSpPr/>
            <p:nvPr/>
          </p:nvSpPr>
          <p:spPr>
            <a:xfrm flipH="1">
              <a:off x="6266265" y="4798576"/>
              <a:ext cx="608094" cy="607871"/>
            </a:xfrm>
            <a:prstGeom prst="ellipse">
              <a:avLst/>
            </a:prstGeom>
            <a:solidFill>
              <a:srgbClr val="253B50"/>
            </a:solidFill>
            <a:ln>
              <a:noFill/>
            </a:ln>
            <a:effectLst>
              <a:outerShdw blurRad="57150" dist="19050" algn="bl" rotWithShape="0">
                <a:srgbClr val="000000">
                  <a:alpha val="3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51;p21">
              <a:extLst>
                <a:ext uri="{FF2B5EF4-FFF2-40B4-BE49-F238E27FC236}">
                  <a16:creationId xmlns:a16="http://schemas.microsoft.com/office/drawing/2014/main" id="{7FAB219A-238A-4977-155E-7D6EC1DFFAFB}"/>
                </a:ext>
              </a:extLst>
            </p:cNvPr>
            <p:cNvSpPr/>
            <p:nvPr/>
          </p:nvSpPr>
          <p:spPr>
            <a:xfrm flipH="1">
              <a:off x="5990772" y="4521910"/>
              <a:ext cx="1161300" cy="1161300"/>
            </a:xfrm>
            <a:prstGeom prst="arc">
              <a:avLst>
                <a:gd name="adj1" fmla="val 16200000"/>
                <a:gd name="adj2" fmla="val 5325286"/>
              </a:avLst>
            </a:prstGeom>
            <a:noFill/>
            <a:ln w="9525" cap="flat" cmpd="sng">
              <a:solidFill>
                <a:srgbClr val="210073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EF0A4F9B-FFA8-1400-3805-13E69CC6B80E}"/>
                </a:ext>
              </a:extLst>
            </p:cNvPr>
            <p:cNvGrpSpPr/>
            <p:nvPr/>
          </p:nvGrpSpPr>
          <p:grpSpPr>
            <a:xfrm>
              <a:off x="6408504" y="4942441"/>
              <a:ext cx="323587" cy="320242"/>
              <a:chOff x="6408504" y="4942441"/>
              <a:chExt cx="323587" cy="320242"/>
            </a:xfrm>
            <a:solidFill>
              <a:schemeClr val="bg1"/>
            </a:solidFill>
          </p:grpSpPr>
          <p:sp>
            <p:nvSpPr>
              <p:cNvPr id="176" name="Google Shape;479;p21">
                <a:extLst>
                  <a:ext uri="{FF2B5EF4-FFF2-40B4-BE49-F238E27FC236}">
                    <a16:creationId xmlns:a16="http://schemas.microsoft.com/office/drawing/2014/main" id="{66A459EF-ECA6-9DD5-945D-6D838782A9BB}"/>
                  </a:ext>
                </a:extLst>
              </p:cNvPr>
              <p:cNvSpPr/>
              <p:nvPr/>
            </p:nvSpPr>
            <p:spPr>
              <a:xfrm>
                <a:off x="6447036" y="5082170"/>
                <a:ext cx="60500" cy="145273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8253" extrusionOk="0">
                    <a:moveTo>
                      <a:pt x="2305" y="1133"/>
                    </a:moveTo>
                    <a:lnTo>
                      <a:pt x="2305" y="7120"/>
                    </a:lnTo>
                    <a:lnTo>
                      <a:pt x="1133" y="7120"/>
                    </a:lnTo>
                    <a:lnTo>
                      <a:pt x="1133" y="1133"/>
                    </a:lnTo>
                    <a:close/>
                    <a:moveTo>
                      <a:pt x="568" y="0"/>
                    </a:moveTo>
                    <a:cubicBezTo>
                      <a:pt x="254" y="0"/>
                      <a:pt x="1" y="254"/>
                      <a:pt x="1" y="568"/>
                    </a:cubicBezTo>
                    <a:lnTo>
                      <a:pt x="1" y="7688"/>
                    </a:lnTo>
                    <a:cubicBezTo>
                      <a:pt x="1" y="7999"/>
                      <a:pt x="254" y="8253"/>
                      <a:pt x="568" y="8253"/>
                    </a:cubicBezTo>
                    <a:lnTo>
                      <a:pt x="2869" y="8253"/>
                    </a:lnTo>
                    <a:cubicBezTo>
                      <a:pt x="3183" y="8253"/>
                      <a:pt x="3437" y="7999"/>
                      <a:pt x="3437" y="7688"/>
                    </a:cubicBezTo>
                    <a:lnTo>
                      <a:pt x="3437" y="568"/>
                    </a:lnTo>
                    <a:cubicBezTo>
                      <a:pt x="3437" y="254"/>
                      <a:pt x="3183" y="0"/>
                      <a:pt x="286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77" name="Google Shape;480;p21">
                <a:extLst>
                  <a:ext uri="{FF2B5EF4-FFF2-40B4-BE49-F238E27FC236}">
                    <a16:creationId xmlns:a16="http://schemas.microsoft.com/office/drawing/2014/main" id="{EF26B7FE-8F83-1F4D-AFFF-6409CE45C0A6}"/>
                  </a:ext>
                </a:extLst>
              </p:cNvPr>
              <p:cNvSpPr/>
              <p:nvPr/>
            </p:nvSpPr>
            <p:spPr>
              <a:xfrm>
                <a:off x="6527462" y="5040874"/>
                <a:ext cx="59796" cy="186569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10599" extrusionOk="0">
                    <a:moveTo>
                      <a:pt x="2265" y="1133"/>
                    </a:moveTo>
                    <a:lnTo>
                      <a:pt x="2265" y="9466"/>
                    </a:lnTo>
                    <a:lnTo>
                      <a:pt x="1132" y="9466"/>
                    </a:lnTo>
                    <a:lnTo>
                      <a:pt x="1132" y="1133"/>
                    </a:lnTo>
                    <a:close/>
                    <a:moveTo>
                      <a:pt x="565" y="0"/>
                    </a:moveTo>
                    <a:cubicBezTo>
                      <a:pt x="254" y="0"/>
                      <a:pt x="0" y="254"/>
                      <a:pt x="0" y="565"/>
                    </a:cubicBezTo>
                    <a:lnTo>
                      <a:pt x="0" y="10034"/>
                    </a:lnTo>
                    <a:cubicBezTo>
                      <a:pt x="0" y="10345"/>
                      <a:pt x="254" y="10599"/>
                      <a:pt x="565" y="10599"/>
                    </a:cubicBezTo>
                    <a:lnTo>
                      <a:pt x="2829" y="10599"/>
                    </a:lnTo>
                    <a:cubicBezTo>
                      <a:pt x="3143" y="10599"/>
                      <a:pt x="3397" y="10345"/>
                      <a:pt x="3397" y="10034"/>
                    </a:cubicBezTo>
                    <a:lnTo>
                      <a:pt x="3397" y="565"/>
                    </a:lnTo>
                    <a:cubicBezTo>
                      <a:pt x="3397" y="254"/>
                      <a:pt x="3143" y="0"/>
                      <a:pt x="28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78" name="Google Shape;481;p21">
                <a:extLst>
                  <a:ext uri="{FF2B5EF4-FFF2-40B4-BE49-F238E27FC236}">
                    <a16:creationId xmlns:a16="http://schemas.microsoft.com/office/drawing/2014/main" id="{97C4A910-45D3-D4E3-34A5-F96EB93489DE}"/>
                  </a:ext>
                </a:extLst>
              </p:cNvPr>
              <p:cNvSpPr/>
              <p:nvPr/>
            </p:nvSpPr>
            <p:spPr>
              <a:xfrm>
                <a:off x="6607184" y="4999579"/>
                <a:ext cx="59813" cy="227864"/>
              </a:xfrm>
              <a:custGeom>
                <a:avLst/>
                <a:gdLst/>
                <a:ahLst/>
                <a:cxnLst/>
                <a:rect l="l" t="t" r="r" b="b"/>
                <a:pathLst>
                  <a:path w="3398" h="12945" extrusionOk="0">
                    <a:moveTo>
                      <a:pt x="2265" y="1132"/>
                    </a:moveTo>
                    <a:lnTo>
                      <a:pt x="2265" y="11812"/>
                    </a:lnTo>
                    <a:lnTo>
                      <a:pt x="1133" y="11812"/>
                    </a:lnTo>
                    <a:lnTo>
                      <a:pt x="1133" y="1132"/>
                    </a:lnTo>
                    <a:close/>
                    <a:moveTo>
                      <a:pt x="565" y="0"/>
                    </a:moveTo>
                    <a:cubicBezTo>
                      <a:pt x="254" y="0"/>
                      <a:pt x="0" y="251"/>
                      <a:pt x="0" y="565"/>
                    </a:cubicBezTo>
                    <a:lnTo>
                      <a:pt x="0" y="12380"/>
                    </a:lnTo>
                    <a:cubicBezTo>
                      <a:pt x="0" y="12691"/>
                      <a:pt x="254" y="12945"/>
                      <a:pt x="565" y="12945"/>
                    </a:cubicBezTo>
                    <a:lnTo>
                      <a:pt x="2829" y="12945"/>
                    </a:lnTo>
                    <a:cubicBezTo>
                      <a:pt x="3144" y="12945"/>
                      <a:pt x="3397" y="12691"/>
                      <a:pt x="3397" y="12380"/>
                    </a:cubicBezTo>
                    <a:lnTo>
                      <a:pt x="3397" y="565"/>
                    </a:lnTo>
                    <a:cubicBezTo>
                      <a:pt x="3397" y="251"/>
                      <a:pt x="3144" y="0"/>
                      <a:pt x="28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79" name="Google Shape;482;p21">
                <a:extLst>
                  <a:ext uri="{FF2B5EF4-FFF2-40B4-BE49-F238E27FC236}">
                    <a16:creationId xmlns:a16="http://schemas.microsoft.com/office/drawing/2014/main" id="{5E6ADAD3-89FC-50CB-4649-45D00F9078DD}"/>
                  </a:ext>
                </a:extLst>
              </p:cNvPr>
              <p:cNvSpPr/>
              <p:nvPr/>
            </p:nvSpPr>
            <p:spPr>
              <a:xfrm>
                <a:off x="6408504" y="4942441"/>
                <a:ext cx="323587" cy="320242"/>
              </a:xfrm>
              <a:custGeom>
                <a:avLst/>
                <a:gdLst/>
                <a:ahLst/>
                <a:cxnLst/>
                <a:rect l="l" t="t" r="r" b="b"/>
                <a:pathLst>
                  <a:path w="18383" h="18193" extrusionOk="0">
                    <a:moveTo>
                      <a:pt x="568" y="0"/>
                    </a:moveTo>
                    <a:cubicBezTo>
                      <a:pt x="254" y="0"/>
                      <a:pt x="1" y="251"/>
                      <a:pt x="1" y="565"/>
                    </a:cubicBezTo>
                    <a:lnTo>
                      <a:pt x="1" y="17625"/>
                    </a:lnTo>
                    <a:cubicBezTo>
                      <a:pt x="1" y="17939"/>
                      <a:pt x="254" y="18192"/>
                      <a:pt x="568" y="18192"/>
                    </a:cubicBezTo>
                    <a:lnTo>
                      <a:pt x="17815" y="18192"/>
                    </a:lnTo>
                    <a:cubicBezTo>
                      <a:pt x="18129" y="18192"/>
                      <a:pt x="18383" y="17939"/>
                      <a:pt x="18383" y="17625"/>
                    </a:cubicBezTo>
                    <a:cubicBezTo>
                      <a:pt x="18383" y="17311"/>
                      <a:pt x="18129" y="17060"/>
                      <a:pt x="17815" y="17060"/>
                    </a:cubicBezTo>
                    <a:lnTo>
                      <a:pt x="1133" y="17060"/>
                    </a:lnTo>
                    <a:lnTo>
                      <a:pt x="1133" y="565"/>
                    </a:lnTo>
                    <a:cubicBezTo>
                      <a:pt x="1133" y="251"/>
                      <a:pt x="879" y="0"/>
                      <a:pt x="56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52031A97-DFE7-D12C-6272-CE75CD61D21D}"/>
              </a:ext>
            </a:extLst>
          </p:cNvPr>
          <p:cNvGrpSpPr/>
          <p:nvPr/>
        </p:nvGrpSpPr>
        <p:grpSpPr>
          <a:xfrm>
            <a:off x="6767168" y="2111978"/>
            <a:ext cx="2612806" cy="1161300"/>
            <a:chOff x="5990772" y="1989455"/>
            <a:chExt cx="2612806" cy="1161300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0A254BEB-6F5E-F5AB-FCF5-BCAD4A3C7221}"/>
                </a:ext>
              </a:extLst>
            </p:cNvPr>
            <p:cNvGrpSpPr/>
            <p:nvPr/>
          </p:nvGrpSpPr>
          <p:grpSpPr>
            <a:xfrm>
              <a:off x="6080096" y="2078329"/>
              <a:ext cx="2523482" cy="983398"/>
              <a:chOff x="6080096" y="2078329"/>
              <a:chExt cx="2523482" cy="983398"/>
            </a:xfrm>
            <a:solidFill>
              <a:schemeClr val="bg1"/>
            </a:solidFill>
            <a:effectLst>
              <a:outerShdw blurRad="63500" sx="102000" sy="102000" algn="ctr" rotWithShape="0">
                <a:prstClr val="black">
                  <a:alpha val="14000"/>
                </a:prstClr>
              </a:outerShdw>
            </a:effectLst>
          </p:grpSpPr>
          <p:sp>
            <p:nvSpPr>
              <p:cNvPr id="189" name="Google Shape;425;p21">
                <a:extLst>
                  <a:ext uri="{FF2B5EF4-FFF2-40B4-BE49-F238E27FC236}">
                    <a16:creationId xmlns:a16="http://schemas.microsoft.com/office/drawing/2014/main" id="{2BEDC9A1-0BFF-C1D0-BCD0-1ED0A153A387}"/>
                  </a:ext>
                </a:extLst>
              </p:cNvPr>
              <p:cNvSpPr/>
              <p:nvPr/>
            </p:nvSpPr>
            <p:spPr>
              <a:xfrm flipH="1">
                <a:off x="6274678" y="2170343"/>
                <a:ext cx="2328900" cy="7995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426;p21">
                <a:extLst>
                  <a:ext uri="{FF2B5EF4-FFF2-40B4-BE49-F238E27FC236}">
                    <a16:creationId xmlns:a16="http://schemas.microsoft.com/office/drawing/2014/main" id="{60F4C912-A985-C7EF-426C-1A6C5E0B56CF}"/>
                  </a:ext>
                </a:extLst>
              </p:cNvPr>
              <p:cNvSpPr/>
              <p:nvPr/>
            </p:nvSpPr>
            <p:spPr>
              <a:xfrm flipH="1">
                <a:off x="6080096" y="2078329"/>
                <a:ext cx="982732" cy="983398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4" name="Google Shape;427;p21">
              <a:extLst>
                <a:ext uri="{FF2B5EF4-FFF2-40B4-BE49-F238E27FC236}">
                  <a16:creationId xmlns:a16="http://schemas.microsoft.com/office/drawing/2014/main" id="{6A9A57F7-3D24-013A-105B-9647167B992F}"/>
                </a:ext>
              </a:extLst>
            </p:cNvPr>
            <p:cNvSpPr/>
            <p:nvPr/>
          </p:nvSpPr>
          <p:spPr>
            <a:xfrm flipH="1">
              <a:off x="6266258" y="2266121"/>
              <a:ext cx="608100" cy="607800"/>
            </a:xfrm>
            <a:prstGeom prst="ellipse">
              <a:avLst/>
            </a:prstGeom>
            <a:solidFill>
              <a:srgbClr val="253B50"/>
            </a:solidFill>
            <a:ln>
              <a:noFill/>
            </a:ln>
            <a:effectLst>
              <a:outerShdw blurRad="57150" dist="19050" algn="bl" rotWithShape="0">
                <a:srgbClr val="000000">
                  <a:alpha val="3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31;p21">
              <a:extLst>
                <a:ext uri="{FF2B5EF4-FFF2-40B4-BE49-F238E27FC236}">
                  <a16:creationId xmlns:a16="http://schemas.microsoft.com/office/drawing/2014/main" id="{947D2228-1DAB-11A5-52BD-B04A540FC26B}"/>
                </a:ext>
              </a:extLst>
            </p:cNvPr>
            <p:cNvSpPr/>
            <p:nvPr/>
          </p:nvSpPr>
          <p:spPr>
            <a:xfrm flipH="1">
              <a:off x="5990772" y="1989455"/>
              <a:ext cx="1161300" cy="1161300"/>
            </a:xfrm>
            <a:prstGeom prst="arc">
              <a:avLst>
                <a:gd name="adj1" fmla="val 16200000"/>
                <a:gd name="adj2" fmla="val 5325286"/>
              </a:avLst>
            </a:prstGeom>
            <a:noFill/>
            <a:ln w="9525" cap="flat" cmpd="sng">
              <a:solidFill>
                <a:srgbClr val="210073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728F159E-E44C-A65E-BDC7-961D95DE9E8B}"/>
                </a:ext>
              </a:extLst>
            </p:cNvPr>
            <p:cNvGrpSpPr/>
            <p:nvPr/>
          </p:nvGrpSpPr>
          <p:grpSpPr>
            <a:xfrm>
              <a:off x="6387166" y="2382887"/>
              <a:ext cx="366269" cy="366240"/>
              <a:chOff x="6387166" y="2382887"/>
              <a:chExt cx="366269" cy="366240"/>
            </a:xfrm>
            <a:solidFill>
              <a:schemeClr val="bg1"/>
            </a:solidFill>
          </p:grpSpPr>
          <p:sp>
            <p:nvSpPr>
              <p:cNvPr id="187" name="Google Shape;484;p21">
                <a:extLst>
                  <a:ext uri="{FF2B5EF4-FFF2-40B4-BE49-F238E27FC236}">
                    <a16:creationId xmlns:a16="http://schemas.microsoft.com/office/drawing/2014/main" id="{356E28B3-4B2A-16AE-1783-A7347D5106E1}"/>
                  </a:ext>
                </a:extLst>
              </p:cNvPr>
              <p:cNvSpPr/>
              <p:nvPr/>
            </p:nvSpPr>
            <p:spPr>
              <a:xfrm>
                <a:off x="6511077" y="2423863"/>
                <a:ext cx="119343" cy="286110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9894" extrusionOk="0">
                    <a:moveTo>
                      <a:pt x="2048" y="1"/>
                    </a:moveTo>
                    <a:cubicBezTo>
                      <a:pt x="1859" y="1"/>
                      <a:pt x="1638" y="190"/>
                      <a:pt x="1638" y="379"/>
                    </a:cubicBezTo>
                    <a:lnTo>
                      <a:pt x="1638" y="851"/>
                    </a:lnTo>
                    <a:cubicBezTo>
                      <a:pt x="725" y="1040"/>
                      <a:pt x="0" y="1891"/>
                      <a:pt x="0" y="2868"/>
                    </a:cubicBezTo>
                    <a:cubicBezTo>
                      <a:pt x="0" y="3970"/>
                      <a:pt x="977" y="4632"/>
                      <a:pt x="1827" y="5262"/>
                    </a:cubicBezTo>
                    <a:cubicBezTo>
                      <a:pt x="2552" y="5829"/>
                      <a:pt x="3308" y="6333"/>
                      <a:pt x="3308" y="6995"/>
                    </a:cubicBezTo>
                    <a:cubicBezTo>
                      <a:pt x="3308" y="7656"/>
                      <a:pt x="2772" y="8255"/>
                      <a:pt x="2079" y="8255"/>
                    </a:cubicBezTo>
                    <a:cubicBezTo>
                      <a:pt x="1418" y="8255"/>
                      <a:pt x="851" y="7688"/>
                      <a:pt x="851" y="6995"/>
                    </a:cubicBezTo>
                    <a:cubicBezTo>
                      <a:pt x="851" y="6774"/>
                      <a:pt x="662" y="6617"/>
                      <a:pt x="441" y="6617"/>
                    </a:cubicBezTo>
                    <a:cubicBezTo>
                      <a:pt x="189" y="6617"/>
                      <a:pt x="32" y="6806"/>
                      <a:pt x="32" y="6995"/>
                    </a:cubicBezTo>
                    <a:cubicBezTo>
                      <a:pt x="32" y="7971"/>
                      <a:pt x="756" y="8854"/>
                      <a:pt x="1701" y="9011"/>
                    </a:cubicBezTo>
                    <a:lnTo>
                      <a:pt x="1701" y="9484"/>
                    </a:lnTo>
                    <a:cubicBezTo>
                      <a:pt x="1701" y="9704"/>
                      <a:pt x="1890" y="9893"/>
                      <a:pt x="2079" y="9893"/>
                    </a:cubicBezTo>
                    <a:cubicBezTo>
                      <a:pt x="2268" y="9893"/>
                      <a:pt x="2489" y="9704"/>
                      <a:pt x="2489" y="9484"/>
                    </a:cubicBezTo>
                    <a:lnTo>
                      <a:pt x="2489" y="9011"/>
                    </a:lnTo>
                    <a:cubicBezTo>
                      <a:pt x="3434" y="8791"/>
                      <a:pt x="4127" y="7971"/>
                      <a:pt x="4127" y="6995"/>
                    </a:cubicBezTo>
                    <a:cubicBezTo>
                      <a:pt x="4127" y="5892"/>
                      <a:pt x="3151" y="5231"/>
                      <a:pt x="2331" y="4600"/>
                    </a:cubicBezTo>
                    <a:cubicBezTo>
                      <a:pt x="1575" y="4033"/>
                      <a:pt x="819" y="3529"/>
                      <a:pt x="819" y="2868"/>
                    </a:cubicBezTo>
                    <a:cubicBezTo>
                      <a:pt x="788" y="2143"/>
                      <a:pt x="1386" y="1607"/>
                      <a:pt x="2048" y="1607"/>
                    </a:cubicBezTo>
                    <a:cubicBezTo>
                      <a:pt x="2709" y="1607"/>
                      <a:pt x="3277" y="2143"/>
                      <a:pt x="3277" y="2868"/>
                    </a:cubicBezTo>
                    <a:cubicBezTo>
                      <a:pt x="3277" y="3088"/>
                      <a:pt x="3466" y="3246"/>
                      <a:pt x="3686" y="3246"/>
                    </a:cubicBezTo>
                    <a:cubicBezTo>
                      <a:pt x="3938" y="3246"/>
                      <a:pt x="4096" y="3057"/>
                      <a:pt x="4096" y="2868"/>
                    </a:cubicBezTo>
                    <a:cubicBezTo>
                      <a:pt x="4096" y="1891"/>
                      <a:pt x="3371" y="1009"/>
                      <a:pt x="2426" y="851"/>
                    </a:cubicBezTo>
                    <a:lnTo>
                      <a:pt x="2426" y="379"/>
                    </a:lnTo>
                    <a:cubicBezTo>
                      <a:pt x="2426" y="158"/>
                      <a:pt x="2237" y="1"/>
                      <a:pt x="20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485;p21">
                <a:extLst>
                  <a:ext uri="{FF2B5EF4-FFF2-40B4-BE49-F238E27FC236}">
                    <a16:creationId xmlns:a16="http://schemas.microsoft.com/office/drawing/2014/main" id="{960FEDD4-73A1-B6DE-7AF0-6FBDDEB48EF3}"/>
                  </a:ext>
                </a:extLst>
              </p:cNvPr>
              <p:cNvSpPr/>
              <p:nvPr/>
            </p:nvSpPr>
            <p:spPr>
              <a:xfrm>
                <a:off x="6387166" y="2382887"/>
                <a:ext cx="366269" cy="366240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2665" extrusionOk="0">
                    <a:moveTo>
                      <a:pt x="6333" y="819"/>
                    </a:moveTo>
                    <a:cubicBezTo>
                      <a:pt x="9357" y="819"/>
                      <a:pt x="11846" y="3308"/>
                      <a:pt x="11846" y="6332"/>
                    </a:cubicBezTo>
                    <a:cubicBezTo>
                      <a:pt x="11846" y="9357"/>
                      <a:pt x="9357" y="11846"/>
                      <a:pt x="6333" y="11846"/>
                    </a:cubicBezTo>
                    <a:cubicBezTo>
                      <a:pt x="3308" y="11846"/>
                      <a:pt x="819" y="9357"/>
                      <a:pt x="819" y="6332"/>
                    </a:cubicBezTo>
                    <a:cubicBezTo>
                      <a:pt x="819" y="3308"/>
                      <a:pt x="3308" y="819"/>
                      <a:pt x="6333" y="819"/>
                    </a:cubicBezTo>
                    <a:close/>
                    <a:moveTo>
                      <a:pt x="6333" y="0"/>
                    </a:moveTo>
                    <a:cubicBezTo>
                      <a:pt x="2836" y="0"/>
                      <a:pt x="0" y="2835"/>
                      <a:pt x="0" y="6332"/>
                    </a:cubicBezTo>
                    <a:cubicBezTo>
                      <a:pt x="0" y="9830"/>
                      <a:pt x="2836" y="12665"/>
                      <a:pt x="6333" y="12665"/>
                    </a:cubicBezTo>
                    <a:cubicBezTo>
                      <a:pt x="9830" y="12665"/>
                      <a:pt x="12665" y="9830"/>
                      <a:pt x="12665" y="6332"/>
                    </a:cubicBezTo>
                    <a:cubicBezTo>
                      <a:pt x="12665" y="2835"/>
                      <a:pt x="9830" y="0"/>
                      <a:pt x="63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E20C51DC-ADB2-2EFB-9CC6-6BBA83B68D9E}"/>
              </a:ext>
            </a:extLst>
          </p:cNvPr>
          <p:cNvGrpSpPr/>
          <p:nvPr/>
        </p:nvGrpSpPr>
        <p:grpSpPr>
          <a:xfrm>
            <a:off x="1934878" y="2111978"/>
            <a:ext cx="2612794" cy="1161300"/>
            <a:chOff x="1158482" y="1989455"/>
            <a:chExt cx="2612794" cy="1161300"/>
          </a:xfrm>
        </p:grpSpPr>
        <p:grpSp>
          <p:nvGrpSpPr>
            <p:cNvPr id="192" name="Group 191">
              <a:extLst>
                <a:ext uri="{FF2B5EF4-FFF2-40B4-BE49-F238E27FC236}">
                  <a16:creationId xmlns:a16="http://schemas.microsoft.com/office/drawing/2014/main" id="{36D772E5-2003-4ECB-5DBA-B3A34CD61A61}"/>
                </a:ext>
              </a:extLst>
            </p:cNvPr>
            <p:cNvGrpSpPr/>
            <p:nvPr/>
          </p:nvGrpSpPr>
          <p:grpSpPr>
            <a:xfrm>
              <a:off x="1158482" y="2078329"/>
              <a:ext cx="2523522" cy="983410"/>
              <a:chOff x="1158482" y="2078329"/>
              <a:chExt cx="2523522" cy="983410"/>
            </a:xfrm>
            <a:solidFill>
              <a:schemeClr val="bg1"/>
            </a:solidFill>
            <a:effectLst>
              <a:outerShdw blurRad="63500" sx="102000" sy="102000" algn="ctr" rotWithShape="0">
                <a:prstClr val="black">
                  <a:alpha val="14000"/>
                </a:prstClr>
              </a:outerShdw>
            </a:effectLst>
          </p:grpSpPr>
          <p:sp>
            <p:nvSpPr>
              <p:cNvPr id="198" name="Google Shape;454;p21">
                <a:extLst>
                  <a:ext uri="{FF2B5EF4-FFF2-40B4-BE49-F238E27FC236}">
                    <a16:creationId xmlns:a16="http://schemas.microsoft.com/office/drawing/2014/main" id="{883B124B-2A03-BBA6-32C8-196C51380AD5}"/>
                  </a:ext>
                </a:extLst>
              </p:cNvPr>
              <p:cNvSpPr/>
              <p:nvPr/>
            </p:nvSpPr>
            <p:spPr>
              <a:xfrm>
                <a:off x="1158482" y="2170343"/>
                <a:ext cx="2328900" cy="7995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455;p21">
                <a:extLst>
                  <a:ext uri="{FF2B5EF4-FFF2-40B4-BE49-F238E27FC236}">
                    <a16:creationId xmlns:a16="http://schemas.microsoft.com/office/drawing/2014/main" id="{4C46DCB1-4D74-75A6-2831-14B4E1C8382B}"/>
                  </a:ext>
                </a:extLst>
              </p:cNvPr>
              <p:cNvSpPr/>
              <p:nvPr/>
            </p:nvSpPr>
            <p:spPr>
              <a:xfrm>
                <a:off x="2699233" y="2078329"/>
                <a:ext cx="982771" cy="983410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3" name="Google Shape;456;p21">
              <a:extLst>
                <a:ext uri="{FF2B5EF4-FFF2-40B4-BE49-F238E27FC236}">
                  <a16:creationId xmlns:a16="http://schemas.microsoft.com/office/drawing/2014/main" id="{3E5BD68A-7070-6D40-2F5E-4BEDE7485BE7}"/>
                </a:ext>
              </a:extLst>
            </p:cNvPr>
            <p:cNvSpPr/>
            <p:nvPr/>
          </p:nvSpPr>
          <p:spPr>
            <a:xfrm>
              <a:off x="2887702" y="2266121"/>
              <a:ext cx="608100" cy="607800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  <a:effectLst>
              <a:outerShdw blurRad="57150" dist="19050" algn="bl" rotWithShape="0">
                <a:srgbClr val="000000">
                  <a:alpha val="3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61;p21">
              <a:extLst>
                <a:ext uri="{FF2B5EF4-FFF2-40B4-BE49-F238E27FC236}">
                  <a16:creationId xmlns:a16="http://schemas.microsoft.com/office/drawing/2014/main" id="{8D980EF4-97FD-55E1-F3D8-3EEFE5CA9F4F}"/>
                </a:ext>
              </a:extLst>
            </p:cNvPr>
            <p:cNvSpPr/>
            <p:nvPr/>
          </p:nvSpPr>
          <p:spPr>
            <a:xfrm>
              <a:off x="2609976" y="1989455"/>
              <a:ext cx="1161300" cy="1161300"/>
            </a:xfrm>
            <a:prstGeom prst="arc">
              <a:avLst>
                <a:gd name="adj1" fmla="val 16200000"/>
                <a:gd name="adj2" fmla="val 5325286"/>
              </a:avLst>
            </a:prstGeom>
            <a:noFill/>
            <a:ln w="9525" cap="flat" cmpd="sng">
              <a:solidFill>
                <a:srgbClr val="210073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E2EE7BA0-E39E-ECB3-718B-FF2735DA57B0}"/>
                </a:ext>
              </a:extLst>
            </p:cNvPr>
            <p:cNvGrpSpPr/>
            <p:nvPr/>
          </p:nvGrpSpPr>
          <p:grpSpPr>
            <a:xfrm>
              <a:off x="3013939" y="2400094"/>
              <a:ext cx="355641" cy="340151"/>
              <a:chOff x="3013939" y="2400094"/>
              <a:chExt cx="355641" cy="340151"/>
            </a:xfrm>
            <a:solidFill>
              <a:schemeClr val="bg1"/>
            </a:solidFill>
          </p:grpSpPr>
          <p:sp>
            <p:nvSpPr>
              <p:cNvPr id="196" name="Google Shape;487;p21">
                <a:extLst>
                  <a:ext uri="{FF2B5EF4-FFF2-40B4-BE49-F238E27FC236}">
                    <a16:creationId xmlns:a16="http://schemas.microsoft.com/office/drawing/2014/main" id="{DB7F677A-2973-EF81-3AE5-01B179B16AA7}"/>
                  </a:ext>
                </a:extLst>
              </p:cNvPr>
              <p:cNvSpPr/>
              <p:nvPr/>
            </p:nvSpPr>
            <p:spPr>
              <a:xfrm>
                <a:off x="3013939" y="2400094"/>
                <a:ext cx="355641" cy="340151"/>
              </a:xfrm>
              <a:custGeom>
                <a:avLst/>
                <a:gdLst/>
                <a:ahLst/>
                <a:cxnLst/>
                <a:rect l="l" t="t" r="r" b="b"/>
                <a:pathLst>
                  <a:path w="20204" h="19324" extrusionOk="0">
                    <a:moveTo>
                      <a:pt x="12136" y="1129"/>
                    </a:moveTo>
                    <a:cubicBezTo>
                      <a:pt x="13730" y="1129"/>
                      <a:pt x="15325" y="1737"/>
                      <a:pt x="16538" y="2952"/>
                    </a:cubicBezTo>
                    <a:cubicBezTo>
                      <a:pt x="18969" y="5383"/>
                      <a:pt x="18969" y="9323"/>
                      <a:pt x="16538" y="11757"/>
                    </a:cubicBezTo>
                    <a:cubicBezTo>
                      <a:pt x="15341" y="12950"/>
                      <a:pt x="13747" y="13579"/>
                      <a:pt x="12129" y="13579"/>
                    </a:cubicBezTo>
                    <a:cubicBezTo>
                      <a:pt x="11233" y="13579"/>
                      <a:pt x="10329" y="13386"/>
                      <a:pt x="9482" y="12989"/>
                    </a:cubicBezTo>
                    <a:cubicBezTo>
                      <a:pt x="9461" y="12980"/>
                      <a:pt x="9440" y="12968"/>
                      <a:pt x="9419" y="12959"/>
                    </a:cubicBezTo>
                    <a:cubicBezTo>
                      <a:pt x="8794" y="12657"/>
                      <a:pt x="8223" y="12249"/>
                      <a:pt x="7734" y="11757"/>
                    </a:cubicBezTo>
                    <a:cubicBezTo>
                      <a:pt x="5306" y="9329"/>
                      <a:pt x="5306" y="5380"/>
                      <a:pt x="7734" y="2952"/>
                    </a:cubicBezTo>
                    <a:cubicBezTo>
                      <a:pt x="8948" y="1737"/>
                      <a:pt x="10542" y="1129"/>
                      <a:pt x="12136" y="1129"/>
                    </a:cubicBezTo>
                    <a:close/>
                    <a:moveTo>
                      <a:pt x="5871" y="11216"/>
                    </a:moveTo>
                    <a:cubicBezTo>
                      <a:pt x="6475" y="12195"/>
                      <a:pt x="7296" y="13016"/>
                      <a:pt x="8271" y="13620"/>
                    </a:cubicBezTo>
                    <a:lnTo>
                      <a:pt x="7734" y="14160"/>
                    </a:lnTo>
                    <a:cubicBezTo>
                      <a:pt x="7622" y="14271"/>
                      <a:pt x="7477" y="14326"/>
                      <a:pt x="7332" y="14326"/>
                    </a:cubicBezTo>
                    <a:cubicBezTo>
                      <a:pt x="7188" y="14326"/>
                      <a:pt x="7044" y="14271"/>
                      <a:pt x="6934" y="14160"/>
                    </a:cubicBezTo>
                    <a:lnTo>
                      <a:pt x="5330" y="12557"/>
                    </a:lnTo>
                    <a:cubicBezTo>
                      <a:pt x="5110" y="12337"/>
                      <a:pt x="5110" y="11977"/>
                      <a:pt x="5330" y="11757"/>
                    </a:cubicBezTo>
                    <a:lnTo>
                      <a:pt x="5871" y="11216"/>
                    </a:lnTo>
                    <a:close/>
                    <a:moveTo>
                      <a:pt x="4932" y="13762"/>
                    </a:moveTo>
                    <a:lnTo>
                      <a:pt x="5732" y="14562"/>
                    </a:lnTo>
                    <a:lnTo>
                      <a:pt x="4932" y="15362"/>
                    </a:lnTo>
                    <a:lnTo>
                      <a:pt x="4131" y="14562"/>
                    </a:lnTo>
                    <a:lnTo>
                      <a:pt x="4932" y="13762"/>
                    </a:lnTo>
                    <a:close/>
                    <a:moveTo>
                      <a:pt x="3328" y="15362"/>
                    </a:moveTo>
                    <a:lnTo>
                      <a:pt x="4128" y="16162"/>
                    </a:lnTo>
                    <a:lnTo>
                      <a:pt x="2268" y="18025"/>
                    </a:lnTo>
                    <a:cubicBezTo>
                      <a:pt x="2157" y="18135"/>
                      <a:pt x="2013" y="18190"/>
                      <a:pt x="1868" y="18190"/>
                    </a:cubicBezTo>
                    <a:cubicBezTo>
                      <a:pt x="1723" y="18190"/>
                      <a:pt x="1577" y="18134"/>
                      <a:pt x="1465" y="18022"/>
                    </a:cubicBezTo>
                    <a:cubicBezTo>
                      <a:pt x="1245" y="17802"/>
                      <a:pt x="1245" y="17443"/>
                      <a:pt x="1465" y="17222"/>
                    </a:cubicBezTo>
                    <a:lnTo>
                      <a:pt x="3328" y="15362"/>
                    </a:lnTo>
                    <a:close/>
                    <a:moveTo>
                      <a:pt x="12135" y="1"/>
                    </a:moveTo>
                    <a:cubicBezTo>
                      <a:pt x="10250" y="1"/>
                      <a:pt x="8365" y="718"/>
                      <a:pt x="6931" y="2152"/>
                    </a:cubicBezTo>
                    <a:cubicBezTo>
                      <a:pt x="4769" y="4311"/>
                      <a:pt x="4237" y="7493"/>
                      <a:pt x="5330" y="10157"/>
                    </a:cubicBezTo>
                    <a:lnTo>
                      <a:pt x="4527" y="10957"/>
                    </a:lnTo>
                    <a:cubicBezTo>
                      <a:pt x="4020" y="11467"/>
                      <a:pt x="3887" y="12240"/>
                      <a:pt x="4198" y="12892"/>
                    </a:cubicBezTo>
                    <a:lnTo>
                      <a:pt x="665" y="16422"/>
                    </a:lnTo>
                    <a:cubicBezTo>
                      <a:pt x="1" y="17086"/>
                      <a:pt x="1" y="18161"/>
                      <a:pt x="665" y="18825"/>
                    </a:cubicBezTo>
                    <a:cubicBezTo>
                      <a:pt x="996" y="19158"/>
                      <a:pt x="1431" y="19324"/>
                      <a:pt x="1865" y="19324"/>
                    </a:cubicBezTo>
                    <a:cubicBezTo>
                      <a:pt x="2300" y="19324"/>
                      <a:pt x="2735" y="19158"/>
                      <a:pt x="3066" y="18825"/>
                    </a:cubicBezTo>
                    <a:lnTo>
                      <a:pt x="6598" y="15293"/>
                    </a:lnTo>
                    <a:cubicBezTo>
                      <a:pt x="6831" y="15403"/>
                      <a:pt x="7081" y="15457"/>
                      <a:pt x="7328" y="15457"/>
                    </a:cubicBezTo>
                    <a:cubicBezTo>
                      <a:pt x="7770" y="15457"/>
                      <a:pt x="8206" y="15286"/>
                      <a:pt x="8531" y="14961"/>
                    </a:cubicBezTo>
                    <a:lnTo>
                      <a:pt x="9331" y="14163"/>
                    </a:lnTo>
                    <a:cubicBezTo>
                      <a:pt x="10241" y="14538"/>
                      <a:pt x="11190" y="14717"/>
                      <a:pt x="12127" y="14717"/>
                    </a:cubicBezTo>
                    <a:cubicBezTo>
                      <a:pt x="14530" y="14717"/>
                      <a:pt x="16858" y="13537"/>
                      <a:pt x="18256" y="11437"/>
                    </a:cubicBezTo>
                    <a:cubicBezTo>
                      <a:pt x="20204" y="8520"/>
                      <a:pt x="19821" y="4631"/>
                      <a:pt x="17342" y="2152"/>
                    </a:cubicBezTo>
                    <a:cubicBezTo>
                      <a:pt x="15906" y="718"/>
                      <a:pt x="14020" y="1"/>
                      <a:pt x="121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97" name="Google Shape;488;p21">
                <a:extLst>
                  <a:ext uri="{FF2B5EF4-FFF2-40B4-BE49-F238E27FC236}">
                    <a16:creationId xmlns:a16="http://schemas.microsoft.com/office/drawing/2014/main" id="{82540E0C-FC68-0C5F-6E69-E8820D725CC0}"/>
                  </a:ext>
                </a:extLst>
              </p:cNvPr>
              <p:cNvSpPr/>
              <p:nvPr/>
            </p:nvSpPr>
            <p:spPr>
              <a:xfrm>
                <a:off x="3131506" y="2439928"/>
                <a:ext cx="194332" cy="179123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0176" extrusionOk="0">
                    <a:moveTo>
                      <a:pt x="5456" y="1133"/>
                    </a:moveTo>
                    <a:cubicBezTo>
                      <a:pt x="6487" y="1133"/>
                      <a:pt x="7500" y="1535"/>
                      <a:pt x="8259" y="2293"/>
                    </a:cubicBezTo>
                    <a:cubicBezTo>
                      <a:pt x="9802" y="3839"/>
                      <a:pt x="9802" y="6348"/>
                      <a:pt x="8259" y="7897"/>
                    </a:cubicBezTo>
                    <a:cubicBezTo>
                      <a:pt x="7501" y="8653"/>
                      <a:pt x="6489" y="9055"/>
                      <a:pt x="5460" y="9055"/>
                    </a:cubicBezTo>
                    <a:cubicBezTo>
                      <a:pt x="4948" y="9055"/>
                      <a:pt x="4433" y="8956"/>
                      <a:pt x="3941" y="8751"/>
                    </a:cubicBezTo>
                    <a:cubicBezTo>
                      <a:pt x="2462" y="8138"/>
                      <a:pt x="1499" y="6695"/>
                      <a:pt x="1499" y="5095"/>
                    </a:cubicBezTo>
                    <a:cubicBezTo>
                      <a:pt x="1499" y="3491"/>
                      <a:pt x="2462" y="2048"/>
                      <a:pt x="3941" y="1435"/>
                    </a:cubicBezTo>
                    <a:cubicBezTo>
                      <a:pt x="4431" y="1232"/>
                      <a:pt x="4946" y="1133"/>
                      <a:pt x="5456" y="1133"/>
                    </a:cubicBezTo>
                    <a:close/>
                    <a:moveTo>
                      <a:pt x="5468" y="1"/>
                    </a:moveTo>
                    <a:cubicBezTo>
                      <a:pt x="5465" y="1"/>
                      <a:pt x="5461" y="1"/>
                      <a:pt x="5457" y="1"/>
                    </a:cubicBezTo>
                    <a:cubicBezTo>
                      <a:pt x="3029" y="4"/>
                      <a:pt x="943" y="1719"/>
                      <a:pt x="472" y="4098"/>
                    </a:cubicBezTo>
                    <a:cubicBezTo>
                      <a:pt x="1" y="6481"/>
                      <a:pt x="1275" y="8860"/>
                      <a:pt x="3519" y="9787"/>
                    </a:cubicBezTo>
                    <a:cubicBezTo>
                      <a:pt x="4151" y="10049"/>
                      <a:pt x="4811" y="10175"/>
                      <a:pt x="5463" y="10175"/>
                    </a:cubicBezTo>
                    <a:cubicBezTo>
                      <a:pt x="7120" y="10175"/>
                      <a:pt x="8725" y="9362"/>
                      <a:pt x="9693" y="7912"/>
                    </a:cubicBezTo>
                    <a:cubicBezTo>
                      <a:pt x="11040" y="5895"/>
                      <a:pt x="10774" y="3207"/>
                      <a:pt x="9059" y="1492"/>
                    </a:cubicBezTo>
                    <a:cubicBezTo>
                      <a:pt x="8108" y="535"/>
                      <a:pt x="6814" y="1"/>
                      <a:pt x="546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0B9E7384-CC6A-43A9-D8F9-F5AC914D83EE}"/>
              </a:ext>
            </a:extLst>
          </p:cNvPr>
          <p:cNvGrpSpPr/>
          <p:nvPr/>
        </p:nvGrpSpPr>
        <p:grpSpPr>
          <a:xfrm>
            <a:off x="1934878" y="4644483"/>
            <a:ext cx="2612794" cy="1161300"/>
            <a:chOff x="1158482" y="4521960"/>
            <a:chExt cx="2612794" cy="1161300"/>
          </a:xfrm>
        </p:grpSpPr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E3586FDB-BC71-A8D3-62C8-1AF4B6BD2C45}"/>
                </a:ext>
              </a:extLst>
            </p:cNvPr>
            <p:cNvGrpSpPr/>
            <p:nvPr/>
          </p:nvGrpSpPr>
          <p:grpSpPr>
            <a:xfrm>
              <a:off x="1158482" y="4610834"/>
              <a:ext cx="2523483" cy="983398"/>
              <a:chOff x="1158482" y="4610834"/>
              <a:chExt cx="2523483" cy="983398"/>
            </a:xfrm>
            <a:solidFill>
              <a:schemeClr val="bg1"/>
            </a:solidFill>
            <a:effectLst>
              <a:outerShdw blurRad="63500" sx="102000" sy="102000" algn="ctr" rotWithShape="0">
                <a:prstClr val="black">
                  <a:alpha val="14000"/>
                </a:prstClr>
              </a:outerShdw>
            </a:effectLst>
          </p:grpSpPr>
          <p:sp>
            <p:nvSpPr>
              <p:cNvPr id="213" name="Google Shape;434;p21">
                <a:extLst>
                  <a:ext uri="{FF2B5EF4-FFF2-40B4-BE49-F238E27FC236}">
                    <a16:creationId xmlns:a16="http://schemas.microsoft.com/office/drawing/2014/main" id="{C1BBF2F0-FECC-61A6-6F7B-359F2C925E6E}"/>
                  </a:ext>
                </a:extLst>
              </p:cNvPr>
              <p:cNvSpPr/>
              <p:nvPr/>
            </p:nvSpPr>
            <p:spPr>
              <a:xfrm>
                <a:off x="1158482" y="4702848"/>
                <a:ext cx="2328900" cy="7995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36;p21">
                <a:extLst>
                  <a:ext uri="{FF2B5EF4-FFF2-40B4-BE49-F238E27FC236}">
                    <a16:creationId xmlns:a16="http://schemas.microsoft.com/office/drawing/2014/main" id="{E017CE30-A532-BD20-ADD8-2E9A30B593B3}"/>
                  </a:ext>
                </a:extLst>
              </p:cNvPr>
              <p:cNvSpPr/>
              <p:nvPr/>
            </p:nvSpPr>
            <p:spPr>
              <a:xfrm>
                <a:off x="2699233" y="4610834"/>
                <a:ext cx="982732" cy="983398"/>
              </a:xfrm>
              <a:custGeom>
                <a:avLst/>
                <a:gdLst/>
                <a:ahLst/>
                <a:cxnLst/>
                <a:rect l="l" t="t" r="r" b="b"/>
                <a:pathLst>
                  <a:path w="42247" h="42279" extrusionOk="0">
                    <a:moveTo>
                      <a:pt x="18811" y="0"/>
                    </a:moveTo>
                    <a:cubicBezTo>
                      <a:pt x="18273" y="0"/>
                      <a:pt x="17830" y="412"/>
                      <a:pt x="17798" y="950"/>
                    </a:cubicBezTo>
                    <a:lnTo>
                      <a:pt x="17608" y="3579"/>
                    </a:lnTo>
                    <a:cubicBezTo>
                      <a:pt x="17545" y="3991"/>
                      <a:pt x="17260" y="4371"/>
                      <a:pt x="16816" y="4497"/>
                    </a:cubicBezTo>
                    <a:cubicBezTo>
                      <a:pt x="15264" y="4877"/>
                      <a:pt x="13776" y="5511"/>
                      <a:pt x="12383" y="6334"/>
                    </a:cubicBezTo>
                    <a:cubicBezTo>
                      <a:pt x="12216" y="6431"/>
                      <a:pt x="12032" y="6480"/>
                      <a:pt x="11848" y="6480"/>
                    </a:cubicBezTo>
                    <a:cubicBezTo>
                      <a:pt x="11611" y="6480"/>
                      <a:pt x="11375" y="6399"/>
                      <a:pt x="11179" y="6239"/>
                    </a:cubicBezTo>
                    <a:lnTo>
                      <a:pt x="9216" y="4529"/>
                    </a:lnTo>
                    <a:cubicBezTo>
                      <a:pt x="9030" y="4359"/>
                      <a:pt x="8783" y="4271"/>
                      <a:pt x="8536" y="4271"/>
                    </a:cubicBezTo>
                    <a:cubicBezTo>
                      <a:pt x="8277" y="4271"/>
                      <a:pt x="8016" y="4366"/>
                      <a:pt x="7822" y="4561"/>
                    </a:cubicBezTo>
                    <a:lnTo>
                      <a:pt x="6777" y="5606"/>
                    </a:lnTo>
                    <a:lnTo>
                      <a:pt x="5732" y="6619"/>
                    </a:lnTo>
                    <a:lnTo>
                      <a:pt x="4655" y="7664"/>
                    </a:lnTo>
                    <a:cubicBezTo>
                      <a:pt x="4275" y="8044"/>
                      <a:pt x="4244" y="8678"/>
                      <a:pt x="4592" y="9058"/>
                    </a:cubicBezTo>
                    <a:lnTo>
                      <a:pt x="6302" y="11084"/>
                    </a:lnTo>
                    <a:cubicBezTo>
                      <a:pt x="6587" y="11433"/>
                      <a:pt x="6619" y="11908"/>
                      <a:pt x="6397" y="12288"/>
                    </a:cubicBezTo>
                    <a:cubicBezTo>
                      <a:pt x="5510" y="13745"/>
                      <a:pt x="4845" y="15360"/>
                      <a:pt x="4434" y="17038"/>
                    </a:cubicBezTo>
                    <a:cubicBezTo>
                      <a:pt x="4339" y="17450"/>
                      <a:pt x="3990" y="17798"/>
                      <a:pt x="3547" y="17830"/>
                    </a:cubicBezTo>
                    <a:lnTo>
                      <a:pt x="950" y="18020"/>
                    </a:lnTo>
                    <a:cubicBezTo>
                      <a:pt x="412" y="18052"/>
                      <a:pt x="0" y="18495"/>
                      <a:pt x="0" y="19033"/>
                    </a:cubicBezTo>
                    <a:lnTo>
                      <a:pt x="0" y="23467"/>
                    </a:lnTo>
                    <a:cubicBezTo>
                      <a:pt x="0" y="24005"/>
                      <a:pt x="412" y="24449"/>
                      <a:pt x="950" y="24480"/>
                    </a:cubicBezTo>
                    <a:lnTo>
                      <a:pt x="3579" y="24702"/>
                    </a:lnTo>
                    <a:cubicBezTo>
                      <a:pt x="4022" y="24734"/>
                      <a:pt x="4370" y="25019"/>
                      <a:pt x="4497" y="25462"/>
                    </a:cubicBezTo>
                    <a:cubicBezTo>
                      <a:pt x="4909" y="27109"/>
                      <a:pt x="5574" y="28661"/>
                      <a:pt x="6460" y="30117"/>
                    </a:cubicBezTo>
                    <a:cubicBezTo>
                      <a:pt x="6682" y="30497"/>
                      <a:pt x="6651" y="30972"/>
                      <a:pt x="6365" y="31321"/>
                    </a:cubicBezTo>
                    <a:lnTo>
                      <a:pt x="4719" y="33284"/>
                    </a:lnTo>
                    <a:cubicBezTo>
                      <a:pt x="4370" y="33696"/>
                      <a:pt x="4402" y="34298"/>
                      <a:pt x="4782" y="34678"/>
                    </a:cubicBezTo>
                    <a:lnTo>
                      <a:pt x="5859" y="35723"/>
                    </a:lnTo>
                    <a:lnTo>
                      <a:pt x="6872" y="36768"/>
                    </a:lnTo>
                    <a:lnTo>
                      <a:pt x="7981" y="37813"/>
                    </a:lnTo>
                    <a:cubicBezTo>
                      <a:pt x="8179" y="38011"/>
                      <a:pt x="8437" y="38114"/>
                      <a:pt x="8697" y="38114"/>
                    </a:cubicBezTo>
                    <a:cubicBezTo>
                      <a:pt x="8936" y="38114"/>
                      <a:pt x="9177" y="38027"/>
                      <a:pt x="9374" y="37845"/>
                    </a:cubicBezTo>
                    <a:lnTo>
                      <a:pt x="11338" y="36134"/>
                    </a:lnTo>
                    <a:cubicBezTo>
                      <a:pt x="11537" y="35953"/>
                      <a:pt x="11779" y="35865"/>
                      <a:pt x="12020" y="35865"/>
                    </a:cubicBezTo>
                    <a:cubicBezTo>
                      <a:pt x="12200" y="35865"/>
                      <a:pt x="12379" y="35913"/>
                      <a:pt x="12541" y="36008"/>
                    </a:cubicBezTo>
                    <a:cubicBezTo>
                      <a:pt x="14029" y="36863"/>
                      <a:pt x="15645" y="37496"/>
                      <a:pt x="17323" y="37876"/>
                    </a:cubicBezTo>
                    <a:cubicBezTo>
                      <a:pt x="17766" y="37971"/>
                      <a:pt x="18083" y="38351"/>
                      <a:pt x="18115" y="38795"/>
                    </a:cubicBezTo>
                    <a:lnTo>
                      <a:pt x="18368" y="41392"/>
                    </a:lnTo>
                    <a:cubicBezTo>
                      <a:pt x="18431" y="41898"/>
                      <a:pt x="18875" y="42278"/>
                      <a:pt x="19413" y="42278"/>
                    </a:cubicBezTo>
                    <a:lnTo>
                      <a:pt x="20902" y="42247"/>
                    </a:lnTo>
                    <a:lnTo>
                      <a:pt x="22358" y="42215"/>
                    </a:lnTo>
                    <a:lnTo>
                      <a:pt x="23847" y="42183"/>
                    </a:lnTo>
                    <a:cubicBezTo>
                      <a:pt x="24385" y="42183"/>
                      <a:pt x="24797" y="41772"/>
                      <a:pt x="24829" y="41233"/>
                    </a:cubicBezTo>
                    <a:lnTo>
                      <a:pt x="24987" y="38605"/>
                    </a:lnTo>
                    <a:cubicBezTo>
                      <a:pt x="25019" y="38161"/>
                      <a:pt x="25304" y="37781"/>
                      <a:pt x="25747" y="37655"/>
                    </a:cubicBezTo>
                    <a:cubicBezTo>
                      <a:pt x="27235" y="37243"/>
                      <a:pt x="28692" y="36610"/>
                      <a:pt x="30022" y="35818"/>
                    </a:cubicBezTo>
                    <a:cubicBezTo>
                      <a:pt x="30189" y="35721"/>
                      <a:pt x="30373" y="35672"/>
                      <a:pt x="30557" y="35672"/>
                    </a:cubicBezTo>
                    <a:cubicBezTo>
                      <a:pt x="30794" y="35672"/>
                      <a:pt x="31030" y="35752"/>
                      <a:pt x="31226" y="35913"/>
                    </a:cubicBezTo>
                    <a:lnTo>
                      <a:pt x="33189" y="37591"/>
                    </a:lnTo>
                    <a:cubicBezTo>
                      <a:pt x="33386" y="37742"/>
                      <a:pt x="33625" y="37821"/>
                      <a:pt x="33864" y="37821"/>
                    </a:cubicBezTo>
                    <a:cubicBezTo>
                      <a:pt x="34125" y="37821"/>
                      <a:pt x="34384" y="37727"/>
                      <a:pt x="34583" y="37528"/>
                    </a:cubicBezTo>
                    <a:lnTo>
                      <a:pt x="35659" y="36451"/>
                    </a:lnTo>
                    <a:lnTo>
                      <a:pt x="36704" y="35438"/>
                    </a:lnTo>
                    <a:lnTo>
                      <a:pt x="37750" y="34393"/>
                    </a:lnTo>
                    <a:cubicBezTo>
                      <a:pt x="38130" y="34013"/>
                      <a:pt x="38130" y="33379"/>
                      <a:pt x="37781" y="32999"/>
                    </a:cubicBezTo>
                    <a:lnTo>
                      <a:pt x="36071" y="31004"/>
                    </a:lnTo>
                    <a:cubicBezTo>
                      <a:pt x="35786" y="30687"/>
                      <a:pt x="35723" y="30181"/>
                      <a:pt x="35944" y="29832"/>
                    </a:cubicBezTo>
                    <a:cubicBezTo>
                      <a:pt x="36799" y="28407"/>
                      <a:pt x="37401" y="26855"/>
                      <a:pt x="37813" y="25272"/>
                    </a:cubicBezTo>
                    <a:cubicBezTo>
                      <a:pt x="37908" y="24829"/>
                      <a:pt x="38256" y="24512"/>
                      <a:pt x="38731" y="24480"/>
                    </a:cubicBezTo>
                    <a:lnTo>
                      <a:pt x="41296" y="24259"/>
                    </a:lnTo>
                    <a:cubicBezTo>
                      <a:pt x="41835" y="24227"/>
                      <a:pt x="42247" y="23784"/>
                      <a:pt x="42247" y="23245"/>
                    </a:cubicBezTo>
                    <a:lnTo>
                      <a:pt x="42247" y="18812"/>
                    </a:lnTo>
                    <a:cubicBezTo>
                      <a:pt x="42247" y="18273"/>
                      <a:pt x="41835" y="17830"/>
                      <a:pt x="41296" y="17798"/>
                    </a:cubicBezTo>
                    <a:lnTo>
                      <a:pt x="38668" y="17577"/>
                    </a:lnTo>
                    <a:cubicBezTo>
                      <a:pt x="38225" y="17545"/>
                      <a:pt x="37876" y="17260"/>
                      <a:pt x="37750" y="16848"/>
                    </a:cubicBezTo>
                    <a:cubicBezTo>
                      <a:pt x="37338" y="15296"/>
                      <a:pt x="36736" y="13808"/>
                      <a:pt x="35944" y="12446"/>
                    </a:cubicBezTo>
                    <a:cubicBezTo>
                      <a:pt x="35691" y="12066"/>
                      <a:pt x="35754" y="11559"/>
                      <a:pt x="36039" y="11243"/>
                    </a:cubicBezTo>
                    <a:lnTo>
                      <a:pt x="37750" y="9279"/>
                    </a:lnTo>
                    <a:cubicBezTo>
                      <a:pt x="38098" y="8899"/>
                      <a:pt x="38066" y="8266"/>
                      <a:pt x="37718" y="7886"/>
                    </a:cubicBezTo>
                    <a:lnTo>
                      <a:pt x="36673" y="6841"/>
                    </a:lnTo>
                    <a:lnTo>
                      <a:pt x="35628" y="5764"/>
                    </a:lnTo>
                    <a:lnTo>
                      <a:pt x="34583" y="4719"/>
                    </a:lnTo>
                    <a:cubicBezTo>
                      <a:pt x="34377" y="4496"/>
                      <a:pt x="34106" y="4384"/>
                      <a:pt x="33835" y="4384"/>
                    </a:cubicBezTo>
                    <a:cubicBezTo>
                      <a:pt x="33606" y="4384"/>
                      <a:pt x="33378" y="4464"/>
                      <a:pt x="33189" y="4624"/>
                    </a:cubicBezTo>
                    <a:lnTo>
                      <a:pt x="31162" y="6334"/>
                    </a:lnTo>
                    <a:cubicBezTo>
                      <a:pt x="30984" y="6494"/>
                      <a:pt x="30756" y="6575"/>
                      <a:pt x="30523" y="6575"/>
                    </a:cubicBezTo>
                    <a:cubicBezTo>
                      <a:pt x="30341" y="6575"/>
                      <a:pt x="30157" y="6526"/>
                      <a:pt x="29991" y="6429"/>
                    </a:cubicBezTo>
                    <a:cubicBezTo>
                      <a:pt x="28502" y="5511"/>
                      <a:pt x="26919" y="4846"/>
                      <a:pt x="25240" y="4434"/>
                    </a:cubicBezTo>
                    <a:cubicBezTo>
                      <a:pt x="24797" y="4339"/>
                      <a:pt x="24480" y="3959"/>
                      <a:pt x="24449" y="3516"/>
                    </a:cubicBezTo>
                    <a:lnTo>
                      <a:pt x="24259" y="950"/>
                    </a:lnTo>
                    <a:cubicBezTo>
                      <a:pt x="24195" y="412"/>
                      <a:pt x="23752" y="0"/>
                      <a:pt x="232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2" name="Google Shape;437;p21">
              <a:extLst>
                <a:ext uri="{FF2B5EF4-FFF2-40B4-BE49-F238E27FC236}">
                  <a16:creationId xmlns:a16="http://schemas.microsoft.com/office/drawing/2014/main" id="{DB39C07B-6DAF-1B52-D145-B6691E1C133B}"/>
                </a:ext>
              </a:extLst>
            </p:cNvPr>
            <p:cNvSpPr/>
            <p:nvPr/>
          </p:nvSpPr>
          <p:spPr>
            <a:xfrm>
              <a:off x="2887702" y="4798626"/>
              <a:ext cx="608094" cy="607871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  <a:effectLst>
              <a:outerShdw blurRad="57150" dist="19050" algn="bl" rotWithShape="0">
                <a:srgbClr val="000000">
                  <a:alpha val="3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41;p21">
              <a:extLst>
                <a:ext uri="{FF2B5EF4-FFF2-40B4-BE49-F238E27FC236}">
                  <a16:creationId xmlns:a16="http://schemas.microsoft.com/office/drawing/2014/main" id="{CFD1241E-38BB-E965-1156-3D430F46F450}"/>
                </a:ext>
              </a:extLst>
            </p:cNvPr>
            <p:cNvSpPr/>
            <p:nvPr/>
          </p:nvSpPr>
          <p:spPr>
            <a:xfrm>
              <a:off x="2609976" y="4521960"/>
              <a:ext cx="1161300" cy="1161300"/>
            </a:xfrm>
            <a:prstGeom prst="arc">
              <a:avLst>
                <a:gd name="adj1" fmla="val 16200000"/>
                <a:gd name="adj2" fmla="val 5325286"/>
              </a:avLst>
            </a:prstGeom>
            <a:noFill/>
            <a:ln w="9525" cap="flat" cmpd="sng">
              <a:solidFill>
                <a:srgbClr val="210073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FD69709A-0BE1-930F-8A96-4202FDD7B05C}"/>
                </a:ext>
              </a:extLst>
            </p:cNvPr>
            <p:cNvGrpSpPr/>
            <p:nvPr/>
          </p:nvGrpSpPr>
          <p:grpSpPr>
            <a:xfrm>
              <a:off x="2980801" y="4890593"/>
              <a:ext cx="421914" cy="423864"/>
              <a:chOff x="2980801" y="4890593"/>
              <a:chExt cx="421914" cy="423864"/>
            </a:xfrm>
            <a:solidFill>
              <a:schemeClr val="bg1"/>
            </a:solidFill>
          </p:grpSpPr>
          <p:sp>
            <p:nvSpPr>
              <p:cNvPr id="205" name="Google Shape;490;p21">
                <a:extLst>
                  <a:ext uri="{FF2B5EF4-FFF2-40B4-BE49-F238E27FC236}">
                    <a16:creationId xmlns:a16="http://schemas.microsoft.com/office/drawing/2014/main" id="{50454E4D-6917-05CC-9FF1-6AAC5CA79F3B}"/>
                  </a:ext>
                </a:extLst>
              </p:cNvPr>
              <p:cNvSpPr/>
              <p:nvPr/>
            </p:nvSpPr>
            <p:spPr>
              <a:xfrm>
                <a:off x="3051294" y="4890593"/>
                <a:ext cx="276090" cy="423864"/>
              </a:xfrm>
              <a:custGeom>
                <a:avLst/>
                <a:gdLst/>
                <a:ahLst/>
                <a:cxnLst/>
                <a:rect l="l" t="t" r="r" b="b"/>
                <a:pathLst>
                  <a:path w="7649" h="11743" extrusionOk="0">
                    <a:moveTo>
                      <a:pt x="3813" y="684"/>
                    </a:moveTo>
                    <a:cubicBezTo>
                      <a:pt x="5545" y="684"/>
                      <a:pt x="6900" y="2039"/>
                      <a:pt x="6900" y="3740"/>
                    </a:cubicBezTo>
                    <a:cubicBezTo>
                      <a:pt x="6931" y="4780"/>
                      <a:pt x="6553" y="5347"/>
                      <a:pt x="6270" y="5788"/>
                    </a:cubicBezTo>
                    <a:cubicBezTo>
                      <a:pt x="5797" y="6544"/>
                      <a:pt x="5608" y="6922"/>
                      <a:pt x="5608" y="7930"/>
                    </a:cubicBezTo>
                    <a:cubicBezTo>
                      <a:pt x="5608" y="8119"/>
                      <a:pt x="5451" y="8277"/>
                      <a:pt x="5230" y="8277"/>
                    </a:cubicBezTo>
                    <a:lnTo>
                      <a:pt x="2489" y="8277"/>
                    </a:lnTo>
                    <a:cubicBezTo>
                      <a:pt x="2300" y="8277"/>
                      <a:pt x="2143" y="8119"/>
                      <a:pt x="2143" y="7930"/>
                    </a:cubicBezTo>
                    <a:cubicBezTo>
                      <a:pt x="2143" y="6922"/>
                      <a:pt x="1922" y="6576"/>
                      <a:pt x="1450" y="5820"/>
                    </a:cubicBezTo>
                    <a:cubicBezTo>
                      <a:pt x="1198" y="5347"/>
                      <a:pt x="567" y="4528"/>
                      <a:pt x="788" y="3205"/>
                    </a:cubicBezTo>
                    <a:cubicBezTo>
                      <a:pt x="1040" y="1819"/>
                      <a:pt x="2237" y="684"/>
                      <a:pt x="3813" y="684"/>
                    </a:cubicBezTo>
                    <a:close/>
                    <a:moveTo>
                      <a:pt x="4852" y="8907"/>
                    </a:moveTo>
                    <a:lnTo>
                      <a:pt x="4852" y="9569"/>
                    </a:lnTo>
                    <a:lnTo>
                      <a:pt x="4506" y="9569"/>
                    </a:lnTo>
                    <a:cubicBezTo>
                      <a:pt x="4285" y="9569"/>
                      <a:pt x="4128" y="9726"/>
                      <a:pt x="4128" y="9915"/>
                    </a:cubicBezTo>
                    <a:cubicBezTo>
                      <a:pt x="4128" y="10136"/>
                      <a:pt x="4285" y="10293"/>
                      <a:pt x="4506" y="10293"/>
                    </a:cubicBezTo>
                    <a:lnTo>
                      <a:pt x="4852" y="10293"/>
                    </a:lnTo>
                    <a:lnTo>
                      <a:pt x="4852" y="10640"/>
                    </a:lnTo>
                    <a:cubicBezTo>
                      <a:pt x="4884" y="10829"/>
                      <a:pt x="4726" y="10986"/>
                      <a:pt x="4537" y="10986"/>
                    </a:cubicBezTo>
                    <a:lnTo>
                      <a:pt x="3151" y="10986"/>
                    </a:lnTo>
                    <a:cubicBezTo>
                      <a:pt x="2962" y="10986"/>
                      <a:pt x="2804" y="10829"/>
                      <a:pt x="2804" y="10640"/>
                    </a:cubicBezTo>
                    <a:lnTo>
                      <a:pt x="2804" y="10293"/>
                    </a:lnTo>
                    <a:lnTo>
                      <a:pt x="3151" y="10293"/>
                    </a:lnTo>
                    <a:cubicBezTo>
                      <a:pt x="3371" y="10293"/>
                      <a:pt x="3529" y="10136"/>
                      <a:pt x="3529" y="9915"/>
                    </a:cubicBezTo>
                    <a:cubicBezTo>
                      <a:pt x="3529" y="9726"/>
                      <a:pt x="3371" y="9569"/>
                      <a:pt x="3151" y="9569"/>
                    </a:cubicBezTo>
                    <a:lnTo>
                      <a:pt x="2804" y="9569"/>
                    </a:lnTo>
                    <a:lnTo>
                      <a:pt x="2804" y="8907"/>
                    </a:lnTo>
                    <a:close/>
                    <a:moveTo>
                      <a:pt x="3897" y="1"/>
                    </a:moveTo>
                    <a:cubicBezTo>
                      <a:pt x="3632" y="1"/>
                      <a:pt x="3361" y="28"/>
                      <a:pt x="3088" y="86"/>
                    </a:cubicBezTo>
                    <a:cubicBezTo>
                      <a:pt x="1607" y="401"/>
                      <a:pt x="441" y="1566"/>
                      <a:pt x="158" y="3079"/>
                    </a:cubicBezTo>
                    <a:cubicBezTo>
                      <a:pt x="0" y="3992"/>
                      <a:pt x="158" y="4969"/>
                      <a:pt x="631" y="5757"/>
                    </a:cubicBezTo>
                    <a:cubicBezTo>
                      <a:pt x="757" y="5914"/>
                      <a:pt x="820" y="6072"/>
                      <a:pt x="914" y="6229"/>
                    </a:cubicBezTo>
                    <a:cubicBezTo>
                      <a:pt x="1355" y="6891"/>
                      <a:pt x="1450" y="7143"/>
                      <a:pt x="1450" y="7962"/>
                    </a:cubicBezTo>
                    <a:cubicBezTo>
                      <a:pt x="1450" y="8403"/>
                      <a:pt x="1733" y="8781"/>
                      <a:pt x="2143" y="8939"/>
                    </a:cubicBezTo>
                    <a:lnTo>
                      <a:pt x="2143" y="10703"/>
                    </a:lnTo>
                    <a:cubicBezTo>
                      <a:pt x="2143" y="11270"/>
                      <a:pt x="2615" y="11743"/>
                      <a:pt x="3151" y="11743"/>
                    </a:cubicBezTo>
                    <a:lnTo>
                      <a:pt x="4537" y="11743"/>
                    </a:lnTo>
                    <a:cubicBezTo>
                      <a:pt x="5073" y="11743"/>
                      <a:pt x="5545" y="11270"/>
                      <a:pt x="5545" y="10703"/>
                    </a:cubicBezTo>
                    <a:lnTo>
                      <a:pt x="5545" y="8939"/>
                    </a:lnTo>
                    <a:cubicBezTo>
                      <a:pt x="5955" y="8781"/>
                      <a:pt x="6238" y="8435"/>
                      <a:pt x="6238" y="7962"/>
                    </a:cubicBezTo>
                    <a:lnTo>
                      <a:pt x="6238" y="7930"/>
                    </a:lnTo>
                    <a:cubicBezTo>
                      <a:pt x="6238" y="7143"/>
                      <a:pt x="6427" y="6828"/>
                      <a:pt x="6805" y="6229"/>
                    </a:cubicBezTo>
                    <a:cubicBezTo>
                      <a:pt x="7089" y="5788"/>
                      <a:pt x="7593" y="5032"/>
                      <a:pt x="7593" y="3835"/>
                    </a:cubicBezTo>
                    <a:cubicBezTo>
                      <a:pt x="7649" y="1658"/>
                      <a:pt x="5950" y="1"/>
                      <a:pt x="389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91;p21">
                <a:extLst>
                  <a:ext uri="{FF2B5EF4-FFF2-40B4-BE49-F238E27FC236}">
                    <a16:creationId xmlns:a16="http://schemas.microsoft.com/office/drawing/2014/main" id="{DCC0F89E-DCB1-3891-4050-B306813EE573}"/>
                  </a:ext>
                </a:extLst>
              </p:cNvPr>
              <p:cNvSpPr/>
              <p:nvPr/>
            </p:nvSpPr>
            <p:spPr>
              <a:xfrm>
                <a:off x="3352651" y="5015337"/>
                <a:ext cx="50064" cy="2620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726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79"/>
                    </a:cubicBezTo>
                    <a:cubicBezTo>
                      <a:pt x="0" y="568"/>
                      <a:pt x="158" y="725"/>
                      <a:pt x="347" y="725"/>
                    </a:cubicBezTo>
                    <a:lnTo>
                      <a:pt x="1040" y="725"/>
                    </a:lnTo>
                    <a:cubicBezTo>
                      <a:pt x="1229" y="725"/>
                      <a:pt x="1386" y="568"/>
                      <a:pt x="1386" y="379"/>
                    </a:cubicBezTo>
                    <a:cubicBezTo>
                      <a:pt x="1386" y="158"/>
                      <a:pt x="1229" y="1"/>
                      <a:pt x="10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92;p21">
                <a:extLst>
                  <a:ext uri="{FF2B5EF4-FFF2-40B4-BE49-F238E27FC236}">
                    <a16:creationId xmlns:a16="http://schemas.microsoft.com/office/drawing/2014/main" id="{14F83333-6C03-ED34-1CA9-8F7F8BCDDF62}"/>
                  </a:ext>
                </a:extLst>
              </p:cNvPr>
              <p:cNvSpPr/>
              <p:nvPr/>
            </p:nvSpPr>
            <p:spPr>
              <a:xfrm>
                <a:off x="2980801" y="5015337"/>
                <a:ext cx="50064" cy="2620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726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79"/>
                    </a:cubicBezTo>
                    <a:cubicBezTo>
                      <a:pt x="0" y="568"/>
                      <a:pt x="158" y="725"/>
                      <a:pt x="347" y="725"/>
                    </a:cubicBezTo>
                    <a:lnTo>
                      <a:pt x="1008" y="725"/>
                    </a:lnTo>
                    <a:cubicBezTo>
                      <a:pt x="1197" y="694"/>
                      <a:pt x="1386" y="536"/>
                      <a:pt x="1386" y="379"/>
                    </a:cubicBezTo>
                    <a:cubicBezTo>
                      <a:pt x="1386" y="158"/>
                      <a:pt x="1197" y="1"/>
                      <a:pt x="100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93;p21">
                <a:extLst>
                  <a:ext uri="{FF2B5EF4-FFF2-40B4-BE49-F238E27FC236}">
                    <a16:creationId xmlns:a16="http://schemas.microsoft.com/office/drawing/2014/main" id="{F1D710CA-A6C0-2822-E8D7-EB99A878FC85}"/>
                  </a:ext>
                </a:extLst>
              </p:cNvPr>
              <p:cNvSpPr/>
              <p:nvPr/>
            </p:nvSpPr>
            <p:spPr>
              <a:xfrm>
                <a:off x="3327637" y="4915426"/>
                <a:ext cx="51183" cy="3836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63" extrusionOk="0">
                    <a:moveTo>
                      <a:pt x="992" y="1"/>
                    </a:moveTo>
                    <a:cubicBezTo>
                      <a:pt x="931" y="1"/>
                      <a:pt x="870" y="19"/>
                      <a:pt x="819" y="59"/>
                    </a:cubicBezTo>
                    <a:lnTo>
                      <a:pt x="221" y="406"/>
                    </a:lnTo>
                    <a:cubicBezTo>
                      <a:pt x="63" y="500"/>
                      <a:pt x="0" y="721"/>
                      <a:pt x="95" y="878"/>
                    </a:cubicBezTo>
                    <a:cubicBezTo>
                      <a:pt x="159" y="985"/>
                      <a:pt x="295" y="1063"/>
                      <a:pt x="415" y="1063"/>
                    </a:cubicBezTo>
                    <a:cubicBezTo>
                      <a:pt x="473" y="1063"/>
                      <a:pt x="527" y="1045"/>
                      <a:pt x="567" y="1005"/>
                    </a:cubicBezTo>
                    <a:lnTo>
                      <a:pt x="1166" y="658"/>
                    </a:lnTo>
                    <a:cubicBezTo>
                      <a:pt x="1323" y="563"/>
                      <a:pt x="1418" y="343"/>
                      <a:pt x="1292" y="185"/>
                    </a:cubicBezTo>
                    <a:cubicBezTo>
                      <a:pt x="1249" y="79"/>
                      <a:pt x="1120" y="1"/>
                      <a:pt x="99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94;p21">
                <a:extLst>
                  <a:ext uri="{FF2B5EF4-FFF2-40B4-BE49-F238E27FC236}">
                    <a16:creationId xmlns:a16="http://schemas.microsoft.com/office/drawing/2014/main" id="{A4BFD53E-FA4E-F4F9-C259-B7CFD2219A7A}"/>
                  </a:ext>
                </a:extLst>
              </p:cNvPr>
              <p:cNvSpPr/>
              <p:nvPr/>
            </p:nvSpPr>
            <p:spPr>
              <a:xfrm>
                <a:off x="3004660" y="5102435"/>
                <a:ext cx="51219" cy="37864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49" extrusionOk="0">
                    <a:moveTo>
                      <a:pt x="1005" y="1"/>
                    </a:moveTo>
                    <a:cubicBezTo>
                      <a:pt x="944" y="1"/>
                      <a:pt x="880" y="15"/>
                      <a:pt x="820" y="45"/>
                    </a:cubicBezTo>
                    <a:lnTo>
                      <a:pt x="221" y="392"/>
                    </a:lnTo>
                    <a:cubicBezTo>
                      <a:pt x="64" y="486"/>
                      <a:pt x="1" y="707"/>
                      <a:pt x="127" y="864"/>
                    </a:cubicBezTo>
                    <a:cubicBezTo>
                      <a:pt x="169" y="971"/>
                      <a:pt x="299" y="1049"/>
                      <a:pt x="427" y="1049"/>
                    </a:cubicBezTo>
                    <a:cubicBezTo>
                      <a:pt x="488" y="1049"/>
                      <a:pt x="548" y="1031"/>
                      <a:pt x="599" y="990"/>
                    </a:cubicBezTo>
                    <a:lnTo>
                      <a:pt x="1166" y="644"/>
                    </a:lnTo>
                    <a:cubicBezTo>
                      <a:pt x="1324" y="549"/>
                      <a:pt x="1418" y="329"/>
                      <a:pt x="1292" y="171"/>
                    </a:cubicBezTo>
                    <a:cubicBezTo>
                      <a:pt x="1250" y="64"/>
                      <a:pt x="1134" y="1"/>
                      <a:pt x="10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95;p21">
                <a:extLst>
                  <a:ext uri="{FF2B5EF4-FFF2-40B4-BE49-F238E27FC236}">
                    <a16:creationId xmlns:a16="http://schemas.microsoft.com/office/drawing/2014/main" id="{6A8EDFC2-6148-D38E-CCDA-6F24DFD7C098}"/>
                  </a:ext>
                </a:extLst>
              </p:cNvPr>
              <p:cNvSpPr/>
              <p:nvPr/>
            </p:nvSpPr>
            <p:spPr>
              <a:xfrm>
                <a:off x="3328756" y="5102435"/>
                <a:ext cx="50064" cy="36853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021" extrusionOk="0">
                    <a:moveTo>
                      <a:pt x="378" y="1"/>
                    </a:moveTo>
                    <a:cubicBezTo>
                      <a:pt x="264" y="1"/>
                      <a:pt x="149" y="64"/>
                      <a:pt x="64" y="171"/>
                    </a:cubicBezTo>
                    <a:cubicBezTo>
                      <a:pt x="1" y="329"/>
                      <a:pt x="32" y="518"/>
                      <a:pt x="190" y="644"/>
                    </a:cubicBezTo>
                    <a:lnTo>
                      <a:pt x="788" y="990"/>
                    </a:lnTo>
                    <a:cubicBezTo>
                      <a:pt x="838" y="1010"/>
                      <a:pt x="891" y="1021"/>
                      <a:pt x="944" y="1021"/>
                    </a:cubicBezTo>
                    <a:cubicBezTo>
                      <a:pt x="1059" y="1021"/>
                      <a:pt x="1175" y="972"/>
                      <a:pt x="1261" y="864"/>
                    </a:cubicBezTo>
                    <a:cubicBezTo>
                      <a:pt x="1387" y="675"/>
                      <a:pt x="1292" y="486"/>
                      <a:pt x="1135" y="392"/>
                    </a:cubicBezTo>
                    <a:lnTo>
                      <a:pt x="536" y="45"/>
                    </a:lnTo>
                    <a:cubicBezTo>
                      <a:pt x="486" y="15"/>
                      <a:pt x="432" y="1"/>
                      <a:pt x="37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96;p21">
                <a:extLst>
                  <a:ext uri="{FF2B5EF4-FFF2-40B4-BE49-F238E27FC236}">
                    <a16:creationId xmlns:a16="http://schemas.microsoft.com/office/drawing/2014/main" id="{8DC5479C-AD97-172E-1A9B-72C37B895194}"/>
                  </a:ext>
                </a:extLst>
              </p:cNvPr>
              <p:cNvSpPr/>
              <p:nvPr/>
            </p:nvSpPr>
            <p:spPr>
              <a:xfrm>
                <a:off x="3005815" y="4916437"/>
                <a:ext cx="50064" cy="36853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021" extrusionOk="0">
                    <a:moveTo>
                      <a:pt x="405" y="1"/>
                    </a:moveTo>
                    <a:cubicBezTo>
                      <a:pt x="283" y="1"/>
                      <a:pt x="159" y="50"/>
                      <a:pt x="95" y="157"/>
                    </a:cubicBezTo>
                    <a:cubicBezTo>
                      <a:pt x="0" y="315"/>
                      <a:pt x="63" y="504"/>
                      <a:pt x="221" y="630"/>
                    </a:cubicBezTo>
                    <a:lnTo>
                      <a:pt x="788" y="977"/>
                    </a:lnTo>
                    <a:cubicBezTo>
                      <a:pt x="838" y="1007"/>
                      <a:pt x="895" y="1021"/>
                      <a:pt x="953" y="1021"/>
                    </a:cubicBezTo>
                    <a:cubicBezTo>
                      <a:pt x="1074" y="1021"/>
                      <a:pt x="1196" y="958"/>
                      <a:pt x="1260" y="850"/>
                    </a:cubicBezTo>
                    <a:cubicBezTo>
                      <a:pt x="1386" y="693"/>
                      <a:pt x="1292" y="504"/>
                      <a:pt x="1134" y="378"/>
                    </a:cubicBezTo>
                    <a:lnTo>
                      <a:pt x="567" y="31"/>
                    </a:lnTo>
                    <a:cubicBezTo>
                      <a:pt x="517" y="11"/>
                      <a:pt x="461" y="1"/>
                      <a:pt x="4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97;p21">
                <a:extLst>
                  <a:ext uri="{FF2B5EF4-FFF2-40B4-BE49-F238E27FC236}">
                    <a16:creationId xmlns:a16="http://schemas.microsoft.com/office/drawing/2014/main" id="{3E3C0AAF-1377-C56F-D7AC-B1FDD396D997}"/>
                  </a:ext>
                </a:extLst>
              </p:cNvPr>
              <p:cNvSpPr/>
              <p:nvPr/>
            </p:nvSpPr>
            <p:spPr>
              <a:xfrm>
                <a:off x="3117240" y="4942173"/>
                <a:ext cx="147881" cy="22104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6124" extrusionOk="0">
                    <a:moveTo>
                      <a:pt x="1733" y="1492"/>
                    </a:moveTo>
                    <a:lnTo>
                      <a:pt x="1733" y="2343"/>
                    </a:lnTo>
                    <a:cubicBezTo>
                      <a:pt x="1733" y="2500"/>
                      <a:pt x="1796" y="2626"/>
                      <a:pt x="1922" y="2658"/>
                    </a:cubicBezTo>
                    <a:lnTo>
                      <a:pt x="3246" y="3225"/>
                    </a:lnTo>
                    <a:lnTo>
                      <a:pt x="2395" y="4611"/>
                    </a:lnTo>
                    <a:lnTo>
                      <a:pt x="2395" y="3729"/>
                    </a:lnTo>
                    <a:cubicBezTo>
                      <a:pt x="2395" y="3572"/>
                      <a:pt x="2332" y="3445"/>
                      <a:pt x="2206" y="3414"/>
                    </a:cubicBezTo>
                    <a:lnTo>
                      <a:pt x="851" y="2878"/>
                    </a:lnTo>
                    <a:lnTo>
                      <a:pt x="1733" y="1492"/>
                    </a:lnTo>
                    <a:close/>
                    <a:moveTo>
                      <a:pt x="2038" y="0"/>
                    </a:moveTo>
                    <a:cubicBezTo>
                      <a:pt x="1919" y="0"/>
                      <a:pt x="1814" y="47"/>
                      <a:pt x="1765" y="169"/>
                    </a:cubicBezTo>
                    <a:lnTo>
                      <a:pt x="64" y="2941"/>
                    </a:lnTo>
                    <a:cubicBezTo>
                      <a:pt x="32" y="3004"/>
                      <a:pt x="1" y="3130"/>
                      <a:pt x="32" y="3225"/>
                    </a:cubicBezTo>
                    <a:cubicBezTo>
                      <a:pt x="64" y="3288"/>
                      <a:pt x="158" y="3382"/>
                      <a:pt x="221" y="3414"/>
                    </a:cubicBezTo>
                    <a:lnTo>
                      <a:pt x="1733" y="4013"/>
                    </a:lnTo>
                    <a:lnTo>
                      <a:pt x="1733" y="5808"/>
                    </a:lnTo>
                    <a:cubicBezTo>
                      <a:pt x="1733" y="5966"/>
                      <a:pt x="1859" y="6092"/>
                      <a:pt x="1954" y="6123"/>
                    </a:cubicBezTo>
                    <a:lnTo>
                      <a:pt x="2049" y="6123"/>
                    </a:lnTo>
                    <a:cubicBezTo>
                      <a:pt x="2143" y="6123"/>
                      <a:pt x="2269" y="6092"/>
                      <a:pt x="2301" y="5966"/>
                    </a:cubicBezTo>
                    <a:lnTo>
                      <a:pt x="4002" y="3225"/>
                    </a:lnTo>
                    <a:cubicBezTo>
                      <a:pt x="4033" y="3130"/>
                      <a:pt x="4096" y="3004"/>
                      <a:pt x="4033" y="2941"/>
                    </a:cubicBezTo>
                    <a:cubicBezTo>
                      <a:pt x="4033" y="2878"/>
                      <a:pt x="3970" y="2784"/>
                      <a:pt x="3907" y="2752"/>
                    </a:cubicBezTo>
                    <a:lnTo>
                      <a:pt x="2395" y="2154"/>
                    </a:lnTo>
                    <a:lnTo>
                      <a:pt x="2395" y="358"/>
                    </a:lnTo>
                    <a:cubicBezTo>
                      <a:pt x="2395" y="169"/>
                      <a:pt x="2269" y="74"/>
                      <a:pt x="2143" y="11"/>
                    </a:cubicBezTo>
                    <a:cubicBezTo>
                      <a:pt x="2108" y="4"/>
                      <a:pt x="2072" y="0"/>
                      <a:pt x="20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B9F08E1-BD0E-AB72-74EC-66258C97B114}"/>
              </a:ext>
            </a:extLst>
          </p:cNvPr>
          <p:cNvSpPr txBox="1"/>
          <p:nvPr/>
        </p:nvSpPr>
        <p:spPr>
          <a:xfrm>
            <a:off x="2847239" y="1459407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4C825B4A-C4DC-0DD8-F117-777A9CD2DBAA}"/>
              </a:ext>
            </a:extLst>
          </p:cNvPr>
          <p:cNvSpPr txBox="1"/>
          <p:nvPr/>
        </p:nvSpPr>
        <p:spPr>
          <a:xfrm>
            <a:off x="7681637" y="2332678"/>
            <a:ext cx="1579732" cy="669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0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40448448-5F9B-AD52-DFC5-D218401327A2}"/>
              </a:ext>
            </a:extLst>
          </p:cNvPr>
          <p:cNvSpPr txBox="1"/>
          <p:nvPr/>
        </p:nvSpPr>
        <p:spPr>
          <a:xfrm>
            <a:off x="8032040" y="3551523"/>
            <a:ext cx="1579732" cy="669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0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318D227F-716D-3D56-62FB-D7631E94BC5A}"/>
              </a:ext>
            </a:extLst>
          </p:cNvPr>
          <p:cNvSpPr txBox="1"/>
          <p:nvPr/>
        </p:nvSpPr>
        <p:spPr>
          <a:xfrm>
            <a:off x="7684823" y="4846126"/>
            <a:ext cx="1579732" cy="669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0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FAE4226F-2FB1-EE21-0FE1-0297193C693A}"/>
              </a:ext>
            </a:extLst>
          </p:cNvPr>
          <p:cNvSpPr txBox="1"/>
          <p:nvPr/>
        </p:nvSpPr>
        <p:spPr>
          <a:xfrm>
            <a:off x="2078264" y="2313665"/>
            <a:ext cx="1579732" cy="669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0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AED1EE36-181E-DD6A-F98F-A63CF202F72B}"/>
              </a:ext>
            </a:extLst>
          </p:cNvPr>
          <p:cNvSpPr txBox="1"/>
          <p:nvPr/>
        </p:nvSpPr>
        <p:spPr>
          <a:xfrm>
            <a:off x="1778154" y="3579899"/>
            <a:ext cx="1579732" cy="669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0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9B9F57AC-8877-4F99-9F0A-EA2A9E273A36}"/>
              </a:ext>
            </a:extLst>
          </p:cNvPr>
          <p:cNvSpPr txBox="1"/>
          <p:nvPr/>
        </p:nvSpPr>
        <p:spPr>
          <a:xfrm>
            <a:off x="2061861" y="4846126"/>
            <a:ext cx="1579732" cy="669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0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97CB3BB1-B390-1547-255D-3E3BAC293CC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4463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u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  <p:bldP spid="216" grpId="0"/>
      <p:bldP spid="217" grpId="0"/>
      <p:bldP spid="218" grpId="0"/>
      <p:bldP spid="219" grpId="0"/>
      <p:bldP spid="220" grpId="0"/>
      <p:bldP spid="22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BCEC964-7A18-905B-6ABE-867C92ED89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9DAF876E-9B62-3448-82FD-096AC0D3BEE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CDB1AEE-1FAF-5A67-5771-5B7F7A05F33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9261602-5FF6-B115-10F1-B60C07D244D5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26A6991-3AA8-4EC8-31FA-A67D2EB027B5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667004D-560A-0E41-4C8D-DEAAF34EA1CC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1C1BE4A3-C6F6-1DC0-2672-AFA537009CD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FC65ECD-2848-2BAD-0695-875F128790E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B8D905A-DF66-79E5-9230-4BEC4BEA82CE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D2A6DDF-A205-B2DD-EA0C-C8985838BF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31F0301-DF85-AF41-DEED-51C0E4DE901D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1DECF8-E8EF-746E-47DC-536E05558B24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8656D4-B151-EC99-09A3-1CDE321565AD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1E0679-9661-D70A-07B1-1FC3F84627B3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3" name="Graphic 3">
            <a:extLst>
              <a:ext uri="{FF2B5EF4-FFF2-40B4-BE49-F238E27FC236}">
                <a16:creationId xmlns:a16="http://schemas.microsoft.com/office/drawing/2014/main" id="{4302EB9F-AA37-B1A6-B722-0C4501DD0FB8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56AB328-C5B3-635E-B34C-5FCDF5FCC25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" name="Graphic 3">
              <a:extLst>
                <a:ext uri="{FF2B5EF4-FFF2-40B4-BE49-F238E27FC236}">
                  <a16:creationId xmlns:a16="http://schemas.microsoft.com/office/drawing/2014/main" id="{EBF98058-CE3A-6E9E-B3E4-9A1C914BE27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7E7BF0-BAEF-4335-7863-A768074A211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BAC159D-3C2D-F5FD-7887-665500F1B17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52266D-80A4-BDFE-F77F-2DE3156C0AD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B69D4BC-E4E5-B9F4-2546-31E9895D40D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7D1F444-6D77-BC24-3900-6872C0D09DD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389D5D1-AEDA-A026-0632-AB1B1F6C2C29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58A8805-967A-3A34-AF67-12F9A2EFDD2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1287230-CB27-4DA7-7C0C-972516F97AF8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20A3823-A178-6E59-F819-726D8DFE22C7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BEFEBB6-5E45-45DD-9B8C-31AD6517C53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77788BC-3929-C777-A1A4-72D49CE6CF6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F4BE4E8-1A25-8224-1DB8-1DE36992975C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E79062A-F065-EB58-2DD1-6C53DD9FDE2A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B80D7FD-6259-B858-DAEA-0F96E9CE1B3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B71F9D0-68B2-1873-B63D-2BADC00DF8A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aphic 3">
            <a:extLst>
              <a:ext uri="{FF2B5EF4-FFF2-40B4-BE49-F238E27FC236}">
                <a16:creationId xmlns:a16="http://schemas.microsoft.com/office/drawing/2014/main" id="{84A10F54-3CBC-16A3-A8A7-192C1336B2A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55F4B3-C76B-967C-0BDB-50F28EB8BB1D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3B963F0-6BC1-5420-5553-9E5E4F758B03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D530F35-69EA-10FF-4C18-857BEC41183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DD8FAB-CF37-66BD-9128-3356F0B14BA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4427778-3E62-266A-2890-4ABC26905A3D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B14E616-CC18-30E4-E808-9BCE3E6AA2F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F504423-984E-1D30-C47C-A766304176F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5442005-EE04-410F-80AE-65E18159373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7FE7240-0955-18FA-EC4E-079CC1F1C34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229863-406F-416D-F76E-2F31647851E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F77A436-2CB3-C9ED-32D9-F2EAA9B5D76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CDF5C7-708F-B142-2F0C-9B1B33F088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FFB98F-508C-C8A3-5E89-1352FFA74FC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C50145-6061-73C4-0CBB-FEB1F6C80BD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0F3EF3D-CCD1-8FE9-380B-C9429F635610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A8A2B7-C736-5E46-6852-F9C5C39FA313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E58B5E-609A-5F1B-34ED-0703FDCBBC4C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399F62-01B5-9F17-9C3A-0CA15FFEED3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AFD5F1D-5F47-BB12-B967-84F73A678C0B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E61062-AA4D-8C1F-8563-6B2A21D81EB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18E844B-96EA-4219-2396-2B25F791F8F3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8FD1CA9-A4D4-0668-20D4-CDD78042AF98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D2B4E5A-5089-0789-8A47-D40EDABA40E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FD28779-836C-7C6B-8ED1-B965900A5D6F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D5E82027-41A0-C2D6-18A0-FE29427D4E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80B5726-E081-EBFA-DADE-FF59F038A331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3011F33-75E7-EBD1-3044-61ED08C4139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2809AA5-6078-9952-69B6-1A4F33E0B8F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AD9330F-3B28-3D9F-BB71-5D9AA8F67D0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A226CD-C9D1-020F-2A59-F9A39B4F354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846322-C655-AD66-C971-FA2AF8583A9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213EA68-989D-FCE8-92E7-FF82407D868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F07548-0191-41F8-2A02-0363357C7F77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BF64B6A-1E45-DAD6-84C6-B57D19367AF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BF10034-060A-8707-5550-6FA7A8B0A3B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ECE7805-49AE-BA47-8301-7FA78FE84C8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8901C70-816D-2BE1-80F6-D752F25CFD0E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7EBE308-CA29-6CB9-B97C-F3E7BA5B8C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5503DA-CF83-74D0-1985-441791B33F6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1939D7C-383F-E33A-1E2B-ACA5422DAA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F00D5B9-31DE-3089-39E1-E9521EBF0F5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E1DB9DE-259B-4D6A-51BC-DB78985CBC2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9F8EB83-8B71-89A5-3774-79AE03EC68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8760DE0F-C671-FF6B-3B3B-1CF3CE90A3F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85B0C05-659B-95F3-8880-18260782F8A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BE5C962-BB6D-0CCE-D668-01BAC44A9B0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D610D27-249B-DEFB-84C8-32754C3195E4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192B7F2-5816-AC39-3141-0B304CD230C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E0AAA15-90F0-CE84-697F-50A7756045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36FE87D-494D-3CA1-D243-373977E2DD3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4A212B1-2E85-34AD-2BA4-4A1F9437F81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4A67347-F8E2-4BF0-B303-314545D7D7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41C781A-A90F-A242-23E2-33D9E607C02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9B34C4-A248-A06B-2C4C-DE1E15A3573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2343A04-2518-A0D9-B9FE-4F34B42E9441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22E734-77D3-47E7-E5F7-3FAE0BFF3DA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FA6880D-66E3-00BA-76E5-4085EFCB25D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D4CE3CB-D769-FE4C-8F8E-FF1E21653FE8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F982D0E-EC9B-5A79-9504-3447871100B0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1A835E8-A0BD-818F-7984-59950956A4E7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E123204-A3F5-FAE4-C485-F5DC81EB39D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92F5E00-1B5A-8774-9D94-207D51F7C3C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08C388B-E82E-0418-F8FE-52823FAB6A0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F6031C7-C4E7-17AD-CAFA-C6AA98FB39A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692EC74-1F59-ED4E-B1AE-34B6FA4E327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7E8962-87D3-9248-FE0A-B7DAEED19EC6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CE8CE9B-34D2-AF7B-2DD2-53A4D6668D8D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C70AE99-E809-F4E0-4605-9E69670FF0F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0E394FA-7528-4810-C2EC-B41B58EBBADF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96BDCF2-163E-4049-D809-55BC94B0F99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28DB2C8-C90A-D4E9-0AF6-FA3F019C72C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5500F83-5499-01E6-AF63-D0EBBCE42DD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7C82EBD-4B48-155C-92B5-FC8BBC48EA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84049C4-EC9D-6AD8-D647-BD0B1BBD5CB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971311BA-B0E9-A35E-5651-BD03479B62F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50D3E15-B3E8-C2EC-9A3C-489D0A6D66E7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FE8DC7F7-34C5-9D74-55B9-003C7447EBA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DF76C77-FC85-8A28-FFD4-1DCB3B2DC3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1FC3423-89D6-FF58-25AF-E8029864C9E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D0F104C-F538-43E2-565A-7ADF94D1992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D29DA9A-93E0-010D-4518-24069937D6D1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91DF488-81DE-2A18-4316-A4AEDDF3F5F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F3EA41-5074-18C3-C901-D7CFFEFA3D15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BEFD523-6BD9-1217-F172-1F60007BFC7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919B694-FDAD-8E0D-9C94-212E80E1E82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DB5EFA2-A81C-E05C-8FC7-9E7EE10FC88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05C272F-DBED-CF69-0999-253D8F5F70B8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B67FADD-FB63-6B38-9DA2-D8CCC94559C6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E777E7E-4D58-57E1-20F4-1C3CE009D7F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527B05-46EF-ADBA-C9FC-F8F050918871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AC785D-BB78-B322-AB72-0DCB691FF915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3763E5A-EC9D-BEF0-3F13-6B2BCE810AB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BD5B261-D3D3-091D-EDA5-B75384B9B20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D3291FB-EFF0-C8DF-4940-5EE667C11D42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6" name="Graphic 3">
            <a:extLst>
              <a:ext uri="{FF2B5EF4-FFF2-40B4-BE49-F238E27FC236}">
                <a16:creationId xmlns:a16="http://schemas.microsoft.com/office/drawing/2014/main" id="{12817B34-331A-7DE8-7789-631D8F9B6033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89E0D27-AD76-AEF7-767C-796C5E7DAB5B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675CA42-FA20-50C3-7B9A-91C9D43D838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AEFF9FE-C608-FF28-26B4-014F5E4F9B76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48AF001-F812-35E6-311B-0B9946BCDE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102E4EB-DBB4-1F36-2344-14679FB1B94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EA3EF5A-D5DE-7EF7-C0D9-C26A3741F72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9A02D4C-5E12-3034-7F7B-17CA88D48AD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89A14B2-6CF7-BA53-406F-C9D2CDD53F5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" name="Picture Placeholder 4">
            <a:extLst>
              <a:ext uri="{FF2B5EF4-FFF2-40B4-BE49-F238E27FC236}">
                <a16:creationId xmlns:a16="http://schemas.microsoft.com/office/drawing/2014/main" id="{CF95FACC-FAA5-38EC-70F3-D7E7B8E0D8B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0570" y="1090073"/>
            <a:ext cx="9393152" cy="2715208"/>
          </a:xfrm>
          <a:custGeom>
            <a:avLst/>
            <a:gdLst>
              <a:gd name="connsiteX0" fmla="*/ 0 w 11802778"/>
              <a:gd name="connsiteY0" fmla="*/ 0 h 3411740"/>
              <a:gd name="connsiteX1" fmla="*/ 11802778 w 11802778"/>
              <a:gd name="connsiteY1" fmla="*/ 0 h 3411740"/>
              <a:gd name="connsiteX2" fmla="*/ 11802778 w 11802778"/>
              <a:gd name="connsiteY2" fmla="*/ 2405686 h 3411740"/>
              <a:gd name="connsiteX3" fmla="*/ 5901389 w 11802778"/>
              <a:gd name="connsiteY3" fmla="*/ 3411740 h 3411740"/>
              <a:gd name="connsiteX4" fmla="*/ 0 w 11802778"/>
              <a:gd name="connsiteY4" fmla="*/ 2405686 h 341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2778" h="3411740">
                <a:moveTo>
                  <a:pt x="0" y="0"/>
                </a:moveTo>
                <a:lnTo>
                  <a:pt x="11802778" y="0"/>
                </a:lnTo>
                <a:lnTo>
                  <a:pt x="11802778" y="2405686"/>
                </a:lnTo>
                <a:lnTo>
                  <a:pt x="5901389" y="3411740"/>
                </a:lnTo>
                <a:lnTo>
                  <a:pt x="0" y="2405686"/>
                </a:lnTo>
                <a:close/>
              </a:path>
            </a:pathLst>
          </a:cu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136E3B1-DF3B-892A-EA67-42DB073A2FC5}"/>
              </a:ext>
            </a:extLst>
          </p:cNvPr>
          <p:cNvSpPr/>
          <p:nvPr/>
        </p:nvSpPr>
        <p:spPr>
          <a:xfrm>
            <a:off x="1139841" y="2763913"/>
            <a:ext cx="2328499" cy="2650841"/>
          </a:xfrm>
          <a:prstGeom prst="roundRect">
            <a:avLst>
              <a:gd name="adj" fmla="val 4240"/>
            </a:avLst>
          </a:prstGeom>
          <a:solidFill>
            <a:srgbClr val="FCC333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3D0FB4-34B2-F3E5-AEB6-72B573AA0AAE}"/>
              </a:ext>
            </a:extLst>
          </p:cNvPr>
          <p:cNvSpPr/>
          <p:nvPr/>
        </p:nvSpPr>
        <p:spPr>
          <a:xfrm>
            <a:off x="4430173" y="2546149"/>
            <a:ext cx="2675673" cy="3046075"/>
          </a:xfrm>
          <a:prstGeom prst="roundRect">
            <a:avLst>
              <a:gd name="adj" fmla="val 4240"/>
            </a:avLst>
          </a:prstGeom>
          <a:solidFill>
            <a:srgbClr val="253B50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3267D83-862A-7D5A-5CED-AA7AFD0B2FDD}"/>
              </a:ext>
            </a:extLst>
          </p:cNvPr>
          <p:cNvSpPr/>
          <p:nvPr/>
        </p:nvSpPr>
        <p:spPr>
          <a:xfrm>
            <a:off x="7705951" y="2763913"/>
            <a:ext cx="2328499" cy="2650841"/>
          </a:xfrm>
          <a:prstGeom prst="roundRect">
            <a:avLst>
              <a:gd name="adj" fmla="val 4240"/>
            </a:avLst>
          </a:prstGeom>
          <a:solidFill>
            <a:srgbClr val="FCC333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oogle Shape;1043;p44">
            <a:extLst>
              <a:ext uri="{FF2B5EF4-FFF2-40B4-BE49-F238E27FC236}">
                <a16:creationId xmlns:a16="http://schemas.microsoft.com/office/drawing/2014/main" id="{724123A1-D224-DBB6-8CED-FB0C819900ED}"/>
              </a:ext>
            </a:extLst>
          </p:cNvPr>
          <p:cNvGrpSpPr/>
          <p:nvPr/>
        </p:nvGrpSpPr>
        <p:grpSpPr>
          <a:xfrm>
            <a:off x="8713042" y="3075519"/>
            <a:ext cx="502113" cy="499367"/>
            <a:chOff x="-2571737" y="2764550"/>
            <a:chExt cx="292225" cy="290650"/>
          </a:xfrm>
          <a:solidFill>
            <a:srgbClr val="253B50"/>
          </a:solidFill>
        </p:grpSpPr>
        <p:sp>
          <p:nvSpPr>
            <p:cNvPr id="8" name="Google Shape;1044;p44">
              <a:extLst>
                <a:ext uri="{FF2B5EF4-FFF2-40B4-BE49-F238E27FC236}">
                  <a16:creationId xmlns:a16="http://schemas.microsoft.com/office/drawing/2014/main" id="{E0E159E5-9BB5-CBEC-93A6-9BB27D5C2D10}"/>
                </a:ext>
              </a:extLst>
            </p:cNvPr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045;p44">
              <a:extLst>
                <a:ext uri="{FF2B5EF4-FFF2-40B4-BE49-F238E27FC236}">
                  <a16:creationId xmlns:a16="http://schemas.microsoft.com/office/drawing/2014/main" id="{63875844-288C-9A09-4682-DDC1612653BE}"/>
                </a:ext>
              </a:extLst>
            </p:cNvPr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46;p44">
              <a:extLst>
                <a:ext uri="{FF2B5EF4-FFF2-40B4-BE49-F238E27FC236}">
                  <a16:creationId xmlns:a16="http://schemas.microsoft.com/office/drawing/2014/main" id="{0A55BF64-4808-02B0-91E7-59DF20AB8A3D}"/>
                </a:ext>
              </a:extLst>
            </p:cNvPr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1047;p44">
            <a:extLst>
              <a:ext uri="{FF2B5EF4-FFF2-40B4-BE49-F238E27FC236}">
                <a16:creationId xmlns:a16="http://schemas.microsoft.com/office/drawing/2014/main" id="{2C4CD195-CA25-CD1C-0A16-14BAC84F6B24}"/>
              </a:ext>
            </a:extLst>
          </p:cNvPr>
          <p:cNvGrpSpPr/>
          <p:nvPr/>
        </p:nvGrpSpPr>
        <p:grpSpPr>
          <a:xfrm>
            <a:off x="2073782" y="3073501"/>
            <a:ext cx="500781" cy="503404"/>
            <a:chOff x="-3852025" y="2764950"/>
            <a:chExt cx="291450" cy="293000"/>
          </a:xfrm>
          <a:solidFill>
            <a:srgbClr val="253B50"/>
          </a:solidFill>
        </p:grpSpPr>
        <p:sp>
          <p:nvSpPr>
            <p:cNvPr id="223" name="Google Shape;1048;p44">
              <a:extLst>
                <a:ext uri="{FF2B5EF4-FFF2-40B4-BE49-F238E27FC236}">
                  <a16:creationId xmlns:a16="http://schemas.microsoft.com/office/drawing/2014/main" id="{3A676360-52E3-F667-E323-D65EA509330C}"/>
                </a:ext>
              </a:extLst>
            </p:cNvPr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049;p44">
              <a:extLst>
                <a:ext uri="{FF2B5EF4-FFF2-40B4-BE49-F238E27FC236}">
                  <a16:creationId xmlns:a16="http://schemas.microsoft.com/office/drawing/2014/main" id="{7B8EF6A7-C950-C54A-364F-00BBBA42C4F4}"/>
                </a:ext>
              </a:extLst>
            </p:cNvPr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1051;p44">
            <a:extLst>
              <a:ext uri="{FF2B5EF4-FFF2-40B4-BE49-F238E27FC236}">
                <a16:creationId xmlns:a16="http://schemas.microsoft.com/office/drawing/2014/main" id="{89C6C53E-A0B0-C7CE-2E0E-F5BB1E61A51E}"/>
              </a:ext>
            </a:extLst>
          </p:cNvPr>
          <p:cNvSpPr/>
          <p:nvPr/>
        </p:nvSpPr>
        <p:spPr>
          <a:xfrm>
            <a:off x="5456140" y="3014394"/>
            <a:ext cx="623737" cy="573829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FCC3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A90DC8B4-2042-10EB-DFAF-F14140CAF3AF}"/>
              </a:ext>
            </a:extLst>
          </p:cNvPr>
          <p:cNvSpPr txBox="1"/>
          <p:nvPr/>
        </p:nvSpPr>
        <p:spPr>
          <a:xfrm>
            <a:off x="1158509" y="3671744"/>
            <a:ext cx="2309830" cy="14138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5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3A0F3B85-3EE8-D06D-AD01-BFE2A78022B7}"/>
              </a:ext>
            </a:extLst>
          </p:cNvPr>
          <p:cNvSpPr txBox="1"/>
          <p:nvPr/>
        </p:nvSpPr>
        <p:spPr>
          <a:xfrm>
            <a:off x="4430173" y="3638412"/>
            <a:ext cx="2675673" cy="14138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50000"/>
              </a:lnSpc>
            </a:pPr>
            <a:r>
              <a:rPr lang="fa-IR" sz="1100" dirty="0">
                <a:solidFill>
                  <a:srgbClr val="FCC333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FCC333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7AB0D314-9A9B-24B4-9A3E-0DD3FE63DCE7}"/>
              </a:ext>
            </a:extLst>
          </p:cNvPr>
          <p:cNvSpPr txBox="1"/>
          <p:nvPr/>
        </p:nvSpPr>
        <p:spPr>
          <a:xfrm>
            <a:off x="7705952" y="3671744"/>
            <a:ext cx="2293505" cy="14138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5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 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1" name="Picture 1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092F72F-D371-AB36-E14B-EDDFDCF9B12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1454558"/>
      </p:ext>
    </p:extLst>
  </p:cSld>
  <p:clrMapOvr>
    <a:masterClrMapping/>
  </p:clrMapOvr>
  <p:transition spd="slow">
    <p:cover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900" decel="100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500"/>
                            </p:stCondLst>
                            <p:childTnLst>
                              <p:par>
                                <p:cTn id="44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900" decel="100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7500"/>
                            </p:stCondLst>
                            <p:childTnLst>
                              <p:par>
                                <p:cTn id="58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900" decel="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225" grpId="0" animBg="1"/>
      <p:bldP spid="226" grpId="0"/>
      <p:bldP spid="227" grpId="0"/>
      <p:bldP spid="228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28">
            <a:extLst>
              <a:ext uri="{FF2B5EF4-FFF2-40B4-BE49-F238E27FC236}">
                <a16:creationId xmlns:a16="http://schemas.microsoft.com/office/drawing/2014/main" id="{A6631BB5-2FE3-F838-5716-4AC91E9CD36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flipH="1">
            <a:off x="806057" y="1077899"/>
            <a:ext cx="10242942" cy="5588405"/>
          </a:xfrm>
          <a:custGeom>
            <a:avLst/>
            <a:gdLst>
              <a:gd name="connsiteX0" fmla="*/ 11255078 w 11802778"/>
              <a:gd name="connsiteY0" fmla="*/ 0 h 6439430"/>
              <a:gd name="connsiteX1" fmla="*/ 9545743 w 11802778"/>
              <a:gd name="connsiteY1" fmla="*/ 0 h 6439430"/>
              <a:gd name="connsiteX2" fmla="*/ 9541736 w 11802778"/>
              <a:gd name="connsiteY2" fmla="*/ 5686 h 6439430"/>
              <a:gd name="connsiteX3" fmla="*/ 9538749 w 11802778"/>
              <a:gd name="connsiteY3" fmla="*/ 12377 h 6439430"/>
              <a:gd name="connsiteX4" fmla="*/ 9536259 w 11802778"/>
              <a:gd name="connsiteY4" fmla="*/ 19812 h 6439430"/>
              <a:gd name="connsiteX5" fmla="*/ 9533771 w 11802778"/>
              <a:gd name="connsiteY5" fmla="*/ 27247 h 6439430"/>
              <a:gd name="connsiteX6" fmla="*/ 9532775 w 11802778"/>
              <a:gd name="connsiteY6" fmla="*/ 34681 h 6439430"/>
              <a:gd name="connsiteX7" fmla="*/ 9532278 w 11802778"/>
              <a:gd name="connsiteY7" fmla="*/ 42487 h 6439430"/>
              <a:gd name="connsiteX8" fmla="*/ 9531780 w 11802778"/>
              <a:gd name="connsiteY8" fmla="*/ 49922 h 6439430"/>
              <a:gd name="connsiteX9" fmla="*/ 9531780 w 11802778"/>
              <a:gd name="connsiteY9" fmla="*/ 65163 h 6439430"/>
              <a:gd name="connsiteX10" fmla="*/ 9531780 w 11802778"/>
              <a:gd name="connsiteY10" fmla="*/ 81148 h 6439430"/>
              <a:gd name="connsiteX11" fmla="*/ 9531780 w 11802778"/>
              <a:gd name="connsiteY11" fmla="*/ 88954 h 6439430"/>
              <a:gd name="connsiteX12" fmla="*/ 9531281 w 11802778"/>
              <a:gd name="connsiteY12" fmla="*/ 96762 h 6439430"/>
              <a:gd name="connsiteX13" fmla="*/ 9530286 w 11802778"/>
              <a:gd name="connsiteY13" fmla="*/ 104195 h 6439430"/>
              <a:gd name="connsiteX14" fmla="*/ 9528792 w 11802778"/>
              <a:gd name="connsiteY14" fmla="*/ 111631 h 6439430"/>
              <a:gd name="connsiteX15" fmla="*/ 9524811 w 11802778"/>
              <a:gd name="connsiteY15" fmla="*/ 125385 h 6439430"/>
              <a:gd name="connsiteX16" fmla="*/ 9522321 w 11802778"/>
              <a:gd name="connsiteY16" fmla="*/ 139511 h 6439430"/>
              <a:gd name="connsiteX17" fmla="*/ 9519334 w 11802778"/>
              <a:gd name="connsiteY17" fmla="*/ 153265 h 6439430"/>
              <a:gd name="connsiteX18" fmla="*/ 9516348 w 11802778"/>
              <a:gd name="connsiteY18" fmla="*/ 167390 h 6439430"/>
              <a:gd name="connsiteX19" fmla="*/ 9512365 w 11802778"/>
              <a:gd name="connsiteY19" fmla="*/ 195271 h 6439430"/>
              <a:gd name="connsiteX20" fmla="*/ 9509379 w 11802778"/>
              <a:gd name="connsiteY20" fmla="*/ 223895 h 6439430"/>
              <a:gd name="connsiteX21" fmla="*/ 9507386 w 11802778"/>
              <a:gd name="connsiteY21" fmla="*/ 252146 h 6439430"/>
              <a:gd name="connsiteX22" fmla="*/ 9505396 w 11802778"/>
              <a:gd name="connsiteY22" fmla="*/ 280770 h 6439430"/>
              <a:gd name="connsiteX23" fmla="*/ 9503902 w 11802778"/>
              <a:gd name="connsiteY23" fmla="*/ 337274 h 6439430"/>
              <a:gd name="connsiteX24" fmla="*/ 9502410 w 11802778"/>
              <a:gd name="connsiteY24" fmla="*/ 394149 h 6439430"/>
              <a:gd name="connsiteX25" fmla="*/ 9500916 w 11802778"/>
              <a:gd name="connsiteY25" fmla="*/ 422773 h 6439430"/>
              <a:gd name="connsiteX26" fmla="*/ 9499921 w 11802778"/>
              <a:gd name="connsiteY26" fmla="*/ 451026 h 6439430"/>
              <a:gd name="connsiteX27" fmla="*/ 9496933 w 11802778"/>
              <a:gd name="connsiteY27" fmla="*/ 479277 h 6439430"/>
              <a:gd name="connsiteX28" fmla="*/ 9494443 w 11802778"/>
              <a:gd name="connsiteY28" fmla="*/ 507529 h 6439430"/>
              <a:gd name="connsiteX29" fmla="*/ 9489964 w 11802778"/>
              <a:gd name="connsiteY29" fmla="*/ 535409 h 6439430"/>
              <a:gd name="connsiteX30" fmla="*/ 9487474 w 11802778"/>
              <a:gd name="connsiteY30" fmla="*/ 549164 h 6439430"/>
              <a:gd name="connsiteX31" fmla="*/ 9483990 w 11802778"/>
              <a:gd name="connsiteY31" fmla="*/ 563290 h 6439430"/>
              <a:gd name="connsiteX32" fmla="*/ 9437695 w 11802778"/>
              <a:gd name="connsiteY32" fmla="*/ 1037997 h 6439430"/>
              <a:gd name="connsiteX33" fmla="*/ 9433711 w 11802778"/>
              <a:gd name="connsiteY33" fmla="*/ 1048776 h 6439430"/>
              <a:gd name="connsiteX34" fmla="*/ 9430725 w 11802778"/>
              <a:gd name="connsiteY34" fmla="*/ 1058070 h 6439430"/>
              <a:gd name="connsiteX35" fmla="*/ 9429728 w 11802778"/>
              <a:gd name="connsiteY35" fmla="*/ 1062531 h 6439430"/>
              <a:gd name="connsiteX36" fmla="*/ 9429231 w 11802778"/>
              <a:gd name="connsiteY36" fmla="*/ 1066992 h 6439430"/>
              <a:gd name="connsiteX37" fmla="*/ 9429728 w 11802778"/>
              <a:gd name="connsiteY37" fmla="*/ 1070709 h 6439430"/>
              <a:gd name="connsiteX38" fmla="*/ 9430227 w 11802778"/>
              <a:gd name="connsiteY38" fmla="*/ 1074427 h 6439430"/>
              <a:gd name="connsiteX39" fmla="*/ 9427239 w 11802778"/>
              <a:gd name="connsiteY39" fmla="*/ 1089668 h 6439430"/>
              <a:gd name="connsiteX40" fmla="*/ 9424253 w 11802778"/>
              <a:gd name="connsiteY40" fmla="*/ 1104909 h 6439430"/>
              <a:gd name="connsiteX41" fmla="*/ 9420270 w 11802778"/>
              <a:gd name="connsiteY41" fmla="*/ 1135390 h 6439430"/>
              <a:gd name="connsiteX42" fmla="*/ 9417781 w 11802778"/>
              <a:gd name="connsiteY42" fmla="*/ 1166616 h 6439430"/>
              <a:gd name="connsiteX43" fmla="*/ 9415791 w 11802778"/>
              <a:gd name="connsiteY43" fmla="*/ 1197471 h 6439430"/>
              <a:gd name="connsiteX44" fmla="*/ 9414296 w 11802778"/>
              <a:gd name="connsiteY44" fmla="*/ 1228325 h 6439430"/>
              <a:gd name="connsiteX45" fmla="*/ 9413301 w 11802778"/>
              <a:gd name="connsiteY45" fmla="*/ 1259179 h 6439430"/>
              <a:gd name="connsiteX46" fmla="*/ 9410812 w 11802778"/>
              <a:gd name="connsiteY46" fmla="*/ 1321631 h 6439430"/>
              <a:gd name="connsiteX47" fmla="*/ 9424253 w 11802778"/>
              <a:gd name="connsiteY47" fmla="*/ 1332039 h 6439430"/>
              <a:gd name="connsiteX48" fmla="*/ 9424253 w 11802778"/>
              <a:gd name="connsiteY48" fmla="*/ 1332782 h 6439430"/>
              <a:gd name="connsiteX49" fmla="*/ 9410812 w 11802778"/>
              <a:gd name="connsiteY49" fmla="*/ 1321631 h 6439430"/>
              <a:gd name="connsiteX50" fmla="*/ 9406831 w 11802778"/>
              <a:gd name="connsiteY50" fmla="*/ 1327206 h 6439430"/>
              <a:gd name="connsiteX51" fmla="*/ 9403843 w 11802778"/>
              <a:gd name="connsiteY51" fmla="*/ 1333155 h 6439430"/>
              <a:gd name="connsiteX52" fmla="*/ 9401852 w 11802778"/>
              <a:gd name="connsiteY52" fmla="*/ 1339474 h 6439430"/>
              <a:gd name="connsiteX53" fmla="*/ 9399860 w 11802778"/>
              <a:gd name="connsiteY53" fmla="*/ 1345794 h 6439430"/>
              <a:gd name="connsiteX54" fmla="*/ 9398864 w 11802778"/>
              <a:gd name="connsiteY54" fmla="*/ 1352484 h 6439430"/>
              <a:gd name="connsiteX55" fmla="*/ 9398368 w 11802778"/>
              <a:gd name="connsiteY55" fmla="*/ 1359176 h 6439430"/>
              <a:gd name="connsiteX56" fmla="*/ 9397371 w 11802778"/>
              <a:gd name="connsiteY56" fmla="*/ 1373302 h 6439430"/>
              <a:gd name="connsiteX57" fmla="*/ 9395879 w 11802778"/>
              <a:gd name="connsiteY57" fmla="*/ 1387428 h 6439430"/>
              <a:gd name="connsiteX58" fmla="*/ 9394884 w 11802778"/>
              <a:gd name="connsiteY58" fmla="*/ 1394119 h 6439430"/>
              <a:gd name="connsiteX59" fmla="*/ 9393389 w 11802778"/>
              <a:gd name="connsiteY59" fmla="*/ 1400810 h 6439430"/>
              <a:gd name="connsiteX60" fmla="*/ 9390402 w 11802778"/>
              <a:gd name="connsiteY60" fmla="*/ 1407501 h 6439430"/>
              <a:gd name="connsiteX61" fmla="*/ 9386917 w 11802778"/>
              <a:gd name="connsiteY61" fmla="*/ 1413450 h 6439430"/>
              <a:gd name="connsiteX62" fmla="*/ 9382437 w 11802778"/>
              <a:gd name="connsiteY62" fmla="*/ 1419397 h 6439430"/>
              <a:gd name="connsiteX63" fmla="*/ 9376962 w 11802778"/>
              <a:gd name="connsiteY63" fmla="*/ 1425346 h 6439430"/>
              <a:gd name="connsiteX64" fmla="*/ 9326185 w 11802778"/>
              <a:gd name="connsiteY64" fmla="*/ 1171077 h 6439430"/>
              <a:gd name="connsiteX65" fmla="*/ 9276405 w 11802778"/>
              <a:gd name="connsiteY65" fmla="*/ 919784 h 6439430"/>
              <a:gd name="connsiteX66" fmla="*/ 9273915 w 11802778"/>
              <a:gd name="connsiteY66" fmla="*/ 907145 h 6439430"/>
              <a:gd name="connsiteX67" fmla="*/ 9271426 w 11802778"/>
              <a:gd name="connsiteY67" fmla="*/ 894878 h 6439430"/>
              <a:gd name="connsiteX68" fmla="*/ 9267942 w 11802778"/>
              <a:gd name="connsiteY68" fmla="*/ 882982 h 6439430"/>
              <a:gd name="connsiteX69" fmla="*/ 9263462 w 11802778"/>
              <a:gd name="connsiteY69" fmla="*/ 871458 h 6439430"/>
              <a:gd name="connsiteX70" fmla="*/ 9260474 w 11802778"/>
              <a:gd name="connsiteY70" fmla="*/ 865883 h 6439430"/>
              <a:gd name="connsiteX71" fmla="*/ 9257488 w 11802778"/>
              <a:gd name="connsiteY71" fmla="*/ 860307 h 6439430"/>
              <a:gd name="connsiteX72" fmla="*/ 9254002 w 11802778"/>
              <a:gd name="connsiteY72" fmla="*/ 855474 h 6439430"/>
              <a:gd name="connsiteX73" fmla="*/ 9250021 w 11802778"/>
              <a:gd name="connsiteY73" fmla="*/ 850642 h 6439430"/>
              <a:gd name="connsiteX74" fmla="*/ 9246038 w 11802778"/>
              <a:gd name="connsiteY74" fmla="*/ 846181 h 6439430"/>
              <a:gd name="connsiteX75" fmla="*/ 9241558 w 11802778"/>
              <a:gd name="connsiteY75" fmla="*/ 841348 h 6439430"/>
              <a:gd name="connsiteX76" fmla="*/ 9236579 w 11802778"/>
              <a:gd name="connsiteY76" fmla="*/ 837259 h 6439430"/>
              <a:gd name="connsiteX77" fmla="*/ 9231104 w 11802778"/>
              <a:gd name="connsiteY77" fmla="*/ 833169 h 6439430"/>
              <a:gd name="connsiteX78" fmla="*/ 9235584 w 11802778"/>
              <a:gd name="connsiteY78" fmla="*/ 824248 h 6439430"/>
              <a:gd name="connsiteX79" fmla="*/ 9239069 w 11802778"/>
              <a:gd name="connsiteY79" fmla="*/ 816069 h 6439430"/>
              <a:gd name="connsiteX80" fmla="*/ 9241059 w 11802778"/>
              <a:gd name="connsiteY80" fmla="*/ 807520 h 6439430"/>
              <a:gd name="connsiteX81" fmla="*/ 9243052 w 11802778"/>
              <a:gd name="connsiteY81" fmla="*/ 798598 h 6439430"/>
              <a:gd name="connsiteX82" fmla="*/ 9244047 w 11802778"/>
              <a:gd name="connsiteY82" fmla="*/ 790049 h 6439430"/>
              <a:gd name="connsiteX83" fmla="*/ 9244047 w 11802778"/>
              <a:gd name="connsiteY83" fmla="*/ 781498 h 6439430"/>
              <a:gd name="connsiteX84" fmla="*/ 9243548 w 11802778"/>
              <a:gd name="connsiteY84" fmla="*/ 773320 h 6439430"/>
              <a:gd name="connsiteX85" fmla="*/ 9242055 w 11802778"/>
              <a:gd name="connsiteY85" fmla="*/ 764770 h 6439430"/>
              <a:gd name="connsiteX86" fmla="*/ 9241059 w 11802778"/>
              <a:gd name="connsiteY86" fmla="*/ 755849 h 6439430"/>
              <a:gd name="connsiteX87" fmla="*/ 9239568 w 11802778"/>
              <a:gd name="connsiteY87" fmla="*/ 747298 h 6439430"/>
              <a:gd name="connsiteX88" fmla="*/ 9235086 w 11802778"/>
              <a:gd name="connsiteY88" fmla="*/ 730570 h 6439430"/>
              <a:gd name="connsiteX89" fmla="*/ 9230107 w 11802778"/>
              <a:gd name="connsiteY89" fmla="*/ 713843 h 6439430"/>
              <a:gd name="connsiteX90" fmla="*/ 9226126 w 11802778"/>
              <a:gd name="connsiteY90" fmla="*/ 696742 h 6439430"/>
              <a:gd name="connsiteX91" fmla="*/ 9131542 w 11802778"/>
              <a:gd name="connsiteY91" fmla="*/ 275195 h 6439430"/>
              <a:gd name="connsiteX92" fmla="*/ 9069527 w 11802778"/>
              <a:gd name="connsiteY92" fmla="*/ 0 h 6439430"/>
              <a:gd name="connsiteX93" fmla="*/ 7624310 w 11802778"/>
              <a:gd name="connsiteY93" fmla="*/ 0 h 6439430"/>
              <a:gd name="connsiteX94" fmla="*/ 7621692 w 11802778"/>
              <a:gd name="connsiteY94" fmla="*/ 27618 h 6439430"/>
              <a:gd name="connsiteX95" fmla="*/ 7613726 w 11802778"/>
              <a:gd name="connsiteY95" fmla="*/ 112003 h 6439430"/>
              <a:gd name="connsiteX96" fmla="*/ 7606757 w 11802778"/>
              <a:gd name="connsiteY96" fmla="*/ 196386 h 6439430"/>
              <a:gd name="connsiteX97" fmla="*/ 7600784 w 11802778"/>
              <a:gd name="connsiteY97" fmla="*/ 280770 h 6439430"/>
              <a:gd name="connsiteX98" fmla="*/ 7594810 w 11802778"/>
              <a:gd name="connsiteY98" fmla="*/ 365525 h 6439430"/>
              <a:gd name="connsiteX99" fmla="*/ 7589831 w 11802778"/>
              <a:gd name="connsiteY99" fmla="*/ 449910 h 6439430"/>
              <a:gd name="connsiteX100" fmla="*/ 7585850 w 11802778"/>
              <a:gd name="connsiteY100" fmla="*/ 534666 h 6439430"/>
              <a:gd name="connsiteX101" fmla="*/ 7581867 w 11802778"/>
              <a:gd name="connsiteY101" fmla="*/ 618679 h 6439430"/>
              <a:gd name="connsiteX102" fmla="*/ 7579378 w 11802778"/>
              <a:gd name="connsiteY102" fmla="*/ 703805 h 6439430"/>
              <a:gd name="connsiteX103" fmla="*/ 7576889 w 11802778"/>
              <a:gd name="connsiteY103" fmla="*/ 788561 h 6439430"/>
              <a:gd name="connsiteX104" fmla="*/ 7575397 w 11802778"/>
              <a:gd name="connsiteY104" fmla="*/ 873317 h 6439430"/>
              <a:gd name="connsiteX105" fmla="*/ 7570418 w 11802778"/>
              <a:gd name="connsiteY105" fmla="*/ 880009 h 6439430"/>
              <a:gd name="connsiteX106" fmla="*/ 7569768 w 11802778"/>
              <a:gd name="connsiteY106" fmla="*/ 881100 h 6439430"/>
              <a:gd name="connsiteX107" fmla="*/ 7569663 w 11802778"/>
              <a:gd name="connsiteY107" fmla="*/ 871832 h 6439430"/>
              <a:gd name="connsiteX108" fmla="*/ 7568169 w 11802778"/>
              <a:gd name="connsiteY108" fmla="*/ 784101 h 6439430"/>
              <a:gd name="connsiteX109" fmla="*/ 7565183 w 11802778"/>
              <a:gd name="connsiteY109" fmla="*/ 696373 h 6439430"/>
              <a:gd name="connsiteX110" fmla="*/ 7558711 w 11802778"/>
              <a:gd name="connsiteY110" fmla="*/ 520912 h 6439430"/>
              <a:gd name="connsiteX111" fmla="*/ 7556222 w 11802778"/>
              <a:gd name="connsiteY111" fmla="*/ 433184 h 6439430"/>
              <a:gd name="connsiteX112" fmla="*/ 7553236 w 11802778"/>
              <a:gd name="connsiteY112" fmla="*/ 345454 h 6439430"/>
              <a:gd name="connsiteX113" fmla="*/ 7550747 w 11802778"/>
              <a:gd name="connsiteY113" fmla="*/ 257723 h 6439430"/>
              <a:gd name="connsiteX114" fmla="*/ 7549252 w 11802778"/>
              <a:gd name="connsiteY114" fmla="*/ 169622 h 6439430"/>
              <a:gd name="connsiteX115" fmla="*/ 7549252 w 11802778"/>
              <a:gd name="connsiteY115" fmla="*/ 81892 h 6439430"/>
              <a:gd name="connsiteX116" fmla="*/ 7549252 w 11802778"/>
              <a:gd name="connsiteY116" fmla="*/ 38027 h 6439430"/>
              <a:gd name="connsiteX117" fmla="*/ 7550115 w 11802778"/>
              <a:gd name="connsiteY117" fmla="*/ 0 h 6439430"/>
              <a:gd name="connsiteX118" fmla="*/ 4252663 w 11802778"/>
              <a:gd name="connsiteY118" fmla="*/ 0 h 6439430"/>
              <a:gd name="connsiteX119" fmla="*/ 4253526 w 11802778"/>
              <a:gd name="connsiteY119" fmla="*/ 38026 h 6439430"/>
              <a:gd name="connsiteX120" fmla="*/ 4253526 w 11802778"/>
              <a:gd name="connsiteY120" fmla="*/ 81891 h 6439430"/>
              <a:gd name="connsiteX121" fmla="*/ 4253526 w 11802778"/>
              <a:gd name="connsiteY121" fmla="*/ 169621 h 6439430"/>
              <a:gd name="connsiteX122" fmla="*/ 4252032 w 11802778"/>
              <a:gd name="connsiteY122" fmla="*/ 257722 h 6439430"/>
              <a:gd name="connsiteX123" fmla="*/ 4249543 w 11802778"/>
              <a:gd name="connsiteY123" fmla="*/ 345453 h 6439430"/>
              <a:gd name="connsiteX124" fmla="*/ 4246557 w 11802778"/>
              <a:gd name="connsiteY124" fmla="*/ 433183 h 6439430"/>
              <a:gd name="connsiteX125" fmla="*/ 4244067 w 11802778"/>
              <a:gd name="connsiteY125" fmla="*/ 520911 h 6439430"/>
              <a:gd name="connsiteX126" fmla="*/ 4237595 w 11802778"/>
              <a:gd name="connsiteY126" fmla="*/ 696372 h 6439430"/>
              <a:gd name="connsiteX127" fmla="*/ 4234609 w 11802778"/>
              <a:gd name="connsiteY127" fmla="*/ 784100 h 6439430"/>
              <a:gd name="connsiteX128" fmla="*/ 4233115 w 11802778"/>
              <a:gd name="connsiteY128" fmla="*/ 871831 h 6439430"/>
              <a:gd name="connsiteX129" fmla="*/ 4233010 w 11802778"/>
              <a:gd name="connsiteY129" fmla="*/ 881102 h 6439430"/>
              <a:gd name="connsiteX130" fmla="*/ 4232360 w 11802778"/>
              <a:gd name="connsiteY130" fmla="*/ 880010 h 6439430"/>
              <a:gd name="connsiteX131" fmla="*/ 4227381 w 11802778"/>
              <a:gd name="connsiteY131" fmla="*/ 873318 h 6439430"/>
              <a:gd name="connsiteX132" fmla="*/ 4225889 w 11802778"/>
              <a:gd name="connsiteY132" fmla="*/ 788562 h 6439430"/>
              <a:gd name="connsiteX133" fmla="*/ 4223400 w 11802778"/>
              <a:gd name="connsiteY133" fmla="*/ 703806 h 6439430"/>
              <a:gd name="connsiteX134" fmla="*/ 4220911 w 11802778"/>
              <a:gd name="connsiteY134" fmla="*/ 618680 h 6439430"/>
              <a:gd name="connsiteX135" fmla="*/ 4216928 w 11802778"/>
              <a:gd name="connsiteY135" fmla="*/ 534667 h 6439430"/>
              <a:gd name="connsiteX136" fmla="*/ 4212947 w 11802778"/>
              <a:gd name="connsiteY136" fmla="*/ 449911 h 6439430"/>
              <a:gd name="connsiteX137" fmla="*/ 4207968 w 11802778"/>
              <a:gd name="connsiteY137" fmla="*/ 365527 h 6439430"/>
              <a:gd name="connsiteX138" fmla="*/ 4201995 w 11802778"/>
              <a:gd name="connsiteY138" fmla="*/ 280771 h 6439430"/>
              <a:gd name="connsiteX139" fmla="*/ 4196021 w 11802778"/>
              <a:gd name="connsiteY139" fmla="*/ 196387 h 6439430"/>
              <a:gd name="connsiteX140" fmla="*/ 4189052 w 11802778"/>
              <a:gd name="connsiteY140" fmla="*/ 112004 h 6439430"/>
              <a:gd name="connsiteX141" fmla="*/ 4181086 w 11802778"/>
              <a:gd name="connsiteY141" fmla="*/ 27619 h 6439430"/>
              <a:gd name="connsiteX142" fmla="*/ 4178468 w 11802778"/>
              <a:gd name="connsiteY142" fmla="*/ 0 h 6439430"/>
              <a:gd name="connsiteX143" fmla="*/ 2733251 w 11802778"/>
              <a:gd name="connsiteY143" fmla="*/ 0 h 6439430"/>
              <a:gd name="connsiteX144" fmla="*/ 2671235 w 11802778"/>
              <a:gd name="connsiteY144" fmla="*/ 275196 h 6439430"/>
              <a:gd name="connsiteX145" fmla="*/ 2576652 w 11802778"/>
              <a:gd name="connsiteY145" fmla="*/ 696743 h 6439430"/>
              <a:gd name="connsiteX146" fmla="*/ 2572671 w 11802778"/>
              <a:gd name="connsiteY146" fmla="*/ 713844 h 6439430"/>
              <a:gd name="connsiteX147" fmla="*/ 2567692 w 11802778"/>
              <a:gd name="connsiteY147" fmla="*/ 730571 h 6439430"/>
              <a:gd name="connsiteX148" fmla="*/ 2563211 w 11802778"/>
              <a:gd name="connsiteY148" fmla="*/ 747299 h 6439430"/>
              <a:gd name="connsiteX149" fmla="*/ 2561719 w 11802778"/>
              <a:gd name="connsiteY149" fmla="*/ 755850 h 6439430"/>
              <a:gd name="connsiteX150" fmla="*/ 2560723 w 11802778"/>
              <a:gd name="connsiteY150" fmla="*/ 764771 h 6439430"/>
              <a:gd name="connsiteX151" fmla="*/ 2559229 w 11802778"/>
              <a:gd name="connsiteY151" fmla="*/ 773321 h 6439430"/>
              <a:gd name="connsiteX152" fmla="*/ 2558731 w 11802778"/>
              <a:gd name="connsiteY152" fmla="*/ 781499 h 6439430"/>
              <a:gd name="connsiteX153" fmla="*/ 2558731 w 11802778"/>
              <a:gd name="connsiteY153" fmla="*/ 790050 h 6439430"/>
              <a:gd name="connsiteX154" fmla="*/ 2559726 w 11802778"/>
              <a:gd name="connsiteY154" fmla="*/ 798599 h 6439430"/>
              <a:gd name="connsiteX155" fmla="*/ 2561719 w 11802778"/>
              <a:gd name="connsiteY155" fmla="*/ 807521 h 6439430"/>
              <a:gd name="connsiteX156" fmla="*/ 2563709 w 11802778"/>
              <a:gd name="connsiteY156" fmla="*/ 816070 h 6439430"/>
              <a:gd name="connsiteX157" fmla="*/ 2567193 w 11802778"/>
              <a:gd name="connsiteY157" fmla="*/ 824249 h 6439430"/>
              <a:gd name="connsiteX158" fmla="*/ 2571673 w 11802778"/>
              <a:gd name="connsiteY158" fmla="*/ 833170 h 6439430"/>
              <a:gd name="connsiteX159" fmla="*/ 2566199 w 11802778"/>
              <a:gd name="connsiteY159" fmla="*/ 837260 h 6439430"/>
              <a:gd name="connsiteX160" fmla="*/ 2561220 w 11802778"/>
              <a:gd name="connsiteY160" fmla="*/ 841349 h 6439430"/>
              <a:gd name="connsiteX161" fmla="*/ 2556740 w 11802778"/>
              <a:gd name="connsiteY161" fmla="*/ 846182 h 6439430"/>
              <a:gd name="connsiteX162" fmla="*/ 2552757 w 11802778"/>
              <a:gd name="connsiteY162" fmla="*/ 850643 h 6439430"/>
              <a:gd name="connsiteX163" fmla="*/ 2548776 w 11802778"/>
              <a:gd name="connsiteY163" fmla="*/ 855475 h 6439430"/>
              <a:gd name="connsiteX164" fmla="*/ 2545289 w 11802778"/>
              <a:gd name="connsiteY164" fmla="*/ 860308 h 6439430"/>
              <a:gd name="connsiteX165" fmla="*/ 2542303 w 11802778"/>
              <a:gd name="connsiteY165" fmla="*/ 865884 h 6439430"/>
              <a:gd name="connsiteX166" fmla="*/ 2539316 w 11802778"/>
              <a:gd name="connsiteY166" fmla="*/ 871459 h 6439430"/>
              <a:gd name="connsiteX167" fmla="*/ 2534836 w 11802778"/>
              <a:gd name="connsiteY167" fmla="*/ 882983 h 6439430"/>
              <a:gd name="connsiteX168" fmla="*/ 2531351 w 11802778"/>
              <a:gd name="connsiteY168" fmla="*/ 894879 h 6439430"/>
              <a:gd name="connsiteX169" fmla="*/ 2528863 w 11802778"/>
              <a:gd name="connsiteY169" fmla="*/ 907146 h 6439430"/>
              <a:gd name="connsiteX170" fmla="*/ 2526373 w 11802778"/>
              <a:gd name="connsiteY170" fmla="*/ 919785 h 6439430"/>
              <a:gd name="connsiteX171" fmla="*/ 2476593 w 11802778"/>
              <a:gd name="connsiteY171" fmla="*/ 1171078 h 6439430"/>
              <a:gd name="connsiteX172" fmla="*/ 2425815 w 11802778"/>
              <a:gd name="connsiteY172" fmla="*/ 1425347 h 6439430"/>
              <a:gd name="connsiteX173" fmla="*/ 2420341 w 11802778"/>
              <a:gd name="connsiteY173" fmla="*/ 1419398 h 6439430"/>
              <a:gd name="connsiteX174" fmla="*/ 2415861 w 11802778"/>
              <a:gd name="connsiteY174" fmla="*/ 1413451 h 6439430"/>
              <a:gd name="connsiteX175" fmla="*/ 2412376 w 11802778"/>
              <a:gd name="connsiteY175" fmla="*/ 1407502 h 6439430"/>
              <a:gd name="connsiteX176" fmla="*/ 2409389 w 11802778"/>
              <a:gd name="connsiteY176" fmla="*/ 1400811 h 6439430"/>
              <a:gd name="connsiteX177" fmla="*/ 2407895 w 11802778"/>
              <a:gd name="connsiteY177" fmla="*/ 1394119 h 6439430"/>
              <a:gd name="connsiteX178" fmla="*/ 2406899 w 11802778"/>
              <a:gd name="connsiteY178" fmla="*/ 1387429 h 6439430"/>
              <a:gd name="connsiteX179" fmla="*/ 2405407 w 11802778"/>
              <a:gd name="connsiteY179" fmla="*/ 1373303 h 6439430"/>
              <a:gd name="connsiteX180" fmla="*/ 2404410 w 11802778"/>
              <a:gd name="connsiteY180" fmla="*/ 1359177 h 6439430"/>
              <a:gd name="connsiteX181" fmla="*/ 2403913 w 11802778"/>
              <a:gd name="connsiteY181" fmla="*/ 1352485 h 6439430"/>
              <a:gd name="connsiteX182" fmla="*/ 2402918 w 11802778"/>
              <a:gd name="connsiteY182" fmla="*/ 1345795 h 6439430"/>
              <a:gd name="connsiteX183" fmla="*/ 2400925 w 11802778"/>
              <a:gd name="connsiteY183" fmla="*/ 1339475 h 6439430"/>
              <a:gd name="connsiteX184" fmla="*/ 2398935 w 11802778"/>
              <a:gd name="connsiteY184" fmla="*/ 1333156 h 6439430"/>
              <a:gd name="connsiteX185" fmla="*/ 2395947 w 11802778"/>
              <a:gd name="connsiteY185" fmla="*/ 1327207 h 6439430"/>
              <a:gd name="connsiteX186" fmla="*/ 2391966 w 11802778"/>
              <a:gd name="connsiteY186" fmla="*/ 1321632 h 6439430"/>
              <a:gd name="connsiteX187" fmla="*/ 2378525 w 11802778"/>
              <a:gd name="connsiteY187" fmla="*/ 1332784 h 6439430"/>
              <a:gd name="connsiteX188" fmla="*/ 2378525 w 11802778"/>
              <a:gd name="connsiteY188" fmla="*/ 1332040 h 6439430"/>
              <a:gd name="connsiteX189" fmla="*/ 2391966 w 11802778"/>
              <a:gd name="connsiteY189" fmla="*/ 1321632 h 6439430"/>
              <a:gd name="connsiteX190" fmla="*/ 2389477 w 11802778"/>
              <a:gd name="connsiteY190" fmla="*/ 1259180 h 6439430"/>
              <a:gd name="connsiteX191" fmla="*/ 2388481 w 11802778"/>
              <a:gd name="connsiteY191" fmla="*/ 1228326 h 6439430"/>
              <a:gd name="connsiteX192" fmla="*/ 2386987 w 11802778"/>
              <a:gd name="connsiteY192" fmla="*/ 1197472 h 6439430"/>
              <a:gd name="connsiteX193" fmla="*/ 2384997 w 11802778"/>
              <a:gd name="connsiteY193" fmla="*/ 1166617 h 6439430"/>
              <a:gd name="connsiteX194" fmla="*/ 2382508 w 11802778"/>
              <a:gd name="connsiteY194" fmla="*/ 1135391 h 6439430"/>
              <a:gd name="connsiteX195" fmla="*/ 2378525 w 11802778"/>
              <a:gd name="connsiteY195" fmla="*/ 1104910 h 6439430"/>
              <a:gd name="connsiteX196" fmla="*/ 2375539 w 11802778"/>
              <a:gd name="connsiteY196" fmla="*/ 1089669 h 6439430"/>
              <a:gd name="connsiteX197" fmla="*/ 2372551 w 11802778"/>
              <a:gd name="connsiteY197" fmla="*/ 1074428 h 6439430"/>
              <a:gd name="connsiteX198" fmla="*/ 2373049 w 11802778"/>
              <a:gd name="connsiteY198" fmla="*/ 1070710 h 6439430"/>
              <a:gd name="connsiteX199" fmla="*/ 2373547 w 11802778"/>
              <a:gd name="connsiteY199" fmla="*/ 1066993 h 6439430"/>
              <a:gd name="connsiteX200" fmla="*/ 2373049 w 11802778"/>
              <a:gd name="connsiteY200" fmla="*/ 1062532 h 6439430"/>
              <a:gd name="connsiteX201" fmla="*/ 2372053 w 11802778"/>
              <a:gd name="connsiteY201" fmla="*/ 1058071 h 6439430"/>
              <a:gd name="connsiteX202" fmla="*/ 2369067 w 11802778"/>
              <a:gd name="connsiteY202" fmla="*/ 1048777 h 6439430"/>
              <a:gd name="connsiteX203" fmla="*/ 2365083 w 11802778"/>
              <a:gd name="connsiteY203" fmla="*/ 1037998 h 6439430"/>
              <a:gd name="connsiteX204" fmla="*/ 2318788 w 11802778"/>
              <a:gd name="connsiteY204" fmla="*/ 563291 h 6439430"/>
              <a:gd name="connsiteX205" fmla="*/ 2315303 w 11802778"/>
              <a:gd name="connsiteY205" fmla="*/ 549165 h 6439430"/>
              <a:gd name="connsiteX206" fmla="*/ 2312814 w 11802778"/>
              <a:gd name="connsiteY206" fmla="*/ 535410 h 6439430"/>
              <a:gd name="connsiteX207" fmla="*/ 2308335 w 11802778"/>
              <a:gd name="connsiteY207" fmla="*/ 507530 h 6439430"/>
              <a:gd name="connsiteX208" fmla="*/ 2305845 w 11802778"/>
              <a:gd name="connsiteY208" fmla="*/ 479278 h 6439430"/>
              <a:gd name="connsiteX209" fmla="*/ 2302857 w 11802778"/>
              <a:gd name="connsiteY209" fmla="*/ 451027 h 6439430"/>
              <a:gd name="connsiteX210" fmla="*/ 2301862 w 11802778"/>
              <a:gd name="connsiteY210" fmla="*/ 422774 h 6439430"/>
              <a:gd name="connsiteX211" fmla="*/ 2300368 w 11802778"/>
              <a:gd name="connsiteY211" fmla="*/ 394150 h 6439430"/>
              <a:gd name="connsiteX212" fmla="*/ 2298876 w 11802778"/>
              <a:gd name="connsiteY212" fmla="*/ 337275 h 6439430"/>
              <a:gd name="connsiteX213" fmla="*/ 2297382 w 11802778"/>
              <a:gd name="connsiteY213" fmla="*/ 280771 h 6439430"/>
              <a:gd name="connsiteX214" fmla="*/ 2295391 w 11802778"/>
              <a:gd name="connsiteY214" fmla="*/ 252147 h 6439430"/>
              <a:gd name="connsiteX215" fmla="*/ 2293399 w 11802778"/>
              <a:gd name="connsiteY215" fmla="*/ 223896 h 6439430"/>
              <a:gd name="connsiteX216" fmla="*/ 2290413 w 11802778"/>
              <a:gd name="connsiteY216" fmla="*/ 195272 h 6439430"/>
              <a:gd name="connsiteX217" fmla="*/ 2286430 w 11802778"/>
              <a:gd name="connsiteY217" fmla="*/ 167391 h 6439430"/>
              <a:gd name="connsiteX218" fmla="*/ 2283444 w 11802778"/>
              <a:gd name="connsiteY218" fmla="*/ 153266 h 6439430"/>
              <a:gd name="connsiteX219" fmla="*/ 2280457 w 11802778"/>
              <a:gd name="connsiteY219" fmla="*/ 139512 h 6439430"/>
              <a:gd name="connsiteX220" fmla="*/ 2277967 w 11802778"/>
              <a:gd name="connsiteY220" fmla="*/ 125386 h 6439430"/>
              <a:gd name="connsiteX221" fmla="*/ 2273986 w 11802778"/>
              <a:gd name="connsiteY221" fmla="*/ 111632 h 6439430"/>
              <a:gd name="connsiteX222" fmla="*/ 2272492 w 11802778"/>
              <a:gd name="connsiteY222" fmla="*/ 104196 h 6439430"/>
              <a:gd name="connsiteX223" fmla="*/ 2271497 w 11802778"/>
              <a:gd name="connsiteY223" fmla="*/ 96763 h 6439430"/>
              <a:gd name="connsiteX224" fmla="*/ 2270998 w 11802778"/>
              <a:gd name="connsiteY224" fmla="*/ 88955 h 6439430"/>
              <a:gd name="connsiteX225" fmla="*/ 2270998 w 11802778"/>
              <a:gd name="connsiteY225" fmla="*/ 81149 h 6439430"/>
              <a:gd name="connsiteX226" fmla="*/ 2270998 w 11802778"/>
              <a:gd name="connsiteY226" fmla="*/ 65164 h 6439430"/>
              <a:gd name="connsiteX227" fmla="*/ 2270998 w 11802778"/>
              <a:gd name="connsiteY227" fmla="*/ 49923 h 6439430"/>
              <a:gd name="connsiteX228" fmla="*/ 2270499 w 11802778"/>
              <a:gd name="connsiteY228" fmla="*/ 42488 h 6439430"/>
              <a:gd name="connsiteX229" fmla="*/ 2270003 w 11802778"/>
              <a:gd name="connsiteY229" fmla="*/ 34682 h 6439430"/>
              <a:gd name="connsiteX230" fmla="*/ 2269007 w 11802778"/>
              <a:gd name="connsiteY230" fmla="*/ 27248 h 6439430"/>
              <a:gd name="connsiteX231" fmla="*/ 2266519 w 11802778"/>
              <a:gd name="connsiteY231" fmla="*/ 19813 h 6439430"/>
              <a:gd name="connsiteX232" fmla="*/ 2264029 w 11802778"/>
              <a:gd name="connsiteY232" fmla="*/ 12378 h 6439430"/>
              <a:gd name="connsiteX233" fmla="*/ 2261041 w 11802778"/>
              <a:gd name="connsiteY233" fmla="*/ 5687 h 6439430"/>
              <a:gd name="connsiteX234" fmla="*/ 2257034 w 11802778"/>
              <a:gd name="connsiteY234" fmla="*/ 0 h 6439430"/>
              <a:gd name="connsiteX235" fmla="*/ 547700 w 11802778"/>
              <a:gd name="connsiteY235" fmla="*/ 0 h 6439430"/>
              <a:gd name="connsiteX236" fmla="*/ 547091 w 11802778"/>
              <a:gd name="connsiteY236" fmla="*/ 9776 h 6439430"/>
              <a:gd name="connsiteX237" fmla="*/ 546592 w 11802778"/>
              <a:gd name="connsiteY237" fmla="*/ 41374 h 6439430"/>
              <a:gd name="connsiteX238" fmla="*/ 533649 w 11802778"/>
              <a:gd name="connsiteY238" fmla="*/ 118322 h 6439430"/>
              <a:gd name="connsiteX239" fmla="*/ 527179 w 11802778"/>
              <a:gd name="connsiteY239" fmla="*/ 156983 h 6439430"/>
              <a:gd name="connsiteX240" fmla="*/ 521702 w 11802778"/>
              <a:gd name="connsiteY240" fmla="*/ 195272 h 6439430"/>
              <a:gd name="connsiteX241" fmla="*/ 516723 w 11802778"/>
              <a:gd name="connsiteY241" fmla="*/ 233933 h 6439430"/>
              <a:gd name="connsiteX242" fmla="*/ 511249 w 11802778"/>
              <a:gd name="connsiteY242" fmla="*/ 272221 h 6439430"/>
              <a:gd name="connsiteX243" fmla="*/ 507265 w 11802778"/>
              <a:gd name="connsiteY243" fmla="*/ 310882 h 6439430"/>
              <a:gd name="connsiteX244" fmla="*/ 503284 w 11802778"/>
              <a:gd name="connsiteY244" fmla="*/ 349171 h 6439430"/>
              <a:gd name="connsiteX245" fmla="*/ 500795 w 11802778"/>
              <a:gd name="connsiteY245" fmla="*/ 388203 h 6439430"/>
              <a:gd name="connsiteX246" fmla="*/ 497807 w 11802778"/>
              <a:gd name="connsiteY246" fmla="*/ 426864 h 6439430"/>
              <a:gd name="connsiteX247" fmla="*/ 496313 w 11802778"/>
              <a:gd name="connsiteY247" fmla="*/ 465523 h 6439430"/>
              <a:gd name="connsiteX248" fmla="*/ 495318 w 11802778"/>
              <a:gd name="connsiteY248" fmla="*/ 504557 h 6439430"/>
              <a:gd name="connsiteX249" fmla="*/ 495318 w 11802778"/>
              <a:gd name="connsiteY249" fmla="*/ 542844 h 6439430"/>
              <a:gd name="connsiteX250" fmla="*/ 496313 w 11802778"/>
              <a:gd name="connsiteY250" fmla="*/ 581877 h 6439430"/>
              <a:gd name="connsiteX251" fmla="*/ 497807 w 11802778"/>
              <a:gd name="connsiteY251" fmla="*/ 620909 h 6439430"/>
              <a:gd name="connsiteX252" fmla="*/ 501291 w 11802778"/>
              <a:gd name="connsiteY252" fmla="*/ 659941 h 6439430"/>
              <a:gd name="connsiteX253" fmla="*/ 427617 w 11802778"/>
              <a:gd name="connsiteY253" fmla="*/ 1680728 h 6439430"/>
              <a:gd name="connsiteX254" fmla="*/ 420149 w 11802778"/>
              <a:gd name="connsiteY254" fmla="*/ 1711583 h 6439430"/>
              <a:gd name="connsiteX255" fmla="*/ 413180 w 11802778"/>
              <a:gd name="connsiteY255" fmla="*/ 1742436 h 6439430"/>
              <a:gd name="connsiteX256" fmla="*/ 407705 w 11802778"/>
              <a:gd name="connsiteY256" fmla="*/ 1774035 h 6439430"/>
              <a:gd name="connsiteX257" fmla="*/ 401731 w 11802778"/>
              <a:gd name="connsiteY257" fmla="*/ 1805261 h 6439430"/>
              <a:gd name="connsiteX258" fmla="*/ 397249 w 11802778"/>
              <a:gd name="connsiteY258" fmla="*/ 1836486 h 6439430"/>
              <a:gd name="connsiteX259" fmla="*/ 393269 w 11802778"/>
              <a:gd name="connsiteY259" fmla="*/ 1867712 h 6439430"/>
              <a:gd name="connsiteX260" fmla="*/ 389285 w 11802778"/>
              <a:gd name="connsiteY260" fmla="*/ 1899309 h 6439430"/>
              <a:gd name="connsiteX261" fmla="*/ 386299 w 11802778"/>
              <a:gd name="connsiteY261" fmla="*/ 1930907 h 6439430"/>
              <a:gd name="connsiteX262" fmla="*/ 384307 w 11802778"/>
              <a:gd name="connsiteY262" fmla="*/ 1962133 h 6439430"/>
              <a:gd name="connsiteX263" fmla="*/ 381817 w 11802778"/>
              <a:gd name="connsiteY263" fmla="*/ 1993359 h 6439430"/>
              <a:gd name="connsiteX264" fmla="*/ 380823 w 11802778"/>
              <a:gd name="connsiteY264" fmla="*/ 2025328 h 6439430"/>
              <a:gd name="connsiteX265" fmla="*/ 379827 w 11802778"/>
              <a:gd name="connsiteY265" fmla="*/ 2056926 h 6439430"/>
              <a:gd name="connsiteX266" fmla="*/ 379827 w 11802778"/>
              <a:gd name="connsiteY266" fmla="*/ 2088523 h 6439430"/>
              <a:gd name="connsiteX267" fmla="*/ 379827 w 11802778"/>
              <a:gd name="connsiteY267" fmla="*/ 2120121 h 6439430"/>
              <a:gd name="connsiteX268" fmla="*/ 380325 w 11802778"/>
              <a:gd name="connsiteY268" fmla="*/ 2152090 h 6439430"/>
              <a:gd name="connsiteX269" fmla="*/ 380823 w 11802778"/>
              <a:gd name="connsiteY269" fmla="*/ 2183688 h 6439430"/>
              <a:gd name="connsiteX270" fmla="*/ 379827 w 11802778"/>
              <a:gd name="connsiteY270" fmla="*/ 2185545 h 6439430"/>
              <a:gd name="connsiteX271" fmla="*/ 378832 w 11802778"/>
              <a:gd name="connsiteY271" fmla="*/ 2187033 h 6439430"/>
              <a:gd name="connsiteX272" fmla="*/ 377837 w 11802778"/>
              <a:gd name="connsiteY272" fmla="*/ 2189635 h 6439430"/>
              <a:gd name="connsiteX273" fmla="*/ 377338 w 11802778"/>
              <a:gd name="connsiteY273" fmla="*/ 2192237 h 6439430"/>
              <a:gd name="connsiteX274" fmla="*/ 377837 w 11802778"/>
              <a:gd name="connsiteY274" fmla="*/ 2195210 h 6439430"/>
              <a:gd name="connsiteX275" fmla="*/ 378832 w 11802778"/>
              <a:gd name="connsiteY275" fmla="*/ 2198557 h 6439430"/>
              <a:gd name="connsiteX276" fmla="*/ 379827 w 11802778"/>
              <a:gd name="connsiteY276" fmla="*/ 2202274 h 6439430"/>
              <a:gd name="connsiteX277" fmla="*/ 381321 w 11802778"/>
              <a:gd name="connsiteY277" fmla="*/ 2207106 h 6439430"/>
              <a:gd name="connsiteX278" fmla="*/ 380325 w 11802778"/>
              <a:gd name="connsiteY278" fmla="*/ 2217143 h 6439430"/>
              <a:gd name="connsiteX279" fmla="*/ 379329 w 11802778"/>
              <a:gd name="connsiteY279" fmla="*/ 2227551 h 6439430"/>
              <a:gd name="connsiteX280" fmla="*/ 375347 w 11802778"/>
              <a:gd name="connsiteY280" fmla="*/ 2234614 h 6439430"/>
              <a:gd name="connsiteX281" fmla="*/ 371364 w 11802778"/>
              <a:gd name="connsiteY281" fmla="*/ 2241679 h 6439430"/>
              <a:gd name="connsiteX282" fmla="*/ 367879 w 11802778"/>
              <a:gd name="connsiteY282" fmla="*/ 2249112 h 6439430"/>
              <a:gd name="connsiteX283" fmla="*/ 365391 w 11802778"/>
              <a:gd name="connsiteY283" fmla="*/ 2256175 h 6439430"/>
              <a:gd name="connsiteX284" fmla="*/ 363400 w 11802778"/>
              <a:gd name="connsiteY284" fmla="*/ 2263610 h 6439430"/>
              <a:gd name="connsiteX285" fmla="*/ 361407 w 11802778"/>
              <a:gd name="connsiteY285" fmla="*/ 2271044 h 6439430"/>
              <a:gd name="connsiteX286" fmla="*/ 360412 w 11802778"/>
              <a:gd name="connsiteY286" fmla="*/ 2278852 h 6439430"/>
              <a:gd name="connsiteX287" fmla="*/ 359417 w 11802778"/>
              <a:gd name="connsiteY287" fmla="*/ 2286286 h 6439430"/>
              <a:gd name="connsiteX288" fmla="*/ 357923 w 11802778"/>
              <a:gd name="connsiteY288" fmla="*/ 2301528 h 6439430"/>
              <a:gd name="connsiteX289" fmla="*/ 357923 w 11802778"/>
              <a:gd name="connsiteY289" fmla="*/ 2317140 h 6439430"/>
              <a:gd name="connsiteX290" fmla="*/ 359417 w 11802778"/>
              <a:gd name="connsiteY290" fmla="*/ 2348738 h 6439430"/>
              <a:gd name="connsiteX291" fmla="*/ 352945 w 11802778"/>
              <a:gd name="connsiteY291" fmla="*/ 2358774 h 6439430"/>
              <a:gd name="connsiteX292" fmla="*/ 347469 w 11802778"/>
              <a:gd name="connsiteY292" fmla="*/ 2366581 h 6439430"/>
              <a:gd name="connsiteX293" fmla="*/ 344483 w 11802778"/>
              <a:gd name="connsiteY293" fmla="*/ 2369182 h 6439430"/>
              <a:gd name="connsiteX294" fmla="*/ 342491 w 11802778"/>
              <a:gd name="connsiteY294" fmla="*/ 2371414 h 6439430"/>
              <a:gd name="connsiteX295" fmla="*/ 340501 w 11802778"/>
              <a:gd name="connsiteY295" fmla="*/ 2372900 h 6439430"/>
              <a:gd name="connsiteX296" fmla="*/ 338510 w 11802778"/>
              <a:gd name="connsiteY296" fmla="*/ 2374015 h 6439430"/>
              <a:gd name="connsiteX297" fmla="*/ 336517 w 11802778"/>
              <a:gd name="connsiteY297" fmla="*/ 2374388 h 6439430"/>
              <a:gd name="connsiteX298" fmla="*/ 335023 w 11802778"/>
              <a:gd name="connsiteY298" fmla="*/ 2374388 h 6439430"/>
              <a:gd name="connsiteX299" fmla="*/ 333033 w 11802778"/>
              <a:gd name="connsiteY299" fmla="*/ 2374015 h 6439430"/>
              <a:gd name="connsiteX300" fmla="*/ 332037 w 11802778"/>
              <a:gd name="connsiteY300" fmla="*/ 2373272 h 6439430"/>
              <a:gd name="connsiteX301" fmla="*/ 331042 w 11802778"/>
              <a:gd name="connsiteY301" fmla="*/ 2372529 h 6439430"/>
              <a:gd name="connsiteX302" fmla="*/ 329050 w 11802778"/>
              <a:gd name="connsiteY302" fmla="*/ 2370670 h 6439430"/>
              <a:gd name="connsiteX303" fmla="*/ 327558 w 11802778"/>
              <a:gd name="connsiteY303" fmla="*/ 2367325 h 6439430"/>
              <a:gd name="connsiteX304" fmla="*/ 325565 w 11802778"/>
              <a:gd name="connsiteY304" fmla="*/ 2362492 h 6439430"/>
              <a:gd name="connsiteX305" fmla="*/ 324570 w 11802778"/>
              <a:gd name="connsiteY305" fmla="*/ 2358031 h 6439430"/>
              <a:gd name="connsiteX306" fmla="*/ 323076 w 11802778"/>
              <a:gd name="connsiteY306" fmla="*/ 2347994 h 6439430"/>
              <a:gd name="connsiteX307" fmla="*/ 322081 w 11802778"/>
              <a:gd name="connsiteY307" fmla="*/ 2334611 h 6439430"/>
              <a:gd name="connsiteX308" fmla="*/ 311627 w 11802778"/>
              <a:gd name="connsiteY308" fmla="*/ 2304874 h 6439430"/>
              <a:gd name="connsiteX309" fmla="*/ 302169 w 11802778"/>
              <a:gd name="connsiteY309" fmla="*/ 2275507 h 6439430"/>
              <a:gd name="connsiteX310" fmla="*/ 292711 w 11802778"/>
              <a:gd name="connsiteY310" fmla="*/ 2245767 h 6439430"/>
              <a:gd name="connsiteX311" fmla="*/ 283749 w 11802778"/>
              <a:gd name="connsiteY311" fmla="*/ 2216028 h 6439430"/>
              <a:gd name="connsiteX312" fmla="*/ 275287 w 11802778"/>
              <a:gd name="connsiteY312" fmla="*/ 2185918 h 6439430"/>
              <a:gd name="connsiteX313" fmla="*/ 267322 w 11802778"/>
              <a:gd name="connsiteY313" fmla="*/ 2155807 h 6439430"/>
              <a:gd name="connsiteX314" fmla="*/ 259855 w 11802778"/>
              <a:gd name="connsiteY314" fmla="*/ 2125697 h 6439430"/>
              <a:gd name="connsiteX315" fmla="*/ 253385 w 11802778"/>
              <a:gd name="connsiteY315" fmla="*/ 2095585 h 6439430"/>
              <a:gd name="connsiteX316" fmla="*/ 246415 w 11802778"/>
              <a:gd name="connsiteY316" fmla="*/ 2065103 h 6439430"/>
              <a:gd name="connsiteX317" fmla="*/ 240441 w 11802778"/>
              <a:gd name="connsiteY317" fmla="*/ 2034620 h 6439430"/>
              <a:gd name="connsiteX318" fmla="*/ 234965 w 11802778"/>
              <a:gd name="connsiteY318" fmla="*/ 2004139 h 6439430"/>
              <a:gd name="connsiteX319" fmla="*/ 230485 w 11802778"/>
              <a:gd name="connsiteY319" fmla="*/ 1973284 h 6439430"/>
              <a:gd name="connsiteX320" fmla="*/ 226005 w 11802778"/>
              <a:gd name="connsiteY320" fmla="*/ 1942431 h 6439430"/>
              <a:gd name="connsiteX321" fmla="*/ 222521 w 11802778"/>
              <a:gd name="connsiteY321" fmla="*/ 1911205 h 6439430"/>
              <a:gd name="connsiteX322" fmla="*/ 219533 w 11802778"/>
              <a:gd name="connsiteY322" fmla="*/ 1880350 h 6439430"/>
              <a:gd name="connsiteX323" fmla="*/ 217542 w 11802778"/>
              <a:gd name="connsiteY323" fmla="*/ 1848753 h 6439430"/>
              <a:gd name="connsiteX324" fmla="*/ 216048 w 11802778"/>
              <a:gd name="connsiteY324" fmla="*/ 1801543 h 6439430"/>
              <a:gd name="connsiteX325" fmla="*/ 215549 w 11802778"/>
              <a:gd name="connsiteY325" fmla="*/ 1753960 h 6439430"/>
              <a:gd name="connsiteX326" fmla="*/ 215053 w 11802778"/>
              <a:gd name="connsiteY326" fmla="*/ 1743552 h 6439430"/>
              <a:gd name="connsiteX327" fmla="*/ 214555 w 11802778"/>
              <a:gd name="connsiteY327" fmla="*/ 1732772 h 6439430"/>
              <a:gd name="connsiteX328" fmla="*/ 213559 w 11802778"/>
              <a:gd name="connsiteY328" fmla="*/ 1722734 h 6439430"/>
              <a:gd name="connsiteX329" fmla="*/ 211569 w 11802778"/>
              <a:gd name="connsiteY329" fmla="*/ 1712698 h 6439430"/>
              <a:gd name="connsiteX330" fmla="*/ 210075 w 11802778"/>
              <a:gd name="connsiteY330" fmla="*/ 1703405 h 6439430"/>
              <a:gd name="connsiteX331" fmla="*/ 207089 w 11802778"/>
              <a:gd name="connsiteY331" fmla="*/ 1694483 h 6439430"/>
              <a:gd name="connsiteX332" fmla="*/ 203105 w 11802778"/>
              <a:gd name="connsiteY332" fmla="*/ 1686677 h 6439430"/>
              <a:gd name="connsiteX333" fmla="*/ 199123 w 11802778"/>
              <a:gd name="connsiteY333" fmla="*/ 1679242 h 6439430"/>
              <a:gd name="connsiteX334" fmla="*/ 196633 w 11802778"/>
              <a:gd name="connsiteY334" fmla="*/ 1675896 h 6439430"/>
              <a:gd name="connsiteX335" fmla="*/ 194144 w 11802778"/>
              <a:gd name="connsiteY335" fmla="*/ 1672922 h 6439430"/>
              <a:gd name="connsiteX336" fmla="*/ 191158 w 11802778"/>
              <a:gd name="connsiteY336" fmla="*/ 1669948 h 6439430"/>
              <a:gd name="connsiteX337" fmla="*/ 187673 w 11802778"/>
              <a:gd name="connsiteY337" fmla="*/ 1667346 h 6439430"/>
              <a:gd name="connsiteX338" fmla="*/ 184686 w 11802778"/>
              <a:gd name="connsiteY338" fmla="*/ 1665116 h 6439430"/>
              <a:gd name="connsiteX339" fmla="*/ 181201 w 11802778"/>
              <a:gd name="connsiteY339" fmla="*/ 1662885 h 6439430"/>
              <a:gd name="connsiteX340" fmla="*/ 177220 w 11802778"/>
              <a:gd name="connsiteY340" fmla="*/ 1661026 h 6439430"/>
              <a:gd name="connsiteX341" fmla="*/ 173237 w 11802778"/>
              <a:gd name="connsiteY341" fmla="*/ 1659911 h 6439430"/>
              <a:gd name="connsiteX342" fmla="*/ 168757 w 11802778"/>
              <a:gd name="connsiteY342" fmla="*/ 1658424 h 6439430"/>
              <a:gd name="connsiteX343" fmla="*/ 164275 w 11802778"/>
              <a:gd name="connsiteY343" fmla="*/ 1657681 h 6439430"/>
              <a:gd name="connsiteX344" fmla="*/ 158801 w 11802778"/>
              <a:gd name="connsiteY344" fmla="*/ 1657308 h 6439430"/>
              <a:gd name="connsiteX345" fmla="*/ 153822 w 11802778"/>
              <a:gd name="connsiteY345" fmla="*/ 1657308 h 6439430"/>
              <a:gd name="connsiteX346" fmla="*/ 148347 w 11802778"/>
              <a:gd name="connsiteY346" fmla="*/ 1657308 h 6439430"/>
              <a:gd name="connsiteX347" fmla="*/ 142373 w 11802778"/>
              <a:gd name="connsiteY347" fmla="*/ 1657681 h 6439430"/>
              <a:gd name="connsiteX348" fmla="*/ 136399 w 11802778"/>
              <a:gd name="connsiteY348" fmla="*/ 1659167 h 6439430"/>
              <a:gd name="connsiteX349" fmla="*/ 129927 w 11802778"/>
              <a:gd name="connsiteY349" fmla="*/ 1660283 h 6439430"/>
              <a:gd name="connsiteX350" fmla="*/ 111011 w 11802778"/>
              <a:gd name="connsiteY350" fmla="*/ 1665116 h 6439430"/>
              <a:gd name="connsiteX351" fmla="*/ 101553 w 11802778"/>
              <a:gd name="connsiteY351" fmla="*/ 1667346 h 6439430"/>
              <a:gd name="connsiteX352" fmla="*/ 92095 w 11802778"/>
              <a:gd name="connsiteY352" fmla="*/ 1670320 h 6439430"/>
              <a:gd name="connsiteX353" fmla="*/ 82637 w 11802778"/>
              <a:gd name="connsiteY353" fmla="*/ 1674038 h 6439430"/>
              <a:gd name="connsiteX354" fmla="*/ 73675 w 11802778"/>
              <a:gd name="connsiteY354" fmla="*/ 1677755 h 6439430"/>
              <a:gd name="connsiteX355" fmla="*/ 65711 w 11802778"/>
              <a:gd name="connsiteY355" fmla="*/ 1682216 h 6439430"/>
              <a:gd name="connsiteX356" fmla="*/ 61727 w 11802778"/>
              <a:gd name="connsiteY356" fmla="*/ 1684818 h 6439430"/>
              <a:gd name="connsiteX357" fmla="*/ 58243 w 11802778"/>
              <a:gd name="connsiteY357" fmla="*/ 1687791 h 6439430"/>
              <a:gd name="connsiteX358" fmla="*/ 54260 w 11802778"/>
              <a:gd name="connsiteY358" fmla="*/ 1690765 h 6439430"/>
              <a:gd name="connsiteX359" fmla="*/ 51773 w 11802778"/>
              <a:gd name="connsiteY359" fmla="*/ 1693740 h 6439430"/>
              <a:gd name="connsiteX360" fmla="*/ 48785 w 11802778"/>
              <a:gd name="connsiteY360" fmla="*/ 1697085 h 6439430"/>
              <a:gd name="connsiteX361" fmla="*/ 45799 w 11802778"/>
              <a:gd name="connsiteY361" fmla="*/ 1701173 h 6439430"/>
              <a:gd name="connsiteX362" fmla="*/ 43807 w 11802778"/>
              <a:gd name="connsiteY362" fmla="*/ 1705263 h 6439430"/>
              <a:gd name="connsiteX363" fmla="*/ 41317 w 11802778"/>
              <a:gd name="connsiteY363" fmla="*/ 1709352 h 6439430"/>
              <a:gd name="connsiteX364" fmla="*/ 39825 w 11802778"/>
              <a:gd name="connsiteY364" fmla="*/ 1713813 h 6439430"/>
              <a:gd name="connsiteX365" fmla="*/ 38828 w 11802778"/>
              <a:gd name="connsiteY365" fmla="*/ 1718646 h 6439430"/>
              <a:gd name="connsiteX366" fmla="*/ 37336 w 11802778"/>
              <a:gd name="connsiteY366" fmla="*/ 1723850 h 6439430"/>
              <a:gd name="connsiteX367" fmla="*/ 36837 w 11802778"/>
              <a:gd name="connsiteY367" fmla="*/ 1729427 h 6439430"/>
              <a:gd name="connsiteX368" fmla="*/ 36837 w 11802778"/>
              <a:gd name="connsiteY368" fmla="*/ 1735001 h 6439430"/>
              <a:gd name="connsiteX369" fmla="*/ 37336 w 11802778"/>
              <a:gd name="connsiteY369" fmla="*/ 1741321 h 6439430"/>
              <a:gd name="connsiteX370" fmla="*/ 37833 w 11802778"/>
              <a:gd name="connsiteY370" fmla="*/ 1747640 h 6439430"/>
              <a:gd name="connsiteX371" fmla="*/ 39327 w 11802778"/>
              <a:gd name="connsiteY371" fmla="*/ 1754333 h 6439430"/>
              <a:gd name="connsiteX372" fmla="*/ 41317 w 11802778"/>
              <a:gd name="connsiteY372" fmla="*/ 1761768 h 6439430"/>
              <a:gd name="connsiteX373" fmla="*/ 43807 w 11802778"/>
              <a:gd name="connsiteY373" fmla="*/ 1769574 h 6439430"/>
              <a:gd name="connsiteX374" fmla="*/ 45301 w 11802778"/>
              <a:gd name="connsiteY374" fmla="*/ 1776264 h 6439430"/>
              <a:gd name="connsiteX375" fmla="*/ 47291 w 11802778"/>
              <a:gd name="connsiteY375" fmla="*/ 1783699 h 6439430"/>
              <a:gd name="connsiteX376" fmla="*/ 48286 w 11802778"/>
              <a:gd name="connsiteY376" fmla="*/ 1790390 h 6439430"/>
              <a:gd name="connsiteX377" fmla="*/ 49283 w 11802778"/>
              <a:gd name="connsiteY377" fmla="*/ 1797453 h 6439430"/>
              <a:gd name="connsiteX378" fmla="*/ 49780 w 11802778"/>
              <a:gd name="connsiteY378" fmla="*/ 1804517 h 6439430"/>
              <a:gd name="connsiteX379" fmla="*/ 49780 w 11802778"/>
              <a:gd name="connsiteY379" fmla="*/ 1811208 h 6439430"/>
              <a:gd name="connsiteX380" fmla="*/ 48785 w 11802778"/>
              <a:gd name="connsiteY380" fmla="*/ 1825334 h 6439430"/>
              <a:gd name="connsiteX381" fmla="*/ 47291 w 11802778"/>
              <a:gd name="connsiteY381" fmla="*/ 1839088 h 6439430"/>
              <a:gd name="connsiteX382" fmla="*/ 44801 w 11802778"/>
              <a:gd name="connsiteY382" fmla="*/ 1852842 h 6439430"/>
              <a:gd name="connsiteX383" fmla="*/ 41317 w 11802778"/>
              <a:gd name="connsiteY383" fmla="*/ 1866224 h 6439430"/>
              <a:gd name="connsiteX384" fmla="*/ 38828 w 11802778"/>
              <a:gd name="connsiteY384" fmla="*/ 1880350 h 6439430"/>
              <a:gd name="connsiteX385" fmla="*/ 31859 w 11802778"/>
              <a:gd name="connsiteY385" fmla="*/ 1907860 h 6439430"/>
              <a:gd name="connsiteX386" fmla="*/ 28873 w 11802778"/>
              <a:gd name="connsiteY386" fmla="*/ 1921242 h 6439430"/>
              <a:gd name="connsiteX387" fmla="*/ 26881 w 11802778"/>
              <a:gd name="connsiteY387" fmla="*/ 1935368 h 6439430"/>
              <a:gd name="connsiteX388" fmla="*/ 24890 w 11802778"/>
              <a:gd name="connsiteY388" fmla="*/ 1949494 h 6439430"/>
              <a:gd name="connsiteX389" fmla="*/ 24391 w 11802778"/>
              <a:gd name="connsiteY389" fmla="*/ 1963247 h 6439430"/>
              <a:gd name="connsiteX390" fmla="*/ 24890 w 11802778"/>
              <a:gd name="connsiteY390" fmla="*/ 1970311 h 6439430"/>
              <a:gd name="connsiteX391" fmla="*/ 25389 w 11802778"/>
              <a:gd name="connsiteY391" fmla="*/ 1977374 h 6439430"/>
              <a:gd name="connsiteX392" fmla="*/ 26881 w 11802778"/>
              <a:gd name="connsiteY392" fmla="*/ 1984437 h 6439430"/>
              <a:gd name="connsiteX393" fmla="*/ 28375 w 11802778"/>
              <a:gd name="connsiteY393" fmla="*/ 1991871 h 6439430"/>
              <a:gd name="connsiteX394" fmla="*/ 28873 w 11802778"/>
              <a:gd name="connsiteY394" fmla="*/ 2050977 h 6439430"/>
              <a:gd name="connsiteX395" fmla="*/ 29370 w 11802778"/>
              <a:gd name="connsiteY395" fmla="*/ 2110827 h 6439430"/>
              <a:gd name="connsiteX396" fmla="*/ 29370 w 11802778"/>
              <a:gd name="connsiteY396" fmla="*/ 2253573 h 6439430"/>
              <a:gd name="connsiteX397" fmla="*/ 25885 w 11802778"/>
              <a:gd name="connsiteY397" fmla="*/ 2320858 h 6439430"/>
              <a:gd name="connsiteX398" fmla="*/ 19911 w 11802778"/>
              <a:gd name="connsiteY398" fmla="*/ 2344278 h 6439430"/>
              <a:gd name="connsiteX399" fmla="*/ 14933 w 11802778"/>
              <a:gd name="connsiteY399" fmla="*/ 2368440 h 6439430"/>
              <a:gd name="connsiteX400" fmla="*/ 10952 w 11802778"/>
              <a:gd name="connsiteY400" fmla="*/ 2392231 h 6439430"/>
              <a:gd name="connsiteX401" fmla="*/ 7965 w 11802778"/>
              <a:gd name="connsiteY401" fmla="*/ 2416394 h 6439430"/>
              <a:gd name="connsiteX402" fmla="*/ 5475 w 11802778"/>
              <a:gd name="connsiteY402" fmla="*/ 2440185 h 6439430"/>
              <a:gd name="connsiteX403" fmla="*/ 4480 w 11802778"/>
              <a:gd name="connsiteY403" fmla="*/ 2464348 h 6439430"/>
              <a:gd name="connsiteX404" fmla="*/ 3485 w 11802778"/>
              <a:gd name="connsiteY404" fmla="*/ 2488511 h 6439430"/>
              <a:gd name="connsiteX405" fmla="*/ 3485 w 11802778"/>
              <a:gd name="connsiteY405" fmla="*/ 2512674 h 6439430"/>
              <a:gd name="connsiteX406" fmla="*/ 4480 w 11802778"/>
              <a:gd name="connsiteY406" fmla="*/ 2561000 h 6439430"/>
              <a:gd name="connsiteX407" fmla="*/ 5475 w 11802778"/>
              <a:gd name="connsiteY407" fmla="*/ 2609324 h 6439430"/>
              <a:gd name="connsiteX408" fmla="*/ 7467 w 11802778"/>
              <a:gd name="connsiteY408" fmla="*/ 2658022 h 6439430"/>
              <a:gd name="connsiteX409" fmla="*/ 7467 w 11802778"/>
              <a:gd name="connsiteY409" fmla="*/ 2682185 h 6439430"/>
              <a:gd name="connsiteX410" fmla="*/ 6969 w 11802778"/>
              <a:gd name="connsiteY410" fmla="*/ 2706348 h 6439430"/>
              <a:gd name="connsiteX411" fmla="*/ 4480 w 11802778"/>
              <a:gd name="connsiteY411" fmla="*/ 2742035 h 6439430"/>
              <a:gd name="connsiteX412" fmla="*/ 2489 w 11802778"/>
              <a:gd name="connsiteY412" fmla="*/ 2777721 h 6439430"/>
              <a:gd name="connsiteX413" fmla="*/ 995 w 11802778"/>
              <a:gd name="connsiteY413" fmla="*/ 2812663 h 6439430"/>
              <a:gd name="connsiteX414" fmla="*/ 0 w 11802778"/>
              <a:gd name="connsiteY414" fmla="*/ 2848351 h 6439430"/>
              <a:gd name="connsiteX415" fmla="*/ 497 w 11802778"/>
              <a:gd name="connsiteY415" fmla="*/ 2884037 h 6439430"/>
              <a:gd name="connsiteX416" fmla="*/ 1494 w 11802778"/>
              <a:gd name="connsiteY416" fmla="*/ 2919723 h 6439430"/>
              <a:gd name="connsiteX417" fmla="*/ 3983 w 11802778"/>
              <a:gd name="connsiteY417" fmla="*/ 2955039 h 6439430"/>
              <a:gd name="connsiteX418" fmla="*/ 5475 w 11802778"/>
              <a:gd name="connsiteY418" fmla="*/ 2972882 h 6439430"/>
              <a:gd name="connsiteX419" fmla="*/ 7467 w 11802778"/>
              <a:gd name="connsiteY419" fmla="*/ 2990726 h 6439430"/>
              <a:gd name="connsiteX420" fmla="*/ 5475 w 11802778"/>
              <a:gd name="connsiteY420" fmla="*/ 3347220 h 6439430"/>
              <a:gd name="connsiteX421" fmla="*/ 4480 w 11802778"/>
              <a:gd name="connsiteY421" fmla="*/ 3389598 h 6439430"/>
              <a:gd name="connsiteX422" fmla="*/ 3485 w 11802778"/>
              <a:gd name="connsiteY422" fmla="*/ 3431605 h 6439430"/>
              <a:gd name="connsiteX423" fmla="*/ 2489 w 11802778"/>
              <a:gd name="connsiteY423" fmla="*/ 3515988 h 6439430"/>
              <a:gd name="connsiteX424" fmla="*/ 2986 w 11802778"/>
              <a:gd name="connsiteY424" fmla="*/ 3600371 h 6439430"/>
              <a:gd name="connsiteX425" fmla="*/ 3983 w 11802778"/>
              <a:gd name="connsiteY425" fmla="*/ 3684756 h 6439430"/>
              <a:gd name="connsiteX426" fmla="*/ 6969 w 11802778"/>
              <a:gd name="connsiteY426" fmla="*/ 3769140 h 6439430"/>
              <a:gd name="connsiteX427" fmla="*/ 10453 w 11802778"/>
              <a:gd name="connsiteY427" fmla="*/ 3853152 h 6439430"/>
              <a:gd name="connsiteX428" fmla="*/ 14933 w 11802778"/>
              <a:gd name="connsiteY428" fmla="*/ 3936792 h 6439430"/>
              <a:gd name="connsiteX429" fmla="*/ 19911 w 11802778"/>
              <a:gd name="connsiteY429" fmla="*/ 4020805 h 6439430"/>
              <a:gd name="connsiteX430" fmla="*/ 25885 w 11802778"/>
              <a:gd name="connsiteY430" fmla="*/ 4105190 h 6439430"/>
              <a:gd name="connsiteX431" fmla="*/ 32855 w 11802778"/>
              <a:gd name="connsiteY431" fmla="*/ 4189201 h 6439430"/>
              <a:gd name="connsiteX432" fmla="*/ 40821 w 11802778"/>
              <a:gd name="connsiteY432" fmla="*/ 4272470 h 6439430"/>
              <a:gd name="connsiteX433" fmla="*/ 48785 w 11802778"/>
              <a:gd name="connsiteY433" fmla="*/ 4356483 h 6439430"/>
              <a:gd name="connsiteX434" fmla="*/ 57247 w 11802778"/>
              <a:gd name="connsiteY434" fmla="*/ 4440495 h 6439430"/>
              <a:gd name="connsiteX435" fmla="*/ 66207 w 11802778"/>
              <a:gd name="connsiteY435" fmla="*/ 4524508 h 6439430"/>
              <a:gd name="connsiteX436" fmla="*/ 85125 w 11802778"/>
              <a:gd name="connsiteY436" fmla="*/ 4691788 h 6439430"/>
              <a:gd name="connsiteX437" fmla="*/ 90102 w 11802778"/>
              <a:gd name="connsiteY437" fmla="*/ 4736026 h 6439430"/>
              <a:gd name="connsiteX438" fmla="*/ 94584 w 11802778"/>
              <a:gd name="connsiteY438" fmla="*/ 4779889 h 6439430"/>
              <a:gd name="connsiteX439" fmla="*/ 104042 w 11802778"/>
              <a:gd name="connsiteY439" fmla="*/ 4867992 h 6439430"/>
              <a:gd name="connsiteX440" fmla="*/ 102049 w 11802778"/>
              <a:gd name="connsiteY440" fmla="*/ 4884720 h 6439430"/>
              <a:gd name="connsiteX441" fmla="*/ 100557 w 11802778"/>
              <a:gd name="connsiteY441" fmla="*/ 4900704 h 6439430"/>
              <a:gd name="connsiteX442" fmla="*/ 99562 w 11802778"/>
              <a:gd name="connsiteY442" fmla="*/ 4917061 h 6439430"/>
              <a:gd name="connsiteX443" fmla="*/ 100059 w 11802778"/>
              <a:gd name="connsiteY443" fmla="*/ 4933045 h 6439430"/>
              <a:gd name="connsiteX444" fmla="*/ 100557 w 11802778"/>
              <a:gd name="connsiteY444" fmla="*/ 4940479 h 6439430"/>
              <a:gd name="connsiteX445" fmla="*/ 101553 w 11802778"/>
              <a:gd name="connsiteY445" fmla="*/ 4948658 h 6439430"/>
              <a:gd name="connsiteX446" fmla="*/ 103543 w 11802778"/>
              <a:gd name="connsiteY446" fmla="*/ 4956466 h 6439430"/>
              <a:gd name="connsiteX447" fmla="*/ 105536 w 11802778"/>
              <a:gd name="connsiteY447" fmla="*/ 4964271 h 6439430"/>
              <a:gd name="connsiteX448" fmla="*/ 108023 w 11802778"/>
              <a:gd name="connsiteY448" fmla="*/ 4972077 h 6439430"/>
              <a:gd name="connsiteX449" fmla="*/ 111011 w 11802778"/>
              <a:gd name="connsiteY449" fmla="*/ 4979513 h 6439430"/>
              <a:gd name="connsiteX450" fmla="*/ 114495 w 11802778"/>
              <a:gd name="connsiteY450" fmla="*/ 4987319 h 6439430"/>
              <a:gd name="connsiteX451" fmla="*/ 118975 w 11802778"/>
              <a:gd name="connsiteY451" fmla="*/ 4994382 h 6439430"/>
              <a:gd name="connsiteX452" fmla="*/ 124949 w 11802778"/>
              <a:gd name="connsiteY452" fmla="*/ 5050513 h 6439430"/>
              <a:gd name="connsiteX453" fmla="*/ 129927 w 11802778"/>
              <a:gd name="connsiteY453" fmla="*/ 5106645 h 6439430"/>
              <a:gd name="connsiteX454" fmla="*/ 133911 w 11802778"/>
              <a:gd name="connsiteY454" fmla="*/ 5162777 h 6439430"/>
              <a:gd name="connsiteX455" fmla="*/ 137891 w 11802778"/>
              <a:gd name="connsiteY455" fmla="*/ 5218539 h 6439430"/>
              <a:gd name="connsiteX456" fmla="*/ 144863 w 11802778"/>
              <a:gd name="connsiteY456" fmla="*/ 5331175 h 6439430"/>
              <a:gd name="connsiteX457" fmla="*/ 151333 w 11802778"/>
              <a:gd name="connsiteY457" fmla="*/ 5443439 h 6439430"/>
              <a:gd name="connsiteX458" fmla="*/ 158302 w 11802778"/>
              <a:gd name="connsiteY458" fmla="*/ 5555703 h 6439430"/>
              <a:gd name="connsiteX459" fmla="*/ 162285 w 11802778"/>
              <a:gd name="connsiteY459" fmla="*/ 5612208 h 6439430"/>
              <a:gd name="connsiteX460" fmla="*/ 166765 w 11802778"/>
              <a:gd name="connsiteY460" fmla="*/ 5667967 h 6439430"/>
              <a:gd name="connsiteX461" fmla="*/ 171743 w 11802778"/>
              <a:gd name="connsiteY461" fmla="*/ 5724099 h 6439430"/>
              <a:gd name="connsiteX462" fmla="*/ 177717 w 11802778"/>
              <a:gd name="connsiteY462" fmla="*/ 5779860 h 6439430"/>
              <a:gd name="connsiteX463" fmla="*/ 184686 w 11802778"/>
              <a:gd name="connsiteY463" fmla="*/ 5835992 h 6439430"/>
              <a:gd name="connsiteX464" fmla="*/ 192652 w 11802778"/>
              <a:gd name="connsiteY464" fmla="*/ 5891752 h 6439430"/>
              <a:gd name="connsiteX465" fmla="*/ 194144 w 11802778"/>
              <a:gd name="connsiteY465" fmla="*/ 5921119 h 6439430"/>
              <a:gd name="connsiteX466" fmla="*/ 195638 w 11802778"/>
              <a:gd name="connsiteY466" fmla="*/ 5950115 h 6439430"/>
              <a:gd name="connsiteX467" fmla="*/ 197629 w 11802778"/>
              <a:gd name="connsiteY467" fmla="*/ 5979482 h 6439430"/>
              <a:gd name="connsiteX468" fmla="*/ 200617 w 11802778"/>
              <a:gd name="connsiteY468" fmla="*/ 6008849 h 6439430"/>
              <a:gd name="connsiteX469" fmla="*/ 203105 w 11802778"/>
              <a:gd name="connsiteY469" fmla="*/ 6037472 h 6439430"/>
              <a:gd name="connsiteX470" fmla="*/ 206590 w 11802778"/>
              <a:gd name="connsiteY470" fmla="*/ 6066839 h 6439430"/>
              <a:gd name="connsiteX471" fmla="*/ 210075 w 11802778"/>
              <a:gd name="connsiteY471" fmla="*/ 6095834 h 6439430"/>
              <a:gd name="connsiteX472" fmla="*/ 214057 w 11802778"/>
              <a:gd name="connsiteY472" fmla="*/ 6124458 h 6439430"/>
              <a:gd name="connsiteX473" fmla="*/ 218537 w 11802778"/>
              <a:gd name="connsiteY473" fmla="*/ 6153454 h 6439430"/>
              <a:gd name="connsiteX474" fmla="*/ 223017 w 11802778"/>
              <a:gd name="connsiteY474" fmla="*/ 6182078 h 6439430"/>
              <a:gd name="connsiteX475" fmla="*/ 228991 w 11802778"/>
              <a:gd name="connsiteY475" fmla="*/ 6211072 h 6439430"/>
              <a:gd name="connsiteX476" fmla="*/ 234468 w 11802778"/>
              <a:gd name="connsiteY476" fmla="*/ 6239696 h 6439430"/>
              <a:gd name="connsiteX477" fmla="*/ 239943 w 11802778"/>
              <a:gd name="connsiteY477" fmla="*/ 6268320 h 6439430"/>
              <a:gd name="connsiteX478" fmla="*/ 246912 w 11802778"/>
              <a:gd name="connsiteY478" fmla="*/ 6296944 h 6439430"/>
              <a:gd name="connsiteX479" fmla="*/ 253881 w 11802778"/>
              <a:gd name="connsiteY479" fmla="*/ 6325568 h 6439430"/>
              <a:gd name="connsiteX480" fmla="*/ 261349 w 11802778"/>
              <a:gd name="connsiteY480" fmla="*/ 6353819 h 6439430"/>
              <a:gd name="connsiteX481" fmla="*/ 258363 w 11802778"/>
              <a:gd name="connsiteY481" fmla="*/ 6370176 h 6439430"/>
              <a:gd name="connsiteX482" fmla="*/ 256370 w 11802778"/>
              <a:gd name="connsiteY482" fmla="*/ 6387276 h 6439430"/>
              <a:gd name="connsiteX483" fmla="*/ 255375 w 11802778"/>
              <a:gd name="connsiteY483" fmla="*/ 6404004 h 6439430"/>
              <a:gd name="connsiteX484" fmla="*/ 255375 w 11802778"/>
              <a:gd name="connsiteY484" fmla="*/ 6420361 h 6439430"/>
              <a:gd name="connsiteX485" fmla="*/ 256370 w 11802778"/>
              <a:gd name="connsiteY485" fmla="*/ 6436716 h 6439430"/>
              <a:gd name="connsiteX486" fmla="*/ 256693 w 11802778"/>
              <a:gd name="connsiteY486" fmla="*/ 6439430 h 6439430"/>
              <a:gd name="connsiteX487" fmla="*/ 2790787 w 11802778"/>
              <a:gd name="connsiteY487" fmla="*/ 6439430 h 6439430"/>
              <a:gd name="connsiteX488" fmla="*/ 2789714 w 11802778"/>
              <a:gd name="connsiteY488" fmla="*/ 6429282 h 6439430"/>
              <a:gd name="connsiteX489" fmla="*/ 2787723 w 11802778"/>
              <a:gd name="connsiteY489" fmla="*/ 6414784 h 6439430"/>
              <a:gd name="connsiteX490" fmla="*/ 2791705 w 11802778"/>
              <a:gd name="connsiteY490" fmla="*/ 6409208 h 6439430"/>
              <a:gd name="connsiteX491" fmla="*/ 2794693 w 11802778"/>
              <a:gd name="connsiteY491" fmla="*/ 6404376 h 6439430"/>
              <a:gd name="connsiteX492" fmla="*/ 2797181 w 11802778"/>
              <a:gd name="connsiteY492" fmla="*/ 6398800 h 6439430"/>
              <a:gd name="connsiteX493" fmla="*/ 2799671 w 11802778"/>
              <a:gd name="connsiteY493" fmla="*/ 6392852 h 6439430"/>
              <a:gd name="connsiteX494" fmla="*/ 2801661 w 11802778"/>
              <a:gd name="connsiteY494" fmla="*/ 6386904 h 6439430"/>
              <a:gd name="connsiteX495" fmla="*/ 2803652 w 11802778"/>
              <a:gd name="connsiteY495" fmla="*/ 6380956 h 6439430"/>
              <a:gd name="connsiteX496" fmla="*/ 2805645 w 11802778"/>
              <a:gd name="connsiteY496" fmla="*/ 6368689 h 6439430"/>
              <a:gd name="connsiteX497" fmla="*/ 2806640 w 11802778"/>
              <a:gd name="connsiteY497" fmla="*/ 6356050 h 6439430"/>
              <a:gd name="connsiteX498" fmla="*/ 2808132 w 11802778"/>
              <a:gd name="connsiteY498" fmla="*/ 6343039 h 6439430"/>
              <a:gd name="connsiteX499" fmla="*/ 2809129 w 11802778"/>
              <a:gd name="connsiteY499" fmla="*/ 6317389 h 6439430"/>
              <a:gd name="connsiteX500" fmla="*/ 2810125 w 11802778"/>
              <a:gd name="connsiteY500" fmla="*/ 6304750 h 6439430"/>
              <a:gd name="connsiteX501" fmla="*/ 2812115 w 11802778"/>
              <a:gd name="connsiteY501" fmla="*/ 6291740 h 6439430"/>
              <a:gd name="connsiteX502" fmla="*/ 2814604 w 11802778"/>
              <a:gd name="connsiteY502" fmla="*/ 6279473 h 6439430"/>
              <a:gd name="connsiteX503" fmla="*/ 2816595 w 11802778"/>
              <a:gd name="connsiteY503" fmla="*/ 6273524 h 6439430"/>
              <a:gd name="connsiteX504" fmla="*/ 2818587 w 11802778"/>
              <a:gd name="connsiteY504" fmla="*/ 6268320 h 6439430"/>
              <a:gd name="connsiteX505" fmla="*/ 2821573 w 11802778"/>
              <a:gd name="connsiteY505" fmla="*/ 6262373 h 6439430"/>
              <a:gd name="connsiteX506" fmla="*/ 2824561 w 11802778"/>
              <a:gd name="connsiteY506" fmla="*/ 6256796 h 6439430"/>
              <a:gd name="connsiteX507" fmla="*/ 2828045 w 11802778"/>
              <a:gd name="connsiteY507" fmla="*/ 6251592 h 6439430"/>
              <a:gd name="connsiteX508" fmla="*/ 2832525 w 11802778"/>
              <a:gd name="connsiteY508" fmla="*/ 6246388 h 6439430"/>
              <a:gd name="connsiteX509" fmla="*/ 2837005 w 11802778"/>
              <a:gd name="connsiteY509" fmla="*/ 6241555 h 6439430"/>
              <a:gd name="connsiteX510" fmla="*/ 2841983 w 11802778"/>
              <a:gd name="connsiteY510" fmla="*/ 6236723 h 6439430"/>
              <a:gd name="connsiteX511" fmla="*/ 2847957 w 11802778"/>
              <a:gd name="connsiteY511" fmla="*/ 6232262 h 6439430"/>
              <a:gd name="connsiteX512" fmla="*/ 2854429 w 11802778"/>
              <a:gd name="connsiteY512" fmla="*/ 6227802 h 6439430"/>
              <a:gd name="connsiteX513" fmla="*/ 2856420 w 11802778"/>
              <a:gd name="connsiteY513" fmla="*/ 6317761 h 6439430"/>
              <a:gd name="connsiteX514" fmla="*/ 2857914 w 11802778"/>
              <a:gd name="connsiteY514" fmla="*/ 6362370 h 6439430"/>
              <a:gd name="connsiteX515" fmla="*/ 2859408 w 11802778"/>
              <a:gd name="connsiteY515" fmla="*/ 6407349 h 6439430"/>
              <a:gd name="connsiteX516" fmla="*/ 2861211 w 11802778"/>
              <a:gd name="connsiteY516" fmla="*/ 6439430 h 6439430"/>
              <a:gd name="connsiteX517" fmla="*/ 8941566 w 11802778"/>
              <a:gd name="connsiteY517" fmla="*/ 6439430 h 6439430"/>
              <a:gd name="connsiteX518" fmla="*/ 8943370 w 11802778"/>
              <a:gd name="connsiteY518" fmla="*/ 6407348 h 6439430"/>
              <a:gd name="connsiteX519" fmla="*/ 8944864 w 11802778"/>
              <a:gd name="connsiteY519" fmla="*/ 6362369 h 6439430"/>
              <a:gd name="connsiteX520" fmla="*/ 8946358 w 11802778"/>
              <a:gd name="connsiteY520" fmla="*/ 6317760 h 6439430"/>
              <a:gd name="connsiteX521" fmla="*/ 8948348 w 11802778"/>
              <a:gd name="connsiteY521" fmla="*/ 6227801 h 6439430"/>
              <a:gd name="connsiteX522" fmla="*/ 8954821 w 11802778"/>
              <a:gd name="connsiteY522" fmla="*/ 6232261 h 6439430"/>
              <a:gd name="connsiteX523" fmla="*/ 8960794 w 11802778"/>
              <a:gd name="connsiteY523" fmla="*/ 6236722 h 6439430"/>
              <a:gd name="connsiteX524" fmla="*/ 8965773 w 11802778"/>
              <a:gd name="connsiteY524" fmla="*/ 6241554 h 6439430"/>
              <a:gd name="connsiteX525" fmla="*/ 8970252 w 11802778"/>
              <a:gd name="connsiteY525" fmla="*/ 6246387 h 6439430"/>
              <a:gd name="connsiteX526" fmla="*/ 8974733 w 11802778"/>
              <a:gd name="connsiteY526" fmla="*/ 6251591 h 6439430"/>
              <a:gd name="connsiteX527" fmla="*/ 8978217 w 11802778"/>
              <a:gd name="connsiteY527" fmla="*/ 6256795 h 6439430"/>
              <a:gd name="connsiteX528" fmla="*/ 8981205 w 11802778"/>
              <a:gd name="connsiteY528" fmla="*/ 6262372 h 6439430"/>
              <a:gd name="connsiteX529" fmla="*/ 8984190 w 11802778"/>
              <a:gd name="connsiteY529" fmla="*/ 6268319 h 6439430"/>
              <a:gd name="connsiteX530" fmla="*/ 8986183 w 11802778"/>
              <a:gd name="connsiteY530" fmla="*/ 6273523 h 6439430"/>
              <a:gd name="connsiteX531" fmla="*/ 8988174 w 11802778"/>
              <a:gd name="connsiteY531" fmla="*/ 6279472 h 6439430"/>
              <a:gd name="connsiteX532" fmla="*/ 8990663 w 11802778"/>
              <a:gd name="connsiteY532" fmla="*/ 6291739 h 6439430"/>
              <a:gd name="connsiteX533" fmla="*/ 8992653 w 11802778"/>
              <a:gd name="connsiteY533" fmla="*/ 6304749 h 6439430"/>
              <a:gd name="connsiteX534" fmla="*/ 8993649 w 11802778"/>
              <a:gd name="connsiteY534" fmla="*/ 6317388 h 6439430"/>
              <a:gd name="connsiteX535" fmla="*/ 8994646 w 11802778"/>
              <a:gd name="connsiteY535" fmla="*/ 6343038 h 6439430"/>
              <a:gd name="connsiteX536" fmla="*/ 8996138 w 11802778"/>
              <a:gd name="connsiteY536" fmla="*/ 6356049 h 6439430"/>
              <a:gd name="connsiteX537" fmla="*/ 8997133 w 11802778"/>
              <a:gd name="connsiteY537" fmla="*/ 6368688 h 6439430"/>
              <a:gd name="connsiteX538" fmla="*/ 8999126 w 11802778"/>
              <a:gd name="connsiteY538" fmla="*/ 6380955 h 6439430"/>
              <a:gd name="connsiteX539" fmla="*/ 9001116 w 11802778"/>
              <a:gd name="connsiteY539" fmla="*/ 6386903 h 6439430"/>
              <a:gd name="connsiteX540" fmla="*/ 9003107 w 11802778"/>
              <a:gd name="connsiteY540" fmla="*/ 6392851 h 6439430"/>
              <a:gd name="connsiteX541" fmla="*/ 9005596 w 11802778"/>
              <a:gd name="connsiteY541" fmla="*/ 6398799 h 6439430"/>
              <a:gd name="connsiteX542" fmla="*/ 9008085 w 11802778"/>
              <a:gd name="connsiteY542" fmla="*/ 6404375 h 6439430"/>
              <a:gd name="connsiteX543" fmla="*/ 9011073 w 11802778"/>
              <a:gd name="connsiteY543" fmla="*/ 6409207 h 6439430"/>
              <a:gd name="connsiteX544" fmla="*/ 9015055 w 11802778"/>
              <a:gd name="connsiteY544" fmla="*/ 6414783 h 6439430"/>
              <a:gd name="connsiteX545" fmla="*/ 9013064 w 11802778"/>
              <a:gd name="connsiteY545" fmla="*/ 6429281 h 6439430"/>
              <a:gd name="connsiteX546" fmla="*/ 9011990 w 11802778"/>
              <a:gd name="connsiteY546" fmla="*/ 6439430 h 6439430"/>
              <a:gd name="connsiteX547" fmla="*/ 11546084 w 11802778"/>
              <a:gd name="connsiteY547" fmla="*/ 6439430 h 6439430"/>
              <a:gd name="connsiteX548" fmla="*/ 11546408 w 11802778"/>
              <a:gd name="connsiteY548" fmla="*/ 6436715 h 6439430"/>
              <a:gd name="connsiteX549" fmla="*/ 11547403 w 11802778"/>
              <a:gd name="connsiteY549" fmla="*/ 6420360 h 6439430"/>
              <a:gd name="connsiteX550" fmla="*/ 11547403 w 11802778"/>
              <a:gd name="connsiteY550" fmla="*/ 6404003 h 6439430"/>
              <a:gd name="connsiteX551" fmla="*/ 11546408 w 11802778"/>
              <a:gd name="connsiteY551" fmla="*/ 6387275 h 6439430"/>
              <a:gd name="connsiteX552" fmla="*/ 11544415 w 11802778"/>
              <a:gd name="connsiteY552" fmla="*/ 6370175 h 6439430"/>
              <a:gd name="connsiteX553" fmla="*/ 11541429 w 11802778"/>
              <a:gd name="connsiteY553" fmla="*/ 6353818 h 6439430"/>
              <a:gd name="connsiteX554" fmla="*/ 11548897 w 11802778"/>
              <a:gd name="connsiteY554" fmla="*/ 6325567 h 6439430"/>
              <a:gd name="connsiteX555" fmla="*/ 11555866 w 11802778"/>
              <a:gd name="connsiteY555" fmla="*/ 6296943 h 6439430"/>
              <a:gd name="connsiteX556" fmla="*/ 11562835 w 11802778"/>
              <a:gd name="connsiteY556" fmla="*/ 6268319 h 6439430"/>
              <a:gd name="connsiteX557" fmla="*/ 11568310 w 11802778"/>
              <a:gd name="connsiteY557" fmla="*/ 6239695 h 6439430"/>
              <a:gd name="connsiteX558" fmla="*/ 11573787 w 11802778"/>
              <a:gd name="connsiteY558" fmla="*/ 6211071 h 6439430"/>
              <a:gd name="connsiteX559" fmla="*/ 11579761 w 11802778"/>
              <a:gd name="connsiteY559" fmla="*/ 6182077 h 6439430"/>
              <a:gd name="connsiteX560" fmla="*/ 11584240 w 11802778"/>
              <a:gd name="connsiteY560" fmla="*/ 6153453 h 6439430"/>
              <a:gd name="connsiteX561" fmla="*/ 11588720 w 11802778"/>
              <a:gd name="connsiteY561" fmla="*/ 6124457 h 6439430"/>
              <a:gd name="connsiteX562" fmla="*/ 11592703 w 11802778"/>
              <a:gd name="connsiteY562" fmla="*/ 6095833 h 6439430"/>
              <a:gd name="connsiteX563" fmla="*/ 11596188 w 11802778"/>
              <a:gd name="connsiteY563" fmla="*/ 6066838 h 6439430"/>
              <a:gd name="connsiteX564" fmla="*/ 11599672 w 11802778"/>
              <a:gd name="connsiteY564" fmla="*/ 6037471 h 6439430"/>
              <a:gd name="connsiteX565" fmla="*/ 11602161 w 11802778"/>
              <a:gd name="connsiteY565" fmla="*/ 6008848 h 6439430"/>
              <a:gd name="connsiteX566" fmla="*/ 11605149 w 11802778"/>
              <a:gd name="connsiteY566" fmla="*/ 5979481 h 6439430"/>
              <a:gd name="connsiteX567" fmla="*/ 11607140 w 11802778"/>
              <a:gd name="connsiteY567" fmla="*/ 5950114 h 6439430"/>
              <a:gd name="connsiteX568" fmla="*/ 11608634 w 11802778"/>
              <a:gd name="connsiteY568" fmla="*/ 5921118 h 6439430"/>
              <a:gd name="connsiteX569" fmla="*/ 11610126 w 11802778"/>
              <a:gd name="connsiteY569" fmla="*/ 5891751 h 6439430"/>
              <a:gd name="connsiteX570" fmla="*/ 11618092 w 11802778"/>
              <a:gd name="connsiteY570" fmla="*/ 5835992 h 6439430"/>
              <a:gd name="connsiteX571" fmla="*/ 11625061 w 11802778"/>
              <a:gd name="connsiteY571" fmla="*/ 5779859 h 6439430"/>
              <a:gd name="connsiteX572" fmla="*/ 11631035 w 11802778"/>
              <a:gd name="connsiteY572" fmla="*/ 5724098 h 6439430"/>
              <a:gd name="connsiteX573" fmla="*/ 11636013 w 11802778"/>
              <a:gd name="connsiteY573" fmla="*/ 5667966 h 6439430"/>
              <a:gd name="connsiteX574" fmla="*/ 11640493 w 11802778"/>
              <a:gd name="connsiteY574" fmla="*/ 5612206 h 6439430"/>
              <a:gd name="connsiteX575" fmla="*/ 11644476 w 11802778"/>
              <a:gd name="connsiteY575" fmla="*/ 5555702 h 6439430"/>
              <a:gd name="connsiteX576" fmla="*/ 11651445 w 11802778"/>
              <a:gd name="connsiteY576" fmla="*/ 5443438 h 6439430"/>
              <a:gd name="connsiteX577" fmla="*/ 11657915 w 11802778"/>
              <a:gd name="connsiteY577" fmla="*/ 5331174 h 6439430"/>
              <a:gd name="connsiteX578" fmla="*/ 11664886 w 11802778"/>
              <a:gd name="connsiteY578" fmla="*/ 5218538 h 6439430"/>
              <a:gd name="connsiteX579" fmla="*/ 11668867 w 11802778"/>
              <a:gd name="connsiteY579" fmla="*/ 5162776 h 6439430"/>
              <a:gd name="connsiteX580" fmla="*/ 11672850 w 11802778"/>
              <a:gd name="connsiteY580" fmla="*/ 5106644 h 6439430"/>
              <a:gd name="connsiteX581" fmla="*/ 11677829 w 11802778"/>
              <a:gd name="connsiteY581" fmla="*/ 5050512 h 6439430"/>
              <a:gd name="connsiteX582" fmla="*/ 11683803 w 11802778"/>
              <a:gd name="connsiteY582" fmla="*/ 4994380 h 6439430"/>
              <a:gd name="connsiteX583" fmla="*/ 11688282 w 11802778"/>
              <a:gd name="connsiteY583" fmla="*/ 4987318 h 6439430"/>
              <a:gd name="connsiteX584" fmla="*/ 11691767 w 11802778"/>
              <a:gd name="connsiteY584" fmla="*/ 4979512 h 6439430"/>
              <a:gd name="connsiteX585" fmla="*/ 11694755 w 11802778"/>
              <a:gd name="connsiteY585" fmla="*/ 4972076 h 6439430"/>
              <a:gd name="connsiteX586" fmla="*/ 11697242 w 11802778"/>
              <a:gd name="connsiteY586" fmla="*/ 4964270 h 6439430"/>
              <a:gd name="connsiteX587" fmla="*/ 11699234 w 11802778"/>
              <a:gd name="connsiteY587" fmla="*/ 4956464 h 6439430"/>
              <a:gd name="connsiteX588" fmla="*/ 11701225 w 11802778"/>
              <a:gd name="connsiteY588" fmla="*/ 4948658 h 6439430"/>
              <a:gd name="connsiteX589" fmla="*/ 11702220 w 11802778"/>
              <a:gd name="connsiteY589" fmla="*/ 4940478 h 6439430"/>
              <a:gd name="connsiteX590" fmla="*/ 11702719 w 11802778"/>
              <a:gd name="connsiteY590" fmla="*/ 4933044 h 6439430"/>
              <a:gd name="connsiteX591" fmla="*/ 11703216 w 11802778"/>
              <a:gd name="connsiteY591" fmla="*/ 4917060 h 6439430"/>
              <a:gd name="connsiteX592" fmla="*/ 11702220 w 11802778"/>
              <a:gd name="connsiteY592" fmla="*/ 4900703 h 6439430"/>
              <a:gd name="connsiteX593" fmla="*/ 11700728 w 11802778"/>
              <a:gd name="connsiteY593" fmla="*/ 4884720 h 6439430"/>
              <a:gd name="connsiteX594" fmla="*/ 11698736 w 11802778"/>
              <a:gd name="connsiteY594" fmla="*/ 4867991 h 6439430"/>
              <a:gd name="connsiteX595" fmla="*/ 11708194 w 11802778"/>
              <a:gd name="connsiteY595" fmla="*/ 4779888 h 6439430"/>
              <a:gd name="connsiteX596" fmla="*/ 11712676 w 11802778"/>
              <a:gd name="connsiteY596" fmla="*/ 4736025 h 6439430"/>
              <a:gd name="connsiteX597" fmla="*/ 11717652 w 11802778"/>
              <a:gd name="connsiteY597" fmla="*/ 4691787 h 6439430"/>
              <a:gd name="connsiteX598" fmla="*/ 11736570 w 11802778"/>
              <a:gd name="connsiteY598" fmla="*/ 4524507 h 6439430"/>
              <a:gd name="connsiteX599" fmla="*/ 11745530 w 11802778"/>
              <a:gd name="connsiteY599" fmla="*/ 4440494 h 6439430"/>
              <a:gd name="connsiteX600" fmla="*/ 11753993 w 11802778"/>
              <a:gd name="connsiteY600" fmla="*/ 4356482 h 6439430"/>
              <a:gd name="connsiteX601" fmla="*/ 11761957 w 11802778"/>
              <a:gd name="connsiteY601" fmla="*/ 4272469 h 6439430"/>
              <a:gd name="connsiteX602" fmla="*/ 11769923 w 11802778"/>
              <a:gd name="connsiteY602" fmla="*/ 4189200 h 6439430"/>
              <a:gd name="connsiteX603" fmla="*/ 11776892 w 11802778"/>
              <a:gd name="connsiteY603" fmla="*/ 4105189 h 6439430"/>
              <a:gd name="connsiteX604" fmla="*/ 11782866 w 11802778"/>
              <a:gd name="connsiteY604" fmla="*/ 4020804 h 6439430"/>
              <a:gd name="connsiteX605" fmla="*/ 11787844 w 11802778"/>
              <a:gd name="connsiteY605" fmla="*/ 3936791 h 6439430"/>
              <a:gd name="connsiteX606" fmla="*/ 11792324 w 11802778"/>
              <a:gd name="connsiteY606" fmla="*/ 3853151 h 6439430"/>
              <a:gd name="connsiteX607" fmla="*/ 11795809 w 11802778"/>
              <a:gd name="connsiteY607" fmla="*/ 3769139 h 6439430"/>
              <a:gd name="connsiteX608" fmla="*/ 11798795 w 11802778"/>
              <a:gd name="connsiteY608" fmla="*/ 3684755 h 6439430"/>
              <a:gd name="connsiteX609" fmla="*/ 11799792 w 11802778"/>
              <a:gd name="connsiteY609" fmla="*/ 3600370 h 6439430"/>
              <a:gd name="connsiteX610" fmla="*/ 11800289 w 11802778"/>
              <a:gd name="connsiteY610" fmla="*/ 3515987 h 6439430"/>
              <a:gd name="connsiteX611" fmla="*/ 11799293 w 11802778"/>
              <a:gd name="connsiteY611" fmla="*/ 3431604 h 6439430"/>
              <a:gd name="connsiteX612" fmla="*/ 11798298 w 11802778"/>
              <a:gd name="connsiteY612" fmla="*/ 3389597 h 6439430"/>
              <a:gd name="connsiteX613" fmla="*/ 11797303 w 11802778"/>
              <a:gd name="connsiteY613" fmla="*/ 3347219 h 6439430"/>
              <a:gd name="connsiteX614" fmla="*/ 11795310 w 11802778"/>
              <a:gd name="connsiteY614" fmla="*/ 2990725 h 6439430"/>
              <a:gd name="connsiteX615" fmla="*/ 11797303 w 11802778"/>
              <a:gd name="connsiteY615" fmla="*/ 2972881 h 6439430"/>
              <a:gd name="connsiteX616" fmla="*/ 11798795 w 11802778"/>
              <a:gd name="connsiteY616" fmla="*/ 2955038 h 6439430"/>
              <a:gd name="connsiteX617" fmla="*/ 11801284 w 11802778"/>
              <a:gd name="connsiteY617" fmla="*/ 2919722 h 6439430"/>
              <a:gd name="connsiteX618" fmla="*/ 11802281 w 11802778"/>
              <a:gd name="connsiteY618" fmla="*/ 2884036 h 6439430"/>
              <a:gd name="connsiteX619" fmla="*/ 11802778 w 11802778"/>
              <a:gd name="connsiteY619" fmla="*/ 2848350 h 6439430"/>
              <a:gd name="connsiteX620" fmla="*/ 11801782 w 11802778"/>
              <a:gd name="connsiteY620" fmla="*/ 2812662 h 6439430"/>
              <a:gd name="connsiteX621" fmla="*/ 11800289 w 11802778"/>
              <a:gd name="connsiteY621" fmla="*/ 2777720 h 6439430"/>
              <a:gd name="connsiteX622" fmla="*/ 11798298 w 11802778"/>
              <a:gd name="connsiteY622" fmla="*/ 2742034 h 6439430"/>
              <a:gd name="connsiteX623" fmla="*/ 11795809 w 11802778"/>
              <a:gd name="connsiteY623" fmla="*/ 2706347 h 6439430"/>
              <a:gd name="connsiteX624" fmla="*/ 11795310 w 11802778"/>
              <a:gd name="connsiteY624" fmla="*/ 2682184 h 6439430"/>
              <a:gd name="connsiteX625" fmla="*/ 11795310 w 11802778"/>
              <a:gd name="connsiteY625" fmla="*/ 2658021 h 6439430"/>
              <a:gd name="connsiteX626" fmla="*/ 11797303 w 11802778"/>
              <a:gd name="connsiteY626" fmla="*/ 2609323 h 6439430"/>
              <a:gd name="connsiteX627" fmla="*/ 11798298 w 11802778"/>
              <a:gd name="connsiteY627" fmla="*/ 2560999 h 6439430"/>
              <a:gd name="connsiteX628" fmla="*/ 11799293 w 11802778"/>
              <a:gd name="connsiteY628" fmla="*/ 2512673 h 6439430"/>
              <a:gd name="connsiteX629" fmla="*/ 11799293 w 11802778"/>
              <a:gd name="connsiteY629" fmla="*/ 2488510 h 6439430"/>
              <a:gd name="connsiteX630" fmla="*/ 11798298 w 11802778"/>
              <a:gd name="connsiteY630" fmla="*/ 2464347 h 6439430"/>
              <a:gd name="connsiteX631" fmla="*/ 11797303 w 11802778"/>
              <a:gd name="connsiteY631" fmla="*/ 2440184 h 6439430"/>
              <a:gd name="connsiteX632" fmla="*/ 11794813 w 11802778"/>
              <a:gd name="connsiteY632" fmla="*/ 2416393 h 6439430"/>
              <a:gd name="connsiteX633" fmla="*/ 11791826 w 11802778"/>
              <a:gd name="connsiteY633" fmla="*/ 2392230 h 6439430"/>
              <a:gd name="connsiteX634" fmla="*/ 11787844 w 11802778"/>
              <a:gd name="connsiteY634" fmla="*/ 2368439 h 6439430"/>
              <a:gd name="connsiteX635" fmla="*/ 11782866 w 11802778"/>
              <a:gd name="connsiteY635" fmla="*/ 2344277 h 6439430"/>
              <a:gd name="connsiteX636" fmla="*/ 11776892 w 11802778"/>
              <a:gd name="connsiteY636" fmla="*/ 2320857 h 6439430"/>
              <a:gd name="connsiteX637" fmla="*/ 11773408 w 11802778"/>
              <a:gd name="connsiteY637" fmla="*/ 2253572 h 6439430"/>
              <a:gd name="connsiteX638" fmla="*/ 11773408 w 11802778"/>
              <a:gd name="connsiteY638" fmla="*/ 2110826 h 6439430"/>
              <a:gd name="connsiteX639" fmla="*/ 11773905 w 11802778"/>
              <a:gd name="connsiteY639" fmla="*/ 2050976 h 6439430"/>
              <a:gd name="connsiteX640" fmla="*/ 11774403 w 11802778"/>
              <a:gd name="connsiteY640" fmla="*/ 1991870 h 6439430"/>
              <a:gd name="connsiteX641" fmla="*/ 11775897 w 11802778"/>
              <a:gd name="connsiteY641" fmla="*/ 1984436 h 6439430"/>
              <a:gd name="connsiteX642" fmla="*/ 11777389 w 11802778"/>
              <a:gd name="connsiteY642" fmla="*/ 1977373 h 6439430"/>
              <a:gd name="connsiteX643" fmla="*/ 11777888 w 11802778"/>
              <a:gd name="connsiteY643" fmla="*/ 1970310 h 6439430"/>
              <a:gd name="connsiteX644" fmla="*/ 11778386 w 11802778"/>
              <a:gd name="connsiteY644" fmla="*/ 1963246 h 6439430"/>
              <a:gd name="connsiteX645" fmla="*/ 11777888 w 11802778"/>
              <a:gd name="connsiteY645" fmla="*/ 1949493 h 6439430"/>
              <a:gd name="connsiteX646" fmla="*/ 11775897 w 11802778"/>
              <a:gd name="connsiteY646" fmla="*/ 1935367 h 6439430"/>
              <a:gd name="connsiteX647" fmla="*/ 11773905 w 11802778"/>
              <a:gd name="connsiteY647" fmla="*/ 1921241 h 6439430"/>
              <a:gd name="connsiteX648" fmla="*/ 11770919 w 11802778"/>
              <a:gd name="connsiteY648" fmla="*/ 1907859 h 6439430"/>
              <a:gd name="connsiteX649" fmla="*/ 11763950 w 11802778"/>
              <a:gd name="connsiteY649" fmla="*/ 1880349 h 6439430"/>
              <a:gd name="connsiteX650" fmla="*/ 11761460 w 11802778"/>
              <a:gd name="connsiteY650" fmla="*/ 1866223 h 6439430"/>
              <a:gd name="connsiteX651" fmla="*/ 11757976 w 11802778"/>
              <a:gd name="connsiteY651" fmla="*/ 1852841 h 6439430"/>
              <a:gd name="connsiteX652" fmla="*/ 11755487 w 11802778"/>
              <a:gd name="connsiteY652" fmla="*/ 1839087 h 6439430"/>
              <a:gd name="connsiteX653" fmla="*/ 11753993 w 11802778"/>
              <a:gd name="connsiteY653" fmla="*/ 1825333 h 6439430"/>
              <a:gd name="connsiteX654" fmla="*/ 11752998 w 11802778"/>
              <a:gd name="connsiteY654" fmla="*/ 1811207 h 6439430"/>
              <a:gd name="connsiteX655" fmla="*/ 11752998 w 11802778"/>
              <a:gd name="connsiteY655" fmla="*/ 1804516 h 6439430"/>
              <a:gd name="connsiteX656" fmla="*/ 11753494 w 11802778"/>
              <a:gd name="connsiteY656" fmla="*/ 1797452 h 6439430"/>
              <a:gd name="connsiteX657" fmla="*/ 11754492 w 11802778"/>
              <a:gd name="connsiteY657" fmla="*/ 1790389 h 6439430"/>
              <a:gd name="connsiteX658" fmla="*/ 11755487 w 11802778"/>
              <a:gd name="connsiteY658" fmla="*/ 1783698 h 6439430"/>
              <a:gd name="connsiteX659" fmla="*/ 11757477 w 11802778"/>
              <a:gd name="connsiteY659" fmla="*/ 1776263 h 6439430"/>
              <a:gd name="connsiteX660" fmla="*/ 11758971 w 11802778"/>
              <a:gd name="connsiteY660" fmla="*/ 1769573 h 6439430"/>
              <a:gd name="connsiteX661" fmla="*/ 11761460 w 11802778"/>
              <a:gd name="connsiteY661" fmla="*/ 1761767 h 6439430"/>
              <a:gd name="connsiteX662" fmla="*/ 11763451 w 11802778"/>
              <a:gd name="connsiteY662" fmla="*/ 1754331 h 6439430"/>
              <a:gd name="connsiteX663" fmla="*/ 11764945 w 11802778"/>
              <a:gd name="connsiteY663" fmla="*/ 1747639 h 6439430"/>
              <a:gd name="connsiteX664" fmla="*/ 11765442 w 11802778"/>
              <a:gd name="connsiteY664" fmla="*/ 1741320 h 6439430"/>
              <a:gd name="connsiteX665" fmla="*/ 11765940 w 11802778"/>
              <a:gd name="connsiteY665" fmla="*/ 1735000 h 6439430"/>
              <a:gd name="connsiteX666" fmla="*/ 11765940 w 11802778"/>
              <a:gd name="connsiteY666" fmla="*/ 1729426 h 6439430"/>
              <a:gd name="connsiteX667" fmla="*/ 11765442 w 11802778"/>
              <a:gd name="connsiteY667" fmla="*/ 1723849 h 6439430"/>
              <a:gd name="connsiteX668" fmla="*/ 11763950 w 11802778"/>
              <a:gd name="connsiteY668" fmla="*/ 1718645 h 6439430"/>
              <a:gd name="connsiteX669" fmla="*/ 11762953 w 11802778"/>
              <a:gd name="connsiteY669" fmla="*/ 1713812 h 6439430"/>
              <a:gd name="connsiteX670" fmla="*/ 11761460 w 11802778"/>
              <a:gd name="connsiteY670" fmla="*/ 1709351 h 6439430"/>
              <a:gd name="connsiteX671" fmla="*/ 11758971 w 11802778"/>
              <a:gd name="connsiteY671" fmla="*/ 1705262 h 6439430"/>
              <a:gd name="connsiteX672" fmla="*/ 11756979 w 11802778"/>
              <a:gd name="connsiteY672" fmla="*/ 1701172 h 6439430"/>
              <a:gd name="connsiteX673" fmla="*/ 11753993 w 11802778"/>
              <a:gd name="connsiteY673" fmla="*/ 1697084 h 6439430"/>
              <a:gd name="connsiteX674" fmla="*/ 11751005 w 11802778"/>
              <a:gd name="connsiteY674" fmla="*/ 1693739 h 6439430"/>
              <a:gd name="connsiteX675" fmla="*/ 11748518 w 11802778"/>
              <a:gd name="connsiteY675" fmla="*/ 1690764 h 6439430"/>
              <a:gd name="connsiteX676" fmla="*/ 11744535 w 11802778"/>
              <a:gd name="connsiteY676" fmla="*/ 1687790 h 6439430"/>
              <a:gd name="connsiteX677" fmla="*/ 11741050 w 11802778"/>
              <a:gd name="connsiteY677" fmla="*/ 1684817 h 6439430"/>
              <a:gd name="connsiteX678" fmla="*/ 11737067 w 11802778"/>
              <a:gd name="connsiteY678" fmla="*/ 1682215 h 6439430"/>
              <a:gd name="connsiteX679" fmla="*/ 11729103 w 11802778"/>
              <a:gd name="connsiteY679" fmla="*/ 1677754 h 6439430"/>
              <a:gd name="connsiteX680" fmla="*/ 11720141 w 11802778"/>
              <a:gd name="connsiteY680" fmla="*/ 1674036 h 6439430"/>
              <a:gd name="connsiteX681" fmla="*/ 11710683 w 11802778"/>
              <a:gd name="connsiteY681" fmla="*/ 1670319 h 6439430"/>
              <a:gd name="connsiteX682" fmla="*/ 11701225 w 11802778"/>
              <a:gd name="connsiteY682" fmla="*/ 1667345 h 6439430"/>
              <a:gd name="connsiteX683" fmla="*/ 11691767 w 11802778"/>
              <a:gd name="connsiteY683" fmla="*/ 1665115 h 6439430"/>
              <a:gd name="connsiteX684" fmla="*/ 11672850 w 11802778"/>
              <a:gd name="connsiteY684" fmla="*/ 1660282 h 6439430"/>
              <a:gd name="connsiteX685" fmla="*/ 11666378 w 11802778"/>
              <a:gd name="connsiteY685" fmla="*/ 1659166 h 6439430"/>
              <a:gd name="connsiteX686" fmla="*/ 11660404 w 11802778"/>
              <a:gd name="connsiteY686" fmla="*/ 1657680 h 6439430"/>
              <a:gd name="connsiteX687" fmla="*/ 11654431 w 11802778"/>
              <a:gd name="connsiteY687" fmla="*/ 1657307 h 6439430"/>
              <a:gd name="connsiteX688" fmla="*/ 11648956 w 11802778"/>
              <a:gd name="connsiteY688" fmla="*/ 1657307 h 6439430"/>
              <a:gd name="connsiteX689" fmla="*/ 11643977 w 11802778"/>
              <a:gd name="connsiteY689" fmla="*/ 1657307 h 6439430"/>
              <a:gd name="connsiteX690" fmla="*/ 11638502 w 11802778"/>
              <a:gd name="connsiteY690" fmla="*/ 1657680 h 6439430"/>
              <a:gd name="connsiteX691" fmla="*/ 11634020 w 11802778"/>
              <a:gd name="connsiteY691" fmla="*/ 1658423 h 6439430"/>
              <a:gd name="connsiteX692" fmla="*/ 11629541 w 11802778"/>
              <a:gd name="connsiteY692" fmla="*/ 1659910 h 6439430"/>
              <a:gd name="connsiteX693" fmla="*/ 11625558 w 11802778"/>
              <a:gd name="connsiteY693" fmla="*/ 1661025 h 6439430"/>
              <a:gd name="connsiteX694" fmla="*/ 11621576 w 11802778"/>
              <a:gd name="connsiteY694" fmla="*/ 1662884 h 6439430"/>
              <a:gd name="connsiteX695" fmla="*/ 11618092 w 11802778"/>
              <a:gd name="connsiteY695" fmla="*/ 1665115 h 6439430"/>
              <a:gd name="connsiteX696" fmla="*/ 11615104 w 11802778"/>
              <a:gd name="connsiteY696" fmla="*/ 1667345 h 6439430"/>
              <a:gd name="connsiteX697" fmla="*/ 11611620 w 11802778"/>
              <a:gd name="connsiteY697" fmla="*/ 1669947 h 6439430"/>
              <a:gd name="connsiteX698" fmla="*/ 11608634 w 11802778"/>
              <a:gd name="connsiteY698" fmla="*/ 1672921 h 6439430"/>
              <a:gd name="connsiteX699" fmla="*/ 11606145 w 11802778"/>
              <a:gd name="connsiteY699" fmla="*/ 1675895 h 6439430"/>
              <a:gd name="connsiteX700" fmla="*/ 11603655 w 11802778"/>
              <a:gd name="connsiteY700" fmla="*/ 1679241 h 6439430"/>
              <a:gd name="connsiteX701" fmla="*/ 11599672 w 11802778"/>
              <a:gd name="connsiteY701" fmla="*/ 1686676 h 6439430"/>
              <a:gd name="connsiteX702" fmla="*/ 11595689 w 11802778"/>
              <a:gd name="connsiteY702" fmla="*/ 1694482 h 6439430"/>
              <a:gd name="connsiteX703" fmla="*/ 11592703 w 11802778"/>
              <a:gd name="connsiteY703" fmla="*/ 1703404 h 6439430"/>
              <a:gd name="connsiteX704" fmla="*/ 11591209 w 11802778"/>
              <a:gd name="connsiteY704" fmla="*/ 1712697 h 6439430"/>
              <a:gd name="connsiteX705" fmla="*/ 11589219 w 11802778"/>
              <a:gd name="connsiteY705" fmla="*/ 1722733 h 6439430"/>
              <a:gd name="connsiteX706" fmla="*/ 11588223 w 11802778"/>
              <a:gd name="connsiteY706" fmla="*/ 1732771 h 6439430"/>
              <a:gd name="connsiteX707" fmla="*/ 11587725 w 11802778"/>
              <a:gd name="connsiteY707" fmla="*/ 1743551 h 6439430"/>
              <a:gd name="connsiteX708" fmla="*/ 11587228 w 11802778"/>
              <a:gd name="connsiteY708" fmla="*/ 1753959 h 6439430"/>
              <a:gd name="connsiteX709" fmla="*/ 11586730 w 11802778"/>
              <a:gd name="connsiteY709" fmla="*/ 1801542 h 6439430"/>
              <a:gd name="connsiteX710" fmla="*/ 11585236 w 11802778"/>
              <a:gd name="connsiteY710" fmla="*/ 1848752 h 6439430"/>
              <a:gd name="connsiteX711" fmla="*/ 11583245 w 11802778"/>
              <a:gd name="connsiteY711" fmla="*/ 1880349 h 6439430"/>
              <a:gd name="connsiteX712" fmla="*/ 11580257 w 11802778"/>
              <a:gd name="connsiteY712" fmla="*/ 1911204 h 6439430"/>
              <a:gd name="connsiteX713" fmla="*/ 11576773 w 11802778"/>
              <a:gd name="connsiteY713" fmla="*/ 1942430 h 6439430"/>
              <a:gd name="connsiteX714" fmla="*/ 11572293 w 11802778"/>
              <a:gd name="connsiteY714" fmla="*/ 1973283 h 6439430"/>
              <a:gd name="connsiteX715" fmla="*/ 11567813 w 11802778"/>
              <a:gd name="connsiteY715" fmla="*/ 2004138 h 6439430"/>
              <a:gd name="connsiteX716" fmla="*/ 11562336 w 11802778"/>
              <a:gd name="connsiteY716" fmla="*/ 2034619 h 6439430"/>
              <a:gd name="connsiteX717" fmla="*/ 11556362 w 11802778"/>
              <a:gd name="connsiteY717" fmla="*/ 2065102 h 6439430"/>
              <a:gd name="connsiteX718" fmla="*/ 11549393 w 11802778"/>
              <a:gd name="connsiteY718" fmla="*/ 2095584 h 6439430"/>
              <a:gd name="connsiteX719" fmla="*/ 11542923 w 11802778"/>
              <a:gd name="connsiteY719" fmla="*/ 2125696 h 6439430"/>
              <a:gd name="connsiteX720" fmla="*/ 11535456 w 11802778"/>
              <a:gd name="connsiteY720" fmla="*/ 2155806 h 6439430"/>
              <a:gd name="connsiteX721" fmla="*/ 11527491 w 11802778"/>
              <a:gd name="connsiteY721" fmla="*/ 2185917 h 6439430"/>
              <a:gd name="connsiteX722" fmla="*/ 11519028 w 11802778"/>
              <a:gd name="connsiteY722" fmla="*/ 2216027 h 6439430"/>
              <a:gd name="connsiteX723" fmla="*/ 11510067 w 11802778"/>
              <a:gd name="connsiteY723" fmla="*/ 2245766 h 6439430"/>
              <a:gd name="connsiteX724" fmla="*/ 11500609 w 11802778"/>
              <a:gd name="connsiteY724" fmla="*/ 2275506 h 6439430"/>
              <a:gd name="connsiteX725" fmla="*/ 11491150 w 11802778"/>
              <a:gd name="connsiteY725" fmla="*/ 2304873 h 6439430"/>
              <a:gd name="connsiteX726" fmla="*/ 11480697 w 11802778"/>
              <a:gd name="connsiteY726" fmla="*/ 2334610 h 6439430"/>
              <a:gd name="connsiteX727" fmla="*/ 11479702 w 11802778"/>
              <a:gd name="connsiteY727" fmla="*/ 2347993 h 6439430"/>
              <a:gd name="connsiteX728" fmla="*/ 11478208 w 11802778"/>
              <a:gd name="connsiteY728" fmla="*/ 2358030 h 6439430"/>
              <a:gd name="connsiteX729" fmla="*/ 11477212 w 11802778"/>
              <a:gd name="connsiteY729" fmla="*/ 2362491 h 6439430"/>
              <a:gd name="connsiteX730" fmla="*/ 11475220 w 11802778"/>
              <a:gd name="connsiteY730" fmla="*/ 2367324 h 6439430"/>
              <a:gd name="connsiteX731" fmla="*/ 11473728 w 11802778"/>
              <a:gd name="connsiteY731" fmla="*/ 2370669 h 6439430"/>
              <a:gd name="connsiteX732" fmla="*/ 11471736 w 11802778"/>
              <a:gd name="connsiteY732" fmla="*/ 2372528 h 6439430"/>
              <a:gd name="connsiteX733" fmla="*/ 11470740 w 11802778"/>
              <a:gd name="connsiteY733" fmla="*/ 2373271 h 6439430"/>
              <a:gd name="connsiteX734" fmla="*/ 11469745 w 11802778"/>
              <a:gd name="connsiteY734" fmla="*/ 2374014 h 6439430"/>
              <a:gd name="connsiteX735" fmla="*/ 11467754 w 11802778"/>
              <a:gd name="connsiteY735" fmla="*/ 2374387 h 6439430"/>
              <a:gd name="connsiteX736" fmla="*/ 11466260 w 11802778"/>
              <a:gd name="connsiteY736" fmla="*/ 2374387 h 6439430"/>
              <a:gd name="connsiteX737" fmla="*/ 11464268 w 11802778"/>
              <a:gd name="connsiteY737" fmla="*/ 2374014 h 6439430"/>
              <a:gd name="connsiteX738" fmla="*/ 11462277 w 11802778"/>
              <a:gd name="connsiteY738" fmla="*/ 2372899 h 6439430"/>
              <a:gd name="connsiteX739" fmla="*/ 11460287 w 11802778"/>
              <a:gd name="connsiteY739" fmla="*/ 2371413 h 6439430"/>
              <a:gd name="connsiteX740" fmla="*/ 11458294 w 11802778"/>
              <a:gd name="connsiteY740" fmla="*/ 2369181 h 6439430"/>
              <a:gd name="connsiteX741" fmla="*/ 11455308 w 11802778"/>
              <a:gd name="connsiteY741" fmla="*/ 2366580 h 6439430"/>
              <a:gd name="connsiteX742" fmla="*/ 11449833 w 11802778"/>
              <a:gd name="connsiteY742" fmla="*/ 2358773 h 6439430"/>
              <a:gd name="connsiteX743" fmla="*/ 11443361 w 11802778"/>
              <a:gd name="connsiteY743" fmla="*/ 2348737 h 6439430"/>
              <a:gd name="connsiteX744" fmla="*/ 11444855 w 11802778"/>
              <a:gd name="connsiteY744" fmla="*/ 2317139 h 6439430"/>
              <a:gd name="connsiteX745" fmla="*/ 11444855 w 11802778"/>
              <a:gd name="connsiteY745" fmla="*/ 2301527 h 6439430"/>
              <a:gd name="connsiteX746" fmla="*/ 11443361 w 11802778"/>
              <a:gd name="connsiteY746" fmla="*/ 2286285 h 6439430"/>
              <a:gd name="connsiteX747" fmla="*/ 11442366 w 11802778"/>
              <a:gd name="connsiteY747" fmla="*/ 2278851 h 6439430"/>
              <a:gd name="connsiteX748" fmla="*/ 11441370 w 11802778"/>
              <a:gd name="connsiteY748" fmla="*/ 2271043 h 6439430"/>
              <a:gd name="connsiteX749" fmla="*/ 11439378 w 11802778"/>
              <a:gd name="connsiteY749" fmla="*/ 2263609 h 6439430"/>
              <a:gd name="connsiteX750" fmla="*/ 11437387 w 11802778"/>
              <a:gd name="connsiteY750" fmla="*/ 2256174 h 6439430"/>
              <a:gd name="connsiteX751" fmla="*/ 11434898 w 11802778"/>
              <a:gd name="connsiteY751" fmla="*/ 2249111 h 6439430"/>
              <a:gd name="connsiteX752" fmla="*/ 11431414 w 11802778"/>
              <a:gd name="connsiteY752" fmla="*/ 2241678 h 6439430"/>
              <a:gd name="connsiteX753" fmla="*/ 11427430 w 11802778"/>
              <a:gd name="connsiteY753" fmla="*/ 2234613 h 6439430"/>
              <a:gd name="connsiteX754" fmla="*/ 11423449 w 11802778"/>
              <a:gd name="connsiteY754" fmla="*/ 2227550 h 6439430"/>
              <a:gd name="connsiteX755" fmla="*/ 11422452 w 11802778"/>
              <a:gd name="connsiteY755" fmla="*/ 2217142 h 6439430"/>
              <a:gd name="connsiteX756" fmla="*/ 11421457 w 11802778"/>
              <a:gd name="connsiteY756" fmla="*/ 2207105 h 6439430"/>
              <a:gd name="connsiteX757" fmla="*/ 11422951 w 11802778"/>
              <a:gd name="connsiteY757" fmla="*/ 2202273 h 6439430"/>
              <a:gd name="connsiteX758" fmla="*/ 11423946 w 11802778"/>
              <a:gd name="connsiteY758" fmla="*/ 2198556 h 6439430"/>
              <a:gd name="connsiteX759" fmla="*/ 11424941 w 11802778"/>
              <a:gd name="connsiteY759" fmla="*/ 2195209 h 6439430"/>
              <a:gd name="connsiteX760" fmla="*/ 11425440 w 11802778"/>
              <a:gd name="connsiteY760" fmla="*/ 2192236 h 6439430"/>
              <a:gd name="connsiteX761" fmla="*/ 11424941 w 11802778"/>
              <a:gd name="connsiteY761" fmla="*/ 2189634 h 6439430"/>
              <a:gd name="connsiteX762" fmla="*/ 11423946 w 11802778"/>
              <a:gd name="connsiteY762" fmla="*/ 2187032 h 6439430"/>
              <a:gd name="connsiteX763" fmla="*/ 11422951 w 11802778"/>
              <a:gd name="connsiteY763" fmla="*/ 2185544 h 6439430"/>
              <a:gd name="connsiteX764" fmla="*/ 11421955 w 11802778"/>
              <a:gd name="connsiteY764" fmla="*/ 2183687 h 6439430"/>
              <a:gd name="connsiteX765" fmla="*/ 11422452 w 11802778"/>
              <a:gd name="connsiteY765" fmla="*/ 2152089 h 6439430"/>
              <a:gd name="connsiteX766" fmla="*/ 11422951 w 11802778"/>
              <a:gd name="connsiteY766" fmla="*/ 2120120 h 6439430"/>
              <a:gd name="connsiteX767" fmla="*/ 11422951 w 11802778"/>
              <a:gd name="connsiteY767" fmla="*/ 2088522 h 6439430"/>
              <a:gd name="connsiteX768" fmla="*/ 11422951 w 11802778"/>
              <a:gd name="connsiteY768" fmla="*/ 2056925 h 6439430"/>
              <a:gd name="connsiteX769" fmla="*/ 11421955 w 11802778"/>
              <a:gd name="connsiteY769" fmla="*/ 2025327 h 6439430"/>
              <a:gd name="connsiteX770" fmla="*/ 11420960 w 11802778"/>
              <a:gd name="connsiteY770" fmla="*/ 1993358 h 6439430"/>
              <a:gd name="connsiteX771" fmla="*/ 11418471 w 11802778"/>
              <a:gd name="connsiteY771" fmla="*/ 1962132 h 6439430"/>
              <a:gd name="connsiteX772" fmla="*/ 11416478 w 11802778"/>
              <a:gd name="connsiteY772" fmla="*/ 1930906 h 6439430"/>
              <a:gd name="connsiteX773" fmla="*/ 11413492 w 11802778"/>
              <a:gd name="connsiteY773" fmla="*/ 1899308 h 6439430"/>
              <a:gd name="connsiteX774" fmla="*/ 11409509 w 11802778"/>
              <a:gd name="connsiteY774" fmla="*/ 1867711 h 6439430"/>
              <a:gd name="connsiteX775" fmla="*/ 11405528 w 11802778"/>
              <a:gd name="connsiteY775" fmla="*/ 1836485 h 6439430"/>
              <a:gd name="connsiteX776" fmla="*/ 11401047 w 11802778"/>
              <a:gd name="connsiteY776" fmla="*/ 1805260 h 6439430"/>
              <a:gd name="connsiteX777" fmla="*/ 11395073 w 11802778"/>
              <a:gd name="connsiteY777" fmla="*/ 1774034 h 6439430"/>
              <a:gd name="connsiteX778" fmla="*/ 11389598 w 11802778"/>
              <a:gd name="connsiteY778" fmla="*/ 1742435 h 6439430"/>
              <a:gd name="connsiteX779" fmla="*/ 11382629 w 11802778"/>
              <a:gd name="connsiteY779" fmla="*/ 1711582 h 6439430"/>
              <a:gd name="connsiteX780" fmla="*/ 11375161 w 11802778"/>
              <a:gd name="connsiteY780" fmla="*/ 1680727 h 6439430"/>
              <a:gd name="connsiteX781" fmla="*/ 11301486 w 11802778"/>
              <a:gd name="connsiteY781" fmla="*/ 659940 h 6439430"/>
              <a:gd name="connsiteX782" fmla="*/ 11304971 w 11802778"/>
              <a:gd name="connsiteY782" fmla="*/ 620908 h 6439430"/>
              <a:gd name="connsiteX783" fmla="*/ 11306465 w 11802778"/>
              <a:gd name="connsiteY783" fmla="*/ 581876 h 6439430"/>
              <a:gd name="connsiteX784" fmla="*/ 11307460 w 11802778"/>
              <a:gd name="connsiteY784" fmla="*/ 542843 h 6439430"/>
              <a:gd name="connsiteX785" fmla="*/ 11307460 w 11802778"/>
              <a:gd name="connsiteY785" fmla="*/ 504556 h 6439430"/>
              <a:gd name="connsiteX786" fmla="*/ 11306465 w 11802778"/>
              <a:gd name="connsiteY786" fmla="*/ 465522 h 6439430"/>
              <a:gd name="connsiteX787" fmla="*/ 11304971 w 11802778"/>
              <a:gd name="connsiteY787" fmla="*/ 426863 h 6439430"/>
              <a:gd name="connsiteX788" fmla="*/ 11301983 w 11802778"/>
              <a:gd name="connsiteY788" fmla="*/ 388202 h 6439430"/>
              <a:gd name="connsiteX789" fmla="*/ 11299494 w 11802778"/>
              <a:gd name="connsiteY789" fmla="*/ 349170 h 6439430"/>
              <a:gd name="connsiteX790" fmla="*/ 11295513 w 11802778"/>
              <a:gd name="connsiteY790" fmla="*/ 310881 h 6439430"/>
              <a:gd name="connsiteX791" fmla="*/ 11291529 w 11802778"/>
              <a:gd name="connsiteY791" fmla="*/ 272220 h 6439430"/>
              <a:gd name="connsiteX792" fmla="*/ 11286054 w 11802778"/>
              <a:gd name="connsiteY792" fmla="*/ 233932 h 6439430"/>
              <a:gd name="connsiteX793" fmla="*/ 11281076 w 11802778"/>
              <a:gd name="connsiteY793" fmla="*/ 195271 h 6439430"/>
              <a:gd name="connsiteX794" fmla="*/ 11275599 w 11802778"/>
              <a:gd name="connsiteY794" fmla="*/ 156982 h 6439430"/>
              <a:gd name="connsiteX795" fmla="*/ 11269129 w 11802778"/>
              <a:gd name="connsiteY795" fmla="*/ 118321 h 6439430"/>
              <a:gd name="connsiteX796" fmla="*/ 11256186 w 11802778"/>
              <a:gd name="connsiteY796" fmla="*/ 41373 h 6439430"/>
              <a:gd name="connsiteX797" fmla="*/ 11255687 w 11802778"/>
              <a:gd name="connsiteY797" fmla="*/ 9775 h 6439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</a:cxnLst>
            <a:rect l="l" t="t" r="r" b="b"/>
            <a:pathLst>
              <a:path w="11802778" h="6439430">
                <a:moveTo>
                  <a:pt x="11255078" y="0"/>
                </a:moveTo>
                <a:lnTo>
                  <a:pt x="9545743" y="0"/>
                </a:lnTo>
                <a:lnTo>
                  <a:pt x="9541736" y="5686"/>
                </a:lnTo>
                <a:lnTo>
                  <a:pt x="9538749" y="12377"/>
                </a:lnTo>
                <a:lnTo>
                  <a:pt x="9536259" y="19812"/>
                </a:lnTo>
                <a:lnTo>
                  <a:pt x="9533771" y="27247"/>
                </a:lnTo>
                <a:lnTo>
                  <a:pt x="9532775" y="34681"/>
                </a:lnTo>
                <a:lnTo>
                  <a:pt x="9532278" y="42487"/>
                </a:lnTo>
                <a:lnTo>
                  <a:pt x="9531780" y="49922"/>
                </a:lnTo>
                <a:lnTo>
                  <a:pt x="9531780" y="65163"/>
                </a:lnTo>
                <a:lnTo>
                  <a:pt x="9531780" y="81148"/>
                </a:lnTo>
                <a:lnTo>
                  <a:pt x="9531780" y="88954"/>
                </a:lnTo>
                <a:lnTo>
                  <a:pt x="9531281" y="96762"/>
                </a:lnTo>
                <a:lnTo>
                  <a:pt x="9530286" y="104195"/>
                </a:lnTo>
                <a:lnTo>
                  <a:pt x="9528792" y="111631"/>
                </a:lnTo>
                <a:lnTo>
                  <a:pt x="9524811" y="125385"/>
                </a:lnTo>
                <a:lnTo>
                  <a:pt x="9522321" y="139511"/>
                </a:lnTo>
                <a:lnTo>
                  <a:pt x="9519334" y="153265"/>
                </a:lnTo>
                <a:lnTo>
                  <a:pt x="9516348" y="167390"/>
                </a:lnTo>
                <a:lnTo>
                  <a:pt x="9512365" y="195271"/>
                </a:lnTo>
                <a:lnTo>
                  <a:pt x="9509379" y="223895"/>
                </a:lnTo>
                <a:lnTo>
                  <a:pt x="9507386" y="252146"/>
                </a:lnTo>
                <a:lnTo>
                  <a:pt x="9505396" y="280770"/>
                </a:lnTo>
                <a:lnTo>
                  <a:pt x="9503902" y="337274"/>
                </a:lnTo>
                <a:lnTo>
                  <a:pt x="9502410" y="394149"/>
                </a:lnTo>
                <a:lnTo>
                  <a:pt x="9500916" y="422773"/>
                </a:lnTo>
                <a:lnTo>
                  <a:pt x="9499921" y="451026"/>
                </a:lnTo>
                <a:lnTo>
                  <a:pt x="9496933" y="479277"/>
                </a:lnTo>
                <a:lnTo>
                  <a:pt x="9494443" y="507529"/>
                </a:lnTo>
                <a:lnTo>
                  <a:pt x="9489964" y="535409"/>
                </a:lnTo>
                <a:lnTo>
                  <a:pt x="9487474" y="549164"/>
                </a:lnTo>
                <a:lnTo>
                  <a:pt x="9483990" y="563290"/>
                </a:lnTo>
                <a:lnTo>
                  <a:pt x="9437695" y="1037997"/>
                </a:lnTo>
                <a:lnTo>
                  <a:pt x="9433711" y="1048776"/>
                </a:lnTo>
                <a:lnTo>
                  <a:pt x="9430725" y="1058070"/>
                </a:lnTo>
                <a:lnTo>
                  <a:pt x="9429728" y="1062531"/>
                </a:lnTo>
                <a:lnTo>
                  <a:pt x="9429231" y="1066992"/>
                </a:lnTo>
                <a:lnTo>
                  <a:pt x="9429728" y="1070709"/>
                </a:lnTo>
                <a:lnTo>
                  <a:pt x="9430227" y="1074427"/>
                </a:lnTo>
                <a:lnTo>
                  <a:pt x="9427239" y="1089668"/>
                </a:lnTo>
                <a:lnTo>
                  <a:pt x="9424253" y="1104909"/>
                </a:lnTo>
                <a:lnTo>
                  <a:pt x="9420270" y="1135390"/>
                </a:lnTo>
                <a:lnTo>
                  <a:pt x="9417781" y="1166616"/>
                </a:lnTo>
                <a:lnTo>
                  <a:pt x="9415791" y="1197471"/>
                </a:lnTo>
                <a:lnTo>
                  <a:pt x="9414296" y="1228325"/>
                </a:lnTo>
                <a:lnTo>
                  <a:pt x="9413301" y="1259179"/>
                </a:lnTo>
                <a:lnTo>
                  <a:pt x="9410812" y="1321631"/>
                </a:lnTo>
                <a:lnTo>
                  <a:pt x="9424253" y="1332039"/>
                </a:lnTo>
                <a:lnTo>
                  <a:pt x="9424253" y="1332782"/>
                </a:lnTo>
                <a:lnTo>
                  <a:pt x="9410812" y="1321631"/>
                </a:lnTo>
                <a:lnTo>
                  <a:pt x="9406831" y="1327206"/>
                </a:lnTo>
                <a:lnTo>
                  <a:pt x="9403843" y="1333155"/>
                </a:lnTo>
                <a:lnTo>
                  <a:pt x="9401852" y="1339474"/>
                </a:lnTo>
                <a:lnTo>
                  <a:pt x="9399860" y="1345794"/>
                </a:lnTo>
                <a:lnTo>
                  <a:pt x="9398864" y="1352484"/>
                </a:lnTo>
                <a:lnTo>
                  <a:pt x="9398368" y="1359176"/>
                </a:lnTo>
                <a:lnTo>
                  <a:pt x="9397371" y="1373302"/>
                </a:lnTo>
                <a:lnTo>
                  <a:pt x="9395879" y="1387428"/>
                </a:lnTo>
                <a:lnTo>
                  <a:pt x="9394884" y="1394119"/>
                </a:lnTo>
                <a:lnTo>
                  <a:pt x="9393389" y="1400810"/>
                </a:lnTo>
                <a:lnTo>
                  <a:pt x="9390402" y="1407501"/>
                </a:lnTo>
                <a:lnTo>
                  <a:pt x="9386917" y="1413450"/>
                </a:lnTo>
                <a:lnTo>
                  <a:pt x="9382437" y="1419397"/>
                </a:lnTo>
                <a:lnTo>
                  <a:pt x="9376962" y="1425346"/>
                </a:lnTo>
                <a:lnTo>
                  <a:pt x="9326185" y="1171077"/>
                </a:lnTo>
                <a:lnTo>
                  <a:pt x="9276405" y="919784"/>
                </a:lnTo>
                <a:lnTo>
                  <a:pt x="9273915" y="907145"/>
                </a:lnTo>
                <a:lnTo>
                  <a:pt x="9271426" y="894878"/>
                </a:lnTo>
                <a:lnTo>
                  <a:pt x="9267942" y="882982"/>
                </a:lnTo>
                <a:lnTo>
                  <a:pt x="9263462" y="871458"/>
                </a:lnTo>
                <a:lnTo>
                  <a:pt x="9260474" y="865883"/>
                </a:lnTo>
                <a:lnTo>
                  <a:pt x="9257488" y="860307"/>
                </a:lnTo>
                <a:lnTo>
                  <a:pt x="9254002" y="855474"/>
                </a:lnTo>
                <a:lnTo>
                  <a:pt x="9250021" y="850642"/>
                </a:lnTo>
                <a:lnTo>
                  <a:pt x="9246038" y="846181"/>
                </a:lnTo>
                <a:lnTo>
                  <a:pt x="9241558" y="841348"/>
                </a:lnTo>
                <a:lnTo>
                  <a:pt x="9236579" y="837259"/>
                </a:lnTo>
                <a:lnTo>
                  <a:pt x="9231104" y="833169"/>
                </a:lnTo>
                <a:lnTo>
                  <a:pt x="9235584" y="824248"/>
                </a:lnTo>
                <a:lnTo>
                  <a:pt x="9239069" y="816069"/>
                </a:lnTo>
                <a:lnTo>
                  <a:pt x="9241059" y="807520"/>
                </a:lnTo>
                <a:lnTo>
                  <a:pt x="9243052" y="798598"/>
                </a:lnTo>
                <a:lnTo>
                  <a:pt x="9244047" y="790049"/>
                </a:lnTo>
                <a:lnTo>
                  <a:pt x="9244047" y="781498"/>
                </a:lnTo>
                <a:lnTo>
                  <a:pt x="9243548" y="773320"/>
                </a:lnTo>
                <a:lnTo>
                  <a:pt x="9242055" y="764770"/>
                </a:lnTo>
                <a:lnTo>
                  <a:pt x="9241059" y="755849"/>
                </a:lnTo>
                <a:lnTo>
                  <a:pt x="9239568" y="747298"/>
                </a:lnTo>
                <a:lnTo>
                  <a:pt x="9235086" y="730570"/>
                </a:lnTo>
                <a:lnTo>
                  <a:pt x="9230107" y="713843"/>
                </a:lnTo>
                <a:lnTo>
                  <a:pt x="9226126" y="696742"/>
                </a:lnTo>
                <a:lnTo>
                  <a:pt x="9131542" y="275195"/>
                </a:lnTo>
                <a:lnTo>
                  <a:pt x="9069527" y="0"/>
                </a:lnTo>
                <a:lnTo>
                  <a:pt x="7624310" y="0"/>
                </a:lnTo>
                <a:lnTo>
                  <a:pt x="7621692" y="27618"/>
                </a:lnTo>
                <a:lnTo>
                  <a:pt x="7613726" y="112003"/>
                </a:lnTo>
                <a:lnTo>
                  <a:pt x="7606757" y="196386"/>
                </a:lnTo>
                <a:lnTo>
                  <a:pt x="7600784" y="280770"/>
                </a:lnTo>
                <a:lnTo>
                  <a:pt x="7594810" y="365525"/>
                </a:lnTo>
                <a:lnTo>
                  <a:pt x="7589831" y="449910"/>
                </a:lnTo>
                <a:lnTo>
                  <a:pt x="7585850" y="534666"/>
                </a:lnTo>
                <a:lnTo>
                  <a:pt x="7581867" y="618679"/>
                </a:lnTo>
                <a:lnTo>
                  <a:pt x="7579378" y="703805"/>
                </a:lnTo>
                <a:lnTo>
                  <a:pt x="7576889" y="788561"/>
                </a:lnTo>
                <a:lnTo>
                  <a:pt x="7575397" y="873317"/>
                </a:lnTo>
                <a:lnTo>
                  <a:pt x="7570418" y="880009"/>
                </a:lnTo>
                <a:lnTo>
                  <a:pt x="7569768" y="881100"/>
                </a:lnTo>
                <a:lnTo>
                  <a:pt x="7569663" y="871832"/>
                </a:lnTo>
                <a:lnTo>
                  <a:pt x="7568169" y="784101"/>
                </a:lnTo>
                <a:lnTo>
                  <a:pt x="7565183" y="696373"/>
                </a:lnTo>
                <a:lnTo>
                  <a:pt x="7558711" y="520912"/>
                </a:lnTo>
                <a:lnTo>
                  <a:pt x="7556222" y="433184"/>
                </a:lnTo>
                <a:lnTo>
                  <a:pt x="7553236" y="345454"/>
                </a:lnTo>
                <a:lnTo>
                  <a:pt x="7550747" y="257723"/>
                </a:lnTo>
                <a:lnTo>
                  <a:pt x="7549252" y="169622"/>
                </a:lnTo>
                <a:lnTo>
                  <a:pt x="7549252" y="81892"/>
                </a:lnTo>
                <a:lnTo>
                  <a:pt x="7549252" y="38027"/>
                </a:lnTo>
                <a:lnTo>
                  <a:pt x="7550115" y="0"/>
                </a:lnTo>
                <a:lnTo>
                  <a:pt x="4252663" y="0"/>
                </a:lnTo>
                <a:lnTo>
                  <a:pt x="4253526" y="38026"/>
                </a:lnTo>
                <a:lnTo>
                  <a:pt x="4253526" y="81891"/>
                </a:lnTo>
                <a:lnTo>
                  <a:pt x="4253526" y="169621"/>
                </a:lnTo>
                <a:lnTo>
                  <a:pt x="4252032" y="257722"/>
                </a:lnTo>
                <a:lnTo>
                  <a:pt x="4249543" y="345453"/>
                </a:lnTo>
                <a:lnTo>
                  <a:pt x="4246557" y="433183"/>
                </a:lnTo>
                <a:lnTo>
                  <a:pt x="4244067" y="520911"/>
                </a:lnTo>
                <a:lnTo>
                  <a:pt x="4237595" y="696372"/>
                </a:lnTo>
                <a:lnTo>
                  <a:pt x="4234609" y="784100"/>
                </a:lnTo>
                <a:lnTo>
                  <a:pt x="4233115" y="871831"/>
                </a:lnTo>
                <a:lnTo>
                  <a:pt x="4233010" y="881102"/>
                </a:lnTo>
                <a:lnTo>
                  <a:pt x="4232360" y="880010"/>
                </a:lnTo>
                <a:lnTo>
                  <a:pt x="4227381" y="873318"/>
                </a:lnTo>
                <a:lnTo>
                  <a:pt x="4225889" y="788562"/>
                </a:lnTo>
                <a:lnTo>
                  <a:pt x="4223400" y="703806"/>
                </a:lnTo>
                <a:lnTo>
                  <a:pt x="4220911" y="618680"/>
                </a:lnTo>
                <a:lnTo>
                  <a:pt x="4216928" y="534667"/>
                </a:lnTo>
                <a:lnTo>
                  <a:pt x="4212947" y="449911"/>
                </a:lnTo>
                <a:lnTo>
                  <a:pt x="4207968" y="365527"/>
                </a:lnTo>
                <a:lnTo>
                  <a:pt x="4201995" y="280771"/>
                </a:lnTo>
                <a:lnTo>
                  <a:pt x="4196021" y="196387"/>
                </a:lnTo>
                <a:lnTo>
                  <a:pt x="4189052" y="112004"/>
                </a:lnTo>
                <a:lnTo>
                  <a:pt x="4181086" y="27619"/>
                </a:lnTo>
                <a:lnTo>
                  <a:pt x="4178468" y="0"/>
                </a:lnTo>
                <a:lnTo>
                  <a:pt x="2733251" y="0"/>
                </a:lnTo>
                <a:lnTo>
                  <a:pt x="2671235" y="275196"/>
                </a:lnTo>
                <a:lnTo>
                  <a:pt x="2576652" y="696743"/>
                </a:lnTo>
                <a:lnTo>
                  <a:pt x="2572671" y="713844"/>
                </a:lnTo>
                <a:lnTo>
                  <a:pt x="2567692" y="730571"/>
                </a:lnTo>
                <a:lnTo>
                  <a:pt x="2563211" y="747299"/>
                </a:lnTo>
                <a:lnTo>
                  <a:pt x="2561719" y="755850"/>
                </a:lnTo>
                <a:lnTo>
                  <a:pt x="2560723" y="764771"/>
                </a:lnTo>
                <a:lnTo>
                  <a:pt x="2559229" y="773321"/>
                </a:lnTo>
                <a:lnTo>
                  <a:pt x="2558731" y="781499"/>
                </a:lnTo>
                <a:lnTo>
                  <a:pt x="2558731" y="790050"/>
                </a:lnTo>
                <a:lnTo>
                  <a:pt x="2559726" y="798599"/>
                </a:lnTo>
                <a:lnTo>
                  <a:pt x="2561719" y="807521"/>
                </a:lnTo>
                <a:lnTo>
                  <a:pt x="2563709" y="816070"/>
                </a:lnTo>
                <a:lnTo>
                  <a:pt x="2567193" y="824249"/>
                </a:lnTo>
                <a:lnTo>
                  <a:pt x="2571673" y="833170"/>
                </a:lnTo>
                <a:lnTo>
                  <a:pt x="2566199" y="837260"/>
                </a:lnTo>
                <a:lnTo>
                  <a:pt x="2561220" y="841349"/>
                </a:lnTo>
                <a:lnTo>
                  <a:pt x="2556740" y="846182"/>
                </a:lnTo>
                <a:lnTo>
                  <a:pt x="2552757" y="850643"/>
                </a:lnTo>
                <a:lnTo>
                  <a:pt x="2548776" y="855475"/>
                </a:lnTo>
                <a:lnTo>
                  <a:pt x="2545289" y="860308"/>
                </a:lnTo>
                <a:lnTo>
                  <a:pt x="2542303" y="865884"/>
                </a:lnTo>
                <a:lnTo>
                  <a:pt x="2539316" y="871459"/>
                </a:lnTo>
                <a:lnTo>
                  <a:pt x="2534836" y="882983"/>
                </a:lnTo>
                <a:lnTo>
                  <a:pt x="2531351" y="894879"/>
                </a:lnTo>
                <a:lnTo>
                  <a:pt x="2528863" y="907146"/>
                </a:lnTo>
                <a:lnTo>
                  <a:pt x="2526373" y="919785"/>
                </a:lnTo>
                <a:lnTo>
                  <a:pt x="2476593" y="1171078"/>
                </a:lnTo>
                <a:lnTo>
                  <a:pt x="2425815" y="1425347"/>
                </a:lnTo>
                <a:lnTo>
                  <a:pt x="2420341" y="1419398"/>
                </a:lnTo>
                <a:lnTo>
                  <a:pt x="2415861" y="1413451"/>
                </a:lnTo>
                <a:lnTo>
                  <a:pt x="2412376" y="1407502"/>
                </a:lnTo>
                <a:lnTo>
                  <a:pt x="2409389" y="1400811"/>
                </a:lnTo>
                <a:lnTo>
                  <a:pt x="2407895" y="1394119"/>
                </a:lnTo>
                <a:lnTo>
                  <a:pt x="2406899" y="1387429"/>
                </a:lnTo>
                <a:lnTo>
                  <a:pt x="2405407" y="1373303"/>
                </a:lnTo>
                <a:lnTo>
                  <a:pt x="2404410" y="1359177"/>
                </a:lnTo>
                <a:lnTo>
                  <a:pt x="2403913" y="1352485"/>
                </a:lnTo>
                <a:lnTo>
                  <a:pt x="2402918" y="1345795"/>
                </a:lnTo>
                <a:lnTo>
                  <a:pt x="2400925" y="1339475"/>
                </a:lnTo>
                <a:lnTo>
                  <a:pt x="2398935" y="1333156"/>
                </a:lnTo>
                <a:lnTo>
                  <a:pt x="2395947" y="1327207"/>
                </a:lnTo>
                <a:lnTo>
                  <a:pt x="2391966" y="1321632"/>
                </a:lnTo>
                <a:lnTo>
                  <a:pt x="2378525" y="1332784"/>
                </a:lnTo>
                <a:lnTo>
                  <a:pt x="2378525" y="1332040"/>
                </a:lnTo>
                <a:lnTo>
                  <a:pt x="2391966" y="1321632"/>
                </a:lnTo>
                <a:lnTo>
                  <a:pt x="2389477" y="1259180"/>
                </a:lnTo>
                <a:lnTo>
                  <a:pt x="2388481" y="1228326"/>
                </a:lnTo>
                <a:lnTo>
                  <a:pt x="2386987" y="1197472"/>
                </a:lnTo>
                <a:lnTo>
                  <a:pt x="2384997" y="1166617"/>
                </a:lnTo>
                <a:lnTo>
                  <a:pt x="2382508" y="1135391"/>
                </a:lnTo>
                <a:lnTo>
                  <a:pt x="2378525" y="1104910"/>
                </a:lnTo>
                <a:lnTo>
                  <a:pt x="2375539" y="1089669"/>
                </a:lnTo>
                <a:lnTo>
                  <a:pt x="2372551" y="1074428"/>
                </a:lnTo>
                <a:lnTo>
                  <a:pt x="2373049" y="1070710"/>
                </a:lnTo>
                <a:lnTo>
                  <a:pt x="2373547" y="1066993"/>
                </a:lnTo>
                <a:lnTo>
                  <a:pt x="2373049" y="1062532"/>
                </a:lnTo>
                <a:lnTo>
                  <a:pt x="2372053" y="1058071"/>
                </a:lnTo>
                <a:lnTo>
                  <a:pt x="2369067" y="1048777"/>
                </a:lnTo>
                <a:lnTo>
                  <a:pt x="2365083" y="1037998"/>
                </a:lnTo>
                <a:lnTo>
                  <a:pt x="2318788" y="563291"/>
                </a:lnTo>
                <a:lnTo>
                  <a:pt x="2315303" y="549165"/>
                </a:lnTo>
                <a:lnTo>
                  <a:pt x="2312814" y="535410"/>
                </a:lnTo>
                <a:lnTo>
                  <a:pt x="2308335" y="507530"/>
                </a:lnTo>
                <a:lnTo>
                  <a:pt x="2305845" y="479278"/>
                </a:lnTo>
                <a:lnTo>
                  <a:pt x="2302857" y="451027"/>
                </a:lnTo>
                <a:lnTo>
                  <a:pt x="2301862" y="422774"/>
                </a:lnTo>
                <a:lnTo>
                  <a:pt x="2300368" y="394150"/>
                </a:lnTo>
                <a:lnTo>
                  <a:pt x="2298876" y="337275"/>
                </a:lnTo>
                <a:lnTo>
                  <a:pt x="2297382" y="280771"/>
                </a:lnTo>
                <a:lnTo>
                  <a:pt x="2295391" y="252147"/>
                </a:lnTo>
                <a:lnTo>
                  <a:pt x="2293399" y="223896"/>
                </a:lnTo>
                <a:lnTo>
                  <a:pt x="2290413" y="195272"/>
                </a:lnTo>
                <a:lnTo>
                  <a:pt x="2286430" y="167391"/>
                </a:lnTo>
                <a:lnTo>
                  <a:pt x="2283444" y="153266"/>
                </a:lnTo>
                <a:lnTo>
                  <a:pt x="2280457" y="139512"/>
                </a:lnTo>
                <a:lnTo>
                  <a:pt x="2277967" y="125386"/>
                </a:lnTo>
                <a:lnTo>
                  <a:pt x="2273986" y="111632"/>
                </a:lnTo>
                <a:lnTo>
                  <a:pt x="2272492" y="104196"/>
                </a:lnTo>
                <a:lnTo>
                  <a:pt x="2271497" y="96763"/>
                </a:lnTo>
                <a:lnTo>
                  <a:pt x="2270998" y="88955"/>
                </a:lnTo>
                <a:lnTo>
                  <a:pt x="2270998" y="81149"/>
                </a:lnTo>
                <a:lnTo>
                  <a:pt x="2270998" y="65164"/>
                </a:lnTo>
                <a:lnTo>
                  <a:pt x="2270998" y="49923"/>
                </a:lnTo>
                <a:lnTo>
                  <a:pt x="2270499" y="42488"/>
                </a:lnTo>
                <a:lnTo>
                  <a:pt x="2270003" y="34682"/>
                </a:lnTo>
                <a:lnTo>
                  <a:pt x="2269007" y="27248"/>
                </a:lnTo>
                <a:lnTo>
                  <a:pt x="2266519" y="19813"/>
                </a:lnTo>
                <a:lnTo>
                  <a:pt x="2264029" y="12378"/>
                </a:lnTo>
                <a:lnTo>
                  <a:pt x="2261041" y="5687"/>
                </a:lnTo>
                <a:lnTo>
                  <a:pt x="2257034" y="0"/>
                </a:lnTo>
                <a:lnTo>
                  <a:pt x="547700" y="0"/>
                </a:lnTo>
                <a:lnTo>
                  <a:pt x="547091" y="9776"/>
                </a:lnTo>
                <a:lnTo>
                  <a:pt x="546592" y="41374"/>
                </a:lnTo>
                <a:lnTo>
                  <a:pt x="533649" y="118322"/>
                </a:lnTo>
                <a:lnTo>
                  <a:pt x="527179" y="156983"/>
                </a:lnTo>
                <a:lnTo>
                  <a:pt x="521702" y="195272"/>
                </a:lnTo>
                <a:lnTo>
                  <a:pt x="516723" y="233933"/>
                </a:lnTo>
                <a:lnTo>
                  <a:pt x="511249" y="272221"/>
                </a:lnTo>
                <a:lnTo>
                  <a:pt x="507265" y="310882"/>
                </a:lnTo>
                <a:lnTo>
                  <a:pt x="503284" y="349171"/>
                </a:lnTo>
                <a:lnTo>
                  <a:pt x="500795" y="388203"/>
                </a:lnTo>
                <a:lnTo>
                  <a:pt x="497807" y="426864"/>
                </a:lnTo>
                <a:lnTo>
                  <a:pt x="496313" y="465523"/>
                </a:lnTo>
                <a:lnTo>
                  <a:pt x="495318" y="504557"/>
                </a:lnTo>
                <a:lnTo>
                  <a:pt x="495318" y="542844"/>
                </a:lnTo>
                <a:lnTo>
                  <a:pt x="496313" y="581877"/>
                </a:lnTo>
                <a:lnTo>
                  <a:pt x="497807" y="620909"/>
                </a:lnTo>
                <a:lnTo>
                  <a:pt x="501291" y="659941"/>
                </a:lnTo>
                <a:lnTo>
                  <a:pt x="427617" y="1680728"/>
                </a:lnTo>
                <a:lnTo>
                  <a:pt x="420149" y="1711583"/>
                </a:lnTo>
                <a:lnTo>
                  <a:pt x="413180" y="1742436"/>
                </a:lnTo>
                <a:lnTo>
                  <a:pt x="407705" y="1774035"/>
                </a:lnTo>
                <a:lnTo>
                  <a:pt x="401731" y="1805261"/>
                </a:lnTo>
                <a:lnTo>
                  <a:pt x="397249" y="1836486"/>
                </a:lnTo>
                <a:lnTo>
                  <a:pt x="393269" y="1867712"/>
                </a:lnTo>
                <a:lnTo>
                  <a:pt x="389285" y="1899309"/>
                </a:lnTo>
                <a:lnTo>
                  <a:pt x="386299" y="1930907"/>
                </a:lnTo>
                <a:lnTo>
                  <a:pt x="384307" y="1962133"/>
                </a:lnTo>
                <a:lnTo>
                  <a:pt x="381817" y="1993359"/>
                </a:lnTo>
                <a:lnTo>
                  <a:pt x="380823" y="2025328"/>
                </a:lnTo>
                <a:lnTo>
                  <a:pt x="379827" y="2056926"/>
                </a:lnTo>
                <a:lnTo>
                  <a:pt x="379827" y="2088523"/>
                </a:lnTo>
                <a:lnTo>
                  <a:pt x="379827" y="2120121"/>
                </a:lnTo>
                <a:lnTo>
                  <a:pt x="380325" y="2152090"/>
                </a:lnTo>
                <a:lnTo>
                  <a:pt x="380823" y="2183688"/>
                </a:lnTo>
                <a:lnTo>
                  <a:pt x="379827" y="2185545"/>
                </a:lnTo>
                <a:lnTo>
                  <a:pt x="378832" y="2187033"/>
                </a:lnTo>
                <a:lnTo>
                  <a:pt x="377837" y="2189635"/>
                </a:lnTo>
                <a:lnTo>
                  <a:pt x="377338" y="2192237"/>
                </a:lnTo>
                <a:lnTo>
                  <a:pt x="377837" y="2195210"/>
                </a:lnTo>
                <a:lnTo>
                  <a:pt x="378832" y="2198557"/>
                </a:lnTo>
                <a:lnTo>
                  <a:pt x="379827" y="2202274"/>
                </a:lnTo>
                <a:lnTo>
                  <a:pt x="381321" y="2207106"/>
                </a:lnTo>
                <a:lnTo>
                  <a:pt x="380325" y="2217143"/>
                </a:lnTo>
                <a:lnTo>
                  <a:pt x="379329" y="2227551"/>
                </a:lnTo>
                <a:lnTo>
                  <a:pt x="375347" y="2234614"/>
                </a:lnTo>
                <a:lnTo>
                  <a:pt x="371364" y="2241679"/>
                </a:lnTo>
                <a:lnTo>
                  <a:pt x="367879" y="2249112"/>
                </a:lnTo>
                <a:lnTo>
                  <a:pt x="365391" y="2256175"/>
                </a:lnTo>
                <a:lnTo>
                  <a:pt x="363400" y="2263610"/>
                </a:lnTo>
                <a:lnTo>
                  <a:pt x="361407" y="2271044"/>
                </a:lnTo>
                <a:lnTo>
                  <a:pt x="360412" y="2278852"/>
                </a:lnTo>
                <a:lnTo>
                  <a:pt x="359417" y="2286286"/>
                </a:lnTo>
                <a:lnTo>
                  <a:pt x="357923" y="2301528"/>
                </a:lnTo>
                <a:lnTo>
                  <a:pt x="357923" y="2317140"/>
                </a:lnTo>
                <a:lnTo>
                  <a:pt x="359417" y="2348738"/>
                </a:lnTo>
                <a:lnTo>
                  <a:pt x="352945" y="2358774"/>
                </a:lnTo>
                <a:lnTo>
                  <a:pt x="347469" y="2366581"/>
                </a:lnTo>
                <a:lnTo>
                  <a:pt x="344483" y="2369182"/>
                </a:lnTo>
                <a:lnTo>
                  <a:pt x="342491" y="2371414"/>
                </a:lnTo>
                <a:lnTo>
                  <a:pt x="340501" y="2372900"/>
                </a:lnTo>
                <a:lnTo>
                  <a:pt x="338510" y="2374015"/>
                </a:lnTo>
                <a:lnTo>
                  <a:pt x="336517" y="2374388"/>
                </a:lnTo>
                <a:lnTo>
                  <a:pt x="335023" y="2374388"/>
                </a:lnTo>
                <a:lnTo>
                  <a:pt x="333033" y="2374015"/>
                </a:lnTo>
                <a:lnTo>
                  <a:pt x="332037" y="2373272"/>
                </a:lnTo>
                <a:lnTo>
                  <a:pt x="331042" y="2372529"/>
                </a:lnTo>
                <a:lnTo>
                  <a:pt x="329050" y="2370670"/>
                </a:lnTo>
                <a:lnTo>
                  <a:pt x="327558" y="2367325"/>
                </a:lnTo>
                <a:lnTo>
                  <a:pt x="325565" y="2362492"/>
                </a:lnTo>
                <a:lnTo>
                  <a:pt x="324570" y="2358031"/>
                </a:lnTo>
                <a:lnTo>
                  <a:pt x="323076" y="2347994"/>
                </a:lnTo>
                <a:lnTo>
                  <a:pt x="322081" y="2334611"/>
                </a:lnTo>
                <a:lnTo>
                  <a:pt x="311627" y="2304874"/>
                </a:lnTo>
                <a:lnTo>
                  <a:pt x="302169" y="2275507"/>
                </a:lnTo>
                <a:lnTo>
                  <a:pt x="292711" y="2245767"/>
                </a:lnTo>
                <a:lnTo>
                  <a:pt x="283749" y="2216028"/>
                </a:lnTo>
                <a:lnTo>
                  <a:pt x="275287" y="2185918"/>
                </a:lnTo>
                <a:lnTo>
                  <a:pt x="267322" y="2155807"/>
                </a:lnTo>
                <a:lnTo>
                  <a:pt x="259855" y="2125697"/>
                </a:lnTo>
                <a:lnTo>
                  <a:pt x="253385" y="2095585"/>
                </a:lnTo>
                <a:lnTo>
                  <a:pt x="246415" y="2065103"/>
                </a:lnTo>
                <a:lnTo>
                  <a:pt x="240441" y="2034620"/>
                </a:lnTo>
                <a:lnTo>
                  <a:pt x="234965" y="2004139"/>
                </a:lnTo>
                <a:lnTo>
                  <a:pt x="230485" y="1973284"/>
                </a:lnTo>
                <a:lnTo>
                  <a:pt x="226005" y="1942431"/>
                </a:lnTo>
                <a:lnTo>
                  <a:pt x="222521" y="1911205"/>
                </a:lnTo>
                <a:lnTo>
                  <a:pt x="219533" y="1880350"/>
                </a:lnTo>
                <a:lnTo>
                  <a:pt x="217542" y="1848753"/>
                </a:lnTo>
                <a:lnTo>
                  <a:pt x="216048" y="1801543"/>
                </a:lnTo>
                <a:lnTo>
                  <a:pt x="215549" y="1753960"/>
                </a:lnTo>
                <a:lnTo>
                  <a:pt x="215053" y="1743552"/>
                </a:lnTo>
                <a:lnTo>
                  <a:pt x="214555" y="1732772"/>
                </a:lnTo>
                <a:lnTo>
                  <a:pt x="213559" y="1722734"/>
                </a:lnTo>
                <a:lnTo>
                  <a:pt x="211569" y="1712698"/>
                </a:lnTo>
                <a:lnTo>
                  <a:pt x="210075" y="1703405"/>
                </a:lnTo>
                <a:lnTo>
                  <a:pt x="207089" y="1694483"/>
                </a:lnTo>
                <a:lnTo>
                  <a:pt x="203105" y="1686677"/>
                </a:lnTo>
                <a:lnTo>
                  <a:pt x="199123" y="1679242"/>
                </a:lnTo>
                <a:lnTo>
                  <a:pt x="196633" y="1675896"/>
                </a:lnTo>
                <a:lnTo>
                  <a:pt x="194144" y="1672922"/>
                </a:lnTo>
                <a:lnTo>
                  <a:pt x="191158" y="1669948"/>
                </a:lnTo>
                <a:lnTo>
                  <a:pt x="187673" y="1667346"/>
                </a:lnTo>
                <a:lnTo>
                  <a:pt x="184686" y="1665116"/>
                </a:lnTo>
                <a:lnTo>
                  <a:pt x="181201" y="1662885"/>
                </a:lnTo>
                <a:lnTo>
                  <a:pt x="177220" y="1661026"/>
                </a:lnTo>
                <a:lnTo>
                  <a:pt x="173237" y="1659911"/>
                </a:lnTo>
                <a:lnTo>
                  <a:pt x="168757" y="1658424"/>
                </a:lnTo>
                <a:lnTo>
                  <a:pt x="164275" y="1657681"/>
                </a:lnTo>
                <a:lnTo>
                  <a:pt x="158801" y="1657308"/>
                </a:lnTo>
                <a:lnTo>
                  <a:pt x="153822" y="1657308"/>
                </a:lnTo>
                <a:lnTo>
                  <a:pt x="148347" y="1657308"/>
                </a:lnTo>
                <a:lnTo>
                  <a:pt x="142373" y="1657681"/>
                </a:lnTo>
                <a:lnTo>
                  <a:pt x="136399" y="1659167"/>
                </a:lnTo>
                <a:lnTo>
                  <a:pt x="129927" y="1660283"/>
                </a:lnTo>
                <a:lnTo>
                  <a:pt x="111011" y="1665116"/>
                </a:lnTo>
                <a:lnTo>
                  <a:pt x="101553" y="1667346"/>
                </a:lnTo>
                <a:lnTo>
                  <a:pt x="92095" y="1670320"/>
                </a:lnTo>
                <a:lnTo>
                  <a:pt x="82637" y="1674038"/>
                </a:lnTo>
                <a:lnTo>
                  <a:pt x="73675" y="1677755"/>
                </a:lnTo>
                <a:lnTo>
                  <a:pt x="65711" y="1682216"/>
                </a:lnTo>
                <a:lnTo>
                  <a:pt x="61727" y="1684818"/>
                </a:lnTo>
                <a:lnTo>
                  <a:pt x="58243" y="1687791"/>
                </a:lnTo>
                <a:lnTo>
                  <a:pt x="54260" y="1690765"/>
                </a:lnTo>
                <a:lnTo>
                  <a:pt x="51773" y="1693740"/>
                </a:lnTo>
                <a:lnTo>
                  <a:pt x="48785" y="1697085"/>
                </a:lnTo>
                <a:lnTo>
                  <a:pt x="45799" y="1701173"/>
                </a:lnTo>
                <a:lnTo>
                  <a:pt x="43807" y="1705263"/>
                </a:lnTo>
                <a:lnTo>
                  <a:pt x="41317" y="1709352"/>
                </a:lnTo>
                <a:lnTo>
                  <a:pt x="39825" y="1713813"/>
                </a:lnTo>
                <a:lnTo>
                  <a:pt x="38828" y="1718646"/>
                </a:lnTo>
                <a:lnTo>
                  <a:pt x="37336" y="1723850"/>
                </a:lnTo>
                <a:lnTo>
                  <a:pt x="36837" y="1729427"/>
                </a:lnTo>
                <a:lnTo>
                  <a:pt x="36837" y="1735001"/>
                </a:lnTo>
                <a:lnTo>
                  <a:pt x="37336" y="1741321"/>
                </a:lnTo>
                <a:lnTo>
                  <a:pt x="37833" y="1747640"/>
                </a:lnTo>
                <a:lnTo>
                  <a:pt x="39327" y="1754333"/>
                </a:lnTo>
                <a:lnTo>
                  <a:pt x="41317" y="1761768"/>
                </a:lnTo>
                <a:lnTo>
                  <a:pt x="43807" y="1769574"/>
                </a:lnTo>
                <a:lnTo>
                  <a:pt x="45301" y="1776264"/>
                </a:lnTo>
                <a:lnTo>
                  <a:pt x="47291" y="1783699"/>
                </a:lnTo>
                <a:lnTo>
                  <a:pt x="48286" y="1790390"/>
                </a:lnTo>
                <a:lnTo>
                  <a:pt x="49283" y="1797453"/>
                </a:lnTo>
                <a:lnTo>
                  <a:pt x="49780" y="1804517"/>
                </a:lnTo>
                <a:lnTo>
                  <a:pt x="49780" y="1811208"/>
                </a:lnTo>
                <a:lnTo>
                  <a:pt x="48785" y="1825334"/>
                </a:lnTo>
                <a:lnTo>
                  <a:pt x="47291" y="1839088"/>
                </a:lnTo>
                <a:lnTo>
                  <a:pt x="44801" y="1852842"/>
                </a:lnTo>
                <a:lnTo>
                  <a:pt x="41317" y="1866224"/>
                </a:lnTo>
                <a:lnTo>
                  <a:pt x="38828" y="1880350"/>
                </a:lnTo>
                <a:lnTo>
                  <a:pt x="31859" y="1907860"/>
                </a:lnTo>
                <a:lnTo>
                  <a:pt x="28873" y="1921242"/>
                </a:lnTo>
                <a:lnTo>
                  <a:pt x="26881" y="1935368"/>
                </a:lnTo>
                <a:lnTo>
                  <a:pt x="24890" y="1949494"/>
                </a:lnTo>
                <a:lnTo>
                  <a:pt x="24391" y="1963247"/>
                </a:lnTo>
                <a:lnTo>
                  <a:pt x="24890" y="1970311"/>
                </a:lnTo>
                <a:lnTo>
                  <a:pt x="25389" y="1977374"/>
                </a:lnTo>
                <a:lnTo>
                  <a:pt x="26881" y="1984437"/>
                </a:lnTo>
                <a:lnTo>
                  <a:pt x="28375" y="1991871"/>
                </a:lnTo>
                <a:lnTo>
                  <a:pt x="28873" y="2050977"/>
                </a:lnTo>
                <a:lnTo>
                  <a:pt x="29370" y="2110827"/>
                </a:lnTo>
                <a:lnTo>
                  <a:pt x="29370" y="2253573"/>
                </a:lnTo>
                <a:lnTo>
                  <a:pt x="25885" y="2320858"/>
                </a:lnTo>
                <a:lnTo>
                  <a:pt x="19911" y="2344278"/>
                </a:lnTo>
                <a:lnTo>
                  <a:pt x="14933" y="2368440"/>
                </a:lnTo>
                <a:lnTo>
                  <a:pt x="10952" y="2392231"/>
                </a:lnTo>
                <a:lnTo>
                  <a:pt x="7965" y="2416394"/>
                </a:lnTo>
                <a:lnTo>
                  <a:pt x="5475" y="2440185"/>
                </a:lnTo>
                <a:lnTo>
                  <a:pt x="4480" y="2464348"/>
                </a:lnTo>
                <a:lnTo>
                  <a:pt x="3485" y="2488511"/>
                </a:lnTo>
                <a:lnTo>
                  <a:pt x="3485" y="2512674"/>
                </a:lnTo>
                <a:lnTo>
                  <a:pt x="4480" y="2561000"/>
                </a:lnTo>
                <a:lnTo>
                  <a:pt x="5475" y="2609324"/>
                </a:lnTo>
                <a:lnTo>
                  <a:pt x="7467" y="2658022"/>
                </a:lnTo>
                <a:lnTo>
                  <a:pt x="7467" y="2682185"/>
                </a:lnTo>
                <a:lnTo>
                  <a:pt x="6969" y="2706348"/>
                </a:lnTo>
                <a:lnTo>
                  <a:pt x="4480" y="2742035"/>
                </a:lnTo>
                <a:lnTo>
                  <a:pt x="2489" y="2777721"/>
                </a:lnTo>
                <a:lnTo>
                  <a:pt x="995" y="2812663"/>
                </a:lnTo>
                <a:lnTo>
                  <a:pt x="0" y="2848351"/>
                </a:lnTo>
                <a:lnTo>
                  <a:pt x="497" y="2884037"/>
                </a:lnTo>
                <a:lnTo>
                  <a:pt x="1494" y="2919723"/>
                </a:lnTo>
                <a:lnTo>
                  <a:pt x="3983" y="2955039"/>
                </a:lnTo>
                <a:lnTo>
                  <a:pt x="5475" y="2972882"/>
                </a:lnTo>
                <a:lnTo>
                  <a:pt x="7467" y="2990726"/>
                </a:lnTo>
                <a:lnTo>
                  <a:pt x="5475" y="3347220"/>
                </a:lnTo>
                <a:lnTo>
                  <a:pt x="4480" y="3389598"/>
                </a:lnTo>
                <a:lnTo>
                  <a:pt x="3485" y="3431605"/>
                </a:lnTo>
                <a:lnTo>
                  <a:pt x="2489" y="3515988"/>
                </a:lnTo>
                <a:lnTo>
                  <a:pt x="2986" y="3600371"/>
                </a:lnTo>
                <a:lnTo>
                  <a:pt x="3983" y="3684756"/>
                </a:lnTo>
                <a:lnTo>
                  <a:pt x="6969" y="3769140"/>
                </a:lnTo>
                <a:lnTo>
                  <a:pt x="10453" y="3853152"/>
                </a:lnTo>
                <a:lnTo>
                  <a:pt x="14933" y="3936792"/>
                </a:lnTo>
                <a:lnTo>
                  <a:pt x="19911" y="4020805"/>
                </a:lnTo>
                <a:lnTo>
                  <a:pt x="25885" y="4105190"/>
                </a:lnTo>
                <a:lnTo>
                  <a:pt x="32855" y="4189201"/>
                </a:lnTo>
                <a:lnTo>
                  <a:pt x="40821" y="4272470"/>
                </a:lnTo>
                <a:lnTo>
                  <a:pt x="48785" y="4356483"/>
                </a:lnTo>
                <a:lnTo>
                  <a:pt x="57247" y="4440495"/>
                </a:lnTo>
                <a:lnTo>
                  <a:pt x="66207" y="4524508"/>
                </a:lnTo>
                <a:lnTo>
                  <a:pt x="85125" y="4691788"/>
                </a:lnTo>
                <a:lnTo>
                  <a:pt x="90102" y="4736026"/>
                </a:lnTo>
                <a:lnTo>
                  <a:pt x="94584" y="4779889"/>
                </a:lnTo>
                <a:lnTo>
                  <a:pt x="104042" y="4867992"/>
                </a:lnTo>
                <a:lnTo>
                  <a:pt x="102049" y="4884720"/>
                </a:lnTo>
                <a:lnTo>
                  <a:pt x="100557" y="4900704"/>
                </a:lnTo>
                <a:lnTo>
                  <a:pt x="99562" y="4917061"/>
                </a:lnTo>
                <a:lnTo>
                  <a:pt x="100059" y="4933045"/>
                </a:lnTo>
                <a:lnTo>
                  <a:pt x="100557" y="4940479"/>
                </a:lnTo>
                <a:lnTo>
                  <a:pt x="101553" y="4948658"/>
                </a:lnTo>
                <a:lnTo>
                  <a:pt x="103543" y="4956466"/>
                </a:lnTo>
                <a:lnTo>
                  <a:pt x="105536" y="4964271"/>
                </a:lnTo>
                <a:lnTo>
                  <a:pt x="108023" y="4972077"/>
                </a:lnTo>
                <a:lnTo>
                  <a:pt x="111011" y="4979513"/>
                </a:lnTo>
                <a:lnTo>
                  <a:pt x="114495" y="4987319"/>
                </a:lnTo>
                <a:lnTo>
                  <a:pt x="118975" y="4994382"/>
                </a:lnTo>
                <a:lnTo>
                  <a:pt x="124949" y="5050513"/>
                </a:lnTo>
                <a:lnTo>
                  <a:pt x="129927" y="5106645"/>
                </a:lnTo>
                <a:lnTo>
                  <a:pt x="133911" y="5162777"/>
                </a:lnTo>
                <a:lnTo>
                  <a:pt x="137891" y="5218539"/>
                </a:lnTo>
                <a:lnTo>
                  <a:pt x="144863" y="5331175"/>
                </a:lnTo>
                <a:lnTo>
                  <a:pt x="151333" y="5443439"/>
                </a:lnTo>
                <a:lnTo>
                  <a:pt x="158302" y="5555703"/>
                </a:lnTo>
                <a:lnTo>
                  <a:pt x="162285" y="5612208"/>
                </a:lnTo>
                <a:lnTo>
                  <a:pt x="166765" y="5667967"/>
                </a:lnTo>
                <a:lnTo>
                  <a:pt x="171743" y="5724099"/>
                </a:lnTo>
                <a:lnTo>
                  <a:pt x="177717" y="5779860"/>
                </a:lnTo>
                <a:lnTo>
                  <a:pt x="184686" y="5835992"/>
                </a:lnTo>
                <a:lnTo>
                  <a:pt x="192652" y="5891752"/>
                </a:lnTo>
                <a:lnTo>
                  <a:pt x="194144" y="5921119"/>
                </a:lnTo>
                <a:lnTo>
                  <a:pt x="195638" y="5950115"/>
                </a:lnTo>
                <a:lnTo>
                  <a:pt x="197629" y="5979482"/>
                </a:lnTo>
                <a:lnTo>
                  <a:pt x="200617" y="6008849"/>
                </a:lnTo>
                <a:lnTo>
                  <a:pt x="203105" y="6037472"/>
                </a:lnTo>
                <a:lnTo>
                  <a:pt x="206590" y="6066839"/>
                </a:lnTo>
                <a:lnTo>
                  <a:pt x="210075" y="6095834"/>
                </a:lnTo>
                <a:lnTo>
                  <a:pt x="214057" y="6124458"/>
                </a:lnTo>
                <a:lnTo>
                  <a:pt x="218537" y="6153454"/>
                </a:lnTo>
                <a:lnTo>
                  <a:pt x="223017" y="6182078"/>
                </a:lnTo>
                <a:lnTo>
                  <a:pt x="228991" y="6211072"/>
                </a:lnTo>
                <a:lnTo>
                  <a:pt x="234468" y="6239696"/>
                </a:lnTo>
                <a:lnTo>
                  <a:pt x="239943" y="6268320"/>
                </a:lnTo>
                <a:lnTo>
                  <a:pt x="246912" y="6296944"/>
                </a:lnTo>
                <a:lnTo>
                  <a:pt x="253881" y="6325568"/>
                </a:lnTo>
                <a:lnTo>
                  <a:pt x="261349" y="6353819"/>
                </a:lnTo>
                <a:lnTo>
                  <a:pt x="258363" y="6370176"/>
                </a:lnTo>
                <a:lnTo>
                  <a:pt x="256370" y="6387276"/>
                </a:lnTo>
                <a:lnTo>
                  <a:pt x="255375" y="6404004"/>
                </a:lnTo>
                <a:lnTo>
                  <a:pt x="255375" y="6420361"/>
                </a:lnTo>
                <a:lnTo>
                  <a:pt x="256370" y="6436716"/>
                </a:lnTo>
                <a:lnTo>
                  <a:pt x="256693" y="6439430"/>
                </a:lnTo>
                <a:lnTo>
                  <a:pt x="2790787" y="6439430"/>
                </a:lnTo>
                <a:lnTo>
                  <a:pt x="2789714" y="6429282"/>
                </a:lnTo>
                <a:lnTo>
                  <a:pt x="2787723" y="6414784"/>
                </a:lnTo>
                <a:lnTo>
                  <a:pt x="2791705" y="6409208"/>
                </a:lnTo>
                <a:lnTo>
                  <a:pt x="2794693" y="6404376"/>
                </a:lnTo>
                <a:lnTo>
                  <a:pt x="2797181" y="6398800"/>
                </a:lnTo>
                <a:lnTo>
                  <a:pt x="2799671" y="6392852"/>
                </a:lnTo>
                <a:lnTo>
                  <a:pt x="2801661" y="6386904"/>
                </a:lnTo>
                <a:lnTo>
                  <a:pt x="2803652" y="6380956"/>
                </a:lnTo>
                <a:lnTo>
                  <a:pt x="2805645" y="6368689"/>
                </a:lnTo>
                <a:lnTo>
                  <a:pt x="2806640" y="6356050"/>
                </a:lnTo>
                <a:lnTo>
                  <a:pt x="2808132" y="6343039"/>
                </a:lnTo>
                <a:lnTo>
                  <a:pt x="2809129" y="6317389"/>
                </a:lnTo>
                <a:lnTo>
                  <a:pt x="2810125" y="6304750"/>
                </a:lnTo>
                <a:lnTo>
                  <a:pt x="2812115" y="6291740"/>
                </a:lnTo>
                <a:lnTo>
                  <a:pt x="2814604" y="6279473"/>
                </a:lnTo>
                <a:lnTo>
                  <a:pt x="2816595" y="6273524"/>
                </a:lnTo>
                <a:lnTo>
                  <a:pt x="2818587" y="6268320"/>
                </a:lnTo>
                <a:lnTo>
                  <a:pt x="2821573" y="6262373"/>
                </a:lnTo>
                <a:lnTo>
                  <a:pt x="2824561" y="6256796"/>
                </a:lnTo>
                <a:lnTo>
                  <a:pt x="2828045" y="6251592"/>
                </a:lnTo>
                <a:lnTo>
                  <a:pt x="2832525" y="6246388"/>
                </a:lnTo>
                <a:lnTo>
                  <a:pt x="2837005" y="6241555"/>
                </a:lnTo>
                <a:lnTo>
                  <a:pt x="2841983" y="6236723"/>
                </a:lnTo>
                <a:lnTo>
                  <a:pt x="2847957" y="6232262"/>
                </a:lnTo>
                <a:lnTo>
                  <a:pt x="2854429" y="6227802"/>
                </a:lnTo>
                <a:lnTo>
                  <a:pt x="2856420" y="6317761"/>
                </a:lnTo>
                <a:lnTo>
                  <a:pt x="2857914" y="6362370"/>
                </a:lnTo>
                <a:lnTo>
                  <a:pt x="2859408" y="6407349"/>
                </a:lnTo>
                <a:lnTo>
                  <a:pt x="2861211" y="6439430"/>
                </a:lnTo>
                <a:lnTo>
                  <a:pt x="8941566" y="6439430"/>
                </a:lnTo>
                <a:lnTo>
                  <a:pt x="8943370" y="6407348"/>
                </a:lnTo>
                <a:lnTo>
                  <a:pt x="8944864" y="6362369"/>
                </a:lnTo>
                <a:lnTo>
                  <a:pt x="8946358" y="6317760"/>
                </a:lnTo>
                <a:lnTo>
                  <a:pt x="8948348" y="6227801"/>
                </a:lnTo>
                <a:lnTo>
                  <a:pt x="8954821" y="6232261"/>
                </a:lnTo>
                <a:lnTo>
                  <a:pt x="8960794" y="6236722"/>
                </a:lnTo>
                <a:lnTo>
                  <a:pt x="8965773" y="6241554"/>
                </a:lnTo>
                <a:lnTo>
                  <a:pt x="8970252" y="6246387"/>
                </a:lnTo>
                <a:lnTo>
                  <a:pt x="8974733" y="6251591"/>
                </a:lnTo>
                <a:lnTo>
                  <a:pt x="8978217" y="6256795"/>
                </a:lnTo>
                <a:lnTo>
                  <a:pt x="8981205" y="6262372"/>
                </a:lnTo>
                <a:lnTo>
                  <a:pt x="8984190" y="6268319"/>
                </a:lnTo>
                <a:lnTo>
                  <a:pt x="8986183" y="6273523"/>
                </a:lnTo>
                <a:lnTo>
                  <a:pt x="8988174" y="6279472"/>
                </a:lnTo>
                <a:lnTo>
                  <a:pt x="8990663" y="6291739"/>
                </a:lnTo>
                <a:lnTo>
                  <a:pt x="8992653" y="6304749"/>
                </a:lnTo>
                <a:lnTo>
                  <a:pt x="8993649" y="6317388"/>
                </a:lnTo>
                <a:lnTo>
                  <a:pt x="8994646" y="6343038"/>
                </a:lnTo>
                <a:lnTo>
                  <a:pt x="8996138" y="6356049"/>
                </a:lnTo>
                <a:lnTo>
                  <a:pt x="8997133" y="6368688"/>
                </a:lnTo>
                <a:lnTo>
                  <a:pt x="8999126" y="6380955"/>
                </a:lnTo>
                <a:lnTo>
                  <a:pt x="9001116" y="6386903"/>
                </a:lnTo>
                <a:lnTo>
                  <a:pt x="9003107" y="6392851"/>
                </a:lnTo>
                <a:lnTo>
                  <a:pt x="9005596" y="6398799"/>
                </a:lnTo>
                <a:lnTo>
                  <a:pt x="9008085" y="6404375"/>
                </a:lnTo>
                <a:lnTo>
                  <a:pt x="9011073" y="6409207"/>
                </a:lnTo>
                <a:lnTo>
                  <a:pt x="9015055" y="6414783"/>
                </a:lnTo>
                <a:lnTo>
                  <a:pt x="9013064" y="6429281"/>
                </a:lnTo>
                <a:lnTo>
                  <a:pt x="9011990" y="6439430"/>
                </a:lnTo>
                <a:lnTo>
                  <a:pt x="11546084" y="6439430"/>
                </a:lnTo>
                <a:lnTo>
                  <a:pt x="11546408" y="6436715"/>
                </a:lnTo>
                <a:lnTo>
                  <a:pt x="11547403" y="6420360"/>
                </a:lnTo>
                <a:lnTo>
                  <a:pt x="11547403" y="6404003"/>
                </a:lnTo>
                <a:lnTo>
                  <a:pt x="11546408" y="6387275"/>
                </a:lnTo>
                <a:lnTo>
                  <a:pt x="11544415" y="6370175"/>
                </a:lnTo>
                <a:lnTo>
                  <a:pt x="11541429" y="6353818"/>
                </a:lnTo>
                <a:lnTo>
                  <a:pt x="11548897" y="6325567"/>
                </a:lnTo>
                <a:lnTo>
                  <a:pt x="11555866" y="6296943"/>
                </a:lnTo>
                <a:lnTo>
                  <a:pt x="11562835" y="6268319"/>
                </a:lnTo>
                <a:lnTo>
                  <a:pt x="11568310" y="6239695"/>
                </a:lnTo>
                <a:lnTo>
                  <a:pt x="11573787" y="6211071"/>
                </a:lnTo>
                <a:lnTo>
                  <a:pt x="11579761" y="6182077"/>
                </a:lnTo>
                <a:lnTo>
                  <a:pt x="11584240" y="6153453"/>
                </a:lnTo>
                <a:lnTo>
                  <a:pt x="11588720" y="6124457"/>
                </a:lnTo>
                <a:lnTo>
                  <a:pt x="11592703" y="6095833"/>
                </a:lnTo>
                <a:lnTo>
                  <a:pt x="11596188" y="6066838"/>
                </a:lnTo>
                <a:lnTo>
                  <a:pt x="11599672" y="6037471"/>
                </a:lnTo>
                <a:lnTo>
                  <a:pt x="11602161" y="6008848"/>
                </a:lnTo>
                <a:lnTo>
                  <a:pt x="11605149" y="5979481"/>
                </a:lnTo>
                <a:lnTo>
                  <a:pt x="11607140" y="5950114"/>
                </a:lnTo>
                <a:lnTo>
                  <a:pt x="11608634" y="5921118"/>
                </a:lnTo>
                <a:lnTo>
                  <a:pt x="11610126" y="5891751"/>
                </a:lnTo>
                <a:lnTo>
                  <a:pt x="11618092" y="5835992"/>
                </a:lnTo>
                <a:lnTo>
                  <a:pt x="11625061" y="5779859"/>
                </a:lnTo>
                <a:lnTo>
                  <a:pt x="11631035" y="5724098"/>
                </a:lnTo>
                <a:lnTo>
                  <a:pt x="11636013" y="5667966"/>
                </a:lnTo>
                <a:lnTo>
                  <a:pt x="11640493" y="5612206"/>
                </a:lnTo>
                <a:lnTo>
                  <a:pt x="11644476" y="5555702"/>
                </a:lnTo>
                <a:lnTo>
                  <a:pt x="11651445" y="5443438"/>
                </a:lnTo>
                <a:lnTo>
                  <a:pt x="11657915" y="5331174"/>
                </a:lnTo>
                <a:lnTo>
                  <a:pt x="11664886" y="5218538"/>
                </a:lnTo>
                <a:lnTo>
                  <a:pt x="11668867" y="5162776"/>
                </a:lnTo>
                <a:lnTo>
                  <a:pt x="11672850" y="5106644"/>
                </a:lnTo>
                <a:lnTo>
                  <a:pt x="11677829" y="5050512"/>
                </a:lnTo>
                <a:lnTo>
                  <a:pt x="11683803" y="4994380"/>
                </a:lnTo>
                <a:lnTo>
                  <a:pt x="11688282" y="4987318"/>
                </a:lnTo>
                <a:lnTo>
                  <a:pt x="11691767" y="4979512"/>
                </a:lnTo>
                <a:lnTo>
                  <a:pt x="11694755" y="4972076"/>
                </a:lnTo>
                <a:lnTo>
                  <a:pt x="11697242" y="4964270"/>
                </a:lnTo>
                <a:lnTo>
                  <a:pt x="11699234" y="4956464"/>
                </a:lnTo>
                <a:lnTo>
                  <a:pt x="11701225" y="4948658"/>
                </a:lnTo>
                <a:lnTo>
                  <a:pt x="11702220" y="4940478"/>
                </a:lnTo>
                <a:lnTo>
                  <a:pt x="11702719" y="4933044"/>
                </a:lnTo>
                <a:lnTo>
                  <a:pt x="11703216" y="4917060"/>
                </a:lnTo>
                <a:lnTo>
                  <a:pt x="11702220" y="4900703"/>
                </a:lnTo>
                <a:lnTo>
                  <a:pt x="11700728" y="4884720"/>
                </a:lnTo>
                <a:lnTo>
                  <a:pt x="11698736" y="4867991"/>
                </a:lnTo>
                <a:lnTo>
                  <a:pt x="11708194" y="4779888"/>
                </a:lnTo>
                <a:lnTo>
                  <a:pt x="11712676" y="4736025"/>
                </a:lnTo>
                <a:lnTo>
                  <a:pt x="11717652" y="4691787"/>
                </a:lnTo>
                <a:lnTo>
                  <a:pt x="11736570" y="4524507"/>
                </a:lnTo>
                <a:lnTo>
                  <a:pt x="11745530" y="4440494"/>
                </a:lnTo>
                <a:lnTo>
                  <a:pt x="11753993" y="4356482"/>
                </a:lnTo>
                <a:lnTo>
                  <a:pt x="11761957" y="4272469"/>
                </a:lnTo>
                <a:lnTo>
                  <a:pt x="11769923" y="4189200"/>
                </a:lnTo>
                <a:lnTo>
                  <a:pt x="11776892" y="4105189"/>
                </a:lnTo>
                <a:lnTo>
                  <a:pt x="11782866" y="4020804"/>
                </a:lnTo>
                <a:lnTo>
                  <a:pt x="11787844" y="3936791"/>
                </a:lnTo>
                <a:lnTo>
                  <a:pt x="11792324" y="3853151"/>
                </a:lnTo>
                <a:lnTo>
                  <a:pt x="11795809" y="3769139"/>
                </a:lnTo>
                <a:lnTo>
                  <a:pt x="11798795" y="3684755"/>
                </a:lnTo>
                <a:lnTo>
                  <a:pt x="11799792" y="3600370"/>
                </a:lnTo>
                <a:lnTo>
                  <a:pt x="11800289" y="3515987"/>
                </a:lnTo>
                <a:lnTo>
                  <a:pt x="11799293" y="3431604"/>
                </a:lnTo>
                <a:lnTo>
                  <a:pt x="11798298" y="3389597"/>
                </a:lnTo>
                <a:lnTo>
                  <a:pt x="11797303" y="3347219"/>
                </a:lnTo>
                <a:lnTo>
                  <a:pt x="11795310" y="2990725"/>
                </a:lnTo>
                <a:lnTo>
                  <a:pt x="11797303" y="2972881"/>
                </a:lnTo>
                <a:lnTo>
                  <a:pt x="11798795" y="2955038"/>
                </a:lnTo>
                <a:lnTo>
                  <a:pt x="11801284" y="2919722"/>
                </a:lnTo>
                <a:lnTo>
                  <a:pt x="11802281" y="2884036"/>
                </a:lnTo>
                <a:lnTo>
                  <a:pt x="11802778" y="2848350"/>
                </a:lnTo>
                <a:lnTo>
                  <a:pt x="11801782" y="2812662"/>
                </a:lnTo>
                <a:lnTo>
                  <a:pt x="11800289" y="2777720"/>
                </a:lnTo>
                <a:lnTo>
                  <a:pt x="11798298" y="2742034"/>
                </a:lnTo>
                <a:lnTo>
                  <a:pt x="11795809" y="2706347"/>
                </a:lnTo>
                <a:lnTo>
                  <a:pt x="11795310" y="2682184"/>
                </a:lnTo>
                <a:lnTo>
                  <a:pt x="11795310" y="2658021"/>
                </a:lnTo>
                <a:lnTo>
                  <a:pt x="11797303" y="2609323"/>
                </a:lnTo>
                <a:lnTo>
                  <a:pt x="11798298" y="2560999"/>
                </a:lnTo>
                <a:lnTo>
                  <a:pt x="11799293" y="2512673"/>
                </a:lnTo>
                <a:lnTo>
                  <a:pt x="11799293" y="2488510"/>
                </a:lnTo>
                <a:lnTo>
                  <a:pt x="11798298" y="2464347"/>
                </a:lnTo>
                <a:lnTo>
                  <a:pt x="11797303" y="2440184"/>
                </a:lnTo>
                <a:lnTo>
                  <a:pt x="11794813" y="2416393"/>
                </a:lnTo>
                <a:lnTo>
                  <a:pt x="11791826" y="2392230"/>
                </a:lnTo>
                <a:lnTo>
                  <a:pt x="11787844" y="2368439"/>
                </a:lnTo>
                <a:lnTo>
                  <a:pt x="11782866" y="2344277"/>
                </a:lnTo>
                <a:lnTo>
                  <a:pt x="11776892" y="2320857"/>
                </a:lnTo>
                <a:lnTo>
                  <a:pt x="11773408" y="2253572"/>
                </a:lnTo>
                <a:lnTo>
                  <a:pt x="11773408" y="2110826"/>
                </a:lnTo>
                <a:lnTo>
                  <a:pt x="11773905" y="2050976"/>
                </a:lnTo>
                <a:lnTo>
                  <a:pt x="11774403" y="1991870"/>
                </a:lnTo>
                <a:lnTo>
                  <a:pt x="11775897" y="1984436"/>
                </a:lnTo>
                <a:lnTo>
                  <a:pt x="11777389" y="1977373"/>
                </a:lnTo>
                <a:lnTo>
                  <a:pt x="11777888" y="1970310"/>
                </a:lnTo>
                <a:lnTo>
                  <a:pt x="11778386" y="1963246"/>
                </a:lnTo>
                <a:lnTo>
                  <a:pt x="11777888" y="1949493"/>
                </a:lnTo>
                <a:lnTo>
                  <a:pt x="11775897" y="1935367"/>
                </a:lnTo>
                <a:lnTo>
                  <a:pt x="11773905" y="1921241"/>
                </a:lnTo>
                <a:lnTo>
                  <a:pt x="11770919" y="1907859"/>
                </a:lnTo>
                <a:lnTo>
                  <a:pt x="11763950" y="1880349"/>
                </a:lnTo>
                <a:lnTo>
                  <a:pt x="11761460" y="1866223"/>
                </a:lnTo>
                <a:lnTo>
                  <a:pt x="11757976" y="1852841"/>
                </a:lnTo>
                <a:lnTo>
                  <a:pt x="11755487" y="1839087"/>
                </a:lnTo>
                <a:lnTo>
                  <a:pt x="11753993" y="1825333"/>
                </a:lnTo>
                <a:lnTo>
                  <a:pt x="11752998" y="1811207"/>
                </a:lnTo>
                <a:lnTo>
                  <a:pt x="11752998" y="1804516"/>
                </a:lnTo>
                <a:lnTo>
                  <a:pt x="11753494" y="1797452"/>
                </a:lnTo>
                <a:lnTo>
                  <a:pt x="11754492" y="1790389"/>
                </a:lnTo>
                <a:lnTo>
                  <a:pt x="11755487" y="1783698"/>
                </a:lnTo>
                <a:lnTo>
                  <a:pt x="11757477" y="1776263"/>
                </a:lnTo>
                <a:lnTo>
                  <a:pt x="11758971" y="1769573"/>
                </a:lnTo>
                <a:lnTo>
                  <a:pt x="11761460" y="1761767"/>
                </a:lnTo>
                <a:lnTo>
                  <a:pt x="11763451" y="1754331"/>
                </a:lnTo>
                <a:lnTo>
                  <a:pt x="11764945" y="1747639"/>
                </a:lnTo>
                <a:lnTo>
                  <a:pt x="11765442" y="1741320"/>
                </a:lnTo>
                <a:lnTo>
                  <a:pt x="11765940" y="1735000"/>
                </a:lnTo>
                <a:lnTo>
                  <a:pt x="11765940" y="1729426"/>
                </a:lnTo>
                <a:lnTo>
                  <a:pt x="11765442" y="1723849"/>
                </a:lnTo>
                <a:lnTo>
                  <a:pt x="11763950" y="1718645"/>
                </a:lnTo>
                <a:lnTo>
                  <a:pt x="11762953" y="1713812"/>
                </a:lnTo>
                <a:lnTo>
                  <a:pt x="11761460" y="1709351"/>
                </a:lnTo>
                <a:lnTo>
                  <a:pt x="11758971" y="1705262"/>
                </a:lnTo>
                <a:lnTo>
                  <a:pt x="11756979" y="1701172"/>
                </a:lnTo>
                <a:lnTo>
                  <a:pt x="11753993" y="1697084"/>
                </a:lnTo>
                <a:lnTo>
                  <a:pt x="11751005" y="1693739"/>
                </a:lnTo>
                <a:lnTo>
                  <a:pt x="11748518" y="1690764"/>
                </a:lnTo>
                <a:lnTo>
                  <a:pt x="11744535" y="1687790"/>
                </a:lnTo>
                <a:lnTo>
                  <a:pt x="11741050" y="1684817"/>
                </a:lnTo>
                <a:lnTo>
                  <a:pt x="11737067" y="1682215"/>
                </a:lnTo>
                <a:lnTo>
                  <a:pt x="11729103" y="1677754"/>
                </a:lnTo>
                <a:lnTo>
                  <a:pt x="11720141" y="1674036"/>
                </a:lnTo>
                <a:lnTo>
                  <a:pt x="11710683" y="1670319"/>
                </a:lnTo>
                <a:lnTo>
                  <a:pt x="11701225" y="1667345"/>
                </a:lnTo>
                <a:lnTo>
                  <a:pt x="11691767" y="1665115"/>
                </a:lnTo>
                <a:lnTo>
                  <a:pt x="11672850" y="1660282"/>
                </a:lnTo>
                <a:lnTo>
                  <a:pt x="11666378" y="1659166"/>
                </a:lnTo>
                <a:lnTo>
                  <a:pt x="11660404" y="1657680"/>
                </a:lnTo>
                <a:lnTo>
                  <a:pt x="11654431" y="1657307"/>
                </a:lnTo>
                <a:lnTo>
                  <a:pt x="11648956" y="1657307"/>
                </a:lnTo>
                <a:lnTo>
                  <a:pt x="11643977" y="1657307"/>
                </a:lnTo>
                <a:lnTo>
                  <a:pt x="11638502" y="1657680"/>
                </a:lnTo>
                <a:lnTo>
                  <a:pt x="11634020" y="1658423"/>
                </a:lnTo>
                <a:lnTo>
                  <a:pt x="11629541" y="1659910"/>
                </a:lnTo>
                <a:lnTo>
                  <a:pt x="11625558" y="1661025"/>
                </a:lnTo>
                <a:lnTo>
                  <a:pt x="11621576" y="1662884"/>
                </a:lnTo>
                <a:lnTo>
                  <a:pt x="11618092" y="1665115"/>
                </a:lnTo>
                <a:lnTo>
                  <a:pt x="11615104" y="1667345"/>
                </a:lnTo>
                <a:lnTo>
                  <a:pt x="11611620" y="1669947"/>
                </a:lnTo>
                <a:lnTo>
                  <a:pt x="11608634" y="1672921"/>
                </a:lnTo>
                <a:lnTo>
                  <a:pt x="11606145" y="1675895"/>
                </a:lnTo>
                <a:lnTo>
                  <a:pt x="11603655" y="1679241"/>
                </a:lnTo>
                <a:lnTo>
                  <a:pt x="11599672" y="1686676"/>
                </a:lnTo>
                <a:lnTo>
                  <a:pt x="11595689" y="1694482"/>
                </a:lnTo>
                <a:lnTo>
                  <a:pt x="11592703" y="1703404"/>
                </a:lnTo>
                <a:lnTo>
                  <a:pt x="11591209" y="1712697"/>
                </a:lnTo>
                <a:lnTo>
                  <a:pt x="11589219" y="1722733"/>
                </a:lnTo>
                <a:lnTo>
                  <a:pt x="11588223" y="1732771"/>
                </a:lnTo>
                <a:lnTo>
                  <a:pt x="11587725" y="1743551"/>
                </a:lnTo>
                <a:lnTo>
                  <a:pt x="11587228" y="1753959"/>
                </a:lnTo>
                <a:lnTo>
                  <a:pt x="11586730" y="1801542"/>
                </a:lnTo>
                <a:lnTo>
                  <a:pt x="11585236" y="1848752"/>
                </a:lnTo>
                <a:lnTo>
                  <a:pt x="11583245" y="1880349"/>
                </a:lnTo>
                <a:lnTo>
                  <a:pt x="11580257" y="1911204"/>
                </a:lnTo>
                <a:lnTo>
                  <a:pt x="11576773" y="1942430"/>
                </a:lnTo>
                <a:lnTo>
                  <a:pt x="11572293" y="1973283"/>
                </a:lnTo>
                <a:lnTo>
                  <a:pt x="11567813" y="2004138"/>
                </a:lnTo>
                <a:lnTo>
                  <a:pt x="11562336" y="2034619"/>
                </a:lnTo>
                <a:lnTo>
                  <a:pt x="11556362" y="2065102"/>
                </a:lnTo>
                <a:lnTo>
                  <a:pt x="11549393" y="2095584"/>
                </a:lnTo>
                <a:lnTo>
                  <a:pt x="11542923" y="2125696"/>
                </a:lnTo>
                <a:lnTo>
                  <a:pt x="11535456" y="2155806"/>
                </a:lnTo>
                <a:lnTo>
                  <a:pt x="11527491" y="2185917"/>
                </a:lnTo>
                <a:lnTo>
                  <a:pt x="11519028" y="2216027"/>
                </a:lnTo>
                <a:lnTo>
                  <a:pt x="11510067" y="2245766"/>
                </a:lnTo>
                <a:lnTo>
                  <a:pt x="11500609" y="2275506"/>
                </a:lnTo>
                <a:lnTo>
                  <a:pt x="11491150" y="2304873"/>
                </a:lnTo>
                <a:lnTo>
                  <a:pt x="11480697" y="2334610"/>
                </a:lnTo>
                <a:lnTo>
                  <a:pt x="11479702" y="2347993"/>
                </a:lnTo>
                <a:lnTo>
                  <a:pt x="11478208" y="2358030"/>
                </a:lnTo>
                <a:lnTo>
                  <a:pt x="11477212" y="2362491"/>
                </a:lnTo>
                <a:lnTo>
                  <a:pt x="11475220" y="2367324"/>
                </a:lnTo>
                <a:lnTo>
                  <a:pt x="11473728" y="2370669"/>
                </a:lnTo>
                <a:lnTo>
                  <a:pt x="11471736" y="2372528"/>
                </a:lnTo>
                <a:lnTo>
                  <a:pt x="11470740" y="2373271"/>
                </a:lnTo>
                <a:lnTo>
                  <a:pt x="11469745" y="2374014"/>
                </a:lnTo>
                <a:lnTo>
                  <a:pt x="11467754" y="2374387"/>
                </a:lnTo>
                <a:lnTo>
                  <a:pt x="11466260" y="2374387"/>
                </a:lnTo>
                <a:lnTo>
                  <a:pt x="11464268" y="2374014"/>
                </a:lnTo>
                <a:lnTo>
                  <a:pt x="11462277" y="2372899"/>
                </a:lnTo>
                <a:lnTo>
                  <a:pt x="11460287" y="2371413"/>
                </a:lnTo>
                <a:lnTo>
                  <a:pt x="11458294" y="2369181"/>
                </a:lnTo>
                <a:lnTo>
                  <a:pt x="11455308" y="2366580"/>
                </a:lnTo>
                <a:lnTo>
                  <a:pt x="11449833" y="2358773"/>
                </a:lnTo>
                <a:lnTo>
                  <a:pt x="11443361" y="2348737"/>
                </a:lnTo>
                <a:lnTo>
                  <a:pt x="11444855" y="2317139"/>
                </a:lnTo>
                <a:lnTo>
                  <a:pt x="11444855" y="2301527"/>
                </a:lnTo>
                <a:lnTo>
                  <a:pt x="11443361" y="2286285"/>
                </a:lnTo>
                <a:lnTo>
                  <a:pt x="11442366" y="2278851"/>
                </a:lnTo>
                <a:lnTo>
                  <a:pt x="11441370" y="2271043"/>
                </a:lnTo>
                <a:lnTo>
                  <a:pt x="11439378" y="2263609"/>
                </a:lnTo>
                <a:lnTo>
                  <a:pt x="11437387" y="2256174"/>
                </a:lnTo>
                <a:lnTo>
                  <a:pt x="11434898" y="2249111"/>
                </a:lnTo>
                <a:lnTo>
                  <a:pt x="11431414" y="2241678"/>
                </a:lnTo>
                <a:lnTo>
                  <a:pt x="11427430" y="2234613"/>
                </a:lnTo>
                <a:lnTo>
                  <a:pt x="11423449" y="2227550"/>
                </a:lnTo>
                <a:lnTo>
                  <a:pt x="11422452" y="2217142"/>
                </a:lnTo>
                <a:lnTo>
                  <a:pt x="11421457" y="2207105"/>
                </a:lnTo>
                <a:lnTo>
                  <a:pt x="11422951" y="2202273"/>
                </a:lnTo>
                <a:lnTo>
                  <a:pt x="11423946" y="2198556"/>
                </a:lnTo>
                <a:lnTo>
                  <a:pt x="11424941" y="2195209"/>
                </a:lnTo>
                <a:lnTo>
                  <a:pt x="11425440" y="2192236"/>
                </a:lnTo>
                <a:lnTo>
                  <a:pt x="11424941" y="2189634"/>
                </a:lnTo>
                <a:lnTo>
                  <a:pt x="11423946" y="2187032"/>
                </a:lnTo>
                <a:lnTo>
                  <a:pt x="11422951" y="2185544"/>
                </a:lnTo>
                <a:lnTo>
                  <a:pt x="11421955" y="2183687"/>
                </a:lnTo>
                <a:lnTo>
                  <a:pt x="11422452" y="2152089"/>
                </a:lnTo>
                <a:lnTo>
                  <a:pt x="11422951" y="2120120"/>
                </a:lnTo>
                <a:lnTo>
                  <a:pt x="11422951" y="2088522"/>
                </a:lnTo>
                <a:lnTo>
                  <a:pt x="11422951" y="2056925"/>
                </a:lnTo>
                <a:lnTo>
                  <a:pt x="11421955" y="2025327"/>
                </a:lnTo>
                <a:lnTo>
                  <a:pt x="11420960" y="1993358"/>
                </a:lnTo>
                <a:lnTo>
                  <a:pt x="11418471" y="1962132"/>
                </a:lnTo>
                <a:lnTo>
                  <a:pt x="11416478" y="1930906"/>
                </a:lnTo>
                <a:lnTo>
                  <a:pt x="11413492" y="1899308"/>
                </a:lnTo>
                <a:lnTo>
                  <a:pt x="11409509" y="1867711"/>
                </a:lnTo>
                <a:lnTo>
                  <a:pt x="11405528" y="1836485"/>
                </a:lnTo>
                <a:lnTo>
                  <a:pt x="11401047" y="1805260"/>
                </a:lnTo>
                <a:lnTo>
                  <a:pt x="11395073" y="1774034"/>
                </a:lnTo>
                <a:lnTo>
                  <a:pt x="11389598" y="1742435"/>
                </a:lnTo>
                <a:lnTo>
                  <a:pt x="11382629" y="1711582"/>
                </a:lnTo>
                <a:lnTo>
                  <a:pt x="11375161" y="1680727"/>
                </a:lnTo>
                <a:lnTo>
                  <a:pt x="11301486" y="659940"/>
                </a:lnTo>
                <a:lnTo>
                  <a:pt x="11304971" y="620908"/>
                </a:lnTo>
                <a:lnTo>
                  <a:pt x="11306465" y="581876"/>
                </a:lnTo>
                <a:lnTo>
                  <a:pt x="11307460" y="542843"/>
                </a:lnTo>
                <a:lnTo>
                  <a:pt x="11307460" y="504556"/>
                </a:lnTo>
                <a:lnTo>
                  <a:pt x="11306465" y="465522"/>
                </a:lnTo>
                <a:lnTo>
                  <a:pt x="11304971" y="426863"/>
                </a:lnTo>
                <a:lnTo>
                  <a:pt x="11301983" y="388202"/>
                </a:lnTo>
                <a:lnTo>
                  <a:pt x="11299494" y="349170"/>
                </a:lnTo>
                <a:lnTo>
                  <a:pt x="11295513" y="310881"/>
                </a:lnTo>
                <a:lnTo>
                  <a:pt x="11291529" y="272220"/>
                </a:lnTo>
                <a:lnTo>
                  <a:pt x="11286054" y="233932"/>
                </a:lnTo>
                <a:lnTo>
                  <a:pt x="11281076" y="195271"/>
                </a:lnTo>
                <a:lnTo>
                  <a:pt x="11275599" y="156982"/>
                </a:lnTo>
                <a:lnTo>
                  <a:pt x="11269129" y="118321"/>
                </a:lnTo>
                <a:lnTo>
                  <a:pt x="11256186" y="41373"/>
                </a:lnTo>
                <a:lnTo>
                  <a:pt x="11255687" y="9775"/>
                </a:lnTo>
                <a:close/>
              </a:path>
            </a:pathLst>
          </a:cu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674F3EF-97E9-F771-A582-053FC4DF85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066CD76-E0D4-F107-D9C2-78310D16D8A4}"/>
              </a:ext>
            </a:extLst>
          </p:cNvPr>
          <p:cNvSpPr/>
          <p:nvPr/>
        </p:nvSpPr>
        <p:spPr>
          <a:xfrm>
            <a:off x="1463204" y="5124536"/>
            <a:ext cx="8670873" cy="1212939"/>
          </a:xfrm>
          <a:prstGeom prst="roundRect">
            <a:avLst>
              <a:gd name="adj" fmla="val 15880"/>
            </a:avLst>
          </a:prstGeom>
          <a:solidFill>
            <a:srgbClr val="FCC333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58391A2-DC06-019A-8368-6C0E6E13E92F}"/>
              </a:ext>
            </a:extLst>
          </p:cNvPr>
          <p:cNvSpPr txBox="1"/>
          <p:nvPr/>
        </p:nvSpPr>
        <p:spPr>
          <a:xfrm>
            <a:off x="1463204" y="5329030"/>
            <a:ext cx="867087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4000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تصویر را وارد نمایید</a:t>
            </a:r>
            <a:endParaRPr lang="en-US" sz="4000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46E2FFDC-8CD7-CB74-A8E6-581170679217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9B6305CA-6132-F140-87AE-A97252730A1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1A0E3E58-96C4-9340-0086-7628CCB5B0DA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BF18FDD-11B9-9E70-6694-8A67F6F93392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01D6722-FE56-33A3-BAE7-228805A2ADCD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DCAA41F-2B81-7518-60A3-A10E50F6CD1B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6CC304F3-C5B9-C506-0117-770906DACE9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EEBCDD94-6778-72B0-EDF6-E4E18E87ED1A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9E3F965-24C9-00A8-2D9B-FCB22A5EF28C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13B44C0-A195-96E3-4B20-80E93132A9B0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6109379-EAD4-5CD7-921F-A9F2DA06E03C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5CF1F21-6819-AD1B-02E4-D7C4FEABC200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6A10FD9-82E2-ED02-474C-BD26DD11180E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0" name="Graphic 3">
            <a:extLst>
              <a:ext uri="{FF2B5EF4-FFF2-40B4-BE49-F238E27FC236}">
                <a16:creationId xmlns:a16="http://schemas.microsoft.com/office/drawing/2014/main" id="{3CD9C449-4A6D-EF6C-819B-23E210CFC6DF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914C47-1B73-1FE6-5EA1-C59CD037E1B2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" name="Graphic 3">
              <a:extLst>
                <a:ext uri="{FF2B5EF4-FFF2-40B4-BE49-F238E27FC236}">
                  <a16:creationId xmlns:a16="http://schemas.microsoft.com/office/drawing/2014/main" id="{E79A280A-86E3-D399-7630-EEB32BABCAC6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0363B07-5449-383D-846D-0755D65CB2D2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00483B4-EC4A-54A4-A728-565E6096CA67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6C965EB-4BEB-9A5B-B302-3C6011FE0799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5F00275A-515D-725B-27B2-5F3820CBC1DA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3B2C1BE-C457-6C7B-2EB0-B9F556863601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1423D28-3F89-7DDB-2B61-03CB62B5A665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8DE068B-230D-1410-2A45-F92F78A9630D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E12A4C4-7F2A-7302-1305-916ABE444AA3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7000960-D97A-E730-33F4-1CA7D42430C1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57B4A666-10D6-66EB-BA51-8D892F1FD897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5036915-965E-E07A-8E4A-E002101EB270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B7D2452C-5D64-58AD-1E13-6CB74E661FF9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0C26BDA-7B13-E45B-0419-0A9D2C98EEFE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125501F7-BC8B-1A4F-A407-2D4FA8AE246A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157AE2A1-09F4-29E1-BF7E-BD374AA3B71E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8" name="Graphic 3">
            <a:extLst>
              <a:ext uri="{FF2B5EF4-FFF2-40B4-BE49-F238E27FC236}">
                <a16:creationId xmlns:a16="http://schemas.microsoft.com/office/drawing/2014/main" id="{05837CF2-EA0D-9BDC-428B-528901F0D28D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E4CC7E1-5F46-5D9A-777D-41CDB3B3A1A4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BE77A01-1ABF-7586-D81B-1DB84F57FD76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D7C89C8-3771-8DE2-C54B-70BB9F41E7B8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7144B21-A125-E99D-0B25-753A7B393124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7FBEDD5-1819-B089-82D0-7ADB33ACC996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CF38082-2D55-E75F-72C3-4168BA451554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6B4CE3D-5F6E-28F2-350B-39BD562DB5D3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DFC6F8B-742C-4E8F-00F0-992B4EC6D742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71AC665-CCC6-806A-AC7A-D04E4DB2859F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6935416-9CC1-A1D7-CECC-ECF503728CFF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069608D-D863-B45E-97C1-A7C88DAD8DA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2C7348-2ED1-A755-E659-30EB1D18515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F5FA7D9-8CBF-DC58-90FC-5F3D37C9E720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CE2AAF3-A275-870B-D098-C1899786C622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1B7E6F4-7AA7-1515-D69C-310CE343A6C8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F3BC462-B01B-CFF9-6F3A-E8F78BC860CE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21EDC19-9AE3-DECC-D0D8-D59E336BCE67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88DEF8E-7EC2-8728-FDF8-10A4FD29148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D9F0314-6C6E-9B9E-CD57-FB11BF980655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2E78E99-BD2D-4BEB-6F6C-AD9916EA60D2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F96C227-E048-3360-9D27-463B0D22D8FE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B878189-F08A-76C6-BECE-3E3CB71293EE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88478D6-F14B-A504-48D3-9C61FDEC3304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D52756-9CD1-5CA9-A5D2-882250A91220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aphic 3">
            <a:extLst>
              <a:ext uri="{FF2B5EF4-FFF2-40B4-BE49-F238E27FC236}">
                <a16:creationId xmlns:a16="http://schemas.microsoft.com/office/drawing/2014/main" id="{53CE5395-BABF-77DD-537A-1CA4FC39C148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075764A-7E01-99B4-E73C-6AA5328B4237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DADE40D-F6A9-8C5E-AEC4-DDDB04E5D44C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2CAC74D7-54EC-D09C-8BE8-046C2B028E71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3E142B9-036A-0470-F65A-B2D4F2E11010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D8164B4-865E-4E96-0257-694833F6AAAF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1F077CE-8D64-611A-876F-6B9D6D768D3C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C2C9DD3-4BEC-E894-56AD-8E6B79D81BDE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429EF6F-ABA8-2AE5-86F8-F382145B245F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EE2BDC3-6F51-6B55-31E7-BD3399477947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6DC6A8-DE9C-96C5-2CEF-3EFEFC7F1BF8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3728CBD-E169-26D9-DE16-F99405A84585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23FAE23-5E66-E0F4-6703-F9B4324996C5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FA45084-C8E2-EC1B-798B-EFBFD6747A1E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6BAAA2D-EF75-EDC0-C6B9-98ABE1DD7298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700754C-4872-966C-BF71-203655CC6872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E65A3F3-58FB-B428-FDD2-FE46FDF7E9B9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F8CAEE1-0405-7702-D2AA-558DFA77EAC7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1FAC9CB-2D02-6239-0274-6A1D8A060FD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" name="Graphic 3">
            <a:extLst>
              <a:ext uri="{FF2B5EF4-FFF2-40B4-BE49-F238E27FC236}">
                <a16:creationId xmlns:a16="http://schemas.microsoft.com/office/drawing/2014/main" id="{7BA4B94A-EDA8-E526-9098-DF647B156CD5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97C65A2-CB22-A8C9-5DA4-24F905BA2F1C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146180C-2982-D560-0EFF-ED2B9B80373B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1389AD7-AAE7-FC96-6557-6B920C1FC2BC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FABCC0B-013C-4418-0311-D383B0176095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20E3537-67F9-DAE0-78C6-FD314A2DEEA7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8B88F78-3C35-3A10-FF85-E23EFE242D9B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F3C537D-4DA3-1D50-B12F-DF09127508B7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6ABAB0C-CC9C-9929-362D-382191E0B233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D49B897-1412-0345-1484-48255A7A5C85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5BCB874-0D18-7F9F-59E5-275F48E28E1A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DABF903-2CD3-6FF4-7F38-5B6D08C17A6B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2C83336-129D-B916-AAAC-C0D98D8AFAA8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D756B4A-6DAC-AC65-7B8B-DDB2EDD46A74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6D9E41B-5A42-10D8-EBF5-C1AD47706AA9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5BC988D-4A36-ED49-8FE0-CC1089714879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1940469-4C00-F410-1FE3-DCB0ACA747DC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36CBE80-AB04-CDBB-0699-42363677E54F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70F14F8-1F3E-6126-ABE6-2B1EB767C962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83E7CB8-80C2-2133-BEBD-324F3FFA2DBB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3075D60-DBED-A968-B637-E13A1DEFAD8B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DC47678-E17C-DAC3-72A6-4B4C2DBE1CAA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3B604A8-2732-9334-D2D7-C53F2D760B84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E2D2D68-24F5-7ECC-ED29-8988BCC9A2FC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B8492CA-7312-6402-A883-912267238D25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F3AC17C-2F00-DAA9-3328-A661A5D991C3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04A0B51A-6DE8-0A3D-39D2-9233066FC0AD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A39CA2A-671D-9E44-F908-23B67E40FEFC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A82EA34-4DB0-E1FB-A945-B7E71CCAD94B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57BC898-C71D-9506-C4F1-8475778B4A9B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CBA47D2-4EF1-2B43-2FD7-D7709C614377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" name="Graphic 3">
            <a:extLst>
              <a:ext uri="{FF2B5EF4-FFF2-40B4-BE49-F238E27FC236}">
                <a16:creationId xmlns:a16="http://schemas.microsoft.com/office/drawing/2014/main" id="{9B40BD5F-EC26-4E69-B270-02DF2BFE0224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BCEAAFA-A7C6-C734-4F8C-BD3919C0B6A5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5" name="Graphic 3">
              <a:extLst>
                <a:ext uri="{FF2B5EF4-FFF2-40B4-BE49-F238E27FC236}">
                  <a16:creationId xmlns:a16="http://schemas.microsoft.com/office/drawing/2014/main" id="{F5AB63F2-D25A-B19E-EE20-3AE3BEBBA0CE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14AD80DF-4AE9-B31F-BB23-2ECB82E6F7AA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AF0992EC-A64D-B7A3-8417-376533F73E06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89DC24C-3EAF-2CA9-250C-56A3C774D446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5703433-FBFE-6BF9-7554-4FE7AEA5C2D9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A8B00AB-6F6F-9585-B51B-E47D1E288B7D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3D178C8-F899-A009-B1D2-132120486D21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195CBC2-F563-D636-D291-9776C0A6ED3F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E039D78-987D-EA26-A445-C995E091F1A2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E2EBF2B-DC67-4373-AC64-170A99469E90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F3CB1C1-4C4E-1E12-1355-5FCF2BA5EF0A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B7B13536-1825-29F7-F9B3-ED25D1F6E8A4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A1B05F82-36D0-4637-0515-EB6BE4879F21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9BBA90F-08BD-7FE5-14CA-41DD9D67E474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A7198B9-8801-779E-DC9E-A48803582716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37C737D-0DBF-B3C1-C768-E49BC8CD7D26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8DAD9A86-E884-8E7A-53AC-092C7B2A31C2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EE6EC31-A780-5BE2-8CAA-D1C73CCDFD49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3" name="Graphic 3">
            <a:extLst>
              <a:ext uri="{FF2B5EF4-FFF2-40B4-BE49-F238E27FC236}">
                <a16:creationId xmlns:a16="http://schemas.microsoft.com/office/drawing/2014/main" id="{EBD05703-39F0-B061-EB65-B6875A89F705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1862D3A-DA66-B256-0064-E3E68C3603D8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67BBBA2-EB2F-5DE1-A096-BB633F4CE92C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0FAA21B6-1913-6ACA-B054-6C89E4F66F6E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CB0D4D1-7B74-D85D-3D0A-347568FE0C66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9DDEA0E-EB82-B516-7A8F-DEEF4F1A2D35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D8072F-A67D-5E90-A98B-CA13CBD1663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7B3663E-CAC2-39FF-D9E3-8AEE16FFBB62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1" name="TextBox 140">
            <a:extLst>
              <a:ext uri="{FF2B5EF4-FFF2-40B4-BE49-F238E27FC236}">
                <a16:creationId xmlns:a16="http://schemas.microsoft.com/office/drawing/2014/main" id="{56453904-4A07-385A-7DFC-513B0F799B62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D345BDF-2828-6095-BC68-80B13733810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84098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F6F27D9-8087-021D-F2E2-672F3FC012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36</a:t>
            </a:fld>
            <a:endParaRPr lang="en-US" dirty="0"/>
          </a:p>
        </p:txBody>
      </p:sp>
      <p:pic>
        <p:nvPicPr>
          <p:cNvPr id="3" name="Picture Placeholder 27">
            <a:extLst>
              <a:ext uri="{FF2B5EF4-FFF2-40B4-BE49-F238E27FC236}">
                <a16:creationId xmlns:a16="http://schemas.microsoft.com/office/drawing/2014/main" id="{692A4DAE-8BC7-8A0B-298F-47E2B87756E9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89738" y="1990738"/>
            <a:ext cx="4280378" cy="3809483"/>
          </a:xfrm>
          <a:custGeom>
            <a:avLst/>
            <a:gdLst>
              <a:gd name="connsiteX0" fmla="*/ 5772480 w 7705725"/>
              <a:gd name="connsiteY0" fmla="*/ 6424612 h 6857998"/>
              <a:gd name="connsiteX1" fmla="*/ 5772794 w 7705725"/>
              <a:gd name="connsiteY1" fmla="*/ 6426517 h 6857998"/>
              <a:gd name="connsiteX2" fmla="*/ 5773424 w 7705725"/>
              <a:gd name="connsiteY2" fmla="*/ 6428422 h 6857998"/>
              <a:gd name="connsiteX3" fmla="*/ 5773738 w 7705725"/>
              <a:gd name="connsiteY3" fmla="*/ 6432232 h 6857998"/>
              <a:gd name="connsiteX4" fmla="*/ 5773424 w 7705725"/>
              <a:gd name="connsiteY4" fmla="*/ 6436360 h 6857998"/>
              <a:gd name="connsiteX5" fmla="*/ 5772165 w 7705725"/>
              <a:gd name="connsiteY5" fmla="*/ 6440805 h 6857998"/>
              <a:gd name="connsiteX6" fmla="*/ 5770277 w 7705725"/>
              <a:gd name="connsiteY6" fmla="*/ 6445567 h 6857998"/>
              <a:gd name="connsiteX7" fmla="*/ 5768075 w 7705725"/>
              <a:gd name="connsiteY7" fmla="*/ 6450330 h 6857998"/>
              <a:gd name="connsiteX8" fmla="*/ 5765558 w 7705725"/>
              <a:gd name="connsiteY8" fmla="*/ 6454775 h 6857998"/>
              <a:gd name="connsiteX9" fmla="*/ 5762097 w 7705725"/>
              <a:gd name="connsiteY9" fmla="*/ 6459220 h 6857998"/>
              <a:gd name="connsiteX10" fmla="*/ 5758636 w 7705725"/>
              <a:gd name="connsiteY10" fmla="*/ 6463982 h 6857998"/>
              <a:gd name="connsiteX11" fmla="*/ 5755489 w 7705725"/>
              <a:gd name="connsiteY11" fmla="*/ 6468110 h 6857998"/>
              <a:gd name="connsiteX12" fmla="*/ 5751399 w 7705725"/>
              <a:gd name="connsiteY12" fmla="*/ 6471920 h 6857998"/>
              <a:gd name="connsiteX13" fmla="*/ 5747623 w 7705725"/>
              <a:gd name="connsiteY13" fmla="*/ 6475730 h 6857998"/>
              <a:gd name="connsiteX14" fmla="*/ 5743847 w 7705725"/>
              <a:gd name="connsiteY14" fmla="*/ 6478905 h 6857998"/>
              <a:gd name="connsiteX15" fmla="*/ 5739757 w 7705725"/>
              <a:gd name="connsiteY15" fmla="*/ 6482080 h 6857998"/>
              <a:gd name="connsiteX16" fmla="*/ 5735981 w 7705725"/>
              <a:gd name="connsiteY16" fmla="*/ 6484302 h 6857998"/>
              <a:gd name="connsiteX17" fmla="*/ 5732520 w 7705725"/>
              <a:gd name="connsiteY17" fmla="*/ 6486207 h 6857998"/>
              <a:gd name="connsiteX18" fmla="*/ 5725913 w 7705725"/>
              <a:gd name="connsiteY18" fmla="*/ 6489065 h 6857998"/>
              <a:gd name="connsiteX19" fmla="*/ 5717418 w 7705725"/>
              <a:gd name="connsiteY19" fmla="*/ 6491287 h 6857998"/>
              <a:gd name="connsiteX20" fmla="*/ 5712698 w 7705725"/>
              <a:gd name="connsiteY20" fmla="*/ 6492557 h 6857998"/>
              <a:gd name="connsiteX21" fmla="*/ 5707979 w 7705725"/>
              <a:gd name="connsiteY21" fmla="*/ 6493827 h 6857998"/>
              <a:gd name="connsiteX22" fmla="*/ 5702630 w 7705725"/>
              <a:gd name="connsiteY22" fmla="*/ 6494145 h 6857998"/>
              <a:gd name="connsiteX23" fmla="*/ 5697910 w 7705725"/>
              <a:gd name="connsiteY23" fmla="*/ 6494462 h 6857998"/>
              <a:gd name="connsiteX24" fmla="*/ 5692876 w 7705725"/>
              <a:gd name="connsiteY24" fmla="*/ 6494145 h 6857998"/>
              <a:gd name="connsiteX25" fmla="*/ 5688156 w 7705725"/>
              <a:gd name="connsiteY25" fmla="*/ 6493827 h 6857998"/>
              <a:gd name="connsiteX26" fmla="*/ 5683751 w 7705725"/>
              <a:gd name="connsiteY26" fmla="*/ 6492557 h 6857998"/>
              <a:gd name="connsiteX27" fmla="*/ 5679661 w 7705725"/>
              <a:gd name="connsiteY27" fmla="*/ 6490652 h 6857998"/>
              <a:gd name="connsiteX28" fmla="*/ 5676200 w 7705725"/>
              <a:gd name="connsiteY28" fmla="*/ 6488112 h 6857998"/>
              <a:gd name="connsiteX29" fmla="*/ 5674312 w 7705725"/>
              <a:gd name="connsiteY29" fmla="*/ 6486842 h 6857998"/>
              <a:gd name="connsiteX30" fmla="*/ 5672739 w 7705725"/>
              <a:gd name="connsiteY30" fmla="*/ 6484937 h 6857998"/>
              <a:gd name="connsiteX31" fmla="*/ 5671795 w 7705725"/>
              <a:gd name="connsiteY31" fmla="*/ 6483032 h 6857998"/>
              <a:gd name="connsiteX32" fmla="*/ 5670536 w 7705725"/>
              <a:gd name="connsiteY32" fmla="*/ 6481127 h 6857998"/>
              <a:gd name="connsiteX33" fmla="*/ 5669907 w 7705725"/>
              <a:gd name="connsiteY33" fmla="*/ 6478905 h 6857998"/>
              <a:gd name="connsiteX34" fmla="*/ 5668963 w 7705725"/>
              <a:gd name="connsiteY34" fmla="*/ 6476365 h 6857998"/>
              <a:gd name="connsiteX35" fmla="*/ 5677773 w 7705725"/>
              <a:gd name="connsiteY35" fmla="*/ 6475095 h 6857998"/>
              <a:gd name="connsiteX36" fmla="*/ 5685010 w 7705725"/>
              <a:gd name="connsiteY36" fmla="*/ 6473825 h 6857998"/>
              <a:gd name="connsiteX37" fmla="*/ 5691932 w 7705725"/>
              <a:gd name="connsiteY37" fmla="*/ 6471920 h 6857998"/>
              <a:gd name="connsiteX38" fmla="*/ 5698225 w 7705725"/>
              <a:gd name="connsiteY38" fmla="*/ 6469062 h 6857998"/>
              <a:gd name="connsiteX39" fmla="*/ 5703888 w 7705725"/>
              <a:gd name="connsiteY39" fmla="*/ 6466522 h 6857998"/>
              <a:gd name="connsiteX40" fmla="*/ 5708922 w 7705725"/>
              <a:gd name="connsiteY40" fmla="*/ 6463665 h 6857998"/>
              <a:gd name="connsiteX41" fmla="*/ 5714271 w 7705725"/>
              <a:gd name="connsiteY41" fmla="*/ 6460490 h 6857998"/>
              <a:gd name="connsiteX42" fmla="*/ 5718991 w 7705725"/>
              <a:gd name="connsiteY42" fmla="*/ 6456997 h 6857998"/>
              <a:gd name="connsiteX43" fmla="*/ 5729374 w 7705725"/>
              <a:gd name="connsiteY43" fmla="*/ 6449695 h 6857998"/>
              <a:gd name="connsiteX44" fmla="*/ 5740701 w 7705725"/>
              <a:gd name="connsiteY44" fmla="*/ 6441122 h 6857998"/>
              <a:gd name="connsiteX45" fmla="*/ 5747623 w 7705725"/>
              <a:gd name="connsiteY45" fmla="*/ 6436995 h 6857998"/>
              <a:gd name="connsiteX46" fmla="*/ 5754860 w 7705725"/>
              <a:gd name="connsiteY46" fmla="*/ 6432867 h 6857998"/>
              <a:gd name="connsiteX47" fmla="*/ 5763355 w 7705725"/>
              <a:gd name="connsiteY47" fmla="*/ 6428740 h 6857998"/>
              <a:gd name="connsiteX48" fmla="*/ 7580630 w 7705725"/>
              <a:gd name="connsiteY48" fmla="*/ 4105274 h 6857998"/>
              <a:gd name="connsiteX49" fmla="*/ 7583806 w 7705725"/>
              <a:gd name="connsiteY49" fmla="*/ 4105274 h 6857998"/>
              <a:gd name="connsiteX50" fmla="*/ 7586663 w 7705725"/>
              <a:gd name="connsiteY50" fmla="*/ 4105592 h 6857998"/>
              <a:gd name="connsiteX51" fmla="*/ 7588886 w 7705725"/>
              <a:gd name="connsiteY51" fmla="*/ 4106866 h 6857998"/>
              <a:gd name="connsiteX52" fmla="*/ 7590473 w 7705725"/>
              <a:gd name="connsiteY52" fmla="*/ 4107821 h 6857998"/>
              <a:gd name="connsiteX53" fmla="*/ 7591426 w 7705725"/>
              <a:gd name="connsiteY53" fmla="*/ 4109731 h 6857998"/>
              <a:gd name="connsiteX54" fmla="*/ 7592696 w 7705725"/>
              <a:gd name="connsiteY54" fmla="*/ 4111959 h 6857998"/>
              <a:gd name="connsiteX55" fmla="*/ 7593013 w 7705725"/>
              <a:gd name="connsiteY55" fmla="*/ 4114824 h 6857998"/>
              <a:gd name="connsiteX56" fmla="*/ 7593013 w 7705725"/>
              <a:gd name="connsiteY56" fmla="*/ 4117688 h 6857998"/>
              <a:gd name="connsiteX57" fmla="*/ 7592696 w 7705725"/>
              <a:gd name="connsiteY57" fmla="*/ 4121190 h 6857998"/>
              <a:gd name="connsiteX58" fmla="*/ 7591743 w 7705725"/>
              <a:gd name="connsiteY58" fmla="*/ 4125010 h 6857998"/>
              <a:gd name="connsiteX59" fmla="*/ 7589838 w 7705725"/>
              <a:gd name="connsiteY59" fmla="*/ 4132968 h 6857998"/>
              <a:gd name="connsiteX60" fmla="*/ 7587298 w 7705725"/>
              <a:gd name="connsiteY60" fmla="*/ 4141562 h 6857998"/>
              <a:gd name="connsiteX61" fmla="*/ 7581266 w 7705725"/>
              <a:gd name="connsiteY61" fmla="*/ 4160025 h 6857998"/>
              <a:gd name="connsiteX62" fmla="*/ 7577773 w 7705725"/>
              <a:gd name="connsiteY62" fmla="*/ 4169574 h 6857998"/>
              <a:gd name="connsiteX63" fmla="*/ 7575233 w 7705725"/>
              <a:gd name="connsiteY63" fmla="*/ 4178169 h 6857998"/>
              <a:gd name="connsiteX64" fmla="*/ 7573328 w 7705725"/>
              <a:gd name="connsiteY64" fmla="*/ 4186445 h 6857998"/>
              <a:gd name="connsiteX65" fmla="*/ 7573010 w 7705725"/>
              <a:gd name="connsiteY65" fmla="*/ 4190901 h 6857998"/>
              <a:gd name="connsiteX66" fmla="*/ 7572693 w 7705725"/>
              <a:gd name="connsiteY66" fmla="*/ 4194084 h 6857998"/>
              <a:gd name="connsiteX67" fmla="*/ 7572693 w 7705725"/>
              <a:gd name="connsiteY67" fmla="*/ 4197586 h 6857998"/>
              <a:gd name="connsiteX68" fmla="*/ 7573010 w 7705725"/>
              <a:gd name="connsiteY68" fmla="*/ 4200451 h 6857998"/>
              <a:gd name="connsiteX69" fmla="*/ 7573646 w 7705725"/>
              <a:gd name="connsiteY69" fmla="*/ 4203316 h 6857998"/>
              <a:gd name="connsiteX70" fmla="*/ 7575233 w 7705725"/>
              <a:gd name="connsiteY70" fmla="*/ 4205544 h 6857998"/>
              <a:gd name="connsiteX71" fmla="*/ 7572693 w 7705725"/>
              <a:gd name="connsiteY71" fmla="*/ 4204907 h 6857998"/>
              <a:gd name="connsiteX72" fmla="*/ 7570470 w 7705725"/>
              <a:gd name="connsiteY72" fmla="*/ 4204907 h 6857998"/>
              <a:gd name="connsiteX73" fmla="*/ 7568566 w 7705725"/>
              <a:gd name="connsiteY73" fmla="*/ 4205226 h 6857998"/>
              <a:gd name="connsiteX74" fmla="*/ 7566660 w 7705725"/>
              <a:gd name="connsiteY74" fmla="*/ 4205862 h 6857998"/>
              <a:gd name="connsiteX75" fmla="*/ 7564756 w 7705725"/>
              <a:gd name="connsiteY75" fmla="*/ 4207135 h 6857998"/>
              <a:gd name="connsiteX76" fmla="*/ 7563168 w 7705725"/>
              <a:gd name="connsiteY76" fmla="*/ 4208409 h 6857998"/>
              <a:gd name="connsiteX77" fmla="*/ 7561898 w 7705725"/>
              <a:gd name="connsiteY77" fmla="*/ 4210000 h 6857998"/>
              <a:gd name="connsiteX78" fmla="*/ 7560946 w 7705725"/>
              <a:gd name="connsiteY78" fmla="*/ 4211910 h 6857998"/>
              <a:gd name="connsiteX79" fmla="*/ 7558723 w 7705725"/>
              <a:gd name="connsiteY79" fmla="*/ 4216048 h 6857998"/>
              <a:gd name="connsiteX80" fmla="*/ 7556500 w 7705725"/>
              <a:gd name="connsiteY80" fmla="*/ 4220505 h 6857998"/>
              <a:gd name="connsiteX81" fmla="*/ 7554596 w 7705725"/>
              <a:gd name="connsiteY81" fmla="*/ 4224643 h 6857998"/>
              <a:gd name="connsiteX82" fmla="*/ 7552373 w 7705725"/>
              <a:gd name="connsiteY82" fmla="*/ 4229099 h 6857998"/>
              <a:gd name="connsiteX83" fmla="*/ 7548563 w 7705725"/>
              <a:gd name="connsiteY83" fmla="*/ 4225916 h 6857998"/>
              <a:gd name="connsiteX84" fmla="*/ 7545388 w 7705725"/>
              <a:gd name="connsiteY84" fmla="*/ 4222415 h 6857998"/>
              <a:gd name="connsiteX85" fmla="*/ 7543166 w 7705725"/>
              <a:gd name="connsiteY85" fmla="*/ 4219231 h 6857998"/>
              <a:gd name="connsiteX86" fmla="*/ 7541260 w 7705725"/>
              <a:gd name="connsiteY86" fmla="*/ 4215412 h 6857998"/>
              <a:gd name="connsiteX87" fmla="*/ 7540308 w 7705725"/>
              <a:gd name="connsiteY87" fmla="*/ 4211592 h 6857998"/>
              <a:gd name="connsiteX88" fmla="*/ 7539356 w 7705725"/>
              <a:gd name="connsiteY88" fmla="*/ 4207772 h 6857998"/>
              <a:gd name="connsiteX89" fmla="*/ 7539038 w 7705725"/>
              <a:gd name="connsiteY89" fmla="*/ 4203634 h 6857998"/>
              <a:gd name="connsiteX90" fmla="*/ 7539356 w 7705725"/>
              <a:gd name="connsiteY90" fmla="*/ 4199496 h 6857998"/>
              <a:gd name="connsiteX91" fmla="*/ 7539673 w 7705725"/>
              <a:gd name="connsiteY91" fmla="*/ 4195358 h 6857998"/>
              <a:gd name="connsiteX92" fmla="*/ 7540943 w 7705725"/>
              <a:gd name="connsiteY92" fmla="*/ 4191220 h 6857998"/>
              <a:gd name="connsiteX93" fmla="*/ 7541896 w 7705725"/>
              <a:gd name="connsiteY93" fmla="*/ 4186445 h 6857998"/>
              <a:gd name="connsiteX94" fmla="*/ 7543483 w 7705725"/>
              <a:gd name="connsiteY94" fmla="*/ 4181988 h 6857998"/>
              <a:gd name="connsiteX95" fmla="*/ 7547293 w 7705725"/>
              <a:gd name="connsiteY95" fmla="*/ 4173394 h 6857998"/>
              <a:gd name="connsiteX96" fmla="*/ 7551738 w 7705725"/>
              <a:gd name="connsiteY96" fmla="*/ 4164163 h 6857998"/>
              <a:gd name="connsiteX97" fmla="*/ 7561263 w 7705725"/>
              <a:gd name="connsiteY97" fmla="*/ 4146974 h 6857998"/>
              <a:gd name="connsiteX98" fmla="*/ 7565708 w 7705725"/>
              <a:gd name="connsiteY98" fmla="*/ 4139016 h 6857998"/>
              <a:gd name="connsiteX99" fmla="*/ 7569518 w 7705725"/>
              <a:gd name="connsiteY99" fmla="*/ 4131058 h 6857998"/>
              <a:gd name="connsiteX100" fmla="*/ 7572376 w 7705725"/>
              <a:gd name="connsiteY100" fmla="*/ 4123736 h 6857998"/>
              <a:gd name="connsiteX101" fmla="*/ 7573328 w 7705725"/>
              <a:gd name="connsiteY101" fmla="*/ 4120872 h 6857998"/>
              <a:gd name="connsiteX102" fmla="*/ 7573963 w 7705725"/>
              <a:gd name="connsiteY102" fmla="*/ 4117688 h 6857998"/>
              <a:gd name="connsiteX103" fmla="*/ 7573963 w 7705725"/>
              <a:gd name="connsiteY103" fmla="*/ 4114824 h 6857998"/>
              <a:gd name="connsiteX104" fmla="*/ 7573963 w 7705725"/>
              <a:gd name="connsiteY104" fmla="*/ 4111959 h 6857998"/>
              <a:gd name="connsiteX105" fmla="*/ 7573328 w 7705725"/>
              <a:gd name="connsiteY105" fmla="*/ 4109731 h 6857998"/>
              <a:gd name="connsiteX106" fmla="*/ 7571740 w 7705725"/>
              <a:gd name="connsiteY106" fmla="*/ 4107502 h 6857998"/>
              <a:gd name="connsiteX107" fmla="*/ 7576503 w 7705725"/>
              <a:gd name="connsiteY107" fmla="*/ 4105911 h 6857998"/>
              <a:gd name="connsiteX108" fmla="*/ 7537768 w 7705725"/>
              <a:gd name="connsiteY108" fmla="*/ 2176463 h 6857998"/>
              <a:gd name="connsiteX109" fmla="*/ 7540308 w 7705725"/>
              <a:gd name="connsiteY109" fmla="*/ 2186522 h 6857998"/>
              <a:gd name="connsiteX110" fmla="*/ 7542212 w 7705725"/>
              <a:gd name="connsiteY110" fmla="*/ 2196263 h 6857998"/>
              <a:gd name="connsiteX111" fmla="*/ 7542848 w 7705725"/>
              <a:gd name="connsiteY111" fmla="*/ 2200664 h 6857998"/>
              <a:gd name="connsiteX112" fmla="*/ 7543165 w 7705725"/>
              <a:gd name="connsiteY112" fmla="*/ 2205377 h 6857998"/>
              <a:gd name="connsiteX113" fmla="*/ 7543800 w 7705725"/>
              <a:gd name="connsiteY113" fmla="*/ 2210091 h 6857998"/>
              <a:gd name="connsiteX114" fmla="*/ 7543165 w 7705725"/>
              <a:gd name="connsiteY114" fmla="*/ 2214177 h 6857998"/>
              <a:gd name="connsiteX115" fmla="*/ 7542530 w 7705725"/>
              <a:gd name="connsiteY115" fmla="*/ 2218263 h 6857998"/>
              <a:gd name="connsiteX116" fmla="*/ 7540942 w 7705725"/>
              <a:gd name="connsiteY116" fmla="*/ 2222035 h 6857998"/>
              <a:gd name="connsiteX117" fmla="*/ 7539038 w 7705725"/>
              <a:gd name="connsiteY117" fmla="*/ 2225805 h 6857998"/>
              <a:gd name="connsiteX118" fmla="*/ 7536498 w 7705725"/>
              <a:gd name="connsiteY118" fmla="*/ 2228634 h 6857998"/>
              <a:gd name="connsiteX119" fmla="*/ 7533005 w 7705725"/>
              <a:gd name="connsiteY119" fmla="*/ 2231778 h 6857998"/>
              <a:gd name="connsiteX120" fmla="*/ 7528878 w 7705725"/>
              <a:gd name="connsiteY120" fmla="*/ 2234291 h 6857998"/>
              <a:gd name="connsiteX121" fmla="*/ 7524115 w 7705725"/>
              <a:gd name="connsiteY121" fmla="*/ 2236492 h 6857998"/>
              <a:gd name="connsiteX122" fmla="*/ 7518082 w 7705725"/>
              <a:gd name="connsiteY122" fmla="*/ 2238377 h 6857998"/>
              <a:gd name="connsiteX123" fmla="*/ 7514272 w 7705725"/>
              <a:gd name="connsiteY123" fmla="*/ 2228006 h 6857998"/>
              <a:gd name="connsiteX124" fmla="*/ 7512368 w 7705725"/>
              <a:gd name="connsiteY124" fmla="*/ 2222663 h 6857998"/>
              <a:gd name="connsiteX125" fmla="*/ 7510780 w 7705725"/>
              <a:gd name="connsiteY125" fmla="*/ 2217948 h 6857998"/>
              <a:gd name="connsiteX126" fmla="*/ 7509828 w 7705725"/>
              <a:gd name="connsiteY126" fmla="*/ 2212920 h 6857998"/>
              <a:gd name="connsiteX127" fmla="*/ 7508875 w 7705725"/>
              <a:gd name="connsiteY127" fmla="*/ 2208521 h 6857998"/>
              <a:gd name="connsiteX128" fmla="*/ 7508875 w 7705725"/>
              <a:gd name="connsiteY128" fmla="*/ 2204120 h 6857998"/>
              <a:gd name="connsiteX129" fmla="*/ 7509510 w 7705725"/>
              <a:gd name="connsiteY129" fmla="*/ 2199406 h 6857998"/>
              <a:gd name="connsiteX130" fmla="*/ 7510145 w 7705725"/>
              <a:gd name="connsiteY130" fmla="*/ 2195319 h 6857998"/>
              <a:gd name="connsiteX131" fmla="*/ 7511732 w 7705725"/>
              <a:gd name="connsiteY131" fmla="*/ 2191549 h 6857998"/>
              <a:gd name="connsiteX132" fmla="*/ 7513955 w 7705725"/>
              <a:gd name="connsiteY132" fmla="*/ 2188406 h 6857998"/>
              <a:gd name="connsiteX133" fmla="*/ 7516812 w 7705725"/>
              <a:gd name="connsiteY133" fmla="*/ 2185264 h 6857998"/>
              <a:gd name="connsiteX134" fmla="*/ 7520622 w 7705725"/>
              <a:gd name="connsiteY134" fmla="*/ 2182435 h 6857998"/>
              <a:gd name="connsiteX135" fmla="*/ 7525068 w 7705725"/>
              <a:gd name="connsiteY135" fmla="*/ 2180235 h 6857998"/>
              <a:gd name="connsiteX136" fmla="*/ 7530782 w 7705725"/>
              <a:gd name="connsiteY136" fmla="*/ 2178350 h 6857998"/>
              <a:gd name="connsiteX137" fmla="*/ 627411 w 7705725"/>
              <a:gd name="connsiteY137" fmla="*/ 1638300 h 6857998"/>
              <a:gd name="connsiteX138" fmla="*/ 628982 w 7705725"/>
              <a:gd name="connsiteY138" fmla="*/ 1640541 h 6857998"/>
              <a:gd name="connsiteX139" fmla="*/ 629610 w 7705725"/>
              <a:gd name="connsiteY139" fmla="*/ 1642461 h 6857998"/>
              <a:gd name="connsiteX140" fmla="*/ 629924 w 7705725"/>
              <a:gd name="connsiteY140" fmla="*/ 1644701 h 6857998"/>
              <a:gd name="connsiteX141" fmla="*/ 630238 w 7705725"/>
              <a:gd name="connsiteY141" fmla="*/ 1646621 h 6857998"/>
              <a:gd name="connsiteX142" fmla="*/ 629924 w 7705725"/>
              <a:gd name="connsiteY142" fmla="*/ 1648541 h 6857998"/>
              <a:gd name="connsiteX143" fmla="*/ 629610 w 7705725"/>
              <a:gd name="connsiteY143" fmla="*/ 1650781 h 6857998"/>
              <a:gd name="connsiteX144" fmla="*/ 628353 w 7705725"/>
              <a:gd name="connsiteY144" fmla="*/ 1652701 h 6857998"/>
              <a:gd name="connsiteX145" fmla="*/ 627725 w 7705725"/>
              <a:gd name="connsiteY145" fmla="*/ 1654621 h 6857998"/>
              <a:gd name="connsiteX146" fmla="*/ 624584 w 7705725"/>
              <a:gd name="connsiteY146" fmla="*/ 1658781 h 6857998"/>
              <a:gd name="connsiteX147" fmla="*/ 621129 w 7705725"/>
              <a:gd name="connsiteY147" fmla="*/ 1663261 h 6857998"/>
              <a:gd name="connsiteX148" fmla="*/ 616732 w 7705725"/>
              <a:gd name="connsiteY148" fmla="*/ 1667422 h 6857998"/>
              <a:gd name="connsiteX149" fmla="*/ 612020 w 7705725"/>
              <a:gd name="connsiteY149" fmla="*/ 1672222 h 6857998"/>
              <a:gd name="connsiteX150" fmla="*/ 602282 w 7705725"/>
              <a:gd name="connsiteY150" fmla="*/ 1681822 h 6857998"/>
              <a:gd name="connsiteX151" fmla="*/ 597571 w 7705725"/>
              <a:gd name="connsiteY151" fmla="*/ 1686942 h 6857998"/>
              <a:gd name="connsiteX152" fmla="*/ 592859 w 7705725"/>
              <a:gd name="connsiteY152" fmla="*/ 1692703 h 6857998"/>
              <a:gd name="connsiteX153" fmla="*/ 588776 w 7705725"/>
              <a:gd name="connsiteY153" fmla="*/ 1698783 h 6857998"/>
              <a:gd name="connsiteX154" fmla="*/ 585321 w 7705725"/>
              <a:gd name="connsiteY154" fmla="*/ 1705183 h 6857998"/>
              <a:gd name="connsiteX155" fmla="*/ 584064 w 7705725"/>
              <a:gd name="connsiteY155" fmla="*/ 1708063 h 6857998"/>
              <a:gd name="connsiteX156" fmla="*/ 582494 w 7705725"/>
              <a:gd name="connsiteY156" fmla="*/ 1711903 h 6857998"/>
              <a:gd name="connsiteX157" fmla="*/ 581866 w 7705725"/>
              <a:gd name="connsiteY157" fmla="*/ 1715423 h 6857998"/>
              <a:gd name="connsiteX158" fmla="*/ 580923 w 7705725"/>
              <a:gd name="connsiteY158" fmla="*/ 1719263 h 6857998"/>
              <a:gd name="connsiteX159" fmla="*/ 578096 w 7705725"/>
              <a:gd name="connsiteY159" fmla="*/ 1717024 h 6857998"/>
              <a:gd name="connsiteX160" fmla="*/ 575897 w 7705725"/>
              <a:gd name="connsiteY160" fmla="*/ 1715103 h 6857998"/>
              <a:gd name="connsiteX161" fmla="*/ 574013 w 7705725"/>
              <a:gd name="connsiteY161" fmla="*/ 1712863 h 6857998"/>
              <a:gd name="connsiteX162" fmla="*/ 572756 w 7705725"/>
              <a:gd name="connsiteY162" fmla="*/ 1709983 h 6857998"/>
              <a:gd name="connsiteX163" fmla="*/ 572128 w 7705725"/>
              <a:gd name="connsiteY163" fmla="*/ 1707743 h 6857998"/>
              <a:gd name="connsiteX164" fmla="*/ 571500 w 7705725"/>
              <a:gd name="connsiteY164" fmla="*/ 1705183 h 6857998"/>
              <a:gd name="connsiteX165" fmla="*/ 571500 w 7705725"/>
              <a:gd name="connsiteY165" fmla="*/ 1702623 h 6857998"/>
              <a:gd name="connsiteX166" fmla="*/ 571814 w 7705725"/>
              <a:gd name="connsiteY166" fmla="*/ 1699743 h 6857998"/>
              <a:gd name="connsiteX167" fmla="*/ 572443 w 7705725"/>
              <a:gd name="connsiteY167" fmla="*/ 1697183 h 6857998"/>
              <a:gd name="connsiteX168" fmla="*/ 573385 w 7705725"/>
              <a:gd name="connsiteY168" fmla="*/ 1694623 h 6857998"/>
              <a:gd name="connsiteX169" fmla="*/ 574641 w 7705725"/>
              <a:gd name="connsiteY169" fmla="*/ 1691423 h 6857998"/>
              <a:gd name="connsiteX170" fmla="*/ 576212 w 7705725"/>
              <a:gd name="connsiteY170" fmla="*/ 1688862 h 6857998"/>
              <a:gd name="connsiteX171" fmla="*/ 579981 w 7705725"/>
              <a:gd name="connsiteY171" fmla="*/ 1683102 h 6857998"/>
              <a:gd name="connsiteX172" fmla="*/ 584693 w 7705725"/>
              <a:gd name="connsiteY172" fmla="*/ 1677342 h 6857998"/>
              <a:gd name="connsiteX173" fmla="*/ 590032 w 7705725"/>
              <a:gd name="connsiteY173" fmla="*/ 1671582 h 6857998"/>
              <a:gd name="connsiteX174" fmla="*/ 595687 w 7705725"/>
              <a:gd name="connsiteY174" fmla="*/ 1666142 h 6857998"/>
              <a:gd name="connsiteX175" fmla="*/ 607622 w 7705725"/>
              <a:gd name="connsiteY175" fmla="*/ 1655261 h 6857998"/>
              <a:gd name="connsiteX176" fmla="*/ 618303 w 7705725"/>
              <a:gd name="connsiteY176" fmla="*/ 1645981 h 6857998"/>
              <a:gd name="connsiteX177" fmla="*/ 7274198 w 7705725"/>
              <a:gd name="connsiteY177" fmla="*/ 1631951 h 6857998"/>
              <a:gd name="connsiteX178" fmla="*/ 7276118 w 7705725"/>
              <a:gd name="connsiteY178" fmla="*/ 1635114 h 6857998"/>
              <a:gd name="connsiteX179" fmla="*/ 7277077 w 7705725"/>
              <a:gd name="connsiteY179" fmla="*/ 1637645 h 6857998"/>
              <a:gd name="connsiteX180" fmla="*/ 7278357 w 7705725"/>
              <a:gd name="connsiteY180" fmla="*/ 1640492 h 6857998"/>
              <a:gd name="connsiteX181" fmla="*/ 7278997 w 7705725"/>
              <a:gd name="connsiteY181" fmla="*/ 1643340 h 6857998"/>
              <a:gd name="connsiteX182" fmla="*/ 7279956 w 7705725"/>
              <a:gd name="connsiteY182" fmla="*/ 1648401 h 6857998"/>
              <a:gd name="connsiteX183" fmla="*/ 7279956 w 7705725"/>
              <a:gd name="connsiteY183" fmla="*/ 1653779 h 6857998"/>
              <a:gd name="connsiteX184" fmla="*/ 7279636 w 7705725"/>
              <a:gd name="connsiteY184" fmla="*/ 1659157 h 6857998"/>
              <a:gd name="connsiteX185" fmla="*/ 7278357 w 7705725"/>
              <a:gd name="connsiteY185" fmla="*/ 1663902 h 6857998"/>
              <a:gd name="connsiteX186" fmla="*/ 7276118 w 7705725"/>
              <a:gd name="connsiteY186" fmla="*/ 1674026 h 6857998"/>
              <a:gd name="connsiteX187" fmla="*/ 7274518 w 7705725"/>
              <a:gd name="connsiteY187" fmla="*/ 1679087 h 6857998"/>
              <a:gd name="connsiteX188" fmla="*/ 7273559 w 7705725"/>
              <a:gd name="connsiteY188" fmla="*/ 1683832 h 6857998"/>
              <a:gd name="connsiteX189" fmla="*/ 7272599 w 7705725"/>
              <a:gd name="connsiteY189" fmla="*/ 1689211 h 6857998"/>
              <a:gd name="connsiteX190" fmla="*/ 7272599 w 7705725"/>
              <a:gd name="connsiteY190" fmla="*/ 1693956 h 6857998"/>
              <a:gd name="connsiteX191" fmla="*/ 7272919 w 7705725"/>
              <a:gd name="connsiteY191" fmla="*/ 1699334 h 6857998"/>
              <a:gd name="connsiteX192" fmla="*/ 7274198 w 7705725"/>
              <a:gd name="connsiteY192" fmla="*/ 1705028 h 6857998"/>
              <a:gd name="connsiteX193" fmla="*/ 7275158 w 7705725"/>
              <a:gd name="connsiteY193" fmla="*/ 1707559 h 6857998"/>
              <a:gd name="connsiteX194" fmla="*/ 7276438 w 7705725"/>
              <a:gd name="connsiteY194" fmla="*/ 1710090 h 6857998"/>
              <a:gd name="connsiteX195" fmla="*/ 7278357 w 7705725"/>
              <a:gd name="connsiteY195" fmla="*/ 1713253 h 6857998"/>
              <a:gd name="connsiteX196" fmla="*/ 7280276 w 7705725"/>
              <a:gd name="connsiteY196" fmla="*/ 1716100 h 6857998"/>
              <a:gd name="connsiteX197" fmla="*/ 7276438 w 7705725"/>
              <a:gd name="connsiteY197" fmla="*/ 1717682 h 6857998"/>
              <a:gd name="connsiteX198" fmla="*/ 7272599 w 7705725"/>
              <a:gd name="connsiteY198" fmla="*/ 1718315 h 6857998"/>
              <a:gd name="connsiteX199" fmla="*/ 7269080 w 7705725"/>
              <a:gd name="connsiteY199" fmla="*/ 1719264 h 6857998"/>
              <a:gd name="connsiteX200" fmla="*/ 7266202 w 7705725"/>
              <a:gd name="connsiteY200" fmla="*/ 1719264 h 6857998"/>
              <a:gd name="connsiteX201" fmla="*/ 7263003 w 7705725"/>
              <a:gd name="connsiteY201" fmla="*/ 1718631 h 6857998"/>
              <a:gd name="connsiteX202" fmla="*/ 7260124 w 7705725"/>
              <a:gd name="connsiteY202" fmla="*/ 1718315 h 6857998"/>
              <a:gd name="connsiteX203" fmla="*/ 7256925 w 7705725"/>
              <a:gd name="connsiteY203" fmla="*/ 1717366 h 6857998"/>
              <a:gd name="connsiteX204" fmla="*/ 7254366 w 7705725"/>
              <a:gd name="connsiteY204" fmla="*/ 1715784 h 6857998"/>
              <a:gd name="connsiteX205" fmla="*/ 7251807 w 7705725"/>
              <a:gd name="connsiteY205" fmla="*/ 1713886 h 6857998"/>
              <a:gd name="connsiteX206" fmla="*/ 7249568 w 7705725"/>
              <a:gd name="connsiteY206" fmla="*/ 1711988 h 6857998"/>
              <a:gd name="connsiteX207" fmla="*/ 7247329 w 7705725"/>
              <a:gd name="connsiteY207" fmla="*/ 1709457 h 6857998"/>
              <a:gd name="connsiteX208" fmla="*/ 7244770 w 7705725"/>
              <a:gd name="connsiteY208" fmla="*/ 1706294 h 6857998"/>
              <a:gd name="connsiteX209" fmla="*/ 7243171 w 7705725"/>
              <a:gd name="connsiteY209" fmla="*/ 1703446 h 6857998"/>
              <a:gd name="connsiteX210" fmla="*/ 7240612 w 7705725"/>
              <a:gd name="connsiteY210" fmla="*/ 1699966 h 6857998"/>
              <a:gd name="connsiteX211" fmla="*/ 7237413 w 7705725"/>
              <a:gd name="connsiteY211" fmla="*/ 1692058 h 6857998"/>
              <a:gd name="connsiteX212" fmla="*/ 7240612 w 7705725"/>
              <a:gd name="connsiteY212" fmla="*/ 1690476 h 6857998"/>
              <a:gd name="connsiteX213" fmla="*/ 7243810 w 7705725"/>
              <a:gd name="connsiteY213" fmla="*/ 1689211 h 6857998"/>
              <a:gd name="connsiteX214" fmla="*/ 7246369 w 7705725"/>
              <a:gd name="connsiteY214" fmla="*/ 1687629 h 6857998"/>
              <a:gd name="connsiteX215" fmla="*/ 7248609 w 7705725"/>
              <a:gd name="connsiteY215" fmla="*/ 1685731 h 6857998"/>
              <a:gd name="connsiteX216" fmla="*/ 7250528 w 7705725"/>
              <a:gd name="connsiteY216" fmla="*/ 1683832 h 6857998"/>
              <a:gd name="connsiteX217" fmla="*/ 7251807 w 7705725"/>
              <a:gd name="connsiteY217" fmla="*/ 1682251 h 6857998"/>
              <a:gd name="connsiteX218" fmla="*/ 7252767 w 7705725"/>
              <a:gd name="connsiteY218" fmla="*/ 1680353 h 6857998"/>
              <a:gd name="connsiteX219" fmla="*/ 7253727 w 7705725"/>
              <a:gd name="connsiteY219" fmla="*/ 1678138 h 6857998"/>
              <a:gd name="connsiteX220" fmla="*/ 7254366 w 7705725"/>
              <a:gd name="connsiteY220" fmla="*/ 1676240 h 6857998"/>
              <a:gd name="connsiteX221" fmla="*/ 7254686 w 7705725"/>
              <a:gd name="connsiteY221" fmla="*/ 1674342 h 6857998"/>
              <a:gd name="connsiteX222" fmla="*/ 7254686 w 7705725"/>
              <a:gd name="connsiteY222" fmla="*/ 1670229 h 6857998"/>
              <a:gd name="connsiteX223" fmla="*/ 7254366 w 7705725"/>
              <a:gd name="connsiteY223" fmla="*/ 1666117 h 6857998"/>
              <a:gd name="connsiteX224" fmla="*/ 7254046 w 7705725"/>
              <a:gd name="connsiteY224" fmla="*/ 1661688 h 6857998"/>
              <a:gd name="connsiteX225" fmla="*/ 7253727 w 7705725"/>
              <a:gd name="connsiteY225" fmla="*/ 1657575 h 6857998"/>
              <a:gd name="connsiteX226" fmla="*/ 7253407 w 7705725"/>
              <a:gd name="connsiteY226" fmla="*/ 1653463 h 6857998"/>
              <a:gd name="connsiteX227" fmla="*/ 7253727 w 7705725"/>
              <a:gd name="connsiteY227" fmla="*/ 1649350 h 6857998"/>
              <a:gd name="connsiteX228" fmla="*/ 7254366 w 7705725"/>
              <a:gd name="connsiteY228" fmla="*/ 1647452 h 6857998"/>
              <a:gd name="connsiteX229" fmla="*/ 7255326 w 7705725"/>
              <a:gd name="connsiteY229" fmla="*/ 1645554 h 6857998"/>
              <a:gd name="connsiteX230" fmla="*/ 7256286 w 7705725"/>
              <a:gd name="connsiteY230" fmla="*/ 1643656 h 6857998"/>
              <a:gd name="connsiteX231" fmla="*/ 7257565 w 7705725"/>
              <a:gd name="connsiteY231" fmla="*/ 1641758 h 6857998"/>
              <a:gd name="connsiteX232" fmla="*/ 7259484 w 7705725"/>
              <a:gd name="connsiteY232" fmla="*/ 1639860 h 6857998"/>
              <a:gd name="connsiteX233" fmla="*/ 7261403 w 7705725"/>
              <a:gd name="connsiteY233" fmla="*/ 1637962 h 6857998"/>
              <a:gd name="connsiteX234" fmla="*/ 7263962 w 7705725"/>
              <a:gd name="connsiteY234" fmla="*/ 1636380 h 6857998"/>
              <a:gd name="connsiteX235" fmla="*/ 7266841 w 7705725"/>
              <a:gd name="connsiteY235" fmla="*/ 1635114 h 6857998"/>
              <a:gd name="connsiteX236" fmla="*/ 7270360 w 7705725"/>
              <a:gd name="connsiteY236" fmla="*/ 1633533 h 6857998"/>
              <a:gd name="connsiteX237" fmla="*/ 7193811 w 7705725"/>
              <a:gd name="connsiteY237" fmla="*/ 1555751 h 6857998"/>
              <a:gd name="connsiteX238" fmla="*/ 7201373 w 7705725"/>
              <a:gd name="connsiteY238" fmla="*/ 1566906 h 6857998"/>
              <a:gd name="connsiteX239" fmla="*/ 7208935 w 7705725"/>
              <a:gd name="connsiteY239" fmla="*/ 1577743 h 6857998"/>
              <a:gd name="connsiteX240" fmla="*/ 7211771 w 7705725"/>
              <a:gd name="connsiteY240" fmla="*/ 1583480 h 6857998"/>
              <a:gd name="connsiteX241" fmla="*/ 7215236 w 7705725"/>
              <a:gd name="connsiteY241" fmla="*/ 1588898 h 6857998"/>
              <a:gd name="connsiteX242" fmla="*/ 7217442 w 7705725"/>
              <a:gd name="connsiteY242" fmla="*/ 1594317 h 6857998"/>
              <a:gd name="connsiteX243" fmla="*/ 7219648 w 7705725"/>
              <a:gd name="connsiteY243" fmla="*/ 1599735 h 6857998"/>
              <a:gd name="connsiteX244" fmla="*/ 7221223 w 7705725"/>
              <a:gd name="connsiteY244" fmla="*/ 1605153 h 6857998"/>
              <a:gd name="connsiteX245" fmla="*/ 7221538 w 7705725"/>
              <a:gd name="connsiteY245" fmla="*/ 1609934 h 6857998"/>
              <a:gd name="connsiteX246" fmla="*/ 7221538 w 7705725"/>
              <a:gd name="connsiteY246" fmla="*/ 1612484 h 6857998"/>
              <a:gd name="connsiteX247" fmla="*/ 7221538 w 7705725"/>
              <a:gd name="connsiteY247" fmla="*/ 1615353 h 6857998"/>
              <a:gd name="connsiteX248" fmla="*/ 7221223 w 7705725"/>
              <a:gd name="connsiteY248" fmla="*/ 1617584 h 6857998"/>
              <a:gd name="connsiteX249" fmla="*/ 7220278 w 7705725"/>
              <a:gd name="connsiteY249" fmla="*/ 1620133 h 6857998"/>
              <a:gd name="connsiteX250" fmla="*/ 7219332 w 7705725"/>
              <a:gd name="connsiteY250" fmla="*/ 1622365 h 6857998"/>
              <a:gd name="connsiteX251" fmla="*/ 7218072 w 7705725"/>
              <a:gd name="connsiteY251" fmla="*/ 1624595 h 6857998"/>
              <a:gd name="connsiteX252" fmla="*/ 7216812 w 7705725"/>
              <a:gd name="connsiteY252" fmla="*/ 1627464 h 6857998"/>
              <a:gd name="connsiteX253" fmla="*/ 7214921 w 7705725"/>
              <a:gd name="connsiteY253" fmla="*/ 1629695 h 6857998"/>
              <a:gd name="connsiteX254" fmla="*/ 7212401 w 7705725"/>
              <a:gd name="connsiteY254" fmla="*/ 1631926 h 6857998"/>
              <a:gd name="connsiteX255" fmla="*/ 7209880 w 7705725"/>
              <a:gd name="connsiteY255" fmla="*/ 1633839 h 6857998"/>
              <a:gd name="connsiteX256" fmla="*/ 7207360 w 7705725"/>
              <a:gd name="connsiteY256" fmla="*/ 1636070 h 6857998"/>
              <a:gd name="connsiteX257" fmla="*/ 7203894 w 7705725"/>
              <a:gd name="connsiteY257" fmla="*/ 1638301 h 6857998"/>
              <a:gd name="connsiteX258" fmla="*/ 7204839 w 7705725"/>
              <a:gd name="connsiteY258" fmla="*/ 1635751 h 6857998"/>
              <a:gd name="connsiteX259" fmla="*/ 7204839 w 7705725"/>
              <a:gd name="connsiteY259" fmla="*/ 1633520 h 6857998"/>
              <a:gd name="connsiteX260" fmla="*/ 7204839 w 7705725"/>
              <a:gd name="connsiteY260" fmla="*/ 1630651 h 6857998"/>
              <a:gd name="connsiteX261" fmla="*/ 7204209 w 7705725"/>
              <a:gd name="connsiteY261" fmla="*/ 1628102 h 6857998"/>
              <a:gd name="connsiteX262" fmla="*/ 7202948 w 7705725"/>
              <a:gd name="connsiteY262" fmla="*/ 1623002 h 6857998"/>
              <a:gd name="connsiteX263" fmla="*/ 7200113 w 7705725"/>
              <a:gd name="connsiteY263" fmla="*/ 1617584 h 6857998"/>
              <a:gd name="connsiteX264" fmla="*/ 7197277 w 7705725"/>
              <a:gd name="connsiteY264" fmla="*/ 1612165 h 6857998"/>
              <a:gd name="connsiteX265" fmla="*/ 7193811 w 7705725"/>
              <a:gd name="connsiteY265" fmla="*/ 1606428 h 6857998"/>
              <a:gd name="connsiteX266" fmla="*/ 7187510 w 7705725"/>
              <a:gd name="connsiteY266" fmla="*/ 1595592 h 6857998"/>
              <a:gd name="connsiteX267" fmla="*/ 7184359 w 7705725"/>
              <a:gd name="connsiteY267" fmla="*/ 1590173 h 6857998"/>
              <a:gd name="connsiteX268" fmla="*/ 7182153 w 7705725"/>
              <a:gd name="connsiteY268" fmla="*/ 1585073 h 6857998"/>
              <a:gd name="connsiteX269" fmla="*/ 7181208 w 7705725"/>
              <a:gd name="connsiteY269" fmla="*/ 1582205 h 6857998"/>
              <a:gd name="connsiteX270" fmla="*/ 7180893 w 7705725"/>
              <a:gd name="connsiteY270" fmla="*/ 1579655 h 6857998"/>
              <a:gd name="connsiteX271" fmla="*/ 7180263 w 7705725"/>
              <a:gd name="connsiteY271" fmla="*/ 1577106 h 6857998"/>
              <a:gd name="connsiteX272" fmla="*/ 7180263 w 7705725"/>
              <a:gd name="connsiteY272" fmla="*/ 1574237 h 6857998"/>
              <a:gd name="connsiteX273" fmla="*/ 7180263 w 7705725"/>
              <a:gd name="connsiteY273" fmla="*/ 1572006 h 6857998"/>
              <a:gd name="connsiteX274" fmla="*/ 7181208 w 7705725"/>
              <a:gd name="connsiteY274" fmla="*/ 1569456 h 6857998"/>
              <a:gd name="connsiteX275" fmla="*/ 7182153 w 7705725"/>
              <a:gd name="connsiteY275" fmla="*/ 1567225 h 6857998"/>
              <a:gd name="connsiteX276" fmla="*/ 7183414 w 7705725"/>
              <a:gd name="connsiteY276" fmla="*/ 1564675 h 6857998"/>
              <a:gd name="connsiteX277" fmla="*/ 7185304 w 7705725"/>
              <a:gd name="connsiteY277" fmla="*/ 1562125 h 6857998"/>
              <a:gd name="connsiteX278" fmla="*/ 7187825 w 7705725"/>
              <a:gd name="connsiteY278" fmla="*/ 1559894 h 6857998"/>
              <a:gd name="connsiteX279" fmla="*/ 7190345 w 7705725"/>
              <a:gd name="connsiteY279" fmla="*/ 1557663 h 6857998"/>
              <a:gd name="connsiteX280" fmla="*/ 7352983 w 7705725"/>
              <a:gd name="connsiteY280" fmla="*/ 1501776 h 6857998"/>
              <a:gd name="connsiteX281" fmla="*/ 7352983 w 7705725"/>
              <a:gd name="connsiteY281" fmla="*/ 1504646 h 6857998"/>
              <a:gd name="connsiteX282" fmla="*/ 7352983 w 7705725"/>
              <a:gd name="connsiteY282" fmla="*/ 1507834 h 6857998"/>
              <a:gd name="connsiteX283" fmla="*/ 7353300 w 7705725"/>
              <a:gd name="connsiteY283" fmla="*/ 1513892 h 6857998"/>
              <a:gd name="connsiteX284" fmla="*/ 7354888 w 7705725"/>
              <a:gd name="connsiteY284" fmla="*/ 1520270 h 6857998"/>
              <a:gd name="connsiteX285" fmla="*/ 7357110 w 7705725"/>
              <a:gd name="connsiteY285" fmla="*/ 1526647 h 6857998"/>
              <a:gd name="connsiteX286" fmla="*/ 7360285 w 7705725"/>
              <a:gd name="connsiteY286" fmla="*/ 1533343 h 6857998"/>
              <a:gd name="connsiteX287" fmla="*/ 7363460 w 7705725"/>
              <a:gd name="connsiteY287" fmla="*/ 1540358 h 6857998"/>
              <a:gd name="connsiteX288" fmla="*/ 7367905 w 7705725"/>
              <a:gd name="connsiteY288" fmla="*/ 1547054 h 6857998"/>
              <a:gd name="connsiteX289" fmla="*/ 7372033 w 7705725"/>
              <a:gd name="connsiteY289" fmla="*/ 1554387 h 6857998"/>
              <a:gd name="connsiteX290" fmla="*/ 7380923 w 7705725"/>
              <a:gd name="connsiteY290" fmla="*/ 1568736 h 6857998"/>
              <a:gd name="connsiteX291" fmla="*/ 7390765 w 7705725"/>
              <a:gd name="connsiteY291" fmla="*/ 1583722 h 6857998"/>
              <a:gd name="connsiteX292" fmla="*/ 7399655 w 7705725"/>
              <a:gd name="connsiteY292" fmla="*/ 1599346 h 6857998"/>
              <a:gd name="connsiteX293" fmla="*/ 7404418 w 7705725"/>
              <a:gd name="connsiteY293" fmla="*/ 1606999 h 6857998"/>
              <a:gd name="connsiteX294" fmla="*/ 7408545 w 7705725"/>
              <a:gd name="connsiteY294" fmla="*/ 1614970 h 6857998"/>
              <a:gd name="connsiteX295" fmla="*/ 7412673 w 7705725"/>
              <a:gd name="connsiteY295" fmla="*/ 1622623 h 6857998"/>
              <a:gd name="connsiteX296" fmla="*/ 7417435 w 7705725"/>
              <a:gd name="connsiteY296" fmla="*/ 1629957 h 6857998"/>
              <a:gd name="connsiteX297" fmla="*/ 7428230 w 7705725"/>
              <a:gd name="connsiteY297" fmla="*/ 1645581 h 6857998"/>
              <a:gd name="connsiteX298" fmla="*/ 7438390 w 7705725"/>
              <a:gd name="connsiteY298" fmla="*/ 1660886 h 6857998"/>
              <a:gd name="connsiteX299" fmla="*/ 7443153 w 7705725"/>
              <a:gd name="connsiteY299" fmla="*/ 1668220 h 6857998"/>
              <a:gd name="connsiteX300" fmla="*/ 7447280 w 7705725"/>
              <a:gd name="connsiteY300" fmla="*/ 1675553 h 6857998"/>
              <a:gd name="connsiteX301" fmla="*/ 7451090 w 7705725"/>
              <a:gd name="connsiteY301" fmla="*/ 1682568 h 6857998"/>
              <a:gd name="connsiteX302" fmla="*/ 7453630 w 7705725"/>
              <a:gd name="connsiteY302" fmla="*/ 1689583 h 6857998"/>
              <a:gd name="connsiteX303" fmla="*/ 7454900 w 7705725"/>
              <a:gd name="connsiteY303" fmla="*/ 1693090 h 6857998"/>
              <a:gd name="connsiteX304" fmla="*/ 7455535 w 7705725"/>
              <a:gd name="connsiteY304" fmla="*/ 1696279 h 6857998"/>
              <a:gd name="connsiteX305" fmla="*/ 7455853 w 7705725"/>
              <a:gd name="connsiteY305" fmla="*/ 1699468 h 6857998"/>
              <a:gd name="connsiteX306" fmla="*/ 7456488 w 7705725"/>
              <a:gd name="connsiteY306" fmla="*/ 1702656 h 6857998"/>
              <a:gd name="connsiteX307" fmla="*/ 7455853 w 7705725"/>
              <a:gd name="connsiteY307" fmla="*/ 1705845 h 6857998"/>
              <a:gd name="connsiteX308" fmla="*/ 7455218 w 7705725"/>
              <a:gd name="connsiteY308" fmla="*/ 1708714 h 6857998"/>
              <a:gd name="connsiteX309" fmla="*/ 7454583 w 7705725"/>
              <a:gd name="connsiteY309" fmla="*/ 1711903 h 6857998"/>
              <a:gd name="connsiteX310" fmla="*/ 7452995 w 7705725"/>
              <a:gd name="connsiteY310" fmla="*/ 1714773 h 6857998"/>
              <a:gd name="connsiteX311" fmla="*/ 7451090 w 7705725"/>
              <a:gd name="connsiteY311" fmla="*/ 1717642 h 6857998"/>
              <a:gd name="connsiteX312" fmla="*/ 7448868 w 7705725"/>
              <a:gd name="connsiteY312" fmla="*/ 1720512 h 6857998"/>
              <a:gd name="connsiteX313" fmla="*/ 7446328 w 7705725"/>
              <a:gd name="connsiteY313" fmla="*/ 1723382 h 6857998"/>
              <a:gd name="connsiteX314" fmla="*/ 7442835 w 7705725"/>
              <a:gd name="connsiteY314" fmla="*/ 1725614 h 6857998"/>
              <a:gd name="connsiteX315" fmla="*/ 7440613 w 7705725"/>
              <a:gd name="connsiteY315" fmla="*/ 1718599 h 6857998"/>
              <a:gd name="connsiteX316" fmla="*/ 7437755 w 7705725"/>
              <a:gd name="connsiteY316" fmla="*/ 1711584 h 6857998"/>
              <a:gd name="connsiteX317" fmla="*/ 7434580 w 7705725"/>
              <a:gd name="connsiteY317" fmla="*/ 1704250 h 6857998"/>
              <a:gd name="connsiteX318" fmla="*/ 7431088 w 7705725"/>
              <a:gd name="connsiteY318" fmla="*/ 1697235 h 6857998"/>
              <a:gd name="connsiteX319" fmla="*/ 7426960 w 7705725"/>
              <a:gd name="connsiteY319" fmla="*/ 1689583 h 6857998"/>
              <a:gd name="connsiteX320" fmla="*/ 7422515 w 7705725"/>
              <a:gd name="connsiteY320" fmla="*/ 1682249 h 6857998"/>
              <a:gd name="connsiteX321" fmla="*/ 7412990 w 7705725"/>
              <a:gd name="connsiteY321" fmla="*/ 1667263 h 6857998"/>
              <a:gd name="connsiteX322" fmla="*/ 7402513 w 7705725"/>
              <a:gd name="connsiteY322" fmla="*/ 1652277 h 6857998"/>
              <a:gd name="connsiteX323" fmla="*/ 7392035 w 7705725"/>
              <a:gd name="connsiteY323" fmla="*/ 1637290 h 6857998"/>
              <a:gd name="connsiteX324" fmla="*/ 7381240 w 7705725"/>
              <a:gd name="connsiteY324" fmla="*/ 1621985 h 6857998"/>
              <a:gd name="connsiteX325" fmla="*/ 7371080 w 7705725"/>
              <a:gd name="connsiteY325" fmla="*/ 1607318 h 6857998"/>
              <a:gd name="connsiteX326" fmla="*/ 7361555 w 7705725"/>
              <a:gd name="connsiteY326" fmla="*/ 1592650 h 6857998"/>
              <a:gd name="connsiteX327" fmla="*/ 7357428 w 7705725"/>
              <a:gd name="connsiteY327" fmla="*/ 1585316 h 6857998"/>
              <a:gd name="connsiteX328" fmla="*/ 7353300 w 7705725"/>
              <a:gd name="connsiteY328" fmla="*/ 1578302 h 6857998"/>
              <a:gd name="connsiteX329" fmla="*/ 7350125 w 7705725"/>
              <a:gd name="connsiteY329" fmla="*/ 1570968 h 6857998"/>
              <a:gd name="connsiteX330" fmla="*/ 7346950 w 7705725"/>
              <a:gd name="connsiteY330" fmla="*/ 1563634 h 6857998"/>
              <a:gd name="connsiteX331" fmla="*/ 7344410 w 7705725"/>
              <a:gd name="connsiteY331" fmla="*/ 1556938 h 6857998"/>
              <a:gd name="connsiteX332" fmla="*/ 7342505 w 7705725"/>
              <a:gd name="connsiteY332" fmla="*/ 1550242 h 6857998"/>
              <a:gd name="connsiteX333" fmla="*/ 7341235 w 7705725"/>
              <a:gd name="connsiteY333" fmla="*/ 1543546 h 6857998"/>
              <a:gd name="connsiteX334" fmla="*/ 7340600 w 7705725"/>
              <a:gd name="connsiteY334" fmla="*/ 1537169 h 6857998"/>
              <a:gd name="connsiteX335" fmla="*/ 7340600 w 7705725"/>
              <a:gd name="connsiteY335" fmla="*/ 1530792 h 6857998"/>
              <a:gd name="connsiteX336" fmla="*/ 7341235 w 7705725"/>
              <a:gd name="connsiteY336" fmla="*/ 1524734 h 6857998"/>
              <a:gd name="connsiteX337" fmla="*/ 7342823 w 7705725"/>
              <a:gd name="connsiteY337" fmla="*/ 1518675 h 6857998"/>
              <a:gd name="connsiteX338" fmla="*/ 7345363 w 7705725"/>
              <a:gd name="connsiteY338" fmla="*/ 1512617 h 6857998"/>
              <a:gd name="connsiteX339" fmla="*/ 7346950 w 7705725"/>
              <a:gd name="connsiteY339" fmla="*/ 1510066 h 6857998"/>
              <a:gd name="connsiteX340" fmla="*/ 7348855 w 7705725"/>
              <a:gd name="connsiteY340" fmla="*/ 1506877 h 6857998"/>
              <a:gd name="connsiteX341" fmla="*/ 7225593 w 7705725"/>
              <a:gd name="connsiteY341" fmla="*/ 1495426 h 6857998"/>
              <a:gd name="connsiteX342" fmla="*/ 7227483 w 7705725"/>
              <a:gd name="connsiteY342" fmla="*/ 1495426 h 6857998"/>
              <a:gd name="connsiteX343" fmla="*/ 7228742 w 7705725"/>
              <a:gd name="connsiteY343" fmla="*/ 1496383 h 6857998"/>
              <a:gd name="connsiteX344" fmla="*/ 7230632 w 7705725"/>
              <a:gd name="connsiteY344" fmla="*/ 1497022 h 6857998"/>
              <a:gd name="connsiteX345" fmla="*/ 7232207 w 7705725"/>
              <a:gd name="connsiteY345" fmla="*/ 1498298 h 6857998"/>
              <a:gd name="connsiteX346" fmla="*/ 7233781 w 7705725"/>
              <a:gd name="connsiteY346" fmla="*/ 1499575 h 6857998"/>
              <a:gd name="connsiteX347" fmla="*/ 7234726 w 7705725"/>
              <a:gd name="connsiteY347" fmla="*/ 1501490 h 6857998"/>
              <a:gd name="connsiteX348" fmla="*/ 7237560 w 7705725"/>
              <a:gd name="connsiteY348" fmla="*/ 1505639 h 6857998"/>
              <a:gd name="connsiteX349" fmla="*/ 7240080 w 7705725"/>
              <a:gd name="connsiteY349" fmla="*/ 1510746 h 6857998"/>
              <a:gd name="connsiteX350" fmla="*/ 7242284 w 7705725"/>
              <a:gd name="connsiteY350" fmla="*/ 1515534 h 6857998"/>
              <a:gd name="connsiteX351" fmla="*/ 7244489 w 7705725"/>
              <a:gd name="connsiteY351" fmla="*/ 1520960 h 6857998"/>
              <a:gd name="connsiteX352" fmla="*/ 7247323 w 7705725"/>
              <a:gd name="connsiteY352" fmla="*/ 1525429 h 6857998"/>
              <a:gd name="connsiteX353" fmla="*/ 7249843 w 7705725"/>
              <a:gd name="connsiteY353" fmla="*/ 1529897 h 6857998"/>
              <a:gd name="connsiteX354" fmla="*/ 7251417 w 7705725"/>
              <a:gd name="connsiteY354" fmla="*/ 1531493 h 6857998"/>
              <a:gd name="connsiteX355" fmla="*/ 7252677 w 7705725"/>
              <a:gd name="connsiteY355" fmla="*/ 1533089 h 6857998"/>
              <a:gd name="connsiteX356" fmla="*/ 7254252 w 7705725"/>
              <a:gd name="connsiteY356" fmla="*/ 1534685 h 6857998"/>
              <a:gd name="connsiteX357" fmla="*/ 7255826 w 7705725"/>
              <a:gd name="connsiteY357" fmla="*/ 1535323 h 6857998"/>
              <a:gd name="connsiteX358" fmla="*/ 7257716 w 7705725"/>
              <a:gd name="connsiteY358" fmla="*/ 1535642 h 6857998"/>
              <a:gd name="connsiteX359" fmla="*/ 7259291 w 7705725"/>
              <a:gd name="connsiteY359" fmla="*/ 1535962 h 6857998"/>
              <a:gd name="connsiteX360" fmla="*/ 7261495 w 7705725"/>
              <a:gd name="connsiteY360" fmla="*/ 1535642 h 6857998"/>
              <a:gd name="connsiteX361" fmla="*/ 7263385 w 7705725"/>
              <a:gd name="connsiteY361" fmla="*/ 1535004 h 6857998"/>
              <a:gd name="connsiteX362" fmla="*/ 7265589 w 7705725"/>
              <a:gd name="connsiteY362" fmla="*/ 1533408 h 6857998"/>
              <a:gd name="connsiteX363" fmla="*/ 7267794 w 7705725"/>
              <a:gd name="connsiteY363" fmla="*/ 1531493 h 6857998"/>
              <a:gd name="connsiteX364" fmla="*/ 7266219 w 7705725"/>
              <a:gd name="connsiteY364" fmla="*/ 1533728 h 6857998"/>
              <a:gd name="connsiteX365" fmla="*/ 7265274 w 7705725"/>
              <a:gd name="connsiteY365" fmla="*/ 1536600 h 6857998"/>
              <a:gd name="connsiteX366" fmla="*/ 7264330 w 7705725"/>
              <a:gd name="connsiteY366" fmla="*/ 1538834 h 6857998"/>
              <a:gd name="connsiteX367" fmla="*/ 7264330 w 7705725"/>
              <a:gd name="connsiteY367" fmla="*/ 1541388 h 6857998"/>
              <a:gd name="connsiteX368" fmla="*/ 7264645 w 7705725"/>
              <a:gd name="connsiteY368" fmla="*/ 1543941 h 6857998"/>
              <a:gd name="connsiteX369" fmla="*/ 7265274 w 7705725"/>
              <a:gd name="connsiteY369" fmla="*/ 1546814 h 6857998"/>
              <a:gd name="connsiteX370" fmla="*/ 7266219 w 7705725"/>
              <a:gd name="connsiteY370" fmla="*/ 1549686 h 6857998"/>
              <a:gd name="connsiteX371" fmla="*/ 7267794 w 7705725"/>
              <a:gd name="connsiteY371" fmla="*/ 1552559 h 6857998"/>
              <a:gd name="connsiteX372" fmla="*/ 7271258 w 7705725"/>
              <a:gd name="connsiteY372" fmla="*/ 1557985 h 6857998"/>
              <a:gd name="connsiteX373" fmla="*/ 7274722 w 7705725"/>
              <a:gd name="connsiteY373" fmla="*/ 1563730 h 6857998"/>
              <a:gd name="connsiteX374" fmla="*/ 7283855 w 7705725"/>
              <a:gd name="connsiteY374" fmla="*/ 1575540 h 6857998"/>
              <a:gd name="connsiteX375" fmla="*/ 7287635 w 7705725"/>
              <a:gd name="connsiteY375" fmla="*/ 1581285 h 6857998"/>
              <a:gd name="connsiteX376" fmla="*/ 7291099 w 7705725"/>
              <a:gd name="connsiteY376" fmla="*/ 1587031 h 6857998"/>
              <a:gd name="connsiteX377" fmla="*/ 7292358 w 7705725"/>
              <a:gd name="connsiteY377" fmla="*/ 1589584 h 6857998"/>
              <a:gd name="connsiteX378" fmla="*/ 7293618 w 7705725"/>
              <a:gd name="connsiteY378" fmla="*/ 1592137 h 6857998"/>
              <a:gd name="connsiteX379" fmla="*/ 7294248 w 7705725"/>
              <a:gd name="connsiteY379" fmla="*/ 1595010 h 6857998"/>
              <a:gd name="connsiteX380" fmla="*/ 7294563 w 7705725"/>
              <a:gd name="connsiteY380" fmla="*/ 1597563 h 6857998"/>
              <a:gd name="connsiteX381" fmla="*/ 7294248 w 7705725"/>
              <a:gd name="connsiteY381" fmla="*/ 1600117 h 6857998"/>
              <a:gd name="connsiteX382" fmla="*/ 7293933 w 7705725"/>
              <a:gd name="connsiteY382" fmla="*/ 1602990 h 6857998"/>
              <a:gd name="connsiteX383" fmla="*/ 7292988 w 7705725"/>
              <a:gd name="connsiteY383" fmla="*/ 1605224 h 6857998"/>
              <a:gd name="connsiteX384" fmla="*/ 7291414 w 7705725"/>
              <a:gd name="connsiteY384" fmla="*/ 1607458 h 6857998"/>
              <a:gd name="connsiteX385" fmla="*/ 7289209 w 7705725"/>
              <a:gd name="connsiteY385" fmla="*/ 1609692 h 6857998"/>
              <a:gd name="connsiteX386" fmla="*/ 7286375 w 7705725"/>
              <a:gd name="connsiteY386" fmla="*/ 1611927 h 6857998"/>
              <a:gd name="connsiteX387" fmla="*/ 7283225 w 7705725"/>
              <a:gd name="connsiteY387" fmla="*/ 1613842 h 6857998"/>
              <a:gd name="connsiteX388" fmla="*/ 7279131 w 7705725"/>
              <a:gd name="connsiteY388" fmla="*/ 1616076 h 6857998"/>
              <a:gd name="connsiteX389" fmla="*/ 7274407 w 7705725"/>
              <a:gd name="connsiteY389" fmla="*/ 1608415 h 6857998"/>
              <a:gd name="connsiteX390" fmla="*/ 7270628 w 7705725"/>
              <a:gd name="connsiteY390" fmla="*/ 1601394 h 6857998"/>
              <a:gd name="connsiteX391" fmla="*/ 7267479 w 7705725"/>
              <a:gd name="connsiteY391" fmla="*/ 1594052 h 6857998"/>
              <a:gd name="connsiteX392" fmla="*/ 7264015 w 7705725"/>
              <a:gd name="connsiteY392" fmla="*/ 1587350 h 6857998"/>
              <a:gd name="connsiteX393" fmla="*/ 7258346 w 7705725"/>
              <a:gd name="connsiteY393" fmla="*/ 1572987 h 6857998"/>
              <a:gd name="connsiteX394" fmla="*/ 7252677 w 7705725"/>
              <a:gd name="connsiteY394" fmla="*/ 1558942 h 6857998"/>
              <a:gd name="connsiteX395" fmla="*/ 7249843 w 7705725"/>
              <a:gd name="connsiteY395" fmla="*/ 1551601 h 6857998"/>
              <a:gd name="connsiteX396" fmla="*/ 7246379 w 7705725"/>
              <a:gd name="connsiteY396" fmla="*/ 1544580 h 6857998"/>
              <a:gd name="connsiteX397" fmla="*/ 7243229 w 7705725"/>
              <a:gd name="connsiteY397" fmla="*/ 1537239 h 6857998"/>
              <a:gd name="connsiteX398" fmla="*/ 7238820 w 7705725"/>
              <a:gd name="connsiteY398" fmla="*/ 1529897 h 6857998"/>
              <a:gd name="connsiteX399" fmla="*/ 7234411 w 7705725"/>
              <a:gd name="connsiteY399" fmla="*/ 1522556 h 6857998"/>
              <a:gd name="connsiteX400" fmla="*/ 7229372 w 7705725"/>
              <a:gd name="connsiteY400" fmla="*/ 1515215 h 6857998"/>
              <a:gd name="connsiteX401" fmla="*/ 7223703 w 7705725"/>
              <a:gd name="connsiteY401" fmla="*/ 1507555 h 6857998"/>
              <a:gd name="connsiteX402" fmla="*/ 7216775 w 7705725"/>
              <a:gd name="connsiteY402" fmla="*/ 1500213 h 6857998"/>
              <a:gd name="connsiteX403" fmla="*/ 7219609 w 7705725"/>
              <a:gd name="connsiteY403" fmla="*/ 1498298 h 6857998"/>
              <a:gd name="connsiteX404" fmla="*/ 7221499 w 7705725"/>
              <a:gd name="connsiteY404" fmla="*/ 1496703 h 6857998"/>
              <a:gd name="connsiteX405" fmla="*/ 7223703 w 7705725"/>
              <a:gd name="connsiteY405" fmla="*/ 1496064 h 6857998"/>
              <a:gd name="connsiteX406" fmla="*/ 852488 w 7705725"/>
              <a:gd name="connsiteY406" fmla="*/ 1482724 h 6857998"/>
              <a:gd name="connsiteX407" fmla="*/ 857568 w 7705725"/>
              <a:gd name="connsiteY407" fmla="*/ 1488153 h 6857998"/>
              <a:gd name="connsiteX408" fmla="*/ 859473 w 7705725"/>
              <a:gd name="connsiteY408" fmla="*/ 1490388 h 6857998"/>
              <a:gd name="connsiteX409" fmla="*/ 860743 w 7705725"/>
              <a:gd name="connsiteY409" fmla="*/ 1492943 h 6857998"/>
              <a:gd name="connsiteX410" fmla="*/ 862013 w 7705725"/>
              <a:gd name="connsiteY410" fmla="*/ 1495178 h 6857998"/>
              <a:gd name="connsiteX411" fmla="*/ 862648 w 7705725"/>
              <a:gd name="connsiteY411" fmla="*/ 1497733 h 6857998"/>
              <a:gd name="connsiteX412" fmla="*/ 863283 w 7705725"/>
              <a:gd name="connsiteY412" fmla="*/ 1499329 h 6857998"/>
              <a:gd name="connsiteX413" fmla="*/ 863600 w 7705725"/>
              <a:gd name="connsiteY413" fmla="*/ 1501884 h 6857998"/>
              <a:gd name="connsiteX414" fmla="*/ 863600 w 7705725"/>
              <a:gd name="connsiteY414" fmla="*/ 1503800 h 6857998"/>
              <a:gd name="connsiteX415" fmla="*/ 863600 w 7705725"/>
              <a:gd name="connsiteY415" fmla="*/ 1505397 h 6857998"/>
              <a:gd name="connsiteX416" fmla="*/ 862648 w 7705725"/>
              <a:gd name="connsiteY416" fmla="*/ 1507313 h 6857998"/>
              <a:gd name="connsiteX417" fmla="*/ 862330 w 7705725"/>
              <a:gd name="connsiteY417" fmla="*/ 1508909 h 6857998"/>
              <a:gd name="connsiteX418" fmla="*/ 860108 w 7705725"/>
              <a:gd name="connsiteY418" fmla="*/ 1512741 h 6857998"/>
              <a:gd name="connsiteX419" fmla="*/ 857568 w 7705725"/>
              <a:gd name="connsiteY419" fmla="*/ 1515934 h 6857998"/>
              <a:gd name="connsiteX420" fmla="*/ 854393 w 7705725"/>
              <a:gd name="connsiteY420" fmla="*/ 1518808 h 6857998"/>
              <a:gd name="connsiteX421" fmla="*/ 850583 w 7705725"/>
              <a:gd name="connsiteY421" fmla="*/ 1522002 h 6857998"/>
              <a:gd name="connsiteX422" fmla="*/ 842645 w 7705725"/>
              <a:gd name="connsiteY422" fmla="*/ 1527111 h 6857998"/>
              <a:gd name="connsiteX423" fmla="*/ 834391 w 7705725"/>
              <a:gd name="connsiteY423" fmla="*/ 1532859 h 6857998"/>
              <a:gd name="connsiteX424" fmla="*/ 830580 w 7705725"/>
              <a:gd name="connsiteY424" fmla="*/ 1535413 h 6857998"/>
              <a:gd name="connsiteX425" fmla="*/ 827405 w 7705725"/>
              <a:gd name="connsiteY425" fmla="*/ 1538287 h 6857998"/>
              <a:gd name="connsiteX426" fmla="*/ 822325 w 7705725"/>
              <a:gd name="connsiteY426" fmla="*/ 1533178 h 6857998"/>
              <a:gd name="connsiteX427" fmla="*/ 820420 w 7705725"/>
              <a:gd name="connsiteY427" fmla="*/ 1530623 h 6857998"/>
              <a:gd name="connsiteX428" fmla="*/ 819150 w 7705725"/>
              <a:gd name="connsiteY428" fmla="*/ 1528388 h 6857998"/>
              <a:gd name="connsiteX429" fmla="*/ 817563 w 7705725"/>
              <a:gd name="connsiteY429" fmla="*/ 1526153 h 6857998"/>
              <a:gd name="connsiteX430" fmla="*/ 816610 w 7705725"/>
              <a:gd name="connsiteY430" fmla="*/ 1523598 h 6857998"/>
              <a:gd name="connsiteX431" fmla="*/ 816293 w 7705725"/>
              <a:gd name="connsiteY431" fmla="*/ 1522002 h 6857998"/>
              <a:gd name="connsiteX432" fmla="*/ 815975 w 7705725"/>
              <a:gd name="connsiteY432" fmla="*/ 1519447 h 6857998"/>
              <a:gd name="connsiteX433" fmla="*/ 815975 w 7705725"/>
              <a:gd name="connsiteY433" fmla="*/ 1517531 h 6857998"/>
              <a:gd name="connsiteX434" fmla="*/ 815975 w 7705725"/>
              <a:gd name="connsiteY434" fmla="*/ 1515934 h 6857998"/>
              <a:gd name="connsiteX435" fmla="*/ 816610 w 7705725"/>
              <a:gd name="connsiteY435" fmla="*/ 1514018 h 6857998"/>
              <a:gd name="connsiteX436" fmla="*/ 817245 w 7705725"/>
              <a:gd name="connsiteY436" fmla="*/ 1512102 h 6857998"/>
              <a:gd name="connsiteX437" fmla="*/ 819468 w 7705725"/>
              <a:gd name="connsiteY437" fmla="*/ 1508590 h 6857998"/>
              <a:gd name="connsiteX438" fmla="*/ 822008 w 7705725"/>
              <a:gd name="connsiteY438" fmla="*/ 1505397 h 6857998"/>
              <a:gd name="connsiteX439" fmla="*/ 825183 w 7705725"/>
              <a:gd name="connsiteY439" fmla="*/ 1502523 h 6857998"/>
              <a:gd name="connsiteX440" fmla="*/ 828993 w 7705725"/>
              <a:gd name="connsiteY440" fmla="*/ 1499329 h 6857998"/>
              <a:gd name="connsiteX441" fmla="*/ 837248 w 7705725"/>
              <a:gd name="connsiteY441" fmla="*/ 1493901 h 6857998"/>
              <a:gd name="connsiteX442" fmla="*/ 845185 w 7705725"/>
              <a:gd name="connsiteY442" fmla="*/ 1488153 h 6857998"/>
              <a:gd name="connsiteX443" fmla="*/ 849313 w 7705725"/>
              <a:gd name="connsiteY443" fmla="*/ 1485279 h 6857998"/>
              <a:gd name="connsiteX444" fmla="*/ 785886 w 7705725"/>
              <a:gd name="connsiteY444" fmla="*/ 1447799 h 6857998"/>
              <a:gd name="connsiteX445" fmla="*/ 790107 w 7705725"/>
              <a:gd name="connsiteY445" fmla="*/ 1451584 h 6857998"/>
              <a:gd name="connsiteX446" fmla="*/ 793354 w 7705725"/>
              <a:gd name="connsiteY446" fmla="*/ 1455369 h 6857998"/>
              <a:gd name="connsiteX447" fmla="*/ 795303 w 7705725"/>
              <a:gd name="connsiteY447" fmla="*/ 1459153 h 6857998"/>
              <a:gd name="connsiteX448" fmla="*/ 796277 w 7705725"/>
              <a:gd name="connsiteY448" fmla="*/ 1463254 h 6857998"/>
              <a:gd name="connsiteX449" fmla="*/ 796926 w 7705725"/>
              <a:gd name="connsiteY449" fmla="*/ 1467354 h 6857998"/>
              <a:gd name="connsiteX450" fmla="*/ 796277 w 7705725"/>
              <a:gd name="connsiteY450" fmla="*/ 1471139 h 6857998"/>
              <a:gd name="connsiteX451" fmla="*/ 795303 w 7705725"/>
              <a:gd name="connsiteY451" fmla="*/ 1474923 h 6857998"/>
              <a:gd name="connsiteX452" fmla="*/ 793354 w 7705725"/>
              <a:gd name="connsiteY452" fmla="*/ 1478708 h 6857998"/>
              <a:gd name="connsiteX453" fmla="*/ 791081 w 7705725"/>
              <a:gd name="connsiteY453" fmla="*/ 1482177 h 6857998"/>
              <a:gd name="connsiteX454" fmla="*/ 788159 w 7705725"/>
              <a:gd name="connsiteY454" fmla="*/ 1485331 h 6857998"/>
              <a:gd name="connsiteX455" fmla="*/ 784911 w 7705725"/>
              <a:gd name="connsiteY455" fmla="*/ 1488170 h 6857998"/>
              <a:gd name="connsiteX456" fmla="*/ 781340 w 7705725"/>
              <a:gd name="connsiteY456" fmla="*/ 1490693 h 6857998"/>
              <a:gd name="connsiteX457" fmla="*/ 777443 w 7705725"/>
              <a:gd name="connsiteY457" fmla="*/ 1492586 h 6857998"/>
              <a:gd name="connsiteX458" fmla="*/ 773222 w 7705725"/>
              <a:gd name="connsiteY458" fmla="*/ 1494162 h 6857998"/>
              <a:gd name="connsiteX459" fmla="*/ 769325 w 7705725"/>
              <a:gd name="connsiteY459" fmla="*/ 1495109 h 6857998"/>
              <a:gd name="connsiteX460" fmla="*/ 765104 w 7705725"/>
              <a:gd name="connsiteY460" fmla="*/ 1495424 h 6857998"/>
              <a:gd name="connsiteX461" fmla="*/ 760558 w 7705725"/>
              <a:gd name="connsiteY461" fmla="*/ 1490693 h 6857998"/>
              <a:gd name="connsiteX462" fmla="*/ 756986 w 7705725"/>
              <a:gd name="connsiteY462" fmla="*/ 1486593 h 6857998"/>
              <a:gd name="connsiteX463" fmla="*/ 755037 w 7705725"/>
              <a:gd name="connsiteY463" fmla="*/ 1482493 h 6857998"/>
              <a:gd name="connsiteX464" fmla="*/ 754063 w 7705725"/>
              <a:gd name="connsiteY464" fmla="*/ 1479024 h 6857998"/>
              <a:gd name="connsiteX465" fmla="*/ 754063 w 7705725"/>
              <a:gd name="connsiteY465" fmla="*/ 1475554 h 6857998"/>
              <a:gd name="connsiteX466" fmla="*/ 754713 w 7705725"/>
              <a:gd name="connsiteY466" fmla="*/ 1472716 h 6857998"/>
              <a:gd name="connsiteX467" fmla="*/ 756336 w 7705725"/>
              <a:gd name="connsiteY467" fmla="*/ 1470192 h 6857998"/>
              <a:gd name="connsiteX468" fmla="*/ 758284 w 7705725"/>
              <a:gd name="connsiteY468" fmla="*/ 1467669 h 6857998"/>
              <a:gd name="connsiteX469" fmla="*/ 760882 w 7705725"/>
              <a:gd name="connsiteY469" fmla="*/ 1465146 h 6857998"/>
              <a:gd name="connsiteX470" fmla="*/ 764129 w 7705725"/>
              <a:gd name="connsiteY470" fmla="*/ 1462938 h 6857998"/>
              <a:gd name="connsiteX471" fmla="*/ 771273 w 7705725"/>
              <a:gd name="connsiteY471" fmla="*/ 1458523 h 6857998"/>
              <a:gd name="connsiteX472" fmla="*/ 778742 w 7705725"/>
              <a:gd name="connsiteY472" fmla="*/ 1453476 h 6857998"/>
              <a:gd name="connsiteX473" fmla="*/ 782639 w 7705725"/>
              <a:gd name="connsiteY473" fmla="*/ 1450953 h 6857998"/>
              <a:gd name="connsiteX474" fmla="*/ 557336 w 7705725"/>
              <a:gd name="connsiteY474" fmla="*/ 1404939 h 6857998"/>
              <a:gd name="connsiteX475" fmla="*/ 563327 w 7705725"/>
              <a:gd name="connsiteY475" fmla="*/ 1410619 h 6857998"/>
              <a:gd name="connsiteX476" fmla="*/ 568371 w 7705725"/>
              <a:gd name="connsiteY476" fmla="*/ 1416300 h 6857998"/>
              <a:gd name="connsiteX477" fmla="*/ 570262 w 7705725"/>
              <a:gd name="connsiteY477" fmla="*/ 1418509 h 6857998"/>
              <a:gd name="connsiteX478" fmla="*/ 571838 w 7705725"/>
              <a:gd name="connsiteY478" fmla="*/ 1421034 h 6857998"/>
              <a:gd name="connsiteX479" fmla="*/ 572784 w 7705725"/>
              <a:gd name="connsiteY479" fmla="*/ 1423243 h 6857998"/>
              <a:gd name="connsiteX480" fmla="*/ 573730 w 7705725"/>
              <a:gd name="connsiteY480" fmla="*/ 1425768 h 6857998"/>
              <a:gd name="connsiteX481" fmla="*/ 574360 w 7705725"/>
              <a:gd name="connsiteY481" fmla="*/ 1428292 h 6857998"/>
              <a:gd name="connsiteX482" fmla="*/ 574676 w 7705725"/>
              <a:gd name="connsiteY482" fmla="*/ 1429870 h 6857998"/>
              <a:gd name="connsiteX483" fmla="*/ 574676 w 7705725"/>
              <a:gd name="connsiteY483" fmla="*/ 1432395 h 6857998"/>
              <a:gd name="connsiteX484" fmla="*/ 574676 w 7705725"/>
              <a:gd name="connsiteY484" fmla="*/ 1434289 h 6857998"/>
              <a:gd name="connsiteX485" fmla="*/ 574045 w 7705725"/>
              <a:gd name="connsiteY485" fmla="*/ 1436498 h 6857998"/>
              <a:gd name="connsiteX486" fmla="*/ 573730 w 7705725"/>
              <a:gd name="connsiteY486" fmla="*/ 1437760 h 6857998"/>
              <a:gd name="connsiteX487" fmla="*/ 571207 w 7705725"/>
              <a:gd name="connsiteY487" fmla="*/ 1441547 h 6857998"/>
              <a:gd name="connsiteX488" fmla="*/ 568686 w 7705725"/>
              <a:gd name="connsiteY488" fmla="*/ 1444703 h 6857998"/>
              <a:gd name="connsiteX489" fmla="*/ 565218 w 7705725"/>
              <a:gd name="connsiteY489" fmla="*/ 1447544 h 6857998"/>
              <a:gd name="connsiteX490" fmla="*/ 561750 w 7705725"/>
              <a:gd name="connsiteY490" fmla="*/ 1449753 h 6857998"/>
              <a:gd name="connsiteX491" fmla="*/ 557022 w 7705725"/>
              <a:gd name="connsiteY491" fmla="*/ 1452277 h 6857998"/>
              <a:gd name="connsiteX492" fmla="*/ 552608 w 7705725"/>
              <a:gd name="connsiteY492" fmla="*/ 1454171 h 6857998"/>
              <a:gd name="connsiteX493" fmla="*/ 547879 w 7705725"/>
              <a:gd name="connsiteY493" fmla="*/ 1455433 h 6857998"/>
              <a:gd name="connsiteX494" fmla="*/ 542520 w 7705725"/>
              <a:gd name="connsiteY494" fmla="*/ 1456696 h 6857998"/>
              <a:gd name="connsiteX495" fmla="*/ 537476 w 7705725"/>
              <a:gd name="connsiteY495" fmla="*/ 1457327 h 6857998"/>
              <a:gd name="connsiteX496" fmla="*/ 535269 w 7705725"/>
              <a:gd name="connsiteY496" fmla="*/ 1456380 h 6857998"/>
              <a:gd name="connsiteX497" fmla="*/ 534008 w 7705725"/>
              <a:gd name="connsiteY497" fmla="*/ 1454802 h 6857998"/>
              <a:gd name="connsiteX498" fmla="*/ 532432 w 7705725"/>
              <a:gd name="connsiteY498" fmla="*/ 1453540 h 6857998"/>
              <a:gd name="connsiteX499" fmla="*/ 531486 w 7705725"/>
              <a:gd name="connsiteY499" fmla="*/ 1452277 h 6857998"/>
              <a:gd name="connsiteX500" fmla="*/ 530855 w 7705725"/>
              <a:gd name="connsiteY500" fmla="*/ 1450699 h 6857998"/>
              <a:gd name="connsiteX501" fmla="*/ 530541 w 7705725"/>
              <a:gd name="connsiteY501" fmla="*/ 1449121 h 6857998"/>
              <a:gd name="connsiteX502" fmla="*/ 530225 w 7705725"/>
              <a:gd name="connsiteY502" fmla="*/ 1447544 h 6857998"/>
              <a:gd name="connsiteX503" fmla="*/ 530225 w 7705725"/>
              <a:gd name="connsiteY503" fmla="*/ 1446281 h 6857998"/>
              <a:gd name="connsiteX504" fmla="*/ 530855 w 7705725"/>
              <a:gd name="connsiteY504" fmla="*/ 1442810 h 6857998"/>
              <a:gd name="connsiteX505" fmla="*/ 532747 w 7705725"/>
              <a:gd name="connsiteY505" fmla="*/ 1439654 h 6857998"/>
              <a:gd name="connsiteX506" fmla="*/ 534638 w 7705725"/>
              <a:gd name="connsiteY506" fmla="*/ 1435867 h 6857998"/>
              <a:gd name="connsiteX507" fmla="*/ 537162 w 7705725"/>
              <a:gd name="connsiteY507" fmla="*/ 1432711 h 6857998"/>
              <a:gd name="connsiteX508" fmla="*/ 543467 w 7705725"/>
              <a:gd name="connsiteY508" fmla="*/ 1425452 h 6857998"/>
              <a:gd name="connsiteX509" fmla="*/ 549456 w 7705725"/>
              <a:gd name="connsiteY509" fmla="*/ 1418509 h 6857998"/>
              <a:gd name="connsiteX510" fmla="*/ 552292 w 7705725"/>
              <a:gd name="connsiteY510" fmla="*/ 1415037 h 6857998"/>
              <a:gd name="connsiteX511" fmla="*/ 554500 w 7705725"/>
              <a:gd name="connsiteY511" fmla="*/ 1411566 h 6857998"/>
              <a:gd name="connsiteX512" fmla="*/ 556391 w 7705725"/>
              <a:gd name="connsiteY512" fmla="*/ 1408410 h 6857998"/>
              <a:gd name="connsiteX513" fmla="*/ 686754 w 7705725"/>
              <a:gd name="connsiteY513" fmla="*/ 1349376 h 6857998"/>
              <a:gd name="connsiteX514" fmla="*/ 688658 w 7705725"/>
              <a:gd name="connsiteY514" fmla="*/ 1350969 h 6857998"/>
              <a:gd name="connsiteX515" fmla="*/ 690563 w 7705725"/>
              <a:gd name="connsiteY515" fmla="*/ 1352244 h 6857998"/>
              <a:gd name="connsiteX516" fmla="*/ 692151 w 7705725"/>
              <a:gd name="connsiteY516" fmla="*/ 1354156 h 6857998"/>
              <a:gd name="connsiteX517" fmla="*/ 693421 w 7705725"/>
              <a:gd name="connsiteY517" fmla="*/ 1356068 h 6857998"/>
              <a:gd name="connsiteX518" fmla="*/ 694373 w 7705725"/>
              <a:gd name="connsiteY518" fmla="*/ 1358299 h 6857998"/>
              <a:gd name="connsiteX519" fmla="*/ 694691 w 7705725"/>
              <a:gd name="connsiteY519" fmla="*/ 1360530 h 6857998"/>
              <a:gd name="connsiteX520" fmla="*/ 695643 w 7705725"/>
              <a:gd name="connsiteY520" fmla="*/ 1365629 h 6857998"/>
              <a:gd name="connsiteX521" fmla="*/ 695961 w 7705725"/>
              <a:gd name="connsiteY521" fmla="*/ 1371046 h 6857998"/>
              <a:gd name="connsiteX522" fmla="*/ 695326 w 7705725"/>
              <a:gd name="connsiteY522" fmla="*/ 1376464 h 6857998"/>
              <a:gd name="connsiteX523" fmla="*/ 693738 w 7705725"/>
              <a:gd name="connsiteY523" fmla="*/ 1387299 h 6857998"/>
              <a:gd name="connsiteX524" fmla="*/ 693421 w 7705725"/>
              <a:gd name="connsiteY524" fmla="*/ 1392398 h 6857998"/>
              <a:gd name="connsiteX525" fmla="*/ 692786 w 7705725"/>
              <a:gd name="connsiteY525" fmla="*/ 1396860 h 6857998"/>
              <a:gd name="connsiteX526" fmla="*/ 692786 w 7705725"/>
              <a:gd name="connsiteY526" fmla="*/ 1400684 h 6857998"/>
              <a:gd name="connsiteX527" fmla="*/ 693421 w 7705725"/>
              <a:gd name="connsiteY527" fmla="*/ 1402597 h 6857998"/>
              <a:gd name="connsiteX528" fmla="*/ 693738 w 7705725"/>
              <a:gd name="connsiteY528" fmla="*/ 1403872 h 6857998"/>
              <a:gd name="connsiteX529" fmla="*/ 694373 w 7705725"/>
              <a:gd name="connsiteY529" fmla="*/ 1405465 h 6857998"/>
              <a:gd name="connsiteX530" fmla="*/ 695643 w 7705725"/>
              <a:gd name="connsiteY530" fmla="*/ 1406102 h 6857998"/>
              <a:gd name="connsiteX531" fmla="*/ 696595 w 7705725"/>
              <a:gd name="connsiteY531" fmla="*/ 1406740 h 6857998"/>
              <a:gd name="connsiteX532" fmla="*/ 698183 w 7705725"/>
              <a:gd name="connsiteY532" fmla="*/ 1406740 h 6857998"/>
              <a:gd name="connsiteX533" fmla="*/ 700089 w 7705725"/>
              <a:gd name="connsiteY533" fmla="*/ 1406740 h 6857998"/>
              <a:gd name="connsiteX534" fmla="*/ 702310 w 7705725"/>
              <a:gd name="connsiteY534" fmla="*/ 1406421 h 6857998"/>
              <a:gd name="connsiteX535" fmla="*/ 704850 w 7705725"/>
              <a:gd name="connsiteY535" fmla="*/ 1405783 h 6857998"/>
              <a:gd name="connsiteX536" fmla="*/ 708025 w 7705725"/>
              <a:gd name="connsiteY536" fmla="*/ 1404509 h 6857998"/>
              <a:gd name="connsiteX537" fmla="*/ 708660 w 7705725"/>
              <a:gd name="connsiteY537" fmla="*/ 1407696 h 6857998"/>
              <a:gd name="connsiteX538" fmla="*/ 709614 w 7705725"/>
              <a:gd name="connsiteY538" fmla="*/ 1410245 h 6857998"/>
              <a:gd name="connsiteX539" fmla="*/ 709614 w 7705725"/>
              <a:gd name="connsiteY539" fmla="*/ 1412794 h 6857998"/>
              <a:gd name="connsiteX540" fmla="*/ 709614 w 7705725"/>
              <a:gd name="connsiteY540" fmla="*/ 1415663 h 6857998"/>
              <a:gd name="connsiteX541" fmla="*/ 708660 w 7705725"/>
              <a:gd name="connsiteY541" fmla="*/ 1417574 h 6857998"/>
              <a:gd name="connsiteX542" fmla="*/ 708025 w 7705725"/>
              <a:gd name="connsiteY542" fmla="*/ 1419806 h 6857998"/>
              <a:gd name="connsiteX543" fmla="*/ 706756 w 7705725"/>
              <a:gd name="connsiteY543" fmla="*/ 1421718 h 6857998"/>
              <a:gd name="connsiteX544" fmla="*/ 705803 w 7705725"/>
              <a:gd name="connsiteY544" fmla="*/ 1422993 h 6857998"/>
              <a:gd name="connsiteX545" fmla="*/ 703898 w 7705725"/>
              <a:gd name="connsiteY545" fmla="*/ 1424586 h 6857998"/>
              <a:gd name="connsiteX546" fmla="*/ 701993 w 7705725"/>
              <a:gd name="connsiteY546" fmla="*/ 1425861 h 6857998"/>
              <a:gd name="connsiteX547" fmla="*/ 700089 w 7705725"/>
              <a:gd name="connsiteY547" fmla="*/ 1426498 h 6857998"/>
              <a:gd name="connsiteX548" fmla="*/ 697866 w 7705725"/>
              <a:gd name="connsiteY548" fmla="*/ 1427454 h 6857998"/>
              <a:gd name="connsiteX549" fmla="*/ 692468 w 7705725"/>
              <a:gd name="connsiteY549" fmla="*/ 1428410 h 6857998"/>
              <a:gd name="connsiteX550" fmla="*/ 687388 w 7705725"/>
              <a:gd name="connsiteY550" fmla="*/ 1428729 h 6857998"/>
              <a:gd name="connsiteX551" fmla="*/ 681673 w 7705725"/>
              <a:gd name="connsiteY551" fmla="*/ 1428092 h 6857998"/>
              <a:gd name="connsiteX552" fmla="*/ 675641 w 7705725"/>
              <a:gd name="connsiteY552" fmla="*/ 1426498 h 6857998"/>
              <a:gd name="connsiteX553" fmla="*/ 669925 w 7705725"/>
              <a:gd name="connsiteY553" fmla="*/ 1424267 h 6857998"/>
              <a:gd name="connsiteX554" fmla="*/ 664211 w 7705725"/>
              <a:gd name="connsiteY554" fmla="*/ 1421718 h 6857998"/>
              <a:gd name="connsiteX555" fmla="*/ 661670 w 7705725"/>
              <a:gd name="connsiteY555" fmla="*/ 1419806 h 6857998"/>
              <a:gd name="connsiteX556" fmla="*/ 659449 w 7705725"/>
              <a:gd name="connsiteY556" fmla="*/ 1417574 h 6857998"/>
              <a:gd name="connsiteX557" fmla="*/ 657226 w 7705725"/>
              <a:gd name="connsiteY557" fmla="*/ 1415663 h 6857998"/>
              <a:gd name="connsiteX558" fmla="*/ 654686 w 7705725"/>
              <a:gd name="connsiteY558" fmla="*/ 1412794 h 6857998"/>
              <a:gd name="connsiteX559" fmla="*/ 653098 w 7705725"/>
              <a:gd name="connsiteY559" fmla="*/ 1410245 h 6857998"/>
              <a:gd name="connsiteX560" fmla="*/ 651193 w 7705725"/>
              <a:gd name="connsiteY560" fmla="*/ 1407696 h 6857998"/>
              <a:gd name="connsiteX561" fmla="*/ 649605 w 7705725"/>
              <a:gd name="connsiteY561" fmla="*/ 1404509 h 6857998"/>
              <a:gd name="connsiteX562" fmla="*/ 648335 w 7705725"/>
              <a:gd name="connsiteY562" fmla="*/ 1401641 h 6857998"/>
              <a:gd name="connsiteX563" fmla="*/ 649288 w 7705725"/>
              <a:gd name="connsiteY563" fmla="*/ 1404190 h 6857998"/>
              <a:gd name="connsiteX564" fmla="*/ 649288 w 7705725"/>
              <a:gd name="connsiteY564" fmla="*/ 1407377 h 6857998"/>
              <a:gd name="connsiteX565" fmla="*/ 648335 w 7705725"/>
              <a:gd name="connsiteY565" fmla="*/ 1410564 h 6857998"/>
              <a:gd name="connsiteX566" fmla="*/ 648018 w 7705725"/>
              <a:gd name="connsiteY566" fmla="*/ 1413750 h 6857998"/>
              <a:gd name="connsiteX567" fmla="*/ 646113 w 7705725"/>
              <a:gd name="connsiteY567" fmla="*/ 1420124 h 6857998"/>
              <a:gd name="connsiteX568" fmla="*/ 644526 w 7705725"/>
              <a:gd name="connsiteY568" fmla="*/ 1426180 h 6857998"/>
              <a:gd name="connsiteX569" fmla="*/ 644208 w 7705725"/>
              <a:gd name="connsiteY569" fmla="*/ 1429685 h 6857998"/>
              <a:gd name="connsiteX570" fmla="*/ 644208 w 7705725"/>
              <a:gd name="connsiteY570" fmla="*/ 1432553 h 6857998"/>
              <a:gd name="connsiteX571" fmla="*/ 644526 w 7705725"/>
              <a:gd name="connsiteY571" fmla="*/ 1435740 h 6857998"/>
              <a:gd name="connsiteX572" fmla="*/ 646113 w 7705725"/>
              <a:gd name="connsiteY572" fmla="*/ 1438289 h 6857998"/>
              <a:gd name="connsiteX573" fmla="*/ 648335 w 7705725"/>
              <a:gd name="connsiteY573" fmla="*/ 1441158 h 6857998"/>
              <a:gd name="connsiteX574" fmla="*/ 651510 w 7705725"/>
              <a:gd name="connsiteY574" fmla="*/ 1444026 h 6857998"/>
              <a:gd name="connsiteX575" fmla="*/ 655638 w 7705725"/>
              <a:gd name="connsiteY575" fmla="*/ 1446575 h 6857998"/>
              <a:gd name="connsiteX576" fmla="*/ 660718 w 7705725"/>
              <a:gd name="connsiteY576" fmla="*/ 1449125 h 6857998"/>
              <a:gd name="connsiteX577" fmla="*/ 655956 w 7705725"/>
              <a:gd name="connsiteY577" fmla="*/ 1462191 h 6857998"/>
              <a:gd name="connsiteX578" fmla="*/ 650241 w 7705725"/>
              <a:gd name="connsiteY578" fmla="*/ 1473983 h 6857998"/>
              <a:gd name="connsiteX579" fmla="*/ 644526 w 7705725"/>
              <a:gd name="connsiteY579" fmla="*/ 1484818 h 6857998"/>
              <a:gd name="connsiteX580" fmla="*/ 639128 w 7705725"/>
              <a:gd name="connsiteY580" fmla="*/ 1494697 h 6857998"/>
              <a:gd name="connsiteX581" fmla="*/ 632460 w 7705725"/>
              <a:gd name="connsiteY581" fmla="*/ 1503939 h 6857998"/>
              <a:gd name="connsiteX582" fmla="*/ 626428 w 7705725"/>
              <a:gd name="connsiteY582" fmla="*/ 1512544 h 6857998"/>
              <a:gd name="connsiteX583" fmla="*/ 620079 w 7705725"/>
              <a:gd name="connsiteY583" fmla="*/ 1520511 h 6857998"/>
              <a:gd name="connsiteX584" fmla="*/ 614046 w 7705725"/>
              <a:gd name="connsiteY584" fmla="*/ 1528160 h 6857998"/>
              <a:gd name="connsiteX585" fmla="*/ 601346 w 7705725"/>
              <a:gd name="connsiteY585" fmla="*/ 1542819 h 6857998"/>
              <a:gd name="connsiteX586" fmla="*/ 595313 w 7705725"/>
              <a:gd name="connsiteY586" fmla="*/ 1549830 h 6857998"/>
              <a:gd name="connsiteX587" fmla="*/ 589280 w 7705725"/>
              <a:gd name="connsiteY587" fmla="*/ 1557479 h 6857998"/>
              <a:gd name="connsiteX588" fmla="*/ 583566 w 7705725"/>
              <a:gd name="connsiteY588" fmla="*/ 1565128 h 6857998"/>
              <a:gd name="connsiteX589" fmla="*/ 578168 w 7705725"/>
              <a:gd name="connsiteY589" fmla="*/ 1573414 h 6857998"/>
              <a:gd name="connsiteX590" fmla="*/ 573406 w 7705725"/>
              <a:gd name="connsiteY590" fmla="*/ 1582655 h 6857998"/>
              <a:gd name="connsiteX591" fmla="*/ 568960 w 7705725"/>
              <a:gd name="connsiteY591" fmla="*/ 1591897 h 6857998"/>
              <a:gd name="connsiteX592" fmla="*/ 565786 w 7705725"/>
              <a:gd name="connsiteY592" fmla="*/ 1589029 h 6857998"/>
              <a:gd name="connsiteX593" fmla="*/ 562929 w 7705725"/>
              <a:gd name="connsiteY593" fmla="*/ 1586161 h 6857998"/>
              <a:gd name="connsiteX594" fmla="*/ 560706 w 7705725"/>
              <a:gd name="connsiteY594" fmla="*/ 1583930 h 6857998"/>
              <a:gd name="connsiteX595" fmla="*/ 557848 w 7705725"/>
              <a:gd name="connsiteY595" fmla="*/ 1582974 h 6857998"/>
              <a:gd name="connsiteX596" fmla="*/ 555943 w 7705725"/>
              <a:gd name="connsiteY596" fmla="*/ 1581699 h 6857998"/>
              <a:gd name="connsiteX597" fmla="*/ 553721 w 7705725"/>
              <a:gd name="connsiteY597" fmla="*/ 1581381 h 6857998"/>
              <a:gd name="connsiteX598" fmla="*/ 551815 w 7705725"/>
              <a:gd name="connsiteY598" fmla="*/ 1581381 h 6857998"/>
              <a:gd name="connsiteX599" fmla="*/ 550229 w 7705725"/>
              <a:gd name="connsiteY599" fmla="*/ 1581699 h 6857998"/>
              <a:gd name="connsiteX600" fmla="*/ 548323 w 7705725"/>
              <a:gd name="connsiteY600" fmla="*/ 1582018 h 6857998"/>
              <a:gd name="connsiteX601" fmla="*/ 547053 w 7705725"/>
              <a:gd name="connsiteY601" fmla="*/ 1583293 h 6857998"/>
              <a:gd name="connsiteX602" fmla="*/ 544196 w 7705725"/>
              <a:gd name="connsiteY602" fmla="*/ 1585842 h 6857998"/>
              <a:gd name="connsiteX603" fmla="*/ 541655 w 7705725"/>
              <a:gd name="connsiteY603" fmla="*/ 1589348 h 6857998"/>
              <a:gd name="connsiteX604" fmla="*/ 539115 w 7705725"/>
              <a:gd name="connsiteY604" fmla="*/ 1593172 h 6857998"/>
              <a:gd name="connsiteX605" fmla="*/ 536894 w 7705725"/>
              <a:gd name="connsiteY605" fmla="*/ 1596678 h 6857998"/>
              <a:gd name="connsiteX606" fmla="*/ 534036 w 7705725"/>
              <a:gd name="connsiteY606" fmla="*/ 1599865 h 6857998"/>
              <a:gd name="connsiteX607" fmla="*/ 531178 w 7705725"/>
              <a:gd name="connsiteY607" fmla="*/ 1602733 h 6857998"/>
              <a:gd name="connsiteX608" fmla="*/ 529591 w 7705725"/>
              <a:gd name="connsiteY608" fmla="*/ 1603689 h 6857998"/>
              <a:gd name="connsiteX609" fmla="*/ 528003 w 7705725"/>
              <a:gd name="connsiteY609" fmla="*/ 1604645 h 6857998"/>
              <a:gd name="connsiteX610" fmla="*/ 526098 w 7705725"/>
              <a:gd name="connsiteY610" fmla="*/ 1604963 h 6857998"/>
              <a:gd name="connsiteX611" fmla="*/ 524193 w 7705725"/>
              <a:gd name="connsiteY611" fmla="*/ 1604963 h 6857998"/>
              <a:gd name="connsiteX612" fmla="*/ 522605 w 7705725"/>
              <a:gd name="connsiteY612" fmla="*/ 1604645 h 6857998"/>
              <a:gd name="connsiteX613" fmla="*/ 520065 w 7705725"/>
              <a:gd name="connsiteY613" fmla="*/ 1603370 h 6857998"/>
              <a:gd name="connsiteX614" fmla="*/ 517843 w 7705725"/>
              <a:gd name="connsiteY614" fmla="*/ 1601777 h 6857998"/>
              <a:gd name="connsiteX615" fmla="*/ 515303 w 7705725"/>
              <a:gd name="connsiteY615" fmla="*/ 1599865 h 6857998"/>
              <a:gd name="connsiteX616" fmla="*/ 512763 w 7705725"/>
              <a:gd name="connsiteY616" fmla="*/ 1597634 h 6857998"/>
              <a:gd name="connsiteX617" fmla="*/ 509589 w 7705725"/>
              <a:gd name="connsiteY617" fmla="*/ 1594128 h 6857998"/>
              <a:gd name="connsiteX618" fmla="*/ 515303 w 7705725"/>
              <a:gd name="connsiteY618" fmla="*/ 1589667 h 6857998"/>
              <a:gd name="connsiteX619" fmla="*/ 520065 w 7705725"/>
              <a:gd name="connsiteY619" fmla="*/ 1585205 h 6857998"/>
              <a:gd name="connsiteX620" fmla="*/ 524828 w 7705725"/>
              <a:gd name="connsiteY620" fmla="*/ 1580106 h 6857998"/>
              <a:gd name="connsiteX621" fmla="*/ 528956 w 7705725"/>
              <a:gd name="connsiteY621" fmla="*/ 1575325 h 6857998"/>
              <a:gd name="connsiteX622" fmla="*/ 532765 w 7705725"/>
              <a:gd name="connsiteY622" fmla="*/ 1569908 h 6857998"/>
              <a:gd name="connsiteX623" fmla="*/ 536258 w 7705725"/>
              <a:gd name="connsiteY623" fmla="*/ 1565128 h 6857998"/>
              <a:gd name="connsiteX624" fmla="*/ 542926 w 7705725"/>
              <a:gd name="connsiteY624" fmla="*/ 1554611 h 6857998"/>
              <a:gd name="connsiteX625" fmla="*/ 549276 w 7705725"/>
              <a:gd name="connsiteY625" fmla="*/ 1544413 h 6857998"/>
              <a:gd name="connsiteX626" fmla="*/ 555625 w 7705725"/>
              <a:gd name="connsiteY626" fmla="*/ 1534533 h 6857998"/>
              <a:gd name="connsiteX627" fmla="*/ 559118 w 7705725"/>
              <a:gd name="connsiteY627" fmla="*/ 1529753 h 6857998"/>
              <a:gd name="connsiteX628" fmla="*/ 562293 w 7705725"/>
              <a:gd name="connsiteY628" fmla="*/ 1525610 h 6857998"/>
              <a:gd name="connsiteX629" fmla="*/ 566739 w 7705725"/>
              <a:gd name="connsiteY629" fmla="*/ 1521467 h 6857998"/>
              <a:gd name="connsiteX630" fmla="*/ 570866 w 7705725"/>
              <a:gd name="connsiteY630" fmla="*/ 1517643 h 6857998"/>
              <a:gd name="connsiteX631" fmla="*/ 571183 w 7705725"/>
              <a:gd name="connsiteY631" fmla="*/ 1517643 h 6857998"/>
              <a:gd name="connsiteX632" fmla="*/ 571818 w 7705725"/>
              <a:gd name="connsiteY632" fmla="*/ 1518280 h 6857998"/>
              <a:gd name="connsiteX633" fmla="*/ 574358 w 7705725"/>
              <a:gd name="connsiteY633" fmla="*/ 1519236 h 6857998"/>
              <a:gd name="connsiteX634" fmla="*/ 581026 w 7705725"/>
              <a:gd name="connsiteY634" fmla="*/ 1524335 h 6857998"/>
              <a:gd name="connsiteX635" fmla="*/ 587376 w 7705725"/>
              <a:gd name="connsiteY635" fmla="*/ 1529116 h 6857998"/>
              <a:gd name="connsiteX636" fmla="*/ 589915 w 7705725"/>
              <a:gd name="connsiteY636" fmla="*/ 1530709 h 6857998"/>
              <a:gd name="connsiteX637" fmla="*/ 591186 w 7705725"/>
              <a:gd name="connsiteY637" fmla="*/ 1531028 h 6857998"/>
              <a:gd name="connsiteX638" fmla="*/ 591820 w 7705725"/>
              <a:gd name="connsiteY638" fmla="*/ 1531028 h 6857998"/>
              <a:gd name="connsiteX639" fmla="*/ 594043 w 7705725"/>
              <a:gd name="connsiteY639" fmla="*/ 1530391 h 6857998"/>
              <a:gd name="connsiteX640" fmla="*/ 596265 w 7705725"/>
              <a:gd name="connsiteY640" fmla="*/ 1528797 h 6857998"/>
              <a:gd name="connsiteX641" fmla="*/ 598488 w 7705725"/>
              <a:gd name="connsiteY641" fmla="*/ 1526885 h 6857998"/>
              <a:gd name="connsiteX642" fmla="*/ 600393 w 7705725"/>
              <a:gd name="connsiteY642" fmla="*/ 1524335 h 6857998"/>
              <a:gd name="connsiteX643" fmla="*/ 601981 w 7705725"/>
              <a:gd name="connsiteY643" fmla="*/ 1520830 h 6857998"/>
              <a:gd name="connsiteX644" fmla="*/ 603568 w 7705725"/>
              <a:gd name="connsiteY644" fmla="*/ 1517324 h 6857998"/>
              <a:gd name="connsiteX645" fmla="*/ 607061 w 7705725"/>
              <a:gd name="connsiteY645" fmla="*/ 1509994 h 6857998"/>
              <a:gd name="connsiteX646" fmla="*/ 609918 w 7705725"/>
              <a:gd name="connsiteY646" fmla="*/ 1502346 h 6857998"/>
              <a:gd name="connsiteX647" fmla="*/ 613093 w 7705725"/>
              <a:gd name="connsiteY647" fmla="*/ 1495335 h 6857998"/>
              <a:gd name="connsiteX648" fmla="*/ 614998 w 7705725"/>
              <a:gd name="connsiteY648" fmla="*/ 1492467 h 6857998"/>
              <a:gd name="connsiteX649" fmla="*/ 616586 w 7705725"/>
              <a:gd name="connsiteY649" fmla="*/ 1489917 h 6857998"/>
              <a:gd name="connsiteX650" fmla="*/ 618491 w 7705725"/>
              <a:gd name="connsiteY650" fmla="*/ 1488005 h 6857998"/>
              <a:gd name="connsiteX651" fmla="*/ 621031 w 7705725"/>
              <a:gd name="connsiteY651" fmla="*/ 1486412 h 6857998"/>
              <a:gd name="connsiteX652" fmla="*/ 621031 w 7705725"/>
              <a:gd name="connsiteY652" fmla="*/ 1483225 h 6857998"/>
              <a:gd name="connsiteX653" fmla="*/ 620079 w 7705725"/>
              <a:gd name="connsiteY653" fmla="*/ 1480675 h 6857998"/>
              <a:gd name="connsiteX654" fmla="*/ 619444 w 7705725"/>
              <a:gd name="connsiteY654" fmla="*/ 1478444 h 6857998"/>
              <a:gd name="connsiteX655" fmla="*/ 617856 w 7705725"/>
              <a:gd name="connsiteY655" fmla="*/ 1476532 h 6857998"/>
              <a:gd name="connsiteX656" fmla="*/ 616268 w 7705725"/>
              <a:gd name="connsiteY656" fmla="*/ 1475257 h 6857998"/>
              <a:gd name="connsiteX657" fmla="*/ 614363 w 7705725"/>
              <a:gd name="connsiteY657" fmla="*/ 1473983 h 6857998"/>
              <a:gd name="connsiteX658" fmla="*/ 609918 w 7705725"/>
              <a:gd name="connsiteY658" fmla="*/ 1471752 h 6857998"/>
              <a:gd name="connsiteX659" fmla="*/ 604521 w 7705725"/>
              <a:gd name="connsiteY659" fmla="*/ 1468884 h 6857998"/>
              <a:gd name="connsiteX660" fmla="*/ 601663 w 7705725"/>
              <a:gd name="connsiteY660" fmla="*/ 1467290 h 6857998"/>
              <a:gd name="connsiteX661" fmla="*/ 598488 w 7705725"/>
              <a:gd name="connsiteY661" fmla="*/ 1465059 h 6857998"/>
              <a:gd name="connsiteX662" fmla="*/ 595630 w 7705725"/>
              <a:gd name="connsiteY662" fmla="*/ 1462510 h 6857998"/>
              <a:gd name="connsiteX663" fmla="*/ 592138 w 7705725"/>
              <a:gd name="connsiteY663" fmla="*/ 1459004 h 6857998"/>
              <a:gd name="connsiteX664" fmla="*/ 588963 w 7705725"/>
              <a:gd name="connsiteY664" fmla="*/ 1454861 h 6857998"/>
              <a:gd name="connsiteX665" fmla="*/ 585471 w 7705725"/>
              <a:gd name="connsiteY665" fmla="*/ 1450081 h 6857998"/>
              <a:gd name="connsiteX666" fmla="*/ 589915 w 7705725"/>
              <a:gd name="connsiteY666" fmla="*/ 1450081 h 6857998"/>
              <a:gd name="connsiteX667" fmla="*/ 593726 w 7705725"/>
              <a:gd name="connsiteY667" fmla="*/ 1449762 h 6857998"/>
              <a:gd name="connsiteX668" fmla="*/ 597536 w 7705725"/>
              <a:gd name="connsiteY668" fmla="*/ 1448806 h 6857998"/>
              <a:gd name="connsiteX669" fmla="*/ 601028 w 7705725"/>
              <a:gd name="connsiteY669" fmla="*/ 1448169 h 6857998"/>
              <a:gd name="connsiteX670" fmla="*/ 603886 w 7705725"/>
              <a:gd name="connsiteY670" fmla="*/ 1446894 h 6857998"/>
              <a:gd name="connsiteX671" fmla="*/ 606425 w 7705725"/>
              <a:gd name="connsiteY671" fmla="*/ 1445938 h 6857998"/>
              <a:gd name="connsiteX672" fmla="*/ 609283 w 7705725"/>
              <a:gd name="connsiteY672" fmla="*/ 1444345 h 6857998"/>
              <a:gd name="connsiteX673" fmla="*/ 611505 w 7705725"/>
              <a:gd name="connsiteY673" fmla="*/ 1442433 h 6857998"/>
              <a:gd name="connsiteX674" fmla="*/ 613728 w 7705725"/>
              <a:gd name="connsiteY674" fmla="*/ 1440520 h 6857998"/>
              <a:gd name="connsiteX675" fmla="*/ 615633 w 7705725"/>
              <a:gd name="connsiteY675" fmla="*/ 1438608 h 6857998"/>
              <a:gd name="connsiteX676" fmla="*/ 619126 w 7705725"/>
              <a:gd name="connsiteY676" fmla="*/ 1434147 h 6857998"/>
              <a:gd name="connsiteX677" fmla="*/ 621983 w 7705725"/>
              <a:gd name="connsiteY677" fmla="*/ 1429048 h 6857998"/>
              <a:gd name="connsiteX678" fmla="*/ 624523 w 7705725"/>
              <a:gd name="connsiteY678" fmla="*/ 1423949 h 6857998"/>
              <a:gd name="connsiteX679" fmla="*/ 630238 w 7705725"/>
              <a:gd name="connsiteY679" fmla="*/ 1412794 h 6857998"/>
              <a:gd name="connsiteX680" fmla="*/ 633731 w 7705725"/>
              <a:gd name="connsiteY680" fmla="*/ 1407377 h 6857998"/>
              <a:gd name="connsiteX681" fmla="*/ 637541 w 7705725"/>
              <a:gd name="connsiteY681" fmla="*/ 1401959 h 6857998"/>
              <a:gd name="connsiteX682" fmla="*/ 641668 w 7705725"/>
              <a:gd name="connsiteY682" fmla="*/ 1396860 h 6857998"/>
              <a:gd name="connsiteX683" fmla="*/ 644208 w 7705725"/>
              <a:gd name="connsiteY683" fmla="*/ 1394310 h 6857998"/>
              <a:gd name="connsiteX684" fmla="*/ 647383 w 7705725"/>
              <a:gd name="connsiteY684" fmla="*/ 1392080 h 6857998"/>
              <a:gd name="connsiteX685" fmla="*/ 650241 w 7705725"/>
              <a:gd name="connsiteY685" fmla="*/ 1389849 h 6857998"/>
              <a:gd name="connsiteX686" fmla="*/ 653733 w 7705725"/>
              <a:gd name="connsiteY686" fmla="*/ 1387937 h 6857998"/>
              <a:gd name="connsiteX687" fmla="*/ 657226 w 7705725"/>
              <a:gd name="connsiteY687" fmla="*/ 1385706 h 6857998"/>
              <a:gd name="connsiteX688" fmla="*/ 661353 w 7705725"/>
              <a:gd name="connsiteY688" fmla="*/ 1384113 h 6857998"/>
              <a:gd name="connsiteX689" fmla="*/ 661988 w 7705725"/>
              <a:gd name="connsiteY689" fmla="*/ 1382201 h 6857998"/>
              <a:gd name="connsiteX690" fmla="*/ 662305 w 7705725"/>
              <a:gd name="connsiteY690" fmla="*/ 1380288 h 6857998"/>
              <a:gd name="connsiteX691" fmla="*/ 662623 w 7705725"/>
              <a:gd name="connsiteY691" fmla="*/ 1378695 h 6857998"/>
              <a:gd name="connsiteX692" fmla="*/ 662305 w 7705725"/>
              <a:gd name="connsiteY692" fmla="*/ 1377739 h 6857998"/>
              <a:gd name="connsiteX693" fmla="*/ 661988 w 7705725"/>
              <a:gd name="connsiteY693" fmla="*/ 1376464 h 6857998"/>
              <a:gd name="connsiteX694" fmla="*/ 661353 w 7705725"/>
              <a:gd name="connsiteY694" fmla="*/ 1375508 h 6857998"/>
              <a:gd name="connsiteX695" fmla="*/ 660401 w 7705725"/>
              <a:gd name="connsiteY695" fmla="*/ 1375189 h 6857998"/>
              <a:gd name="connsiteX696" fmla="*/ 659449 w 7705725"/>
              <a:gd name="connsiteY696" fmla="*/ 1374233 h 6857998"/>
              <a:gd name="connsiteX697" fmla="*/ 657226 w 7705725"/>
              <a:gd name="connsiteY697" fmla="*/ 1373915 h 6857998"/>
              <a:gd name="connsiteX698" fmla="*/ 654686 w 7705725"/>
              <a:gd name="connsiteY698" fmla="*/ 1374233 h 6857998"/>
              <a:gd name="connsiteX699" fmla="*/ 653098 w 7705725"/>
              <a:gd name="connsiteY699" fmla="*/ 1375508 h 6857998"/>
              <a:gd name="connsiteX700" fmla="*/ 651193 w 7705725"/>
              <a:gd name="connsiteY700" fmla="*/ 1377101 h 6857998"/>
              <a:gd name="connsiteX701" fmla="*/ 647383 w 7705725"/>
              <a:gd name="connsiteY701" fmla="*/ 1371684 h 6857998"/>
              <a:gd name="connsiteX702" fmla="*/ 646113 w 7705725"/>
              <a:gd name="connsiteY702" fmla="*/ 1369453 h 6857998"/>
              <a:gd name="connsiteX703" fmla="*/ 645478 w 7705725"/>
              <a:gd name="connsiteY703" fmla="*/ 1367541 h 6857998"/>
              <a:gd name="connsiteX704" fmla="*/ 644526 w 7705725"/>
              <a:gd name="connsiteY704" fmla="*/ 1365629 h 6857998"/>
              <a:gd name="connsiteX705" fmla="*/ 644526 w 7705725"/>
              <a:gd name="connsiteY705" fmla="*/ 1364035 h 6857998"/>
              <a:gd name="connsiteX706" fmla="*/ 644526 w 7705725"/>
              <a:gd name="connsiteY706" fmla="*/ 1362442 h 6857998"/>
              <a:gd name="connsiteX707" fmla="*/ 645478 w 7705725"/>
              <a:gd name="connsiteY707" fmla="*/ 1361486 h 6857998"/>
              <a:gd name="connsiteX708" fmla="*/ 646113 w 7705725"/>
              <a:gd name="connsiteY708" fmla="*/ 1360211 h 6857998"/>
              <a:gd name="connsiteX709" fmla="*/ 647066 w 7705725"/>
              <a:gd name="connsiteY709" fmla="*/ 1359255 h 6857998"/>
              <a:gd name="connsiteX710" fmla="*/ 649605 w 7705725"/>
              <a:gd name="connsiteY710" fmla="*/ 1357980 h 6857998"/>
              <a:gd name="connsiteX711" fmla="*/ 653098 w 7705725"/>
              <a:gd name="connsiteY711" fmla="*/ 1357024 h 6857998"/>
              <a:gd name="connsiteX712" fmla="*/ 657226 w 7705725"/>
              <a:gd name="connsiteY712" fmla="*/ 1356068 h 6857998"/>
              <a:gd name="connsiteX713" fmla="*/ 665798 w 7705725"/>
              <a:gd name="connsiteY713" fmla="*/ 1355431 h 6857998"/>
              <a:gd name="connsiteX714" fmla="*/ 674688 w 7705725"/>
              <a:gd name="connsiteY714" fmla="*/ 1354475 h 6857998"/>
              <a:gd name="connsiteX715" fmla="*/ 678815 w 7705725"/>
              <a:gd name="connsiteY715" fmla="*/ 1353837 h 6857998"/>
              <a:gd name="connsiteX716" fmla="*/ 682308 w 7705725"/>
              <a:gd name="connsiteY716" fmla="*/ 1353200 h 6857998"/>
              <a:gd name="connsiteX717" fmla="*/ 684848 w 7705725"/>
              <a:gd name="connsiteY717" fmla="*/ 1351606 h 6857998"/>
              <a:gd name="connsiteX718" fmla="*/ 686118 w 7705725"/>
              <a:gd name="connsiteY718" fmla="*/ 1350332 h 6857998"/>
              <a:gd name="connsiteX719" fmla="*/ 755119 w 7705725"/>
              <a:gd name="connsiteY719" fmla="*/ 1309689 h 6857998"/>
              <a:gd name="connsiteX720" fmla="*/ 757642 w 7705725"/>
              <a:gd name="connsiteY720" fmla="*/ 1309689 h 6857998"/>
              <a:gd name="connsiteX721" fmla="*/ 760482 w 7705725"/>
              <a:gd name="connsiteY721" fmla="*/ 1310006 h 6857998"/>
              <a:gd name="connsiteX722" fmla="*/ 762690 w 7705725"/>
              <a:gd name="connsiteY722" fmla="*/ 1311276 h 6857998"/>
              <a:gd name="connsiteX723" fmla="*/ 765215 w 7705725"/>
              <a:gd name="connsiteY723" fmla="*/ 1312546 h 6857998"/>
              <a:gd name="connsiteX724" fmla="*/ 767424 w 7705725"/>
              <a:gd name="connsiteY724" fmla="*/ 1314452 h 6857998"/>
              <a:gd name="connsiteX725" fmla="*/ 769633 w 7705725"/>
              <a:gd name="connsiteY725" fmla="*/ 1317309 h 6857998"/>
              <a:gd name="connsiteX726" fmla="*/ 771526 w 7705725"/>
              <a:gd name="connsiteY726" fmla="*/ 1320166 h 6857998"/>
              <a:gd name="connsiteX727" fmla="*/ 761744 w 7705725"/>
              <a:gd name="connsiteY727" fmla="*/ 1329374 h 6857998"/>
              <a:gd name="connsiteX728" fmla="*/ 754803 w 7705725"/>
              <a:gd name="connsiteY728" fmla="*/ 1336677 h 6857998"/>
              <a:gd name="connsiteX729" fmla="*/ 749754 w 7705725"/>
              <a:gd name="connsiteY729" fmla="*/ 1342391 h 6857998"/>
              <a:gd name="connsiteX730" fmla="*/ 745653 w 7705725"/>
              <a:gd name="connsiteY730" fmla="*/ 1346837 h 6857998"/>
              <a:gd name="connsiteX731" fmla="*/ 741866 w 7705725"/>
              <a:gd name="connsiteY731" fmla="*/ 1351281 h 6857998"/>
              <a:gd name="connsiteX732" fmla="*/ 737764 w 7705725"/>
              <a:gd name="connsiteY732" fmla="*/ 1354774 h 6857998"/>
              <a:gd name="connsiteX733" fmla="*/ 732401 w 7705725"/>
              <a:gd name="connsiteY733" fmla="*/ 1358584 h 6857998"/>
              <a:gd name="connsiteX734" fmla="*/ 723881 w 7705725"/>
              <a:gd name="connsiteY734" fmla="*/ 1363664 h 6857998"/>
              <a:gd name="connsiteX735" fmla="*/ 722935 w 7705725"/>
              <a:gd name="connsiteY735" fmla="*/ 1362076 h 6857998"/>
              <a:gd name="connsiteX736" fmla="*/ 721672 w 7705725"/>
              <a:gd name="connsiteY736" fmla="*/ 1360489 h 6857998"/>
              <a:gd name="connsiteX737" fmla="*/ 721356 w 7705725"/>
              <a:gd name="connsiteY737" fmla="*/ 1358584 h 6857998"/>
              <a:gd name="connsiteX738" fmla="*/ 721041 w 7705725"/>
              <a:gd name="connsiteY738" fmla="*/ 1356679 h 6857998"/>
              <a:gd name="connsiteX739" fmla="*/ 720725 w 7705725"/>
              <a:gd name="connsiteY739" fmla="*/ 1354457 h 6857998"/>
              <a:gd name="connsiteX740" fmla="*/ 721041 w 7705725"/>
              <a:gd name="connsiteY740" fmla="*/ 1351916 h 6857998"/>
              <a:gd name="connsiteX741" fmla="*/ 722303 w 7705725"/>
              <a:gd name="connsiteY741" fmla="*/ 1346519 h 6857998"/>
              <a:gd name="connsiteX742" fmla="*/ 723881 w 7705725"/>
              <a:gd name="connsiteY742" fmla="*/ 1340804 h 6857998"/>
              <a:gd name="connsiteX743" fmla="*/ 726721 w 7705725"/>
              <a:gd name="connsiteY743" fmla="*/ 1334771 h 6857998"/>
              <a:gd name="connsiteX744" fmla="*/ 729876 w 7705725"/>
              <a:gd name="connsiteY744" fmla="*/ 1329374 h 6857998"/>
              <a:gd name="connsiteX745" fmla="*/ 733662 w 7705725"/>
              <a:gd name="connsiteY745" fmla="*/ 1323976 h 6857998"/>
              <a:gd name="connsiteX746" fmla="*/ 738395 w 7705725"/>
              <a:gd name="connsiteY746" fmla="*/ 1319214 h 6857998"/>
              <a:gd name="connsiteX747" fmla="*/ 742813 w 7705725"/>
              <a:gd name="connsiteY747" fmla="*/ 1315086 h 6857998"/>
              <a:gd name="connsiteX748" fmla="*/ 745337 w 7705725"/>
              <a:gd name="connsiteY748" fmla="*/ 1313181 h 6857998"/>
              <a:gd name="connsiteX749" fmla="*/ 747546 w 7705725"/>
              <a:gd name="connsiteY749" fmla="*/ 1311911 h 6857998"/>
              <a:gd name="connsiteX750" fmla="*/ 750385 w 7705725"/>
              <a:gd name="connsiteY750" fmla="*/ 1310641 h 6857998"/>
              <a:gd name="connsiteX751" fmla="*/ 752910 w 7705725"/>
              <a:gd name="connsiteY751" fmla="*/ 1310006 h 6857998"/>
              <a:gd name="connsiteX752" fmla="*/ 751017 w 7705725"/>
              <a:gd name="connsiteY752" fmla="*/ 1257300 h 6857998"/>
              <a:gd name="connsiteX753" fmla="*/ 753903 w 7705725"/>
              <a:gd name="connsiteY753" fmla="*/ 1257300 h 6857998"/>
              <a:gd name="connsiteX754" fmla="*/ 757431 w 7705725"/>
              <a:gd name="connsiteY754" fmla="*/ 1257615 h 6857998"/>
              <a:gd name="connsiteX755" fmla="*/ 759996 w 7705725"/>
              <a:gd name="connsiteY755" fmla="*/ 1258246 h 6857998"/>
              <a:gd name="connsiteX756" fmla="*/ 763204 w 7705725"/>
              <a:gd name="connsiteY756" fmla="*/ 1259508 h 6857998"/>
              <a:gd name="connsiteX757" fmla="*/ 765448 w 7705725"/>
              <a:gd name="connsiteY757" fmla="*/ 1260454 h 6857998"/>
              <a:gd name="connsiteX758" fmla="*/ 768014 w 7705725"/>
              <a:gd name="connsiteY758" fmla="*/ 1262348 h 6857998"/>
              <a:gd name="connsiteX759" fmla="*/ 769939 w 7705725"/>
              <a:gd name="connsiteY759" fmla="*/ 1264556 h 6857998"/>
              <a:gd name="connsiteX760" fmla="*/ 765128 w 7705725"/>
              <a:gd name="connsiteY760" fmla="*/ 1268657 h 6857998"/>
              <a:gd name="connsiteX761" fmla="*/ 759996 w 7705725"/>
              <a:gd name="connsiteY761" fmla="*/ 1272127 h 6857998"/>
              <a:gd name="connsiteX762" fmla="*/ 755506 w 7705725"/>
              <a:gd name="connsiteY762" fmla="*/ 1274335 h 6857998"/>
              <a:gd name="connsiteX763" fmla="*/ 751337 w 7705725"/>
              <a:gd name="connsiteY763" fmla="*/ 1276228 h 6857998"/>
              <a:gd name="connsiteX764" fmla="*/ 747168 w 7705725"/>
              <a:gd name="connsiteY764" fmla="*/ 1277490 h 6857998"/>
              <a:gd name="connsiteX765" fmla="*/ 743320 w 7705725"/>
              <a:gd name="connsiteY765" fmla="*/ 1278121 h 6857998"/>
              <a:gd name="connsiteX766" fmla="*/ 736906 w 7705725"/>
              <a:gd name="connsiteY766" fmla="*/ 1279383 h 6857998"/>
              <a:gd name="connsiteX767" fmla="*/ 733698 w 7705725"/>
              <a:gd name="connsiteY767" fmla="*/ 1280014 h 6857998"/>
              <a:gd name="connsiteX768" fmla="*/ 730813 w 7705725"/>
              <a:gd name="connsiteY768" fmla="*/ 1281275 h 6857998"/>
              <a:gd name="connsiteX769" fmla="*/ 728567 w 7705725"/>
              <a:gd name="connsiteY769" fmla="*/ 1283168 h 6857998"/>
              <a:gd name="connsiteX770" fmla="*/ 726322 w 7705725"/>
              <a:gd name="connsiteY770" fmla="*/ 1285692 h 6857998"/>
              <a:gd name="connsiteX771" fmla="*/ 723756 w 7705725"/>
              <a:gd name="connsiteY771" fmla="*/ 1289162 h 6857998"/>
              <a:gd name="connsiteX772" fmla="*/ 722474 w 7705725"/>
              <a:gd name="connsiteY772" fmla="*/ 1293579 h 6857998"/>
              <a:gd name="connsiteX773" fmla="*/ 720870 w 7705725"/>
              <a:gd name="connsiteY773" fmla="*/ 1299573 h 6857998"/>
              <a:gd name="connsiteX774" fmla="*/ 719587 w 7705725"/>
              <a:gd name="connsiteY774" fmla="*/ 1306513 h 6857998"/>
              <a:gd name="connsiteX775" fmla="*/ 716060 w 7705725"/>
              <a:gd name="connsiteY775" fmla="*/ 1304304 h 6857998"/>
              <a:gd name="connsiteX776" fmla="*/ 712852 w 7705725"/>
              <a:gd name="connsiteY776" fmla="*/ 1302096 h 6857998"/>
              <a:gd name="connsiteX777" fmla="*/ 710607 w 7705725"/>
              <a:gd name="connsiteY777" fmla="*/ 1299573 h 6857998"/>
              <a:gd name="connsiteX778" fmla="*/ 708683 w 7705725"/>
              <a:gd name="connsiteY778" fmla="*/ 1296734 h 6857998"/>
              <a:gd name="connsiteX779" fmla="*/ 707400 w 7705725"/>
              <a:gd name="connsiteY779" fmla="*/ 1294210 h 6857998"/>
              <a:gd name="connsiteX780" fmla="*/ 706759 w 7705725"/>
              <a:gd name="connsiteY780" fmla="*/ 1291686 h 6857998"/>
              <a:gd name="connsiteX781" fmla="*/ 706438 w 7705725"/>
              <a:gd name="connsiteY781" fmla="*/ 1289162 h 6857998"/>
              <a:gd name="connsiteX782" fmla="*/ 706759 w 7705725"/>
              <a:gd name="connsiteY782" fmla="*/ 1286323 h 6857998"/>
              <a:gd name="connsiteX783" fmla="*/ 707079 w 7705725"/>
              <a:gd name="connsiteY783" fmla="*/ 1283799 h 6857998"/>
              <a:gd name="connsiteX784" fmla="*/ 708363 w 7705725"/>
              <a:gd name="connsiteY784" fmla="*/ 1281275 h 6857998"/>
              <a:gd name="connsiteX785" fmla="*/ 709966 w 7705725"/>
              <a:gd name="connsiteY785" fmla="*/ 1278436 h 6857998"/>
              <a:gd name="connsiteX786" fmla="*/ 711248 w 7705725"/>
              <a:gd name="connsiteY786" fmla="*/ 1276228 h 6857998"/>
              <a:gd name="connsiteX787" fmla="*/ 713494 w 7705725"/>
              <a:gd name="connsiteY787" fmla="*/ 1273704 h 6857998"/>
              <a:gd name="connsiteX788" fmla="*/ 716060 w 7705725"/>
              <a:gd name="connsiteY788" fmla="*/ 1271496 h 6857998"/>
              <a:gd name="connsiteX789" fmla="*/ 718304 w 7705725"/>
              <a:gd name="connsiteY789" fmla="*/ 1269603 h 6857998"/>
              <a:gd name="connsiteX790" fmla="*/ 721191 w 7705725"/>
              <a:gd name="connsiteY790" fmla="*/ 1267395 h 6857998"/>
              <a:gd name="connsiteX791" fmla="*/ 727284 w 7705725"/>
              <a:gd name="connsiteY791" fmla="*/ 1263609 h 6857998"/>
              <a:gd name="connsiteX792" fmla="*/ 733698 w 7705725"/>
              <a:gd name="connsiteY792" fmla="*/ 1260454 h 6857998"/>
              <a:gd name="connsiteX793" fmla="*/ 740754 w 7705725"/>
              <a:gd name="connsiteY793" fmla="*/ 1258562 h 6857998"/>
              <a:gd name="connsiteX794" fmla="*/ 743961 w 7705725"/>
              <a:gd name="connsiteY794" fmla="*/ 1257931 h 6857998"/>
              <a:gd name="connsiteX795" fmla="*/ 747489 w 7705725"/>
              <a:gd name="connsiteY795" fmla="*/ 1257615 h 6857998"/>
              <a:gd name="connsiteX796" fmla="*/ 7000749 w 7705725"/>
              <a:gd name="connsiteY796" fmla="*/ 1230314 h 6857998"/>
              <a:gd name="connsiteX797" fmla="*/ 7004284 w 7705725"/>
              <a:gd name="connsiteY797" fmla="*/ 1233457 h 6857998"/>
              <a:gd name="connsiteX798" fmla="*/ 7007177 w 7705725"/>
              <a:gd name="connsiteY798" fmla="*/ 1236287 h 6857998"/>
              <a:gd name="connsiteX799" fmla="*/ 7010391 w 7705725"/>
              <a:gd name="connsiteY799" fmla="*/ 1239430 h 6857998"/>
              <a:gd name="connsiteX800" fmla="*/ 7012640 w 7705725"/>
              <a:gd name="connsiteY800" fmla="*/ 1242259 h 6857998"/>
              <a:gd name="connsiteX801" fmla="*/ 7016818 w 7705725"/>
              <a:gd name="connsiteY801" fmla="*/ 1248232 h 6857998"/>
              <a:gd name="connsiteX802" fmla="*/ 7020354 w 7705725"/>
              <a:gd name="connsiteY802" fmla="*/ 1254205 h 6857998"/>
              <a:gd name="connsiteX803" fmla="*/ 7022604 w 7705725"/>
              <a:gd name="connsiteY803" fmla="*/ 1260177 h 6857998"/>
              <a:gd name="connsiteX804" fmla="*/ 7024532 w 7705725"/>
              <a:gd name="connsiteY804" fmla="*/ 1266151 h 6857998"/>
              <a:gd name="connsiteX805" fmla="*/ 7025496 w 7705725"/>
              <a:gd name="connsiteY805" fmla="*/ 1272123 h 6857998"/>
              <a:gd name="connsiteX806" fmla="*/ 7026460 w 7705725"/>
              <a:gd name="connsiteY806" fmla="*/ 1278096 h 6857998"/>
              <a:gd name="connsiteX807" fmla="*/ 7027425 w 7705725"/>
              <a:gd name="connsiteY807" fmla="*/ 1290041 h 6857998"/>
              <a:gd name="connsiteX808" fmla="*/ 7028067 w 7705725"/>
              <a:gd name="connsiteY808" fmla="*/ 1296014 h 6857998"/>
              <a:gd name="connsiteX809" fmla="*/ 7029032 w 7705725"/>
              <a:gd name="connsiteY809" fmla="*/ 1301987 h 6857998"/>
              <a:gd name="connsiteX810" fmla="*/ 7029996 w 7705725"/>
              <a:gd name="connsiteY810" fmla="*/ 1307959 h 6857998"/>
              <a:gd name="connsiteX811" fmla="*/ 7031924 w 7705725"/>
              <a:gd name="connsiteY811" fmla="*/ 1313618 h 6857998"/>
              <a:gd name="connsiteX812" fmla="*/ 7034174 w 7705725"/>
              <a:gd name="connsiteY812" fmla="*/ 1319591 h 6857998"/>
              <a:gd name="connsiteX813" fmla="*/ 7037388 w 7705725"/>
              <a:gd name="connsiteY813" fmla="*/ 1325564 h 6857998"/>
              <a:gd name="connsiteX814" fmla="*/ 7033210 w 7705725"/>
              <a:gd name="connsiteY814" fmla="*/ 1322420 h 6857998"/>
              <a:gd name="connsiteX815" fmla="*/ 7029032 w 7705725"/>
              <a:gd name="connsiteY815" fmla="*/ 1318962 h 6857998"/>
              <a:gd name="connsiteX816" fmla="*/ 7023568 w 7705725"/>
              <a:gd name="connsiteY816" fmla="*/ 1314247 h 6857998"/>
              <a:gd name="connsiteX817" fmla="*/ 7017783 w 7705725"/>
              <a:gd name="connsiteY817" fmla="*/ 1309217 h 6857998"/>
              <a:gd name="connsiteX818" fmla="*/ 7011676 w 7705725"/>
              <a:gd name="connsiteY818" fmla="*/ 1302616 h 6857998"/>
              <a:gd name="connsiteX819" fmla="*/ 7005248 w 7705725"/>
              <a:gd name="connsiteY819" fmla="*/ 1296014 h 6857998"/>
              <a:gd name="connsiteX820" fmla="*/ 6999463 w 7705725"/>
              <a:gd name="connsiteY820" fmla="*/ 1288470 h 6857998"/>
              <a:gd name="connsiteX821" fmla="*/ 6994321 w 7705725"/>
              <a:gd name="connsiteY821" fmla="*/ 1280611 h 6857998"/>
              <a:gd name="connsiteX822" fmla="*/ 6992071 w 7705725"/>
              <a:gd name="connsiteY822" fmla="*/ 1277153 h 6857998"/>
              <a:gd name="connsiteX823" fmla="*/ 6989500 w 7705725"/>
              <a:gd name="connsiteY823" fmla="*/ 1272752 h 6857998"/>
              <a:gd name="connsiteX824" fmla="*/ 6988214 w 7705725"/>
              <a:gd name="connsiteY824" fmla="*/ 1269294 h 6857998"/>
              <a:gd name="connsiteX825" fmla="*/ 6986607 w 7705725"/>
              <a:gd name="connsiteY825" fmla="*/ 1265207 h 6857998"/>
              <a:gd name="connsiteX826" fmla="*/ 6985964 w 7705725"/>
              <a:gd name="connsiteY826" fmla="*/ 1261435 h 6857998"/>
              <a:gd name="connsiteX827" fmla="*/ 6985000 w 7705725"/>
              <a:gd name="connsiteY827" fmla="*/ 1257663 h 6857998"/>
              <a:gd name="connsiteX828" fmla="*/ 6985000 w 7705725"/>
              <a:gd name="connsiteY828" fmla="*/ 1253576 h 6857998"/>
              <a:gd name="connsiteX829" fmla="*/ 6985321 w 7705725"/>
              <a:gd name="connsiteY829" fmla="*/ 1249804 h 6857998"/>
              <a:gd name="connsiteX830" fmla="*/ 6986286 w 7705725"/>
              <a:gd name="connsiteY830" fmla="*/ 1246346 h 6857998"/>
              <a:gd name="connsiteX831" fmla="*/ 6987893 w 7705725"/>
              <a:gd name="connsiteY831" fmla="*/ 1242574 h 6857998"/>
              <a:gd name="connsiteX832" fmla="*/ 6990142 w 7705725"/>
              <a:gd name="connsiteY832" fmla="*/ 1239430 h 6857998"/>
              <a:gd name="connsiteX833" fmla="*/ 6993035 w 7705725"/>
              <a:gd name="connsiteY833" fmla="*/ 1236287 h 6857998"/>
              <a:gd name="connsiteX834" fmla="*/ 6996570 w 7705725"/>
              <a:gd name="connsiteY834" fmla="*/ 1233457 h 6857998"/>
              <a:gd name="connsiteX835" fmla="*/ 831533 w 7705725"/>
              <a:gd name="connsiteY835" fmla="*/ 1158874 h 6857998"/>
              <a:gd name="connsiteX836" fmla="*/ 834391 w 7705725"/>
              <a:gd name="connsiteY836" fmla="*/ 1159192 h 6857998"/>
              <a:gd name="connsiteX837" fmla="*/ 837248 w 7705725"/>
              <a:gd name="connsiteY837" fmla="*/ 1159827 h 6857998"/>
              <a:gd name="connsiteX838" fmla="*/ 840106 w 7705725"/>
              <a:gd name="connsiteY838" fmla="*/ 1160462 h 6857998"/>
              <a:gd name="connsiteX839" fmla="*/ 843281 w 7705725"/>
              <a:gd name="connsiteY839" fmla="*/ 1162049 h 6857998"/>
              <a:gd name="connsiteX840" fmla="*/ 846138 w 7705725"/>
              <a:gd name="connsiteY840" fmla="*/ 1163002 h 6857998"/>
              <a:gd name="connsiteX841" fmla="*/ 849313 w 7705725"/>
              <a:gd name="connsiteY841" fmla="*/ 1164907 h 6857998"/>
              <a:gd name="connsiteX842" fmla="*/ 852488 w 7705725"/>
              <a:gd name="connsiteY842" fmla="*/ 1167129 h 6857998"/>
              <a:gd name="connsiteX843" fmla="*/ 849313 w 7705725"/>
              <a:gd name="connsiteY843" fmla="*/ 1167764 h 6857998"/>
              <a:gd name="connsiteX844" fmla="*/ 846138 w 7705725"/>
              <a:gd name="connsiteY844" fmla="*/ 1168082 h 6857998"/>
              <a:gd name="connsiteX845" fmla="*/ 843599 w 7705725"/>
              <a:gd name="connsiteY845" fmla="*/ 1168717 h 6857998"/>
              <a:gd name="connsiteX846" fmla="*/ 840424 w 7705725"/>
              <a:gd name="connsiteY846" fmla="*/ 1169669 h 6857998"/>
              <a:gd name="connsiteX847" fmla="*/ 837883 w 7705725"/>
              <a:gd name="connsiteY847" fmla="*/ 1170622 h 6857998"/>
              <a:gd name="connsiteX848" fmla="*/ 835343 w 7705725"/>
              <a:gd name="connsiteY848" fmla="*/ 1172209 h 6857998"/>
              <a:gd name="connsiteX849" fmla="*/ 829945 w 7705725"/>
              <a:gd name="connsiteY849" fmla="*/ 1175067 h 6857998"/>
              <a:gd name="connsiteX850" fmla="*/ 825183 w 7705725"/>
              <a:gd name="connsiteY850" fmla="*/ 1179194 h 6857998"/>
              <a:gd name="connsiteX851" fmla="*/ 820421 w 7705725"/>
              <a:gd name="connsiteY851" fmla="*/ 1183957 h 6857998"/>
              <a:gd name="connsiteX852" fmla="*/ 816293 w 7705725"/>
              <a:gd name="connsiteY852" fmla="*/ 1189037 h 6857998"/>
              <a:gd name="connsiteX853" fmla="*/ 812165 w 7705725"/>
              <a:gd name="connsiteY853" fmla="*/ 1194752 h 6857998"/>
              <a:gd name="connsiteX854" fmla="*/ 808356 w 7705725"/>
              <a:gd name="connsiteY854" fmla="*/ 1200467 h 6857998"/>
              <a:gd name="connsiteX855" fmla="*/ 805180 w 7705725"/>
              <a:gd name="connsiteY855" fmla="*/ 1206499 h 6857998"/>
              <a:gd name="connsiteX856" fmla="*/ 802005 w 7705725"/>
              <a:gd name="connsiteY856" fmla="*/ 1212532 h 6857998"/>
              <a:gd name="connsiteX857" fmla="*/ 799148 w 7705725"/>
              <a:gd name="connsiteY857" fmla="*/ 1218564 h 6857998"/>
              <a:gd name="connsiteX858" fmla="*/ 794068 w 7705725"/>
              <a:gd name="connsiteY858" fmla="*/ 1230312 h 6857998"/>
              <a:gd name="connsiteX859" fmla="*/ 790258 w 7705725"/>
              <a:gd name="connsiteY859" fmla="*/ 1240472 h 6857998"/>
              <a:gd name="connsiteX860" fmla="*/ 792163 w 7705725"/>
              <a:gd name="connsiteY860" fmla="*/ 1242059 h 6857998"/>
              <a:gd name="connsiteX861" fmla="*/ 793750 w 7705725"/>
              <a:gd name="connsiteY861" fmla="*/ 1242694 h 6857998"/>
              <a:gd name="connsiteX862" fmla="*/ 795655 w 7705725"/>
              <a:gd name="connsiteY862" fmla="*/ 1243012 h 6857998"/>
              <a:gd name="connsiteX863" fmla="*/ 797244 w 7705725"/>
              <a:gd name="connsiteY863" fmla="*/ 1243012 h 6857998"/>
              <a:gd name="connsiteX864" fmla="*/ 798513 w 7705725"/>
              <a:gd name="connsiteY864" fmla="*/ 1242694 h 6857998"/>
              <a:gd name="connsiteX865" fmla="*/ 800100 w 7705725"/>
              <a:gd name="connsiteY865" fmla="*/ 1242377 h 6857998"/>
              <a:gd name="connsiteX866" fmla="*/ 802958 w 7705725"/>
              <a:gd name="connsiteY866" fmla="*/ 1240789 h 6857998"/>
              <a:gd name="connsiteX867" fmla="*/ 805498 w 7705725"/>
              <a:gd name="connsiteY867" fmla="*/ 1238884 h 6857998"/>
              <a:gd name="connsiteX868" fmla="*/ 808356 w 7705725"/>
              <a:gd name="connsiteY868" fmla="*/ 1236344 h 6857998"/>
              <a:gd name="connsiteX869" fmla="*/ 811213 w 7705725"/>
              <a:gd name="connsiteY869" fmla="*/ 1234122 h 6857998"/>
              <a:gd name="connsiteX870" fmla="*/ 813754 w 7705725"/>
              <a:gd name="connsiteY870" fmla="*/ 1232217 h 6857998"/>
              <a:gd name="connsiteX871" fmla="*/ 815658 w 7705725"/>
              <a:gd name="connsiteY871" fmla="*/ 1236344 h 6857998"/>
              <a:gd name="connsiteX872" fmla="*/ 817246 w 7705725"/>
              <a:gd name="connsiteY872" fmla="*/ 1240789 h 6857998"/>
              <a:gd name="connsiteX873" fmla="*/ 817881 w 7705725"/>
              <a:gd name="connsiteY873" fmla="*/ 1245869 h 6857998"/>
              <a:gd name="connsiteX874" fmla="*/ 817881 w 7705725"/>
              <a:gd name="connsiteY874" fmla="*/ 1250314 h 6857998"/>
              <a:gd name="connsiteX875" fmla="*/ 817563 w 7705725"/>
              <a:gd name="connsiteY875" fmla="*/ 1255077 h 6857998"/>
              <a:gd name="connsiteX876" fmla="*/ 816610 w 7705725"/>
              <a:gd name="connsiteY876" fmla="*/ 1260157 h 6857998"/>
              <a:gd name="connsiteX877" fmla="*/ 815340 w 7705725"/>
              <a:gd name="connsiteY877" fmla="*/ 1264602 h 6857998"/>
              <a:gd name="connsiteX878" fmla="*/ 813435 w 7705725"/>
              <a:gd name="connsiteY878" fmla="*/ 1268729 h 6857998"/>
              <a:gd name="connsiteX879" fmla="*/ 810579 w 7705725"/>
              <a:gd name="connsiteY879" fmla="*/ 1272857 h 6857998"/>
              <a:gd name="connsiteX880" fmla="*/ 807721 w 7705725"/>
              <a:gd name="connsiteY880" fmla="*/ 1276984 h 6857998"/>
              <a:gd name="connsiteX881" fmla="*/ 804546 w 7705725"/>
              <a:gd name="connsiteY881" fmla="*/ 1280477 h 6857998"/>
              <a:gd name="connsiteX882" fmla="*/ 801053 w 7705725"/>
              <a:gd name="connsiteY882" fmla="*/ 1283017 h 6857998"/>
              <a:gd name="connsiteX883" fmla="*/ 796925 w 7705725"/>
              <a:gd name="connsiteY883" fmla="*/ 1285557 h 6857998"/>
              <a:gd name="connsiteX884" fmla="*/ 792163 w 7705725"/>
              <a:gd name="connsiteY884" fmla="*/ 1287462 h 6857998"/>
              <a:gd name="connsiteX885" fmla="*/ 787718 w 7705725"/>
              <a:gd name="connsiteY885" fmla="*/ 1288732 h 6857998"/>
              <a:gd name="connsiteX886" fmla="*/ 782955 w 7705725"/>
              <a:gd name="connsiteY886" fmla="*/ 1289049 h 6857998"/>
              <a:gd name="connsiteX887" fmla="*/ 782955 w 7705725"/>
              <a:gd name="connsiteY887" fmla="*/ 1283969 h 6857998"/>
              <a:gd name="connsiteX888" fmla="*/ 783273 w 7705725"/>
              <a:gd name="connsiteY888" fmla="*/ 1278889 h 6857998"/>
              <a:gd name="connsiteX889" fmla="*/ 784225 w 7705725"/>
              <a:gd name="connsiteY889" fmla="*/ 1268729 h 6857998"/>
              <a:gd name="connsiteX890" fmla="*/ 785178 w 7705725"/>
              <a:gd name="connsiteY890" fmla="*/ 1258887 h 6857998"/>
              <a:gd name="connsiteX891" fmla="*/ 785495 w 7705725"/>
              <a:gd name="connsiteY891" fmla="*/ 1253489 h 6857998"/>
              <a:gd name="connsiteX892" fmla="*/ 785495 w 7705725"/>
              <a:gd name="connsiteY892" fmla="*/ 1248727 h 6857998"/>
              <a:gd name="connsiteX893" fmla="*/ 785178 w 7705725"/>
              <a:gd name="connsiteY893" fmla="*/ 1243964 h 6857998"/>
              <a:gd name="connsiteX894" fmla="*/ 784861 w 7705725"/>
              <a:gd name="connsiteY894" fmla="*/ 1238567 h 6857998"/>
              <a:gd name="connsiteX895" fmla="*/ 783590 w 7705725"/>
              <a:gd name="connsiteY895" fmla="*/ 1233804 h 6857998"/>
              <a:gd name="connsiteX896" fmla="*/ 781686 w 7705725"/>
              <a:gd name="connsiteY896" fmla="*/ 1228724 h 6857998"/>
              <a:gd name="connsiteX897" fmla="*/ 779463 w 7705725"/>
              <a:gd name="connsiteY897" fmla="*/ 1223327 h 6857998"/>
              <a:gd name="connsiteX898" fmla="*/ 776923 w 7705725"/>
              <a:gd name="connsiteY898" fmla="*/ 1218564 h 6857998"/>
              <a:gd name="connsiteX899" fmla="*/ 773113 w 7705725"/>
              <a:gd name="connsiteY899" fmla="*/ 1213802 h 6857998"/>
              <a:gd name="connsiteX900" fmla="*/ 768351 w 7705725"/>
              <a:gd name="connsiteY900" fmla="*/ 1208722 h 6857998"/>
              <a:gd name="connsiteX901" fmla="*/ 778193 w 7705725"/>
              <a:gd name="connsiteY901" fmla="*/ 1197927 h 6857998"/>
              <a:gd name="connsiteX902" fmla="*/ 787718 w 7705725"/>
              <a:gd name="connsiteY902" fmla="*/ 1187132 h 6857998"/>
              <a:gd name="connsiteX903" fmla="*/ 792480 w 7705725"/>
              <a:gd name="connsiteY903" fmla="*/ 1182052 h 6857998"/>
              <a:gd name="connsiteX904" fmla="*/ 797561 w 7705725"/>
              <a:gd name="connsiteY904" fmla="*/ 1176972 h 6857998"/>
              <a:gd name="connsiteX905" fmla="*/ 802323 w 7705725"/>
              <a:gd name="connsiteY905" fmla="*/ 1172209 h 6857998"/>
              <a:gd name="connsiteX906" fmla="*/ 807721 w 7705725"/>
              <a:gd name="connsiteY906" fmla="*/ 1168399 h 6857998"/>
              <a:gd name="connsiteX907" fmla="*/ 812483 w 7705725"/>
              <a:gd name="connsiteY907" fmla="*/ 1164589 h 6857998"/>
              <a:gd name="connsiteX908" fmla="*/ 817881 w 7705725"/>
              <a:gd name="connsiteY908" fmla="*/ 1162049 h 6857998"/>
              <a:gd name="connsiteX909" fmla="*/ 820421 w 7705725"/>
              <a:gd name="connsiteY909" fmla="*/ 1160779 h 6857998"/>
              <a:gd name="connsiteX910" fmla="*/ 823278 w 7705725"/>
              <a:gd name="connsiteY910" fmla="*/ 1160144 h 6857998"/>
              <a:gd name="connsiteX911" fmla="*/ 825818 w 7705725"/>
              <a:gd name="connsiteY911" fmla="*/ 1159827 h 6857998"/>
              <a:gd name="connsiteX912" fmla="*/ 828993 w 7705725"/>
              <a:gd name="connsiteY912" fmla="*/ 1159192 h 6857998"/>
              <a:gd name="connsiteX913" fmla="*/ 853482 w 7705725"/>
              <a:gd name="connsiteY913" fmla="*/ 1109662 h 6857998"/>
              <a:gd name="connsiteX914" fmla="*/ 854422 w 7705725"/>
              <a:gd name="connsiteY914" fmla="*/ 1116330 h 6857998"/>
              <a:gd name="connsiteX915" fmla="*/ 855990 w 7705725"/>
              <a:gd name="connsiteY915" fmla="*/ 1121092 h 6857998"/>
              <a:gd name="connsiteX916" fmla="*/ 856931 w 7705725"/>
              <a:gd name="connsiteY916" fmla="*/ 1122997 h 6857998"/>
              <a:gd name="connsiteX917" fmla="*/ 857557 w 7705725"/>
              <a:gd name="connsiteY917" fmla="*/ 1124902 h 6857998"/>
              <a:gd name="connsiteX918" fmla="*/ 858811 w 7705725"/>
              <a:gd name="connsiteY918" fmla="*/ 1126172 h 6857998"/>
              <a:gd name="connsiteX919" fmla="*/ 859752 w 7705725"/>
              <a:gd name="connsiteY919" fmla="*/ 1127125 h 6857998"/>
              <a:gd name="connsiteX920" fmla="*/ 861319 w 7705725"/>
              <a:gd name="connsiteY920" fmla="*/ 1128395 h 6857998"/>
              <a:gd name="connsiteX921" fmla="*/ 862260 w 7705725"/>
              <a:gd name="connsiteY921" fmla="*/ 1128713 h 6857998"/>
              <a:gd name="connsiteX922" fmla="*/ 865395 w 7705725"/>
              <a:gd name="connsiteY922" fmla="*/ 1129665 h 6857998"/>
              <a:gd name="connsiteX923" fmla="*/ 868216 w 7705725"/>
              <a:gd name="connsiteY923" fmla="*/ 1130300 h 6857998"/>
              <a:gd name="connsiteX924" fmla="*/ 871978 w 7705725"/>
              <a:gd name="connsiteY924" fmla="*/ 1130300 h 6857998"/>
              <a:gd name="connsiteX925" fmla="*/ 879502 w 7705725"/>
              <a:gd name="connsiteY925" fmla="*/ 1130300 h 6857998"/>
              <a:gd name="connsiteX926" fmla="*/ 883578 w 7705725"/>
              <a:gd name="connsiteY926" fmla="*/ 1130617 h 6857998"/>
              <a:gd name="connsiteX927" fmla="*/ 887967 w 7705725"/>
              <a:gd name="connsiteY927" fmla="*/ 1131252 h 6857998"/>
              <a:gd name="connsiteX928" fmla="*/ 892669 w 7705725"/>
              <a:gd name="connsiteY928" fmla="*/ 1132840 h 6857998"/>
              <a:gd name="connsiteX929" fmla="*/ 897058 w 7705725"/>
              <a:gd name="connsiteY929" fmla="*/ 1135380 h 6857998"/>
              <a:gd name="connsiteX930" fmla="*/ 899253 w 7705725"/>
              <a:gd name="connsiteY930" fmla="*/ 1136968 h 6857998"/>
              <a:gd name="connsiteX931" fmla="*/ 901447 w 7705725"/>
              <a:gd name="connsiteY931" fmla="*/ 1138873 h 6857998"/>
              <a:gd name="connsiteX932" fmla="*/ 903642 w 7705725"/>
              <a:gd name="connsiteY932" fmla="*/ 1141095 h 6857998"/>
              <a:gd name="connsiteX933" fmla="*/ 906464 w 7705725"/>
              <a:gd name="connsiteY933" fmla="*/ 1143635 h 6857998"/>
              <a:gd name="connsiteX934" fmla="*/ 902388 w 7705725"/>
              <a:gd name="connsiteY934" fmla="*/ 1147763 h 6857998"/>
              <a:gd name="connsiteX935" fmla="*/ 897999 w 7705725"/>
              <a:gd name="connsiteY935" fmla="*/ 1151255 h 6857998"/>
              <a:gd name="connsiteX936" fmla="*/ 893610 w 7705725"/>
              <a:gd name="connsiteY936" fmla="*/ 1153478 h 6857998"/>
              <a:gd name="connsiteX937" fmla="*/ 889535 w 7705725"/>
              <a:gd name="connsiteY937" fmla="*/ 1155065 h 6857998"/>
              <a:gd name="connsiteX938" fmla="*/ 885145 w 7705725"/>
              <a:gd name="connsiteY938" fmla="*/ 1155700 h 6857998"/>
              <a:gd name="connsiteX939" fmla="*/ 880130 w 7705725"/>
              <a:gd name="connsiteY939" fmla="*/ 1155700 h 6857998"/>
              <a:gd name="connsiteX940" fmla="*/ 875740 w 7705725"/>
              <a:gd name="connsiteY940" fmla="*/ 1155065 h 6857998"/>
              <a:gd name="connsiteX941" fmla="*/ 871038 w 7705725"/>
              <a:gd name="connsiteY941" fmla="*/ 1153795 h 6857998"/>
              <a:gd name="connsiteX942" fmla="*/ 866022 w 7705725"/>
              <a:gd name="connsiteY942" fmla="*/ 1152525 h 6857998"/>
              <a:gd name="connsiteX943" fmla="*/ 861319 w 7705725"/>
              <a:gd name="connsiteY943" fmla="*/ 1150303 h 6857998"/>
              <a:gd name="connsiteX944" fmla="*/ 856303 w 7705725"/>
              <a:gd name="connsiteY944" fmla="*/ 1147763 h 6857998"/>
              <a:gd name="connsiteX945" fmla="*/ 851601 w 7705725"/>
              <a:gd name="connsiteY945" fmla="*/ 1145223 h 6857998"/>
              <a:gd name="connsiteX946" fmla="*/ 841882 w 7705725"/>
              <a:gd name="connsiteY946" fmla="*/ 1139508 h 6857998"/>
              <a:gd name="connsiteX947" fmla="*/ 831850 w 7705725"/>
              <a:gd name="connsiteY947" fmla="*/ 1133475 h 6857998"/>
              <a:gd name="connsiteX948" fmla="*/ 6998652 w 7705725"/>
              <a:gd name="connsiteY948" fmla="*/ 1081089 h 6857998"/>
              <a:gd name="connsiteX949" fmla="*/ 7012305 w 7705725"/>
              <a:gd name="connsiteY949" fmla="*/ 1094983 h 6857998"/>
              <a:gd name="connsiteX950" fmla="*/ 7025322 w 7705725"/>
              <a:gd name="connsiteY950" fmla="*/ 1108879 h 6857998"/>
              <a:gd name="connsiteX951" fmla="*/ 7051675 w 7705725"/>
              <a:gd name="connsiteY951" fmla="*/ 1137616 h 6857998"/>
              <a:gd name="connsiteX952" fmla="*/ 7049770 w 7705725"/>
              <a:gd name="connsiteY952" fmla="*/ 1138564 h 6857998"/>
              <a:gd name="connsiteX953" fmla="*/ 7047865 w 7705725"/>
              <a:gd name="connsiteY953" fmla="*/ 1139195 h 6857998"/>
              <a:gd name="connsiteX954" fmla="*/ 7045642 w 7705725"/>
              <a:gd name="connsiteY954" fmla="*/ 1139511 h 6857998"/>
              <a:gd name="connsiteX955" fmla="*/ 7043102 w 7705725"/>
              <a:gd name="connsiteY955" fmla="*/ 1139827 h 6857998"/>
              <a:gd name="connsiteX956" fmla="*/ 7039928 w 7705725"/>
              <a:gd name="connsiteY956" fmla="*/ 1139827 h 6857998"/>
              <a:gd name="connsiteX957" fmla="*/ 7037388 w 7705725"/>
              <a:gd name="connsiteY957" fmla="*/ 1139511 h 6857998"/>
              <a:gd name="connsiteX958" fmla="*/ 7031038 w 7705725"/>
              <a:gd name="connsiteY958" fmla="*/ 1138248 h 6857998"/>
              <a:gd name="connsiteX959" fmla="*/ 7024370 w 7705725"/>
              <a:gd name="connsiteY959" fmla="*/ 1136353 h 6857998"/>
              <a:gd name="connsiteX960" fmla="*/ 7017385 w 7705725"/>
              <a:gd name="connsiteY960" fmla="*/ 1133195 h 6857998"/>
              <a:gd name="connsiteX961" fmla="*/ 7010718 w 7705725"/>
              <a:gd name="connsiteY961" fmla="*/ 1129406 h 6857998"/>
              <a:gd name="connsiteX962" fmla="*/ 7004685 w 7705725"/>
              <a:gd name="connsiteY962" fmla="*/ 1125300 h 6857998"/>
              <a:gd name="connsiteX963" fmla="*/ 6998970 w 7705725"/>
              <a:gd name="connsiteY963" fmla="*/ 1120879 h 6857998"/>
              <a:gd name="connsiteX964" fmla="*/ 6996430 w 7705725"/>
              <a:gd name="connsiteY964" fmla="*/ 1118353 h 6857998"/>
              <a:gd name="connsiteX965" fmla="*/ 6994208 w 7705725"/>
              <a:gd name="connsiteY965" fmla="*/ 1115510 h 6857998"/>
              <a:gd name="connsiteX966" fmla="*/ 6992302 w 7705725"/>
              <a:gd name="connsiteY966" fmla="*/ 1112984 h 6857998"/>
              <a:gd name="connsiteX967" fmla="*/ 6990715 w 7705725"/>
              <a:gd name="connsiteY967" fmla="*/ 1110458 h 6857998"/>
              <a:gd name="connsiteX968" fmla="*/ 6989445 w 7705725"/>
              <a:gd name="connsiteY968" fmla="*/ 1107300 h 6857998"/>
              <a:gd name="connsiteX969" fmla="*/ 6988492 w 7705725"/>
              <a:gd name="connsiteY969" fmla="*/ 1104773 h 6857998"/>
              <a:gd name="connsiteX970" fmla="*/ 6988175 w 7705725"/>
              <a:gd name="connsiteY970" fmla="*/ 1101616 h 6857998"/>
              <a:gd name="connsiteX971" fmla="*/ 6988175 w 7705725"/>
              <a:gd name="connsiteY971" fmla="*/ 1098773 h 6857998"/>
              <a:gd name="connsiteX972" fmla="*/ 6988492 w 7705725"/>
              <a:gd name="connsiteY972" fmla="*/ 1095615 h 6857998"/>
              <a:gd name="connsiteX973" fmla="*/ 6989128 w 7705725"/>
              <a:gd name="connsiteY973" fmla="*/ 1092773 h 6857998"/>
              <a:gd name="connsiteX974" fmla="*/ 6990715 w 7705725"/>
              <a:gd name="connsiteY974" fmla="*/ 1089931 h 6857998"/>
              <a:gd name="connsiteX975" fmla="*/ 6992938 w 7705725"/>
              <a:gd name="connsiteY975" fmla="*/ 1087089 h 6857998"/>
              <a:gd name="connsiteX976" fmla="*/ 6995160 w 7705725"/>
              <a:gd name="connsiteY976" fmla="*/ 1083931 h 6857998"/>
              <a:gd name="connsiteX977" fmla="*/ 1190308 w 7705725"/>
              <a:gd name="connsiteY977" fmla="*/ 976314 h 6857998"/>
              <a:gd name="connsiteX978" fmla="*/ 1192848 w 7705725"/>
              <a:gd name="connsiteY978" fmla="*/ 976945 h 6857998"/>
              <a:gd name="connsiteX979" fmla="*/ 1195388 w 7705725"/>
              <a:gd name="connsiteY979" fmla="*/ 977260 h 6857998"/>
              <a:gd name="connsiteX980" fmla="*/ 1198246 w 7705725"/>
              <a:gd name="connsiteY980" fmla="*/ 977576 h 6857998"/>
              <a:gd name="connsiteX981" fmla="*/ 1200786 w 7705725"/>
              <a:gd name="connsiteY981" fmla="*/ 978522 h 6857998"/>
              <a:gd name="connsiteX982" fmla="*/ 1203325 w 7705725"/>
              <a:gd name="connsiteY982" fmla="*/ 979784 h 6857998"/>
              <a:gd name="connsiteX983" fmla="*/ 1206184 w 7705725"/>
              <a:gd name="connsiteY983" fmla="*/ 981362 h 6857998"/>
              <a:gd name="connsiteX984" fmla="*/ 1208723 w 7705725"/>
              <a:gd name="connsiteY984" fmla="*/ 982940 h 6857998"/>
              <a:gd name="connsiteX985" fmla="*/ 1211263 w 7705725"/>
              <a:gd name="connsiteY985" fmla="*/ 985148 h 6857998"/>
              <a:gd name="connsiteX986" fmla="*/ 1214121 w 7705725"/>
              <a:gd name="connsiteY986" fmla="*/ 987357 h 6857998"/>
              <a:gd name="connsiteX987" fmla="*/ 1210946 w 7705725"/>
              <a:gd name="connsiteY987" fmla="*/ 990512 h 6857998"/>
              <a:gd name="connsiteX988" fmla="*/ 1208405 w 7705725"/>
              <a:gd name="connsiteY988" fmla="*/ 993037 h 6857998"/>
              <a:gd name="connsiteX989" fmla="*/ 1205230 w 7705725"/>
              <a:gd name="connsiteY989" fmla="*/ 994299 h 6857998"/>
              <a:gd name="connsiteX990" fmla="*/ 1202373 w 7705725"/>
              <a:gd name="connsiteY990" fmla="*/ 995561 h 6857998"/>
              <a:gd name="connsiteX991" fmla="*/ 1199198 w 7705725"/>
              <a:gd name="connsiteY991" fmla="*/ 996192 h 6857998"/>
              <a:gd name="connsiteX992" fmla="*/ 1196340 w 7705725"/>
              <a:gd name="connsiteY992" fmla="*/ 996192 h 6857998"/>
              <a:gd name="connsiteX993" fmla="*/ 1190626 w 7705725"/>
              <a:gd name="connsiteY993" fmla="*/ 996507 h 6857998"/>
              <a:gd name="connsiteX994" fmla="*/ 1187768 w 7705725"/>
              <a:gd name="connsiteY994" fmla="*/ 996507 h 6857998"/>
              <a:gd name="connsiteX995" fmla="*/ 1184593 w 7705725"/>
              <a:gd name="connsiteY995" fmla="*/ 997138 h 6857998"/>
              <a:gd name="connsiteX996" fmla="*/ 1181735 w 7705725"/>
              <a:gd name="connsiteY996" fmla="*/ 997770 h 6857998"/>
              <a:gd name="connsiteX997" fmla="*/ 1178561 w 7705725"/>
              <a:gd name="connsiteY997" fmla="*/ 999032 h 6857998"/>
              <a:gd name="connsiteX998" fmla="*/ 1176021 w 7705725"/>
              <a:gd name="connsiteY998" fmla="*/ 1000294 h 6857998"/>
              <a:gd name="connsiteX999" fmla="*/ 1172845 w 7705725"/>
              <a:gd name="connsiteY999" fmla="*/ 1003133 h 6857998"/>
              <a:gd name="connsiteX1000" fmla="*/ 1169988 w 7705725"/>
              <a:gd name="connsiteY1000" fmla="*/ 1006289 h 6857998"/>
              <a:gd name="connsiteX1001" fmla="*/ 1167131 w 7705725"/>
              <a:gd name="connsiteY1001" fmla="*/ 1011022 h 6857998"/>
              <a:gd name="connsiteX1002" fmla="*/ 1192214 w 7705725"/>
              <a:gd name="connsiteY1002" fmla="*/ 1038157 h 6857998"/>
              <a:gd name="connsiteX1003" fmla="*/ 1196659 w 7705725"/>
              <a:gd name="connsiteY1003" fmla="*/ 1039419 h 6857998"/>
              <a:gd name="connsiteX1004" fmla="*/ 1200786 w 7705725"/>
              <a:gd name="connsiteY1004" fmla="*/ 1039735 h 6857998"/>
              <a:gd name="connsiteX1005" fmla="*/ 1204596 w 7705725"/>
              <a:gd name="connsiteY1005" fmla="*/ 1040050 h 6857998"/>
              <a:gd name="connsiteX1006" fmla="*/ 1208405 w 7705725"/>
              <a:gd name="connsiteY1006" fmla="*/ 1040050 h 6857998"/>
              <a:gd name="connsiteX1007" fmla="*/ 1211898 w 7705725"/>
              <a:gd name="connsiteY1007" fmla="*/ 1040050 h 6857998"/>
              <a:gd name="connsiteX1008" fmla="*/ 1215073 w 7705725"/>
              <a:gd name="connsiteY1008" fmla="*/ 1039419 h 6857998"/>
              <a:gd name="connsiteX1009" fmla="*/ 1218248 w 7705725"/>
              <a:gd name="connsiteY1009" fmla="*/ 1038788 h 6857998"/>
              <a:gd name="connsiteX1010" fmla="*/ 1220788 w 7705725"/>
              <a:gd name="connsiteY1010" fmla="*/ 1037842 h 6857998"/>
              <a:gd name="connsiteX1011" fmla="*/ 1223328 w 7705725"/>
              <a:gd name="connsiteY1011" fmla="*/ 1036264 h 6857998"/>
              <a:gd name="connsiteX1012" fmla="*/ 1226185 w 7705725"/>
              <a:gd name="connsiteY1012" fmla="*/ 1035002 h 6857998"/>
              <a:gd name="connsiteX1013" fmla="*/ 1230948 w 7705725"/>
              <a:gd name="connsiteY1013" fmla="*/ 1031531 h 6857998"/>
              <a:gd name="connsiteX1014" fmla="*/ 1235393 w 7705725"/>
              <a:gd name="connsiteY1014" fmla="*/ 1027429 h 6857998"/>
              <a:gd name="connsiteX1015" fmla="*/ 1239520 w 7705725"/>
              <a:gd name="connsiteY1015" fmla="*/ 1022381 h 6857998"/>
              <a:gd name="connsiteX1016" fmla="*/ 1248410 w 7705725"/>
              <a:gd name="connsiteY1016" fmla="*/ 1011653 h 6857998"/>
              <a:gd name="connsiteX1017" fmla="*/ 1252856 w 7705725"/>
              <a:gd name="connsiteY1017" fmla="*/ 1005658 h 6857998"/>
              <a:gd name="connsiteX1018" fmla="*/ 1257618 w 7705725"/>
              <a:gd name="connsiteY1018" fmla="*/ 999978 h 6857998"/>
              <a:gd name="connsiteX1019" fmla="*/ 1263015 w 7705725"/>
              <a:gd name="connsiteY1019" fmla="*/ 993983 h 6857998"/>
              <a:gd name="connsiteX1020" fmla="*/ 1269048 w 7705725"/>
              <a:gd name="connsiteY1020" fmla="*/ 987988 h 6857998"/>
              <a:gd name="connsiteX1021" fmla="*/ 1276351 w 7705725"/>
              <a:gd name="connsiteY1021" fmla="*/ 982309 h 6857998"/>
              <a:gd name="connsiteX1022" fmla="*/ 1280161 w 7705725"/>
              <a:gd name="connsiteY1022" fmla="*/ 979469 h 6857998"/>
              <a:gd name="connsiteX1023" fmla="*/ 1284288 w 7705725"/>
              <a:gd name="connsiteY1023" fmla="*/ 976945 h 6857998"/>
              <a:gd name="connsiteX1024" fmla="*/ 1290321 w 7705725"/>
              <a:gd name="connsiteY1024" fmla="*/ 981993 h 6857998"/>
              <a:gd name="connsiteX1025" fmla="*/ 1292543 w 7705725"/>
              <a:gd name="connsiteY1025" fmla="*/ 984517 h 6857998"/>
              <a:gd name="connsiteX1026" fmla="*/ 1294765 w 7705725"/>
              <a:gd name="connsiteY1026" fmla="*/ 987042 h 6857998"/>
              <a:gd name="connsiteX1027" fmla="*/ 1296353 w 7705725"/>
              <a:gd name="connsiteY1027" fmla="*/ 988935 h 6857998"/>
              <a:gd name="connsiteX1028" fmla="*/ 1297306 w 7705725"/>
              <a:gd name="connsiteY1028" fmla="*/ 991143 h 6857998"/>
              <a:gd name="connsiteX1029" fmla="*/ 1298258 w 7705725"/>
              <a:gd name="connsiteY1029" fmla="*/ 993037 h 6857998"/>
              <a:gd name="connsiteX1030" fmla="*/ 1298575 w 7705725"/>
              <a:gd name="connsiteY1030" fmla="*/ 994930 h 6857998"/>
              <a:gd name="connsiteX1031" fmla="*/ 1298575 w 7705725"/>
              <a:gd name="connsiteY1031" fmla="*/ 996507 h 6857998"/>
              <a:gd name="connsiteX1032" fmla="*/ 1298258 w 7705725"/>
              <a:gd name="connsiteY1032" fmla="*/ 998085 h 6857998"/>
              <a:gd name="connsiteX1033" fmla="*/ 1297623 w 7705725"/>
              <a:gd name="connsiteY1033" fmla="*/ 999978 h 6857998"/>
              <a:gd name="connsiteX1034" fmla="*/ 1296988 w 7705725"/>
              <a:gd name="connsiteY1034" fmla="*/ 1001556 h 6857998"/>
              <a:gd name="connsiteX1035" fmla="*/ 1294765 w 7705725"/>
              <a:gd name="connsiteY1035" fmla="*/ 1004396 h 6857998"/>
              <a:gd name="connsiteX1036" fmla="*/ 1291591 w 7705725"/>
              <a:gd name="connsiteY1036" fmla="*/ 1007235 h 6857998"/>
              <a:gd name="connsiteX1037" fmla="*/ 1287781 w 7705725"/>
              <a:gd name="connsiteY1037" fmla="*/ 1009759 h 6857998"/>
              <a:gd name="connsiteX1038" fmla="*/ 1284288 w 7705725"/>
              <a:gd name="connsiteY1038" fmla="*/ 1011968 h 6857998"/>
              <a:gd name="connsiteX1039" fmla="*/ 1275398 w 7705725"/>
              <a:gd name="connsiteY1039" fmla="*/ 1017017 h 6857998"/>
              <a:gd name="connsiteX1040" fmla="*/ 1271588 w 7705725"/>
              <a:gd name="connsiteY1040" fmla="*/ 1019541 h 6857998"/>
              <a:gd name="connsiteX1041" fmla="*/ 1268096 w 7705725"/>
              <a:gd name="connsiteY1041" fmla="*/ 1022065 h 6857998"/>
              <a:gd name="connsiteX1042" fmla="*/ 1264603 w 7705725"/>
              <a:gd name="connsiteY1042" fmla="*/ 1024905 h 6857998"/>
              <a:gd name="connsiteX1043" fmla="*/ 1262380 w 7705725"/>
              <a:gd name="connsiteY1043" fmla="*/ 1027745 h 6857998"/>
              <a:gd name="connsiteX1044" fmla="*/ 1260793 w 7705725"/>
              <a:gd name="connsiteY1044" fmla="*/ 1030269 h 6857998"/>
              <a:gd name="connsiteX1045" fmla="*/ 1259205 w 7705725"/>
              <a:gd name="connsiteY1045" fmla="*/ 1033109 h 6857998"/>
              <a:gd name="connsiteX1046" fmla="*/ 1256666 w 7705725"/>
              <a:gd name="connsiteY1046" fmla="*/ 1039419 h 6857998"/>
              <a:gd name="connsiteX1047" fmla="*/ 1254443 w 7705725"/>
              <a:gd name="connsiteY1047" fmla="*/ 1046045 h 6857998"/>
              <a:gd name="connsiteX1048" fmla="*/ 1252221 w 7705725"/>
              <a:gd name="connsiteY1048" fmla="*/ 1053303 h 6857998"/>
              <a:gd name="connsiteX1049" fmla="*/ 1249998 w 7705725"/>
              <a:gd name="connsiteY1049" fmla="*/ 1060244 h 6857998"/>
              <a:gd name="connsiteX1050" fmla="*/ 1247140 w 7705725"/>
              <a:gd name="connsiteY1050" fmla="*/ 1066870 h 6857998"/>
              <a:gd name="connsiteX1051" fmla="*/ 1244601 w 7705725"/>
              <a:gd name="connsiteY1051" fmla="*/ 1072865 h 6857998"/>
              <a:gd name="connsiteX1052" fmla="*/ 1242695 w 7705725"/>
              <a:gd name="connsiteY1052" fmla="*/ 1075390 h 6857998"/>
              <a:gd name="connsiteX1053" fmla="*/ 1241108 w 7705725"/>
              <a:gd name="connsiteY1053" fmla="*/ 1077914 h 6857998"/>
              <a:gd name="connsiteX1054" fmla="*/ 1235075 w 7705725"/>
              <a:gd name="connsiteY1054" fmla="*/ 1085171 h 6857998"/>
              <a:gd name="connsiteX1055" fmla="*/ 1228726 w 7705725"/>
              <a:gd name="connsiteY1055" fmla="*/ 1091797 h 6857998"/>
              <a:gd name="connsiteX1056" fmla="*/ 1215391 w 7705725"/>
              <a:gd name="connsiteY1056" fmla="*/ 1105049 h 6857998"/>
              <a:gd name="connsiteX1057" fmla="*/ 1202373 w 7705725"/>
              <a:gd name="connsiteY1057" fmla="*/ 1117670 h 6857998"/>
              <a:gd name="connsiteX1058" fmla="*/ 1189039 w 7705725"/>
              <a:gd name="connsiteY1058" fmla="*/ 1129976 h 6857998"/>
              <a:gd name="connsiteX1059" fmla="*/ 1176656 w 7705725"/>
              <a:gd name="connsiteY1059" fmla="*/ 1142597 h 6857998"/>
              <a:gd name="connsiteX1060" fmla="*/ 1170941 w 7705725"/>
              <a:gd name="connsiteY1060" fmla="*/ 1148592 h 6857998"/>
              <a:gd name="connsiteX1061" fmla="*/ 1165225 w 7705725"/>
              <a:gd name="connsiteY1061" fmla="*/ 1154587 h 6857998"/>
              <a:gd name="connsiteX1062" fmla="*/ 1160463 w 7705725"/>
              <a:gd name="connsiteY1062" fmla="*/ 1160898 h 6857998"/>
              <a:gd name="connsiteX1063" fmla="*/ 1156336 w 7705725"/>
              <a:gd name="connsiteY1063" fmla="*/ 1166893 h 6857998"/>
              <a:gd name="connsiteX1064" fmla="*/ 1152525 w 7705725"/>
              <a:gd name="connsiteY1064" fmla="*/ 1173203 h 6857998"/>
              <a:gd name="connsiteX1065" fmla="*/ 1149033 w 7705725"/>
              <a:gd name="connsiteY1065" fmla="*/ 1179514 h 6857998"/>
              <a:gd name="connsiteX1066" fmla="*/ 1142683 w 7705725"/>
              <a:gd name="connsiteY1066" fmla="*/ 1178567 h 6857998"/>
              <a:gd name="connsiteX1067" fmla="*/ 1137921 w 7705725"/>
              <a:gd name="connsiteY1067" fmla="*/ 1176990 h 6857998"/>
              <a:gd name="connsiteX1068" fmla="*/ 1134428 w 7705725"/>
              <a:gd name="connsiteY1068" fmla="*/ 1175412 h 6857998"/>
              <a:gd name="connsiteX1069" fmla="*/ 1132840 w 7705725"/>
              <a:gd name="connsiteY1069" fmla="*/ 1174465 h 6857998"/>
              <a:gd name="connsiteX1070" fmla="*/ 1131888 w 7705725"/>
              <a:gd name="connsiteY1070" fmla="*/ 1173203 h 6857998"/>
              <a:gd name="connsiteX1071" fmla="*/ 1129984 w 7705725"/>
              <a:gd name="connsiteY1071" fmla="*/ 1170995 h 6857998"/>
              <a:gd name="connsiteX1072" fmla="*/ 1129030 w 7705725"/>
              <a:gd name="connsiteY1072" fmla="*/ 1167840 h 6857998"/>
              <a:gd name="connsiteX1073" fmla="*/ 1128396 w 7705725"/>
              <a:gd name="connsiteY1073" fmla="*/ 1165000 h 6857998"/>
              <a:gd name="connsiteX1074" fmla="*/ 1128396 w 7705725"/>
              <a:gd name="connsiteY1074" fmla="*/ 1161529 h 6857998"/>
              <a:gd name="connsiteX1075" fmla="*/ 1127761 w 7705725"/>
              <a:gd name="connsiteY1075" fmla="*/ 1154587 h 6857998"/>
              <a:gd name="connsiteX1076" fmla="*/ 1127126 w 7705725"/>
              <a:gd name="connsiteY1076" fmla="*/ 1150485 h 6857998"/>
              <a:gd name="connsiteX1077" fmla="*/ 1126173 w 7705725"/>
              <a:gd name="connsiteY1077" fmla="*/ 1146068 h 6857998"/>
              <a:gd name="connsiteX1078" fmla="*/ 1124268 w 7705725"/>
              <a:gd name="connsiteY1078" fmla="*/ 1141966 h 6857998"/>
              <a:gd name="connsiteX1079" fmla="*/ 1121728 w 7705725"/>
              <a:gd name="connsiteY1079" fmla="*/ 1137549 h 6857998"/>
              <a:gd name="connsiteX1080" fmla="*/ 1117918 w 7705725"/>
              <a:gd name="connsiteY1080" fmla="*/ 1133131 h 6857998"/>
              <a:gd name="connsiteX1081" fmla="*/ 1115060 w 7705725"/>
              <a:gd name="connsiteY1081" fmla="*/ 1130923 h 6857998"/>
              <a:gd name="connsiteX1082" fmla="*/ 1112520 w 7705725"/>
              <a:gd name="connsiteY1082" fmla="*/ 1128714 h 6857998"/>
              <a:gd name="connsiteX1083" fmla="*/ 1116648 w 7705725"/>
              <a:gd name="connsiteY1083" fmla="*/ 1131238 h 6857998"/>
              <a:gd name="connsiteX1084" fmla="*/ 1120776 w 7705725"/>
              <a:gd name="connsiteY1084" fmla="*/ 1133447 h 6857998"/>
              <a:gd name="connsiteX1085" fmla="*/ 1124586 w 7705725"/>
              <a:gd name="connsiteY1085" fmla="*/ 1135024 h 6857998"/>
              <a:gd name="connsiteX1086" fmla="*/ 1128713 w 7705725"/>
              <a:gd name="connsiteY1086" fmla="*/ 1135971 h 6857998"/>
              <a:gd name="connsiteX1087" fmla="*/ 1132840 w 7705725"/>
              <a:gd name="connsiteY1087" fmla="*/ 1136918 h 6857998"/>
              <a:gd name="connsiteX1088" fmla="*/ 1136650 w 7705725"/>
              <a:gd name="connsiteY1088" fmla="*/ 1137233 h 6857998"/>
              <a:gd name="connsiteX1089" fmla="*/ 1140778 w 7705725"/>
              <a:gd name="connsiteY1089" fmla="*/ 1136918 h 6857998"/>
              <a:gd name="connsiteX1090" fmla="*/ 1144905 w 7705725"/>
              <a:gd name="connsiteY1090" fmla="*/ 1136602 h 6857998"/>
              <a:gd name="connsiteX1091" fmla="*/ 1148715 w 7705725"/>
              <a:gd name="connsiteY1091" fmla="*/ 1135655 h 6857998"/>
              <a:gd name="connsiteX1092" fmla="*/ 1152844 w 7705725"/>
              <a:gd name="connsiteY1092" fmla="*/ 1134709 h 6857998"/>
              <a:gd name="connsiteX1093" fmla="*/ 1156654 w 7705725"/>
              <a:gd name="connsiteY1093" fmla="*/ 1133131 h 6857998"/>
              <a:gd name="connsiteX1094" fmla="*/ 1160463 w 7705725"/>
              <a:gd name="connsiteY1094" fmla="*/ 1131238 h 6857998"/>
              <a:gd name="connsiteX1095" fmla="*/ 1164273 w 7705725"/>
              <a:gd name="connsiteY1095" fmla="*/ 1129345 h 6857998"/>
              <a:gd name="connsiteX1096" fmla="*/ 1168083 w 7705725"/>
              <a:gd name="connsiteY1096" fmla="*/ 1127136 h 6857998"/>
              <a:gd name="connsiteX1097" fmla="*/ 1175068 w 7705725"/>
              <a:gd name="connsiteY1097" fmla="*/ 1121772 h 6857998"/>
              <a:gd name="connsiteX1098" fmla="*/ 1182370 w 7705725"/>
              <a:gd name="connsiteY1098" fmla="*/ 1115777 h 6857998"/>
              <a:gd name="connsiteX1099" fmla="*/ 1188720 w 7705725"/>
              <a:gd name="connsiteY1099" fmla="*/ 1109151 h 6857998"/>
              <a:gd name="connsiteX1100" fmla="*/ 1194753 w 7705725"/>
              <a:gd name="connsiteY1100" fmla="*/ 1101894 h 6857998"/>
              <a:gd name="connsiteX1101" fmla="*/ 1200468 w 7705725"/>
              <a:gd name="connsiteY1101" fmla="*/ 1094953 h 6857998"/>
              <a:gd name="connsiteX1102" fmla="*/ 1205230 w 7705725"/>
              <a:gd name="connsiteY1102" fmla="*/ 1087380 h 6857998"/>
              <a:gd name="connsiteX1103" fmla="*/ 1209993 w 7705725"/>
              <a:gd name="connsiteY1103" fmla="*/ 1079807 h 6857998"/>
              <a:gd name="connsiteX1104" fmla="*/ 1214121 w 7705725"/>
              <a:gd name="connsiteY1104" fmla="*/ 1072865 h 6857998"/>
              <a:gd name="connsiteX1105" fmla="*/ 1216978 w 7705725"/>
              <a:gd name="connsiteY1105" fmla="*/ 1065924 h 6857998"/>
              <a:gd name="connsiteX1106" fmla="*/ 1211263 w 7705725"/>
              <a:gd name="connsiteY1106" fmla="*/ 1062137 h 6857998"/>
              <a:gd name="connsiteX1107" fmla="*/ 1205866 w 7705725"/>
              <a:gd name="connsiteY1107" fmla="*/ 1058982 h 6857998"/>
              <a:gd name="connsiteX1108" fmla="*/ 1200468 w 7705725"/>
              <a:gd name="connsiteY1108" fmla="*/ 1056142 h 6857998"/>
              <a:gd name="connsiteX1109" fmla="*/ 1194753 w 7705725"/>
              <a:gd name="connsiteY1109" fmla="*/ 1053618 h 6857998"/>
              <a:gd name="connsiteX1110" fmla="*/ 1189039 w 7705725"/>
              <a:gd name="connsiteY1110" fmla="*/ 1051725 h 6857998"/>
              <a:gd name="connsiteX1111" fmla="*/ 1183958 w 7705725"/>
              <a:gd name="connsiteY1111" fmla="*/ 1050147 h 6857998"/>
              <a:gd name="connsiteX1112" fmla="*/ 1178243 w 7705725"/>
              <a:gd name="connsiteY1112" fmla="*/ 1049201 h 6857998"/>
              <a:gd name="connsiteX1113" fmla="*/ 1172845 w 7705725"/>
              <a:gd name="connsiteY1113" fmla="*/ 1048254 h 6857998"/>
              <a:gd name="connsiteX1114" fmla="*/ 1167766 w 7705725"/>
              <a:gd name="connsiteY1114" fmla="*/ 1048254 h 6857998"/>
              <a:gd name="connsiteX1115" fmla="*/ 1162050 w 7705725"/>
              <a:gd name="connsiteY1115" fmla="*/ 1048885 h 6857998"/>
              <a:gd name="connsiteX1116" fmla="*/ 1156654 w 7705725"/>
              <a:gd name="connsiteY1116" fmla="*/ 1049516 h 6857998"/>
              <a:gd name="connsiteX1117" fmla="*/ 1151256 w 7705725"/>
              <a:gd name="connsiteY1117" fmla="*/ 1050779 h 6857998"/>
              <a:gd name="connsiteX1118" fmla="*/ 1146175 w 7705725"/>
              <a:gd name="connsiteY1118" fmla="*/ 1052356 h 6857998"/>
              <a:gd name="connsiteX1119" fmla="*/ 1140778 w 7705725"/>
              <a:gd name="connsiteY1119" fmla="*/ 1054880 h 6857998"/>
              <a:gd name="connsiteX1120" fmla="*/ 1136015 w 7705725"/>
              <a:gd name="connsiteY1120" fmla="*/ 1057404 h 6857998"/>
              <a:gd name="connsiteX1121" fmla="*/ 1130618 w 7705725"/>
              <a:gd name="connsiteY1121" fmla="*/ 1060875 h 6857998"/>
              <a:gd name="connsiteX1122" fmla="*/ 1134111 w 7705725"/>
              <a:gd name="connsiteY1122" fmla="*/ 1065608 h 6857998"/>
              <a:gd name="connsiteX1123" fmla="*/ 1136968 w 7705725"/>
              <a:gd name="connsiteY1123" fmla="*/ 1069710 h 6857998"/>
              <a:gd name="connsiteX1124" fmla="*/ 1140461 w 7705725"/>
              <a:gd name="connsiteY1124" fmla="*/ 1073496 h 6857998"/>
              <a:gd name="connsiteX1125" fmla="*/ 1143635 w 7705725"/>
              <a:gd name="connsiteY1125" fmla="*/ 1076651 h 6857998"/>
              <a:gd name="connsiteX1126" fmla="*/ 1146811 w 7705725"/>
              <a:gd name="connsiteY1126" fmla="*/ 1079176 h 6857998"/>
              <a:gd name="connsiteX1127" fmla="*/ 1149986 w 7705725"/>
              <a:gd name="connsiteY1127" fmla="*/ 1081069 h 6857998"/>
              <a:gd name="connsiteX1128" fmla="*/ 1152844 w 7705725"/>
              <a:gd name="connsiteY1128" fmla="*/ 1082016 h 6857998"/>
              <a:gd name="connsiteX1129" fmla="*/ 1156018 w 7705725"/>
              <a:gd name="connsiteY1129" fmla="*/ 1082962 h 6857998"/>
              <a:gd name="connsiteX1130" fmla="*/ 1158558 w 7705725"/>
              <a:gd name="connsiteY1130" fmla="*/ 1082962 h 6857998"/>
              <a:gd name="connsiteX1131" fmla="*/ 1161733 w 7705725"/>
              <a:gd name="connsiteY1131" fmla="*/ 1082647 h 6857998"/>
              <a:gd name="connsiteX1132" fmla="*/ 1164591 w 7705725"/>
              <a:gd name="connsiteY1132" fmla="*/ 1081385 h 6857998"/>
              <a:gd name="connsiteX1133" fmla="*/ 1167131 w 7705725"/>
              <a:gd name="connsiteY1133" fmla="*/ 1079807 h 6857998"/>
              <a:gd name="connsiteX1134" fmla="*/ 1169988 w 7705725"/>
              <a:gd name="connsiteY1134" fmla="*/ 1077598 h 6857998"/>
              <a:gd name="connsiteX1135" fmla="*/ 1172528 w 7705725"/>
              <a:gd name="connsiteY1135" fmla="*/ 1074759 h 6857998"/>
              <a:gd name="connsiteX1136" fmla="*/ 1175068 w 7705725"/>
              <a:gd name="connsiteY1136" fmla="*/ 1071288 h 6857998"/>
              <a:gd name="connsiteX1137" fmla="*/ 1177926 w 7705725"/>
              <a:gd name="connsiteY1137" fmla="*/ 1067186 h 6857998"/>
              <a:gd name="connsiteX1138" fmla="*/ 1177291 w 7705725"/>
              <a:gd name="connsiteY1138" fmla="*/ 1071603 h 6857998"/>
              <a:gd name="connsiteX1139" fmla="*/ 1176339 w 7705725"/>
              <a:gd name="connsiteY1139" fmla="*/ 1075705 h 6857998"/>
              <a:gd name="connsiteX1140" fmla="*/ 1175068 w 7705725"/>
              <a:gd name="connsiteY1140" fmla="*/ 1079176 h 6857998"/>
              <a:gd name="connsiteX1141" fmla="*/ 1173163 w 7705725"/>
              <a:gd name="connsiteY1141" fmla="*/ 1082647 h 6857998"/>
              <a:gd name="connsiteX1142" fmla="*/ 1170941 w 7705725"/>
              <a:gd name="connsiteY1142" fmla="*/ 1085171 h 6857998"/>
              <a:gd name="connsiteX1143" fmla="*/ 1168719 w 7705725"/>
              <a:gd name="connsiteY1143" fmla="*/ 1087695 h 6857998"/>
              <a:gd name="connsiteX1144" fmla="*/ 1166179 w 7705725"/>
              <a:gd name="connsiteY1144" fmla="*/ 1089588 h 6857998"/>
              <a:gd name="connsiteX1145" fmla="*/ 1163004 w 7705725"/>
              <a:gd name="connsiteY1145" fmla="*/ 1091481 h 6857998"/>
              <a:gd name="connsiteX1146" fmla="*/ 1159828 w 7705725"/>
              <a:gd name="connsiteY1146" fmla="*/ 1093059 h 6857998"/>
              <a:gd name="connsiteX1147" fmla="*/ 1156336 w 7705725"/>
              <a:gd name="connsiteY1147" fmla="*/ 1094006 h 6857998"/>
              <a:gd name="connsiteX1148" fmla="*/ 1152525 w 7705725"/>
              <a:gd name="connsiteY1148" fmla="*/ 1095268 h 6857998"/>
              <a:gd name="connsiteX1149" fmla="*/ 1148715 w 7705725"/>
              <a:gd name="connsiteY1149" fmla="*/ 1095899 h 6857998"/>
              <a:gd name="connsiteX1150" fmla="*/ 1140461 w 7705725"/>
              <a:gd name="connsiteY1150" fmla="*/ 1097161 h 6857998"/>
              <a:gd name="connsiteX1151" fmla="*/ 1131571 w 7705725"/>
              <a:gd name="connsiteY1151" fmla="*/ 1097477 h 6857998"/>
              <a:gd name="connsiteX1152" fmla="*/ 1112838 w 7705725"/>
              <a:gd name="connsiteY1152" fmla="*/ 1097792 h 6857998"/>
              <a:gd name="connsiteX1153" fmla="*/ 1103631 w 7705725"/>
              <a:gd name="connsiteY1153" fmla="*/ 1098108 h 6857998"/>
              <a:gd name="connsiteX1154" fmla="*/ 1094424 w 7705725"/>
              <a:gd name="connsiteY1154" fmla="*/ 1098739 h 6857998"/>
              <a:gd name="connsiteX1155" fmla="*/ 1085850 w 7705725"/>
              <a:gd name="connsiteY1155" fmla="*/ 1099370 h 6857998"/>
              <a:gd name="connsiteX1156" fmla="*/ 1081723 w 7705725"/>
              <a:gd name="connsiteY1156" fmla="*/ 1100001 h 6857998"/>
              <a:gd name="connsiteX1157" fmla="*/ 1077596 w 7705725"/>
              <a:gd name="connsiteY1157" fmla="*/ 1101263 h 6857998"/>
              <a:gd name="connsiteX1158" fmla="*/ 1073468 w 7705725"/>
              <a:gd name="connsiteY1158" fmla="*/ 1102209 h 6857998"/>
              <a:gd name="connsiteX1159" fmla="*/ 1069975 w 7705725"/>
              <a:gd name="connsiteY1159" fmla="*/ 1103787 h 6857998"/>
              <a:gd name="connsiteX1160" fmla="*/ 1066165 w 7705725"/>
              <a:gd name="connsiteY1160" fmla="*/ 1105365 h 6857998"/>
              <a:gd name="connsiteX1161" fmla="*/ 1063308 w 7705725"/>
              <a:gd name="connsiteY1161" fmla="*/ 1107573 h 6857998"/>
              <a:gd name="connsiteX1162" fmla="*/ 1061720 w 7705725"/>
              <a:gd name="connsiteY1162" fmla="*/ 1105049 h 6857998"/>
              <a:gd name="connsiteX1163" fmla="*/ 1060768 w 7705725"/>
              <a:gd name="connsiteY1163" fmla="*/ 1102209 h 6857998"/>
              <a:gd name="connsiteX1164" fmla="*/ 1060451 w 7705725"/>
              <a:gd name="connsiteY1164" fmla="*/ 1099685 h 6857998"/>
              <a:gd name="connsiteX1165" fmla="*/ 1061403 w 7705725"/>
              <a:gd name="connsiteY1165" fmla="*/ 1097477 h 6857998"/>
              <a:gd name="connsiteX1166" fmla="*/ 1062038 w 7705725"/>
              <a:gd name="connsiteY1166" fmla="*/ 1095268 h 6857998"/>
              <a:gd name="connsiteX1167" fmla="*/ 1063626 w 7705725"/>
              <a:gd name="connsiteY1167" fmla="*/ 1093059 h 6857998"/>
              <a:gd name="connsiteX1168" fmla="*/ 1066484 w 7705725"/>
              <a:gd name="connsiteY1168" fmla="*/ 1088011 h 6857998"/>
              <a:gd name="connsiteX1169" fmla="*/ 1069659 w 7705725"/>
              <a:gd name="connsiteY1169" fmla="*/ 1083593 h 6857998"/>
              <a:gd name="connsiteX1170" fmla="*/ 1070611 w 7705725"/>
              <a:gd name="connsiteY1170" fmla="*/ 1081385 h 6857998"/>
              <a:gd name="connsiteX1171" fmla="*/ 1071563 w 7705725"/>
              <a:gd name="connsiteY1171" fmla="*/ 1079176 h 6857998"/>
              <a:gd name="connsiteX1172" fmla="*/ 1071880 w 7705725"/>
              <a:gd name="connsiteY1172" fmla="*/ 1076651 h 6857998"/>
              <a:gd name="connsiteX1173" fmla="*/ 1070928 w 7705725"/>
              <a:gd name="connsiteY1173" fmla="*/ 1073812 h 6857998"/>
              <a:gd name="connsiteX1174" fmla="*/ 1069975 w 7705725"/>
              <a:gd name="connsiteY1174" fmla="*/ 1071603 h 6857998"/>
              <a:gd name="connsiteX1175" fmla="*/ 1067753 w 7705725"/>
              <a:gd name="connsiteY1175" fmla="*/ 1068763 h 6857998"/>
              <a:gd name="connsiteX1176" fmla="*/ 1075690 w 7705725"/>
              <a:gd name="connsiteY1176" fmla="*/ 1061822 h 6857998"/>
              <a:gd name="connsiteX1177" fmla="*/ 1082993 w 7705725"/>
              <a:gd name="connsiteY1177" fmla="*/ 1054249 h 6857998"/>
              <a:gd name="connsiteX1178" fmla="*/ 1098550 w 7705725"/>
              <a:gd name="connsiteY1178" fmla="*/ 1039419 h 6857998"/>
              <a:gd name="connsiteX1179" fmla="*/ 1113791 w 7705725"/>
              <a:gd name="connsiteY1179" fmla="*/ 1024905 h 6857998"/>
              <a:gd name="connsiteX1180" fmla="*/ 1120776 w 7705725"/>
              <a:gd name="connsiteY1180" fmla="*/ 1018279 h 6857998"/>
              <a:gd name="connsiteX1181" fmla="*/ 1127126 w 7705725"/>
              <a:gd name="connsiteY1181" fmla="*/ 1012284 h 6857998"/>
              <a:gd name="connsiteX1182" fmla="*/ 1138238 w 7705725"/>
              <a:gd name="connsiteY1182" fmla="*/ 1004080 h 6857998"/>
              <a:gd name="connsiteX1183" fmla="*/ 1149033 w 7705725"/>
              <a:gd name="connsiteY1183" fmla="*/ 995561 h 6857998"/>
              <a:gd name="connsiteX1184" fmla="*/ 1154748 w 7705725"/>
              <a:gd name="connsiteY1184" fmla="*/ 991459 h 6857998"/>
              <a:gd name="connsiteX1185" fmla="*/ 1160145 w 7705725"/>
              <a:gd name="connsiteY1185" fmla="*/ 987673 h 6857998"/>
              <a:gd name="connsiteX1186" fmla="*/ 1165860 w 7705725"/>
              <a:gd name="connsiteY1186" fmla="*/ 984202 h 6857998"/>
              <a:gd name="connsiteX1187" fmla="*/ 1170941 w 7705725"/>
              <a:gd name="connsiteY1187" fmla="*/ 981678 h 6857998"/>
              <a:gd name="connsiteX1188" fmla="*/ 1176656 w 7705725"/>
              <a:gd name="connsiteY1188" fmla="*/ 979153 h 6857998"/>
              <a:gd name="connsiteX1189" fmla="*/ 1182053 w 7705725"/>
              <a:gd name="connsiteY1189" fmla="*/ 977576 h 6857998"/>
              <a:gd name="connsiteX1190" fmla="*/ 1187768 w 7705725"/>
              <a:gd name="connsiteY1190" fmla="*/ 976945 h 6857998"/>
              <a:gd name="connsiteX1191" fmla="*/ 1077596 w 7705725"/>
              <a:gd name="connsiteY1191" fmla="*/ 957263 h 6857998"/>
              <a:gd name="connsiteX1192" fmla="*/ 1078865 w 7705725"/>
              <a:gd name="connsiteY1192" fmla="*/ 959791 h 6857998"/>
              <a:gd name="connsiteX1193" fmla="*/ 1079183 w 7705725"/>
              <a:gd name="connsiteY1193" fmla="*/ 962003 h 6857998"/>
              <a:gd name="connsiteX1194" fmla="*/ 1079500 w 7705725"/>
              <a:gd name="connsiteY1194" fmla="*/ 964214 h 6857998"/>
              <a:gd name="connsiteX1195" fmla="*/ 1079500 w 7705725"/>
              <a:gd name="connsiteY1195" fmla="*/ 966743 h 6857998"/>
              <a:gd name="connsiteX1196" fmla="*/ 1079500 w 7705725"/>
              <a:gd name="connsiteY1196" fmla="*/ 968954 h 6857998"/>
              <a:gd name="connsiteX1197" fmla="*/ 1078865 w 7705725"/>
              <a:gd name="connsiteY1197" fmla="*/ 971166 h 6857998"/>
              <a:gd name="connsiteX1198" fmla="*/ 1078230 w 7705725"/>
              <a:gd name="connsiteY1198" fmla="*/ 973378 h 6857998"/>
              <a:gd name="connsiteX1199" fmla="*/ 1076960 w 7705725"/>
              <a:gd name="connsiteY1199" fmla="*/ 975590 h 6857998"/>
              <a:gd name="connsiteX1200" fmla="*/ 1074103 w 7705725"/>
              <a:gd name="connsiteY1200" fmla="*/ 979698 h 6857998"/>
              <a:gd name="connsiteX1201" fmla="*/ 1070293 w 7705725"/>
              <a:gd name="connsiteY1201" fmla="*/ 983806 h 6857998"/>
              <a:gd name="connsiteX1202" fmla="*/ 1066165 w 7705725"/>
              <a:gd name="connsiteY1202" fmla="*/ 987914 h 6857998"/>
              <a:gd name="connsiteX1203" fmla="*/ 1061086 w 7705725"/>
              <a:gd name="connsiteY1203" fmla="*/ 991706 h 6857998"/>
              <a:gd name="connsiteX1204" fmla="*/ 1050926 w 7705725"/>
              <a:gd name="connsiteY1204" fmla="*/ 999606 h 6857998"/>
              <a:gd name="connsiteX1205" fmla="*/ 1040765 w 7705725"/>
              <a:gd name="connsiteY1205" fmla="*/ 1007506 h 6857998"/>
              <a:gd name="connsiteX1206" fmla="*/ 1036003 w 7705725"/>
              <a:gd name="connsiteY1206" fmla="*/ 1011614 h 6857998"/>
              <a:gd name="connsiteX1207" fmla="*/ 1031875 w 7705725"/>
              <a:gd name="connsiteY1207" fmla="*/ 1015722 h 6857998"/>
              <a:gd name="connsiteX1208" fmla="*/ 1028066 w 7705725"/>
              <a:gd name="connsiteY1208" fmla="*/ 1019830 h 6857998"/>
              <a:gd name="connsiteX1209" fmla="*/ 1024891 w 7705725"/>
              <a:gd name="connsiteY1209" fmla="*/ 1023938 h 6857998"/>
              <a:gd name="connsiteX1210" fmla="*/ 1022033 w 7705725"/>
              <a:gd name="connsiteY1210" fmla="*/ 1019514 h 6857998"/>
              <a:gd name="connsiteX1211" fmla="*/ 1018858 w 7705725"/>
              <a:gd name="connsiteY1211" fmla="*/ 1015090 h 6857998"/>
              <a:gd name="connsiteX1212" fmla="*/ 1016953 w 7705725"/>
              <a:gd name="connsiteY1212" fmla="*/ 1010982 h 6857998"/>
              <a:gd name="connsiteX1213" fmla="*/ 1015048 w 7705725"/>
              <a:gd name="connsiteY1213" fmla="*/ 1007190 h 6857998"/>
              <a:gd name="connsiteX1214" fmla="*/ 1014095 w 7705725"/>
              <a:gd name="connsiteY1214" fmla="*/ 1003714 h 6857998"/>
              <a:gd name="connsiteX1215" fmla="*/ 1013143 w 7705725"/>
              <a:gd name="connsiteY1215" fmla="*/ 1000554 h 6857998"/>
              <a:gd name="connsiteX1216" fmla="*/ 1012825 w 7705725"/>
              <a:gd name="connsiteY1216" fmla="*/ 997078 h 6857998"/>
              <a:gd name="connsiteX1217" fmla="*/ 1012825 w 7705725"/>
              <a:gd name="connsiteY1217" fmla="*/ 994550 h 6857998"/>
              <a:gd name="connsiteX1218" fmla="*/ 1013778 w 7705725"/>
              <a:gd name="connsiteY1218" fmla="*/ 991706 h 6857998"/>
              <a:gd name="connsiteX1219" fmla="*/ 1014413 w 7705725"/>
              <a:gd name="connsiteY1219" fmla="*/ 989178 h 6857998"/>
              <a:gd name="connsiteX1220" fmla="*/ 1015365 w 7705725"/>
              <a:gd name="connsiteY1220" fmla="*/ 986966 h 6857998"/>
              <a:gd name="connsiteX1221" fmla="*/ 1016953 w 7705725"/>
              <a:gd name="connsiteY1221" fmla="*/ 984754 h 6857998"/>
              <a:gd name="connsiteX1222" fmla="*/ 1018858 w 7705725"/>
              <a:gd name="connsiteY1222" fmla="*/ 982858 h 6857998"/>
              <a:gd name="connsiteX1223" fmla="*/ 1020763 w 7705725"/>
              <a:gd name="connsiteY1223" fmla="*/ 980962 h 6857998"/>
              <a:gd name="connsiteX1224" fmla="*/ 1023303 w 7705725"/>
              <a:gd name="connsiteY1224" fmla="*/ 979382 h 6857998"/>
              <a:gd name="connsiteX1225" fmla="*/ 1025843 w 7705725"/>
              <a:gd name="connsiteY1225" fmla="*/ 977486 h 6857998"/>
              <a:gd name="connsiteX1226" fmla="*/ 1031241 w 7705725"/>
              <a:gd name="connsiteY1226" fmla="*/ 974958 h 6857998"/>
              <a:gd name="connsiteX1227" fmla="*/ 1037908 w 7705725"/>
              <a:gd name="connsiteY1227" fmla="*/ 972114 h 6857998"/>
              <a:gd name="connsiteX1228" fmla="*/ 1044576 w 7705725"/>
              <a:gd name="connsiteY1228" fmla="*/ 969586 h 6857998"/>
              <a:gd name="connsiteX1229" fmla="*/ 1051243 w 7705725"/>
              <a:gd name="connsiteY1229" fmla="*/ 967374 h 6857998"/>
              <a:gd name="connsiteX1230" fmla="*/ 1065213 w 7705725"/>
              <a:gd name="connsiteY1230" fmla="*/ 962951 h 6857998"/>
              <a:gd name="connsiteX1231" fmla="*/ 1071563 w 7705725"/>
              <a:gd name="connsiteY1231" fmla="*/ 960107 h 6857998"/>
              <a:gd name="connsiteX1232" fmla="*/ 1471613 w 7705725"/>
              <a:gd name="connsiteY1232" fmla="*/ 881064 h 6857998"/>
              <a:gd name="connsiteX1233" fmla="*/ 1471613 w 7705725"/>
              <a:gd name="connsiteY1233" fmla="*/ 884239 h 6857998"/>
              <a:gd name="connsiteX1234" fmla="*/ 1470974 w 7705725"/>
              <a:gd name="connsiteY1234" fmla="*/ 887096 h 6857998"/>
              <a:gd name="connsiteX1235" fmla="*/ 1470015 w 7705725"/>
              <a:gd name="connsiteY1235" fmla="*/ 890271 h 6857998"/>
              <a:gd name="connsiteX1236" fmla="*/ 1469056 w 7705725"/>
              <a:gd name="connsiteY1236" fmla="*/ 892811 h 6857998"/>
              <a:gd name="connsiteX1237" fmla="*/ 1467456 w 7705725"/>
              <a:gd name="connsiteY1237" fmla="*/ 895986 h 6857998"/>
              <a:gd name="connsiteX1238" fmla="*/ 1465537 w 7705725"/>
              <a:gd name="connsiteY1238" fmla="*/ 898526 h 6857998"/>
              <a:gd name="connsiteX1239" fmla="*/ 1461380 w 7705725"/>
              <a:gd name="connsiteY1239" fmla="*/ 903924 h 6857998"/>
              <a:gd name="connsiteX1240" fmla="*/ 1455943 w 7705725"/>
              <a:gd name="connsiteY1240" fmla="*/ 908686 h 6857998"/>
              <a:gd name="connsiteX1241" fmla="*/ 1450185 w 7705725"/>
              <a:gd name="connsiteY1241" fmla="*/ 913449 h 6857998"/>
              <a:gd name="connsiteX1242" fmla="*/ 1443789 w 7705725"/>
              <a:gd name="connsiteY1242" fmla="*/ 918211 h 6857998"/>
              <a:gd name="connsiteX1243" fmla="*/ 1437073 w 7705725"/>
              <a:gd name="connsiteY1243" fmla="*/ 922656 h 6857998"/>
              <a:gd name="connsiteX1244" fmla="*/ 1422679 w 7705725"/>
              <a:gd name="connsiteY1244" fmla="*/ 931864 h 6857998"/>
              <a:gd name="connsiteX1245" fmla="*/ 1408288 w 7705725"/>
              <a:gd name="connsiteY1245" fmla="*/ 940754 h 6857998"/>
              <a:gd name="connsiteX1246" fmla="*/ 1401252 w 7705725"/>
              <a:gd name="connsiteY1246" fmla="*/ 945199 h 6857998"/>
              <a:gd name="connsiteX1247" fmla="*/ 1394855 w 7705725"/>
              <a:gd name="connsiteY1247" fmla="*/ 950279 h 6857998"/>
              <a:gd name="connsiteX1248" fmla="*/ 1389098 w 7705725"/>
              <a:gd name="connsiteY1248" fmla="*/ 955041 h 6857998"/>
              <a:gd name="connsiteX1249" fmla="*/ 1384301 w 7705725"/>
              <a:gd name="connsiteY1249" fmla="*/ 960439 h 6857998"/>
              <a:gd name="connsiteX1250" fmla="*/ 1384301 w 7705725"/>
              <a:gd name="connsiteY1250" fmla="*/ 956946 h 6857998"/>
              <a:gd name="connsiteX1251" fmla="*/ 1384621 w 7705725"/>
              <a:gd name="connsiteY1251" fmla="*/ 954089 h 6857998"/>
              <a:gd name="connsiteX1252" fmla="*/ 1385260 w 7705725"/>
              <a:gd name="connsiteY1252" fmla="*/ 950914 h 6857998"/>
              <a:gd name="connsiteX1253" fmla="*/ 1386539 w 7705725"/>
              <a:gd name="connsiteY1253" fmla="*/ 948374 h 6857998"/>
              <a:gd name="connsiteX1254" fmla="*/ 1388139 w 7705725"/>
              <a:gd name="connsiteY1254" fmla="*/ 945199 h 6857998"/>
              <a:gd name="connsiteX1255" fmla="*/ 1389418 w 7705725"/>
              <a:gd name="connsiteY1255" fmla="*/ 942659 h 6857998"/>
              <a:gd name="connsiteX1256" fmla="*/ 1391338 w 7705725"/>
              <a:gd name="connsiteY1256" fmla="*/ 939484 h 6857998"/>
              <a:gd name="connsiteX1257" fmla="*/ 1393575 w 7705725"/>
              <a:gd name="connsiteY1257" fmla="*/ 936944 h 6857998"/>
              <a:gd name="connsiteX1258" fmla="*/ 1398693 w 7705725"/>
              <a:gd name="connsiteY1258" fmla="*/ 932181 h 6857998"/>
              <a:gd name="connsiteX1259" fmla="*/ 1404770 w 7705725"/>
              <a:gd name="connsiteY1259" fmla="*/ 927101 h 6857998"/>
              <a:gd name="connsiteX1260" fmla="*/ 1411167 w 7705725"/>
              <a:gd name="connsiteY1260" fmla="*/ 922339 h 6857998"/>
              <a:gd name="connsiteX1261" fmla="*/ 1417882 w 7705725"/>
              <a:gd name="connsiteY1261" fmla="*/ 917259 h 6857998"/>
              <a:gd name="connsiteX1262" fmla="*/ 1432595 w 7705725"/>
              <a:gd name="connsiteY1262" fmla="*/ 908369 h 6857998"/>
              <a:gd name="connsiteX1263" fmla="*/ 1446987 w 7705725"/>
              <a:gd name="connsiteY1263" fmla="*/ 899796 h 6857998"/>
              <a:gd name="connsiteX1264" fmla="*/ 1454024 w 7705725"/>
              <a:gd name="connsiteY1264" fmla="*/ 895034 h 6857998"/>
              <a:gd name="connsiteX1265" fmla="*/ 1460739 w 7705725"/>
              <a:gd name="connsiteY1265" fmla="*/ 890589 h 6857998"/>
              <a:gd name="connsiteX1266" fmla="*/ 1466817 w 7705725"/>
              <a:gd name="connsiteY1266" fmla="*/ 886144 h 6857998"/>
              <a:gd name="connsiteX1267" fmla="*/ 1387243 w 7705725"/>
              <a:gd name="connsiteY1267" fmla="*/ 849314 h 6857998"/>
              <a:gd name="connsiteX1268" fmla="*/ 1387558 w 7705725"/>
              <a:gd name="connsiteY1268" fmla="*/ 856280 h 6857998"/>
              <a:gd name="connsiteX1269" fmla="*/ 1387874 w 7705725"/>
              <a:gd name="connsiteY1269" fmla="*/ 862297 h 6857998"/>
              <a:gd name="connsiteX1270" fmla="*/ 1389137 w 7705725"/>
              <a:gd name="connsiteY1270" fmla="*/ 867364 h 6857998"/>
              <a:gd name="connsiteX1271" fmla="*/ 1390400 w 7705725"/>
              <a:gd name="connsiteY1271" fmla="*/ 872114 h 6857998"/>
              <a:gd name="connsiteX1272" fmla="*/ 1391346 w 7705725"/>
              <a:gd name="connsiteY1272" fmla="*/ 875914 h 6857998"/>
              <a:gd name="connsiteX1273" fmla="*/ 1392925 w 7705725"/>
              <a:gd name="connsiteY1273" fmla="*/ 879397 h 6857998"/>
              <a:gd name="connsiteX1274" fmla="*/ 1396397 w 7705725"/>
              <a:gd name="connsiteY1274" fmla="*/ 885414 h 6857998"/>
              <a:gd name="connsiteX1275" fmla="*/ 1399238 w 7705725"/>
              <a:gd name="connsiteY1275" fmla="*/ 891430 h 6857998"/>
              <a:gd name="connsiteX1276" fmla="*/ 1400502 w 7705725"/>
              <a:gd name="connsiteY1276" fmla="*/ 894597 h 6857998"/>
              <a:gd name="connsiteX1277" fmla="*/ 1401132 w 7705725"/>
              <a:gd name="connsiteY1277" fmla="*/ 898080 h 6857998"/>
              <a:gd name="connsiteX1278" fmla="*/ 1401764 w 7705725"/>
              <a:gd name="connsiteY1278" fmla="*/ 901564 h 6857998"/>
              <a:gd name="connsiteX1279" fmla="*/ 1401764 w 7705725"/>
              <a:gd name="connsiteY1279" fmla="*/ 906314 h 6857998"/>
              <a:gd name="connsiteX1280" fmla="*/ 1401448 w 7705725"/>
              <a:gd name="connsiteY1280" fmla="*/ 911064 h 6857998"/>
              <a:gd name="connsiteX1281" fmla="*/ 1400817 w 7705725"/>
              <a:gd name="connsiteY1281" fmla="*/ 917080 h 6857998"/>
              <a:gd name="connsiteX1282" fmla="*/ 1393556 w 7705725"/>
              <a:gd name="connsiteY1282" fmla="*/ 918347 h 6857998"/>
              <a:gd name="connsiteX1283" fmla="*/ 1388505 w 7705725"/>
              <a:gd name="connsiteY1283" fmla="*/ 918980 h 6857998"/>
              <a:gd name="connsiteX1284" fmla="*/ 1384401 w 7705725"/>
              <a:gd name="connsiteY1284" fmla="*/ 918980 h 6857998"/>
              <a:gd name="connsiteX1285" fmla="*/ 1381561 w 7705725"/>
              <a:gd name="connsiteY1285" fmla="*/ 918347 h 6857998"/>
              <a:gd name="connsiteX1286" fmla="*/ 1380614 w 7705725"/>
              <a:gd name="connsiteY1286" fmla="*/ 918030 h 6857998"/>
              <a:gd name="connsiteX1287" fmla="*/ 1379667 w 7705725"/>
              <a:gd name="connsiteY1287" fmla="*/ 917080 h 6857998"/>
              <a:gd name="connsiteX1288" fmla="*/ 1379035 w 7705725"/>
              <a:gd name="connsiteY1288" fmla="*/ 916447 h 6857998"/>
              <a:gd name="connsiteX1289" fmla="*/ 1378719 w 7705725"/>
              <a:gd name="connsiteY1289" fmla="*/ 915180 h 6857998"/>
              <a:gd name="connsiteX1290" fmla="*/ 1378403 w 7705725"/>
              <a:gd name="connsiteY1290" fmla="*/ 913280 h 6857998"/>
              <a:gd name="connsiteX1291" fmla="*/ 1378719 w 7705725"/>
              <a:gd name="connsiteY1291" fmla="*/ 910747 h 6857998"/>
              <a:gd name="connsiteX1292" fmla="*/ 1379035 w 7705725"/>
              <a:gd name="connsiteY1292" fmla="*/ 904097 h 6857998"/>
              <a:gd name="connsiteX1293" fmla="*/ 1379350 w 7705725"/>
              <a:gd name="connsiteY1293" fmla="*/ 900297 h 6857998"/>
              <a:gd name="connsiteX1294" fmla="*/ 1379035 w 7705725"/>
              <a:gd name="connsiteY1294" fmla="*/ 896180 h 6857998"/>
              <a:gd name="connsiteX1295" fmla="*/ 1378403 w 7705725"/>
              <a:gd name="connsiteY1295" fmla="*/ 892064 h 6857998"/>
              <a:gd name="connsiteX1296" fmla="*/ 1376826 w 7705725"/>
              <a:gd name="connsiteY1296" fmla="*/ 887314 h 6857998"/>
              <a:gd name="connsiteX1297" fmla="*/ 1374615 w 7705725"/>
              <a:gd name="connsiteY1297" fmla="*/ 882564 h 6857998"/>
              <a:gd name="connsiteX1298" fmla="*/ 1373038 w 7705725"/>
              <a:gd name="connsiteY1298" fmla="*/ 880031 h 6857998"/>
              <a:gd name="connsiteX1299" fmla="*/ 1371143 w 7705725"/>
              <a:gd name="connsiteY1299" fmla="*/ 877497 h 6857998"/>
              <a:gd name="connsiteX1300" fmla="*/ 1368933 w 7705725"/>
              <a:gd name="connsiteY1300" fmla="*/ 880031 h 6857998"/>
              <a:gd name="connsiteX1301" fmla="*/ 1367039 w 7705725"/>
              <a:gd name="connsiteY1301" fmla="*/ 882564 h 6857998"/>
              <a:gd name="connsiteX1302" fmla="*/ 1365461 w 7705725"/>
              <a:gd name="connsiteY1302" fmla="*/ 885097 h 6857998"/>
              <a:gd name="connsiteX1303" fmla="*/ 1364514 w 7705725"/>
              <a:gd name="connsiteY1303" fmla="*/ 887947 h 6857998"/>
              <a:gd name="connsiteX1304" fmla="*/ 1362620 w 7705725"/>
              <a:gd name="connsiteY1304" fmla="*/ 893330 h 6857998"/>
              <a:gd name="connsiteX1305" fmla="*/ 1361041 w 7705725"/>
              <a:gd name="connsiteY1305" fmla="*/ 899030 h 6857998"/>
              <a:gd name="connsiteX1306" fmla="*/ 1360409 w 7705725"/>
              <a:gd name="connsiteY1306" fmla="*/ 904730 h 6857998"/>
              <a:gd name="connsiteX1307" fmla="*/ 1359778 w 7705725"/>
              <a:gd name="connsiteY1307" fmla="*/ 910747 h 6857998"/>
              <a:gd name="connsiteX1308" fmla="*/ 1359463 w 7705725"/>
              <a:gd name="connsiteY1308" fmla="*/ 916447 h 6857998"/>
              <a:gd name="connsiteX1309" fmla="*/ 1358832 w 7705725"/>
              <a:gd name="connsiteY1309" fmla="*/ 922464 h 6857998"/>
              <a:gd name="connsiteX1310" fmla="*/ 1357885 w 7705725"/>
              <a:gd name="connsiteY1310" fmla="*/ 928164 h 6857998"/>
              <a:gd name="connsiteX1311" fmla="*/ 1356622 w 7705725"/>
              <a:gd name="connsiteY1311" fmla="*/ 933230 h 6857998"/>
              <a:gd name="connsiteX1312" fmla="*/ 1355360 w 7705725"/>
              <a:gd name="connsiteY1312" fmla="*/ 936397 h 6857998"/>
              <a:gd name="connsiteX1313" fmla="*/ 1353780 w 7705725"/>
              <a:gd name="connsiteY1313" fmla="*/ 938930 h 6857998"/>
              <a:gd name="connsiteX1314" fmla="*/ 1352518 w 7705725"/>
              <a:gd name="connsiteY1314" fmla="*/ 941464 h 6857998"/>
              <a:gd name="connsiteX1315" fmla="*/ 1350625 w 7705725"/>
              <a:gd name="connsiteY1315" fmla="*/ 943997 h 6857998"/>
              <a:gd name="connsiteX1316" fmla="*/ 1348730 w 7705725"/>
              <a:gd name="connsiteY1316" fmla="*/ 946530 h 6857998"/>
              <a:gd name="connsiteX1317" fmla="*/ 1345889 w 7705725"/>
              <a:gd name="connsiteY1317" fmla="*/ 948747 h 6857998"/>
              <a:gd name="connsiteX1318" fmla="*/ 1343363 w 7705725"/>
              <a:gd name="connsiteY1318" fmla="*/ 950964 h 6857998"/>
              <a:gd name="connsiteX1319" fmla="*/ 1339891 w 7705725"/>
              <a:gd name="connsiteY1319" fmla="*/ 953180 h 6857998"/>
              <a:gd name="connsiteX1320" fmla="*/ 1336418 w 7705725"/>
              <a:gd name="connsiteY1320" fmla="*/ 955080 h 6857998"/>
              <a:gd name="connsiteX1321" fmla="*/ 1332630 w 7705725"/>
              <a:gd name="connsiteY1321" fmla="*/ 956980 h 6857998"/>
              <a:gd name="connsiteX1322" fmla="*/ 1327895 w 7705725"/>
              <a:gd name="connsiteY1322" fmla="*/ 958880 h 6857998"/>
              <a:gd name="connsiteX1323" fmla="*/ 1322843 w 7705725"/>
              <a:gd name="connsiteY1323" fmla="*/ 960780 h 6857998"/>
              <a:gd name="connsiteX1324" fmla="*/ 1315583 w 7705725"/>
              <a:gd name="connsiteY1324" fmla="*/ 951280 h 6857998"/>
              <a:gd name="connsiteX1325" fmla="*/ 1309586 w 7705725"/>
              <a:gd name="connsiteY1325" fmla="*/ 944314 h 6857998"/>
              <a:gd name="connsiteX1326" fmla="*/ 1303903 w 7705725"/>
              <a:gd name="connsiteY1326" fmla="*/ 938930 h 6857998"/>
              <a:gd name="connsiteX1327" fmla="*/ 1301693 w 7705725"/>
              <a:gd name="connsiteY1327" fmla="*/ 937030 h 6857998"/>
              <a:gd name="connsiteX1328" fmla="*/ 1299484 w 7705725"/>
              <a:gd name="connsiteY1328" fmla="*/ 935130 h 6857998"/>
              <a:gd name="connsiteX1329" fmla="*/ 1297275 w 7705725"/>
              <a:gd name="connsiteY1329" fmla="*/ 934180 h 6857998"/>
              <a:gd name="connsiteX1330" fmla="*/ 1295380 w 7705725"/>
              <a:gd name="connsiteY1330" fmla="*/ 933230 h 6857998"/>
              <a:gd name="connsiteX1331" fmla="*/ 1293486 w 7705725"/>
              <a:gd name="connsiteY1331" fmla="*/ 932914 h 6857998"/>
              <a:gd name="connsiteX1332" fmla="*/ 1291592 w 7705725"/>
              <a:gd name="connsiteY1332" fmla="*/ 932914 h 6857998"/>
              <a:gd name="connsiteX1333" fmla="*/ 1289697 w 7705725"/>
              <a:gd name="connsiteY1333" fmla="*/ 932914 h 6857998"/>
              <a:gd name="connsiteX1334" fmla="*/ 1288121 w 7705725"/>
              <a:gd name="connsiteY1334" fmla="*/ 933547 h 6857998"/>
              <a:gd name="connsiteX1335" fmla="*/ 1286857 w 7705725"/>
              <a:gd name="connsiteY1335" fmla="*/ 934497 h 6857998"/>
              <a:gd name="connsiteX1336" fmla="*/ 1285278 w 7705725"/>
              <a:gd name="connsiteY1336" fmla="*/ 935130 h 6857998"/>
              <a:gd name="connsiteX1337" fmla="*/ 1281806 w 7705725"/>
              <a:gd name="connsiteY1337" fmla="*/ 938297 h 6857998"/>
              <a:gd name="connsiteX1338" fmla="*/ 1278965 w 7705725"/>
              <a:gd name="connsiteY1338" fmla="*/ 941464 h 6857998"/>
              <a:gd name="connsiteX1339" fmla="*/ 1272020 w 7705725"/>
              <a:gd name="connsiteY1339" fmla="*/ 950330 h 6857998"/>
              <a:gd name="connsiteX1340" fmla="*/ 1268547 w 7705725"/>
              <a:gd name="connsiteY1340" fmla="*/ 955080 h 6857998"/>
              <a:gd name="connsiteX1341" fmla="*/ 1263812 w 7705725"/>
              <a:gd name="connsiteY1341" fmla="*/ 960147 h 6857998"/>
              <a:gd name="connsiteX1342" fmla="*/ 1259077 w 7705725"/>
              <a:gd name="connsiteY1342" fmla="*/ 965214 h 6857998"/>
              <a:gd name="connsiteX1343" fmla="*/ 1253394 w 7705725"/>
              <a:gd name="connsiteY1343" fmla="*/ 969964 h 6857998"/>
              <a:gd name="connsiteX1344" fmla="*/ 1250553 w 7705725"/>
              <a:gd name="connsiteY1344" fmla="*/ 966164 h 6857998"/>
              <a:gd name="connsiteX1345" fmla="*/ 1247397 w 7705725"/>
              <a:gd name="connsiteY1345" fmla="*/ 962364 h 6857998"/>
              <a:gd name="connsiteX1346" fmla="*/ 1245187 w 7705725"/>
              <a:gd name="connsiteY1346" fmla="*/ 958564 h 6857998"/>
              <a:gd name="connsiteX1347" fmla="*/ 1243293 w 7705725"/>
              <a:gd name="connsiteY1347" fmla="*/ 955080 h 6857998"/>
              <a:gd name="connsiteX1348" fmla="*/ 1241399 w 7705725"/>
              <a:gd name="connsiteY1348" fmla="*/ 951280 h 6857998"/>
              <a:gd name="connsiteX1349" fmla="*/ 1239821 w 7705725"/>
              <a:gd name="connsiteY1349" fmla="*/ 948114 h 6857998"/>
              <a:gd name="connsiteX1350" fmla="*/ 1238874 w 7705725"/>
              <a:gd name="connsiteY1350" fmla="*/ 944314 h 6857998"/>
              <a:gd name="connsiteX1351" fmla="*/ 1237611 w 7705725"/>
              <a:gd name="connsiteY1351" fmla="*/ 940830 h 6857998"/>
              <a:gd name="connsiteX1352" fmla="*/ 1237295 w 7705725"/>
              <a:gd name="connsiteY1352" fmla="*/ 937347 h 6857998"/>
              <a:gd name="connsiteX1353" fmla="*/ 1236664 w 7705725"/>
              <a:gd name="connsiteY1353" fmla="*/ 934180 h 6857998"/>
              <a:gd name="connsiteX1354" fmla="*/ 1236664 w 7705725"/>
              <a:gd name="connsiteY1354" fmla="*/ 931014 h 6857998"/>
              <a:gd name="connsiteX1355" fmla="*/ 1236664 w 7705725"/>
              <a:gd name="connsiteY1355" fmla="*/ 927530 h 6857998"/>
              <a:gd name="connsiteX1356" fmla="*/ 1236980 w 7705725"/>
              <a:gd name="connsiteY1356" fmla="*/ 924364 h 6857998"/>
              <a:gd name="connsiteX1357" fmla="*/ 1237611 w 7705725"/>
              <a:gd name="connsiteY1357" fmla="*/ 921197 h 6857998"/>
              <a:gd name="connsiteX1358" fmla="*/ 1239189 w 7705725"/>
              <a:gd name="connsiteY1358" fmla="*/ 914864 h 6857998"/>
              <a:gd name="connsiteX1359" fmla="*/ 1241715 w 7705725"/>
              <a:gd name="connsiteY1359" fmla="*/ 908847 h 6857998"/>
              <a:gd name="connsiteX1360" fmla="*/ 1245187 w 7705725"/>
              <a:gd name="connsiteY1360" fmla="*/ 903147 h 6857998"/>
              <a:gd name="connsiteX1361" fmla="*/ 1248975 w 7705725"/>
              <a:gd name="connsiteY1361" fmla="*/ 897447 h 6857998"/>
              <a:gd name="connsiteX1362" fmla="*/ 1253711 w 7705725"/>
              <a:gd name="connsiteY1362" fmla="*/ 892064 h 6857998"/>
              <a:gd name="connsiteX1363" fmla="*/ 1258761 w 7705725"/>
              <a:gd name="connsiteY1363" fmla="*/ 886364 h 6857998"/>
              <a:gd name="connsiteX1364" fmla="*/ 1264759 w 7705725"/>
              <a:gd name="connsiteY1364" fmla="*/ 880980 h 6857998"/>
              <a:gd name="connsiteX1365" fmla="*/ 1270757 w 7705725"/>
              <a:gd name="connsiteY1365" fmla="*/ 876231 h 6857998"/>
              <a:gd name="connsiteX1366" fmla="*/ 1277071 w 7705725"/>
              <a:gd name="connsiteY1366" fmla="*/ 871164 h 6857998"/>
              <a:gd name="connsiteX1367" fmla="*/ 1279596 w 7705725"/>
              <a:gd name="connsiteY1367" fmla="*/ 874014 h 6857998"/>
              <a:gd name="connsiteX1368" fmla="*/ 1281806 w 7705725"/>
              <a:gd name="connsiteY1368" fmla="*/ 876231 h 6857998"/>
              <a:gd name="connsiteX1369" fmla="*/ 1283700 w 7705725"/>
              <a:gd name="connsiteY1369" fmla="*/ 878447 h 6857998"/>
              <a:gd name="connsiteX1370" fmla="*/ 1284962 w 7705725"/>
              <a:gd name="connsiteY1370" fmla="*/ 880980 h 6857998"/>
              <a:gd name="connsiteX1371" fmla="*/ 1285594 w 7705725"/>
              <a:gd name="connsiteY1371" fmla="*/ 882880 h 6857998"/>
              <a:gd name="connsiteX1372" fmla="*/ 1285909 w 7705725"/>
              <a:gd name="connsiteY1372" fmla="*/ 885097 h 6857998"/>
              <a:gd name="connsiteX1373" fmla="*/ 1286541 w 7705725"/>
              <a:gd name="connsiteY1373" fmla="*/ 886997 h 6857998"/>
              <a:gd name="connsiteX1374" fmla="*/ 1285909 w 7705725"/>
              <a:gd name="connsiteY1374" fmla="*/ 888897 h 6857998"/>
              <a:gd name="connsiteX1375" fmla="*/ 1285594 w 7705725"/>
              <a:gd name="connsiteY1375" fmla="*/ 890797 h 6857998"/>
              <a:gd name="connsiteX1376" fmla="*/ 1284647 w 7705725"/>
              <a:gd name="connsiteY1376" fmla="*/ 892697 h 6857998"/>
              <a:gd name="connsiteX1377" fmla="*/ 1282122 w 7705725"/>
              <a:gd name="connsiteY1377" fmla="*/ 896180 h 6857998"/>
              <a:gd name="connsiteX1378" fmla="*/ 1279596 w 7705725"/>
              <a:gd name="connsiteY1378" fmla="*/ 899347 h 6857998"/>
              <a:gd name="connsiteX1379" fmla="*/ 1276124 w 7705725"/>
              <a:gd name="connsiteY1379" fmla="*/ 902830 h 6857998"/>
              <a:gd name="connsiteX1380" fmla="*/ 1279596 w 7705725"/>
              <a:gd name="connsiteY1380" fmla="*/ 907264 h 6857998"/>
              <a:gd name="connsiteX1381" fmla="*/ 1283068 w 7705725"/>
              <a:gd name="connsiteY1381" fmla="*/ 910747 h 6857998"/>
              <a:gd name="connsiteX1382" fmla="*/ 1286541 w 7705725"/>
              <a:gd name="connsiteY1382" fmla="*/ 914230 h 6857998"/>
              <a:gd name="connsiteX1383" fmla="*/ 1289697 w 7705725"/>
              <a:gd name="connsiteY1383" fmla="*/ 916764 h 6857998"/>
              <a:gd name="connsiteX1384" fmla="*/ 1293486 w 7705725"/>
              <a:gd name="connsiteY1384" fmla="*/ 918664 h 6857998"/>
              <a:gd name="connsiteX1385" fmla="*/ 1296959 w 7705725"/>
              <a:gd name="connsiteY1385" fmla="*/ 920564 h 6857998"/>
              <a:gd name="connsiteX1386" fmla="*/ 1300116 w 7705725"/>
              <a:gd name="connsiteY1386" fmla="*/ 921514 h 6857998"/>
              <a:gd name="connsiteX1387" fmla="*/ 1303588 w 7705725"/>
              <a:gd name="connsiteY1387" fmla="*/ 922780 h 6857998"/>
              <a:gd name="connsiteX1388" fmla="*/ 1307060 w 7705725"/>
              <a:gd name="connsiteY1388" fmla="*/ 923097 h 6857998"/>
              <a:gd name="connsiteX1389" fmla="*/ 1310533 w 7705725"/>
              <a:gd name="connsiteY1389" fmla="*/ 923414 h 6857998"/>
              <a:gd name="connsiteX1390" fmla="*/ 1317162 w 7705725"/>
              <a:gd name="connsiteY1390" fmla="*/ 924047 h 6857998"/>
              <a:gd name="connsiteX1391" fmla="*/ 1331052 w 7705725"/>
              <a:gd name="connsiteY1391" fmla="*/ 923414 h 6857998"/>
              <a:gd name="connsiteX1392" fmla="*/ 1331368 w 7705725"/>
              <a:gd name="connsiteY1392" fmla="*/ 918664 h 6857998"/>
              <a:gd name="connsiteX1393" fmla="*/ 1331368 w 7705725"/>
              <a:gd name="connsiteY1393" fmla="*/ 913597 h 6857998"/>
              <a:gd name="connsiteX1394" fmla="*/ 1331052 w 7705725"/>
              <a:gd name="connsiteY1394" fmla="*/ 908530 h 6857998"/>
              <a:gd name="connsiteX1395" fmla="*/ 1329789 w 7705725"/>
              <a:gd name="connsiteY1395" fmla="*/ 903147 h 6857998"/>
              <a:gd name="connsiteX1396" fmla="*/ 1328842 w 7705725"/>
              <a:gd name="connsiteY1396" fmla="*/ 898080 h 6857998"/>
              <a:gd name="connsiteX1397" fmla="*/ 1327579 w 7705725"/>
              <a:gd name="connsiteY1397" fmla="*/ 892697 h 6857998"/>
              <a:gd name="connsiteX1398" fmla="*/ 1323791 w 7705725"/>
              <a:gd name="connsiteY1398" fmla="*/ 881930 h 6857998"/>
              <a:gd name="connsiteX1399" fmla="*/ 1327895 w 7705725"/>
              <a:gd name="connsiteY1399" fmla="*/ 880031 h 6857998"/>
              <a:gd name="connsiteX1400" fmla="*/ 1331683 w 7705725"/>
              <a:gd name="connsiteY1400" fmla="*/ 878447 h 6857998"/>
              <a:gd name="connsiteX1401" fmla="*/ 1339891 w 7705725"/>
              <a:gd name="connsiteY1401" fmla="*/ 875914 h 6857998"/>
              <a:gd name="connsiteX1402" fmla="*/ 1347466 w 7705725"/>
              <a:gd name="connsiteY1402" fmla="*/ 873380 h 6857998"/>
              <a:gd name="connsiteX1403" fmla="*/ 1355360 w 7705725"/>
              <a:gd name="connsiteY1403" fmla="*/ 870847 h 6857998"/>
              <a:gd name="connsiteX1404" fmla="*/ 1359463 w 7705725"/>
              <a:gd name="connsiteY1404" fmla="*/ 869897 h 6857998"/>
              <a:gd name="connsiteX1405" fmla="*/ 1363251 w 7705725"/>
              <a:gd name="connsiteY1405" fmla="*/ 867997 h 6857998"/>
              <a:gd name="connsiteX1406" fmla="*/ 1367355 w 7705725"/>
              <a:gd name="connsiteY1406" fmla="*/ 866097 h 6857998"/>
              <a:gd name="connsiteX1407" fmla="*/ 1371459 w 7705725"/>
              <a:gd name="connsiteY1407" fmla="*/ 863564 h 6857998"/>
              <a:gd name="connsiteX1408" fmla="*/ 1375247 w 7705725"/>
              <a:gd name="connsiteY1408" fmla="*/ 861030 h 6857998"/>
              <a:gd name="connsiteX1409" fmla="*/ 1379350 w 7705725"/>
              <a:gd name="connsiteY1409" fmla="*/ 857547 h 6857998"/>
              <a:gd name="connsiteX1410" fmla="*/ 1383454 w 7705725"/>
              <a:gd name="connsiteY1410" fmla="*/ 854064 h 6857998"/>
              <a:gd name="connsiteX1411" fmla="*/ 1123950 w 7705725"/>
              <a:gd name="connsiteY1411" fmla="*/ 793750 h 6857998"/>
              <a:gd name="connsiteX1412" fmla="*/ 1128395 w 7705725"/>
              <a:gd name="connsiteY1412" fmla="*/ 793750 h 6857998"/>
              <a:gd name="connsiteX1413" fmla="*/ 1133475 w 7705725"/>
              <a:gd name="connsiteY1413" fmla="*/ 794390 h 6857998"/>
              <a:gd name="connsiteX1414" fmla="*/ 1133158 w 7705725"/>
              <a:gd name="connsiteY1414" fmla="*/ 798872 h 6857998"/>
              <a:gd name="connsiteX1415" fmla="*/ 1132205 w 7705725"/>
              <a:gd name="connsiteY1415" fmla="*/ 803355 h 6857998"/>
              <a:gd name="connsiteX1416" fmla="*/ 1130936 w 7705725"/>
              <a:gd name="connsiteY1416" fmla="*/ 807517 h 6857998"/>
              <a:gd name="connsiteX1417" fmla="*/ 1129030 w 7705725"/>
              <a:gd name="connsiteY1417" fmla="*/ 811359 h 6857998"/>
              <a:gd name="connsiteX1418" fmla="*/ 1127125 w 7705725"/>
              <a:gd name="connsiteY1418" fmla="*/ 815201 h 6857998"/>
              <a:gd name="connsiteX1419" fmla="*/ 1124903 w 7705725"/>
              <a:gd name="connsiteY1419" fmla="*/ 819043 h 6857998"/>
              <a:gd name="connsiteX1420" fmla="*/ 1122363 w 7705725"/>
              <a:gd name="connsiteY1420" fmla="*/ 822565 h 6857998"/>
              <a:gd name="connsiteX1421" fmla="*/ 1119823 w 7705725"/>
              <a:gd name="connsiteY1421" fmla="*/ 825446 h 6857998"/>
              <a:gd name="connsiteX1422" fmla="*/ 1116648 w 7705725"/>
              <a:gd name="connsiteY1422" fmla="*/ 828968 h 6857998"/>
              <a:gd name="connsiteX1423" fmla="*/ 1113155 w 7705725"/>
              <a:gd name="connsiteY1423" fmla="*/ 831530 h 6857998"/>
              <a:gd name="connsiteX1424" fmla="*/ 1109980 w 7705725"/>
              <a:gd name="connsiteY1424" fmla="*/ 834731 h 6857998"/>
              <a:gd name="connsiteX1425" fmla="*/ 1106170 w 7705725"/>
              <a:gd name="connsiteY1425" fmla="*/ 836972 h 6857998"/>
              <a:gd name="connsiteX1426" fmla="*/ 1098233 w 7705725"/>
              <a:gd name="connsiteY1426" fmla="*/ 841775 h 6857998"/>
              <a:gd name="connsiteX1427" fmla="*/ 1090295 w 7705725"/>
              <a:gd name="connsiteY1427" fmla="*/ 845937 h 6857998"/>
              <a:gd name="connsiteX1428" fmla="*/ 1081723 w 7705725"/>
              <a:gd name="connsiteY1428" fmla="*/ 850419 h 6857998"/>
              <a:gd name="connsiteX1429" fmla="*/ 1072833 w 7705725"/>
              <a:gd name="connsiteY1429" fmla="*/ 853621 h 6857998"/>
              <a:gd name="connsiteX1430" fmla="*/ 1055688 w 7705725"/>
              <a:gd name="connsiteY1430" fmla="*/ 859704 h 6857998"/>
              <a:gd name="connsiteX1431" fmla="*/ 1039813 w 7705725"/>
              <a:gd name="connsiteY1431" fmla="*/ 865147 h 6857998"/>
              <a:gd name="connsiteX1432" fmla="*/ 1032510 w 7705725"/>
              <a:gd name="connsiteY1432" fmla="*/ 867388 h 6857998"/>
              <a:gd name="connsiteX1433" fmla="*/ 1026478 w 7705725"/>
              <a:gd name="connsiteY1433" fmla="*/ 869950 h 6857998"/>
              <a:gd name="connsiteX1434" fmla="*/ 1025843 w 7705725"/>
              <a:gd name="connsiteY1434" fmla="*/ 866748 h 6857998"/>
              <a:gd name="connsiteX1435" fmla="*/ 1025525 w 7705725"/>
              <a:gd name="connsiteY1435" fmla="*/ 863226 h 6857998"/>
              <a:gd name="connsiteX1436" fmla="*/ 1025525 w 7705725"/>
              <a:gd name="connsiteY1436" fmla="*/ 860024 h 6857998"/>
              <a:gd name="connsiteX1437" fmla="*/ 1025843 w 7705725"/>
              <a:gd name="connsiteY1437" fmla="*/ 857463 h 6857998"/>
              <a:gd name="connsiteX1438" fmla="*/ 1026478 w 7705725"/>
              <a:gd name="connsiteY1438" fmla="*/ 854902 h 6857998"/>
              <a:gd name="connsiteX1439" fmla="*/ 1027113 w 7705725"/>
              <a:gd name="connsiteY1439" fmla="*/ 852020 h 6857998"/>
              <a:gd name="connsiteX1440" fmla="*/ 1028700 w 7705725"/>
              <a:gd name="connsiteY1440" fmla="*/ 849779 h 6857998"/>
              <a:gd name="connsiteX1441" fmla="*/ 1030288 w 7705725"/>
              <a:gd name="connsiteY1441" fmla="*/ 847538 h 6857998"/>
              <a:gd name="connsiteX1442" fmla="*/ 1031875 w 7705725"/>
              <a:gd name="connsiteY1442" fmla="*/ 845297 h 6857998"/>
              <a:gd name="connsiteX1443" fmla="*/ 1034098 w 7705725"/>
              <a:gd name="connsiteY1443" fmla="*/ 843376 h 6857998"/>
              <a:gd name="connsiteX1444" fmla="*/ 1038543 w 7705725"/>
              <a:gd name="connsiteY1444" fmla="*/ 839854 h 6857998"/>
              <a:gd name="connsiteX1445" fmla="*/ 1043623 w 7705725"/>
              <a:gd name="connsiteY1445" fmla="*/ 836972 h 6857998"/>
              <a:gd name="connsiteX1446" fmla="*/ 1049020 w 7705725"/>
              <a:gd name="connsiteY1446" fmla="*/ 834731 h 6857998"/>
              <a:gd name="connsiteX1447" fmla="*/ 1055053 w 7705725"/>
              <a:gd name="connsiteY1447" fmla="*/ 832490 h 6857998"/>
              <a:gd name="connsiteX1448" fmla="*/ 1061720 w 7705725"/>
              <a:gd name="connsiteY1448" fmla="*/ 830889 h 6857998"/>
              <a:gd name="connsiteX1449" fmla="*/ 1067753 w 7705725"/>
              <a:gd name="connsiteY1449" fmla="*/ 829609 h 6857998"/>
              <a:gd name="connsiteX1450" fmla="*/ 1073785 w 7705725"/>
              <a:gd name="connsiteY1450" fmla="*/ 828968 h 6857998"/>
              <a:gd name="connsiteX1451" fmla="*/ 1079183 w 7705725"/>
              <a:gd name="connsiteY1451" fmla="*/ 828648 h 6857998"/>
              <a:gd name="connsiteX1452" fmla="*/ 1084263 w 7705725"/>
              <a:gd name="connsiteY1452" fmla="*/ 828648 h 6857998"/>
              <a:gd name="connsiteX1453" fmla="*/ 1088708 w 7705725"/>
              <a:gd name="connsiteY1453" fmla="*/ 828968 h 6857998"/>
              <a:gd name="connsiteX1454" fmla="*/ 1092518 w 7705725"/>
              <a:gd name="connsiteY1454" fmla="*/ 829288 h 6857998"/>
              <a:gd name="connsiteX1455" fmla="*/ 1096010 w 7705725"/>
              <a:gd name="connsiteY1455" fmla="*/ 826087 h 6857998"/>
              <a:gd name="connsiteX1456" fmla="*/ 1098550 w 7705725"/>
              <a:gd name="connsiteY1456" fmla="*/ 822565 h 6857998"/>
              <a:gd name="connsiteX1457" fmla="*/ 1100773 w 7705725"/>
              <a:gd name="connsiteY1457" fmla="*/ 819043 h 6857998"/>
              <a:gd name="connsiteX1458" fmla="*/ 1102678 w 7705725"/>
              <a:gd name="connsiteY1458" fmla="*/ 815521 h 6857998"/>
              <a:gd name="connsiteX1459" fmla="*/ 1106170 w 7705725"/>
              <a:gd name="connsiteY1459" fmla="*/ 808798 h 6857998"/>
              <a:gd name="connsiteX1460" fmla="*/ 1108710 w 7705725"/>
              <a:gd name="connsiteY1460" fmla="*/ 803035 h 6857998"/>
              <a:gd name="connsiteX1461" fmla="*/ 1110615 w 7705725"/>
              <a:gd name="connsiteY1461" fmla="*/ 800473 h 6857998"/>
              <a:gd name="connsiteX1462" fmla="*/ 1112203 w 7705725"/>
              <a:gd name="connsiteY1462" fmla="*/ 798552 h 6857998"/>
              <a:gd name="connsiteX1463" fmla="*/ 1114426 w 7705725"/>
              <a:gd name="connsiteY1463" fmla="*/ 796631 h 6857998"/>
              <a:gd name="connsiteX1464" fmla="*/ 1116965 w 7705725"/>
              <a:gd name="connsiteY1464" fmla="*/ 795030 h 6857998"/>
              <a:gd name="connsiteX1465" fmla="*/ 1120140 w 7705725"/>
              <a:gd name="connsiteY1465" fmla="*/ 794070 h 6857998"/>
              <a:gd name="connsiteX1466" fmla="*/ 1223038 w 7705725"/>
              <a:gd name="connsiteY1466" fmla="*/ 784225 h 6857998"/>
              <a:gd name="connsiteX1467" fmla="*/ 1225916 w 7705725"/>
              <a:gd name="connsiteY1467" fmla="*/ 784860 h 6857998"/>
              <a:gd name="connsiteX1468" fmla="*/ 1229113 w 7705725"/>
              <a:gd name="connsiteY1468" fmla="*/ 786447 h 6857998"/>
              <a:gd name="connsiteX1469" fmla="*/ 1233271 w 7705725"/>
              <a:gd name="connsiteY1469" fmla="*/ 788352 h 6857998"/>
              <a:gd name="connsiteX1470" fmla="*/ 1241905 w 7705725"/>
              <a:gd name="connsiteY1470" fmla="*/ 792480 h 6857998"/>
              <a:gd name="connsiteX1471" fmla="*/ 1246382 w 7705725"/>
              <a:gd name="connsiteY1471" fmla="*/ 794067 h 6857998"/>
              <a:gd name="connsiteX1472" fmla="*/ 1250539 w 7705725"/>
              <a:gd name="connsiteY1472" fmla="*/ 795020 h 6857998"/>
              <a:gd name="connsiteX1473" fmla="*/ 1252777 w 7705725"/>
              <a:gd name="connsiteY1473" fmla="*/ 795020 h 6857998"/>
              <a:gd name="connsiteX1474" fmla="*/ 1254696 w 7705725"/>
              <a:gd name="connsiteY1474" fmla="*/ 795020 h 6857998"/>
              <a:gd name="connsiteX1475" fmla="*/ 1256615 w 7705725"/>
              <a:gd name="connsiteY1475" fmla="*/ 794702 h 6857998"/>
              <a:gd name="connsiteX1476" fmla="*/ 1258214 w 7705725"/>
              <a:gd name="connsiteY1476" fmla="*/ 794067 h 6857998"/>
              <a:gd name="connsiteX1477" fmla="*/ 1260133 w 7705725"/>
              <a:gd name="connsiteY1477" fmla="*/ 792797 h 6857998"/>
              <a:gd name="connsiteX1478" fmla="*/ 1261092 w 7705725"/>
              <a:gd name="connsiteY1478" fmla="*/ 791527 h 6857998"/>
              <a:gd name="connsiteX1479" fmla="*/ 1262691 w 7705725"/>
              <a:gd name="connsiteY1479" fmla="*/ 789622 h 6857998"/>
              <a:gd name="connsiteX1480" fmla="*/ 1263650 w 7705725"/>
              <a:gd name="connsiteY1480" fmla="*/ 786765 h 6857998"/>
              <a:gd name="connsiteX1481" fmla="*/ 1263331 w 7705725"/>
              <a:gd name="connsiteY1481" fmla="*/ 800100 h 6857998"/>
              <a:gd name="connsiteX1482" fmla="*/ 1262371 w 7705725"/>
              <a:gd name="connsiteY1482" fmla="*/ 814387 h 6857998"/>
              <a:gd name="connsiteX1483" fmla="*/ 1261092 w 7705725"/>
              <a:gd name="connsiteY1483" fmla="*/ 822007 h 6857998"/>
              <a:gd name="connsiteX1484" fmla="*/ 1260133 w 7705725"/>
              <a:gd name="connsiteY1484" fmla="*/ 828992 h 6857998"/>
              <a:gd name="connsiteX1485" fmla="*/ 1258534 w 7705725"/>
              <a:gd name="connsiteY1485" fmla="*/ 836612 h 6857998"/>
              <a:gd name="connsiteX1486" fmla="*/ 1256615 w 7705725"/>
              <a:gd name="connsiteY1486" fmla="*/ 843915 h 6857998"/>
              <a:gd name="connsiteX1487" fmla="*/ 1254696 w 7705725"/>
              <a:gd name="connsiteY1487" fmla="*/ 850265 h 6857998"/>
              <a:gd name="connsiteX1488" fmla="*/ 1252138 w 7705725"/>
              <a:gd name="connsiteY1488" fmla="*/ 856615 h 6857998"/>
              <a:gd name="connsiteX1489" fmla="*/ 1248941 w 7705725"/>
              <a:gd name="connsiteY1489" fmla="*/ 862330 h 6857998"/>
              <a:gd name="connsiteX1490" fmla="*/ 1246062 w 7705725"/>
              <a:gd name="connsiteY1490" fmla="*/ 866775 h 6857998"/>
              <a:gd name="connsiteX1491" fmla="*/ 1244144 w 7705725"/>
              <a:gd name="connsiteY1491" fmla="*/ 868997 h 6857998"/>
              <a:gd name="connsiteX1492" fmla="*/ 1242225 w 7705725"/>
              <a:gd name="connsiteY1492" fmla="*/ 870902 h 6857998"/>
              <a:gd name="connsiteX1493" fmla="*/ 1240306 w 7705725"/>
              <a:gd name="connsiteY1493" fmla="*/ 872490 h 6857998"/>
              <a:gd name="connsiteX1494" fmla="*/ 1238067 w 7705725"/>
              <a:gd name="connsiteY1494" fmla="*/ 874077 h 6857998"/>
              <a:gd name="connsiteX1495" fmla="*/ 1235829 w 7705725"/>
              <a:gd name="connsiteY1495" fmla="*/ 875030 h 6857998"/>
              <a:gd name="connsiteX1496" fmla="*/ 1233271 w 7705725"/>
              <a:gd name="connsiteY1496" fmla="*/ 875982 h 6857998"/>
              <a:gd name="connsiteX1497" fmla="*/ 1230713 w 7705725"/>
              <a:gd name="connsiteY1497" fmla="*/ 876300 h 6857998"/>
              <a:gd name="connsiteX1498" fmla="*/ 1228154 w 7705725"/>
              <a:gd name="connsiteY1498" fmla="*/ 876300 h 6857998"/>
              <a:gd name="connsiteX1499" fmla="*/ 1228154 w 7705725"/>
              <a:gd name="connsiteY1499" fmla="*/ 871855 h 6857998"/>
              <a:gd name="connsiteX1500" fmla="*/ 1228474 w 7705725"/>
              <a:gd name="connsiteY1500" fmla="*/ 867727 h 6857998"/>
              <a:gd name="connsiteX1501" fmla="*/ 1229753 w 7705725"/>
              <a:gd name="connsiteY1501" fmla="*/ 862965 h 6857998"/>
              <a:gd name="connsiteX1502" fmla="*/ 1231033 w 7705725"/>
              <a:gd name="connsiteY1502" fmla="*/ 858837 h 6857998"/>
              <a:gd name="connsiteX1503" fmla="*/ 1232951 w 7705725"/>
              <a:gd name="connsiteY1503" fmla="*/ 854710 h 6857998"/>
              <a:gd name="connsiteX1504" fmla="*/ 1234870 w 7705725"/>
              <a:gd name="connsiteY1504" fmla="*/ 850582 h 6857998"/>
              <a:gd name="connsiteX1505" fmla="*/ 1239987 w 7705725"/>
              <a:gd name="connsiteY1505" fmla="*/ 842645 h 6857998"/>
              <a:gd name="connsiteX1506" fmla="*/ 1244783 w 7705725"/>
              <a:gd name="connsiteY1506" fmla="*/ 834707 h 6857998"/>
              <a:gd name="connsiteX1507" fmla="*/ 1249260 w 7705725"/>
              <a:gd name="connsiteY1507" fmla="*/ 826452 h 6857998"/>
              <a:gd name="connsiteX1508" fmla="*/ 1251179 w 7705725"/>
              <a:gd name="connsiteY1508" fmla="*/ 822325 h 6857998"/>
              <a:gd name="connsiteX1509" fmla="*/ 1252777 w 7705725"/>
              <a:gd name="connsiteY1509" fmla="*/ 818197 h 6857998"/>
              <a:gd name="connsiteX1510" fmla="*/ 1254057 w 7705725"/>
              <a:gd name="connsiteY1510" fmla="*/ 813752 h 6857998"/>
              <a:gd name="connsiteX1511" fmla="*/ 1254696 w 7705725"/>
              <a:gd name="connsiteY1511" fmla="*/ 809625 h 6857998"/>
              <a:gd name="connsiteX1512" fmla="*/ 1246702 w 7705725"/>
              <a:gd name="connsiteY1512" fmla="*/ 804862 h 6857998"/>
              <a:gd name="connsiteX1513" fmla="*/ 1242544 w 7705725"/>
              <a:gd name="connsiteY1513" fmla="*/ 802957 h 6857998"/>
              <a:gd name="connsiteX1514" fmla="*/ 1238707 w 7705725"/>
              <a:gd name="connsiteY1514" fmla="*/ 802005 h 6857998"/>
              <a:gd name="connsiteX1515" fmla="*/ 1234550 w 7705725"/>
              <a:gd name="connsiteY1515" fmla="*/ 800735 h 6857998"/>
              <a:gd name="connsiteX1516" fmla="*/ 1230393 w 7705725"/>
              <a:gd name="connsiteY1516" fmla="*/ 800417 h 6857998"/>
              <a:gd name="connsiteX1517" fmla="*/ 1226555 w 7705725"/>
              <a:gd name="connsiteY1517" fmla="*/ 801052 h 6857998"/>
              <a:gd name="connsiteX1518" fmla="*/ 1224317 w 7705725"/>
              <a:gd name="connsiteY1518" fmla="*/ 801687 h 6857998"/>
              <a:gd name="connsiteX1519" fmla="*/ 1222398 w 7705725"/>
              <a:gd name="connsiteY1519" fmla="*/ 802640 h 6857998"/>
              <a:gd name="connsiteX1520" fmla="*/ 1220159 w 7705725"/>
              <a:gd name="connsiteY1520" fmla="*/ 795020 h 6857998"/>
              <a:gd name="connsiteX1521" fmla="*/ 1219200 w 7705725"/>
              <a:gd name="connsiteY1521" fmla="*/ 789940 h 6857998"/>
              <a:gd name="connsiteX1522" fmla="*/ 1219200 w 7705725"/>
              <a:gd name="connsiteY1522" fmla="*/ 788035 h 6857998"/>
              <a:gd name="connsiteX1523" fmla="*/ 1219840 w 7705725"/>
              <a:gd name="connsiteY1523" fmla="*/ 786447 h 6857998"/>
              <a:gd name="connsiteX1524" fmla="*/ 1220159 w 7705725"/>
              <a:gd name="connsiteY1524" fmla="*/ 785495 h 6857998"/>
              <a:gd name="connsiteX1525" fmla="*/ 1220800 w 7705725"/>
              <a:gd name="connsiteY1525" fmla="*/ 784860 h 6857998"/>
              <a:gd name="connsiteX1526" fmla="*/ 1222078 w 7705725"/>
              <a:gd name="connsiteY1526" fmla="*/ 784542 h 6857998"/>
              <a:gd name="connsiteX1527" fmla="*/ 1445579 w 7705725"/>
              <a:gd name="connsiteY1527" fmla="*/ 703264 h 6857998"/>
              <a:gd name="connsiteX1528" fmla="*/ 1449071 w 7705725"/>
              <a:gd name="connsiteY1528" fmla="*/ 708661 h 6857998"/>
              <a:gd name="connsiteX1529" fmla="*/ 1450342 w 7705725"/>
              <a:gd name="connsiteY1529" fmla="*/ 711519 h 6857998"/>
              <a:gd name="connsiteX1530" fmla="*/ 1451294 w 7705725"/>
              <a:gd name="connsiteY1530" fmla="*/ 714059 h 6857998"/>
              <a:gd name="connsiteX1531" fmla="*/ 1452246 w 7705725"/>
              <a:gd name="connsiteY1531" fmla="*/ 716599 h 6857998"/>
              <a:gd name="connsiteX1532" fmla="*/ 1452564 w 7705725"/>
              <a:gd name="connsiteY1532" fmla="*/ 719456 h 6857998"/>
              <a:gd name="connsiteX1533" fmla="*/ 1452564 w 7705725"/>
              <a:gd name="connsiteY1533" fmla="*/ 721679 h 6857998"/>
              <a:gd name="connsiteX1534" fmla="*/ 1452564 w 7705725"/>
              <a:gd name="connsiteY1534" fmla="*/ 723901 h 6857998"/>
              <a:gd name="connsiteX1535" fmla="*/ 1451611 w 7705725"/>
              <a:gd name="connsiteY1535" fmla="*/ 728346 h 6857998"/>
              <a:gd name="connsiteX1536" fmla="*/ 1450342 w 7705725"/>
              <a:gd name="connsiteY1536" fmla="*/ 732474 h 6857998"/>
              <a:gd name="connsiteX1537" fmla="*/ 1448119 w 7705725"/>
              <a:gd name="connsiteY1537" fmla="*/ 736284 h 6857998"/>
              <a:gd name="connsiteX1538" fmla="*/ 1445262 w 7705725"/>
              <a:gd name="connsiteY1538" fmla="*/ 740094 h 6857998"/>
              <a:gd name="connsiteX1539" fmla="*/ 1442404 w 7705725"/>
              <a:gd name="connsiteY1539" fmla="*/ 743904 h 6857998"/>
              <a:gd name="connsiteX1540" fmla="*/ 1438594 w 7705725"/>
              <a:gd name="connsiteY1540" fmla="*/ 747714 h 6857998"/>
              <a:gd name="connsiteX1541" fmla="*/ 1430973 w 7705725"/>
              <a:gd name="connsiteY1541" fmla="*/ 754382 h 6857998"/>
              <a:gd name="connsiteX1542" fmla="*/ 1423035 w 7705725"/>
              <a:gd name="connsiteY1542" fmla="*/ 761367 h 6857998"/>
              <a:gd name="connsiteX1543" fmla="*/ 1419225 w 7705725"/>
              <a:gd name="connsiteY1543" fmla="*/ 764542 h 6857998"/>
              <a:gd name="connsiteX1544" fmla="*/ 1416051 w 7705725"/>
              <a:gd name="connsiteY1544" fmla="*/ 768352 h 6857998"/>
              <a:gd name="connsiteX1545" fmla="*/ 1417003 w 7705725"/>
              <a:gd name="connsiteY1545" fmla="*/ 763907 h 6857998"/>
              <a:gd name="connsiteX1546" fmla="*/ 1417321 w 7705725"/>
              <a:gd name="connsiteY1546" fmla="*/ 759779 h 6857998"/>
              <a:gd name="connsiteX1547" fmla="*/ 1418591 w 7705725"/>
              <a:gd name="connsiteY1547" fmla="*/ 750572 h 6857998"/>
              <a:gd name="connsiteX1548" fmla="*/ 1419544 w 7705725"/>
              <a:gd name="connsiteY1548" fmla="*/ 741999 h 6857998"/>
              <a:gd name="connsiteX1549" fmla="*/ 1420178 w 7705725"/>
              <a:gd name="connsiteY1549" fmla="*/ 737554 h 6857998"/>
              <a:gd name="connsiteX1550" fmla="*/ 1421131 w 7705725"/>
              <a:gd name="connsiteY1550" fmla="*/ 732791 h 6857998"/>
              <a:gd name="connsiteX1551" fmla="*/ 1422400 w 7705725"/>
              <a:gd name="connsiteY1551" fmla="*/ 728664 h 6857998"/>
              <a:gd name="connsiteX1552" fmla="*/ 1423671 w 7705725"/>
              <a:gd name="connsiteY1552" fmla="*/ 724536 h 6857998"/>
              <a:gd name="connsiteX1553" fmla="*/ 1426211 w 7705725"/>
              <a:gd name="connsiteY1553" fmla="*/ 720409 h 6857998"/>
              <a:gd name="connsiteX1554" fmla="*/ 1428752 w 7705725"/>
              <a:gd name="connsiteY1554" fmla="*/ 716599 h 6857998"/>
              <a:gd name="connsiteX1555" fmla="*/ 1431608 w 7705725"/>
              <a:gd name="connsiteY1555" fmla="*/ 712789 h 6857998"/>
              <a:gd name="connsiteX1556" fmla="*/ 1435736 w 7705725"/>
              <a:gd name="connsiteY1556" fmla="*/ 709614 h 6857998"/>
              <a:gd name="connsiteX1557" fmla="*/ 1440499 w 7705725"/>
              <a:gd name="connsiteY1557" fmla="*/ 706121 h 6857998"/>
              <a:gd name="connsiteX1558" fmla="*/ 1245442 w 7705725"/>
              <a:gd name="connsiteY1558" fmla="*/ 655637 h 6857998"/>
              <a:gd name="connsiteX1559" fmla="*/ 1249906 w 7705725"/>
              <a:gd name="connsiteY1559" fmla="*/ 655962 h 6857998"/>
              <a:gd name="connsiteX1560" fmla="*/ 1254689 w 7705725"/>
              <a:gd name="connsiteY1560" fmla="*/ 657262 h 6857998"/>
              <a:gd name="connsiteX1561" fmla="*/ 1256921 w 7705725"/>
              <a:gd name="connsiteY1561" fmla="*/ 658237 h 6857998"/>
              <a:gd name="connsiteX1562" fmla="*/ 1259153 w 7705725"/>
              <a:gd name="connsiteY1562" fmla="*/ 659537 h 6857998"/>
              <a:gd name="connsiteX1563" fmla="*/ 1261066 w 7705725"/>
              <a:gd name="connsiteY1563" fmla="*/ 660837 h 6857998"/>
              <a:gd name="connsiteX1564" fmla="*/ 1263298 w 7705725"/>
              <a:gd name="connsiteY1564" fmla="*/ 662462 h 6857998"/>
              <a:gd name="connsiteX1565" fmla="*/ 1267443 w 7705725"/>
              <a:gd name="connsiteY1565" fmla="*/ 667012 h 6857998"/>
              <a:gd name="connsiteX1566" fmla="*/ 1271588 w 7705725"/>
              <a:gd name="connsiteY1566" fmla="*/ 672212 h 6857998"/>
              <a:gd name="connsiteX1567" fmla="*/ 1269675 w 7705725"/>
              <a:gd name="connsiteY1567" fmla="*/ 670587 h 6857998"/>
              <a:gd name="connsiteX1568" fmla="*/ 1267443 w 7705725"/>
              <a:gd name="connsiteY1568" fmla="*/ 669937 h 6857998"/>
              <a:gd name="connsiteX1569" fmla="*/ 1265211 w 7705725"/>
              <a:gd name="connsiteY1569" fmla="*/ 669287 h 6857998"/>
              <a:gd name="connsiteX1570" fmla="*/ 1262980 w 7705725"/>
              <a:gd name="connsiteY1570" fmla="*/ 669287 h 6857998"/>
              <a:gd name="connsiteX1571" fmla="*/ 1260747 w 7705725"/>
              <a:gd name="connsiteY1571" fmla="*/ 669612 h 6857998"/>
              <a:gd name="connsiteX1572" fmla="*/ 1257878 w 7705725"/>
              <a:gd name="connsiteY1572" fmla="*/ 670262 h 6857998"/>
              <a:gd name="connsiteX1573" fmla="*/ 1255645 w 7705725"/>
              <a:gd name="connsiteY1573" fmla="*/ 671237 h 6857998"/>
              <a:gd name="connsiteX1574" fmla="*/ 1253413 w 7705725"/>
              <a:gd name="connsiteY1574" fmla="*/ 672212 h 6857998"/>
              <a:gd name="connsiteX1575" fmla="*/ 1248630 w 7705725"/>
              <a:gd name="connsiteY1575" fmla="*/ 675462 h 6857998"/>
              <a:gd name="connsiteX1576" fmla="*/ 1243529 w 7705725"/>
              <a:gd name="connsiteY1576" fmla="*/ 679362 h 6857998"/>
              <a:gd name="connsiteX1577" fmla="*/ 1233644 w 7705725"/>
              <a:gd name="connsiteY1577" fmla="*/ 687487 h 6857998"/>
              <a:gd name="connsiteX1578" fmla="*/ 1228861 w 7705725"/>
              <a:gd name="connsiteY1578" fmla="*/ 691062 h 6857998"/>
              <a:gd name="connsiteX1579" fmla="*/ 1223759 w 7705725"/>
              <a:gd name="connsiteY1579" fmla="*/ 694312 h 6857998"/>
              <a:gd name="connsiteX1580" fmla="*/ 1221527 w 7705725"/>
              <a:gd name="connsiteY1580" fmla="*/ 695287 h 6857998"/>
              <a:gd name="connsiteX1581" fmla="*/ 1219296 w 7705725"/>
              <a:gd name="connsiteY1581" fmla="*/ 696262 h 6857998"/>
              <a:gd name="connsiteX1582" fmla="*/ 1217063 w 7705725"/>
              <a:gd name="connsiteY1582" fmla="*/ 696912 h 6857998"/>
              <a:gd name="connsiteX1583" fmla="*/ 1214513 w 7705725"/>
              <a:gd name="connsiteY1583" fmla="*/ 696912 h 6857998"/>
              <a:gd name="connsiteX1584" fmla="*/ 1212280 w 7705725"/>
              <a:gd name="connsiteY1584" fmla="*/ 696912 h 6857998"/>
              <a:gd name="connsiteX1585" fmla="*/ 1209730 w 7705725"/>
              <a:gd name="connsiteY1585" fmla="*/ 696587 h 6857998"/>
              <a:gd name="connsiteX1586" fmla="*/ 1207497 w 7705725"/>
              <a:gd name="connsiteY1586" fmla="*/ 695287 h 6857998"/>
              <a:gd name="connsiteX1587" fmla="*/ 1205584 w 7705725"/>
              <a:gd name="connsiteY1587" fmla="*/ 693987 h 6857998"/>
              <a:gd name="connsiteX1588" fmla="*/ 1203353 w 7705725"/>
              <a:gd name="connsiteY1588" fmla="*/ 691712 h 6857998"/>
              <a:gd name="connsiteX1589" fmla="*/ 1201120 w 7705725"/>
              <a:gd name="connsiteY1589" fmla="*/ 689112 h 6857998"/>
              <a:gd name="connsiteX1590" fmla="*/ 1199207 w 7705725"/>
              <a:gd name="connsiteY1590" fmla="*/ 685862 h 6857998"/>
              <a:gd name="connsiteX1591" fmla="*/ 1196975 w 7705725"/>
              <a:gd name="connsiteY1591" fmla="*/ 681962 h 6857998"/>
              <a:gd name="connsiteX1592" fmla="*/ 1206860 w 7705725"/>
              <a:gd name="connsiteY1592" fmla="*/ 674162 h 6857998"/>
              <a:gd name="connsiteX1593" fmla="*/ 1216744 w 7705725"/>
              <a:gd name="connsiteY1593" fmla="*/ 667337 h 6857998"/>
              <a:gd name="connsiteX1594" fmla="*/ 1221527 w 7705725"/>
              <a:gd name="connsiteY1594" fmla="*/ 664087 h 6857998"/>
              <a:gd name="connsiteX1595" fmla="*/ 1226629 w 7705725"/>
              <a:gd name="connsiteY1595" fmla="*/ 661487 h 6857998"/>
              <a:gd name="connsiteX1596" fmla="*/ 1231412 w 7705725"/>
              <a:gd name="connsiteY1596" fmla="*/ 659212 h 6857998"/>
              <a:gd name="connsiteX1597" fmla="*/ 1235877 w 7705725"/>
              <a:gd name="connsiteY1597" fmla="*/ 657262 h 6857998"/>
              <a:gd name="connsiteX1598" fmla="*/ 1240978 w 7705725"/>
              <a:gd name="connsiteY1598" fmla="*/ 655962 h 6857998"/>
              <a:gd name="connsiteX1599" fmla="*/ 1341369 w 7705725"/>
              <a:gd name="connsiteY1599" fmla="*/ 623888 h 6857998"/>
              <a:gd name="connsiteX1600" fmla="*/ 1346461 w 7705725"/>
              <a:gd name="connsiteY1600" fmla="*/ 628341 h 6857998"/>
              <a:gd name="connsiteX1601" fmla="*/ 1349645 w 7705725"/>
              <a:gd name="connsiteY1601" fmla="*/ 632477 h 6857998"/>
              <a:gd name="connsiteX1602" fmla="*/ 1350918 w 7705725"/>
              <a:gd name="connsiteY1602" fmla="*/ 634386 h 6857998"/>
              <a:gd name="connsiteX1603" fmla="*/ 1352192 w 7705725"/>
              <a:gd name="connsiteY1603" fmla="*/ 636295 h 6857998"/>
              <a:gd name="connsiteX1604" fmla="*/ 1352510 w 7705725"/>
              <a:gd name="connsiteY1604" fmla="*/ 637886 h 6857998"/>
              <a:gd name="connsiteX1605" fmla="*/ 1352828 w 7705725"/>
              <a:gd name="connsiteY1605" fmla="*/ 639795 h 6857998"/>
              <a:gd name="connsiteX1606" fmla="*/ 1352828 w 7705725"/>
              <a:gd name="connsiteY1606" fmla="*/ 641385 h 6857998"/>
              <a:gd name="connsiteX1607" fmla="*/ 1352828 w 7705725"/>
              <a:gd name="connsiteY1607" fmla="*/ 642658 h 6857998"/>
              <a:gd name="connsiteX1608" fmla="*/ 1351555 w 7705725"/>
              <a:gd name="connsiteY1608" fmla="*/ 645839 h 6857998"/>
              <a:gd name="connsiteX1609" fmla="*/ 1349645 w 7705725"/>
              <a:gd name="connsiteY1609" fmla="*/ 648385 h 6857998"/>
              <a:gd name="connsiteX1610" fmla="*/ 1347416 w 7705725"/>
              <a:gd name="connsiteY1610" fmla="*/ 650612 h 6857998"/>
              <a:gd name="connsiteX1611" fmla="*/ 1344552 w 7705725"/>
              <a:gd name="connsiteY1611" fmla="*/ 652839 h 6857998"/>
              <a:gd name="connsiteX1612" fmla="*/ 1341050 w 7705725"/>
              <a:gd name="connsiteY1612" fmla="*/ 655384 h 6857998"/>
              <a:gd name="connsiteX1613" fmla="*/ 1334047 w 7705725"/>
              <a:gd name="connsiteY1613" fmla="*/ 659520 h 6857998"/>
              <a:gd name="connsiteX1614" fmla="*/ 1326407 w 7705725"/>
              <a:gd name="connsiteY1614" fmla="*/ 663974 h 6857998"/>
              <a:gd name="connsiteX1615" fmla="*/ 1323224 w 7705725"/>
              <a:gd name="connsiteY1615" fmla="*/ 666201 h 6857998"/>
              <a:gd name="connsiteX1616" fmla="*/ 1320359 w 7705725"/>
              <a:gd name="connsiteY1616" fmla="*/ 668428 h 6857998"/>
              <a:gd name="connsiteX1617" fmla="*/ 1324815 w 7705725"/>
              <a:gd name="connsiteY1617" fmla="*/ 673836 h 6857998"/>
              <a:gd name="connsiteX1618" fmla="*/ 1328635 w 7705725"/>
              <a:gd name="connsiteY1618" fmla="*/ 678926 h 6857998"/>
              <a:gd name="connsiteX1619" fmla="*/ 1331182 w 7705725"/>
              <a:gd name="connsiteY1619" fmla="*/ 684335 h 6857998"/>
              <a:gd name="connsiteX1620" fmla="*/ 1333411 w 7705725"/>
              <a:gd name="connsiteY1620" fmla="*/ 689107 h 6857998"/>
              <a:gd name="connsiteX1621" fmla="*/ 1335321 w 7705725"/>
              <a:gd name="connsiteY1621" fmla="*/ 693879 h 6857998"/>
              <a:gd name="connsiteX1622" fmla="*/ 1336912 w 7705725"/>
              <a:gd name="connsiteY1622" fmla="*/ 698333 h 6857998"/>
              <a:gd name="connsiteX1623" fmla="*/ 1339140 w 7705725"/>
              <a:gd name="connsiteY1623" fmla="*/ 705969 h 6857998"/>
              <a:gd name="connsiteX1624" fmla="*/ 1340732 w 7705725"/>
              <a:gd name="connsiteY1624" fmla="*/ 708832 h 6857998"/>
              <a:gd name="connsiteX1625" fmla="*/ 1342324 w 7705725"/>
              <a:gd name="connsiteY1625" fmla="*/ 711695 h 6857998"/>
              <a:gd name="connsiteX1626" fmla="*/ 1344234 w 7705725"/>
              <a:gd name="connsiteY1626" fmla="*/ 713286 h 6857998"/>
              <a:gd name="connsiteX1627" fmla="*/ 1346780 w 7705725"/>
              <a:gd name="connsiteY1627" fmla="*/ 714877 h 6857998"/>
              <a:gd name="connsiteX1628" fmla="*/ 1349645 w 7705725"/>
              <a:gd name="connsiteY1628" fmla="*/ 715831 h 6857998"/>
              <a:gd name="connsiteX1629" fmla="*/ 1354102 w 7705725"/>
              <a:gd name="connsiteY1629" fmla="*/ 715831 h 6857998"/>
              <a:gd name="connsiteX1630" fmla="*/ 1358876 w 7705725"/>
              <a:gd name="connsiteY1630" fmla="*/ 714877 h 6857998"/>
              <a:gd name="connsiteX1631" fmla="*/ 1364925 w 7705725"/>
              <a:gd name="connsiteY1631" fmla="*/ 713286 h 6857998"/>
              <a:gd name="connsiteX1632" fmla="*/ 1367153 w 7705725"/>
              <a:gd name="connsiteY1632" fmla="*/ 720603 h 6857998"/>
              <a:gd name="connsiteX1633" fmla="*/ 1367789 w 7705725"/>
              <a:gd name="connsiteY1633" fmla="*/ 726012 h 6857998"/>
              <a:gd name="connsiteX1634" fmla="*/ 1368427 w 7705725"/>
              <a:gd name="connsiteY1634" fmla="*/ 727920 h 6857998"/>
              <a:gd name="connsiteX1635" fmla="*/ 1367789 w 7705725"/>
              <a:gd name="connsiteY1635" fmla="*/ 729829 h 6857998"/>
              <a:gd name="connsiteX1636" fmla="*/ 1367472 w 7705725"/>
              <a:gd name="connsiteY1636" fmla="*/ 731102 h 6857998"/>
              <a:gd name="connsiteX1637" fmla="*/ 1367153 w 7705725"/>
              <a:gd name="connsiteY1637" fmla="*/ 732056 h 6857998"/>
              <a:gd name="connsiteX1638" fmla="*/ 1366516 w 7705725"/>
              <a:gd name="connsiteY1638" fmla="*/ 732693 h 6857998"/>
              <a:gd name="connsiteX1639" fmla="*/ 1365243 w 7705725"/>
              <a:gd name="connsiteY1639" fmla="*/ 733011 h 6857998"/>
              <a:gd name="connsiteX1640" fmla="*/ 1364606 w 7705725"/>
              <a:gd name="connsiteY1640" fmla="*/ 733329 h 6857998"/>
              <a:gd name="connsiteX1641" fmla="*/ 1363015 w 7705725"/>
              <a:gd name="connsiteY1641" fmla="*/ 733329 h 6857998"/>
              <a:gd name="connsiteX1642" fmla="*/ 1360469 w 7705725"/>
              <a:gd name="connsiteY1642" fmla="*/ 732693 h 6857998"/>
              <a:gd name="connsiteX1643" fmla="*/ 1356966 w 7705725"/>
              <a:gd name="connsiteY1643" fmla="*/ 731738 h 6857998"/>
              <a:gd name="connsiteX1644" fmla="*/ 1349645 w 7705725"/>
              <a:gd name="connsiteY1644" fmla="*/ 727920 h 6857998"/>
              <a:gd name="connsiteX1645" fmla="*/ 1342642 w 7705725"/>
              <a:gd name="connsiteY1645" fmla="*/ 723785 h 6857998"/>
              <a:gd name="connsiteX1646" fmla="*/ 1339140 w 7705725"/>
              <a:gd name="connsiteY1646" fmla="*/ 722194 h 6857998"/>
              <a:gd name="connsiteX1647" fmla="*/ 1336275 w 7705725"/>
              <a:gd name="connsiteY1647" fmla="*/ 720921 h 6857998"/>
              <a:gd name="connsiteX1648" fmla="*/ 1333411 w 7705725"/>
              <a:gd name="connsiteY1648" fmla="*/ 720603 h 6857998"/>
              <a:gd name="connsiteX1649" fmla="*/ 1332456 w 7705725"/>
              <a:gd name="connsiteY1649" fmla="*/ 720603 h 6857998"/>
              <a:gd name="connsiteX1650" fmla="*/ 1331500 w 7705725"/>
              <a:gd name="connsiteY1650" fmla="*/ 720921 h 6857998"/>
              <a:gd name="connsiteX1651" fmla="*/ 1329908 w 7705725"/>
              <a:gd name="connsiteY1651" fmla="*/ 722512 h 6857998"/>
              <a:gd name="connsiteX1652" fmla="*/ 1328635 w 7705725"/>
              <a:gd name="connsiteY1652" fmla="*/ 724103 h 6857998"/>
              <a:gd name="connsiteX1653" fmla="*/ 1327999 w 7705725"/>
              <a:gd name="connsiteY1653" fmla="*/ 725694 h 6857998"/>
              <a:gd name="connsiteX1654" fmla="*/ 1327999 w 7705725"/>
              <a:gd name="connsiteY1654" fmla="*/ 726966 h 6857998"/>
              <a:gd name="connsiteX1655" fmla="*/ 1328317 w 7705725"/>
              <a:gd name="connsiteY1655" fmla="*/ 728557 h 6857998"/>
              <a:gd name="connsiteX1656" fmla="*/ 1328953 w 7705725"/>
              <a:gd name="connsiteY1656" fmla="*/ 730466 h 6857998"/>
              <a:gd name="connsiteX1657" fmla="*/ 1331182 w 7705725"/>
              <a:gd name="connsiteY1657" fmla="*/ 733965 h 6857998"/>
              <a:gd name="connsiteX1658" fmla="*/ 1334047 w 7705725"/>
              <a:gd name="connsiteY1658" fmla="*/ 737147 h 6857998"/>
              <a:gd name="connsiteX1659" fmla="*/ 1336593 w 7705725"/>
              <a:gd name="connsiteY1659" fmla="*/ 740646 h 6857998"/>
              <a:gd name="connsiteX1660" fmla="*/ 1337230 w 7705725"/>
              <a:gd name="connsiteY1660" fmla="*/ 742555 h 6857998"/>
              <a:gd name="connsiteX1661" fmla="*/ 1338185 w 7705725"/>
              <a:gd name="connsiteY1661" fmla="*/ 744146 h 6857998"/>
              <a:gd name="connsiteX1662" fmla="*/ 1338185 w 7705725"/>
              <a:gd name="connsiteY1662" fmla="*/ 745418 h 6857998"/>
              <a:gd name="connsiteX1663" fmla="*/ 1337548 w 7705725"/>
              <a:gd name="connsiteY1663" fmla="*/ 747009 h 6857998"/>
              <a:gd name="connsiteX1664" fmla="*/ 1336912 w 7705725"/>
              <a:gd name="connsiteY1664" fmla="*/ 748600 h 6857998"/>
              <a:gd name="connsiteX1665" fmla="*/ 1335957 w 7705725"/>
              <a:gd name="connsiteY1665" fmla="*/ 749872 h 6857998"/>
              <a:gd name="connsiteX1666" fmla="*/ 1334683 w 7705725"/>
              <a:gd name="connsiteY1666" fmla="*/ 750827 h 6857998"/>
              <a:gd name="connsiteX1667" fmla="*/ 1333092 w 7705725"/>
              <a:gd name="connsiteY1667" fmla="*/ 752099 h 6857998"/>
              <a:gd name="connsiteX1668" fmla="*/ 1330227 w 7705725"/>
              <a:gd name="connsiteY1668" fmla="*/ 753372 h 6857998"/>
              <a:gd name="connsiteX1669" fmla="*/ 1326407 w 7705725"/>
              <a:gd name="connsiteY1669" fmla="*/ 754963 h 6857998"/>
              <a:gd name="connsiteX1670" fmla="*/ 1321950 w 7705725"/>
              <a:gd name="connsiteY1670" fmla="*/ 755917 h 6857998"/>
              <a:gd name="connsiteX1671" fmla="*/ 1317176 w 7705725"/>
              <a:gd name="connsiteY1671" fmla="*/ 756872 h 6857998"/>
              <a:gd name="connsiteX1672" fmla="*/ 1306989 w 7705725"/>
              <a:gd name="connsiteY1672" fmla="*/ 758462 h 6857998"/>
              <a:gd name="connsiteX1673" fmla="*/ 1302214 w 7705725"/>
              <a:gd name="connsiteY1673" fmla="*/ 759417 h 6857998"/>
              <a:gd name="connsiteX1674" fmla="*/ 1296802 w 7705725"/>
              <a:gd name="connsiteY1674" fmla="*/ 760689 h 6857998"/>
              <a:gd name="connsiteX1675" fmla="*/ 1291709 w 7705725"/>
              <a:gd name="connsiteY1675" fmla="*/ 762598 h 6857998"/>
              <a:gd name="connsiteX1676" fmla="*/ 1286934 w 7705725"/>
              <a:gd name="connsiteY1676" fmla="*/ 764825 h 6857998"/>
              <a:gd name="connsiteX1677" fmla="*/ 1282478 w 7705725"/>
              <a:gd name="connsiteY1677" fmla="*/ 767370 h 6857998"/>
              <a:gd name="connsiteX1678" fmla="*/ 1280249 w 7705725"/>
              <a:gd name="connsiteY1678" fmla="*/ 769279 h 6857998"/>
              <a:gd name="connsiteX1679" fmla="*/ 1278340 w 7705725"/>
              <a:gd name="connsiteY1679" fmla="*/ 771188 h 6857998"/>
              <a:gd name="connsiteX1680" fmla="*/ 1276429 w 7705725"/>
              <a:gd name="connsiteY1680" fmla="*/ 773415 h 6857998"/>
              <a:gd name="connsiteX1681" fmla="*/ 1274519 w 7705725"/>
              <a:gd name="connsiteY1681" fmla="*/ 775960 h 6857998"/>
              <a:gd name="connsiteX1682" fmla="*/ 1272928 w 7705725"/>
              <a:gd name="connsiteY1682" fmla="*/ 778505 h 6857998"/>
              <a:gd name="connsiteX1683" fmla="*/ 1271654 w 7705725"/>
              <a:gd name="connsiteY1683" fmla="*/ 781050 h 6857998"/>
              <a:gd name="connsiteX1684" fmla="*/ 1268789 w 7705725"/>
              <a:gd name="connsiteY1684" fmla="*/ 776915 h 6857998"/>
              <a:gd name="connsiteX1685" fmla="*/ 1265925 w 7705725"/>
              <a:gd name="connsiteY1685" fmla="*/ 773415 h 6857998"/>
              <a:gd name="connsiteX1686" fmla="*/ 1262741 w 7705725"/>
              <a:gd name="connsiteY1686" fmla="*/ 770552 h 6857998"/>
              <a:gd name="connsiteX1687" fmla="*/ 1260195 w 7705725"/>
              <a:gd name="connsiteY1687" fmla="*/ 768643 h 6857998"/>
              <a:gd name="connsiteX1688" fmla="*/ 1257012 w 7705725"/>
              <a:gd name="connsiteY1688" fmla="*/ 767370 h 6857998"/>
              <a:gd name="connsiteX1689" fmla="*/ 1254147 w 7705725"/>
              <a:gd name="connsiteY1689" fmla="*/ 766734 h 6857998"/>
              <a:gd name="connsiteX1690" fmla="*/ 1250963 w 7705725"/>
              <a:gd name="connsiteY1690" fmla="*/ 767052 h 6857998"/>
              <a:gd name="connsiteX1691" fmla="*/ 1248099 w 7705725"/>
              <a:gd name="connsiteY1691" fmla="*/ 768007 h 6857998"/>
              <a:gd name="connsiteX1692" fmla="*/ 1246506 w 7705725"/>
              <a:gd name="connsiteY1692" fmla="*/ 762916 h 6857998"/>
              <a:gd name="connsiteX1693" fmla="*/ 1246189 w 7705725"/>
              <a:gd name="connsiteY1693" fmla="*/ 758780 h 6857998"/>
              <a:gd name="connsiteX1694" fmla="*/ 1246825 w 7705725"/>
              <a:gd name="connsiteY1694" fmla="*/ 755281 h 6857998"/>
              <a:gd name="connsiteX1695" fmla="*/ 1248099 w 7705725"/>
              <a:gd name="connsiteY1695" fmla="*/ 752418 h 6857998"/>
              <a:gd name="connsiteX1696" fmla="*/ 1250008 w 7705725"/>
              <a:gd name="connsiteY1696" fmla="*/ 749872 h 6857998"/>
              <a:gd name="connsiteX1697" fmla="*/ 1252237 w 7705725"/>
              <a:gd name="connsiteY1697" fmla="*/ 747327 h 6857998"/>
              <a:gd name="connsiteX1698" fmla="*/ 1255420 w 7705725"/>
              <a:gd name="connsiteY1698" fmla="*/ 745100 h 6857998"/>
              <a:gd name="connsiteX1699" fmla="*/ 1258285 w 7705725"/>
              <a:gd name="connsiteY1699" fmla="*/ 743191 h 6857998"/>
              <a:gd name="connsiteX1700" fmla="*/ 1264970 w 7705725"/>
              <a:gd name="connsiteY1700" fmla="*/ 740010 h 6857998"/>
              <a:gd name="connsiteX1701" fmla="*/ 1272292 w 7705725"/>
              <a:gd name="connsiteY1701" fmla="*/ 736510 h 6857998"/>
              <a:gd name="connsiteX1702" fmla="*/ 1275156 w 7705725"/>
              <a:gd name="connsiteY1702" fmla="*/ 734283 h 6857998"/>
              <a:gd name="connsiteX1703" fmla="*/ 1278340 w 7705725"/>
              <a:gd name="connsiteY1703" fmla="*/ 732056 h 6857998"/>
              <a:gd name="connsiteX1704" fmla="*/ 1280886 w 7705725"/>
              <a:gd name="connsiteY1704" fmla="*/ 728875 h 6857998"/>
              <a:gd name="connsiteX1705" fmla="*/ 1282796 w 7705725"/>
              <a:gd name="connsiteY1705" fmla="*/ 726012 h 6857998"/>
              <a:gd name="connsiteX1706" fmla="*/ 1283115 w 7705725"/>
              <a:gd name="connsiteY1706" fmla="*/ 724421 h 6857998"/>
              <a:gd name="connsiteX1707" fmla="*/ 1283751 w 7705725"/>
              <a:gd name="connsiteY1707" fmla="*/ 722830 h 6857998"/>
              <a:gd name="connsiteX1708" fmla="*/ 1283115 w 7705725"/>
              <a:gd name="connsiteY1708" fmla="*/ 719012 h 6857998"/>
              <a:gd name="connsiteX1709" fmla="*/ 1282160 w 7705725"/>
              <a:gd name="connsiteY1709" fmla="*/ 714877 h 6857998"/>
              <a:gd name="connsiteX1710" fmla="*/ 1280568 w 7705725"/>
              <a:gd name="connsiteY1710" fmla="*/ 710741 h 6857998"/>
              <a:gd name="connsiteX1711" fmla="*/ 1277703 w 7705725"/>
              <a:gd name="connsiteY1711" fmla="*/ 703105 h 6857998"/>
              <a:gd name="connsiteX1712" fmla="*/ 1276429 w 7705725"/>
              <a:gd name="connsiteY1712" fmla="*/ 700560 h 6857998"/>
              <a:gd name="connsiteX1713" fmla="*/ 1276429 w 7705725"/>
              <a:gd name="connsiteY1713" fmla="*/ 699924 h 6857998"/>
              <a:gd name="connsiteX1714" fmla="*/ 1276429 w 7705725"/>
              <a:gd name="connsiteY1714" fmla="*/ 699606 h 6857998"/>
              <a:gd name="connsiteX1715" fmla="*/ 1278658 w 7705725"/>
              <a:gd name="connsiteY1715" fmla="*/ 696742 h 6857998"/>
              <a:gd name="connsiteX1716" fmla="*/ 1280568 w 7705725"/>
              <a:gd name="connsiteY1716" fmla="*/ 694834 h 6857998"/>
              <a:gd name="connsiteX1717" fmla="*/ 1282478 w 7705725"/>
              <a:gd name="connsiteY1717" fmla="*/ 693879 h 6857998"/>
              <a:gd name="connsiteX1718" fmla="*/ 1284706 w 7705725"/>
              <a:gd name="connsiteY1718" fmla="*/ 692925 h 6857998"/>
              <a:gd name="connsiteX1719" fmla="*/ 1286934 w 7705725"/>
              <a:gd name="connsiteY1719" fmla="*/ 692607 h 6857998"/>
              <a:gd name="connsiteX1720" fmla="*/ 1289163 w 7705725"/>
              <a:gd name="connsiteY1720" fmla="*/ 692288 h 6857998"/>
              <a:gd name="connsiteX1721" fmla="*/ 1293301 w 7705725"/>
              <a:gd name="connsiteY1721" fmla="*/ 692925 h 6857998"/>
              <a:gd name="connsiteX1722" fmla="*/ 1298076 w 7705725"/>
              <a:gd name="connsiteY1722" fmla="*/ 693879 h 6857998"/>
              <a:gd name="connsiteX1723" fmla="*/ 1302214 w 7705725"/>
              <a:gd name="connsiteY1723" fmla="*/ 693879 h 6857998"/>
              <a:gd name="connsiteX1724" fmla="*/ 1304442 w 7705725"/>
              <a:gd name="connsiteY1724" fmla="*/ 693879 h 6857998"/>
              <a:gd name="connsiteX1725" fmla="*/ 1306353 w 7705725"/>
              <a:gd name="connsiteY1725" fmla="*/ 692925 h 6857998"/>
              <a:gd name="connsiteX1726" fmla="*/ 1308263 w 7705725"/>
              <a:gd name="connsiteY1726" fmla="*/ 692288 h 6857998"/>
              <a:gd name="connsiteX1727" fmla="*/ 1310172 w 7705725"/>
              <a:gd name="connsiteY1727" fmla="*/ 690698 h 6857998"/>
              <a:gd name="connsiteX1728" fmla="*/ 1310809 w 7705725"/>
              <a:gd name="connsiteY1728" fmla="*/ 688789 h 6857998"/>
              <a:gd name="connsiteX1729" fmla="*/ 1311764 w 7705725"/>
              <a:gd name="connsiteY1729" fmla="*/ 685926 h 6857998"/>
              <a:gd name="connsiteX1730" fmla="*/ 1312082 w 7705725"/>
              <a:gd name="connsiteY1730" fmla="*/ 682426 h 6857998"/>
              <a:gd name="connsiteX1731" fmla="*/ 1312400 w 7705725"/>
              <a:gd name="connsiteY1731" fmla="*/ 678290 h 6857998"/>
              <a:gd name="connsiteX1732" fmla="*/ 1313037 w 7705725"/>
              <a:gd name="connsiteY1732" fmla="*/ 668428 h 6857998"/>
              <a:gd name="connsiteX1733" fmla="*/ 1313356 w 7705725"/>
              <a:gd name="connsiteY1733" fmla="*/ 663019 h 6857998"/>
              <a:gd name="connsiteX1734" fmla="*/ 1314311 w 7705725"/>
              <a:gd name="connsiteY1734" fmla="*/ 657611 h 6857998"/>
              <a:gd name="connsiteX1735" fmla="*/ 1315266 w 7705725"/>
              <a:gd name="connsiteY1735" fmla="*/ 651884 h 6857998"/>
              <a:gd name="connsiteX1736" fmla="*/ 1316857 w 7705725"/>
              <a:gd name="connsiteY1736" fmla="*/ 646476 h 6857998"/>
              <a:gd name="connsiteX1737" fmla="*/ 1319086 w 7705725"/>
              <a:gd name="connsiteY1737" fmla="*/ 641385 h 6857998"/>
              <a:gd name="connsiteX1738" fmla="*/ 1321950 w 7705725"/>
              <a:gd name="connsiteY1738" fmla="*/ 636613 h 6857998"/>
              <a:gd name="connsiteX1739" fmla="*/ 1323860 w 7705725"/>
              <a:gd name="connsiteY1739" fmla="*/ 634386 h 6857998"/>
              <a:gd name="connsiteX1740" fmla="*/ 1325134 w 7705725"/>
              <a:gd name="connsiteY1740" fmla="*/ 632477 h 6857998"/>
              <a:gd name="connsiteX1741" fmla="*/ 1327362 w 7705725"/>
              <a:gd name="connsiteY1741" fmla="*/ 630569 h 6857998"/>
              <a:gd name="connsiteX1742" fmla="*/ 1329908 w 7705725"/>
              <a:gd name="connsiteY1742" fmla="*/ 628660 h 6857998"/>
              <a:gd name="connsiteX1743" fmla="*/ 1332456 w 7705725"/>
              <a:gd name="connsiteY1743" fmla="*/ 627387 h 6857998"/>
              <a:gd name="connsiteX1744" fmla="*/ 1335002 w 7705725"/>
              <a:gd name="connsiteY1744" fmla="*/ 626115 h 6857998"/>
              <a:gd name="connsiteX1745" fmla="*/ 1338185 w 7705725"/>
              <a:gd name="connsiteY1745" fmla="*/ 624842 h 6857998"/>
              <a:gd name="connsiteX1746" fmla="*/ 1665881 w 7705725"/>
              <a:gd name="connsiteY1746" fmla="*/ 573089 h 6857998"/>
              <a:gd name="connsiteX1747" fmla="*/ 1667172 w 7705725"/>
              <a:gd name="connsiteY1747" fmla="*/ 577131 h 6857998"/>
              <a:gd name="connsiteX1748" fmla="*/ 1668141 w 7705725"/>
              <a:gd name="connsiteY1748" fmla="*/ 581484 h 6857998"/>
              <a:gd name="connsiteX1749" fmla="*/ 1668464 w 7705725"/>
              <a:gd name="connsiteY1749" fmla="*/ 584905 h 6857998"/>
              <a:gd name="connsiteX1750" fmla="*/ 1668141 w 7705725"/>
              <a:gd name="connsiteY1750" fmla="*/ 588326 h 6857998"/>
              <a:gd name="connsiteX1751" fmla="*/ 1667495 w 7705725"/>
              <a:gd name="connsiteY1751" fmla="*/ 591746 h 6857998"/>
              <a:gd name="connsiteX1752" fmla="*/ 1666849 w 7705725"/>
              <a:gd name="connsiteY1752" fmla="*/ 594855 h 6857998"/>
              <a:gd name="connsiteX1753" fmla="*/ 1664589 w 7705725"/>
              <a:gd name="connsiteY1753" fmla="*/ 601386 h 6857998"/>
              <a:gd name="connsiteX1754" fmla="*/ 1662330 w 7705725"/>
              <a:gd name="connsiteY1754" fmla="*/ 607605 h 6857998"/>
              <a:gd name="connsiteX1755" fmla="*/ 1661361 w 7705725"/>
              <a:gd name="connsiteY1755" fmla="*/ 611025 h 6857998"/>
              <a:gd name="connsiteX1756" fmla="*/ 1660715 w 7705725"/>
              <a:gd name="connsiteY1756" fmla="*/ 614135 h 6857998"/>
              <a:gd name="connsiteX1757" fmla="*/ 1660715 w 7705725"/>
              <a:gd name="connsiteY1757" fmla="*/ 617555 h 6857998"/>
              <a:gd name="connsiteX1758" fmla="*/ 1661038 w 7705725"/>
              <a:gd name="connsiteY1758" fmla="*/ 621287 h 6857998"/>
              <a:gd name="connsiteX1759" fmla="*/ 1662006 w 7705725"/>
              <a:gd name="connsiteY1759" fmla="*/ 625329 h 6857998"/>
              <a:gd name="connsiteX1760" fmla="*/ 1663299 w 7705725"/>
              <a:gd name="connsiteY1760" fmla="*/ 629371 h 6857998"/>
              <a:gd name="connsiteX1761" fmla="*/ 1655225 w 7705725"/>
              <a:gd name="connsiteY1761" fmla="*/ 628127 h 6857998"/>
              <a:gd name="connsiteX1762" fmla="*/ 1651674 w 7705725"/>
              <a:gd name="connsiteY1762" fmla="*/ 627817 h 6857998"/>
              <a:gd name="connsiteX1763" fmla="*/ 1647153 w 7705725"/>
              <a:gd name="connsiteY1763" fmla="*/ 627817 h 6857998"/>
              <a:gd name="connsiteX1764" fmla="*/ 1643602 w 7705725"/>
              <a:gd name="connsiteY1764" fmla="*/ 628749 h 6857998"/>
              <a:gd name="connsiteX1765" fmla="*/ 1639405 w 7705725"/>
              <a:gd name="connsiteY1765" fmla="*/ 629371 h 6857998"/>
              <a:gd name="connsiteX1766" fmla="*/ 1634884 w 7705725"/>
              <a:gd name="connsiteY1766" fmla="*/ 631237 h 6857998"/>
              <a:gd name="connsiteX1767" fmla="*/ 1630363 w 7705725"/>
              <a:gd name="connsiteY1767" fmla="*/ 633414 h 6857998"/>
              <a:gd name="connsiteX1768" fmla="*/ 1631655 w 7705725"/>
              <a:gd name="connsiteY1768" fmla="*/ 629371 h 6857998"/>
              <a:gd name="connsiteX1769" fmla="*/ 1632624 w 7705725"/>
              <a:gd name="connsiteY1769" fmla="*/ 625018 h 6857998"/>
              <a:gd name="connsiteX1770" fmla="*/ 1634238 w 7705725"/>
              <a:gd name="connsiteY1770" fmla="*/ 616311 h 6857998"/>
              <a:gd name="connsiteX1771" fmla="*/ 1636176 w 7705725"/>
              <a:gd name="connsiteY1771" fmla="*/ 607605 h 6857998"/>
              <a:gd name="connsiteX1772" fmla="*/ 1636821 w 7705725"/>
              <a:gd name="connsiteY1772" fmla="*/ 603562 h 6857998"/>
              <a:gd name="connsiteX1773" fmla="*/ 1638436 w 7705725"/>
              <a:gd name="connsiteY1773" fmla="*/ 599520 h 6857998"/>
              <a:gd name="connsiteX1774" fmla="*/ 1640051 w 7705725"/>
              <a:gd name="connsiteY1774" fmla="*/ 595478 h 6857998"/>
              <a:gd name="connsiteX1775" fmla="*/ 1641987 w 7705725"/>
              <a:gd name="connsiteY1775" fmla="*/ 591435 h 6857998"/>
              <a:gd name="connsiteX1776" fmla="*/ 1644248 w 7705725"/>
              <a:gd name="connsiteY1776" fmla="*/ 587703 h 6857998"/>
              <a:gd name="connsiteX1777" fmla="*/ 1647153 w 7705725"/>
              <a:gd name="connsiteY1777" fmla="*/ 584283 h 6857998"/>
              <a:gd name="connsiteX1778" fmla="*/ 1650706 w 7705725"/>
              <a:gd name="connsiteY1778" fmla="*/ 580863 h 6857998"/>
              <a:gd name="connsiteX1779" fmla="*/ 1654902 w 7705725"/>
              <a:gd name="connsiteY1779" fmla="*/ 578064 h 6857998"/>
              <a:gd name="connsiteX1780" fmla="*/ 1660069 w 7705725"/>
              <a:gd name="connsiteY1780" fmla="*/ 575266 h 6857998"/>
              <a:gd name="connsiteX1781" fmla="*/ 6215036 w 7705725"/>
              <a:gd name="connsiteY1781" fmla="*/ 534989 h 6857998"/>
              <a:gd name="connsiteX1782" fmla="*/ 6218202 w 7705725"/>
              <a:gd name="connsiteY1782" fmla="*/ 534989 h 6857998"/>
              <a:gd name="connsiteX1783" fmla="*/ 6221368 w 7705725"/>
              <a:gd name="connsiteY1783" fmla="*/ 534989 h 6857998"/>
              <a:gd name="connsiteX1784" fmla="*/ 6224851 w 7705725"/>
              <a:gd name="connsiteY1784" fmla="*/ 535628 h 6857998"/>
              <a:gd name="connsiteX1785" fmla="*/ 6228017 w 7705725"/>
              <a:gd name="connsiteY1785" fmla="*/ 535947 h 6857998"/>
              <a:gd name="connsiteX1786" fmla="*/ 6231500 w 7705725"/>
              <a:gd name="connsiteY1786" fmla="*/ 537224 h 6857998"/>
              <a:gd name="connsiteX1787" fmla="*/ 6238465 w 7705725"/>
              <a:gd name="connsiteY1787" fmla="*/ 539780 h 6857998"/>
              <a:gd name="connsiteX1788" fmla="*/ 6245747 w 7705725"/>
              <a:gd name="connsiteY1788" fmla="*/ 543292 h 6857998"/>
              <a:gd name="connsiteX1789" fmla="*/ 6253029 w 7705725"/>
              <a:gd name="connsiteY1789" fmla="*/ 547444 h 6857998"/>
              <a:gd name="connsiteX1790" fmla="*/ 6259995 w 7705725"/>
              <a:gd name="connsiteY1790" fmla="*/ 551916 h 6857998"/>
              <a:gd name="connsiteX1791" fmla="*/ 6275192 w 7705725"/>
              <a:gd name="connsiteY1791" fmla="*/ 562136 h 6857998"/>
              <a:gd name="connsiteX1792" fmla="*/ 6289756 w 7705725"/>
              <a:gd name="connsiteY1792" fmla="*/ 572037 h 6857998"/>
              <a:gd name="connsiteX1793" fmla="*/ 6297038 w 7705725"/>
              <a:gd name="connsiteY1793" fmla="*/ 576508 h 6857998"/>
              <a:gd name="connsiteX1794" fmla="*/ 6304004 w 7705725"/>
              <a:gd name="connsiteY1794" fmla="*/ 580340 h 6857998"/>
              <a:gd name="connsiteX1795" fmla="*/ 6311286 w 7705725"/>
              <a:gd name="connsiteY1795" fmla="*/ 583854 h 6857998"/>
              <a:gd name="connsiteX1796" fmla="*/ 6318251 w 7705725"/>
              <a:gd name="connsiteY1796" fmla="*/ 586409 h 6857998"/>
              <a:gd name="connsiteX1797" fmla="*/ 6315402 w 7705725"/>
              <a:gd name="connsiteY1797" fmla="*/ 587686 h 6857998"/>
              <a:gd name="connsiteX1798" fmla="*/ 6311919 w 7705725"/>
              <a:gd name="connsiteY1798" fmla="*/ 588644 h 6857998"/>
              <a:gd name="connsiteX1799" fmla="*/ 6309069 w 7705725"/>
              <a:gd name="connsiteY1799" fmla="*/ 588964 h 6857998"/>
              <a:gd name="connsiteX1800" fmla="*/ 6305587 w 7705725"/>
              <a:gd name="connsiteY1800" fmla="*/ 588964 h 6857998"/>
              <a:gd name="connsiteX1801" fmla="*/ 6302421 w 7705725"/>
              <a:gd name="connsiteY1801" fmla="*/ 588964 h 6857998"/>
              <a:gd name="connsiteX1802" fmla="*/ 6299254 w 7705725"/>
              <a:gd name="connsiteY1802" fmla="*/ 588325 h 6857998"/>
              <a:gd name="connsiteX1803" fmla="*/ 6295772 w 7705725"/>
              <a:gd name="connsiteY1803" fmla="*/ 587686 h 6857998"/>
              <a:gd name="connsiteX1804" fmla="*/ 6292289 w 7705725"/>
              <a:gd name="connsiteY1804" fmla="*/ 586728 h 6857998"/>
              <a:gd name="connsiteX1805" fmla="*/ 6285324 w 7705725"/>
              <a:gd name="connsiteY1805" fmla="*/ 583854 h 6857998"/>
              <a:gd name="connsiteX1806" fmla="*/ 6278042 w 7705725"/>
              <a:gd name="connsiteY1806" fmla="*/ 580340 h 6857998"/>
              <a:gd name="connsiteX1807" fmla="*/ 6271076 w 7705725"/>
              <a:gd name="connsiteY1807" fmla="*/ 576189 h 6857998"/>
              <a:gd name="connsiteX1808" fmla="*/ 6263794 w 7705725"/>
              <a:gd name="connsiteY1808" fmla="*/ 571717 h 6857998"/>
              <a:gd name="connsiteX1809" fmla="*/ 6249230 w 7705725"/>
              <a:gd name="connsiteY1809" fmla="*/ 561816 h 6857998"/>
              <a:gd name="connsiteX1810" fmla="*/ 6234033 w 7705725"/>
              <a:gd name="connsiteY1810" fmla="*/ 551916 h 6857998"/>
              <a:gd name="connsiteX1811" fmla="*/ 6227067 w 7705725"/>
              <a:gd name="connsiteY1811" fmla="*/ 547444 h 6857998"/>
              <a:gd name="connsiteX1812" fmla="*/ 6219785 w 7705725"/>
              <a:gd name="connsiteY1812" fmla="*/ 543612 h 6857998"/>
              <a:gd name="connsiteX1813" fmla="*/ 6212820 w 7705725"/>
              <a:gd name="connsiteY1813" fmla="*/ 540099 h 6857998"/>
              <a:gd name="connsiteX1814" fmla="*/ 6205538 w 7705725"/>
              <a:gd name="connsiteY1814" fmla="*/ 537544 h 6857998"/>
              <a:gd name="connsiteX1815" fmla="*/ 6208387 w 7705725"/>
              <a:gd name="connsiteY1815" fmla="*/ 536266 h 6857998"/>
              <a:gd name="connsiteX1816" fmla="*/ 6211870 w 7705725"/>
              <a:gd name="connsiteY1816" fmla="*/ 535628 h 6857998"/>
              <a:gd name="connsiteX1817" fmla="*/ 1737018 w 7705725"/>
              <a:gd name="connsiteY1817" fmla="*/ 395289 h 6857998"/>
              <a:gd name="connsiteX1818" fmla="*/ 1739569 w 7705725"/>
              <a:gd name="connsiteY1818" fmla="*/ 399111 h 6857998"/>
              <a:gd name="connsiteX1819" fmla="*/ 1741482 w 7705725"/>
              <a:gd name="connsiteY1819" fmla="*/ 402614 h 6857998"/>
              <a:gd name="connsiteX1820" fmla="*/ 1742757 w 7705725"/>
              <a:gd name="connsiteY1820" fmla="*/ 406117 h 6857998"/>
              <a:gd name="connsiteX1821" fmla="*/ 1743077 w 7705725"/>
              <a:gd name="connsiteY1821" fmla="*/ 408984 h 6857998"/>
              <a:gd name="connsiteX1822" fmla="*/ 1743077 w 7705725"/>
              <a:gd name="connsiteY1822" fmla="*/ 411532 h 6857998"/>
              <a:gd name="connsiteX1823" fmla="*/ 1742757 w 7705725"/>
              <a:gd name="connsiteY1823" fmla="*/ 414079 h 6857998"/>
              <a:gd name="connsiteX1824" fmla="*/ 1741482 w 7705725"/>
              <a:gd name="connsiteY1824" fmla="*/ 416309 h 6857998"/>
              <a:gd name="connsiteX1825" fmla="*/ 1739887 w 7705725"/>
              <a:gd name="connsiteY1825" fmla="*/ 418220 h 6857998"/>
              <a:gd name="connsiteX1826" fmla="*/ 1737974 w 7705725"/>
              <a:gd name="connsiteY1826" fmla="*/ 420131 h 6857998"/>
              <a:gd name="connsiteX1827" fmla="*/ 1735742 w 7705725"/>
              <a:gd name="connsiteY1827" fmla="*/ 422041 h 6857998"/>
              <a:gd name="connsiteX1828" fmla="*/ 1730958 w 7705725"/>
              <a:gd name="connsiteY1828" fmla="*/ 425226 h 6857998"/>
              <a:gd name="connsiteX1829" fmla="*/ 1725537 w 7705725"/>
              <a:gd name="connsiteY1829" fmla="*/ 428411 h 6857998"/>
              <a:gd name="connsiteX1830" fmla="*/ 1719795 w 7705725"/>
              <a:gd name="connsiteY1830" fmla="*/ 431277 h 6857998"/>
              <a:gd name="connsiteX1831" fmla="*/ 1719158 w 7705725"/>
              <a:gd name="connsiteY1831" fmla="*/ 442106 h 6857998"/>
              <a:gd name="connsiteX1832" fmla="*/ 1717245 w 7705725"/>
              <a:gd name="connsiteY1832" fmla="*/ 452297 h 6857998"/>
              <a:gd name="connsiteX1833" fmla="*/ 1715330 w 7705725"/>
              <a:gd name="connsiteY1833" fmla="*/ 462488 h 6857998"/>
              <a:gd name="connsiteX1834" fmla="*/ 1712780 w 7705725"/>
              <a:gd name="connsiteY1834" fmla="*/ 471724 h 6857998"/>
              <a:gd name="connsiteX1835" fmla="*/ 1709272 w 7705725"/>
              <a:gd name="connsiteY1835" fmla="*/ 481279 h 6857998"/>
              <a:gd name="connsiteX1836" fmla="*/ 1705125 w 7705725"/>
              <a:gd name="connsiteY1836" fmla="*/ 490515 h 6857998"/>
              <a:gd name="connsiteX1837" fmla="*/ 1700661 w 7705725"/>
              <a:gd name="connsiteY1837" fmla="*/ 499432 h 6857998"/>
              <a:gd name="connsiteX1838" fmla="*/ 1695239 w 7705725"/>
              <a:gd name="connsiteY1838" fmla="*/ 507713 h 6857998"/>
              <a:gd name="connsiteX1839" fmla="*/ 1689499 w 7705725"/>
              <a:gd name="connsiteY1839" fmla="*/ 515993 h 6857998"/>
              <a:gd name="connsiteX1840" fmla="*/ 1682802 w 7705725"/>
              <a:gd name="connsiteY1840" fmla="*/ 523955 h 6857998"/>
              <a:gd name="connsiteX1841" fmla="*/ 1675147 w 7705725"/>
              <a:gd name="connsiteY1841" fmla="*/ 531598 h 6857998"/>
              <a:gd name="connsiteX1842" fmla="*/ 1667174 w 7705725"/>
              <a:gd name="connsiteY1842" fmla="*/ 539242 h 6857998"/>
              <a:gd name="connsiteX1843" fmla="*/ 1658245 w 7705725"/>
              <a:gd name="connsiteY1843" fmla="*/ 545930 h 6857998"/>
              <a:gd name="connsiteX1844" fmla="*/ 1648677 w 7705725"/>
              <a:gd name="connsiteY1844" fmla="*/ 552936 h 6857998"/>
              <a:gd name="connsiteX1845" fmla="*/ 1638154 w 7705725"/>
              <a:gd name="connsiteY1845" fmla="*/ 558987 h 6857998"/>
              <a:gd name="connsiteX1846" fmla="*/ 1626672 w 7705725"/>
              <a:gd name="connsiteY1846" fmla="*/ 565039 h 6857998"/>
              <a:gd name="connsiteX1847" fmla="*/ 1626353 w 7705725"/>
              <a:gd name="connsiteY1847" fmla="*/ 556121 h 6857998"/>
              <a:gd name="connsiteX1848" fmla="*/ 1626033 w 7705725"/>
              <a:gd name="connsiteY1848" fmla="*/ 551981 h 6857998"/>
              <a:gd name="connsiteX1849" fmla="*/ 1625077 w 7705725"/>
              <a:gd name="connsiteY1849" fmla="*/ 547522 h 6857998"/>
              <a:gd name="connsiteX1850" fmla="*/ 1624120 w 7705725"/>
              <a:gd name="connsiteY1850" fmla="*/ 543063 h 6857998"/>
              <a:gd name="connsiteX1851" fmla="*/ 1622525 w 7705725"/>
              <a:gd name="connsiteY1851" fmla="*/ 537968 h 6857998"/>
              <a:gd name="connsiteX1852" fmla="*/ 1620293 w 7705725"/>
              <a:gd name="connsiteY1852" fmla="*/ 532872 h 6857998"/>
              <a:gd name="connsiteX1853" fmla="*/ 1617104 w 7705725"/>
              <a:gd name="connsiteY1853" fmla="*/ 527458 h 6857998"/>
              <a:gd name="connsiteX1854" fmla="*/ 1615828 w 7705725"/>
              <a:gd name="connsiteY1854" fmla="*/ 531916 h 6857998"/>
              <a:gd name="connsiteX1855" fmla="*/ 1614553 w 7705725"/>
              <a:gd name="connsiteY1855" fmla="*/ 537012 h 6857998"/>
              <a:gd name="connsiteX1856" fmla="*/ 1614234 w 7705725"/>
              <a:gd name="connsiteY1856" fmla="*/ 542108 h 6857998"/>
              <a:gd name="connsiteX1857" fmla="*/ 1614234 w 7705725"/>
              <a:gd name="connsiteY1857" fmla="*/ 547522 h 6857998"/>
              <a:gd name="connsiteX1858" fmla="*/ 1614553 w 7705725"/>
              <a:gd name="connsiteY1858" fmla="*/ 558032 h 6857998"/>
              <a:gd name="connsiteX1859" fmla="*/ 1614553 w 7705725"/>
              <a:gd name="connsiteY1859" fmla="*/ 563446 h 6857998"/>
              <a:gd name="connsiteX1860" fmla="*/ 1614553 w 7705725"/>
              <a:gd name="connsiteY1860" fmla="*/ 568542 h 6857998"/>
              <a:gd name="connsiteX1861" fmla="*/ 1614234 w 7705725"/>
              <a:gd name="connsiteY1861" fmla="*/ 573956 h 6857998"/>
              <a:gd name="connsiteX1862" fmla="*/ 1612958 w 7705725"/>
              <a:gd name="connsiteY1862" fmla="*/ 579052 h 6857998"/>
              <a:gd name="connsiteX1863" fmla="*/ 1611683 w 7705725"/>
              <a:gd name="connsiteY1863" fmla="*/ 583511 h 6857998"/>
              <a:gd name="connsiteX1864" fmla="*/ 1610407 w 7705725"/>
              <a:gd name="connsiteY1864" fmla="*/ 585740 h 6857998"/>
              <a:gd name="connsiteX1865" fmla="*/ 1608812 w 7705725"/>
              <a:gd name="connsiteY1865" fmla="*/ 587969 h 6857998"/>
              <a:gd name="connsiteX1866" fmla="*/ 1607537 w 7705725"/>
              <a:gd name="connsiteY1866" fmla="*/ 589880 h 6857998"/>
              <a:gd name="connsiteX1867" fmla="*/ 1605943 w 7705725"/>
              <a:gd name="connsiteY1867" fmla="*/ 592109 h 6857998"/>
              <a:gd name="connsiteX1868" fmla="*/ 1603710 w 7705725"/>
              <a:gd name="connsiteY1868" fmla="*/ 594020 h 6857998"/>
              <a:gd name="connsiteX1869" fmla="*/ 1601477 w 7705725"/>
              <a:gd name="connsiteY1869" fmla="*/ 595613 h 6857998"/>
              <a:gd name="connsiteX1870" fmla="*/ 1598288 w 7705725"/>
              <a:gd name="connsiteY1870" fmla="*/ 597524 h 6857998"/>
              <a:gd name="connsiteX1871" fmla="*/ 1595418 w 7705725"/>
              <a:gd name="connsiteY1871" fmla="*/ 599116 h 6857998"/>
              <a:gd name="connsiteX1872" fmla="*/ 1591910 w 7705725"/>
              <a:gd name="connsiteY1872" fmla="*/ 600071 h 6857998"/>
              <a:gd name="connsiteX1873" fmla="*/ 1588082 w 7705725"/>
              <a:gd name="connsiteY1873" fmla="*/ 601664 h 6857998"/>
              <a:gd name="connsiteX1874" fmla="*/ 1585531 w 7705725"/>
              <a:gd name="connsiteY1874" fmla="*/ 596250 h 6857998"/>
              <a:gd name="connsiteX1875" fmla="*/ 1582661 w 7705725"/>
              <a:gd name="connsiteY1875" fmla="*/ 591154 h 6857998"/>
              <a:gd name="connsiteX1876" fmla="*/ 1580109 w 7705725"/>
              <a:gd name="connsiteY1876" fmla="*/ 586377 h 6857998"/>
              <a:gd name="connsiteX1877" fmla="*/ 1577239 w 7705725"/>
              <a:gd name="connsiteY1877" fmla="*/ 582237 h 6857998"/>
              <a:gd name="connsiteX1878" fmla="*/ 1574369 w 7705725"/>
              <a:gd name="connsiteY1878" fmla="*/ 578415 h 6857998"/>
              <a:gd name="connsiteX1879" fmla="*/ 1571499 w 7705725"/>
              <a:gd name="connsiteY1879" fmla="*/ 575548 h 6857998"/>
              <a:gd name="connsiteX1880" fmla="*/ 1568311 w 7705725"/>
              <a:gd name="connsiteY1880" fmla="*/ 572364 h 6857998"/>
              <a:gd name="connsiteX1881" fmla="*/ 1565121 w 7705725"/>
              <a:gd name="connsiteY1881" fmla="*/ 570134 h 6857998"/>
              <a:gd name="connsiteX1882" fmla="*/ 1561931 w 7705725"/>
              <a:gd name="connsiteY1882" fmla="*/ 568542 h 6857998"/>
              <a:gd name="connsiteX1883" fmla="*/ 1558423 w 7705725"/>
              <a:gd name="connsiteY1883" fmla="*/ 567587 h 6857998"/>
              <a:gd name="connsiteX1884" fmla="*/ 1554596 w 7705725"/>
              <a:gd name="connsiteY1884" fmla="*/ 567268 h 6857998"/>
              <a:gd name="connsiteX1885" fmla="*/ 1551407 w 7705725"/>
              <a:gd name="connsiteY1885" fmla="*/ 567268 h 6857998"/>
              <a:gd name="connsiteX1886" fmla="*/ 1547580 w 7705725"/>
              <a:gd name="connsiteY1886" fmla="*/ 567905 h 6857998"/>
              <a:gd name="connsiteX1887" fmla="*/ 1543754 w 7705725"/>
              <a:gd name="connsiteY1887" fmla="*/ 569497 h 6857998"/>
              <a:gd name="connsiteX1888" fmla="*/ 1539926 w 7705725"/>
              <a:gd name="connsiteY1888" fmla="*/ 571727 h 6857998"/>
              <a:gd name="connsiteX1889" fmla="*/ 1535780 w 7705725"/>
              <a:gd name="connsiteY1889" fmla="*/ 574275 h 6857998"/>
              <a:gd name="connsiteX1890" fmla="*/ 1533548 w 7705725"/>
              <a:gd name="connsiteY1890" fmla="*/ 568223 h 6857998"/>
              <a:gd name="connsiteX1891" fmla="*/ 1531634 w 7705725"/>
              <a:gd name="connsiteY1891" fmla="*/ 562491 h 6857998"/>
              <a:gd name="connsiteX1892" fmla="*/ 1530039 w 7705725"/>
              <a:gd name="connsiteY1892" fmla="*/ 557077 h 6857998"/>
              <a:gd name="connsiteX1893" fmla="*/ 1529402 w 7705725"/>
              <a:gd name="connsiteY1893" fmla="*/ 551662 h 6857998"/>
              <a:gd name="connsiteX1894" fmla="*/ 1528764 w 7705725"/>
              <a:gd name="connsiteY1894" fmla="*/ 547204 h 6857998"/>
              <a:gd name="connsiteX1895" fmla="*/ 1528764 w 7705725"/>
              <a:gd name="connsiteY1895" fmla="*/ 542108 h 6857998"/>
              <a:gd name="connsiteX1896" fmla="*/ 1529083 w 7705725"/>
              <a:gd name="connsiteY1896" fmla="*/ 537968 h 6857998"/>
              <a:gd name="connsiteX1897" fmla="*/ 1529402 w 7705725"/>
              <a:gd name="connsiteY1897" fmla="*/ 533828 h 6857998"/>
              <a:gd name="connsiteX1898" fmla="*/ 1530358 w 7705725"/>
              <a:gd name="connsiteY1898" fmla="*/ 530006 h 6857998"/>
              <a:gd name="connsiteX1899" fmla="*/ 1531634 w 7705725"/>
              <a:gd name="connsiteY1899" fmla="*/ 526184 h 6857998"/>
              <a:gd name="connsiteX1900" fmla="*/ 1533548 w 7705725"/>
              <a:gd name="connsiteY1900" fmla="*/ 522999 h 6857998"/>
              <a:gd name="connsiteX1901" fmla="*/ 1535461 w 7705725"/>
              <a:gd name="connsiteY1901" fmla="*/ 519815 h 6857998"/>
              <a:gd name="connsiteX1902" fmla="*/ 1537374 w 7705725"/>
              <a:gd name="connsiteY1902" fmla="*/ 516630 h 6857998"/>
              <a:gd name="connsiteX1903" fmla="*/ 1539926 w 7705725"/>
              <a:gd name="connsiteY1903" fmla="*/ 513764 h 6857998"/>
              <a:gd name="connsiteX1904" fmla="*/ 1545347 w 7705725"/>
              <a:gd name="connsiteY1904" fmla="*/ 508031 h 6857998"/>
              <a:gd name="connsiteX1905" fmla="*/ 1551407 w 7705725"/>
              <a:gd name="connsiteY1905" fmla="*/ 503254 h 6857998"/>
              <a:gd name="connsiteX1906" fmla="*/ 1557785 w 7705725"/>
              <a:gd name="connsiteY1906" fmla="*/ 498477 h 6857998"/>
              <a:gd name="connsiteX1907" fmla="*/ 1571499 w 7705725"/>
              <a:gd name="connsiteY1907" fmla="*/ 489241 h 6857998"/>
              <a:gd name="connsiteX1908" fmla="*/ 1578197 w 7705725"/>
              <a:gd name="connsiteY1908" fmla="*/ 484463 h 6857998"/>
              <a:gd name="connsiteX1909" fmla="*/ 1584574 w 7705725"/>
              <a:gd name="connsiteY1909" fmla="*/ 479368 h 6857998"/>
              <a:gd name="connsiteX1910" fmla="*/ 1590635 w 7705725"/>
              <a:gd name="connsiteY1910" fmla="*/ 473954 h 6857998"/>
              <a:gd name="connsiteX1911" fmla="*/ 1593823 w 7705725"/>
              <a:gd name="connsiteY1911" fmla="*/ 471087 h 6857998"/>
              <a:gd name="connsiteX1912" fmla="*/ 1596056 w 7705725"/>
              <a:gd name="connsiteY1912" fmla="*/ 467902 h 6857998"/>
              <a:gd name="connsiteX1913" fmla="*/ 1598926 w 7705725"/>
              <a:gd name="connsiteY1913" fmla="*/ 473317 h 6857998"/>
              <a:gd name="connsiteX1914" fmla="*/ 1600840 w 7705725"/>
              <a:gd name="connsiteY1914" fmla="*/ 477775 h 6857998"/>
              <a:gd name="connsiteX1915" fmla="*/ 1602434 w 7705725"/>
              <a:gd name="connsiteY1915" fmla="*/ 481916 h 6857998"/>
              <a:gd name="connsiteX1916" fmla="*/ 1603710 w 7705725"/>
              <a:gd name="connsiteY1916" fmla="*/ 485419 h 6857998"/>
              <a:gd name="connsiteX1917" fmla="*/ 1604029 w 7705725"/>
              <a:gd name="connsiteY1917" fmla="*/ 488604 h 6857998"/>
              <a:gd name="connsiteX1918" fmla="*/ 1604348 w 7705725"/>
              <a:gd name="connsiteY1918" fmla="*/ 491152 h 6857998"/>
              <a:gd name="connsiteX1919" fmla="*/ 1604348 w 7705725"/>
              <a:gd name="connsiteY1919" fmla="*/ 495610 h 6857998"/>
              <a:gd name="connsiteX1920" fmla="*/ 1604667 w 7705725"/>
              <a:gd name="connsiteY1920" fmla="*/ 497840 h 6857998"/>
              <a:gd name="connsiteX1921" fmla="*/ 1604985 w 7705725"/>
              <a:gd name="connsiteY1921" fmla="*/ 499751 h 6857998"/>
              <a:gd name="connsiteX1922" fmla="*/ 1606261 w 7705725"/>
              <a:gd name="connsiteY1922" fmla="*/ 501343 h 6857998"/>
              <a:gd name="connsiteX1923" fmla="*/ 1607537 w 7705725"/>
              <a:gd name="connsiteY1923" fmla="*/ 503254 h 6857998"/>
              <a:gd name="connsiteX1924" fmla="*/ 1609770 w 7705725"/>
              <a:gd name="connsiteY1924" fmla="*/ 505165 h 6857998"/>
              <a:gd name="connsiteX1925" fmla="*/ 1612320 w 7705725"/>
              <a:gd name="connsiteY1925" fmla="*/ 507075 h 6857998"/>
              <a:gd name="connsiteX1926" fmla="*/ 1615828 w 7705725"/>
              <a:gd name="connsiteY1926" fmla="*/ 509305 h 6857998"/>
              <a:gd name="connsiteX1927" fmla="*/ 1620612 w 7705725"/>
              <a:gd name="connsiteY1927" fmla="*/ 511853 h 6857998"/>
              <a:gd name="connsiteX1928" fmla="*/ 1622207 w 7705725"/>
              <a:gd name="connsiteY1928" fmla="*/ 509305 h 6857998"/>
              <a:gd name="connsiteX1929" fmla="*/ 1623163 w 7705725"/>
              <a:gd name="connsiteY1929" fmla="*/ 506757 h 6857998"/>
              <a:gd name="connsiteX1930" fmla="*/ 1624120 w 7705725"/>
              <a:gd name="connsiteY1930" fmla="*/ 503572 h 6857998"/>
              <a:gd name="connsiteX1931" fmla="*/ 1624441 w 7705725"/>
              <a:gd name="connsiteY1931" fmla="*/ 500706 h 6857998"/>
              <a:gd name="connsiteX1932" fmla="*/ 1624120 w 7705725"/>
              <a:gd name="connsiteY1932" fmla="*/ 494018 h 6857998"/>
              <a:gd name="connsiteX1933" fmla="*/ 1624120 w 7705725"/>
              <a:gd name="connsiteY1933" fmla="*/ 487330 h 6857998"/>
              <a:gd name="connsiteX1934" fmla="*/ 1624120 w 7705725"/>
              <a:gd name="connsiteY1934" fmla="*/ 484463 h 6857998"/>
              <a:gd name="connsiteX1935" fmla="*/ 1624758 w 7705725"/>
              <a:gd name="connsiteY1935" fmla="*/ 481279 h 6857998"/>
              <a:gd name="connsiteX1936" fmla="*/ 1626033 w 7705725"/>
              <a:gd name="connsiteY1936" fmla="*/ 478731 h 6857998"/>
              <a:gd name="connsiteX1937" fmla="*/ 1627947 w 7705725"/>
              <a:gd name="connsiteY1937" fmla="*/ 476501 h 6857998"/>
              <a:gd name="connsiteX1938" fmla="*/ 1630817 w 7705725"/>
              <a:gd name="connsiteY1938" fmla="*/ 473954 h 6857998"/>
              <a:gd name="connsiteX1939" fmla="*/ 1634645 w 7705725"/>
              <a:gd name="connsiteY1939" fmla="*/ 472680 h 6857998"/>
              <a:gd name="connsiteX1940" fmla="*/ 1639747 w 7705725"/>
              <a:gd name="connsiteY1940" fmla="*/ 471087 h 6857998"/>
              <a:gd name="connsiteX1941" fmla="*/ 1645807 w 7705725"/>
              <a:gd name="connsiteY1941" fmla="*/ 470450 h 6857998"/>
              <a:gd name="connsiteX1942" fmla="*/ 1646126 w 7705725"/>
              <a:gd name="connsiteY1942" fmla="*/ 472680 h 6857998"/>
              <a:gd name="connsiteX1943" fmla="*/ 1646126 w 7705725"/>
              <a:gd name="connsiteY1943" fmla="*/ 474909 h 6857998"/>
              <a:gd name="connsiteX1944" fmla="*/ 1645807 w 7705725"/>
              <a:gd name="connsiteY1944" fmla="*/ 476820 h 6857998"/>
              <a:gd name="connsiteX1945" fmla="*/ 1645169 w 7705725"/>
              <a:gd name="connsiteY1945" fmla="*/ 478731 h 6857998"/>
              <a:gd name="connsiteX1946" fmla="*/ 1642937 w 7705725"/>
              <a:gd name="connsiteY1946" fmla="*/ 482553 h 6857998"/>
              <a:gd name="connsiteX1947" fmla="*/ 1640704 w 7705725"/>
              <a:gd name="connsiteY1947" fmla="*/ 485737 h 6857998"/>
              <a:gd name="connsiteX1948" fmla="*/ 1638471 w 7705725"/>
              <a:gd name="connsiteY1948" fmla="*/ 489241 h 6857998"/>
              <a:gd name="connsiteX1949" fmla="*/ 1637834 w 7705725"/>
              <a:gd name="connsiteY1949" fmla="*/ 490833 h 6857998"/>
              <a:gd name="connsiteX1950" fmla="*/ 1637196 w 7705725"/>
              <a:gd name="connsiteY1950" fmla="*/ 492744 h 6857998"/>
              <a:gd name="connsiteX1951" fmla="*/ 1636877 w 7705725"/>
              <a:gd name="connsiteY1951" fmla="*/ 494973 h 6857998"/>
              <a:gd name="connsiteX1952" fmla="*/ 1636877 w 7705725"/>
              <a:gd name="connsiteY1952" fmla="*/ 497203 h 6857998"/>
              <a:gd name="connsiteX1953" fmla="*/ 1637834 w 7705725"/>
              <a:gd name="connsiteY1953" fmla="*/ 499432 h 6857998"/>
              <a:gd name="connsiteX1954" fmla="*/ 1638791 w 7705725"/>
              <a:gd name="connsiteY1954" fmla="*/ 501980 h 6857998"/>
              <a:gd name="connsiteX1955" fmla="*/ 1640385 w 7705725"/>
              <a:gd name="connsiteY1955" fmla="*/ 503891 h 6857998"/>
              <a:gd name="connsiteX1956" fmla="*/ 1641980 w 7705725"/>
              <a:gd name="connsiteY1956" fmla="*/ 505802 h 6857998"/>
              <a:gd name="connsiteX1957" fmla="*/ 1643255 w 7705725"/>
              <a:gd name="connsiteY1957" fmla="*/ 507075 h 6857998"/>
              <a:gd name="connsiteX1958" fmla="*/ 1644850 w 7705725"/>
              <a:gd name="connsiteY1958" fmla="*/ 508031 h 6857998"/>
              <a:gd name="connsiteX1959" fmla="*/ 1646445 w 7705725"/>
              <a:gd name="connsiteY1959" fmla="*/ 508986 h 6857998"/>
              <a:gd name="connsiteX1960" fmla="*/ 1648358 w 7705725"/>
              <a:gd name="connsiteY1960" fmla="*/ 509305 h 6857998"/>
              <a:gd name="connsiteX1961" fmla="*/ 1649953 w 7705725"/>
              <a:gd name="connsiteY1961" fmla="*/ 509305 h 6857998"/>
              <a:gd name="connsiteX1962" fmla="*/ 1651867 w 7705725"/>
              <a:gd name="connsiteY1962" fmla="*/ 509305 h 6857998"/>
              <a:gd name="connsiteX1963" fmla="*/ 1655375 w 7705725"/>
              <a:gd name="connsiteY1963" fmla="*/ 508668 h 6857998"/>
              <a:gd name="connsiteX1964" fmla="*/ 1659201 w 7705725"/>
              <a:gd name="connsiteY1964" fmla="*/ 507394 h 6857998"/>
              <a:gd name="connsiteX1965" fmla="*/ 1663347 w 7705725"/>
              <a:gd name="connsiteY1965" fmla="*/ 505165 h 6857998"/>
              <a:gd name="connsiteX1966" fmla="*/ 1667494 w 7705725"/>
              <a:gd name="connsiteY1966" fmla="*/ 502617 h 6857998"/>
              <a:gd name="connsiteX1967" fmla="*/ 1676105 w 7705725"/>
              <a:gd name="connsiteY1967" fmla="*/ 496884 h 6857998"/>
              <a:gd name="connsiteX1968" fmla="*/ 1684396 w 7705725"/>
              <a:gd name="connsiteY1968" fmla="*/ 491152 h 6857998"/>
              <a:gd name="connsiteX1969" fmla="*/ 1688542 w 7705725"/>
              <a:gd name="connsiteY1969" fmla="*/ 488604 h 6857998"/>
              <a:gd name="connsiteX1970" fmla="*/ 1692369 w 7705725"/>
              <a:gd name="connsiteY1970" fmla="*/ 486693 h 6857998"/>
              <a:gd name="connsiteX1971" fmla="*/ 1696515 w 7705725"/>
              <a:gd name="connsiteY1971" fmla="*/ 485100 h 6857998"/>
              <a:gd name="connsiteX1972" fmla="*/ 1700342 w 7705725"/>
              <a:gd name="connsiteY1972" fmla="*/ 483826 h 6857998"/>
              <a:gd name="connsiteX1973" fmla="*/ 1699067 w 7705725"/>
              <a:gd name="connsiteY1973" fmla="*/ 482553 h 6857998"/>
              <a:gd name="connsiteX1974" fmla="*/ 1697471 w 7705725"/>
              <a:gd name="connsiteY1974" fmla="*/ 480960 h 6857998"/>
              <a:gd name="connsiteX1975" fmla="*/ 1696515 w 7705725"/>
              <a:gd name="connsiteY1975" fmla="*/ 479686 h 6857998"/>
              <a:gd name="connsiteX1976" fmla="*/ 1694920 w 7705725"/>
              <a:gd name="connsiteY1976" fmla="*/ 479368 h 6857998"/>
              <a:gd name="connsiteX1977" fmla="*/ 1693326 w 7705725"/>
              <a:gd name="connsiteY1977" fmla="*/ 478731 h 6857998"/>
              <a:gd name="connsiteX1978" fmla="*/ 1691731 w 7705725"/>
              <a:gd name="connsiteY1978" fmla="*/ 478731 h 6857998"/>
              <a:gd name="connsiteX1979" fmla="*/ 1688861 w 7705725"/>
              <a:gd name="connsiteY1979" fmla="*/ 479049 h 6857998"/>
              <a:gd name="connsiteX1980" fmla="*/ 1685671 w 7705725"/>
              <a:gd name="connsiteY1980" fmla="*/ 479686 h 6857998"/>
              <a:gd name="connsiteX1981" fmla="*/ 1682482 w 7705725"/>
              <a:gd name="connsiteY1981" fmla="*/ 480960 h 6857998"/>
              <a:gd name="connsiteX1982" fmla="*/ 1678974 w 7705725"/>
              <a:gd name="connsiteY1982" fmla="*/ 481916 h 6857998"/>
              <a:gd name="connsiteX1983" fmla="*/ 1676105 w 7705725"/>
              <a:gd name="connsiteY1983" fmla="*/ 482871 h 6857998"/>
              <a:gd name="connsiteX1984" fmla="*/ 1671958 w 7705725"/>
              <a:gd name="connsiteY1984" fmla="*/ 476820 h 6857998"/>
              <a:gd name="connsiteX1985" fmla="*/ 1669087 w 7705725"/>
              <a:gd name="connsiteY1985" fmla="*/ 470769 h 6857998"/>
              <a:gd name="connsiteX1986" fmla="*/ 1666856 w 7705725"/>
              <a:gd name="connsiteY1986" fmla="*/ 465036 h 6857998"/>
              <a:gd name="connsiteX1987" fmla="*/ 1665261 w 7705725"/>
              <a:gd name="connsiteY1987" fmla="*/ 459622 h 6857998"/>
              <a:gd name="connsiteX1988" fmla="*/ 1663347 w 7705725"/>
              <a:gd name="connsiteY1988" fmla="*/ 450386 h 6857998"/>
              <a:gd name="connsiteX1989" fmla="*/ 1662390 w 7705725"/>
              <a:gd name="connsiteY1989" fmla="*/ 446564 h 6857998"/>
              <a:gd name="connsiteX1990" fmla="*/ 1661434 w 7705725"/>
              <a:gd name="connsiteY1990" fmla="*/ 443061 h 6857998"/>
              <a:gd name="connsiteX1991" fmla="*/ 1660796 w 7705725"/>
              <a:gd name="connsiteY1991" fmla="*/ 440195 h 6857998"/>
              <a:gd name="connsiteX1992" fmla="*/ 1659201 w 7705725"/>
              <a:gd name="connsiteY1992" fmla="*/ 438602 h 6857998"/>
              <a:gd name="connsiteX1993" fmla="*/ 1658245 w 7705725"/>
              <a:gd name="connsiteY1993" fmla="*/ 437647 h 6857998"/>
              <a:gd name="connsiteX1994" fmla="*/ 1657288 w 7705725"/>
              <a:gd name="connsiteY1994" fmla="*/ 437328 h 6857998"/>
              <a:gd name="connsiteX1995" fmla="*/ 1656012 w 7705725"/>
              <a:gd name="connsiteY1995" fmla="*/ 437010 h 6857998"/>
              <a:gd name="connsiteX1996" fmla="*/ 1654737 w 7705725"/>
              <a:gd name="connsiteY1996" fmla="*/ 437328 h 6857998"/>
              <a:gd name="connsiteX1997" fmla="*/ 1650909 w 7705725"/>
              <a:gd name="connsiteY1997" fmla="*/ 438284 h 6857998"/>
              <a:gd name="connsiteX1998" fmla="*/ 1646445 w 7705725"/>
              <a:gd name="connsiteY1998" fmla="*/ 440513 h 6857998"/>
              <a:gd name="connsiteX1999" fmla="*/ 1640704 w 7705725"/>
              <a:gd name="connsiteY1999" fmla="*/ 443698 h 6857998"/>
              <a:gd name="connsiteX2000" fmla="*/ 1633688 w 7705725"/>
              <a:gd name="connsiteY2000" fmla="*/ 448475 h 6857998"/>
              <a:gd name="connsiteX2001" fmla="*/ 1634645 w 7705725"/>
              <a:gd name="connsiteY2001" fmla="*/ 441469 h 6857998"/>
              <a:gd name="connsiteX2002" fmla="*/ 1635921 w 7705725"/>
              <a:gd name="connsiteY2002" fmla="*/ 435418 h 6857998"/>
              <a:gd name="connsiteX2003" fmla="*/ 1637196 w 7705725"/>
              <a:gd name="connsiteY2003" fmla="*/ 430640 h 6857998"/>
              <a:gd name="connsiteX2004" fmla="*/ 1639110 w 7705725"/>
              <a:gd name="connsiteY2004" fmla="*/ 426500 h 6857998"/>
              <a:gd name="connsiteX2005" fmla="*/ 1641024 w 7705725"/>
              <a:gd name="connsiteY2005" fmla="*/ 422997 h 6857998"/>
              <a:gd name="connsiteX2006" fmla="*/ 1643255 w 7705725"/>
              <a:gd name="connsiteY2006" fmla="*/ 420131 h 6857998"/>
              <a:gd name="connsiteX2007" fmla="*/ 1646126 w 7705725"/>
              <a:gd name="connsiteY2007" fmla="*/ 417583 h 6857998"/>
              <a:gd name="connsiteX2008" fmla="*/ 1648677 w 7705725"/>
              <a:gd name="connsiteY2008" fmla="*/ 416309 h 6857998"/>
              <a:gd name="connsiteX2009" fmla="*/ 1651867 w 7705725"/>
              <a:gd name="connsiteY2009" fmla="*/ 414716 h 6857998"/>
              <a:gd name="connsiteX2010" fmla="*/ 1655375 w 7705725"/>
              <a:gd name="connsiteY2010" fmla="*/ 413442 h 6857998"/>
              <a:gd name="connsiteX2011" fmla="*/ 1663347 w 7705725"/>
              <a:gd name="connsiteY2011" fmla="*/ 412169 h 6857998"/>
              <a:gd name="connsiteX2012" fmla="*/ 1672915 w 7705725"/>
              <a:gd name="connsiteY2012" fmla="*/ 410258 h 6857998"/>
              <a:gd name="connsiteX2013" fmla="*/ 1684396 w 7705725"/>
              <a:gd name="connsiteY2013" fmla="*/ 408028 h 6857998"/>
              <a:gd name="connsiteX2014" fmla="*/ 1685352 w 7705725"/>
              <a:gd name="connsiteY2014" fmla="*/ 408028 h 6857998"/>
              <a:gd name="connsiteX2015" fmla="*/ 1686310 w 7705725"/>
              <a:gd name="connsiteY2015" fmla="*/ 408347 h 6857998"/>
              <a:gd name="connsiteX2016" fmla="*/ 1686310 w 7705725"/>
              <a:gd name="connsiteY2016" fmla="*/ 409302 h 6857998"/>
              <a:gd name="connsiteX2017" fmla="*/ 1685671 w 7705725"/>
              <a:gd name="connsiteY2017" fmla="*/ 410895 h 6857998"/>
              <a:gd name="connsiteX2018" fmla="*/ 1684077 w 7705725"/>
              <a:gd name="connsiteY2018" fmla="*/ 414716 h 6857998"/>
              <a:gd name="connsiteX2019" fmla="*/ 1680888 w 7705725"/>
              <a:gd name="connsiteY2019" fmla="*/ 419175 h 6857998"/>
              <a:gd name="connsiteX2020" fmla="*/ 1678017 w 7705725"/>
              <a:gd name="connsiteY2020" fmla="*/ 423315 h 6857998"/>
              <a:gd name="connsiteX2021" fmla="*/ 1674828 w 7705725"/>
              <a:gd name="connsiteY2021" fmla="*/ 427137 h 6857998"/>
              <a:gd name="connsiteX2022" fmla="*/ 1672277 w 7705725"/>
              <a:gd name="connsiteY2022" fmla="*/ 429048 h 6857998"/>
              <a:gd name="connsiteX2023" fmla="*/ 1671320 w 7705725"/>
              <a:gd name="connsiteY2023" fmla="*/ 429048 h 6857998"/>
              <a:gd name="connsiteX2024" fmla="*/ 1671002 w 7705725"/>
              <a:gd name="connsiteY2024" fmla="*/ 428729 h 6857998"/>
              <a:gd name="connsiteX2025" fmla="*/ 1671320 w 7705725"/>
              <a:gd name="connsiteY2025" fmla="*/ 429685 h 6857998"/>
              <a:gd name="connsiteX2026" fmla="*/ 1672277 w 7705725"/>
              <a:gd name="connsiteY2026" fmla="*/ 430640 h 6857998"/>
              <a:gd name="connsiteX2027" fmla="*/ 1672915 w 7705725"/>
              <a:gd name="connsiteY2027" fmla="*/ 430959 h 6857998"/>
              <a:gd name="connsiteX2028" fmla="*/ 1674190 w 7705725"/>
              <a:gd name="connsiteY2028" fmla="*/ 430959 h 6857998"/>
              <a:gd name="connsiteX2029" fmla="*/ 1676742 w 7705725"/>
              <a:gd name="connsiteY2029" fmla="*/ 430640 h 6857998"/>
              <a:gd name="connsiteX2030" fmla="*/ 1680250 w 7705725"/>
              <a:gd name="connsiteY2030" fmla="*/ 429048 h 6857998"/>
              <a:gd name="connsiteX2031" fmla="*/ 1684396 w 7705725"/>
              <a:gd name="connsiteY2031" fmla="*/ 426819 h 6857998"/>
              <a:gd name="connsiteX2032" fmla="*/ 1689180 w 7705725"/>
              <a:gd name="connsiteY2032" fmla="*/ 423634 h 6857998"/>
              <a:gd name="connsiteX2033" fmla="*/ 1699385 w 7705725"/>
              <a:gd name="connsiteY2033" fmla="*/ 416946 h 6857998"/>
              <a:gd name="connsiteX2034" fmla="*/ 1710547 w 7705725"/>
              <a:gd name="connsiteY2034" fmla="*/ 409939 h 6857998"/>
              <a:gd name="connsiteX2035" fmla="*/ 1721072 w 7705725"/>
              <a:gd name="connsiteY2035" fmla="*/ 402614 h 6857998"/>
              <a:gd name="connsiteX2036" fmla="*/ 1725537 w 7705725"/>
              <a:gd name="connsiteY2036" fmla="*/ 400066 h 6857998"/>
              <a:gd name="connsiteX2037" fmla="*/ 1730001 w 7705725"/>
              <a:gd name="connsiteY2037" fmla="*/ 397837 h 6857998"/>
              <a:gd name="connsiteX2038" fmla="*/ 1733829 w 7705725"/>
              <a:gd name="connsiteY2038" fmla="*/ 396244 h 6857998"/>
              <a:gd name="connsiteX2039" fmla="*/ 1841445 w 7705725"/>
              <a:gd name="connsiteY2039" fmla="*/ 374651 h 6857998"/>
              <a:gd name="connsiteX2040" fmla="*/ 1843025 w 7705725"/>
              <a:gd name="connsiteY2040" fmla="*/ 379091 h 6857998"/>
              <a:gd name="connsiteX2041" fmla="*/ 1844606 w 7705725"/>
              <a:gd name="connsiteY2041" fmla="*/ 382897 h 6857998"/>
              <a:gd name="connsiteX2042" fmla="*/ 1845871 w 7705725"/>
              <a:gd name="connsiteY2042" fmla="*/ 385751 h 6857998"/>
              <a:gd name="connsiteX2043" fmla="*/ 1848401 w 7705725"/>
              <a:gd name="connsiteY2043" fmla="*/ 388288 h 6857998"/>
              <a:gd name="connsiteX2044" fmla="*/ 1850298 w 7705725"/>
              <a:gd name="connsiteY2044" fmla="*/ 389556 h 6857998"/>
              <a:gd name="connsiteX2045" fmla="*/ 1852512 w 7705725"/>
              <a:gd name="connsiteY2045" fmla="*/ 390825 h 6857998"/>
              <a:gd name="connsiteX2046" fmla="*/ 1855040 w 7705725"/>
              <a:gd name="connsiteY2046" fmla="*/ 391459 h 6857998"/>
              <a:gd name="connsiteX2047" fmla="*/ 1857254 w 7705725"/>
              <a:gd name="connsiteY2047" fmla="*/ 391459 h 6857998"/>
              <a:gd name="connsiteX2048" fmla="*/ 1859783 w 7705725"/>
              <a:gd name="connsiteY2048" fmla="*/ 391142 h 6857998"/>
              <a:gd name="connsiteX2049" fmla="*/ 1862629 w 7705725"/>
              <a:gd name="connsiteY2049" fmla="*/ 390825 h 6857998"/>
              <a:gd name="connsiteX2050" fmla="*/ 1868320 w 7705725"/>
              <a:gd name="connsiteY2050" fmla="*/ 389239 h 6857998"/>
              <a:gd name="connsiteX2051" fmla="*/ 1879703 w 7705725"/>
              <a:gd name="connsiteY2051" fmla="*/ 384799 h 6857998"/>
              <a:gd name="connsiteX2052" fmla="*/ 1879386 w 7705725"/>
              <a:gd name="connsiteY2052" fmla="*/ 390190 h 6857998"/>
              <a:gd name="connsiteX2053" fmla="*/ 1879069 w 7705725"/>
              <a:gd name="connsiteY2053" fmla="*/ 395264 h 6857998"/>
              <a:gd name="connsiteX2054" fmla="*/ 1877805 w 7705725"/>
              <a:gd name="connsiteY2054" fmla="*/ 400656 h 6857998"/>
              <a:gd name="connsiteX2055" fmla="*/ 1876856 w 7705725"/>
              <a:gd name="connsiteY2055" fmla="*/ 405413 h 6857998"/>
              <a:gd name="connsiteX2056" fmla="*/ 1875592 w 7705725"/>
              <a:gd name="connsiteY2056" fmla="*/ 410170 h 6857998"/>
              <a:gd name="connsiteX2057" fmla="*/ 1873695 w 7705725"/>
              <a:gd name="connsiteY2057" fmla="*/ 414609 h 6857998"/>
              <a:gd name="connsiteX2058" fmla="*/ 1871798 w 7705725"/>
              <a:gd name="connsiteY2058" fmla="*/ 418732 h 6857998"/>
              <a:gd name="connsiteX2059" fmla="*/ 1870217 w 7705725"/>
              <a:gd name="connsiteY2059" fmla="*/ 422538 h 6857998"/>
              <a:gd name="connsiteX2060" fmla="*/ 1867371 w 7705725"/>
              <a:gd name="connsiteY2060" fmla="*/ 426343 h 6857998"/>
              <a:gd name="connsiteX2061" fmla="*/ 1865158 w 7705725"/>
              <a:gd name="connsiteY2061" fmla="*/ 429832 h 6857998"/>
              <a:gd name="connsiteX2062" fmla="*/ 1862312 w 7705725"/>
              <a:gd name="connsiteY2062" fmla="*/ 433320 h 6857998"/>
              <a:gd name="connsiteX2063" fmla="*/ 1859150 w 7705725"/>
              <a:gd name="connsiteY2063" fmla="*/ 436491 h 6857998"/>
              <a:gd name="connsiteX2064" fmla="*/ 1856306 w 7705725"/>
              <a:gd name="connsiteY2064" fmla="*/ 439028 h 6857998"/>
              <a:gd name="connsiteX2065" fmla="*/ 1852827 w 7705725"/>
              <a:gd name="connsiteY2065" fmla="*/ 441565 h 6857998"/>
              <a:gd name="connsiteX2066" fmla="*/ 1849350 w 7705725"/>
              <a:gd name="connsiteY2066" fmla="*/ 444420 h 6857998"/>
              <a:gd name="connsiteX2067" fmla="*/ 1845555 w 7705725"/>
              <a:gd name="connsiteY2067" fmla="*/ 446322 h 6857998"/>
              <a:gd name="connsiteX2068" fmla="*/ 1841761 w 7705725"/>
              <a:gd name="connsiteY2068" fmla="*/ 448225 h 6857998"/>
              <a:gd name="connsiteX2069" fmla="*/ 1837651 w 7705725"/>
              <a:gd name="connsiteY2069" fmla="*/ 449811 h 6857998"/>
              <a:gd name="connsiteX2070" fmla="*/ 1833541 w 7705725"/>
              <a:gd name="connsiteY2070" fmla="*/ 451396 h 6857998"/>
              <a:gd name="connsiteX2071" fmla="*/ 1829429 w 7705725"/>
              <a:gd name="connsiteY2071" fmla="*/ 452665 h 6857998"/>
              <a:gd name="connsiteX2072" fmla="*/ 1825320 w 7705725"/>
              <a:gd name="connsiteY2072" fmla="*/ 453299 h 6857998"/>
              <a:gd name="connsiteX2073" fmla="*/ 1820893 w 7705725"/>
              <a:gd name="connsiteY2073" fmla="*/ 454251 h 6857998"/>
              <a:gd name="connsiteX2074" fmla="*/ 1816467 w 7705725"/>
              <a:gd name="connsiteY2074" fmla="*/ 454568 h 6857998"/>
              <a:gd name="connsiteX2075" fmla="*/ 1811724 w 7705725"/>
              <a:gd name="connsiteY2075" fmla="*/ 454885 h 6857998"/>
              <a:gd name="connsiteX2076" fmla="*/ 1806981 w 7705725"/>
              <a:gd name="connsiteY2076" fmla="*/ 454885 h 6857998"/>
              <a:gd name="connsiteX2077" fmla="*/ 1802555 w 7705725"/>
              <a:gd name="connsiteY2077" fmla="*/ 454568 h 6857998"/>
              <a:gd name="connsiteX2078" fmla="*/ 1797497 w 7705725"/>
              <a:gd name="connsiteY2078" fmla="*/ 453616 h 6857998"/>
              <a:gd name="connsiteX2079" fmla="*/ 1793070 w 7705725"/>
              <a:gd name="connsiteY2079" fmla="*/ 452982 h 6857998"/>
              <a:gd name="connsiteX2080" fmla="*/ 1788327 w 7705725"/>
              <a:gd name="connsiteY2080" fmla="*/ 451714 h 6857998"/>
              <a:gd name="connsiteX2081" fmla="*/ 1783269 w 7705725"/>
              <a:gd name="connsiteY2081" fmla="*/ 450762 h 6857998"/>
              <a:gd name="connsiteX2082" fmla="*/ 1778525 w 7705725"/>
              <a:gd name="connsiteY2082" fmla="*/ 448859 h 6857998"/>
              <a:gd name="connsiteX2083" fmla="*/ 1773467 w 7705725"/>
              <a:gd name="connsiteY2083" fmla="*/ 446957 h 6857998"/>
              <a:gd name="connsiteX2084" fmla="*/ 1776313 w 7705725"/>
              <a:gd name="connsiteY2084" fmla="*/ 451714 h 6857998"/>
              <a:gd name="connsiteX2085" fmla="*/ 1779158 w 7705725"/>
              <a:gd name="connsiteY2085" fmla="*/ 455836 h 6857998"/>
              <a:gd name="connsiteX2086" fmla="*/ 1782319 w 7705725"/>
              <a:gd name="connsiteY2086" fmla="*/ 459642 h 6857998"/>
              <a:gd name="connsiteX2087" fmla="*/ 1784849 w 7705725"/>
              <a:gd name="connsiteY2087" fmla="*/ 463130 h 6857998"/>
              <a:gd name="connsiteX2088" fmla="*/ 1790540 w 7705725"/>
              <a:gd name="connsiteY2088" fmla="*/ 468839 h 6857998"/>
              <a:gd name="connsiteX2089" fmla="*/ 1794967 w 7705725"/>
              <a:gd name="connsiteY2089" fmla="*/ 473913 h 6857998"/>
              <a:gd name="connsiteX2090" fmla="*/ 1797180 w 7705725"/>
              <a:gd name="connsiteY2090" fmla="*/ 476767 h 6857998"/>
              <a:gd name="connsiteX2091" fmla="*/ 1799078 w 7705725"/>
              <a:gd name="connsiteY2091" fmla="*/ 479621 h 6857998"/>
              <a:gd name="connsiteX2092" fmla="*/ 1800342 w 7705725"/>
              <a:gd name="connsiteY2092" fmla="*/ 482475 h 6857998"/>
              <a:gd name="connsiteX2093" fmla="*/ 1801291 w 7705725"/>
              <a:gd name="connsiteY2093" fmla="*/ 485646 h 6857998"/>
              <a:gd name="connsiteX2094" fmla="*/ 1802239 w 7705725"/>
              <a:gd name="connsiteY2094" fmla="*/ 489135 h 6857998"/>
              <a:gd name="connsiteX2095" fmla="*/ 1802239 w 7705725"/>
              <a:gd name="connsiteY2095" fmla="*/ 493257 h 6857998"/>
              <a:gd name="connsiteX2096" fmla="*/ 1801607 w 7705725"/>
              <a:gd name="connsiteY2096" fmla="*/ 497697 h 6857998"/>
              <a:gd name="connsiteX2097" fmla="*/ 1800659 w 7705725"/>
              <a:gd name="connsiteY2097" fmla="*/ 502771 h 6857998"/>
              <a:gd name="connsiteX2098" fmla="*/ 1808247 w 7705725"/>
              <a:gd name="connsiteY2098" fmla="*/ 497380 h 6857998"/>
              <a:gd name="connsiteX2099" fmla="*/ 1817099 w 7705725"/>
              <a:gd name="connsiteY2099" fmla="*/ 492306 h 6857998"/>
              <a:gd name="connsiteX2100" fmla="*/ 1827216 w 7705725"/>
              <a:gd name="connsiteY2100" fmla="*/ 486598 h 6857998"/>
              <a:gd name="connsiteX2101" fmla="*/ 1838283 w 7705725"/>
              <a:gd name="connsiteY2101" fmla="*/ 480890 h 6857998"/>
              <a:gd name="connsiteX2102" fmla="*/ 1850298 w 7705725"/>
              <a:gd name="connsiteY2102" fmla="*/ 475498 h 6857998"/>
              <a:gd name="connsiteX2103" fmla="*/ 1862945 w 7705725"/>
              <a:gd name="connsiteY2103" fmla="*/ 470741 h 6857998"/>
              <a:gd name="connsiteX2104" fmla="*/ 1876224 w 7705725"/>
              <a:gd name="connsiteY2104" fmla="*/ 466302 h 6857998"/>
              <a:gd name="connsiteX2105" fmla="*/ 1882865 w 7705725"/>
              <a:gd name="connsiteY2105" fmla="*/ 464399 h 6857998"/>
              <a:gd name="connsiteX2106" fmla="*/ 1889187 w 7705725"/>
              <a:gd name="connsiteY2106" fmla="*/ 462813 h 6857998"/>
              <a:gd name="connsiteX2107" fmla="*/ 1895828 w 7705725"/>
              <a:gd name="connsiteY2107" fmla="*/ 461545 h 6857998"/>
              <a:gd name="connsiteX2108" fmla="*/ 1902783 w 7705725"/>
              <a:gd name="connsiteY2108" fmla="*/ 460593 h 6857998"/>
              <a:gd name="connsiteX2109" fmla="*/ 1909423 w 7705725"/>
              <a:gd name="connsiteY2109" fmla="*/ 459642 h 6857998"/>
              <a:gd name="connsiteX2110" fmla="*/ 1915747 w 7705725"/>
              <a:gd name="connsiteY2110" fmla="*/ 459325 h 6857998"/>
              <a:gd name="connsiteX2111" fmla="*/ 1922386 w 7705725"/>
              <a:gd name="connsiteY2111" fmla="*/ 459325 h 6857998"/>
              <a:gd name="connsiteX2112" fmla="*/ 1928709 w 7705725"/>
              <a:gd name="connsiteY2112" fmla="*/ 459642 h 6857998"/>
              <a:gd name="connsiteX2113" fmla="*/ 1935033 w 7705725"/>
              <a:gd name="connsiteY2113" fmla="*/ 460593 h 6857998"/>
              <a:gd name="connsiteX2114" fmla="*/ 1941040 w 7705725"/>
              <a:gd name="connsiteY2114" fmla="*/ 461545 h 6857998"/>
              <a:gd name="connsiteX2115" fmla="*/ 1946732 w 7705725"/>
              <a:gd name="connsiteY2115" fmla="*/ 463447 h 6857998"/>
              <a:gd name="connsiteX2116" fmla="*/ 1952422 w 7705725"/>
              <a:gd name="connsiteY2116" fmla="*/ 465667 h 6857998"/>
              <a:gd name="connsiteX2117" fmla="*/ 1957481 w 7705725"/>
              <a:gd name="connsiteY2117" fmla="*/ 468521 h 6857998"/>
              <a:gd name="connsiteX2118" fmla="*/ 1962856 w 7705725"/>
              <a:gd name="connsiteY2118" fmla="*/ 471376 h 6857998"/>
              <a:gd name="connsiteX2119" fmla="*/ 1967599 w 7705725"/>
              <a:gd name="connsiteY2119" fmla="*/ 475181 h 6857998"/>
              <a:gd name="connsiteX2120" fmla="*/ 1971709 w 7705725"/>
              <a:gd name="connsiteY2120" fmla="*/ 479621 h 6857998"/>
              <a:gd name="connsiteX2121" fmla="*/ 1975819 w 7705725"/>
              <a:gd name="connsiteY2121" fmla="*/ 484695 h 6857998"/>
              <a:gd name="connsiteX2122" fmla="*/ 1979613 w 7705725"/>
              <a:gd name="connsiteY2122" fmla="*/ 490403 h 6857998"/>
              <a:gd name="connsiteX2123" fmla="*/ 1972974 w 7705725"/>
              <a:gd name="connsiteY2123" fmla="*/ 492306 h 6857998"/>
              <a:gd name="connsiteX2124" fmla="*/ 1965701 w 7705725"/>
              <a:gd name="connsiteY2124" fmla="*/ 493575 h 6857998"/>
              <a:gd name="connsiteX2125" fmla="*/ 1959062 w 7705725"/>
              <a:gd name="connsiteY2125" fmla="*/ 494526 h 6857998"/>
              <a:gd name="connsiteX2126" fmla="*/ 1952738 w 7705725"/>
              <a:gd name="connsiteY2126" fmla="*/ 494843 h 6857998"/>
              <a:gd name="connsiteX2127" fmla="*/ 1946416 w 7705725"/>
              <a:gd name="connsiteY2127" fmla="*/ 494843 h 6857998"/>
              <a:gd name="connsiteX2128" fmla="*/ 1939775 w 7705725"/>
              <a:gd name="connsiteY2128" fmla="*/ 494526 h 6857998"/>
              <a:gd name="connsiteX2129" fmla="*/ 1927129 w 7705725"/>
              <a:gd name="connsiteY2129" fmla="*/ 493257 h 6857998"/>
              <a:gd name="connsiteX2130" fmla="*/ 1914798 w 7705725"/>
              <a:gd name="connsiteY2130" fmla="*/ 491672 h 6857998"/>
              <a:gd name="connsiteX2131" fmla="*/ 1908474 w 7705725"/>
              <a:gd name="connsiteY2131" fmla="*/ 491355 h 6857998"/>
              <a:gd name="connsiteX2132" fmla="*/ 1901834 w 7705725"/>
              <a:gd name="connsiteY2132" fmla="*/ 491355 h 6857998"/>
              <a:gd name="connsiteX2133" fmla="*/ 1895512 w 7705725"/>
              <a:gd name="connsiteY2133" fmla="*/ 491672 h 6857998"/>
              <a:gd name="connsiteX2134" fmla="*/ 1888871 w 7705725"/>
              <a:gd name="connsiteY2134" fmla="*/ 492623 h 6857998"/>
              <a:gd name="connsiteX2135" fmla="*/ 1882232 w 7705725"/>
              <a:gd name="connsiteY2135" fmla="*/ 493892 h 6857998"/>
              <a:gd name="connsiteX2136" fmla="*/ 1874959 w 7705725"/>
              <a:gd name="connsiteY2136" fmla="*/ 495795 h 6857998"/>
              <a:gd name="connsiteX2137" fmla="*/ 1873695 w 7705725"/>
              <a:gd name="connsiteY2137" fmla="*/ 496429 h 6857998"/>
              <a:gd name="connsiteX2138" fmla="*/ 1872746 w 7705725"/>
              <a:gd name="connsiteY2138" fmla="*/ 496746 h 6857998"/>
              <a:gd name="connsiteX2139" fmla="*/ 1870533 w 7705725"/>
              <a:gd name="connsiteY2139" fmla="*/ 498649 h 6857998"/>
              <a:gd name="connsiteX2140" fmla="*/ 1868952 w 7705725"/>
              <a:gd name="connsiteY2140" fmla="*/ 500869 h 6857998"/>
              <a:gd name="connsiteX2141" fmla="*/ 1867371 w 7705725"/>
              <a:gd name="connsiteY2141" fmla="*/ 503723 h 6857998"/>
              <a:gd name="connsiteX2142" fmla="*/ 1866423 w 7705725"/>
              <a:gd name="connsiteY2142" fmla="*/ 507211 h 6857998"/>
              <a:gd name="connsiteX2143" fmla="*/ 1865475 w 7705725"/>
              <a:gd name="connsiteY2143" fmla="*/ 511017 h 6857998"/>
              <a:gd name="connsiteX2144" fmla="*/ 1865158 w 7705725"/>
              <a:gd name="connsiteY2144" fmla="*/ 515139 h 6857998"/>
              <a:gd name="connsiteX2145" fmla="*/ 1864842 w 7705725"/>
              <a:gd name="connsiteY2145" fmla="*/ 518945 h 6857998"/>
              <a:gd name="connsiteX2146" fmla="*/ 1865158 w 7705725"/>
              <a:gd name="connsiteY2146" fmla="*/ 522751 h 6857998"/>
              <a:gd name="connsiteX2147" fmla="*/ 1866423 w 7705725"/>
              <a:gd name="connsiteY2147" fmla="*/ 525922 h 6857998"/>
              <a:gd name="connsiteX2148" fmla="*/ 1867371 w 7705725"/>
              <a:gd name="connsiteY2148" fmla="*/ 529410 h 6857998"/>
              <a:gd name="connsiteX2149" fmla="*/ 1869269 w 7705725"/>
              <a:gd name="connsiteY2149" fmla="*/ 531947 h 6857998"/>
              <a:gd name="connsiteX2150" fmla="*/ 1870217 w 7705725"/>
              <a:gd name="connsiteY2150" fmla="*/ 532898 h 6857998"/>
              <a:gd name="connsiteX2151" fmla="*/ 1871482 w 7705725"/>
              <a:gd name="connsiteY2151" fmla="*/ 533850 h 6857998"/>
              <a:gd name="connsiteX2152" fmla="*/ 1872746 w 7705725"/>
              <a:gd name="connsiteY2152" fmla="*/ 534484 h 6857998"/>
              <a:gd name="connsiteX2153" fmla="*/ 1874327 w 7705725"/>
              <a:gd name="connsiteY2153" fmla="*/ 534801 h 6857998"/>
              <a:gd name="connsiteX2154" fmla="*/ 1875592 w 7705725"/>
              <a:gd name="connsiteY2154" fmla="*/ 535119 h 6857998"/>
              <a:gd name="connsiteX2155" fmla="*/ 1877489 w 7705725"/>
              <a:gd name="connsiteY2155" fmla="*/ 535119 h 6857998"/>
              <a:gd name="connsiteX2156" fmla="*/ 1879386 w 7705725"/>
              <a:gd name="connsiteY2156" fmla="*/ 534801 h 6857998"/>
              <a:gd name="connsiteX2157" fmla="*/ 1881283 w 7705725"/>
              <a:gd name="connsiteY2157" fmla="*/ 533850 h 6857998"/>
              <a:gd name="connsiteX2158" fmla="*/ 1877489 w 7705725"/>
              <a:gd name="connsiteY2158" fmla="*/ 539241 h 6857998"/>
              <a:gd name="connsiteX2159" fmla="*/ 1873063 w 7705725"/>
              <a:gd name="connsiteY2159" fmla="*/ 544632 h 6857998"/>
              <a:gd name="connsiteX2160" fmla="*/ 1868320 w 7705725"/>
              <a:gd name="connsiteY2160" fmla="*/ 549389 h 6857998"/>
              <a:gd name="connsiteX2161" fmla="*/ 1862945 w 7705725"/>
              <a:gd name="connsiteY2161" fmla="*/ 553829 h 6857998"/>
              <a:gd name="connsiteX2162" fmla="*/ 1857569 w 7705725"/>
              <a:gd name="connsiteY2162" fmla="*/ 558586 h 6857998"/>
              <a:gd name="connsiteX2163" fmla="*/ 1851562 w 7705725"/>
              <a:gd name="connsiteY2163" fmla="*/ 562709 h 6857998"/>
              <a:gd name="connsiteX2164" fmla="*/ 1845239 w 7705725"/>
              <a:gd name="connsiteY2164" fmla="*/ 566514 h 6857998"/>
              <a:gd name="connsiteX2165" fmla="*/ 1838915 w 7705725"/>
              <a:gd name="connsiteY2165" fmla="*/ 570002 h 6857998"/>
              <a:gd name="connsiteX2166" fmla="*/ 1832276 w 7705725"/>
              <a:gd name="connsiteY2166" fmla="*/ 573491 h 6857998"/>
              <a:gd name="connsiteX2167" fmla="*/ 1825320 w 7705725"/>
              <a:gd name="connsiteY2167" fmla="*/ 576979 h 6857998"/>
              <a:gd name="connsiteX2168" fmla="*/ 1811092 w 7705725"/>
              <a:gd name="connsiteY2168" fmla="*/ 583005 h 6857998"/>
              <a:gd name="connsiteX2169" fmla="*/ 1796548 w 7705725"/>
              <a:gd name="connsiteY2169" fmla="*/ 589030 h 6857998"/>
              <a:gd name="connsiteX2170" fmla="*/ 1781371 w 7705725"/>
              <a:gd name="connsiteY2170" fmla="*/ 594105 h 6857998"/>
              <a:gd name="connsiteX2171" fmla="*/ 1752284 w 7705725"/>
              <a:gd name="connsiteY2171" fmla="*/ 605204 h 6857998"/>
              <a:gd name="connsiteX2172" fmla="*/ 1737739 w 7705725"/>
              <a:gd name="connsiteY2172" fmla="*/ 610912 h 6857998"/>
              <a:gd name="connsiteX2173" fmla="*/ 1724776 w 7705725"/>
              <a:gd name="connsiteY2173" fmla="*/ 616621 h 6857998"/>
              <a:gd name="connsiteX2174" fmla="*/ 1718769 w 7705725"/>
              <a:gd name="connsiteY2174" fmla="*/ 619792 h 6857998"/>
              <a:gd name="connsiteX2175" fmla="*/ 1712761 w 7705725"/>
              <a:gd name="connsiteY2175" fmla="*/ 622963 h 6857998"/>
              <a:gd name="connsiteX2176" fmla="*/ 1707070 w 7705725"/>
              <a:gd name="connsiteY2176" fmla="*/ 626135 h 6857998"/>
              <a:gd name="connsiteX2177" fmla="*/ 1701695 w 7705725"/>
              <a:gd name="connsiteY2177" fmla="*/ 629940 h 6857998"/>
              <a:gd name="connsiteX2178" fmla="*/ 1696952 w 7705725"/>
              <a:gd name="connsiteY2178" fmla="*/ 633746 h 6857998"/>
              <a:gd name="connsiteX2179" fmla="*/ 1692526 w 7705725"/>
              <a:gd name="connsiteY2179" fmla="*/ 637551 h 6857998"/>
              <a:gd name="connsiteX2180" fmla="*/ 1688416 w 7705725"/>
              <a:gd name="connsiteY2180" fmla="*/ 641991 h 6857998"/>
              <a:gd name="connsiteX2181" fmla="*/ 1684621 w 7705725"/>
              <a:gd name="connsiteY2181" fmla="*/ 646114 h 6857998"/>
              <a:gd name="connsiteX2182" fmla="*/ 1684306 w 7705725"/>
              <a:gd name="connsiteY2182" fmla="*/ 641991 h 6857998"/>
              <a:gd name="connsiteX2183" fmla="*/ 1684306 w 7705725"/>
              <a:gd name="connsiteY2183" fmla="*/ 637551 h 6857998"/>
              <a:gd name="connsiteX2184" fmla="*/ 1684306 w 7705725"/>
              <a:gd name="connsiteY2184" fmla="*/ 633429 h 6857998"/>
              <a:gd name="connsiteX2185" fmla="*/ 1684621 w 7705725"/>
              <a:gd name="connsiteY2185" fmla="*/ 629623 h 6857998"/>
              <a:gd name="connsiteX2186" fmla="*/ 1685253 w 7705725"/>
              <a:gd name="connsiteY2186" fmla="*/ 625817 h 6857998"/>
              <a:gd name="connsiteX2187" fmla="*/ 1685886 w 7705725"/>
              <a:gd name="connsiteY2187" fmla="*/ 622012 h 6857998"/>
              <a:gd name="connsiteX2188" fmla="*/ 1687151 w 7705725"/>
              <a:gd name="connsiteY2188" fmla="*/ 618841 h 6857998"/>
              <a:gd name="connsiteX2189" fmla="*/ 1688732 w 7705725"/>
              <a:gd name="connsiteY2189" fmla="*/ 615352 h 6857998"/>
              <a:gd name="connsiteX2190" fmla="*/ 1690313 w 7705725"/>
              <a:gd name="connsiteY2190" fmla="*/ 612181 h 6857998"/>
              <a:gd name="connsiteX2191" fmla="*/ 1691893 w 7705725"/>
              <a:gd name="connsiteY2191" fmla="*/ 609327 h 6857998"/>
              <a:gd name="connsiteX2192" fmla="*/ 1695687 w 7705725"/>
              <a:gd name="connsiteY2192" fmla="*/ 603618 h 6857998"/>
              <a:gd name="connsiteX2193" fmla="*/ 1700431 w 7705725"/>
              <a:gd name="connsiteY2193" fmla="*/ 597910 h 6857998"/>
              <a:gd name="connsiteX2194" fmla="*/ 1705173 w 7705725"/>
              <a:gd name="connsiteY2194" fmla="*/ 593153 h 6857998"/>
              <a:gd name="connsiteX2195" fmla="*/ 1709915 w 7705725"/>
              <a:gd name="connsiteY2195" fmla="*/ 588713 h 6857998"/>
              <a:gd name="connsiteX2196" fmla="*/ 1715290 w 7705725"/>
              <a:gd name="connsiteY2196" fmla="*/ 584591 h 6857998"/>
              <a:gd name="connsiteX2197" fmla="*/ 1725408 w 7705725"/>
              <a:gd name="connsiteY2197" fmla="*/ 576028 h 6857998"/>
              <a:gd name="connsiteX2198" fmla="*/ 1729835 w 7705725"/>
              <a:gd name="connsiteY2198" fmla="*/ 572540 h 6857998"/>
              <a:gd name="connsiteX2199" fmla="*/ 1734261 w 7705725"/>
              <a:gd name="connsiteY2199" fmla="*/ 568734 h 6857998"/>
              <a:gd name="connsiteX2200" fmla="*/ 1737423 w 7705725"/>
              <a:gd name="connsiteY2200" fmla="*/ 564929 h 6857998"/>
              <a:gd name="connsiteX2201" fmla="*/ 1740268 w 7705725"/>
              <a:gd name="connsiteY2201" fmla="*/ 561123 h 6857998"/>
              <a:gd name="connsiteX2202" fmla="*/ 1739636 w 7705725"/>
              <a:gd name="connsiteY2202" fmla="*/ 558586 h 6857998"/>
              <a:gd name="connsiteX2203" fmla="*/ 1738688 w 7705725"/>
              <a:gd name="connsiteY2203" fmla="*/ 556049 h 6857998"/>
              <a:gd name="connsiteX2204" fmla="*/ 1737423 w 7705725"/>
              <a:gd name="connsiteY2204" fmla="*/ 553829 h 6857998"/>
              <a:gd name="connsiteX2205" fmla="*/ 1735842 w 7705725"/>
              <a:gd name="connsiteY2205" fmla="*/ 551926 h 6857998"/>
              <a:gd name="connsiteX2206" fmla="*/ 1734578 w 7705725"/>
              <a:gd name="connsiteY2206" fmla="*/ 550023 h 6857998"/>
              <a:gd name="connsiteX2207" fmla="*/ 1732996 w 7705725"/>
              <a:gd name="connsiteY2207" fmla="*/ 548438 h 6857998"/>
              <a:gd name="connsiteX2208" fmla="*/ 1729202 w 7705725"/>
              <a:gd name="connsiteY2208" fmla="*/ 545267 h 6857998"/>
              <a:gd name="connsiteX2209" fmla="*/ 1724776 w 7705725"/>
              <a:gd name="connsiteY2209" fmla="*/ 543047 h 6857998"/>
              <a:gd name="connsiteX2210" fmla="*/ 1720350 w 7705725"/>
              <a:gd name="connsiteY2210" fmla="*/ 541144 h 6857998"/>
              <a:gd name="connsiteX2211" fmla="*/ 1715290 w 7705725"/>
              <a:gd name="connsiteY2211" fmla="*/ 539875 h 6857998"/>
              <a:gd name="connsiteX2212" fmla="*/ 1710864 w 7705725"/>
              <a:gd name="connsiteY2212" fmla="*/ 539558 h 6857998"/>
              <a:gd name="connsiteX2213" fmla="*/ 1706437 w 7705725"/>
              <a:gd name="connsiteY2213" fmla="*/ 539875 h 6857998"/>
              <a:gd name="connsiteX2214" fmla="*/ 1702328 w 7705725"/>
              <a:gd name="connsiteY2214" fmla="*/ 540827 h 6857998"/>
              <a:gd name="connsiteX2215" fmla="*/ 1698533 w 7705725"/>
              <a:gd name="connsiteY2215" fmla="*/ 541778 h 6857998"/>
              <a:gd name="connsiteX2216" fmla="*/ 1696952 w 7705725"/>
              <a:gd name="connsiteY2216" fmla="*/ 543047 h 6857998"/>
              <a:gd name="connsiteX2217" fmla="*/ 1695371 w 7705725"/>
              <a:gd name="connsiteY2217" fmla="*/ 543998 h 6857998"/>
              <a:gd name="connsiteX2218" fmla="*/ 1694423 w 7705725"/>
              <a:gd name="connsiteY2218" fmla="*/ 545267 h 6857998"/>
              <a:gd name="connsiteX2219" fmla="*/ 1693158 w 7705725"/>
              <a:gd name="connsiteY2219" fmla="*/ 546535 h 6857998"/>
              <a:gd name="connsiteX2220" fmla="*/ 1692526 w 7705725"/>
              <a:gd name="connsiteY2220" fmla="*/ 547803 h 6857998"/>
              <a:gd name="connsiteX2221" fmla="*/ 1691893 w 7705725"/>
              <a:gd name="connsiteY2221" fmla="*/ 549706 h 6857998"/>
              <a:gd name="connsiteX2222" fmla="*/ 1691577 w 7705725"/>
              <a:gd name="connsiteY2222" fmla="*/ 551609 h 6857998"/>
              <a:gd name="connsiteX2223" fmla="*/ 1691893 w 7705725"/>
              <a:gd name="connsiteY2223" fmla="*/ 553512 h 6857998"/>
              <a:gd name="connsiteX2224" fmla="*/ 1692526 w 7705725"/>
              <a:gd name="connsiteY2224" fmla="*/ 555415 h 6857998"/>
              <a:gd name="connsiteX2225" fmla="*/ 1693158 w 7705725"/>
              <a:gd name="connsiteY2225" fmla="*/ 557635 h 6857998"/>
              <a:gd name="connsiteX2226" fmla="*/ 1689048 w 7705725"/>
              <a:gd name="connsiteY2226" fmla="*/ 557000 h 6857998"/>
              <a:gd name="connsiteX2227" fmla="*/ 1685253 w 7705725"/>
              <a:gd name="connsiteY2227" fmla="*/ 555732 h 6857998"/>
              <a:gd name="connsiteX2228" fmla="*/ 1682408 w 7705725"/>
              <a:gd name="connsiteY2228" fmla="*/ 554781 h 6857998"/>
              <a:gd name="connsiteX2229" fmla="*/ 1679879 w 7705725"/>
              <a:gd name="connsiteY2229" fmla="*/ 553195 h 6857998"/>
              <a:gd name="connsiteX2230" fmla="*/ 1678614 w 7705725"/>
              <a:gd name="connsiteY2230" fmla="*/ 551609 h 6857998"/>
              <a:gd name="connsiteX2231" fmla="*/ 1677349 w 7705725"/>
              <a:gd name="connsiteY2231" fmla="*/ 550023 h 6857998"/>
              <a:gd name="connsiteX2232" fmla="*/ 1676717 w 7705725"/>
              <a:gd name="connsiteY2232" fmla="*/ 548755 h 6857998"/>
              <a:gd name="connsiteX2233" fmla="*/ 1676401 w 7705725"/>
              <a:gd name="connsiteY2233" fmla="*/ 547169 h 6857998"/>
              <a:gd name="connsiteX2234" fmla="*/ 1676717 w 7705725"/>
              <a:gd name="connsiteY2234" fmla="*/ 545267 h 6857998"/>
              <a:gd name="connsiteX2235" fmla="*/ 1677349 w 7705725"/>
              <a:gd name="connsiteY2235" fmla="*/ 543681 h 6857998"/>
              <a:gd name="connsiteX2236" fmla="*/ 1678614 w 7705725"/>
              <a:gd name="connsiteY2236" fmla="*/ 541778 h 6857998"/>
              <a:gd name="connsiteX2237" fmla="*/ 1679563 w 7705725"/>
              <a:gd name="connsiteY2237" fmla="*/ 539875 h 6857998"/>
              <a:gd name="connsiteX2238" fmla="*/ 1683674 w 7705725"/>
              <a:gd name="connsiteY2238" fmla="*/ 536387 h 6857998"/>
              <a:gd name="connsiteX2239" fmla="*/ 1688416 w 7705725"/>
              <a:gd name="connsiteY2239" fmla="*/ 532581 h 6857998"/>
              <a:gd name="connsiteX2240" fmla="*/ 1693791 w 7705725"/>
              <a:gd name="connsiteY2240" fmla="*/ 528776 h 6857998"/>
              <a:gd name="connsiteX2241" fmla="*/ 1700431 w 7705725"/>
              <a:gd name="connsiteY2241" fmla="*/ 524970 h 6857998"/>
              <a:gd name="connsiteX2242" fmla="*/ 1706754 w 7705725"/>
              <a:gd name="connsiteY2242" fmla="*/ 521165 h 6857998"/>
              <a:gd name="connsiteX2243" fmla="*/ 1713393 w 7705725"/>
              <a:gd name="connsiteY2243" fmla="*/ 517677 h 6857998"/>
              <a:gd name="connsiteX2244" fmla="*/ 1725725 w 7705725"/>
              <a:gd name="connsiteY2244" fmla="*/ 511968 h 6857998"/>
              <a:gd name="connsiteX2245" fmla="*/ 1735210 w 7705725"/>
              <a:gd name="connsiteY2245" fmla="*/ 507528 h 6857998"/>
              <a:gd name="connsiteX2246" fmla="*/ 1740268 w 7705725"/>
              <a:gd name="connsiteY2246" fmla="*/ 509748 h 6857998"/>
              <a:gd name="connsiteX2247" fmla="*/ 1743430 w 7705725"/>
              <a:gd name="connsiteY2247" fmla="*/ 511968 h 6857998"/>
              <a:gd name="connsiteX2248" fmla="*/ 1746592 w 7705725"/>
              <a:gd name="connsiteY2248" fmla="*/ 515139 h 6857998"/>
              <a:gd name="connsiteX2249" fmla="*/ 1748805 w 7705725"/>
              <a:gd name="connsiteY2249" fmla="*/ 517994 h 6857998"/>
              <a:gd name="connsiteX2250" fmla="*/ 1750386 w 7705725"/>
              <a:gd name="connsiteY2250" fmla="*/ 521165 h 6857998"/>
              <a:gd name="connsiteX2251" fmla="*/ 1751335 w 7705725"/>
              <a:gd name="connsiteY2251" fmla="*/ 524653 h 6857998"/>
              <a:gd name="connsiteX2252" fmla="*/ 1752284 w 7705725"/>
              <a:gd name="connsiteY2252" fmla="*/ 528459 h 6857998"/>
              <a:gd name="connsiteX2253" fmla="*/ 1752600 w 7705725"/>
              <a:gd name="connsiteY2253" fmla="*/ 531947 h 6857998"/>
              <a:gd name="connsiteX2254" fmla="*/ 1752916 w 7705725"/>
              <a:gd name="connsiteY2254" fmla="*/ 540510 h 6857998"/>
              <a:gd name="connsiteX2255" fmla="*/ 1752600 w 7705725"/>
              <a:gd name="connsiteY2255" fmla="*/ 549072 h 6857998"/>
              <a:gd name="connsiteX2256" fmla="*/ 1752916 w 7705725"/>
              <a:gd name="connsiteY2256" fmla="*/ 553512 h 6857998"/>
              <a:gd name="connsiteX2257" fmla="*/ 1753231 w 7705725"/>
              <a:gd name="connsiteY2257" fmla="*/ 557952 h 6857998"/>
              <a:gd name="connsiteX2258" fmla="*/ 1753548 w 7705725"/>
              <a:gd name="connsiteY2258" fmla="*/ 562709 h 6857998"/>
              <a:gd name="connsiteX2259" fmla="*/ 1754813 w 7705725"/>
              <a:gd name="connsiteY2259" fmla="*/ 567466 h 6857998"/>
              <a:gd name="connsiteX2260" fmla="*/ 1760819 w 7705725"/>
              <a:gd name="connsiteY2260" fmla="*/ 563026 h 6857998"/>
              <a:gd name="connsiteX2261" fmla="*/ 1766512 w 7705725"/>
              <a:gd name="connsiteY2261" fmla="*/ 559220 h 6857998"/>
              <a:gd name="connsiteX2262" fmla="*/ 1771886 w 7705725"/>
              <a:gd name="connsiteY2262" fmla="*/ 556049 h 6857998"/>
              <a:gd name="connsiteX2263" fmla="*/ 1777261 w 7705725"/>
              <a:gd name="connsiteY2263" fmla="*/ 553512 h 6857998"/>
              <a:gd name="connsiteX2264" fmla="*/ 1782637 w 7705725"/>
              <a:gd name="connsiteY2264" fmla="*/ 551609 h 6857998"/>
              <a:gd name="connsiteX2265" fmla="*/ 1787695 w 7705725"/>
              <a:gd name="connsiteY2265" fmla="*/ 550023 h 6857998"/>
              <a:gd name="connsiteX2266" fmla="*/ 1793070 w 7705725"/>
              <a:gd name="connsiteY2266" fmla="*/ 549072 h 6857998"/>
              <a:gd name="connsiteX2267" fmla="*/ 1798445 w 7705725"/>
              <a:gd name="connsiteY2267" fmla="*/ 548438 h 6857998"/>
              <a:gd name="connsiteX2268" fmla="*/ 1808562 w 7705725"/>
              <a:gd name="connsiteY2268" fmla="*/ 546852 h 6857998"/>
              <a:gd name="connsiteX2269" fmla="*/ 1818997 w 7705725"/>
              <a:gd name="connsiteY2269" fmla="*/ 545267 h 6857998"/>
              <a:gd name="connsiteX2270" fmla="*/ 1824371 w 7705725"/>
              <a:gd name="connsiteY2270" fmla="*/ 543998 h 6857998"/>
              <a:gd name="connsiteX2271" fmla="*/ 1829429 w 7705725"/>
              <a:gd name="connsiteY2271" fmla="*/ 543047 h 6857998"/>
              <a:gd name="connsiteX2272" fmla="*/ 1834805 w 7705725"/>
              <a:gd name="connsiteY2272" fmla="*/ 541144 h 6857998"/>
              <a:gd name="connsiteX2273" fmla="*/ 1840496 w 7705725"/>
              <a:gd name="connsiteY2273" fmla="*/ 539241 h 6857998"/>
              <a:gd name="connsiteX2274" fmla="*/ 1839231 w 7705725"/>
              <a:gd name="connsiteY2274" fmla="*/ 535119 h 6857998"/>
              <a:gd name="connsiteX2275" fmla="*/ 1837651 w 7705725"/>
              <a:gd name="connsiteY2275" fmla="*/ 531313 h 6857998"/>
              <a:gd name="connsiteX2276" fmla="*/ 1836386 w 7705725"/>
              <a:gd name="connsiteY2276" fmla="*/ 527824 h 6857998"/>
              <a:gd name="connsiteX2277" fmla="*/ 1834805 w 7705725"/>
              <a:gd name="connsiteY2277" fmla="*/ 525288 h 6857998"/>
              <a:gd name="connsiteX2278" fmla="*/ 1833224 w 7705725"/>
              <a:gd name="connsiteY2278" fmla="*/ 522751 h 6857998"/>
              <a:gd name="connsiteX2279" fmla="*/ 1831644 w 7705725"/>
              <a:gd name="connsiteY2279" fmla="*/ 520848 h 6857998"/>
              <a:gd name="connsiteX2280" fmla="*/ 1829746 w 7705725"/>
              <a:gd name="connsiteY2280" fmla="*/ 518945 h 6857998"/>
              <a:gd name="connsiteX2281" fmla="*/ 1827849 w 7705725"/>
              <a:gd name="connsiteY2281" fmla="*/ 517359 h 6857998"/>
              <a:gd name="connsiteX2282" fmla="*/ 1826585 w 7705725"/>
              <a:gd name="connsiteY2282" fmla="*/ 516408 h 6857998"/>
              <a:gd name="connsiteX2283" fmla="*/ 1824687 w 7705725"/>
              <a:gd name="connsiteY2283" fmla="*/ 515457 h 6857998"/>
              <a:gd name="connsiteX2284" fmla="*/ 1822790 w 7705725"/>
              <a:gd name="connsiteY2284" fmla="*/ 514822 h 6857998"/>
              <a:gd name="connsiteX2285" fmla="*/ 1820893 w 7705725"/>
              <a:gd name="connsiteY2285" fmla="*/ 514822 h 6857998"/>
              <a:gd name="connsiteX2286" fmla="*/ 1817099 w 7705725"/>
              <a:gd name="connsiteY2286" fmla="*/ 514505 h 6857998"/>
              <a:gd name="connsiteX2287" fmla="*/ 1813305 w 7705725"/>
              <a:gd name="connsiteY2287" fmla="*/ 515139 h 6857998"/>
              <a:gd name="connsiteX2288" fmla="*/ 1809511 w 7705725"/>
              <a:gd name="connsiteY2288" fmla="*/ 516408 h 6857998"/>
              <a:gd name="connsiteX2289" fmla="*/ 1805716 w 7705725"/>
              <a:gd name="connsiteY2289" fmla="*/ 517359 h 6857998"/>
              <a:gd name="connsiteX2290" fmla="*/ 1799078 w 7705725"/>
              <a:gd name="connsiteY2290" fmla="*/ 520531 h 6857998"/>
              <a:gd name="connsiteX2291" fmla="*/ 1795599 w 7705725"/>
              <a:gd name="connsiteY2291" fmla="*/ 521799 h 6857998"/>
              <a:gd name="connsiteX2292" fmla="*/ 1793070 w 7705725"/>
              <a:gd name="connsiteY2292" fmla="*/ 522751 h 6857998"/>
              <a:gd name="connsiteX2293" fmla="*/ 1790540 w 7705725"/>
              <a:gd name="connsiteY2293" fmla="*/ 522751 h 6857998"/>
              <a:gd name="connsiteX2294" fmla="*/ 1789276 w 7705725"/>
              <a:gd name="connsiteY2294" fmla="*/ 522751 h 6857998"/>
              <a:gd name="connsiteX2295" fmla="*/ 1788327 w 7705725"/>
              <a:gd name="connsiteY2295" fmla="*/ 522433 h 6857998"/>
              <a:gd name="connsiteX2296" fmla="*/ 1787379 w 7705725"/>
              <a:gd name="connsiteY2296" fmla="*/ 521799 h 6857998"/>
              <a:gd name="connsiteX2297" fmla="*/ 1787063 w 7705725"/>
              <a:gd name="connsiteY2297" fmla="*/ 520848 h 6857998"/>
              <a:gd name="connsiteX2298" fmla="*/ 1787063 w 7705725"/>
              <a:gd name="connsiteY2298" fmla="*/ 517677 h 6857998"/>
              <a:gd name="connsiteX2299" fmla="*/ 1787379 w 7705725"/>
              <a:gd name="connsiteY2299" fmla="*/ 513554 h 6857998"/>
              <a:gd name="connsiteX2300" fmla="*/ 1788327 w 7705725"/>
              <a:gd name="connsiteY2300" fmla="*/ 509431 h 6857998"/>
              <a:gd name="connsiteX2301" fmla="*/ 1788643 w 7705725"/>
              <a:gd name="connsiteY2301" fmla="*/ 504991 h 6857998"/>
              <a:gd name="connsiteX2302" fmla="*/ 1788959 w 7705725"/>
              <a:gd name="connsiteY2302" fmla="*/ 500869 h 6857998"/>
              <a:gd name="connsiteX2303" fmla="*/ 1788643 w 7705725"/>
              <a:gd name="connsiteY2303" fmla="*/ 498966 h 6857998"/>
              <a:gd name="connsiteX2304" fmla="*/ 1788327 w 7705725"/>
              <a:gd name="connsiteY2304" fmla="*/ 497697 h 6857998"/>
              <a:gd name="connsiteX2305" fmla="*/ 1787379 w 7705725"/>
              <a:gd name="connsiteY2305" fmla="*/ 496746 h 6857998"/>
              <a:gd name="connsiteX2306" fmla="*/ 1786430 w 7705725"/>
              <a:gd name="connsiteY2306" fmla="*/ 495795 h 6857998"/>
              <a:gd name="connsiteX2307" fmla="*/ 1783901 w 7705725"/>
              <a:gd name="connsiteY2307" fmla="*/ 495477 h 6857998"/>
              <a:gd name="connsiteX2308" fmla="*/ 1781688 w 7705725"/>
              <a:gd name="connsiteY2308" fmla="*/ 495477 h 6857998"/>
              <a:gd name="connsiteX2309" fmla="*/ 1779474 w 7705725"/>
              <a:gd name="connsiteY2309" fmla="*/ 495795 h 6857998"/>
              <a:gd name="connsiteX2310" fmla="*/ 1776629 w 7705725"/>
              <a:gd name="connsiteY2310" fmla="*/ 496746 h 6857998"/>
              <a:gd name="connsiteX2311" fmla="*/ 1770938 w 7705725"/>
              <a:gd name="connsiteY2311" fmla="*/ 498332 h 6857998"/>
              <a:gd name="connsiteX2312" fmla="*/ 1767776 w 7705725"/>
              <a:gd name="connsiteY2312" fmla="*/ 498966 h 6857998"/>
              <a:gd name="connsiteX2313" fmla="*/ 1764930 w 7705725"/>
              <a:gd name="connsiteY2313" fmla="*/ 499283 h 6857998"/>
              <a:gd name="connsiteX2314" fmla="*/ 1761454 w 7705725"/>
              <a:gd name="connsiteY2314" fmla="*/ 499283 h 6857998"/>
              <a:gd name="connsiteX2315" fmla="*/ 1758606 w 7705725"/>
              <a:gd name="connsiteY2315" fmla="*/ 498649 h 6857998"/>
              <a:gd name="connsiteX2316" fmla="*/ 1755445 w 7705725"/>
              <a:gd name="connsiteY2316" fmla="*/ 497380 h 6857998"/>
              <a:gd name="connsiteX2317" fmla="*/ 1752600 w 7705725"/>
              <a:gd name="connsiteY2317" fmla="*/ 495160 h 6857998"/>
              <a:gd name="connsiteX2318" fmla="*/ 1749438 w 7705725"/>
              <a:gd name="connsiteY2318" fmla="*/ 492306 h 6857998"/>
              <a:gd name="connsiteX2319" fmla="*/ 1746908 w 7705725"/>
              <a:gd name="connsiteY2319" fmla="*/ 487866 h 6857998"/>
              <a:gd name="connsiteX2320" fmla="*/ 1744695 w 7705725"/>
              <a:gd name="connsiteY2320" fmla="*/ 482792 h 6857998"/>
              <a:gd name="connsiteX2321" fmla="*/ 1742482 w 7705725"/>
              <a:gd name="connsiteY2321" fmla="*/ 475815 h 6857998"/>
              <a:gd name="connsiteX2322" fmla="*/ 1743430 w 7705725"/>
              <a:gd name="connsiteY2322" fmla="*/ 474864 h 6857998"/>
              <a:gd name="connsiteX2323" fmla="*/ 1744695 w 7705725"/>
              <a:gd name="connsiteY2323" fmla="*/ 473596 h 6857998"/>
              <a:gd name="connsiteX2324" fmla="*/ 1745329 w 7705725"/>
              <a:gd name="connsiteY2324" fmla="*/ 472644 h 6857998"/>
              <a:gd name="connsiteX2325" fmla="*/ 1745643 w 7705725"/>
              <a:gd name="connsiteY2325" fmla="*/ 471058 h 6857998"/>
              <a:gd name="connsiteX2326" fmla="*/ 1746276 w 7705725"/>
              <a:gd name="connsiteY2326" fmla="*/ 469473 h 6857998"/>
              <a:gd name="connsiteX2327" fmla="*/ 1746276 w 7705725"/>
              <a:gd name="connsiteY2327" fmla="*/ 467887 h 6857998"/>
              <a:gd name="connsiteX2328" fmla="*/ 1745329 w 7705725"/>
              <a:gd name="connsiteY2328" fmla="*/ 464399 h 6857998"/>
              <a:gd name="connsiteX2329" fmla="*/ 1744379 w 7705725"/>
              <a:gd name="connsiteY2329" fmla="*/ 460593 h 6857998"/>
              <a:gd name="connsiteX2330" fmla="*/ 1742798 w 7705725"/>
              <a:gd name="connsiteY2330" fmla="*/ 456788 h 6857998"/>
              <a:gd name="connsiteX2331" fmla="*/ 1741217 w 7705725"/>
              <a:gd name="connsiteY2331" fmla="*/ 452982 h 6857998"/>
              <a:gd name="connsiteX2332" fmla="*/ 1740268 w 7705725"/>
              <a:gd name="connsiteY2332" fmla="*/ 449176 h 6857998"/>
              <a:gd name="connsiteX2333" fmla="*/ 1744695 w 7705725"/>
              <a:gd name="connsiteY2333" fmla="*/ 447274 h 6857998"/>
              <a:gd name="connsiteX2334" fmla="*/ 1748490 w 7705725"/>
              <a:gd name="connsiteY2334" fmla="*/ 445371 h 6857998"/>
              <a:gd name="connsiteX2335" fmla="*/ 1752284 w 7705725"/>
              <a:gd name="connsiteY2335" fmla="*/ 443151 h 6857998"/>
              <a:gd name="connsiteX2336" fmla="*/ 1755445 w 7705725"/>
              <a:gd name="connsiteY2336" fmla="*/ 440931 h 6857998"/>
              <a:gd name="connsiteX2337" fmla="*/ 1761768 w 7705725"/>
              <a:gd name="connsiteY2337" fmla="*/ 436491 h 6857998"/>
              <a:gd name="connsiteX2338" fmla="*/ 1767144 w 7705725"/>
              <a:gd name="connsiteY2338" fmla="*/ 431100 h 6857998"/>
              <a:gd name="connsiteX2339" fmla="*/ 1771886 w 7705725"/>
              <a:gd name="connsiteY2339" fmla="*/ 425709 h 6857998"/>
              <a:gd name="connsiteX2340" fmla="*/ 1776629 w 7705725"/>
              <a:gd name="connsiteY2340" fmla="*/ 420318 h 6857998"/>
              <a:gd name="connsiteX2341" fmla="*/ 1784849 w 7705725"/>
              <a:gd name="connsiteY2341" fmla="*/ 408901 h 6857998"/>
              <a:gd name="connsiteX2342" fmla="*/ 1789276 w 7705725"/>
              <a:gd name="connsiteY2342" fmla="*/ 403510 h 6857998"/>
              <a:gd name="connsiteX2343" fmla="*/ 1794335 w 7705725"/>
              <a:gd name="connsiteY2343" fmla="*/ 398119 h 6857998"/>
              <a:gd name="connsiteX2344" fmla="*/ 1799394 w 7705725"/>
              <a:gd name="connsiteY2344" fmla="*/ 393045 h 6857998"/>
              <a:gd name="connsiteX2345" fmla="*/ 1805401 w 7705725"/>
              <a:gd name="connsiteY2345" fmla="*/ 388288 h 6857998"/>
              <a:gd name="connsiteX2346" fmla="*/ 1808878 w 7705725"/>
              <a:gd name="connsiteY2346" fmla="*/ 385751 h 6857998"/>
              <a:gd name="connsiteX2347" fmla="*/ 1812672 w 7705725"/>
              <a:gd name="connsiteY2347" fmla="*/ 384165 h 6857998"/>
              <a:gd name="connsiteX2348" fmla="*/ 1816784 w 7705725"/>
              <a:gd name="connsiteY2348" fmla="*/ 382262 h 6857998"/>
              <a:gd name="connsiteX2349" fmla="*/ 1820893 w 7705725"/>
              <a:gd name="connsiteY2349" fmla="*/ 380359 h 6857998"/>
              <a:gd name="connsiteX2350" fmla="*/ 1825320 w 7705725"/>
              <a:gd name="connsiteY2350" fmla="*/ 378774 h 6857998"/>
              <a:gd name="connsiteX2351" fmla="*/ 1830378 w 7705725"/>
              <a:gd name="connsiteY2351" fmla="*/ 377188 h 6857998"/>
              <a:gd name="connsiteX2352" fmla="*/ 1835754 w 7705725"/>
              <a:gd name="connsiteY2352" fmla="*/ 375602 h 6857998"/>
              <a:gd name="connsiteX2353" fmla="*/ 1979588 w 7705725"/>
              <a:gd name="connsiteY2353" fmla="*/ 277814 h 6857998"/>
              <a:gd name="connsiteX2354" fmla="*/ 1981171 w 7705725"/>
              <a:gd name="connsiteY2354" fmla="*/ 282861 h 6857998"/>
              <a:gd name="connsiteX2355" fmla="*/ 1982437 w 7705725"/>
              <a:gd name="connsiteY2355" fmla="*/ 287278 h 6857998"/>
              <a:gd name="connsiteX2356" fmla="*/ 1984336 w 7705725"/>
              <a:gd name="connsiteY2356" fmla="*/ 291064 h 6857998"/>
              <a:gd name="connsiteX2357" fmla="*/ 1986235 w 7705725"/>
              <a:gd name="connsiteY2357" fmla="*/ 293903 h 6857998"/>
              <a:gd name="connsiteX2358" fmla="*/ 1987817 w 7705725"/>
              <a:gd name="connsiteY2358" fmla="*/ 297058 h 6857998"/>
              <a:gd name="connsiteX2359" fmla="*/ 1989716 w 7705725"/>
              <a:gd name="connsiteY2359" fmla="*/ 299266 h 6857998"/>
              <a:gd name="connsiteX2360" fmla="*/ 1991932 w 7705725"/>
              <a:gd name="connsiteY2360" fmla="*/ 301159 h 6857998"/>
              <a:gd name="connsiteX2361" fmla="*/ 1993831 w 7705725"/>
              <a:gd name="connsiteY2361" fmla="*/ 302736 h 6857998"/>
              <a:gd name="connsiteX2362" fmla="*/ 1996047 w 7705725"/>
              <a:gd name="connsiteY2362" fmla="*/ 303367 h 6857998"/>
              <a:gd name="connsiteX2363" fmla="*/ 1997946 w 7705725"/>
              <a:gd name="connsiteY2363" fmla="*/ 303998 h 6857998"/>
              <a:gd name="connsiteX2364" fmla="*/ 2000161 w 7705725"/>
              <a:gd name="connsiteY2364" fmla="*/ 304944 h 6857998"/>
              <a:gd name="connsiteX2365" fmla="*/ 2002377 w 7705725"/>
              <a:gd name="connsiteY2365" fmla="*/ 304944 h 6857998"/>
              <a:gd name="connsiteX2366" fmla="*/ 2007124 w 7705725"/>
              <a:gd name="connsiteY2366" fmla="*/ 304944 h 6857998"/>
              <a:gd name="connsiteX2367" fmla="*/ 2011872 w 7705725"/>
              <a:gd name="connsiteY2367" fmla="*/ 303998 h 6857998"/>
              <a:gd name="connsiteX2368" fmla="*/ 2022317 w 7705725"/>
              <a:gd name="connsiteY2368" fmla="*/ 302105 h 6857998"/>
              <a:gd name="connsiteX2369" fmla="*/ 2028014 w 7705725"/>
              <a:gd name="connsiteY2369" fmla="*/ 301474 h 6857998"/>
              <a:gd name="connsiteX2370" fmla="*/ 2034029 w 7705725"/>
              <a:gd name="connsiteY2370" fmla="*/ 301474 h 6857998"/>
              <a:gd name="connsiteX2371" fmla="*/ 2036876 w 7705725"/>
              <a:gd name="connsiteY2371" fmla="*/ 301789 h 6857998"/>
              <a:gd name="connsiteX2372" fmla="*/ 2039725 w 7705725"/>
              <a:gd name="connsiteY2372" fmla="*/ 302105 h 6857998"/>
              <a:gd name="connsiteX2373" fmla="*/ 2043207 w 7705725"/>
              <a:gd name="connsiteY2373" fmla="*/ 303051 h 6857998"/>
              <a:gd name="connsiteX2374" fmla="*/ 2046055 w 7705725"/>
              <a:gd name="connsiteY2374" fmla="*/ 303998 h 6857998"/>
              <a:gd name="connsiteX2375" fmla="*/ 2049220 w 7705725"/>
              <a:gd name="connsiteY2375" fmla="*/ 305891 h 6857998"/>
              <a:gd name="connsiteX2376" fmla="*/ 2052386 w 7705725"/>
              <a:gd name="connsiteY2376" fmla="*/ 307783 h 6857998"/>
              <a:gd name="connsiteX2377" fmla="*/ 2055867 w 7705725"/>
              <a:gd name="connsiteY2377" fmla="*/ 309992 h 6857998"/>
              <a:gd name="connsiteX2378" fmla="*/ 2059349 w 7705725"/>
              <a:gd name="connsiteY2378" fmla="*/ 313146 h 6857998"/>
              <a:gd name="connsiteX2379" fmla="*/ 2057133 w 7705725"/>
              <a:gd name="connsiteY2379" fmla="*/ 318825 h 6857998"/>
              <a:gd name="connsiteX2380" fmla="*/ 2054285 w 7705725"/>
              <a:gd name="connsiteY2380" fmla="*/ 325765 h 6857998"/>
              <a:gd name="connsiteX2381" fmla="*/ 2051753 w 7705725"/>
              <a:gd name="connsiteY2381" fmla="*/ 333652 h 6857998"/>
              <a:gd name="connsiteX2382" fmla="*/ 2050486 w 7705725"/>
              <a:gd name="connsiteY2382" fmla="*/ 337437 h 6857998"/>
              <a:gd name="connsiteX2383" fmla="*/ 2049853 w 7705725"/>
              <a:gd name="connsiteY2383" fmla="*/ 341223 h 6857998"/>
              <a:gd name="connsiteX2384" fmla="*/ 2049853 w 7705725"/>
              <a:gd name="connsiteY2384" fmla="*/ 344693 h 6857998"/>
              <a:gd name="connsiteX2385" fmla="*/ 2050171 w 7705725"/>
              <a:gd name="connsiteY2385" fmla="*/ 347216 h 6857998"/>
              <a:gd name="connsiteX2386" fmla="*/ 2050486 w 7705725"/>
              <a:gd name="connsiteY2386" fmla="*/ 348794 h 6857998"/>
              <a:gd name="connsiteX2387" fmla="*/ 2051436 w 7705725"/>
              <a:gd name="connsiteY2387" fmla="*/ 349740 h 6857998"/>
              <a:gd name="connsiteX2388" fmla="*/ 2052386 w 7705725"/>
              <a:gd name="connsiteY2388" fmla="*/ 350687 h 6857998"/>
              <a:gd name="connsiteX2389" fmla="*/ 2053652 w 7705725"/>
              <a:gd name="connsiteY2389" fmla="*/ 351318 h 6857998"/>
              <a:gd name="connsiteX2390" fmla="*/ 2054918 w 7705725"/>
              <a:gd name="connsiteY2390" fmla="*/ 351633 h 6857998"/>
              <a:gd name="connsiteX2391" fmla="*/ 2056185 w 7705725"/>
              <a:gd name="connsiteY2391" fmla="*/ 351949 h 6857998"/>
              <a:gd name="connsiteX2392" fmla="*/ 2058083 w 7705725"/>
              <a:gd name="connsiteY2392" fmla="*/ 351949 h 6857998"/>
              <a:gd name="connsiteX2393" fmla="*/ 2060298 w 7705725"/>
              <a:gd name="connsiteY2393" fmla="*/ 351633 h 6857998"/>
              <a:gd name="connsiteX2394" fmla="*/ 2065679 w 7705725"/>
              <a:gd name="connsiteY2394" fmla="*/ 350056 h 6857998"/>
              <a:gd name="connsiteX2395" fmla="*/ 2072327 w 7705725"/>
              <a:gd name="connsiteY2395" fmla="*/ 347532 h 6857998"/>
              <a:gd name="connsiteX2396" fmla="*/ 2072959 w 7705725"/>
              <a:gd name="connsiteY2396" fmla="*/ 351949 h 6857998"/>
              <a:gd name="connsiteX2397" fmla="*/ 2073275 w 7705725"/>
              <a:gd name="connsiteY2397" fmla="*/ 356050 h 6857998"/>
              <a:gd name="connsiteX2398" fmla="*/ 2073275 w 7705725"/>
              <a:gd name="connsiteY2398" fmla="*/ 359520 h 6857998"/>
              <a:gd name="connsiteX2399" fmla="*/ 2072959 w 7705725"/>
              <a:gd name="connsiteY2399" fmla="*/ 362990 h 6857998"/>
              <a:gd name="connsiteX2400" fmla="*/ 2072009 w 7705725"/>
              <a:gd name="connsiteY2400" fmla="*/ 365829 h 6857998"/>
              <a:gd name="connsiteX2401" fmla="*/ 2071376 w 7705725"/>
              <a:gd name="connsiteY2401" fmla="*/ 368668 h 6857998"/>
              <a:gd name="connsiteX2402" fmla="*/ 2070110 w 7705725"/>
              <a:gd name="connsiteY2402" fmla="*/ 370877 h 6857998"/>
              <a:gd name="connsiteX2403" fmla="*/ 2068845 w 7705725"/>
              <a:gd name="connsiteY2403" fmla="*/ 372769 h 6857998"/>
              <a:gd name="connsiteX2404" fmla="*/ 2067262 w 7705725"/>
              <a:gd name="connsiteY2404" fmla="*/ 374662 h 6857998"/>
              <a:gd name="connsiteX2405" fmla="*/ 2065362 w 7705725"/>
              <a:gd name="connsiteY2405" fmla="*/ 375924 h 6857998"/>
              <a:gd name="connsiteX2406" fmla="*/ 2063147 w 7705725"/>
              <a:gd name="connsiteY2406" fmla="*/ 377501 h 6857998"/>
              <a:gd name="connsiteX2407" fmla="*/ 2060931 w 7705725"/>
              <a:gd name="connsiteY2407" fmla="*/ 378763 h 6857998"/>
              <a:gd name="connsiteX2408" fmla="*/ 2055867 w 7705725"/>
              <a:gd name="connsiteY2408" fmla="*/ 380025 h 6857998"/>
              <a:gd name="connsiteX2409" fmla="*/ 2050486 w 7705725"/>
              <a:gd name="connsiteY2409" fmla="*/ 381602 h 6857998"/>
              <a:gd name="connsiteX2410" fmla="*/ 2044473 w 7705725"/>
              <a:gd name="connsiteY2410" fmla="*/ 382549 h 6857998"/>
              <a:gd name="connsiteX2411" fmla="*/ 2038459 w 7705725"/>
              <a:gd name="connsiteY2411" fmla="*/ 382864 h 6857998"/>
              <a:gd name="connsiteX2412" fmla="*/ 2025799 w 7705725"/>
              <a:gd name="connsiteY2412" fmla="*/ 383495 h 6857998"/>
              <a:gd name="connsiteX2413" fmla="*/ 2019468 w 7705725"/>
              <a:gd name="connsiteY2413" fmla="*/ 383811 h 6857998"/>
              <a:gd name="connsiteX2414" fmla="*/ 2013455 w 7705725"/>
              <a:gd name="connsiteY2414" fmla="*/ 385072 h 6857998"/>
              <a:gd name="connsiteX2415" fmla="*/ 2007441 w 7705725"/>
              <a:gd name="connsiteY2415" fmla="*/ 386019 h 6857998"/>
              <a:gd name="connsiteX2416" fmla="*/ 2002060 w 7705725"/>
              <a:gd name="connsiteY2416" fmla="*/ 388543 h 6857998"/>
              <a:gd name="connsiteX2417" fmla="*/ 2002060 w 7705725"/>
              <a:gd name="connsiteY2417" fmla="*/ 385703 h 6857998"/>
              <a:gd name="connsiteX2418" fmla="*/ 2002060 w 7705725"/>
              <a:gd name="connsiteY2418" fmla="*/ 383180 h 6857998"/>
              <a:gd name="connsiteX2419" fmla="*/ 2002060 w 7705725"/>
              <a:gd name="connsiteY2419" fmla="*/ 380971 h 6857998"/>
              <a:gd name="connsiteX2420" fmla="*/ 2003010 w 7705725"/>
              <a:gd name="connsiteY2420" fmla="*/ 378763 h 6857998"/>
              <a:gd name="connsiteX2421" fmla="*/ 2003643 w 7705725"/>
              <a:gd name="connsiteY2421" fmla="*/ 376870 h 6857998"/>
              <a:gd name="connsiteX2422" fmla="*/ 2004277 w 7705725"/>
              <a:gd name="connsiteY2422" fmla="*/ 374662 h 6857998"/>
              <a:gd name="connsiteX2423" fmla="*/ 2007124 w 7705725"/>
              <a:gd name="connsiteY2423" fmla="*/ 371192 h 6857998"/>
              <a:gd name="connsiteX2424" fmla="*/ 2009657 w 7705725"/>
              <a:gd name="connsiteY2424" fmla="*/ 367722 h 6857998"/>
              <a:gd name="connsiteX2425" fmla="*/ 2013138 w 7705725"/>
              <a:gd name="connsiteY2425" fmla="*/ 364567 h 6857998"/>
              <a:gd name="connsiteX2426" fmla="*/ 2019468 w 7705725"/>
              <a:gd name="connsiteY2426" fmla="*/ 357942 h 6857998"/>
              <a:gd name="connsiteX2427" fmla="*/ 2022000 w 7705725"/>
              <a:gd name="connsiteY2427" fmla="*/ 354788 h 6857998"/>
              <a:gd name="connsiteX2428" fmla="*/ 2024849 w 7705725"/>
              <a:gd name="connsiteY2428" fmla="*/ 351002 h 6857998"/>
              <a:gd name="connsiteX2429" fmla="*/ 2025482 w 7705725"/>
              <a:gd name="connsiteY2429" fmla="*/ 348794 h 6857998"/>
              <a:gd name="connsiteX2430" fmla="*/ 2026115 w 7705725"/>
              <a:gd name="connsiteY2430" fmla="*/ 346901 h 6857998"/>
              <a:gd name="connsiteX2431" fmla="*/ 2026433 w 7705725"/>
              <a:gd name="connsiteY2431" fmla="*/ 344693 h 6857998"/>
              <a:gd name="connsiteX2432" fmla="*/ 2027065 w 7705725"/>
              <a:gd name="connsiteY2432" fmla="*/ 341854 h 6857998"/>
              <a:gd name="connsiteX2433" fmla="*/ 2027065 w 7705725"/>
              <a:gd name="connsiteY2433" fmla="*/ 339645 h 6857998"/>
              <a:gd name="connsiteX2434" fmla="*/ 2026433 w 7705725"/>
              <a:gd name="connsiteY2434" fmla="*/ 336806 h 6857998"/>
              <a:gd name="connsiteX2435" fmla="*/ 2025799 w 7705725"/>
              <a:gd name="connsiteY2435" fmla="*/ 333967 h 6857998"/>
              <a:gd name="connsiteX2436" fmla="*/ 2024849 w 7705725"/>
              <a:gd name="connsiteY2436" fmla="*/ 330812 h 6857998"/>
              <a:gd name="connsiteX2437" fmla="*/ 2023583 w 7705725"/>
              <a:gd name="connsiteY2437" fmla="*/ 327658 h 6857998"/>
              <a:gd name="connsiteX2438" fmla="*/ 2021684 w 7705725"/>
              <a:gd name="connsiteY2438" fmla="*/ 323872 h 6857998"/>
              <a:gd name="connsiteX2439" fmla="*/ 2019468 w 7705725"/>
              <a:gd name="connsiteY2439" fmla="*/ 320087 h 6857998"/>
              <a:gd name="connsiteX2440" fmla="*/ 2016936 w 7705725"/>
              <a:gd name="connsiteY2440" fmla="*/ 315985 h 6857998"/>
              <a:gd name="connsiteX2441" fmla="*/ 2015355 w 7705725"/>
              <a:gd name="connsiteY2441" fmla="*/ 317247 h 6857998"/>
              <a:gd name="connsiteX2442" fmla="*/ 2014088 w 7705725"/>
              <a:gd name="connsiteY2442" fmla="*/ 317878 h 6857998"/>
              <a:gd name="connsiteX2443" fmla="*/ 2013455 w 7705725"/>
              <a:gd name="connsiteY2443" fmla="*/ 319456 h 6857998"/>
              <a:gd name="connsiteX2444" fmla="*/ 2012823 w 7705725"/>
              <a:gd name="connsiteY2444" fmla="*/ 320717 h 6857998"/>
              <a:gd name="connsiteX2445" fmla="*/ 2012189 w 7705725"/>
              <a:gd name="connsiteY2445" fmla="*/ 321979 h 6857998"/>
              <a:gd name="connsiteX2446" fmla="*/ 2012189 w 7705725"/>
              <a:gd name="connsiteY2446" fmla="*/ 323872 h 6857998"/>
              <a:gd name="connsiteX2447" fmla="*/ 2012823 w 7705725"/>
              <a:gd name="connsiteY2447" fmla="*/ 327342 h 6857998"/>
              <a:gd name="connsiteX2448" fmla="*/ 2013455 w 7705725"/>
              <a:gd name="connsiteY2448" fmla="*/ 331443 h 6857998"/>
              <a:gd name="connsiteX2449" fmla="*/ 2014404 w 7705725"/>
              <a:gd name="connsiteY2449" fmla="*/ 335229 h 6857998"/>
              <a:gd name="connsiteX2450" fmla="*/ 2015670 w 7705725"/>
              <a:gd name="connsiteY2450" fmla="*/ 339330 h 6857998"/>
              <a:gd name="connsiteX2451" fmla="*/ 2016303 w 7705725"/>
              <a:gd name="connsiteY2451" fmla="*/ 343116 h 6857998"/>
              <a:gd name="connsiteX2452" fmla="*/ 1950787 w 7705725"/>
              <a:gd name="connsiteY2452" fmla="*/ 368984 h 6857998"/>
              <a:gd name="connsiteX2453" fmla="*/ 1949520 w 7705725"/>
              <a:gd name="connsiteY2453" fmla="*/ 369615 h 6857998"/>
              <a:gd name="connsiteX2454" fmla="*/ 1948887 w 7705725"/>
              <a:gd name="connsiteY2454" fmla="*/ 370877 h 6857998"/>
              <a:gd name="connsiteX2455" fmla="*/ 1948254 w 7705725"/>
              <a:gd name="connsiteY2455" fmla="*/ 371823 h 6857998"/>
              <a:gd name="connsiteX2456" fmla="*/ 1947938 w 7705725"/>
              <a:gd name="connsiteY2456" fmla="*/ 373085 h 6857998"/>
              <a:gd name="connsiteX2457" fmla="*/ 1948887 w 7705725"/>
              <a:gd name="connsiteY2457" fmla="*/ 376555 h 6857998"/>
              <a:gd name="connsiteX2458" fmla="*/ 1949837 w 7705725"/>
              <a:gd name="connsiteY2458" fmla="*/ 379709 h 6857998"/>
              <a:gd name="connsiteX2459" fmla="*/ 1951735 w 7705725"/>
              <a:gd name="connsiteY2459" fmla="*/ 383811 h 6857998"/>
              <a:gd name="connsiteX2460" fmla="*/ 1953951 w 7705725"/>
              <a:gd name="connsiteY2460" fmla="*/ 387912 h 6857998"/>
              <a:gd name="connsiteX2461" fmla="*/ 1958383 w 7705725"/>
              <a:gd name="connsiteY2461" fmla="*/ 397060 h 6857998"/>
              <a:gd name="connsiteX2462" fmla="*/ 1960281 w 7705725"/>
              <a:gd name="connsiteY2462" fmla="*/ 401477 h 6857998"/>
              <a:gd name="connsiteX2463" fmla="*/ 1961547 w 7705725"/>
              <a:gd name="connsiteY2463" fmla="*/ 405893 h 6857998"/>
              <a:gd name="connsiteX2464" fmla="*/ 1961863 w 7705725"/>
              <a:gd name="connsiteY2464" fmla="*/ 408417 h 6857998"/>
              <a:gd name="connsiteX2465" fmla="*/ 1961863 w 7705725"/>
              <a:gd name="connsiteY2465" fmla="*/ 410310 h 6857998"/>
              <a:gd name="connsiteX2466" fmla="*/ 1961547 w 7705725"/>
              <a:gd name="connsiteY2466" fmla="*/ 412518 h 6857998"/>
              <a:gd name="connsiteX2467" fmla="*/ 1961230 w 7705725"/>
              <a:gd name="connsiteY2467" fmla="*/ 414411 h 6857998"/>
              <a:gd name="connsiteX2468" fmla="*/ 1959964 w 7705725"/>
              <a:gd name="connsiteY2468" fmla="*/ 416304 h 6857998"/>
              <a:gd name="connsiteX2469" fmla="*/ 1959015 w 7705725"/>
              <a:gd name="connsiteY2469" fmla="*/ 417565 h 6857998"/>
              <a:gd name="connsiteX2470" fmla="*/ 1957432 w 7705725"/>
              <a:gd name="connsiteY2470" fmla="*/ 419458 h 6857998"/>
              <a:gd name="connsiteX2471" fmla="*/ 1955217 w 7705725"/>
              <a:gd name="connsiteY2471" fmla="*/ 421036 h 6857998"/>
              <a:gd name="connsiteX2472" fmla="*/ 1953001 w 7705725"/>
              <a:gd name="connsiteY2472" fmla="*/ 422298 h 6857998"/>
              <a:gd name="connsiteX2473" fmla="*/ 1949837 w 7705725"/>
              <a:gd name="connsiteY2473" fmla="*/ 423559 h 6857998"/>
              <a:gd name="connsiteX2474" fmla="*/ 1946039 w 7705725"/>
              <a:gd name="connsiteY2474" fmla="*/ 424506 h 6857998"/>
              <a:gd name="connsiteX2475" fmla="*/ 1941925 w 7705725"/>
              <a:gd name="connsiteY2475" fmla="*/ 425452 h 6857998"/>
              <a:gd name="connsiteX2476" fmla="*/ 1939075 w 7705725"/>
              <a:gd name="connsiteY2476" fmla="*/ 422928 h 6857998"/>
              <a:gd name="connsiteX2477" fmla="*/ 1936859 w 7705725"/>
              <a:gd name="connsiteY2477" fmla="*/ 419774 h 6857998"/>
              <a:gd name="connsiteX2478" fmla="*/ 1934327 w 7705725"/>
              <a:gd name="connsiteY2478" fmla="*/ 416935 h 6857998"/>
              <a:gd name="connsiteX2479" fmla="*/ 1932112 w 7705725"/>
              <a:gd name="connsiteY2479" fmla="*/ 413464 h 6857998"/>
              <a:gd name="connsiteX2480" fmla="*/ 1930846 w 7705725"/>
              <a:gd name="connsiteY2480" fmla="*/ 410310 h 6857998"/>
              <a:gd name="connsiteX2481" fmla="*/ 1929264 w 7705725"/>
              <a:gd name="connsiteY2481" fmla="*/ 406840 h 6857998"/>
              <a:gd name="connsiteX2482" fmla="*/ 1927048 w 7705725"/>
              <a:gd name="connsiteY2482" fmla="*/ 399269 h 6857998"/>
              <a:gd name="connsiteX2483" fmla="*/ 1925465 w 7705725"/>
              <a:gd name="connsiteY2483" fmla="*/ 391697 h 6857998"/>
              <a:gd name="connsiteX2484" fmla="*/ 1923883 w 7705725"/>
              <a:gd name="connsiteY2484" fmla="*/ 384441 h 6857998"/>
              <a:gd name="connsiteX2485" fmla="*/ 1922300 w 7705725"/>
              <a:gd name="connsiteY2485" fmla="*/ 376870 h 6857998"/>
              <a:gd name="connsiteX2486" fmla="*/ 1921034 w 7705725"/>
              <a:gd name="connsiteY2486" fmla="*/ 370561 h 6857998"/>
              <a:gd name="connsiteX2487" fmla="*/ 1919135 w 7705725"/>
              <a:gd name="connsiteY2487" fmla="*/ 364567 h 6857998"/>
              <a:gd name="connsiteX2488" fmla="*/ 1917552 w 7705725"/>
              <a:gd name="connsiteY2488" fmla="*/ 361728 h 6857998"/>
              <a:gd name="connsiteX2489" fmla="*/ 1915970 w 7705725"/>
              <a:gd name="connsiteY2489" fmla="*/ 359204 h 6857998"/>
              <a:gd name="connsiteX2490" fmla="*/ 1914387 w 7705725"/>
              <a:gd name="connsiteY2490" fmla="*/ 357311 h 6857998"/>
              <a:gd name="connsiteX2491" fmla="*/ 1912805 w 7705725"/>
              <a:gd name="connsiteY2491" fmla="*/ 355419 h 6857998"/>
              <a:gd name="connsiteX2492" fmla="*/ 1909956 w 7705725"/>
              <a:gd name="connsiteY2492" fmla="*/ 353841 h 6857998"/>
              <a:gd name="connsiteX2493" fmla="*/ 1907424 w 7705725"/>
              <a:gd name="connsiteY2493" fmla="*/ 353211 h 6857998"/>
              <a:gd name="connsiteX2494" fmla="*/ 1904260 w 7705725"/>
              <a:gd name="connsiteY2494" fmla="*/ 352579 h 6857998"/>
              <a:gd name="connsiteX2495" fmla="*/ 1901094 w 7705725"/>
              <a:gd name="connsiteY2495" fmla="*/ 352579 h 6857998"/>
              <a:gd name="connsiteX2496" fmla="*/ 1897295 w 7705725"/>
              <a:gd name="connsiteY2496" fmla="*/ 352895 h 6857998"/>
              <a:gd name="connsiteX2497" fmla="*/ 1892864 w 7705725"/>
              <a:gd name="connsiteY2497" fmla="*/ 353526 h 6857998"/>
              <a:gd name="connsiteX2498" fmla="*/ 1888117 w 7705725"/>
              <a:gd name="connsiteY2498" fmla="*/ 354788 h 6857998"/>
              <a:gd name="connsiteX2499" fmla="*/ 1882737 w 7705725"/>
              <a:gd name="connsiteY2499" fmla="*/ 356680 h 6857998"/>
              <a:gd name="connsiteX2500" fmla="*/ 1876722 w 7705725"/>
              <a:gd name="connsiteY2500" fmla="*/ 359204 h 6857998"/>
              <a:gd name="connsiteX2501" fmla="*/ 1870076 w 7705725"/>
              <a:gd name="connsiteY2501" fmla="*/ 362043 h 6857998"/>
              <a:gd name="connsiteX2502" fmla="*/ 1871658 w 7705725"/>
              <a:gd name="connsiteY2502" fmla="*/ 356680 h 6857998"/>
              <a:gd name="connsiteX2503" fmla="*/ 1873241 w 7705725"/>
              <a:gd name="connsiteY2503" fmla="*/ 351318 h 6857998"/>
              <a:gd name="connsiteX2504" fmla="*/ 1875140 w 7705725"/>
              <a:gd name="connsiteY2504" fmla="*/ 346901 h 6857998"/>
              <a:gd name="connsiteX2505" fmla="*/ 1877355 w 7705725"/>
              <a:gd name="connsiteY2505" fmla="*/ 343116 h 6857998"/>
              <a:gd name="connsiteX2506" fmla="*/ 1879254 w 7705725"/>
              <a:gd name="connsiteY2506" fmla="*/ 339961 h 6857998"/>
              <a:gd name="connsiteX2507" fmla="*/ 1881470 w 7705725"/>
              <a:gd name="connsiteY2507" fmla="*/ 337437 h 6857998"/>
              <a:gd name="connsiteX2508" fmla="*/ 1884002 w 7705725"/>
              <a:gd name="connsiteY2508" fmla="*/ 335544 h 6857998"/>
              <a:gd name="connsiteX2509" fmla="*/ 1886218 w 7705725"/>
              <a:gd name="connsiteY2509" fmla="*/ 333652 h 6857998"/>
              <a:gd name="connsiteX2510" fmla="*/ 1889383 w 7705725"/>
              <a:gd name="connsiteY2510" fmla="*/ 333021 h 6857998"/>
              <a:gd name="connsiteX2511" fmla="*/ 1891915 w 7705725"/>
              <a:gd name="connsiteY2511" fmla="*/ 332074 h 6857998"/>
              <a:gd name="connsiteX2512" fmla="*/ 1895080 w 7705725"/>
              <a:gd name="connsiteY2512" fmla="*/ 331759 h 6857998"/>
              <a:gd name="connsiteX2513" fmla="*/ 1897929 w 7705725"/>
              <a:gd name="connsiteY2513" fmla="*/ 331759 h 6857998"/>
              <a:gd name="connsiteX2514" fmla="*/ 1901094 w 7705725"/>
              <a:gd name="connsiteY2514" fmla="*/ 332074 h 6857998"/>
              <a:gd name="connsiteX2515" fmla="*/ 1904260 w 7705725"/>
              <a:gd name="connsiteY2515" fmla="*/ 332705 h 6857998"/>
              <a:gd name="connsiteX2516" fmla="*/ 1911223 w 7705725"/>
              <a:gd name="connsiteY2516" fmla="*/ 333967 h 6857998"/>
              <a:gd name="connsiteX2517" fmla="*/ 1926099 w 7705725"/>
              <a:gd name="connsiteY2517" fmla="*/ 338068 h 6857998"/>
              <a:gd name="connsiteX2518" fmla="*/ 1934327 w 7705725"/>
              <a:gd name="connsiteY2518" fmla="*/ 339645 h 6857998"/>
              <a:gd name="connsiteX2519" fmla="*/ 1938759 w 7705725"/>
              <a:gd name="connsiteY2519" fmla="*/ 340592 h 6857998"/>
              <a:gd name="connsiteX2520" fmla="*/ 1942874 w 7705725"/>
              <a:gd name="connsiteY2520" fmla="*/ 340907 h 6857998"/>
              <a:gd name="connsiteX2521" fmla="*/ 1946988 w 7705725"/>
              <a:gd name="connsiteY2521" fmla="*/ 340907 h 6857998"/>
              <a:gd name="connsiteX2522" fmla="*/ 1951419 w 7705725"/>
              <a:gd name="connsiteY2522" fmla="*/ 340907 h 6857998"/>
              <a:gd name="connsiteX2523" fmla="*/ 1955851 w 7705725"/>
              <a:gd name="connsiteY2523" fmla="*/ 339961 h 6857998"/>
              <a:gd name="connsiteX2524" fmla="*/ 1960281 w 7705725"/>
              <a:gd name="connsiteY2524" fmla="*/ 339330 h 6857998"/>
              <a:gd name="connsiteX2525" fmla="*/ 1965029 w 7705725"/>
              <a:gd name="connsiteY2525" fmla="*/ 338068 h 6857998"/>
              <a:gd name="connsiteX2526" fmla="*/ 1969461 w 7705725"/>
              <a:gd name="connsiteY2526" fmla="*/ 336175 h 6857998"/>
              <a:gd name="connsiteX2527" fmla="*/ 1974207 w 7705725"/>
              <a:gd name="connsiteY2527" fmla="*/ 333967 h 6857998"/>
              <a:gd name="connsiteX2528" fmla="*/ 1978955 w 7705725"/>
              <a:gd name="connsiteY2528" fmla="*/ 331128 h 6857998"/>
              <a:gd name="connsiteX2529" fmla="*/ 1971042 w 7705725"/>
              <a:gd name="connsiteY2529" fmla="*/ 331128 h 6857998"/>
              <a:gd name="connsiteX2530" fmla="*/ 1963762 w 7705725"/>
              <a:gd name="connsiteY2530" fmla="*/ 329866 h 6857998"/>
              <a:gd name="connsiteX2531" fmla="*/ 1960914 w 7705725"/>
              <a:gd name="connsiteY2531" fmla="*/ 329550 h 6857998"/>
              <a:gd name="connsiteX2532" fmla="*/ 1958065 w 7705725"/>
              <a:gd name="connsiteY2532" fmla="*/ 328604 h 6857998"/>
              <a:gd name="connsiteX2533" fmla="*/ 1955851 w 7705725"/>
              <a:gd name="connsiteY2533" fmla="*/ 327658 h 6857998"/>
              <a:gd name="connsiteX2534" fmla="*/ 1953951 w 7705725"/>
              <a:gd name="connsiteY2534" fmla="*/ 326711 h 6857998"/>
              <a:gd name="connsiteX2535" fmla="*/ 1952052 w 7705725"/>
              <a:gd name="connsiteY2535" fmla="*/ 325134 h 6857998"/>
              <a:gd name="connsiteX2536" fmla="*/ 1950787 w 7705725"/>
              <a:gd name="connsiteY2536" fmla="*/ 323556 h 6857998"/>
              <a:gd name="connsiteX2537" fmla="*/ 1949520 w 7705725"/>
              <a:gd name="connsiteY2537" fmla="*/ 321979 h 6857998"/>
              <a:gd name="connsiteX2538" fmla="*/ 1948887 w 7705725"/>
              <a:gd name="connsiteY2538" fmla="*/ 320717 h 6857998"/>
              <a:gd name="connsiteX2539" fmla="*/ 1947938 w 7705725"/>
              <a:gd name="connsiteY2539" fmla="*/ 318825 h 6857998"/>
              <a:gd name="connsiteX2540" fmla="*/ 1947938 w 7705725"/>
              <a:gd name="connsiteY2540" fmla="*/ 316932 h 6857998"/>
              <a:gd name="connsiteX2541" fmla="*/ 1947622 w 7705725"/>
              <a:gd name="connsiteY2541" fmla="*/ 315039 h 6857998"/>
              <a:gd name="connsiteX2542" fmla="*/ 1947938 w 7705725"/>
              <a:gd name="connsiteY2542" fmla="*/ 313146 h 6857998"/>
              <a:gd name="connsiteX2543" fmla="*/ 1949203 w 7705725"/>
              <a:gd name="connsiteY2543" fmla="*/ 309045 h 6857998"/>
              <a:gd name="connsiteX2544" fmla="*/ 1951103 w 7705725"/>
              <a:gd name="connsiteY2544" fmla="*/ 304629 h 6857998"/>
              <a:gd name="connsiteX2545" fmla="*/ 1953951 w 7705725"/>
              <a:gd name="connsiteY2545" fmla="*/ 299897 h 6857998"/>
              <a:gd name="connsiteX2546" fmla="*/ 1957432 w 7705725"/>
              <a:gd name="connsiteY2546" fmla="*/ 295165 h 6857998"/>
              <a:gd name="connsiteX2547" fmla="*/ 1961863 w 7705725"/>
              <a:gd name="connsiteY2547" fmla="*/ 290748 h 6857998"/>
              <a:gd name="connsiteX2548" fmla="*/ 1967244 w 7705725"/>
              <a:gd name="connsiteY2548" fmla="*/ 286016 h 6857998"/>
              <a:gd name="connsiteX2549" fmla="*/ 1973258 w 7705725"/>
              <a:gd name="connsiteY2549" fmla="*/ 281915 h 6857998"/>
              <a:gd name="connsiteX2550" fmla="*/ 1445897 w 7705725"/>
              <a:gd name="connsiteY2550" fmla="*/ 266701 h 6857998"/>
              <a:gd name="connsiteX2551" fmla="*/ 1449389 w 7705725"/>
              <a:gd name="connsiteY2551" fmla="*/ 268288 h 6857998"/>
              <a:gd name="connsiteX2552" fmla="*/ 1452883 w 7705725"/>
              <a:gd name="connsiteY2552" fmla="*/ 269241 h 6857998"/>
              <a:gd name="connsiteX2553" fmla="*/ 1456374 w 7705725"/>
              <a:gd name="connsiteY2553" fmla="*/ 269876 h 6857998"/>
              <a:gd name="connsiteX2554" fmla="*/ 1460185 w 7705725"/>
              <a:gd name="connsiteY2554" fmla="*/ 270194 h 6857998"/>
              <a:gd name="connsiteX2555" fmla="*/ 1467804 w 7705725"/>
              <a:gd name="connsiteY2555" fmla="*/ 270194 h 6857998"/>
              <a:gd name="connsiteX2556" fmla="*/ 1475424 w 7705725"/>
              <a:gd name="connsiteY2556" fmla="*/ 270194 h 6857998"/>
              <a:gd name="connsiteX2557" fmla="*/ 1483044 w 7705725"/>
              <a:gd name="connsiteY2557" fmla="*/ 270194 h 6857998"/>
              <a:gd name="connsiteX2558" fmla="*/ 1486537 w 7705725"/>
              <a:gd name="connsiteY2558" fmla="*/ 270511 h 6857998"/>
              <a:gd name="connsiteX2559" fmla="*/ 1490347 w 7705725"/>
              <a:gd name="connsiteY2559" fmla="*/ 270828 h 6857998"/>
              <a:gd name="connsiteX2560" fmla="*/ 1493839 w 7705725"/>
              <a:gd name="connsiteY2560" fmla="*/ 272098 h 6857998"/>
              <a:gd name="connsiteX2561" fmla="*/ 1497332 w 7705725"/>
              <a:gd name="connsiteY2561" fmla="*/ 273368 h 6857998"/>
              <a:gd name="connsiteX2562" fmla="*/ 1500507 w 7705725"/>
              <a:gd name="connsiteY2562" fmla="*/ 275273 h 6857998"/>
              <a:gd name="connsiteX2563" fmla="*/ 1503682 w 7705725"/>
              <a:gd name="connsiteY2563" fmla="*/ 278131 h 6857998"/>
              <a:gd name="connsiteX2564" fmla="*/ 1506223 w 7705725"/>
              <a:gd name="connsiteY2564" fmla="*/ 282258 h 6857998"/>
              <a:gd name="connsiteX2565" fmla="*/ 1508127 w 7705725"/>
              <a:gd name="connsiteY2565" fmla="*/ 286386 h 6857998"/>
              <a:gd name="connsiteX2566" fmla="*/ 1509714 w 7705725"/>
              <a:gd name="connsiteY2566" fmla="*/ 290514 h 6857998"/>
              <a:gd name="connsiteX2567" fmla="*/ 1510666 w 7705725"/>
              <a:gd name="connsiteY2567" fmla="*/ 294324 h 6857998"/>
              <a:gd name="connsiteX2568" fmla="*/ 1511619 w 7705725"/>
              <a:gd name="connsiteY2568" fmla="*/ 298133 h 6857998"/>
              <a:gd name="connsiteX2569" fmla="*/ 1511619 w 7705725"/>
              <a:gd name="connsiteY2569" fmla="*/ 301308 h 6857998"/>
              <a:gd name="connsiteX2570" fmla="*/ 1511619 w 7705725"/>
              <a:gd name="connsiteY2570" fmla="*/ 304801 h 6857998"/>
              <a:gd name="connsiteX2571" fmla="*/ 1511302 w 7705725"/>
              <a:gd name="connsiteY2571" fmla="*/ 307976 h 6857998"/>
              <a:gd name="connsiteX2572" fmla="*/ 1510349 w 7705725"/>
              <a:gd name="connsiteY2572" fmla="*/ 310834 h 6857998"/>
              <a:gd name="connsiteX2573" fmla="*/ 1509714 w 7705725"/>
              <a:gd name="connsiteY2573" fmla="*/ 314008 h 6857998"/>
              <a:gd name="connsiteX2574" fmla="*/ 1507492 w 7705725"/>
              <a:gd name="connsiteY2574" fmla="*/ 319089 h 6857998"/>
              <a:gd name="connsiteX2575" fmla="*/ 1504317 w 7705725"/>
              <a:gd name="connsiteY2575" fmla="*/ 324486 h 6857998"/>
              <a:gd name="connsiteX2576" fmla="*/ 1501777 w 7705725"/>
              <a:gd name="connsiteY2576" fmla="*/ 329248 h 6857998"/>
              <a:gd name="connsiteX2577" fmla="*/ 1499237 w 7705725"/>
              <a:gd name="connsiteY2577" fmla="*/ 334328 h 6857998"/>
              <a:gd name="connsiteX2578" fmla="*/ 1497332 w 7705725"/>
              <a:gd name="connsiteY2578" fmla="*/ 338774 h 6857998"/>
              <a:gd name="connsiteX2579" fmla="*/ 1497015 w 7705725"/>
              <a:gd name="connsiteY2579" fmla="*/ 340996 h 6857998"/>
              <a:gd name="connsiteX2580" fmla="*/ 1496379 w 7705725"/>
              <a:gd name="connsiteY2580" fmla="*/ 343536 h 6857998"/>
              <a:gd name="connsiteX2581" fmla="*/ 1496062 w 7705725"/>
              <a:gd name="connsiteY2581" fmla="*/ 346076 h 6857998"/>
              <a:gd name="connsiteX2582" fmla="*/ 1496379 w 7705725"/>
              <a:gd name="connsiteY2582" fmla="*/ 348299 h 6857998"/>
              <a:gd name="connsiteX2583" fmla="*/ 1497332 w 7705725"/>
              <a:gd name="connsiteY2583" fmla="*/ 350521 h 6857998"/>
              <a:gd name="connsiteX2584" fmla="*/ 1498284 w 7705725"/>
              <a:gd name="connsiteY2584" fmla="*/ 353061 h 6857998"/>
              <a:gd name="connsiteX2585" fmla="*/ 1499872 w 7705725"/>
              <a:gd name="connsiteY2585" fmla="*/ 355601 h 6857998"/>
              <a:gd name="connsiteX2586" fmla="*/ 1502095 w 7705725"/>
              <a:gd name="connsiteY2586" fmla="*/ 358458 h 6857998"/>
              <a:gd name="connsiteX2587" fmla="*/ 1504634 w 7705725"/>
              <a:gd name="connsiteY2587" fmla="*/ 360999 h 6857998"/>
              <a:gd name="connsiteX2588" fmla="*/ 1508127 w 7705725"/>
              <a:gd name="connsiteY2588" fmla="*/ 363539 h 6857998"/>
              <a:gd name="connsiteX2589" fmla="*/ 1511937 w 7705725"/>
              <a:gd name="connsiteY2589" fmla="*/ 366714 h 6857998"/>
              <a:gd name="connsiteX2590" fmla="*/ 1516382 w 7705725"/>
              <a:gd name="connsiteY2590" fmla="*/ 369571 h 6857998"/>
              <a:gd name="connsiteX2591" fmla="*/ 1511937 w 7705725"/>
              <a:gd name="connsiteY2591" fmla="*/ 375603 h 6857998"/>
              <a:gd name="connsiteX2592" fmla="*/ 1507809 w 7705725"/>
              <a:gd name="connsiteY2592" fmla="*/ 380683 h 6857998"/>
              <a:gd name="connsiteX2593" fmla="*/ 1503364 w 7705725"/>
              <a:gd name="connsiteY2593" fmla="*/ 384811 h 6857998"/>
              <a:gd name="connsiteX2594" fmla="*/ 1498602 w 7705725"/>
              <a:gd name="connsiteY2594" fmla="*/ 388303 h 6857998"/>
              <a:gd name="connsiteX2595" fmla="*/ 1494474 w 7705725"/>
              <a:gd name="connsiteY2595" fmla="*/ 390843 h 6857998"/>
              <a:gd name="connsiteX2596" fmla="*/ 1490030 w 7705725"/>
              <a:gd name="connsiteY2596" fmla="*/ 393066 h 6857998"/>
              <a:gd name="connsiteX2597" fmla="*/ 1481457 w 7705725"/>
              <a:gd name="connsiteY2597" fmla="*/ 396876 h 6857998"/>
              <a:gd name="connsiteX2598" fmla="*/ 1473201 w 7705725"/>
              <a:gd name="connsiteY2598" fmla="*/ 400686 h 6857998"/>
              <a:gd name="connsiteX2599" fmla="*/ 1468439 w 7705725"/>
              <a:gd name="connsiteY2599" fmla="*/ 403226 h 6857998"/>
              <a:gd name="connsiteX2600" fmla="*/ 1464312 w 7705725"/>
              <a:gd name="connsiteY2600" fmla="*/ 405766 h 6857998"/>
              <a:gd name="connsiteX2601" fmla="*/ 1459867 w 7705725"/>
              <a:gd name="connsiteY2601" fmla="*/ 409258 h 6857998"/>
              <a:gd name="connsiteX2602" fmla="*/ 1455739 w 7705725"/>
              <a:gd name="connsiteY2602" fmla="*/ 413386 h 6857998"/>
              <a:gd name="connsiteX2603" fmla="*/ 1451294 w 7705725"/>
              <a:gd name="connsiteY2603" fmla="*/ 418783 h 6857998"/>
              <a:gd name="connsiteX2604" fmla="*/ 1446848 w 7705725"/>
              <a:gd name="connsiteY2604" fmla="*/ 424816 h 6857998"/>
              <a:gd name="connsiteX2605" fmla="*/ 1449389 w 7705725"/>
              <a:gd name="connsiteY2605" fmla="*/ 428943 h 6857998"/>
              <a:gd name="connsiteX2606" fmla="*/ 1452247 w 7705725"/>
              <a:gd name="connsiteY2606" fmla="*/ 432436 h 6857998"/>
              <a:gd name="connsiteX2607" fmla="*/ 1455105 w 7705725"/>
              <a:gd name="connsiteY2607" fmla="*/ 435293 h 6857998"/>
              <a:gd name="connsiteX2608" fmla="*/ 1457962 w 7705725"/>
              <a:gd name="connsiteY2608" fmla="*/ 437516 h 6857998"/>
              <a:gd name="connsiteX2609" fmla="*/ 1461137 w 7705725"/>
              <a:gd name="connsiteY2609" fmla="*/ 439739 h 6857998"/>
              <a:gd name="connsiteX2610" fmla="*/ 1463994 w 7705725"/>
              <a:gd name="connsiteY2610" fmla="*/ 441326 h 6857998"/>
              <a:gd name="connsiteX2611" fmla="*/ 1467487 w 7705725"/>
              <a:gd name="connsiteY2611" fmla="*/ 442596 h 6857998"/>
              <a:gd name="connsiteX2612" fmla="*/ 1470344 w 7705725"/>
              <a:gd name="connsiteY2612" fmla="*/ 442913 h 6857998"/>
              <a:gd name="connsiteX2613" fmla="*/ 1473837 w 7705725"/>
              <a:gd name="connsiteY2613" fmla="*/ 443231 h 6857998"/>
              <a:gd name="connsiteX2614" fmla="*/ 1477329 w 7705725"/>
              <a:gd name="connsiteY2614" fmla="*/ 443231 h 6857998"/>
              <a:gd name="connsiteX2615" fmla="*/ 1480504 w 7705725"/>
              <a:gd name="connsiteY2615" fmla="*/ 442913 h 6857998"/>
              <a:gd name="connsiteX2616" fmla="*/ 1484314 w 7705725"/>
              <a:gd name="connsiteY2616" fmla="*/ 442278 h 6857998"/>
              <a:gd name="connsiteX2617" fmla="*/ 1487807 w 7705725"/>
              <a:gd name="connsiteY2617" fmla="*/ 441326 h 6857998"/>
              <a:gd name="connsiteX2618" fmla="*/ 1491617 w 7705725"/>
              <a:gd name="connsiteY2618" fmla="*/ 440373 h 6857998"/>
              <a:gd name="connsiteX2619" fmla="*/ 1498602 w 7705725"/>
              <a:gd name="connsiteY2619" fmla="*/ 436881 h 6857998"/>
              <a:gd name="connsiteX2620" fmla="*/ 1506223 w 7705725"/>
              <a:gd name="connsiteY2620" fmla="*/ 433071 h 6857998"/>
              <a:gd name="connsiteX2621" fmla="*/ 1513842 w 7705725"/>
              <a:gd name="connsiteY2621" fmla="*/ 428943 h 6857998"/>
              <a:gd name="connsiteX2622" fmla="*/ 1529399 w 7705725"/>
              <a:gd name="connsiteY2622" fmla="*/ 419418 h 6857998"/>
              <a:gd name="connsiteX2623" fmla="*/ 1536702 w 7705725"/>
              <a:gd name="connsiteY2623" fmla="*/ 414656 h 6857998"/>
              <a:gd name="connsiteX2624" fmla="*/ 1544639 w 7705725"/>
              <a:gd name="connsiteY2624" fmla="*/ 410528 h 6857998"/>
              <a:gd name="connsiteX2625" fmla="*/ 1552259 w 7705725"/>
              <a:gd name="connsiteY2625" fmla="*/ 406401 h 6857998"/>
              <a:gd name="connsiteX2626" fmla="*/ 1560197 w 7705725"/>
              <a:gd name="connsiteY2626" fmla="*/ 402908 h 6857998"/>
              <a:gd name="connsiteX2627" fmla="*/ 1562102 w 7705725"/>
              <a:gd name="connsiteY2627" fmla="*/ 406401 h 6857998"/>
              <a:gd name="connsiteX2628" fmla="*/ 1563689 w 7705725"/>
              <a:gd name="connsiteY2628" fmla="*/ 409576 h 6857998"/>
              <a:gd name="connsiteX2629" fmla="*/ 1564642 w 7705725"/>
              <a:gd name="connsiteY2629" fmla="*/ 412751 h 6857998"/>
              <a:gd name="connsiteX2630" fmla="*/ 1565594 w 7705725"/>
              <a:gd name="connsiteY2630" fmla="*/ 415608 h 6857998"/>
              <a:gd name="connsiteX2631" fmla="*/ 1566229 w 7705725"/>
              <a:gd name="connsiteY2631" fmla="*/ 421324 h 6857998"/>
              <a:gd name="connsiteX2632" fmla="*/ 1566865 w 7705725"/>
              <a:gd name="connsiteY2632" fmla="*/ 427038 h 6857998"/>
              <a:gd name="connsiteX2633" fmla="*/ 1567499 w 7705725"/>
              <a:gd name="connsiteY2633" fmla="*/ 432753 h 6857998"/>
              <a:gd name="connsiteX2634" fmla="*/ 1567817 w 7705725"/>
              <a:gd name="connsiteY2634" fmla="*/ 435293 h 6857998"/>
              <a:gd name="connsiteX2635" fmla="*/ 1568452 w 7705725"/>
              <a:gd name="connsiteY2635" fmla="*/ 438468 h 6857998"/>
              <a:gd name="connsiteX2636" fmla="*/ 1569404 w 7705725"/>
              <a:gd name="connsiteY2636" fmla="*/ 441326 h 6857998"/>
              <a:gd name="connsiteX2637" fmla="*/ 1570674 w 7705725"/>
              <a:gd name="connsiteY2637" fmla="*/ 444501 h 6857998"/>
              <a:gd name="connsiteX2638" fmla="*/ 1572579 w 7705725"/>
              <a:gd name="connsiteY2638" fmla="*/ 447676 h 6857998"/>
              <a:gd name="connsiteX2639" fmla="*/ 1574802 w 7705725"/>
              <a:gd name="connsiteY2639" fmla="*/ 451486 h 6857998"/>
              <a:gd name="connsiteX2640" fmla="*/ 1568134 w 7705725"/>
              <a:gd name="connsiteY2640" fmla="*/ 450533 h 6857998"/>
              <a:gd name="connsiteX2641" fmla="*/ 1561784 w 7705725"/>
              <a:gd name="connsiteY2641" fmla="*/ 449581 h 6857998"/>
              <a:gd name="connsiteX2642" fmla="*/ 1555752 w 7705725"/>
              <a:gd name="connsiteY2642" fmla="*/ 449263 h 6857998"/>
              <a:gd name="connsiteX2643" fmla="*/ 1549719 w 7705725"/>
              <a:gd name="connsiteY2643" fmla="*/ 449581 h 6857998"/>
              <a:gd name="connsiteX2644" fmla="*/ 1543687 w 7705725"/>
              <a:gd name="connsiteY2644" fmla="*/ 450533 h 6857998"/>
              <a:gd name="connsiteX2645" fmla="*/ 1537654 w 7705725"/>
              <a:gd name="connsiteY2645" fmla="*/ 451486 h 6857998"/>
              <a:gd name="connsiteX2646" fmla="*/ 1531939 w 7705725"/>
              <a:gd name="connsiteY2646" fmla="*/ 452756 h 6857998"/>
              <a:gd name="connsiteX2647" fmla="*/ 1526225 w 7705725"/>
              <a:gd name="connsiteY2647" fmla="*/ 454661 h 6857998"/>
              <a:gd name="connsiteX2648" fmla="*/ 1520510 w 7705725"/>
              <a:gd name="connsiteY2648" fmla="*/ 456883 h 6857998"/>
              <a:gd name="connsiteX2649" fmla="*/ 1515429 w 7705725"/>
              <a:gd name="connsiteY2649" fmla="*/ 459106 h 6857998"/>
              <a:gd name="connsiteX2650" fmla="*/ 1509714 w 7705725"/>
              <a:gd name="connsiteY2650" fmla="*/ 461646 h 6857998"/>
              <a:gd name="connsiteX2651" fmla="*/ 1504317 w 7705725"/>
              <a:gd name="connsiteY2651" fmla="*/ 464821 h 6857998"/>
              <a:gd name="connsiteX2652" fmla="*/ 1493839 w 7705725"/>
              <a:gd name="connsiteY2652" fmla="*/ 471488 h 6857998"/>
              <a:gd name="connsiteX2653" fmla="*/ 1483362 w 7705725"/>
              <a:gd name="connsiteY2653" fmla="*/ 479108 h 6857998"/>
              <a:gd name="connsiteX2654" fmla="*/ 1472884 w 7705725"/>
              <a:gd name="connsiteY2654" fmla="*/ 487046 h 6857998"/>
              <a:gd name="connsiteX2655" fmla="*/ 1462089 w 7705725"/>
              <a:gd name="connsiteY2655" fmla="*/ 495301 h 6857998"/>
              <a:gd name="connsiteX2656" fmla="*/ 1440816 w 7705725"/>
              <a:gd name="connsiteY2656" fmla="*/ 512763 h 6857998"/>
              <a:gd name="connsiteX2657" fmla="*/ 1429386 w 7705725"/>
              <a:gd name="connsiteY2657" fmla="*/ 521336 h 6857998"/>
              <a:gd name="connsiteX2658" fmla="*/ 1417639 w 7705725"/>
              <a:gd name="connsiteY2658" fmla="*/ 529591 h 6857998"/>
              <a:gd name="connsiteX2659" fmla="*/ 1405574 w 7705725"/>
              <a:gd name="connsiteY2659" fmla="*/ 537528 h 6857998"/>
              <a:gd name="connsiteX2660" fmla="*/ 1399224 w 7705725"/>
              <a:gd name="connsiteY2660" fmla="*/ 541021 h 6857998"/>
              <a:gd name="connsiteX2661" fmla="*/ 1392874 w 7705725"/>
              <a:gd name="connsiteY2661" fmla="*/ 544831 h 6857998"/>
              <a:gd name="connsiteX2662" fmla="*/ 1389699 w 7705725"/>
              <a:gd name="connsiteY2662" fmla="*/ 541021 h 6857998"/>
              <a:gd name="connsiteX2663" fmla="*/ 1387476 w 7705725"/>
              <a:gd name="connsiteY2663" fmla="*/ 537528 h 6857998"/>
              <a:gd name="connsiteX2664" fmla="*/ 1385889 w 7705725"/>
              <a:gd name="connsiteY2664" fmla="*/ 534671 h 6857998"/>
              <a:gd name="connsiteX2665" fmla="*/ 1385254 w 7705725"/>
              <a:gd name="connsiteY2665" fmla="*/ 531496 h 6857998"/>
              <a:gd name="connsiteX2666" fmla="*/ 1385254 w 7705725"/>
              <a:gd name="connsiteY2666" fmla="*/ 528956 h 6857998"/>
              <a:gd name="connsiteX2667" fmla="*/ 1385572 w 7705725"/>
              <a:gd name="connsiteY2667" fmla="*/ 526733 h 6857998"/>
              <a:gd name="connsiteX2668" fmla="*/ 1386524 w 7705725"/>
              <a:gd name="connsiteY2668" fmla="*/ 523876 h 6857998"/>
              <a:gd name="connsiteX2669" fmla="*/ 1387794 w 7705725"/>
              <a:gd name="connsiteY2669" fmla="*/ 521653 h 6857998"/>
              <a:gd name="connsiteX2670" fmla="*/ 1389382 w 7705725"/>
              <a:gd name="connsiteY2670" fmla="*/ 519748 h 6857998"/>
              <a:gd name="connsiteX2671" fmla="*/ 1391604 w 7705725"/>
              <a:gd name="connsiteY2671" fmla="*/ 517526 h 6857998"/>
              <a:gd name="connsiteX2672" fmla="*/ 1396684 w 7705725"/>
              <a:gd name="connsiteY2672" fmla="*/ 513716 h 6857998"/>
              <a:gd name="connsiteX2673" fmla="*/ 1407161 w 7705725"/>
              <a:gd name="connsiteY2673" fmla="*/ 506731 h 6857998"/>
              <a:gd name="connsiteX2674" fmla="*/ 1410019 w 7705725"/>
              <a:gd name="connsiteY2674" fmla="*/ 502921 h 6857998"/>
              <a:gd name="connsiteX2675" fmla="*/ 1412242 w 7705725"/>
              <a:gd name="connsiteY2675" fmla="*/ 498793 h 6857998"/>
              <a:gd name="connsiteX2676" fmla="*/ 1413828 w 7705725"/>
              <a:gd name="connsiteY2676" fmla="*/ 494666 h 6857998"/>
              <a:gd name="connsiteX2677" fmla="*/ 1415417 w 7705725"/>
              <a:gd name="connsiteY2677" fmla="*/ 489903 h 6857998"/>
              <a:gd name="connsiteX2678" fmla="*/ 1416051 w 7705725"/>
              <a:gd name="connsiteY2678" fmla="*/ 485458 h 6857998"/>
              <a:gd name="connsiteX2679" fmla="*/ 1417004 w 7705725"/>
              <a:gd name="connsiteY2679" fmla="*/ 481013 h 6857998"/>
              <a:gd name="connsiteX2680" fmla="*/ 1417004 w 7705725"/>
              <a:gd name="connsiteY2680" fmla="*/ 475933 h 6857998"/>
              <a:gd name="connsiteX2681" fmla="*/ 1417004 w 7705725"/>
              <a:gd name="connsiteY2681" fmla="*/ 471171 h 6857998"/>
              <a:gd name="connsiteX2682" fmla="*/ 1416051 w 7705725"/>
              <a:gd name="connsiteY2682" fmla="*/ 461328 h 6857998"/>
              <a:gd name="connsiteX2683" fmla="*/ 1415099 w 7705725"/>
              <a:gd name="connsiteY2683" fmla="*/ 451486 h 6857998"/>
              <a:gd name="connsiteX2684" fmla="*/ 1411924 w 7705725"/>
              <a:gd name="connsiteY2684" fmla="*/ 431166 h 6857998"/>
              <a:gd name="connsiteX2685" fmla="*/ 1403034 w 7705725"/>
              <a:gd name="connsiteY2685" fmla="*/ 429578 h 6857998"/>
              <a:gd name="connsiteX2686" fmla="*/ 1395415 w 7705725"/>
              <a:gd name="connsiteY2686" fmla="*/ 429261 h 6857998"/>
              <a:gd name="connsiteX2687" fmla="*/ 1392557 w 7705725"/>
              <a:gd name="connsiteY2687" fmla="*/ 429261 h 6857998"/>
              <a:gd name="connsiteX2688" fmla="*/ 1389699 w 7705725"/>
              <a:gd name="connsiteY2688" fmla="*/ 429578 h 6857998"/>
              <a:gd name="connsiteX2689" fmla="*/ 1387476 w 7705725"/>
              <a:gd name="connsiteY2689" fmla="*/ 430531 h 6857998"/>
              <a:gd name="connsiteX2690" fmla="*/ 1385254 w 7705725"/>
              <a:gd name="connsiteY2690" fmla="*/ 431166 h 6857998"/>
              <a:gd name="connsiteX2691" fmla="*/ 1383666 w 7705725"/>
              <a:gd name="connsiteY2691" fmla="*/ 432436 h 6857998"/>
              <a:gd name="connsiteX2692" fmla="*/ 1382079 w 7705725"/>
              <a:gd name="connsiteY2692" fmla="*/ 433388 h 6857998"/>
              <a:gd name="connsiteX2693" fmla="*/ 1381127 w 7705725"/>
              <a:gd name="connsiteY2693" fmla="*/ 434658 h 6857998"/>
              <a:gd name="connsiteX2694" fmla="*/ 1379856 w 7705725"/>
              <a:gd name="connsiteY2694" fmla="*/ 436246 h 6857998"/>
              <a:gd name="connsiteX2695" fmla="*/ 1379221 w 7705725"/>
              <a:gd name="connsiteY2695" fmla="*/ 437516 h 6857998"/>
              <a:gd name="connsiteX2696" fmla="*/ 1378904 w 7705725"/>
              <a:gd name="connsiteY2696" fmla="*/ 439421 h 6857998"/>
              <a:gd name="connsiteX2697" fmla="*/ 1377952 w 7705725"/>
              <a:gd name="connsiteY2697" fmla="*/ 443231 h 6857998"/>
              <a:gd name="connsiteX2698" fmla="*/ 1377952 w 7705725"/>
              <a:gd name="connsiteY2698" fmla="*/ 447358 h 6857998"/>
              <a:gd name="connsiteX2699" fmla="*/ 1378587 w 7705725"/>
              <a:gd name="connsiteY2699" fmla="*/ 451803 h 6857998"/>
              <a:gd name="connsiteX2700" fmla="*/ 1379539 w 7705725"/>
              <a:gd name="connsiteY2700" fmla="*/ 461646 h 6857998"/>
              <a:gd name="connsiteX2701" fmla="*/ 1379856 w 7705725"/>
              <a:gd name="connsiteY2701" fmla="*/ 466726 h 6857998"/>
              <a:gd name="connsiteX2702" fmla="*/ 1379856 w 7705725"/>
              <a:gd name="connsiteY2702" fmla="*/ 471488 h 6857998"/>
              <a:gd name="connsiteX2703" fmla="*/ 1379221 w 7705725"/>
              <a:gd name="connsiteY2703" fmla="*/ 475933 h 6857998"/>
              <a:gd name="connsiteX2704" fmla="*/ 1377952 w 7705725"/>
              <a:gd name="connsiteY2704" fmla="*/ 480696 h 6857998"/>
              <a:gd name="connsiteX2705" fmla="*/ 1363665 w 7705725"/>
              <a:gd name="connsiteY2705" fmla="*/ 488951 h 6857998"/>
              <a:gd name="connsiteX2706" fmla="*/ 1349377 w 7705725"/>
              <a:gd name="connsiteY2706" fmla="*/ 495936 h 6857998"/>
              <a:gd name="connsiteX2707" fmla="*/ 1335089 w 7705725"/>
              <a:gd name="connsiteY2707" fmla="*/ 503238 h 6857998"/>
              <a:gd name="connsiteX2708" fmla="*/ 1320802 w 7705725"/>
              <a:gd name="connsiteY2708" fmla="*/ 509588 h 6857998"/>
              <a:gd name="connsiteX2709" fmla="*/ 1292544 w 7705725"/>
              <a:gd name="connsiteY2709" fmla="*/ 522606 h 6857998"/>
              <a:gd name="connsiteX2710" fmla="*/ 1278892 w 7705725"/>
              <a:gd name="connsiteY2710" fmla="*/ 528956 h 6857998"/>
              <a:gd name="connsiteX2711" fmla="*/ 1265239 w 7705725"/>
              <a:gd name="connsiteY2711" fmla="*/ 535306 h 6857998"/>
              <a:gd name="connsiteX2712" fmla="*/ 1252539 w 7705725"/>
              <a:gd name="connsiteY2712" fmla="*/ 541973 h 6857998"/>
              <a:gd name="connsiteX2713" fmla="*/ 1240474 w 7705725"/>
              <a:gd name="connsiteY2713" fmla="*/ 549593 h 6857998"/>
              <a:gd name="connsiteX2714" fmla="*/ 1234442 w 7705725"/>
              <a:gd name="connsiteY2714" fmla="*/ 553403 h 6857998"/>
              <a:gd name="connsiteX2715" fmla="*/ 1228727 w 7705725"/>
              <a:gd name="connsiteY2715" fmla="*/ 557531 h 6857998"/>
              <a:gd name="connsiteX2716" fmla="*/ 1223329 w 7705725"/>
              <a:gd name="connsiteY2716" fmla="*/ 561658 h 6857998"/>
              <a:gd name="connsiteX2717" fmla="*/ 1218249 w 7705725"/>
              <a:gd name="connsiteY2717" fmla="*/ 566103 h 6857998"/>
              <a:gd name="connsiteX2718" fmla="*/ 1213169 w 7705725"/>
              <a:gd name="connsiteY2718" fmla="*/ 571183 h 6857998"/>
              <a:gd name="connsiteX2719" fmla="*/ 1208407 w 7705725"/>
              <a:gd name="connsiteY2719" fmla="*/ 575946 h 6857998"/>
              <a:gd name="connsiteX2720" fmla="*/ 1203961 w 7705725"/>
              <a:gd name="connsiteY2720" fmla="*/ 581343 h 6857998"/>
              <a:gd name="connsiteX2721" fmla="*/ 1199834 w 7705725"/>
              <a:gd name="connsiteY2721" fmla="*/ 586741 h 6857998"/>
              <a:gd name="connsiteX2722" fmla="*/ 1196024 w 7705725"/>
              <a:gd name="connsiteY2722" fmla="*/ 592773 h 6857998"/>
              <a:gd name="connsiteX2723" fmla="*/ 1192214 w 7705725"/>
              <a:gd name="connsiteY2723" fmla="*/ 598806 h 6857998"/>
              <a:gd name="connsiteX2724" fmla="*/ 1188722 w 7705725"/>
              <a:gd name="connsiteY2724" fmla="*/ 605156 h 6857998"/>
              <a:gd name="connsiteX2725" fmla="*/ 1185864 w 7705725"/>
              <a:gd name="connsiteY2725" fmla="*/ 611823 h 6857998"/>
              <a:gd name="connsiteX2726" fmla="*/ 1182689 w 7705725"/>
              <a:gd name="connsiteY2726" fmla="*/ 610236 h 6857998"/>
              <a:gd name="connsiteX2727" fmla="*/ 1179831 w 7705725"/>
              <a:gd name="connsiteY2727" fmla="*/ 609283 h 6857998"/>
              <a:gd name="connsiteX2728" fmla="*/ 1176656 w 7705725"/>
              <a:gd name="connsiteY2728" fmla="*/ 608013 h 6857998"/>
              <a:gd name="connsiteX2729" fmla="*/ 1173799 w 7705725"/>
              <a:gd name="connsiteY2729" fmla="*/ 607696 h 6857998"/>
              <a:gd name="connsiteX2730" fmla="*/ 1170624 w 7705725"/>
              <a:gd name="connsiteY2730" fmla="*/ 607378 h 6857998"/>
              <a:gd name="connsiteX2731" fmla="*/ 1167766 w 7705725"/>
              <a:gd name="connsiteY2731" fmla="*/ 607378 h 6857998"/>
              <a:gd name="connsiteX2732" fmla="*/ 1164274 w 7705725"/>
              <a:gd name="connsiteY2732" fmla="*/ 607378 h 6857998"/>
              <a:gd name="connsiteX2733" fmla="*/ 1161100 w 7705725"/>
              <a:gd name="connsiteY2733" fmla="*/ 607696 h 6857998"/>
              <a:gd name="connsiteX2734" fmla="*/ 1154749 w 7705725"/>
              <a:gd name="connsiteY2734" fmla="*/ 609601 h 6857998"/>
              <a:gd name="connsiteX2735" fmla="*/ 1148399 w 7705725"/>
              <a:gd name="connsiteY2735" fmla="*/ 611823 h 6857998"/>
              <a:gd name="connsiteX2736" fmla="*/ 1141732 w 7705725"/>
              <a:gd name="connsiteY2736" fmla="*/ 615316 h 6857998"/>
              <a:gd name="connsiteX2737" fmla="*/ 1135063 w 7705725"/>
              <a:gd name="connsiteY2737" fmla="*/ 619126 h 6857998"/>
              <a:gd name="connsiteX2738" fmla="*/ 1140779 w 7705725"/>
              <a:gd name="connsiteY2738" fmla="*/ 612458 h 6857998"/>
              <a:gd name="connsiteX2739" fmla="*/ 1146176 w 7705725"/>
              <a:gd name="connsiteY2739" fmla="*/ 605791 h 6857998"/>
              <a:gd name="connsiteX2740" fmla="*/ 1150621 w 7705725"/>
              <a:gd name="connsiteY2740" fmla="*/ 598171 h 6857998"/>
              <a:gd name="connsiteX2741" fmla="*/ 1155067 w 7705725"/>
              <a:gd name="connsiteY2741" fmla="*/ 590868 h 6857998"/>
              <a:gd name="connsiteX2742" fmla="*/ 1158876 w 7705725"/>
              <a:gd name="connsiteY2742" fmla="*/ 582931 h 6857998"/>
              <a:gd name="connsiteX2743" fmla="*/ 1162686 w 7705725"/>
              <a:gd name="connsiteY2743" fmla="*/ 574993 h 6857998"/>
              <a:gd name="connsiteX2744" fmla="*/ 1169354 w 7705725"/>
              <a:gd name="connsiteY2744" fmla="*/ 557848 h 6857998"/>
              <a:gd name="connsiteX2745" fmla="*/ 1176339 w 7705725"/>
              <a:gd name="connsiteY2745" fmla="*/ 541338 h 6857998"/>
              <a:gd name="connsiteX2746" fmla="*/ 1183006 w 7705725"/>
              <a:gd name="connsiteY2746" fmla="*/ 524828 h 6857998"/>
              <a:gd name="connsiteX2747" fmla="*/ 1186499 w 7705725"/>
              <a:gd name="connsiteY2747" fmla="*/ 516891 h 6857998"/>
              <a:gd name="connsiteX2748" fmla="*/ 1190309 w 7705725"/>
              <a:gd name="connsiteY2748" fmla="*/ 509271 h 6857998"/>
              <a:gd name="connsiteX2749" fmla="*/ 1194437 w 7705725"/>
              <a:gd name="connsiteY2749" fmla="*/ 501968 h 6857998"/>
              <a:gd name="connsiteX2750" fmla="*/ 1198882 w 7705725"/>
              <a:gd name="connsiteY2750" fmla="*/ 495301 h 6857998"/>
              <a:gd name="connsiteX2751" fmla="*/ 1202374 w 7705725"/>
              <a:gd name="connsiteY2751" fmla="*/ 491173 h 6857998"/>
              <a:gd name="connsiteX2752" fmla="*/ 1205231 w 7705725"/>
              <a:gd name="connsiteY2752" fmla="*/ 487998 h 6857998"/>
              <a:gd name="connsiteX2753" fmla="*/ 1208088 w 7705725"/>
              <a:gd name="connsiteY2753" fmla="*/ 486411 h 6857998"/>
              <a:gd name="connsiteX2754" fmla="*/ 1210630 w 7705725"/>
              <a:gd name="connsiteY2754" fmla="*/ 485141 h 6857998"/>
              <a:gd name="connsiteX2755" fmla="*/ 1213169 w 7705725"/>
              <a:gd name="connsiteY2755" fmla="*/ 484823 h 6857998"/>
              <a:gd name="connsiteX2756" fmla="*/ 1215391 w 7705725"/>
              <a:gd name="connsiteY2756" fmla="*/ 484823 h 6857998"/>
              <a:gd name="connsiteX2757" fmla="*/ 1219519 w 7705725"/>
              <a:gd name="connsiteY2757" fmla="*/ 485458 h 6857998"/>
              <a:gd name="connsiteX2758" fmla="*/ 1222058 w 7705725"/>
              <a:gd name="connsiteY2758" fmla="*/ 485776 h 6857998"/>
              <a:gd name="connsiteX2759" fmla="*/ 1223964 w 7705725"/>
              <a:gd name="connsiteY2759" fmla="*/ 485776 h 6857998"/>
              <a:gd name="connsiteX2760" fmla="*/ 1225552 w 7705725"/>
              <a:gd name="connsiteY2760" fmla="*/ 485458 h 6857998"/>
              <a:gd name="connsiteX2761" fmla="*/ 1228091 w 7705725"/>
              <a:gd name="connsiteY2761" fmla="*/ 484506 h 6857998"/>
              <a:gd name="connsiteX2762" fmla="*/ 1229996 w 7705725"/>
              <a:gd name="connsiteY2762" fmla="*/ 482601 h 6857998"/>
              <a:gd name="connsiteX2763" fmla="*/ 1232219 w 7705725"/>
              <a:gd name="connsiteY2763" fmla="*/ 479426 h 6857998"/>
              <a:gd name="connsiteX2764" fmla="*/ 1234442 w 7705725"/>
              <a:gd name="connsiteY2764" fmla="*/ 475298 h 6857998"/>
              <a:gd name="connsiteX2765" fmla="*/ 1236664 w 7705725"/>
              <a:gd name="connsiteY2765" fmla="*/ 469583 h 6857998"/>
              <a:gd name="connsiteX2766" fmla="*/ 1238887 w 7705725"/>
              <a:gd name="connsiteY2766" fmla="*/ 463233 h 6857998"/>
              <a:gd name="connsiteX2767" fmla="*/ 1242062 w 7705725"/>
              <a:gd name="connsiteY2767" fmla="*/ 456883 h 6857998"/>
              <a:gd name="connsiteX2768" fmla="*/ 1244918 w 7705725"/>
              <a:gd name="connsiteY2768" fmla="*/ 450851 h 6857998"/>
              <a:gd name="connsiteX2769" fmla="*/ 1248412 w 7705725"/>
              <a:gd name="connsiteY2769" fmla="*/ 444501 h 6857998"/>
              <a:gd name="connsiteX2770" fmla="*/ 1252222 w 7705725"/>
              <a:gd name="connsiteY2770" fmla="*/ 437833 h 6857998"/>
              <a:gd name="connsiteX2771" fmla="*/ 1256349 w 7705725"/>
              <a:gd name="connsiteY2771" fmla="*/ 431801 h 6857998"/>
              <a:gd name="connsiteX2772" fmla="*/ 1260477 w 7705725"/>
              <a:gd name="connsiteY2772" fmla="*/ 425451 h 6857998"/>
              <a:gd name="connsiteX2773" fmla="*/ 1265239 w 7705725"/>
              <a:gd name="connsiteY2773" fmla="*/ 419418 h 6857998"/>
              <a:gd name="connsiteX2774" fmla="*/ 1275082 w 7705725"/>
              <a:gd name="connsiteY2774" fmla="*/ 407036 h 6857998"/>
              <a:gd name="connsiteX2775" fmla="*/ 1286511 w 7705725"/>
              <a:gd name="connsiteY2775" fmla="*/ 394654 h 6857998"/>
              <a:gd name="connsiteX2776" fmla="*/ 1298577 w 7705725"/>
              <a:gd name="connsiteY2776" fmla="*/ 382588 h 6857998"/>
              <a:gd name="connsiteX2777" fmla="*/ 1311594 w 7705725"/>
              <a:gd name="connsiteY2777" fmla="*/ 370206 h 6857998"/>
              <a:gd name="connsiteX2778" fmla="*/ 1325881 w 7705725"/>
              <a:gd name="connsiteY2778" fmla="*/ 357506 h 6857998"/>
              <a:gd name="connsiteX2779" fmla="*/ 1340804 w 7705725"/>
              <a:gd name="connsiteY2779" fmla="*/ 344806 h 6857998"/>
              <a:gd name="connsiteX2780" fmla="*/ 1356679 w 7705725"/>
              <a:gd name="connsiteY2780" fmla="*/ 332423 h 6857998"/>
              <a:gd name="connsiteX2781" fmla="*/ 1373189 w 7705725"/>
              <a:gd name="connsiteY2781" fmla="*/ 319406 h 6857998"/>
              <a:gd name="connsiteX2782" fmla="*/ 1390651 w 7705725"/>
              <a:gd name="connsiteY2782" fmla="*/ 306706 h 6857998"/>
              <a:gd name="connsiteX2783" fmla="*/ 1408114 w 7705725"/>
              <a:gd name="connsiteY2783" fmla="*/ 293371 h 6857998"/>
              <a:gd name="connsiteX2784" fmla="*/ 2367915 w 7705725"/>
              <a:gd name="connsiteY2784" fmla="*/ 150814 h 6857998"/>
              <a:gd name="connsiteX2785" fmla="*/ 2369185 w 7705725"/>
              <a:gd name="connsiteY2785" fmla="*/ 161590 h 6857998"/>
              <a:gd name="connsiteX2786" fmla="*/ 2369820 w 7705725"/>
              <a:gd name="connsiteY2786" fmla="*/ 166661 h 6857998"/>
              <a:gd name="connsiteX2787" fmla="*/ 2370773 w 7705725"/>
              <a:gd name="connsiteY2787" fmla="*/ 171098 h 6857998"/>
              <a:gd name="connsiteX2788" fmla="*/ 2371725 w 7705725"/>
              <a:gd name="connsiteY2788" fmla="*/ 175219 h 6857998"/>
              <a:gd name="connsiteX2789" fmla="*/ 2373313 w 7705725"/>
              <a:gd name="connsiteY2789" fmla="*/ 179022 h 6857998"/>
              <a:gd name="connsiteX2790" fmla="*/ 2374900 w 7705725"/>
              <a:gd name="connsiteY2790" fmla="*/ 182508 h 6857998"/>
              <a:gd name="connsiteX2791" fmla="*/ 2376489 w 7705725"/>
              <a:gd name="connsiteY2791" fmla="*/ 185361 h 6857998"/>
              <a:gd name="connsiteX2792" fmla="*/ 2377758 w 7705725"/>
              <a:gd name="connsiteY2792" fmla="*/ 188213 h 6857998"/>
              <a:gd name="connsiteX2793" fmla="*/ 2379663 w 7705725"/>
              <a:gd name="connsiteY2793" fmla="*/ 190749 h 6857998"/>
              <a:gd name="connsiteX2794" fmla="*/ 2381569 w 7705725"/>
              <a:gd name="connsiteY2794" fmla="*/ 192968 h 6857998"/>
              <a:gd name="connsiteX2795" fmla="*/ 2383790 w 7705725"/>
              <a:gd name="connsiteY2795" fmla="*/ 194869 h 6857998"/>
              <a:gd name="connsiteX2796" fmla="*/ 2385695 w 7705725"/>
              <a:gd name="connsiteY2796" fmla="*/ 196771 h 6857998"/>
              <a:gd name="connsiteX2797" fmla="*/ 2387918 w 7705725"/>
              <a:gd name="connsiteY2797" fmla="*/ 198356 h 6857998"/>
              <a:gd name="connsiteX2798" fmla="*/ 2392998 w 7705725"/>
              <a:gd name="connsiteY2798" fmla="*/ 200891 h 6857998"/>
              <a:gd name="connsiteX2799" fmla="*/ 2397760 w 7705725"/>
              <a:gd name="connsiteY2799" fmla="*/ 202793 h 6857998"/>
              <a:gd name="connsiteX2800" fmla="*/ 2403158 w 7705725"/>
              <a:gd name="connsiteY2800" fmla="*/ 204377 h 6857998"/>
              <a:gd name="connsiteX2801" fmla="*/ 2408555 w 7705725"/>
              <a:gd name="connsiteY2801" fmla="*/ 205011 h 6857998"/>
              <a:gd name="connsiteX2802" fmla="*/ 2413635 w 7705725"/>
              <a:gd name="connsiteY2802" fmla="*/ 206279 h 6857998"/>
              <a:gd name="connsiteX2803" fmla="*/ 2424748 w 7705725"/>
              <a:gd name="connsiteY2803" fmla="*/ 207547 h 6857998"/>
              <a:gd name="connsiteX2804" fmla="*/ 2430145 w 7705725"/>
              <a:gd name="connsiteY2804" fmla="*/ 208815 h 6857998"/>
              <a:gd name="connsiteX2805" fmla="*/ 2435225 w 7705725"/>
              <a:gd name="connsiteY2805" fmla="*/ 210399 h 6857998"/>
              <a:gd name="connsiteX2806" fmla="*/ 2434591 w 7705725"/>
              <a:gd name="connsiteY2806" fmla="*/ 216104 h 6857998"/>
              <a:gd name="connsiteX2807" fmla="*/ 2433003 w 7705725"/>
              <a:gd name="connsiteY2807" fmla="*/ 220859 h 6857998"/>
              <a:gd name="connsiteX2808" fmla="*/ 2431415 w 7705725"/>
              <a:gd name="connsiteY2808" fmla="*/ 225296 h 6857998"/>
              <a:gd name="connsiteX2809" fmla="*/ 2429193 w 7705725"/>
              <a:gd name="connsiteY2809" fmla="*/ 229099 h 6857998"/>
              <a:gd name="connsiteX2810" fmla="*/ 2426971 w 7705725"/>
              <a:gd name="connsiteY2810" fmla="*/ 232586 h 6857998"/>
              <a:gd name="connsiteX2811" fmla="*/ 2424114 w 7705725"/>
              <a:gd name="connsiteY2811" fmla="*/ 235438 h 6857998"/>
              <a:gd name="connsiteX2812" fmla="*/ 2421255 w 7705725"/>
              <a:gd name="connsiteY2812" fmla="*/ 237657 h 6857998"/>
              <a:gd name="connsiteX2813" fmla="*/ 2418080 w 7705725"/>
              <a:gd name="connsiteY2813" fmla="*/ 240192 h 6857998"/>
              <a:gd name="connsiteX2814" fmla="*/ 2414905 w 7705725"/>
              <a:gd name="connsiteY2814" fmla="*/ 241460 h 6857998"/>
              <a:gd name="connsiteX2815" fmla="*/ 2411095 w 7705725"/>
              <a:gd name="connsiteY2815" fmla="*/ 242728 h 6857998"/>
              <a:gd name="connsiteX2816" fmla="*/ 2407285 w 7705725"/>
              <a:gd name="connsiteY2816" fmla="*/ 243679 h 6857998"/>
              <a:gd name="connsiteX2817" fmla="*/ 2403158 w 7705725"/>
              <a:gd name="connsiteY2817" fmla="*/ 244312 h 6857998"/>
              <a:gd name="connsiteX2818" fmla="*/ 2399030 w 7705725"/>
              <a:gd name="connsiteY2818" fmla="*/ 244312 h 6857998"/>
              <a:gd name="connsiteX2819" fmla="*/ 2394903 w 7705725"/>
              <a:gd name="connsiteY2819" fmla="*/ 244312 h 6857998"/>
              <a:gd name="connsiteX2820" fmla="*/ 2390458 w 7705725"/>
              <a:gd name="connsiteY2820" fmla="*/ 243679 h 6857998"/>
              <a:gd name="connsiteX2821" fmla="*/ 2386013 w 7705725"/>
              <a:gd name="connsiteY2821" fmla="*/ 243045 h 6857998"/>
              <a:gd name="connsiteX2822" fmla="*/ 2377123 w 7705725"/>
              <a:gd name="connsiteY2822" fmla="*/ 241143 h 6857998"/>
              <a:gd name="connsiteX2823" fmla="*/ 2367915 w 7705725"/>
              <a:gd name="connsiteY2823" fmla="*/ 238607 h 6857998"/>
              <a:gd name="connsiteX2824" fmla="*/ 2359025 w 7705725"/>
              <a:gd name="connsiteY2824" fmla="*/ 234804 h 6857998"/>
              <a:gd name="connsiteX2825" fmla="*/ 2350770 w 7705725"/>
              <a:gd name="connsiteY2825" fmla="*/ 231001 h 6857998"/>
              <a:gd name="connsiteX2826" fmla="*/ 2342515 w 7705725"/>
              <a:gd name="connsiteY2826" fmla="*/ 226880 h 6857998"/>
              <a:gd name="connsiteX2827" fmla="*/ 2335213 w 7705725"/>
              <a:gd name="connsiteY2827" fmla="*/ 222760 h 6857998"/>
              <a:gd name="connsiteX2828" fmla="*/ 2328864 w 7705725"/>
              <a:gd name="connsiteY2828" fmla="*/ 218957 h 6857998"/>
              <a:gd name="connsiteX2829" fmla="*/ 2323148 w 7705725"/>
              <a:gd name="connsiteY2829" fmla="*/ 214837 h 6857998"/>
              <a:gd name="connsiteX2830" fmla="*/ 2324418 w 7705725"/>
              <a:gd name="connsiteY2830" fmla="*/ 223711 h 6857998"/>
              <a:gd name="connsiteX2831" fmla="*/ 2324418 w 7705725"/>
              <a:gd name="connsiteY2831" fmla="*/ 232902 h 6857998"/>
              <a:gd name="connsiteX2832" fmla="*/ 2323465 w 7705725"/>
              <a:gd name="connsiteY2832" fmla="*/ 242094 h 6857998"/>
              <a:gd name="connsiteX2833" fmla="*/ 2322195 w 7705725"/>
              <a:gd name="connsiteY2833" fmla="*/ 250968 h 6857998"/>
              <a:gd name="connsiteX2834" fmla="*/ 2320290 w 7705725"/>
              <a:gd name="connsiteY2834" fmla="*/ 259526 h 6857998"/>
              <a:gd name="connsiteX2835" fmla="*/ 2317433 w 7705725"/>
              <a:gd name="connsiteY2835" fmla="*/ 267766 h 6857998"/>
              <a:gd name="connsiteX2836" fmla="*/ 2314258 w 7705725"/>
              <a:gd name="connsiteY2836" fmla="*/ 275690 h 6857998"/>
              <a:gd name="connsiteX2837" fmla="*/ 2310765 w 7705725"/>
              <a:gd name="connsiteY2837" fmla="*/ 282980 h 6857998"/>
              <a:gd name="connsiteX2838" fmla="*/ 2306638 w 7705725"/>
              <a:gd name="connsiteY2838" fmla="*/ 289636 h 6857998"/>
              <a:gd name="connsiteX2839" fmla="*/ 2302193 w 7705725"/>
              <a:gd name="connsiteY2839" fmla="*/ 295657 h 6857998"/>
              <a:gd name="connsiteX2840" fmla="*/ 2299336 w 7705725"/>
              <a:gd name="connsiteY2840" fmla="*/ 298510 h 6857998"/>
              <a:gd name="connsiteX2841" fmla="*/ 2297113 w 7705725"/>
              <a:gd name="connsiteY2841" fmla="*/ 300729 h 6857998"/>
              <a:gd name="connsiteX2842" fmla="*/ 2294573 w 7705725"/>
              <a:gd name="connsiteY2842" fmla="*/ 302947 h 6857998"/>
              <a:gd name="connsiteX2843" fmla="*/ 2292033 w 7705725"/>
              <a:gd name="connsiteY2843" fmla="*/ 304532 h 6857998"/>
              <a:gd name="connsiteX2844" fmla="*/ 2289175 w 7705725"/>
              <a:gd name="connsiteY2844" fmla="*/ 306433 h 6857998"/>
              <a:gd name="connsiteX2845" fmla="*/ 2286319 w 7705725"/>
              <a:gd name="connsiteY2845" fmla="*/ 307384 h 6857998"/>
              <a:gd name="connsiteX2846" fmla="*/ 2283460 w 7705725"/>
              <a:gd name="connsiteY2846" fmla="*/ 308335 h 6857998"/>
              <a:gd name="connsiteX2847" fmla="*/ 2280603 w 7705725"/>
              <a:gd name="connsiteY2847" fmla="*/ 308969 h 6857998"/>
              <a:gd name="connsiteX2848" fmla="*/ 2277428 w 7705725"/>
              <a:gd name="connsiteY2848" fmla="*/ 309286 h 6857998"/>
              <a:gd name="connsiteX2849" fmla="*/ 2274888 w 7705725"/>
              <a:gd name="connsiteY2849" fmla="*/ 308969 h 6857998"/>
              <a:gd name="connsiteX2850" fmla="*/ 2272031 w 7705725"/>
              <a:gd name="connsiteY2850" fmla="*/ 308652 h 6857998"/>
              <a:gd name="connsiteX2851" fmla="*/ 2268855 w 7705725"/>
              <a:gd name="connsiteY2851" fmla="*/ 307701 h 6857998"/>
              <a:gd name="connsiteX2852" fmla="*/ 2267585 w 7705725"/>
              <a:gd name="connsiteY2852" fmla="*/ 304849 h 6857998"/>
              <a:gd name="connsiteX2853" fmla="*/ 2266633 w 7705725"/>
              <a:gd name="connsiteY2853" fmla="*/ 302313 h 6857998"/>
              <a:gd name="connsiteX2854" fmla="*/ 2266315 w 7705725"/>
              <a:gd name="connsiteY2854" fmla="*/ 299778 h 6857998"/>
              <a:gd name="connsiteX2855" fmla="*/ 2265998 w 7705725"/>
              <a:gd name="connsiteY2855" fmla="*/ 297559 h 6857998"/>
              <a:gd name="connsiteX2856" fmla="*/ 2265998 w 7705725"/>
              <a:gd name="connsiteY2856" fmla="*/ 295657 h 6857998"/>
              <a:gd name="connsiteX2857" fmla="*/ 2266315 w 7705725"/>
              <a:gd name="connsiteY2857" fmla="*/ 293756 h 6857998"/>
              <a:gd name="connsiteX2858" fmla="*/ 2266951 w 7705725"/>
              <a:gd name="connsiteY2858" fmla="*/ 292488 h 6857998"/>
              <a:gd name="connsiteX2859" fmla="*/ 2267585 w 7705725"/>
              <a:gd name="connsiteY2859" fmla="*/ 290903 h 6857998"/>
              <a:gd name="connsiteX2860" fmla="*/ 2269491 w 7705725"/>
              <a:gd name="connsiteY2860" fmla="*/ 288368 h 6857998"/>
              <a:gd name="connsiteX2861" fmla="*/ 2272348 w 7705725"/>
              <a:gd name="connsiteY2861" fmla="*/ 285832 h 6857998"/>
              <a:gd name="connsiteX2862" fmla="*/ 2275205 w 7705725"/>
              <a:gd name="connsiteY2862" fmla="*/ 284247 h 6857998"/>
              <a:gd name="connsiteX2863" fmla="*/ 2278699 w 7705725"/>
              <a:gd name="connsiteY2863" fmla="*/ 282346 h 6857998"/>
              <a:gd name="connsiteX2864" fmla="*/ 2285365 w 7705725"/>
              <a:gd name="connsiteY2864" fmla="*/ 278859 h 6857998"/>
              <a:gd name="connsiteX2865" fmla="*/ 2288540 w 7705725"/>
              <a:gd name="connsiteY2865" fmla="*/ 276958 h 6857998"/>
              <a:gd name="connsiteX2866" fmla="*/ 2291399 w 7705725"/>
              <a:gd name="connsiteY2866" fmla="*/ 274739 h 6857998"/>
              <a:gd name="connsiteX2867" fmla="*/ 2293620 w 7705725"/>
              <a:gd name="connsiteY2867" fmla="*/ 272520 h 6857998"/>
              <a:gd name="connsiteX2868" fmla="*/ 2294573 w 7705725"/>
              <a:gd name="connsiteY2868" fmla="*/ 270936 h 6857998"/>
              <a:gd name="connsiteX2869" fmla="*/ 2295208 w 7705725"/>
              <a:gd name="connsiteY2869" fmla="*/ 269351 h 6857998"/>
              <a:gd name="connsiteX2870" fmla="*/ 2295525 w 7705725"/>
              <a:gd name="connsiteY2870" fmla="*/ 267449 h 6857998"/>
              <a:gd name="connsiteX2871" fmla="*/ 2296160 w 7705725"/>
              <a:gd name="connsiteY2871" fmla="*/ 265548 h 6857998"/>
              <a:gd name="connsiteX2872" fmla="*/ 2296160 w 7705725"/>
              <a:gd name="connsiteY2872" fmla="*/ 263646 h 6857998"/>
              <a:gd name="connsiteX2873" fmla="*/ 2295525 w 7705725"/>
              <a:gd name="connsiteY2873" fmla="*/ 261427 h 6857998"/>
              <a:gd name="connsiteX2874" fmla="*/ 2292033 w 7705725"/>
              <a:gd name="connsiteY2874" fmla="*/ 255722 h 6857998"/>
              <a:gd name="connsiteX2875" fmla="*/ 2290128 w 7705725"/>
              <a:gd name="connsiteY2875" fmla="*/ 254138 h 6857998"/>
              <a:gd name="connsiteX2876" fmla="*/ 2288540 w 7705725"/>
              <a:gd name="connsiteY2876" fmla="*/ 252553 h 6857998"/>
              <a:gd name="connsiteX2877" fmla="*/ 2286953 w 7705725"/>
              <a:gd name="connsiteY2877" fmla="*/ 250968 h 6857998"/>
              <a:gd name="connsiteX2878" fmla="*/ 2285048 w 7705725"/>
              <a:gd name="connsiteY2878" fmla="*/ 250334 h 6857998"/>
              <a:gd name="connsiteX2879" fmla="*/ 2283460 w 7705725"/>
              <a:gd name="connsiteY2879" fmla="*/ 249700 h 6857998"/>
              <a:gd name="connsiteX2880" fmla="*/ 2282190 w 7705725"/>
              <a:gd name="connsiteY2880" fmla="*/ 249384 h 6857998"/>
              <a:gd name="connsiteX2881" fmla="*/ 2280920 w 7705725"/>
              <a:gd name="connsiteY2881" fmla="*/ 249700 h 6857998"/>
              <a:gd name="connsiteX2882" fmla="*/ 2279333 w 7705725"/>
              <a:gd name="connsiteY2882" fmla="*/ 250334 h 6857998"/>
              <a:gd name="connsiteX2883" fmla="*/ 2278063 w 7705725"/>
              <a:gd name="connsiteY2883" fmla="*/ 250651 h 6857998"/>
              <a:gd name="connsiteX2884" fmla="*/ 2276793 w 7705725"/>
              <a:gd name="connsiteY2884" fmla="*/ 251602 h 6857998"/>
              <a:gd name="connsiteX2885" fmla="*/ 2274570 w 7705725"/>
              <a:gd name="connsiteY2885" fmla="*/ 254138 h 6857998"/>
              <a:gd name="connsiteX2886" fmla="*/ 2272348 w 7705725"/>
              <a:gd name="connsiteY2886" fmla="*/ 256990 h 6857998"/>
              <a:gd name="connsiteX2887" fmla="*/ 2270443 w 7705725"/>
              <a:gd name="connsiteY2887" fmla="*/ 260477 h 6857998"/>
              <a:gd name="connsiteX2888" fmla="*/ 2268538 w 7705725"/>
              <a:gd name="connsiteY2888" fmla="*/ 264597 h 6857998"/>
              <a:gd name="connsiteX2889" fmla="*/ 2265363 w 7705725"/>
              <a:gd name="connsiteY2889" fmla="*/ 272520 h 6857998"/>
              <a:gd name="connsiteX2890" fmla="*/ 2262823 w 7705725"/>
              <a:gd name="connsiteY2890" fmla="*/ 279176 h 6857998"/>
              <a:gd name="connsiteX2891" fmla="*/ 2261235 w 7705725"/>
              <a:gd name="connsiteY2891" fmla="*/ 284247 h 6857998"/>
              <a:gd name="connsiteX2892" fmla="*/ 2260283 w 7705725"/>
              <a:gd name="connsiteY2892" fmla="*/ 283297 h 6857998"/>
              <a:gd name="connsiteX2893" fmla="*/ 2258695 w 7705725"/>
              <a:gd name="connsiteY2893" fmla="*/ 282980 h 6857998"/>
              <a:gd name="connsiteX2894" fmla="*/ 2257108 w 7705725"/>
              <a:gd name="connsiteY2894" fmla="*/ 282663 h 6857998"/>
              <a:gd name="connsiteX2895" fmla="*/ 2255520 w 7705725"/>
              <a:gd name="connsiteY2895" fmla="*/ 282663 h 6857998"/>
              <a:gd name="connsiteX2896" fmla="*/ 2252663 w 7705725"/>
              <a:gd name="connsiteY2896" fmla="*/ 283297 h 6857998"/>
              <a:gd name="connsiteX2897" fmla="*/ 2249170 w 7705725"/>
              <a:gd name="connsiteY2897" fmla="*/ 284564 h 6857998"/>
              <a:gd name="connsiteX2898" fmla="*/ 2245995 w 7705725"/>
              <a:gd name="connsiteY2898" fmla="*/ 286466 h 6857998"/>
              <a:gd name="connsiteX2899" fmla="*/ 2242185 w 7705725"/>
              <a:gd name="connsiteY2899" fmla="*/ 289002 h 6857998"/>
              <a:gd name="connsiteX2900" fmla="*/ 2234565 w 7705725"/>
              <a:gd name="connsiteY2900" fmla="*/ 293756 h 6857998"/>
              <a:gd name="connsiteX2901" fmla="*/ 2226628 w 7705725"/>
              <a:gd name="connsiteY2901" fmla="*/ 299144 h 6857998"/>
              <a:gd name="connsiteX2902" fmla="*/ 2222500 w 7705725"/>
              <a:gd name="connsiteY2902" fmla="*/ 301362 h 6857998"/>
              <a:gd name="connsiteX2903" fmla="*/ 2218690 w 7705725"/>
              <a:gd name="connsiteY2903" fmla="*/ 302947 h 6857998"/>
              <a:gd name="connsiteX2904" fmla="*/ 2214880 w 7705725"/>
              <a:gd name="connsiteY2904" fmla="*/ 304215 h 6857998"/>
              <a:gd name="connsiteX2905" fmla="*/ 2211706 w 7705725"/>
              <a:gd name="connsiteY2905" fmla="*/ 304532 h 6857998"/>
              <a:gd name="connsiteX2906" fmla="*/ 2209800 w 7705725"/>
              <a:gd name="connsiteY2906" fmla="*/ 304532 h 6857998"/>
              <a:gd name="connsiteX2907" fmla="*/ 2207895 w 7705725"/>
              <a:gd name="connsiteY2907" fmla="*/ 304215 h 6857998"/>
              <a:gd name="connsiteX2908" fmla="*/ 2206309 w 7705725"/>
              <a:gd name="connsiteY2908" fmla="*/ 303264 h 6857998"/>
              <a:gd name="connsiteX2909" fmla="*/ 2204720 w 7705725"/>
              <a:gd name="connsiteY2909" fmla="*/ 302630 h 6857998"/>
              <a:gd name="connsiteX2910" fmla="*/ 2204085 w 7705725"/>
              <a:gd name="connsiteY2910" fmla="*/ 301046 h 6857998"/>
              <a:gd name="connsiteX2911" fmla="*/ 2202815 w 7705725"/>
              <a:gd name="connsiteY2911" fmla="*/ 298510 h 6857998"/>
              <a:gd name="connsiteX2912" fmla="*/ 2200593 w 7705725"/>
              <a:gd name="connsiteY2912" fmla="*/ 290269 h 6857998"/>
              <a:gd name="connsiteX2913" fmla="*/ 2198370 w 7705725"/>
              <a:gd name="connsiteY2913" fmla="*/ 282346 h 6857998"/>
              <a:gd name="connsiteX2914" fmla="*/ 2197100 w 7705725"/>
              <a:gd name="connsiteY2914" fmla="*/ 279810 h 6857998"/>
              <a:gd name="connsiteX2915" fmla="*/ 2196783 w 7705725"/>
              <a:gd name="connsiteY2915" fmla="*/ 278859 h 6857998"/>
              <a:gd name="connsiteX2916" fmla="*/ 2194560 w 7705725"/>
              <a:gd name="connsiteY2916" fmla="*/ 279493 h 6857998"/>
              <a:gd name="connsiteX2917" fmla="*/ 2192338 w 7705725"/>
              <a:gd name="connsiteY2917" fmla="*/ 281078 h 6857998"/>
              <a:gd name="connsiteX2918" fmla="*/ 2190750 w 7705725"/>
              <a:gd name="connsiteY2918" fmla="*/ 282663 h 6857998"/>
              <a:gd name="connsiteX2919" fmla="*/ 2188845 w 7705725"/>
              <a:gd name="connsiteY2919" fmla="*/ 284564 h 6857998"/>
              <a:gd name="connsiteX2920" fmla="*/ 2185670 w 7705725"/>
              <a:gd name="connsiteY2920" fmla="*/ 289002 h 6857998"/>
              <a:gd name="connsiteX2921" fmla="*/ 2182495 w 7705725"/>
              <a:gd name="connsiteY2921" fmla="*/ 294707 h 6857998"/>
              <a:gd name="connsiteX2922" fmla="*/ 2179638 w 7705725"/>
              <a:gd name="connsiteY2922" fmla="*/ 300412 h 6857998"/>
              <a:gd name="connsiteX2923" fmla="*/ 2176145 w 7705725"/>
              <a:gd name="connsiteY2923" fmla="*/ 305800 h 6857998"/>
              <a:gd name="connsiteX2924" fmla="*/ 2173923 w 7705725"/>
              <a:gd name="connsiteY2924" fmla="*/ 308652 h 6857998"/>
              <a:gd name="connsiteX2925" fmla="*/ 2172018 w 7705725"/>
              <a:gd name="connsiteY2925" fmla="*/ 310871 h 6857998"/>
              <a:gd name="connsiteX2926" fmla="*/ 2169795 w 7705725"/>
              <a:gd name="connsiteY2926" fmla="*/ 313089 h 6857998"/>
              <a:gd name="connsiteX2927" fmla="*/ 2166938 w 7705725"/>
              <a:gd name="connsiteY2927" fmla="*/ 314991 h 6857998"/>
              <a:gd name="connsiteX2928" fmla="*/ 2164398 w 7705725"/>
              <a:gd name="connsiteY2928" fmla="*/ 316576 h 6857998"/>
              <a:gd name="connsiteX2929" fmla="*/ 2162493 w 7705725"/>
              <a:gd name="connsiteY2929" fmla="*/ 317210 h 6857998"/>
              <a:gd name="connsiteX2930" fmla="*/ 2160270 w 7705725"/>
              <a:gd name="connsiteY2930" fmla="*/ 317527 h 6857998"/>
              <a:gd name="connsiteX2931" fmla="*/ 2158365 w 7705725"/>
              <a:gd name="connsiteY2931" fmla="*/ 317527 h 6857998"/>
              <a:gd name="connsiteX2932" fmla="*/ 2156778 w 7705725"/>
              <a:gd name="connsiteY2932" fmla="*/ 317527 h 6857998"/>
              <a:gd name="connsiteX2933" fmla="*/ 2155508 w 7705725"/>
              <a:gd name="connsiteY2933" fmla="*/ 316893 h 6857998"/>
              <a:gd name="connsiteX2934" fmla="*/ 2152650 w 7705725"/>
              <a:gd name="connsiteY2934" fmla="*/ 315308 h 6857998"/>
              <a:gd name="connsiteX2935" fmla="*/ 2147888 w 7705725"/>
              <a:gd name="connsiteY2935" fmla="*/ 311188 h 6857998"/>
              <a:gd name="connsiteX2936" fmla="*/ 2145984 w 7705725"/>
              <a:gd name="connsiteY2936" fmla="*/ 310237 h 6857998"/>
              <a:gd name="connsiteX2937" fmla="*/ 2144713 w 7705725"/>
              <a:gd name="connsiteY2937" fmla="*/ 309603 h 6857998"/>
              <a:gd name="connsiteX2938" fmla="*/ 2143760 w 7705725"/>
              <a:gd name="connsiteY2938" fmla="*/ 309603 h 6857998"/>
              <a:gd name="connsiteX2939" fmla="*/ 2141538 w 7705725"/>
              <a:gd name="connsiteY2939" fmla="*/ 310554 h 6857998"/>
              <a:gd name="connsiteX2940" fmla="*/ 2138998 w 7705725"/>
              <a:gd name="connsiteY2940" fmla="*/ 311822 h 6857998"/>
              <a:gd name="connsiteX2941" fmla="*/ 2137410 w 7705725"/>
              <a:gd name="connsiteY2941" fmla="*/ 313723 h 6857998"/>
              <a:gd name="connsiteX2942" fmla="*/ 2135505 w 7705725"/>
              <a:gd name="connsiteY2942" fmla="*/ 316259 h 6857998"/>
              <a:gd name="connsiteX2943" fmla="*/ 2131696 w 7705725"/>
              <a:gd name="connsiteY2943" fmla="*/ 321013 h 6857998"/>
              <a:gd name="connsiteX2944" fmla="*/ 2129790 w 7705725"/>
              <a:gd name="connsiteY2944" fmla="*/ 323549 h 6857998"/>
              <a:gd name="connsiteX2945" fmla="*/ 2127568 w 7705725"/>
              <a:gd name="connsiteY2945" fmla="*/ 325767 h 6857998"/>
              <a:gd name="connsiteX2946" fmla="*/ 2125028 w 7705725"/>
              <a:gd name="connsiteY2946" fmla="*/ 328303 h 6857998"/>
              <a:gd name="connsiteX2947" fmla="*/ 2122170 w 7705725"/>
              <a:gd name="connsiteY2947" fmla="*/ 329887 h 6857998"/>
              <a:gd name="connsiteX2948" fmla="*/ 2118995 w 7705725"/>
              <a:gd name="connsiteY2948" fmla="*/ 331155 h 6857998"/>
              <a:gd name="connsiteX2949" fmla="*/ 2115820 w 7705725"/>
              <a:gd name="connsiteY2949" fmla="*/ 331789 h 6857998"/>
              <a:gd name="connsiteX2950" fmla="*/ 2112010 w 7705725"/>
              <a:gd name="connsiteY2950" fmla="*/ 331472 h 6857998"/>
              <a:gd name="connsiteX2951" fmla="*/ 2107565 w 7705725"/>
              <a:gd name="connsiteY2951" fmla="*/ 330838 h 6857998"/>
              <a:gd name="connsiteX2952" fmla="*/ 2102168 w 7705725"/>
              <a:gd name="connsiteY2952" fmla="*/ 328936 h 6857998"/>
              <a:gd name="connsiteX2953" fmla="*/ 2096453 w 7705725"/>
              <a:gd name="connsiteY2953" fmla="*/ 325767 h 6857998"/>
              <a:gd name="connsiteX2954" fmla="*/ 2093913 w 7705725"/>
              <a:gd name="connsiteY2954" fmla="*/ 324816 h 6857998"/>
              <a:gd name="connsiteX2955" fmla="*/ 2091373 w 7705725"/>
              <a:gd name="connsiteY2955" fmla="*/ 323865 h 6857998"/>
              <a:gd name="connsiteX2956" fmla="*/ 2084705 w 7705725"/>
              <a:gd name="connsiteY2956" fmla="*/ 323232 h 6857998"/>
              <a:gd name="connsiteX2957" fmla="*/ 2078355 w 7705725"/>
              <a:gd name="connsiteY2957" fmla="*/ 322598 h 6857998"/>
              <a:gd name="connsiteX2958" fmla="*/ 2075815 w 7705725"/>
              <a:gd name="connsiteY2958" fmla="*/ 321647 h 6857998"/>
              <a:gd name="connsiteX2959" fmla="*/ 2073275 w 7705725"/>
              <a:gd name="connsiteY2959" fmla="*/ 320696 h 6857998"/>
              <a:gd name="connsiteX2960" fmla="*/ 2071688 w 7705725"/>
              <a:gd name="connsiteY2960" fmla="*/ 319428 h 6857998"/>
              <a:gd name="connsiteX2961" fmla="*/ 2070418 w 7705725"/>
              <a:gd name="connsiteY2961" fmla="*/ 317844 h 6857998"/>
              <a:gd name="connsiteX2962" fmla="*/ 2069148 w 7705725"/>
              <a:gd name="connsiteY2962" fmla="*/ 316576 h 6857998"/>
              <a:gd name="connsiteX2963" fmla="*/ 2067878 w 7705725"/>
              <a:gd name="connsiteY2963" fmla="*/ 314674 h 6857998"/>
              <a:gd name="connsiteX2964" fmla="*/ 2066290 w 7705725"/>
              <a:gd name="connsiteY2964" fmla="*/ 310554 h 6857998"/>
              <a:gd name="connsiteX2965" fmla="*/ 2064703 w 7705725"/>
              <a:gd name="connsiteY2965" fmla="*/ 305800 h 6857998"/>
              <a:gd name="connsiteX2966" fmla="*/ 2062163 w 7705725"/>
              <a:gd name="connsiteY2966" fmla="*/ 295340 h 6857998"/>
              <a:gd name="connsiteX2967" fmla="*/ 2061210 w 7705725"/>
              <a:gd name="connsiteY2967" fmla="*/ 290586 h 6857998"/>
              <a:gd name="connsiteX2968" fmla="*/ 2059623 w 7705725"/>
              <a:gd name="connsiteY2968" fmla="*/ 285198 h 6857998"/>
              <a:gd name="connsiteX2969" fmla="*/ 2057718 w 7705725"/>
              <a:gd name="connsiteY2969" fmla="*/ 280761 h 6857998"/>
              <a:gd name="connsiteX2970" fmla="*/ 2055495 w 7705725"/>
              <a:gd name="connsiteY2970" fmla="*/ 276641 h 6857998"/>
              <a:gd name="connsiteX2971" fmla="*/ 2053908 w 7705725"/>
              <a:gd name="connsiteY2971" fmla="*/ 274739 h 6857998"/>
              <a:gd name="connsiteX2972" fmla="*/ 2052320 w 7705725"/>
              <a:gd name="connsiteY2972" fmla="*/ 273154 h 6857998"/>
              <a:gd name="connsiteX2973" fmla="*/ 2050415 w 7705725"/>
              <a:gd name="connsiteY2973" fmla="*/ 271570 h 6857998"/>
              <a:gd name="connsiteX2974" fmla="*/ 2048510 w 7705725"/>
              <a:gd name="connsiteY2974" fmla="*/ 270619 h 6857998"/>
              <a:gd name="connsiteX2975" fmla="*/ 2046288 w 7705725"/>
              <a:gd name="connsiteY2975" fmla="*/ 269668 h 6857998"/>
              <a:gd name="connsiteX2976" fmla="*/ 2043748 w 7705725"/>
              <a:gd name="connsiteY2976" fmla="*/ 269351 h 6857998"/>
              <a:gd name="connsiteX2977" fmla="*/ 2041208 w 7705725"/>
              <a:gd name="connsiteY2977" fmla="*/ 269034 h 6857998"/>
              <a:gd name="connsiteX2978" fmla="*/ 2038033 w 7705725"/>
              <a:gd name="connsiteY2978" fmla="*/ 269034 h 6857998"/>
              <a:gd name="connsiteX2979" fmla="*/ 2034540 w 7705725"/>
              <a:gd name="connsiteY2979" fmla="*/ 269668 h 6857998"/>
              <a:gd name="connsiteX2980" fmla="*/ 2031049 w 7705725"/>
              <a:gd name="connsiteY2980" fmla="*/ 270619 h 6857998"/>
              <a:gd name="connsiteX2981" fmla="*/ 2027238 w 7705725"/>
              <a:gd name="connsiteY2981" fmla="*/ 272204 h 6857998"/>
              <a:gd name="connsiteX2982" fmla="*/ 2022475 w 7705725"/>
              <a:gd name="connsiteY2982" fmla="*/ 273471 h 6857998"/>
              <a:gd name="connsiteX2983" fmla="*/ 2027238 w 7705725"/>
              <a:gd name="connsiteY2983" fmla="*/ 269668 h 6857998"/>
              <a:gd name="connsiteX2984" fmla="*/ 2032000 w 7705725"/>
              <a:gd name="connsiteY2984" fmla="*/ 266182 h 6857998"/>
              <a:gd name="connsiteX2985" fmla="*/ 2037080 w 7705725"/>
              <a:gd name="connsiteY2985" fmla="*/ 262378 h 6857998"/>
              <a:gd name="connsiteX2986" fmla="*/ 2041843 w 7705725"/>
              <a:gd name="connsiteY2986" fmla="*/ 258892 h 6857998"/>
              <a:gd name="connsiteX2987" fmla="*/ 2052320 w 7705725"/>
              <a:gd name="connsiteY2987" fmla="*/ 252553 h 6857998"/>
              <a:gd name="connsiteX2988" fmla="*/ 2063750 w 7705725"/>
              <a:gd name="connsiteY2988" fmla="*/ 246848 h 6857998"/>
              <a:gd name="connsiteX2989" fmla="*/ 2075498 w 7705725"/>
              <a:gd name="connsiteY2989" fmla="*/ 241460 h 6857998"/>
              <a:gd name="connsiteX2990" fmla="*/ 2087563 w 7705725"/>
              <a:gd name="connsiteY2990" fmla="*/ 237023 h 6857998"/>
              <a:gd name="connsiteX2991" fmla="*/ 2099945 w 7705725"/>
              <a:gd name="connsiteY2991" fmla="*/ 233219 h 6857998"/>
              <a:gd name="connsiteX2992" fmla="*/ 2112328 w 7705725"/>
              <a:gd name="connsiteY2992" fmla="*/ 229733 h 6857998"/>
              <a:gd name="connsiteX2993" fmla="*/ 2125663 w 7705725"/>
              <a:gd name="connsiteY2993" fmla="*/ 226880 h 6857998"/>
              <a:gd name="connsiteX2994" fmla="*/ 2138680 w 7705725"/>
              <a:gd name="connsiteY2994" fmla="*/ 224662 h 6857998"/>
              <a:gd name="connsiteX2995" fmla="*/ 2152333 w 7705725"/>
              <a:gd name="connsiteY2995" fmla="*/ 222760 h 6857998"/>
              <a:gd name="connsiteX2996" fmla="*/ 2165985 w 7705725"/>
              <a:gd name="connsiteY2996" fmla="*/ 221175 h 6857998"/>
              <a:gd name="connsiteX2997" fmla="*/ 2179638 w 7705725"/>
              <a:gd name="connsiteY2997" fmla="*/ 220225 h 6857998"/>
              <a:gd name="connsiteX2998" fmla="*/ 2192655 w 7705725"/>
              <a:gd name="connsiteY2998" fmla="*/ 219274 h 6857998"/>
              <a:gd name="connsiteX2999" fmla="*/ 2206309 w 7705725"/>
              <a:gd name="connsiteY2999" fmla="*/ 218957 h 6857998"/>
              <a:gd name="connsiteX3000" fmla="*/ 2219326 w 7705725"/>
              <a:gd name="connsiteY3000" fmla="*/ 218957 h 6857998"/>
              <a:gd name="connsiteX3001" fmla="*/ 2222500 w 7705725"/>
              <a:gd name="connsiteY3001" fmla="*/ 218640 h 6857998"/>
              <a:gd name="connsiteX3002" fmla="*/ 2225040 w 7705725"/>
              <a:gd name="connsiteY3002" fmla="*/ 217689 h 6857998"/>
              <a:gd name="connsiteX3003" fmla="*/ 2227263 w 7705725"/>
              <a:gd name="connsiteY3003" fmla="*/ 217055 h 6857998"/>
              <a:gd name="connsiteX3004" fmla="*/ 2229168 w 7705725"/>
              <a:gd name="connsiteY3004" fmla="*/ 216104 h 6857998"/>
              <a:gd name="connsiteX3005" fmla="*/ 2231074 w 7705725"/>
              <a:gd name="connsiteY3005" fmla="*/ 214837 h 6857998"/>
              <a:gd name="connsiteX3006" fmla="*/ 2232660 w 7705725"/>
              <a:gd name="connsiteY3006" fmla="*/ 213569 h 6857998"/>
              <a:gd name="connsiteX3007" fmla="*/ 2235200 w 7705725"/>
              <a:gd name="connsiteY3007" fmla="*/ 210716 h 6857998"/>
              <a:gd name="connsiteX3008" fmla="*/ 2237423 w 7705725"/>
              <a:gd name="connsiteY3008" fmla="*/ 207230 h 6857998"/>
              <a:gd name="connsiteX3009" fmla="*/ 2239010 w 7705725"/>
              <a:gd name="connsiteY3009" fmla="*/ 204061 h 6857998"/>
              <a:gd name="connsiteX3010" fmla="*/ 2242185 w 7705725"/>
              <a:gd name="connsiteY3010" fmla="*/ 196454 h 6857998"/>
              <a:gd name="connsiteX3011" fmla="*/ 2243455 w 7705725"/>
              <a:gd name="connsiteY3011" fmla="*/ 192651 h 6857998"/>
              <a:gd name="connsiteX3012" fmla="*/ 2245043 w 7705725"/>
              <a:gd name="connsiteY3012" fmla="*/ 189164 h 6857998"/>
              <a:gd name="connsiteX3013" fmla="*/ 2247265 w 7705725"/>
              <a:gd name="connsiteY3013" fmla="*/ 185678 h 6857998"/>
              <a:gd name="connsiteX3014" fmla="*/ 2250123 w 7705725"/>
              <a:gd name="connsiteY3014" fmla="*/ 183142 h 6857998"/>
              <a:gd name="connsiteX3015" fmla="*/ 2251393 w 7705725"/>
              <a:gd name="connsiteY3015" fmla="*/ 182191 h 6857998"/>
              <a:gd name="connsiteX3016" fmla="*/ 2253298 w 7705725"/>
              <a:gd name="connsiteY3016" fmla="*/ 180924 h 6857998"/>
              <a:gd name="connsiteX3017" fmla="*/ 2255520 w 7705725"/>
              <a:gd name="connsiteY3017" fmla="*/ 180290 h 6857998"/>
              <a:gd name="connsiteX3018" fmla="*/ 2258060 w 7705725"/>
              <a:gd name="connsiteY3018" fmla="*/ 179339 h 6857998"/>
              <a:gd name="connsiteX3019" fmla="*/ 2260600 w 7705725"/>
              <a:gd name="connsiteY3019" fmla="*/ 178705 h 6857998"/>
              <a:gd name="connsiteX3020" fmla="*/ 2263458 w 7705725"/>
              <a:gd name="connsiteY3020" fmla="*/ 178388 h 6857998"/>
              <a:gd name="connsiteX3021" fmla="*/ 2266951 w 7705725"/>
              <a:gd name="connsiteY3021" fmla="*/ 178388 h 6857998"/>
              <a:gd name="connsiteX3022" fmla="*/ 2270443 w 7705725"/>
              <a:gd name="connsiteY3022" fmla="*/ 178388 h 6857998"/>
              <a:gd name="connsiteX3023" fmla="*/ 2270443 w 7705725"/>
              <a:gd name="connsiteY3023" fmla="*/ 181558 h 6857998"/>
              <a:gd name="connsiteX3024" fmla="*/ 2270125 w 7705725"/>
              <a:gd name="connsiteY3024" fmla="*/ 185044 h 6857998"/>
              <a:gd name="connsiteX3025" fmla="*/ 2268220 w 7705725"/>
              <a:gd name="connsiteY3025" fmla="*/ 190749 h 6857998"/>
              <a:gd name="connsiteX3026" fmla="*/ 2267268 w 7705725"/>
              <a:gd name="connsiteY3026" fmla="*/ 193601 h 6857998"/>
              <a:gd name="connsiteX3027" fmla="*/ 2266951 w 7705725"/>
              <a:gd name="connsiteY3027" fmla="*/ 197088 h 6857998"/>
              <a:gd name="connsiteX3028" fmla="*/ 2266951 w 7705725"/>
              <a:gd name="connsiteY3028" fmla="*/ 200574 h 6857998"/>
              <a:gd name="connsiteX3029" fmla="*/ 2268220 w 7705725"/>
              <a:gd name="connsiteY3029" fmla="*/ 204694 h 6857998"/>
              <a:gd name="connsiteX3030" fmla="*/ 2278063 w 7705725"/>
              <a:gd name="connsiteY3030" fmla="*/ 204061 h 6857998"/>
              <a:gd name="connsiteX3031" fmla="*/ 2286953 w 7705725"/>
              <a:gd name="connsiteY3031" fmla="*/ 202793 h 6857998"/>
              <a:gd name="connsiteX3032" fmla="*/ 2295208 w 7705725"/>
              <a:gd name="connsiteY3032" fmla="*/ 200574 h 6857998"/>
              <a:gd name="connsiteX3033" fmla="*/ 2302828 w 7705725"/>
              <a:gd name="connsiteY3033" fmla="*/ 198356 h 6857998"/>
              <a:gd name="connsiteX3034" fmla="*/ 2309496 w 7705725"/>
              <a:gd name="connsiteY3034" fmla="*/ 195186 h 6857998"/>
              <a:gd name="connsiteX3035" fmla="*/ 2315528 w 7705725"/>
              <a:gd name="connsiteY3035" fmla="*/ 191700 h 6857998"/>
              <a:gd name="connsiteX3036" fmla="*/ 2321244 w 7705725"/>
              <a:gd name="connsiteY3036" fmla="*/ 188213 h 6857998"/>
              <a:gd name="connsiteX3037" fmla="*/ 2326640 w 7705725"/>
              <a:gd name="connsiteY3037" fmla="*/ 184410 h 6857998"/>
              <a:gd name="connsiteX3038" fmla="*/ 2331720 w 7705725"/>
              <a:gd name="connsiteY3038" fmla="*/ 179656 h 6857998"/>
              <a:gd name="connsiteX3039" fmla="*/ 2336800 w 7705725"/>
              <a:gd name="connsiteY3039" fmla="*/ 175536 h 6857998"/>
              <a:gd name="connsiteX3040" fmla="*/ 2346643 w 7705725"/>
              <a:gd name="connsiteY3040" fmla="*/ 166978 h 6857998"/>
              <a:gd name="connsiteX3041" fmla="*/ 2351405 w 7705725"/>
              <a:gd name="connsiteY3041" fmla="*/ 162858 h 6857998"/>
              <a:gd name="connsiteX3042" fmla="*/ 2356803 w 7705725"/>
              <a:gd name="connsiteY3042" fmla="*/ 158738 h 6857998"/>
              <a:gd name="connsiteX3043" fmla="*/ 2361883 w 7705725"/>
              <a:gd name="connsiteY3043" fmla="*/ 154617 h 6857998"/>
              <a:gd name="connsiteX3044" fmla="*/ 2414358 w 7705725"/>
              <a:gd name="connsiteY3044" fmla="*/ 138114 h 6857998"/>
              <a:gd name="connsiteX3045" fmla="*/ 2417805 w 7705725"/>
              <a:gd name="connsiteY3045" fmla="*/ 138114 h 6857998"/>
              <a:gd name="connsiteX3046" fmla="*/ 2421564 w 7705725"/>
              <a:gd name="connsiteY3046" fmla="*/ 138437 h 6857998"/>
              <a:gd name="connsiteX3047" fmla="*/ 2425012 w 7705725"/>
              <a:gd name="connsiteY3047" fmla="*/ 139083 h 6857998"/>
              <a:gd name="connsiteX3048" fmla="*/ 2428145 w 7705725"/>
              <a:gd name="connsiteY3048" fmla="*/ 140376 h 6857998"/>
              <a:gd name="connsiteX3049" fmla="*/ 2430964 w 7705725"/>
              <a:gd name="connsiteY3049" fmla="*/ 141991 h 6857998"/>
              <a:gd name="connsiteX3050" fmla="*/ 2434097 w 7705725"/>
              <a:gd name="connsiteY3050" fmla="*/ 144253 h 6857998"/>
              <a:gd name="connsiteX3051" fmla="*/ 2436291 w 7705725"/>
              <a:gd name="connsiteY3051" fmla="*/ 147161 h 6857998"/>
              <a:gd name="connsiteX3052" fmla="*/ 2438484 w 7705725"/>
              <a:gd name="connsiteY3052" fmla="*/ 150393 h 6857998"/>
              <a:gd name="connsiteX3053" fmla="*/ 2440677 w 7705725"/>
              <a:gd name="connsiteY3053" fmla="*/ 154593 h 6857998"/>
              <a:gd name="connsiteX3054" fmla="*/ 2442244 w 7705725"/>
              <a:gd name="connsiteY3054" fmla="*/ 159117 h 6857998"/>
              <a:gd name="connsiteX3055" fmla="*/ 2443497 w 7705725"/>
              <a:gd name="connsiteY3055" fmla="*/ 164287 h 6857998"/>
              <a:gd name="connsiteX3056" fmla="*/ 2444751 w 7705725"/>
              <a:gd name="connsiteY3056" fmla="*/ 169780 h 6857998"/>
              <a:gd name="connsiteX3057" fmla="*/ 2440365 w 7705725"/>
              <a:gd name="connsiteY3057" fmla="*/ 171395 h 6857998"/>
              <a:gd name="connsiteX3058" fmla="*/ 2435664 w 7705725"/>
              <a:gd name="connsiteY3058" fmla="*/ 173011 h 6857998"/>
              <a:gd name="connsiteX3059" fmla="*/ 2431591 w 7705725"/>
              <a:gd name="connsiteY3059" fmla="*/ 173657 h 6857998"/>
              <a:gd name="connsiteX3060" fmla="*/ 2428145 w 7705725"/>
              <a:gd name="connsiteY3060" fmla="*/ 173981 h 6857998"/>
              <a:gd name="connsiteX3061" fmla="*/ 2423759 w 7705725"/>
              <a:gd name="connsiteY3061" fmla="*/ 174627 h 6857998"/>
              <a:gd name="connsiteX3062" fmla="*/ 2420624 w 7705725"/>
              <a:gd name="connsiteY3062" fmla="*/ 173981 h 6857998"/>
              <a:gd name="connsiteX3063" fmla="*/ 2417178 w 7705725"/>
              <a:gd name="connsiteY3063" fmla="*/ 173334 h 6857998"/>
              <a:gd name="connsiteX3064" fmla="*/ 2413732 w 7705725"/>
              <a:gd name="connsiteY3064" fmla="*/ 172365 h 6857998"/>
              <a:gd name="connsiteX3065" fmla="*/ 2410911 w 7705725"/>
              <a:gd name="connsiteY3065" fmla="*/ 170426 h 6857998"/>
              <a:gd name="connsiteX3066" fmla="*/ 2408405 w 7705725"/>
              <a:gd name="connsiteY3066" fmla="*/ 168487 h 6857998"/>
              <a:gd name="connsiteX3067" fmla="*/ 2405585 w 7705725"/>
              <a:gd name="connsiteY3067" fmla="*/ 165256 h 6857998"/>
              <a:gd name="connsiteX3068" fmla="*/ 2403392 w 7705725"/>
              <a:gd name="connsiteY3068" fmla="*/ 162348 h 6857998"/>
              <a:gd name="connsiteX3069" fmla="*/ 2401512 w 7705725"/>
              <a:gd name="connsiteY3069" fmla="*/ 158147 h 6857998"/>
              <a:gd name="connsiteX3070" fmla="*/ 2399632 w 7705725"/>
              <a:gd name="connsiteY3070" fmla="*/ 153947 h 6857998"/>
              <a:gd name="connsiteX3071" fmla="*/ 2398065 w 7705725"/>
              <a:gd name="connsiteY3071" fmla="*/ 148454 h 6857998"/>
              <a:gd name="connsiteX3072" fmla="*/ 2397126 w 7705725"/>
              <a:gd name="connsiteY3072" fmla="*/ 142638 h 6857998"/>
              <a:gd name="connsiteX3073" fmla="*/ 2401512 w 7705725"/>
              <a:gd name="connsiteY3073" fmla="*/ 141022 h 6857998"/>
              <a:gd name="connsiteX3074" fmla="*/ 2405898 w 7705725"/>
              <a:gd name="connsiteY3074" fmla="*/ 139729 h 6857998"/>
              <a:gd name="connsiteX3075" fmla="*/ 2410285 w 7705725"/>
              <a:gd name="connsiteY3075" fmla="*/ 138760 h 6857998"/>
              <a:gd name="connsiteX3076" fmla="*/ 3429318 w 7705725"/>
              <a:gd name="connsiteY3076" fmla="*/ 0 h 6857998"/>
              <a:gd name="connsiteX3077" fmla="*/ 3429953 w 7705725"/>
              <a:gd name="connsiteY3077" fmla="*/ 4445 h 6857998"/>
              <a:gd name="connsiteX3078" fmla="*/ 3430589 w 7705725"/>
              <a:gd name="connsiteY3078" fmla="*/ 8573 h 6857998"/>
              <a:gd name="connsiteX3079" fmla="*/ 3429953 w 7705725"/>
              <a:gd name="connsiteY3079" fmla="*/ 12065 h 6857998"/>
              <a:gd name="connsiteX3080" fmla="*/ 3429318 w 7705725"/>
              <a:gd name="connsiteY3080" fmla="*/ 15240 h 6857998"/>
              <a:gd name="connsiteX3081" fmla="*/ 3428049 w 7705725"/>
              <a:gd name="connsiteY3081" fmla="*/ 17463 h 6857998"/>
              <a:gd name="connsiteX3082" fmla="*/ 3426778 w 7705725"/>
              <a:gd name="connsiteY3082" fmla="*/ 19368 h 6857998"/>
              <a:gd name="connsiteX3083" fmla="*/ 3425190 w 7705725"/>
              <a:gd name="connsiteY3083" fmla="*/ 20638 h 6857998"/>
              <a:gd name="connsiteX3084" fmla="*/ 3422969 w 7705725"/>
              <a:gd name="connsiteY3084" fmla="*/ 21908 h 6857998"/>
              <a:gd name="connsiteX3085" fmla="*/ 3420745 w 7705725"/>
              <a:gd name="connsiteY3085" fmla="*/ 22860 h 6857998"/>
              <a:gd name="connsiteX3086" fmla="*/ 3418523 w 7705725"/>
              <a:gd name="connsiteY3086" fmla="*/ 23813 h 6857998"/>
              <a:gd name="connsiteX3087" fmla="*/ 3413125 w 7705725"/>
              <a:gd name="connsiteY3087" fmla="*/ 24448 h 6857998"/>
              <a:gd name="connsiteX3088" fmla="*/ 3401695 w 7705725"/>
              <a:gd name="connsiteY3088" fmla="*/ 24765 h 6857998"/>
              <a:gd name="connsiteX3089" fmla="*/ 3403918 w 7705725"/>
              <a:gd name="connsiteY3089" fmla="*/ 28258 h 6857998"/>
              <a:gd name="connsiteX3090" fmla="*/ 3406775 w 7705725"/>
              <a:gd name="connsiteY3090" fmla="*/ 30798 h 6857998"/>
              <a:gd name="connsiteX3091" fmla="*/ 3408998 w 7705725"/>
              <a:gd name="connsiteY3091" fmla="*/ 33338 h 6857998"/>
              <a:gd name="connsiteX3092" fmla="*/ 3411538 w 7705725"/>
              <a:gd name="connsiteY3092" fmla="*/ 34925 h 6857998"/>
              <a:gd name="connsiteX3093" fmla="*/ 3414395 w 7705725"/>
              <a:gd name="connsiteY3093" fmla="*/ 36195 h 6857998"/>
              <a:gd name="connsiteX3094" fmla="*/ 3416935 w 7705725"/>
              <a:gd name="connsiteY3094" fmla="*/ 37465 h 6857998"/>
              <a:gd name="connsiteX3095" fmla="*/ 3419475 w 7705725"/>
              <a:gd name="connsiteY3095" fmla="*/ 37783 h 6857998"/>
              <a:gd name="connsiteX3096" fmla="*/ 3422015 w 7705725"/>
              <a:gd name="connsiteY3096" fmla="*/ 38100 h 6857998"/>
              <a:gd name="connsiteX3097" fmla="*/ 3424873 w 7705725"/>
              <a:gd name="connsiteY3097" fmla="*/ 38418 h 6857998"/>
              <a:gd name="connsiteX3098" fmla="*/ 3427413 w 7705725"/>
              <a:gd name="connsiteY3098" fmla="*/ 38100 h 6857998"/>
              <a:gd name="connsiteX3099" fmla="*/ 3432810 w 7705725"/>
              <a:gd name="connsiteY3099" fmla="*/ 37465 h 6857998"/>
              <a:gd name="connsiteX3100" fmla="*/ 3438526 w 7705725"/>
              <a:gd name="connsiteY3100" fmla="*/ 35560 h 6857998"/>
              <a:gd name="connsiteX3101" fmla="*/ 3443923 w 7705725"/>
              <a:gd name="connsiteY3101" fmla="*/ 33655 h 6857998"/>
              <a:gd name="connsiteX3102" fmla="*/ 3449320 w 7705725"/>
              <a:gd name="connsiteY3102" fmla="*/ 31750 h 6857998"/>
              <a:gd name="connsiteX3103" fmla="*/ 3455035 w 7705725"/>
              <a:gd name="connsiteY3103" fmla="*/ 30163 h 6857998"/>
              <a:gd name="connsiteX3104" fmla="*/ 3460750 w 7705725"/>
              <a:gd name="connsiteY3104" fmla="*/ 28575 h 6857998"/>
              <a:gd name="connsiteX3105" fmla="*/ 3465830 w 7705725"/>
              <a:gd name="connsiteY3105" fmla="*/ 27940 h 6857998"/>
              <a:gd name="connsiteX3106" fmla="*/ 3468688 w 7705725"/>
              <a:gd name="connsiteY3106" fmla="*/ 27940 h 6857998"/>
              <a:gd name="connsiteX3107" fmla="*/ 3471228 w 7705725"/>
              <a:gd name="connsiteY3107" fmla="*/ 28258 h 6857998"/>
              <a:gd name="connsiteX3108" fmla="*/ 3473768 w 7705725"/>
              <a:gd name="connsiteY3108" fmla="*/ 28575 h 6857998"/>
              <a:gd name="connsiteX3109" fmla="*/ 3476625 w 7705725"/>
              <a:gd name="connsiteY3109" fmla="*/ 29845 h 6857998"/>
              <a:gd name="connsiteX3110" fmla="*/ 3479165 w 7705725"/>
              <a:gd name="connsiteY3110" fmla="*/ 30798 h 6857998"/>
              <a:gd name="connsiteX3111" fmla="*/ 3481705 w 7705725"/>
              <a:gd name="connsiteY3111" fmla="*/ 32703 h 6857998"/>
              <a:gd name="connsiteX3112" fmla="*/ 3484245 w 7705725"/>
              <a:gd name="connsiteY3112" fmla="*/ 34608 h 6857998"/>
              <a:gd name="connsiteX3113" fmla="*/ 3486785 w 7705725"/>
              <a:gd name="connsiteY3113" fmla="*/ 37465 h 6857998"/>
              <a:gd name="connsiteX3114" fmla="*/ 3488691 w 7705725"/>
              <a:gd name="connsiteY3114" fmla="*/ 36513 h 6857998"/>
              <a:gd name="connsiteX3115" fmla="*/ 3489960 w 7705725"/>
              <a:gd name="connsiteY3115" fmla="*/ 36195 h 6857998"/>
              <a:gd name="connsiteX3116" fmla="*/ 3491231 w 7705725"/>
              <a:gd name="connsiteY3116" fmla="*/ 34925 h 6857998"/>
              <a:gd name="connsiteX3117" fmla="*/ 3491865 w 7705725"/>
              <a:gd name="connsiteY3117" fmla="*/ 34290 h 6857998"/>
              <a:gd name="connsiteX3118" fmla="*/ 3492183 w 7705725"/>
              <a:gd name="connsiteY3118" fmla="*/ 33338 h 6857998"/>
              <a:gd name="connsiteX3119" fmla="*/ 3492818 w 7705725"/>
              <a:gd name="connsiteY3119" fmla="*/ 32385 h 6857998"/>
              <a:gd name="connsiteX3120" fmla="*/ 3492818 w 7705725"/>
              <a:gd name="connsiteY3120" fmla="*/ 30163 h 6857998"/>
              <a:gd name="connsiteX3121" fmla="*/ 3491548 w 7705725"/>
              <a:gd name="connsiteY3121" fmla="*/ 28258 h 6857998"/>
              <a:gd name="connsiteX3122" fmla="*/ 3490278 w 7705725"/>
              <a:gd name="connsiteY3122" fmla="*/ 26353 h 6857998"/>
              <a:gd name="connsiteX3123" fmla="*/ 3488691 w 7705725"/>
              <a:gd name="connsiteY3123" fmla="*/ 25400 h 6857998"/>
              <a:gd name="connsiteX3124" fmla="*/ 3486785 w 7705725"/>
              <a:gd name="connsiteY3124" fmla="*/ 24765 h 6857998"/>
              <a:gd name="connsiteX3125" fmla="*/ 3488055 w 7705725"/>
              <a:gd name="connsiteY3125" fmla="*/ 17463 h 6857998"/>
              <a:gd name="connsiteX3126" fmla="*/ 3489960 w 7705725"/>
              <a:gd name="connsiteY3126" fmla="*/ 11748 h 6857998"/>
              <a:gd name="connsiteX3127" fmla="*/ 3491548 w 7705725"/>
              <a:gd name="connsiteY3127" fmla="*/ 8255 h 6857998"/>
              <a:gd name="connsiteX3128" fmla="*/ 3492183 w 7705725"/>
              <a:gd name="connsiteY3128" fmla="*/ 7303 h 6857998"/>
              <a:gd name="connsiteX3129" fmla="*/ 3493135 w 7705725"/>
              <a:gd name="connsiteY3129" fmla="*/ 6350 h 6857998"/>
              <a:gd name="connsiteX3130" fmla="*/ 3493771 w 7705725"/>
              <a:gd name="connsiteY3130" fmla="*/ 6033 h 6857998"/>
              <a:gd name="connsiteX3131" fmla="*/ 3494723 w 7705725"/>
              <a:gd name="connsiteY3131" fmla="*/ 6033 h 6857998"/>
              <a:gd name="connsiteX3132" fmla="*/ 3495358 w 7705725"/>
              <a:gd name="connsiteY3132" fmla="*/ 6350 h 6857998"/>
              <a:gd name="connsiteX3133" fmla="*/ 3495993 w 7705725"/>
              <a:gd name="connsiteY3133" fmla="*/ 7303 h 6857998"/>
              <a:gd name="connsiteX3134" fmla="*/ 3497580 w 7705725"/>
              <a:gd name="connsiteY3134" fmla="*/ 9525 h 6857998"/>
              <a:gd name="connsiteX3135" fmla="*/ 3499485 w 7705725"/>
              <a:gd name="connsiteY3135" fmla="*/ 12065 h 6857998"/>
              <a:gd name="connsiteX3136" fmla="*/ 3502343 w 7705725"/>
              <a:gd name="connsiteY3136" fmla="*/ 19685 h 6857998"/>
              <a:gd name="connsiteX3137" fmla="*/ 3506153 w 7705725"/>
              <a:gd name="connsiteY3137" fmla="*/ 27305 h 6857998"/>
              <a:gd name="connsiteX3138" fmla="*/ 3508059 w 7705725"/>
              <a:gd name="connsiteY3138" fmla="*/ 30798 h 6857998"/>
              <a:gd name="connsiteX3139" fmla="*/ 3510280 w 7705725"/>
              <a:gd name="connsiteY3139" fmla="*/ 33973 h 6857998"/>
              <a:gd name="connsiteX3140" fmla="*/ 3512820 w 7705725"/>
              <a:gd name="connsiteY3140" fmla="*/ 36195 h 6857998"/>
              <a:gd name="connsiteX3141" fmla="*/ 3513773 w 7705725"/>
              <a:gd name="connsiteY3141" fmla="*/ 36830 h 6857998"/>
              <a:gd name="connsiteX3142" fmla="*/ 3515043 w 7705725"/>
              <a:gd name="connsiteY3142" fmla="*/ 37465 h 6857998"/>
              <a:gd name="connsiteX3143" fmla="*/ 3536316 w 7705725"/>
              <a:gd name="connsiteY3143" fmla="*/ 36830 h 6857998"/>
              <a:gd name="connsiteX3144" fmla="*/ 3552190 w 7705725"/>
              <a:gd name="connsiteY3144" fmla="*/ 36830 h 6857998"/>
              <a:gd name="connsiteX3145" fmla="*/ 3562033 w 7705725"/>
              <a:gd name="connsiteY3145" fmla="*/ 37465 h 6857998"/>
              <a:gd name="connsiteX3146" fmla="*/ 3567748 w 7705725"/>
              <a:gd name="connsiteY3146" fmla="*/ 37783 h 6857998"/>
              <a:gd name="connsiteX3147" fmla="*/ 3573781 w 7705725"/>
              <a:gd name="connsiteY3147" fmla="*/ 37783 h 6857998"/>
              <a:gd name="connsiteX3148" fmla="*/ 3585528 w 7705725"/>
              <a:gd name="connsiteY3148" fmla="*/ 36513 h 6857998"/>
              <a:gd name="connsiteX3149" fmla="*/ 3591560 w 7705725"/>
              <a:gd name="connsiteY3149" fmla="*/ 36195 h 6857998"/>
              <a:gd name="connsiteX3150" fmla="*/ 3597275 w 7705725"/>
              <a:gd name="connsiteY3150" fmla="*/ 36195 h 6857998"/>
              <a:gd name="connsiteX3151" fmla="*/ 3603309 w 7705725"/>
              <a:gd name="connsiteY3151" fmla="*/ 36513 h 6857998"/>
              <a:gd name="connsiteX3152" fmla="*/ 3608705 w 7705725"/>
              <a:gd name="connsiteY3152" fmla="*/ 37783 h 6857998"/>
              <a:gd name="connsiteX3153" fmla="*/ 3611246 w 7705725"/>
              <a:gd name="connsiteY3153" fmla="*/ 38418 h 6857998"/>
              <a:gd name="connsiteX3154" fmla="*/ 3613468 w 7705725"/>
              <a:gd name="connsiteY3154" fmla="*/ 39688 h 6857998"/>
              <a:gd name="connsiteX3155" fmla="*/ 3615690 w 7705725"/>
              <a:gd name="connsiteY3155" fmla="*/ 40958 h 6857998"/>
              <a:gd name="connsiteX3156" fmla="*/ 3617913 w 7705725"/>
              <a:gd name="connsiteY3156" fmla="*/ 42863 h 6857998"/>
              <a:gd name="connsiteX3157" fmla="*/ 3622358 w 7705725"/>
              <a:gd name="connsiteY3157" fmla="*/ 46990 h 6857998"/>
              <a:gd name="connsiteX3158" fmla="*/ 3626486 w 7705725"/>
              <a:gd name="connsiteY3158" fmla="*/ 52070 h 6857998"/>
              <a:gd name="connsiteX3159" fmla="*/ 3630613 w 7705725"/>
              <a:gd name="connsiteY3159" fmla="*/ 56198 h 6857998"/>
              <a:gd name="connsiteX3160" fmla="*/ 3633470 w 7705725"/>
              <a:gd name="connsiteY3160" fmla="*/ 60008 h 6857998"/>
              <a:gd name="connsiteX3161" fmla="*/ 3636328 w 7705725"/>
              <a:gd name="connsiteY3161" fmla="*/ 63818 h 6857998"/>
              <a:gd name="connsiteX3162" fmla="*/ 3638234 w 7705725"/>
              <a:gd name="connsiteY3162" fmla="*/ 63500 h 6857998"/>
              <a:gd name="connsiteX3163" fmla="*/ 3640138 w 7705725"/>
              <a:gd name="connsiteY3163" fmla="*/ 62548 h 6857998"/>
              <a:gd name="connsiteX3164" fmla="*/ 3642360 w 7705725"/>
              <a:gd name="connsiteY3164" fmla="*/ 60643 h 6857998"/>
              <a:gd name="connsiteX3165" fmla="*/ 3644583 w 7705725"/>
              <a:gd name="connsiteY3165" fmla="*/ 58738 h 6857998"/>
              <a:gd name="connsiteX3166" fmla="*/ 3649345 w 7705725"/>
              <a:gd name="connsiteY3166" fmla="*/ 53975 h 6857998"/>
              <a:gd name="connsiteX3167" fmla="*/ 3653790 w 7705725"/>
              <a:gd name="connsiteY3167" fmla="*/ 47625 h 6857998"/>
              <a:gd name="connsiteX3168" fmla="*/ 3658553 w 7705725"/>
              <a:gd name="connsiteY3168" fmla="*/ 41593 h 6857998"/>
              <a:gd name="connsiteX3169" fmla="*/ 3663951 w 7705725"/>
              <a:gd name="connsiteY3169" fmla="*/ 35560 h 6857998"/>
              <a:gd name="connsiteX3170" fmla="*/ 3666173 w 7705725"/>
              <a:gd name="connsiteY3170" fmla="*/ 33338 h 6857998"/>
              <a:gd name="connsiteX3171" fmla="*/ 3668713 w 7705725"/>
              <a:gd name="connsiteY3171" fmla="*/ 30798 h 6857998"/>
              <a:gd name="connsiteX3172" fmla="*/ 3671571 w 7705725"/>
              <a:gd name="connsiteY3172" fmla="*/ 28893 h 6857998"/>
              <a:gd name="connsiteX3173" fmla="*/ 3674111 w 7705725"/>
              <a:gd name="connsiteY3173" fmla="*/ 27940 h 6857998"/>
              <a:gd name="connsiteX3174" fmla="*/ 3676650 w 7705725"/>
              <a:gd name="connsiteY3174" fmla="*/ 27305 h 6857998"/>
              <a:gd name="connsiteX3175" fmla="*/ 3678873 w 7705725"/>
              <a:gd name="connsiteY3175" fmla="*/ 27305 h 6857998"/>
              <a:gd name="connsiteX3176" fmla="*/ 3681413 w 7705725"/>
              <a:gd name="connsiteY3176" fmla="*/ 27305 h 6857998"/>
              <a:gd name="connsiteX3177" fmla="*/ 3683000 w 7705725"/>
              <a:gd name="connsiteY3177" fmla="*/ 27940 h 6857998"/>
              <a:gd name="connsiteX3178" fmla="*/ 3684588 w 7705725"/>
              <a:gd name="connsiteY3178" fmla="*/ 28575 h 6857998"/>
              <a:gd name="connsiteX3179" fmla="*/ 3686175 w 7705725"/>
              <a:gd name="connsiteY3179" fmla="*/ 30163 h 6857998"/>
              <a:gd name="connsiteX3180" fmla="*/ 3689033 w 7705725"/>
              <a:gd name="connsiteY3180" fmla="*/ 32703 h 6857998"/>
              <a:gd name="connsiteX3181" fmla="*/ 3691890 w 7705725"/>
              <a:gd name="connsiteY3181" fmla="*/ 35878 h 6857998"/>
              <a:gd name="connsiteX3182" fmla="*/ 3694748 w 7705725"/>
              <a:gd name="connsiteY3182" fmla="*/ 38735 h 6857998"/>
              <a:gd name="connsiteX3183" fmla="*/ 3696335 w 7705725"/>
              <a:gd name="connsiteY3183" fmla="*/ 40005 h 6857998"/>
              <a:gd name="connsiteX3184" fmla="*/ 3697923 w 7705725"/>
              <a:gd name="connsiteY3184" fmla="*/ 40640 h 6857998"/>
              <a:gd name="connsiteX3185" fmla="*/ 3699828 w 7705725"/>
              <a:gd name="connsiteY3185" fmla="*/ 40958 h 6857998"/>
              <a:gd name="connsiteX3186" fmla="*/ 3701733 w 7705725"/>
              <a:gd name="connsiteY3186" fmla="*/ 41593 h 6857998"/>
              <a:gd name="connsiteX3187" fmla="*/ 3703003 w 7705725"/>
              <a:gd name="connsiteY3187" fmla="*/ 40958 h 6857998"/>
              <a:gd name="connsiteX3188" fmla="*/ 3704273 w 7705725"/>
              <a:gd name="connsiteY3188" fmla="*/ 40640 h 6857998"/>
              <a:gd name="connsiteX3189" fmla="*/ 3706496 w 7705725"/>
              <a:gd name="connsiteY3189" fmla="*/ 39370 h 6857998"/>
              <a:gd name="connsiteX3190" fmla="*/ 3708718 w 7705725"/>
              <a:gd name="connsiteY3190" fmla="*/ 36830 h 6857998"/>
              <a:gd name="connsiteX3191" fmla="*/ 3710623 w 7705725"/>
              <a:gd name="connsiteY3191" fmla="*/ 34608 h 6857998"/>
              <a:gd name="connsiteX3192" fmla="*/ 3712528 w 7705725"/>
              <a:gd name="connsiteY3192" fmla="*/ 32385 h 6857998"/>
              <a:gd name="connsiteX3193" fmla="*/ 3714750 w 7705725"/>
              <a:gd name="connsiteY3193" fmla="*/ 30480 h 6857998"/>
              <a:gd name="connsiteX3194" fmla="*/ 3716338 w 7705725"/>
              <a:gd name="connsiteY3194" fmla="*/ 30163 h 6857998"/>
              <a:gd name="connsiteX3195" fmla="*/ 3717608 w 7705725"/>
              <a:gd name="connsiteY3195" fmla="*/ 29845 h 6857998"/>
              <a:gd name="connsiteX3196" fmla="*/ 3718878 w 7705725"/>
              <a:gd name="connsiteY3196" fmla="*/ 29528 h 6857998"/>
              <a:gd name="connsiteX3197" fmla="*/ 3720784 w 7705725"/>
              <a:gd name="connsiteY3197" fmla="*/ 29845 h 6857998"/>
              <a:gd name="connsiteX3198" fmla="*/ 3727768 w 7705725"/>
              <a:gd name="connsiteY3198" fmla="*/ 30798 h 6857998"/>
              <a:gd name="connsiteX3199" fmla="*/ 3733800 w 7705725"/>
              <a:gd name="connsiteY3199" fmla="*/ 32703 h 6857998"/>
              <a:gd name="connsiteX3200" fmla="*/ 3740150 w 7705725"/>
              <a:gd name="connsiteY3200" fmla="*/ 34608 h 6857998"/>
              <a:gd name="connsiteX3201" fmla="*/ 3745865 w 7705725"/>
              <a:gd name="connsiteY3201" fmla="*/ 36830 h 6857998"/>
              <a:gd name="connsiteX3202" fmla="*/ 3756661 w 7705725"/>
              <a:gd name="connsiteY3202" fmla="*/ 41910 h 6857998"/>
              <a:gd name="connsiteX3203" fmla="*/ 3766820 w 7705725"/>
              <a:gd name="connsiteY3203" fmla="*/ 46038 h 6857998"/>
              <a:gd name="connsiteX3204" fmla="*/ 3771900 w 7705725"/>
              <a:gd name="connsiteY3204" fmla="*/ 47943 h 6857998"/>
              <a:gd name="connsiteX3205" fmla="*/ 3776663 w 7705725"/>
              <a:gd name="connsiteY3205" fmla="*/ 49530 h 6857998"/>
              <a:gd name="connsiteX3206" fmla="*/ 3781109 w 7705725"/>
              <a:gd name="connsiteY3206" fmla="*/ 50165 h 6857998"/>
              <a:gd name="connsiteX3207" fmla="*/ 3786188 w 7705725"/>
              <a:gd name="connsiteY3207" fmla="*/ 50483 h 6857998"/>
              <a:gd name="connsiteX3208" fmla="*/ 3790633 w 7705725"/>
              <a:gd name="connsiteY3208" fmla="*/ 50483 h 6857998"/>
              <a:gd name="connsiteX3209" fmla="*/ 3795078 w 7705725"/>
              <a:gd name="connsiteY3209" fmla="*/ 49848 h 6857998"/>
              <a:gd name="connsiteX3210" fmla="*/ 3799840 w 7705725"/>
              <a:gd name="connsiteY3210" fmla="*/ 47943 h 6857998"/>
              <a:gd name="connsiteX3211" fmla="*/ 3804286 w 7705725"/>
              <a:gd name="connsiteY3211" fmla="*/ 45720 h 6857998"/>
              <a:gd name="connsiteX3212" fmla="*/ 3804603 w 7705725"/>
              <a:gd name="connsiteY3212" fmla="*/ 44768 h 6857998"/>
              <a:gd name="connsiteX3213" fmla="*/ 3804286 w 7705725"/>
              <a:gd name="connsiteY3213" fmla="*/ 44133 h 6857998"/>
              <a:gd name="connsiteX3214" fmla="*/ 3803015 w 7705725"/>
              <a:gd name="connsiteY3214" fmla="*/ 42228 h 6857998"/>
              <a:gd name="connsiteX3215" fmla="*/ 3800793 w 7705725"/>
              <a:gd name="connsiteY3215" fmla="*/ 39688 h 6857998"/>
              <a:gd name="connsiteX3216" fmla="*/ 3797300 w 7705725"/>
              <a:gd name="connsiteY3216" fmla="*/ 36830 h 6857998"/>
              <a:gd name="connsiteX3217" fmla="*/ 3793173 w 7705725"/>
              <a:gd name="connsiteY3217" fmla="*/ 34608 h 6857998"/>
              <a:gd name="connsiteX3218" fmla="*/ 3789046 w 7705725"/>
              <a:gd name="connsiteY3218" fmla="*/ 32385 h 6857998"/>
              <a:gd name="connsiteX3219" fmla="*/ 3784918 w 7705725"/>
              <a:gd name="connsiteY3219" fmla="*/ 30798 h 6857998"/>
              <a:gd name="connsiteX3220" fmla="*/ 3783013 w 7705725"/>
              <a:gd name="connsiteY3220" fmla="*/ 30480 h 6857998"/>
              <a:gd name="connsiteX3221" fmla="*/ 3781109 w 7705725"/>
              <a:gd name="connsiteY3221" fmla="*/ 30480 h 6857998"/>
              <a:gd name="connsiteX3222" fmla="*/ 3784918 w 7705725"/>
              <a:gd name="connsiteY3222" fmla="*/ 28893 h 6857998"/>
              <a:gd name="connsiteX3223" fmla="*/ 3789046 w 7705725"/>
              <a:gd name="connsiteY3223" fmla="*/ 27940 h 6857998"/>
              <a:gd name="connsiteX3224" fmla="*/ 3793173 w 7705725"/>
              <a:gd name="connsiteY3224" fmla="*/ 27305 h 6857998"/>
              <a:gd name="connsiteX3225" fmla="*/ 3796983 w 7705725"/>
              <a:gd name="connsiteY3225" fmla="*/ 26353 h 6857998"/>
              <a:gd name="connsiteX3226" fmla="*/ 3804920 w 7705725"/>
              <a:gd name="connsiteY3226" fmla="*/ 25718 h 6857998"/>
              <a:gd name="connsiteX3227" fmla="*/ 3812858 w 7705725"/>
              <a:gd name="connsiteY3227" fmla="*/ 26035 h 6857998"/>
              <a:gd name="connsiteX3228" fmla="*/ 3820795 w 7705725"/>
              <a:gd name="connsiteY3228" fmla="*/ 27305 h 6857998"/>
              <a:gd name="connsiteX3229" fmla="*/ 3828734 w 7705725"/>
              <a:gd name="connsiteY3229" fmla="*/ 28575 h 6857998"/>
              <a:gd name="connsiteX3230" fmla="*/ 3836671 w 7705725"/>
              <a:gd name="connsiteY3230" fmla="*/ 30480 h 6857998"/>
              <a:gd name="connsiteX3231" fmla="*/ 3844608 w 7705725"/>
              <a:gd name="connsiteY3231" fmla="*/ 33338 h 6857998"/>
              <a:gd name="connsiteX3232" fmla="*/ 3860165 w 7705725"/>
              <a:gd name="connsiteY3232" fmla="*/ 38418 h 6857998"/>
              <a:gd name="connsiteX3233" fmla="*/ 3875405 w 7705725"/>
              <a:gd name="connsiteY3233" fmla="*/ 44450 h 6857998"/>
              <a:gd name="connsiteX3234" fmla="*/ 3883025 w 7705725"/>
              <a:gd name="connsiteY3234" fmla="*/ 46990 h 6857998"/>
              <a:gd name="connsiteX3235" fmla="*/ 3890645 w 7705725"/>
              <a:gd name="connsiteY3235" fmla="*/ 49530 h 6857998"/>
              <a:gd name="connsiteX3236" fmla="*/ 3897630 w 7705725"/>
              <a:gd name="connsiteY3236" fmla="*/ 51435 h 6857998"/>
              <a:gd name="connsiteX3237" fmla="*/ 3905250 w 7705725"/>
              <a:gd name="connsiteY3237" fmla="*/ 52705 h 6857998"/>
              <a:gd name="connsiteX3238" fmla="*/ 3907790 w 7705725"/>
              <a:gd name="connsiteY3238" fmla="*/ 53340 h 6857998"/>
              <a:gd name="connsiteX3239" fmla="*/ 3910648 w 7705725"/>
              <a:gd name="connsiteY3239" fmla="*/ 53340 h 6857998"/>
              <a:gd name="connsiteX3240" fmla="*/ 3913505 w 7705725"/>
              <a:gd name="connsiteY3240" fmla="*/ 52705 h 6857998"/>
              <a:gd name="connsiteX3241" fmla="*/ 3916363 w 7705725"/>
              <a:gd name="connsiteY3241" fmla="*/ 52388 h 6857998"/>
              <a:gd name="connsiteX3242" fmla="*/ 3922395 w 7705725"/>
              <a:gd name="connsiteY3242" fmla="*/ 50483 h 6857998"/>
              <a:gd name="connsiteX3243" fmla="*/ 3927793 w 7705725"/>
              <a:gd name="connsiteY3243" fmla="*/ 48578 h 6857998"/>
              <a:gd name="connsiteX3244" fmla="*/ 3933825 w 7705725"/>
              <a:gd name="connsiteY3244" fmla="*/ 46355 h 6857998"/>
              <a:gd name="connsiteX3245" fmla="*/ 3939858 w 7705725"/>
              <a:gd name="connsiteY3245" fmla="*/ 44768 h 6857998"/>
              <a:gd name="connsiteX3246" fmla="*/ 3943033 w 7705725"/>
              <a:gd name="connsiteY3246" fmla="*/ 44133 h 6857998"/>
              <a:gd name="connsiteX3247" fmla="*/ 3945890 w 7705725"/>
              <a:gd name="connsiteY3247" fmla="*/ 43815 h 6857998"/>
              <a:gd name="connsiteX3248" fmla="*/ 3949065 w 7705725"/>
              <a:gd name="connsiteY3248" fmla="*/ 43815 h 6857998"/>
              <a:gd name="connsiteX3249" fmla="*/ 3951923 w 7705725"/>
              <a:gd name="connsiteY3249" fmla="*/ 44133 h 6857998"/>
              <a:gd name="connsiteX3250" fmla="*/ 3953193 w 7705725"/>
              <a:gd name="connsiteY3250" fmla="*/ 44450 h 6857998"/>
              <a:gd name="connsiteX3251" fmla="*/ 3954463 w 7705725"/>
              <a:gd name="connsiteY3251" fmla="*/ 44768 h 6857998"/>
              <a:gd name="connsiteX3252" fmla="*/ 3957638 w 7705725"/>
              <a:gd name="connsiteY3252" fmla="*/ 46990 h 6857998"/>
              <a:gd name="connsiteX3253" fmla="*/ 3965575 w 7705725"/>
              <a:gd name="connsiteY3253" fmla="*/ 52705 h 6857998"/>
              <a:gd name="connsiteX3254" fmla="*/ 3970973 w 7705725"/>
              <a:gd name="connsiteY3254" fmla="*/ 55563 h 6857998"/>
              <a:gd name="connsiteX3255" fmla="*/ 3976053 w 7705725"/>
              <a:gd name="connsiteY3255" fmla="*/ 57785 h 6857998"/>
              <a:gd name="connsiteX3256" fmla="*/ 3978910 w 7705725"/>
              <a:gd name="connsiteY3256" fmla="*/ 58738 h 6857998"/>
              <a:gd name="connsiteX3257" fmla="*/ 3981768 w 7705725"/>
              <a:gd name="connsiteY3257" fmla="*/ 59373 h 6857998"/>
              <a:gd name="connsiteX3258" fmla="*/ 3984943 w 7705725"/>
              <a:gd name="connsiteY3258" fmla="*/ 59690 h 6857998"/>
              <a:gd name="connsiteX3259" fmla="*/ 3987800 w 7705725"/>
              <a:gd name="connsiteY3259" fmla="*/ 59373 h 6857998"/>
              <a:gd name="connsiteX3260" fmla="*/ 3990023 w 7705725"/>
              <a:gd name="connsiteY3260" fmla="*/ 58738 h 6857998"/>
              <a:gd name="connsiteX3261" fmla="*/ 3991610 w 7705725"/>
              <a:gd name="connsiteY3261" fmla="*/ 58103 h 6857998"/>
              <a:gd name="connsiteX3262" fmla="*/ 3993198 w 7705725"/>
              <a:gd name="connsiteY3262" fmla="*/ 56833 h 6857998"/>
              <a:gd name="connsiteX3263" fmla="*/ 3993833 w 7705725"/>
              <a:gd name="connsiteY3263" fmla="*/ 55880 h 6857998"/>
              <a:gd name="connsiteX3264" fmla="*/ 3994785 w 7705725"/>
              <a:gd name="connsiteY3264" fmla="*/ 54293 h 6857998"/>
              <a:gd name="connsiteX3265" fmla="*/ 3995103 w 7705725"/>
              <a:gd name="connsiteY3265" fmla="*/ 52388 h 6857998"/>
              <a:gd name="connsiteX3266" fmla="*/ 3995420 w 7705725"/>
              <a:gd name="connsiteY3266" fmla="*/ 48895 h 6857998"/>
              <a:gd name="connsiteX3267" fmla="*/ 3995420 w 7705725"/>
              <a:gd name="connsiteY3267" fmla="*/ 44768 h 6857998"/>
              <a:gd name="connsiteX3268" fmla="*/ 3995738 w 7705725"/>
              <a:gd name="connsiteY3268" fmla="*/ 40958 h 6857998"/>
              <a:gd name="connsiteX3269" fmla="*/ 3996055 w 7705725"/>
              <a:gd name="connsiteY3269" fmla="*/ 39688 h 6857998"/>
              <a:gd name="connsiteX3270" fmla="*/ 3997008 w 7705725"/>
              <a:gd name="connsiteY3270" fmla="*/ 38100 h 6857998"/>
              <a:gd name="connsiteX3271" fmla="*/ 3997643 w 7705725"/>
              <a:gd name="connsiteY3271" fmla="*/ 36513 h 6857998"/>
              <a:gd name="connsiteX3272" fmla="*/ 3999230 w 7705725"/>
              <a:gd name="connsiteY3272" fmla="*/ 35560 h 6857998"/>
              <a:gd name="connsiteX3273" fmla="*/ 4000818 w 7705725"/>
              <a:gd name="connsiteY3273" fmla="*/ 34290 h 6857998"/>
              <a:gd name="connsiteX3274" fmla="*/ 4002723 w 7705725"/>
              <a:gd name="connsiteY3274" fmla="*/ 33655 h 6857998"/>
              <a:gd name="connsiteX3275" fmla="*/ 4006215 w 7705725"/>
              <a:gd name="connsiteY3275" fmla="*/ 32385 h 6857998"/>
              <a:gd name="connsiteX3276" fmla="*/ 4010025 w 7705725"/>
              <a:gd name="connsiteY3276" fmla="*/ 32068 h 6857998"/>
              <a:gd name="connsiteX3277" fmla="*/ 4014153 w 7705725"/>
              <a:gd name="connsiteY3277" fmla="*/ 32068 h 6857998"/>
              <a:gd name="connsiteX3278" fmla="*/ 4018280 w 7705725"/>
              <a:gd name="connsiteY3278" fmla="*/ 32703 h 6857998"/>
              <a:gd name="connsiteX3279" fmla="*/ 4022725 w 7705725"/>
              <a:gd name="connsiteY3279" fmla="*/ 33973 h 6857998"/>
              <a:gd name="connsiteX3280" fmla="*/ 4031298 w 7705725"/>
              <a:gd name="connsiteY3280" fmla="*/ 36830 h 6857998"/>
              <a:gd name="connsiteX3281" fmla="*/ 4039870 w 7705725"/>
              <a:gd name="connsiteY3281" fmla="*/ 40005 h 6857998"/>
              <a:gd name="connsiteX3282" fmla="*/ 4043998 w 7705725"/>
              <a:gd name="connsiteY3282" fmla="*/ 40958 h 6857998"/>
              <a:gd name="connsiteX3283" fmla="*/ 4048125 w 7705725"/>
              <a:gd name="connsiteY3283" fmla="*/ 42228 h 6857998"/>
              <a:gd name="connsiteX3284" fmla="*/ 4052253 w 7705725"/>
              <a:gd name="connsiteY3284" fmla="*/ 42863 h 6857998"/>
              <a:gd name="connsiteX3285" fmla="*/ 4056063 w 7705725"/>
              <a:gd name="connsiteY3285" fmla="*/ 42863 h 6857998"/>
              <a:gd name="connsiteX3286" fmla="*/ 4059873 w 7705725"/>
              <a:gd name="connsiteY3286" fmla="*/ 42545 h 6857998"/>
              <a:gd name="connsiteX3287" fmla="*/ 4063365 w 7705725"/>
              <a:gd name="connsiteY3287" fmla="*/ 41593 h 6857998"/>
              <a:gd name="connsiteX3288" fmla="*/ 4062413 w 7705725"/>
              <a:gd name="connsiteY3288" fmla="*/ 45403 h 6857998"/>
              <a:gd name="connsiteX3289" fmla="*/ 4061460 w 7705725"/>
              <a:gd name="connsiteY3289" fmla="*/ 48578 h 6857998"/>
              <a:gd name="connsiteX3290" fmla="*/ 4059873 w 7705725"/>
              <a:gd name="connsiteY3290" fmla="*/ 52070 h 6857998"/>
              <a:gd name="connsiteX3291" fmla="*/ 4058285 w 7705725"/>
              <a:gd name="connsiteY3291" fmla="*/ 54610 h 6857998"/>
              <a:gd name="connsiteX3292" fmla="*/ 4056380 w 7705725"/>
              <a:gd name="connsiteY3292" fmla="*/ 56833 h 6857998"/>
              <a:gd name="connsiteX3293" fmla="*/ 4054475 w 7705725"/>
              <a:gd name="connsiteY3293" fmla="*/ 58738 h 6857998"/>
              <a:gd name="connsiteX3294" fmla="*/ 4052253 w 7705725"/>
              <a:gd name="connsiteY3294" fmla="*/ 60643 h 6857998"/>
              <a:gd name="connsiteX3295" fmla="*/ 4050030 w 7705725"/>
              <a:gd name="connsiteY3295" fmla="*/ 61913 h 6857998"/>
              <a:gd name="connsiteX3296" fmla="*/ 4047490 w 7705725"/>
              <a:gd name="connsiteY3296" fmla="*/ 62865 h 6857998"/>
              <a:gd name="connsiteX3297" fmla="*/ 4044950 w 7705725"/>
              <a:gd name="connsiteY3297" fmla="*/ 63818 h 6857998"/>
              <a:gd name="connsiteX3298" fmla="*/ 4041775 w 7705725"/>
              <a:gd name="connsiteY3298" fmla="*/ 64135 h 6857998"/>
              <a:gd name="connsiteX3299" fmla="*/ 4038918 w 7705725"/>
              <a:gd name="connsiteY3299" fmla="*/ 64453 h 6857998"/>
              <a:gd name="connsiteX3300" fmla="*/ 4035425 w 7705725"/>
              <a:gd name="connsiteY3300" fmla="*/ 64135 h 6857998"/>
              <a:gd name="connsiteX3301" fmla="*/ 4031933 w 7705725"/>
              <a:gd name="connsiteY3301" fmla="*/ 63818 h 6857998"/>
              <a:gd name="connsiteX3302" fmla="*/ 4024948 w 7705725"/>
              <a:gd name="connsiteY3302" fmla="*/ 62230 h 6857998"/>
              <a:gd name="connsiteX3303" fmla="*/ 4027805 w 7705725"/>
              <a:gd name="connsiteY3303" fmla="*/ 64453 h 6857998"/>
              <a:gd name="connsiteX3304" fmla="*/ 4030028 w 7705725"/>
              <a:gd name="connsiteY3304" fmla="*/ 66358 h 6857998"/>
              <a:gd name="connsiteX3305" fmla="*/ 4032250 w 7705725"/>
              <a:gd name="connsiteY3305" fmla="*/ 68580 h 6857998"/>
              <a:gd name="connsiteX3306" fmla="*/ 4033838 w 7705725"/>
              <a:gd name="connsiteY3306" fmla="*/ 70485 h 6857998"/>
              <a:gd name="connsiteX3307" fmla="*/ 4035425 w 7705725"/>
              <a:gd name="connsiteY3307" fmla="*/ 72708 h 6857998"/>
              <a:gd name="connsiteX3308" fmla="*/ 4036060 w 7705725"/>
              <a:gd name="connsiteY3308" fmla="*/ 74930 h 6857998"/>
              <a:gd name="connsiteX3309" fmla="*/ 4037013 w 7705725"/>
              <a:gd name="connsiteY3309" fmla="*/ 76835 h 6857998"/>
              <a:gd name="connsiteX3310" fmla="*/ 4037330 w 7705725"/>
              <a:gd name="connsiteY3310" fmla="*/ 79058 h 6857998"/>
              <a:gd name="connsiteX3311" fmla="*/ 4037330 w 7705725"/>
              <a:gd name="connsiteY3311" fmla="*/ 80963 h 6857998"/>
              <a:gd name="connsiteX3312" fmla="*/ 4037013 w 7705725"/>
              <a:gd name="connsiteY3312" fmla="*/ 83503 h 6857998"/>
              <a:gd name="connsiteX3313" fmla="*/ 4035743 w 7705725"/>
              <a:gd name="connsiteY3313" fmla="*/ 87948 h 6857998"/>
              <a:gd name="connsiteX3314" fmla="*/ 4034155 w 7705725"/>
              <a:gd name="connsiteY3314" fmla="*/ 92075 h 6857998"/>
              <a:gd name="connsiteX3315" fmla="*/ 4031933 w 7705725"/>
              <a:gd name="connsiteY3315" fmla="*/ 96520 h 6857998"/>
              <a:gd name="connsiteX3316" fmla="*/ 4027488 w 7705725"/>
              <a:gd name="connsiteY3316" fmla="*/ 106045 h 6857998"/>
              <a:gd name="connsiteX3317" fmla="*/ 4025583 w 7705725"/>
              <a:gd name="connsiteY3317" fmla="*/ 110808 h 6857998"/>
              <a:gd name="connsiteX3318" fmla="*/ 4023995 w 7705725"/>
              <a:gd name="connsiteY3318" fmla="*/ 115888 h 6857998"/>
              <a:gd name="connsiteX3319" fmla="*/ 4023360 w 7705725"/>
              <a:gd name="connsiteY3319" fmla="*/ 120968 h 6857998"/>
              <a:gd name="connsiteX3320" fmla="*/ 4023360 w 7705725"/>
              <a:gd name="connsiteY3320" fmla="*/ 123825 h 6857998"/>
              <a:gd name="connsiteX3321" fmla="*/ 4023360 w 7705725"/>
              <a:gd name="connsiteY3321" fmla="*/ 126365 h 6857998"/>
              <a:gd name="connsiteX3322" fmla="*/ 4023995 w 7705725"/>
              <a:gd name="connsiteY3322" fmla="*/ 128905 h 6857998"/>
              <a:gd name="connsiteX3323" fmla="*/ 4024948 w 7705725"/>
              <a:gd name="connsiteY3323" fmla="*/ 131763 h 6857998"/>
              <a:gd name="connsiteX3324" fmla="*/ 4025900 w 7705725"/>
              <a:gd name="connsiteY3324" fmla="*/ 134620 h 6857998"/>
              <a:gd name="connsiteX3325" fmla="*/ 4027488 w 7705725"/>
              <a:gd name="connsiteY3325" fmla="*/ 137795 h 6857998"/>
              <a:gd name="connsiteX3326" fmla="*/ 4030028 w 7705725"/>
              <a:gd name="connsiteY3326" fmla="*/ 136525 h 6857998"/>
              <a:gd name="connsiteX3327" fmla="*/ 4032250 w 7705725"/>
              <a:gd name="connsiteY3327" fmla="*/ 134938 h 6857998"/>
              <a:gd name="connsiteX3328" fmla="*/ 4036378 w 7705725"/>
              <a:gd name="connsiteY3328" fmla="*/ 131128 h 6857998"/>
              <a:gd name="connsiteX3329" fmla="*/ 4038283 w 7705725"/>
              <a:gd name="connsiteY3329" fmla="*/ 129223 h 6857998"/>
              <a:gd name="connsiteX3330" fmla="*/ 4040823 w 7705725"/>
              <a:gd name="connsiteY3330" fmla="*/ 128270 h 6857998"/>
              <a:gd name="connsiteX3331" fmla="*/ 4043363 w 7705725"/>
              <a:gd name="connsiteY3331" fmla="*/ 127000 h 6857998"/>
              <a:gd name="connsiteX3332" fmla="*/ 4044950 w 7705725"/>
              <a:gd name="connsiteY3332" fmla="*/ 127000 h 6857998"/>
              <a:gd name="connsiteX3333" fmla="*/ 4046855 w 7705725"/>
              <a:gd name="connsiteY3333" fmla="*/ 127000 h 6857998"/>
              <a:gd name="connsiteX3334" fmla="*/ 4050983 w 7705725"/>
              <a:gd name="connsiteY3334" fmla="*/ 126048 h 6857998"/>
              <a:gd name="connsiteX3335" fmla="*/ 4054158 w 7705725"/>
              <a:gd name="connsiteY3335" fmla="*/ 124460 h 6857998"/>
              <a:gd name="connsiteX3336" fmla="*/ 4055428 w 7705725"/>
              <a:gd name="connsiteY3336" fmla="*/ 123825 h 6857998"/>
              <a:gd name="connsiteX3337" fmla="*/ 4056063 w 7705725"/>
              <a:gd name="connsiteY3337" fmla="*/ 122555 h 6857998"/>
              <a:gd name="connsiteX3338" fmla="*/ 4057015 w 7705725"/>
              <a:gd name="connsiteY3338" fmla="*/ 121603 h 6857998"/>
              <a:gd name="connsiteX3339" fmla="*/ 4057333 w 7705725"/>
              <a:gd name="connsiteY3339" fmla="*/ 120333 h 6857998"/>
              <a:gd name="connsiteX3340" fmla="*/ 4057650 w 7705725"/>
              <a:gd name="connsiteY3340" fmla="*/ 117793 h 6857998"/>
              <a:gd name="connsiteX3341" fmla="*/ 4057333 w 7705725"/>
              <a:gd name="connsiteY3341" fmla="*/ 114935 h 6857998"/>
              <a:gd name="connsiteX3342" fmla="*/ 4056380 w 7705725"/>
              <a:gd name="connsiteY3342" fmla="*/ 112078 h 6857998"/>
              <a:gd name="connsiteX3343" fmla="*/ 4055110 w 7705725"/>
              <a:gd name="connsiteY3343" fmla="*/ 108585 h 6857998"/>
              <a:gd name="connsiteX3344" fmla="*/ 4051935 w 7705725"/>
              <a:gd name="connsiteY3344" fmla="*/ 101600 h 6857998"/>
              <a:gd name="connsiteX3345" fmla="*/ 4050983 w 7705725"/>
              <a:gd name="connsiteY3345" fmla="*/ 97790 h 6857998"/>
              <a:gd name="connsiteX3346" fmla="*/ 4049713 w 7705725"/>
              <a:gd name="connsiteY3346" fmla="*/ 93980 h 6857998"/>
              <a:gd name="connsiteX3347" fmla="*/ 4049078 w 7705725"/>
              <a:gd name="connsiteY3347" fmla="*/ 89853 h 6857998"/>
              <a:gd name="connsiteX3348" fmla="*/ 4048443 w 7705725"/>
              <a:gd name="connsiteY3348" fmla="*/ 85725 h 6857998"/>
              <a:gd name="connsiteX3349" fmla="*/ 4049395 w 7705725"/>
              <a:gd name="connsiteY3349" fmla="*/ 81915 h 6857998"/>
              <a:gd name="connsiteX3350" fmla="*/ 4050030 w 7705725"/>
              <a:gd name="connsiteY3350" fmla="*/ 79693 h 6857998"/>
              <a:gd name="connsiteX3351" fmla="*/ 4050983 w 7705725"/>
              <a:gd name="connsiteY3351" fmla="*/ 77788 h 6857998"/>
              <a:gd name="connsiteX3352" fmla="*/ 4052888 w 7705725"/>
              <a:gd name="connsiteY3352" fmla="*/ 74295 h 6857998"/>
              <a:gd name="connsiteX3353" fmla="*/ 4054158 w 7705725"/>
              <a:gd name="connsiteY3353" fmla="*/ 72073 h 6857998"/>
              <a:gd name="connsiteX3354" fmla="*/ 4056063 w 7705725"/>
              <a:gd name="connsiteY3354" fmla="*/ 70803 h 6857998"/>
              <a:gd name="connsiteX3355" fmla="*/ 4057968 w 7705725"/>
              <a:gd name="connsiteY3355" fmla="*/ 70168 h 6857998"/>
              <a:gd name="connsiteX3356" fmla="*/ 4059873 w 7705725"/>
              <a:gd name="connsiteY3356" fmla="*/ 70168 h 6857998"/>
              <a:gd name="connsiteX3357" fmla="*/ 4061778 w 7705725"/>
              <a:gd name="connsiteY3357" fmla="*/ 70803 h 6857998"/>
              <a:gd name="connsiteX3358" fmla="*/ 4063683 w 7705725"/>
              <a:gd name="connsiteY3358" fmla="*/ 72073 h 6857998"/>
              <a:gd name="connsiteX3359" fmla="*/ 4065905 w 7705725"/>
              <a:gd name="connsiteY3359" fmla="*/ 73025 h 6857998"/>
              <a:gd name="connsiteX3360" fmla="*/ 4070350 w 7705725"/>
              <a:gd name="connsiteY3360" fmla="*/ 76200 h 6857998"/>
              <a:gd name="connsiteX3361" fmla="*/ 4075748 w 7705725"/>
              <a:gd name="connsiteY3361" fmla="*/ 79693 h 6857998"/>
              <a:gd name="connsiteX3362" fmla="*/ 4078288 w 7705725"/>
              <a:gd name="connsiteY3362" fmla="*/ 80645 h 6857998"/>
              <a:gd name="connsiteX3363" fmla="*/ 4081145 w 7705725"/>
              <a:gd name="connsiteY3363" fmla="*/ 81598 h 6857998"/>
              <a:gd name="connsiteX3364" fmla="*/ 4084003 w 7705725"/>
              <a:gd name="connsiteY3364" fmla="*/ 81915 h 6857998"/>
              <a:gd name="connsiteX3365" fmla="*/ 4087178 w 7705725"/>
              <a:gd name="connsiteY3365" fmla="*/ 81598 h 6857998"/>
              <a:gd name="connsiteX3366" fmla="*/ 4089400 w 7705725"/>
              <a:gd name="connsiteY3366" fmla="*/ 80645 h 6857998"/>
              <a:gd name="connsiteX3367" fmla="*/ 4093210 w 7705725"/>
              <a:gd name="connsiteY3367" fmla="*/ 78105 h 6857998"/>
              <a:gd name="connsiteX3368" fmla="*/ 4102418 w 7705725"/>
              <a:gd name="connsiteY3368" fmla="*/ 70485 h 6857998"/>
              <a:gd name="connsiteX3369" fmla="*/ 4111943 w 7705725"/>
              <a:gd name="connsiteY3369" fmla="*/ 63500 h 6857998"/>
              <a:gd name="connsiteX3370" fmla="*/ 4115435 w 7705725"/>
              <a:gd name="connsiteY3370" fmla="*/ 60960 h 6857998"/>
              <a:gd name="connsiteX3371" fmla="*/ 4116705 w 7705725"/>
              <a:gd name="connsiteY3371" fmla="*/ 60008 h 6857998"/>
              <a:gd name="connsiteX3372" fmla="*/ 4117975 w 7705725"/>
              <a:gd name="connsiteY3372" fmla="*/ 60325 h 6857998"/>
              <a:gd name="connsiteX3373" fmla="*/ 4119563 w 7705725"/>
              <a:gd name="connsiteY3373" fmla="*/ 61913 h 6857998"/>
              <a:gd name="connsiteX3374" fmla="*/ 4124325 w 7705725"/>
              <a:gd name="connsiteY3374" fmla="*/ 66040 h 6857998"/>
              <a:gd name="connsiteX3375" fmla="*/ 4130358 w 7705725"/>
              <a:gd name="connsiteY3375" fmla="*/ 71438 h 6857998"/>
              <a:gd name="connsiteX3376" fmla="*/ 4133850 w 7705725"/>
              <a:gd name="connsiteY3376" fmla="*/ 73660 h 6857998"/>
              <a:gd name="connsiteX3377" fmla="*/ 4137343 w 7705725"/>
              <a:gd name="connsiteY3377" fmla="*/ 75565 h 6857998"/>
              <a:gd name="connsiteX3378" fmla="*/ 4140518 w 7705725"/>
              <a:gd name="connsiteY3378" fmla="*/ 76518 h 6857998"/>
              <a:gd name="connsiteX3379" fmla="*/ 4143693 w 7705725"/>
              <a:gd name="connsiteY3379" fmla="*/ 77470 h 6857998"/>
              <a:gd name="connsiteX3380" fmla="*/ 4145280 w 7705725"/>
              <a:gd name="connsiteY3380" fmla="*/ 76835 h 6857998"/>
              <a:gd name="connsiteX3381" fmla="*/ 4146550 w 7705725"/>
              <a:gd name="connsiteY3381" fmla="*/ 76518 h 6857998"/>
              <a:gd name="connsiteX3382" fmla="*/ 4147820 w 7705725"/>
              <a:gd name="connsiteY3382" fmla="*/ 76200 h 6857998"/>
              <a:gd name="connsiteX3383" fmla="*/ 4148773 w 7705725"/>
              <a:gd name="connsiteY3383" fmla="*/ 74930 h 6857998"/>
              <a:gd name="connsiteX3384" fmla="*/ 4150360 w 7705725"/>
              <a:gd name="connsiteY3384" fmla="*/ 73660 h 6857998"/>
              <a:gd name="connsiteX3385" fmla="*/ 4151313 w 7705725"/>
              <a:gd name="connsiteY3385" fmla="*/ 72073 h 6857998"/>
              <a:gd name="connsiteX3386" fmla="*/ 4152265 w 7705725"/>
              <a:gd name="connsiteY3386" fmla="*/ 69850 h 6857998"/>
              <a:gd name="connsiteX3387" fmla="*/ 4153218 w 7705725"/>
              <a:gd name="connsiteY3387" fmla="*/ 66993 h 6857998"/>
              <a:gd name="connsiteX3388" fmla="*/ 4153535 w 7705725"/>
              <a:gd name="connsiteY3388" fmla="*/ 64135 h 6857998"/>
              <a:gd name="connsiteX3389" fmla="*/ 4154170 w 7705725"/>
              <a:gd name="connsiteY3389" fmla="*/ 60325 h 6857998"/>
              <a:gd name="connsiteX3390" fmla="*/ 4154488 w 7705725"/>
              <a:gd name="connsiteY3390" fmla="*/ 52070 h 6857998"/>
              <a:gd name="connsiteX3391" fmla="*/ 4157980 w 7705725"/>
              <a:gd name="connsiteY3391" fmla="*/ 51435 h 6857998"/>
              <a:gd name="connsiteX3392" fmla="*/ 4160838 w 7705725"/>
              <a:gd name="connsiteY3392" fmla="*/ 51753 h 6857998"/>
              <a:gd name="connsiteX3393" fmla="*/ 4163378 w 7705725"/>
              <a:gd name="connsiteY3393" fmla="*/ 52388 h 6857998"/>
              <a:gd name="connsiteX3394" fmla="*/ 4165283 w 7705725"/>
              <a:gd name="connsiteY3394" fmla="*/ 53975 h 6857998"/>
              <a:gd name="connsiteX3395" fmla="*/ 4166553 w 7705725"/>
              <a:gd name="connsiteY3395" fmla="*/ 55880 h 6857998"/>
              <a:gd name="connsiteX3396" fmla="*/ 4167823 w 7705725"/>
              <a:gd name="connsiteY3396" fmla="*/ 58103 h 6857998"/>
              <a:gd name="connsiteX3397" fmla="*/ 4168458 w 7705725"/>
              <a:gd name="connsiteY3397" fmla="*/ 60325 h 6857998"/>
              <a:gd name="connsiteX3398" fmla="*/ 4169410 w 7705725"/>
              <a:gd name="connsiteY3398" fmla="*/ 62865 h 6857998"/>
              <a:gd name="connsiteX3399" fmla="*/ 4170363 w 7705725"/>
              <a:gd name="connsiteY3399" fmla="*/ 68580 h 6857998"/>
              <a:gd name="connsiteX3400" fmla="*/ 4171315 w 7705725"/>
              <a:gd name="connsiteY3400" fmla="*/ 71438 h 6857998"/>
              <a:gd name="connsiteX3401" fmla="*/ 4172268 w 7705725"/>
              <a:gd name="connsiteY3401" fmla="*/ 73660 h 6857998"/>
              <a:gd name="connsiteX3402" fmla="*/ 4173538 w 7705725"/>
              <a:gd name="connsiteY3402" fmla="*/ 75883 h 6857998"/>
              <a:gd name="connsiteX3403" fmla="*/ 4174808 w 7705725"/>
              <a:gd name="connsiteY3403" fmla="*/ 77788 h 6857998"/>
              <a:gd name="connsiteX3404" fmla="*/ 4176713 w 7705725"/>
              <a:gd name="connsiteY3404" fmla="*/ 78740 h 6857998"/>
              <a:gd name="connsiteX3405" fmla="*/ 4178935 w 7705725"/>
              <a:gd name="connsiteY3405" fmla="*/ 79693 h 6857998"/>
              <a:gd name="connsiteX3406" fmla="*/ 4181793 w 7705725"/>
              <a:gd name="connsiteY3406" fmla="*/ 80645 h 6857998"/>
              <a:gd name="connsiteX3407" fmla="*/ 4184015 w 7705725"/>
              <a:gd name="connsiteY3407" fmla="*/ 80963 h 6857998"/>
              <a:gd name="connsiteX3408" fmla="*/ 4186238 w 7705725"/>
              <a:gd name="connsiteY3408" fmla="*/ 80963 h 6857998"/>
              <a:gd name="connsiteX3409" fmla="*/ 4188143 w 7705725"/>
              <a:gd name="connsiteY3409" fmla="*/ 80963 h 6857998"/>
              <a:gd name="connsiteX3410" fmla="*/ 4190048 w 7705725"/>
              <a:gd name="connsiteY3410" fmla="*/ 80328 h 6857998"/>
              <a:gd name="connsiteX3411" fmla="*/ 4191635 w 7705725"/>
              <a:gd name="connsiteY3411" fmla="*/ 79058 h 6857998"/>
              <a:gd name="connsiteX3412" fmla="*/ 4192905 w 7705725"/>
              <a:gd name="connsiteY3412" fmla="*/ 78105 h 6857998"/>
              <a:gd name="connsiteX3413" fmla="*/ 4194175 w 7705725"/>
              <a:gd name="connsiteY3413" fmla="*/ 76200 h 6857998"/>
              <a:gd name="connsiteX3414" fmla="*/ 4196080 w 7705725"/>
              <a:gd name="connsiteY3414" fmla="*/ 72390 h 6857998"/>
              <a:gd name="connsiteX3415" fmla="*/ 4197668 w 7705725"/>
              <a:gd name="connsiteY3415" fmla="*/ 67945 h 6857998"/>
              <a:gd name="connsiteX3416" fmla="*/ 4198938 w 7705725"/>
              <a:gd name="connsiteY3416" fmla="*/ 62548 h 6857998"/>
              <a:gd name="connsiteX3417" fmla="*/ 4199890 w 7705725"/>
              <a:gd name="connsiteY3417" fmla="*/ 56833 h 6857998"/>
              <a:gd name="connsiteX3418" fmla="*/ 4206558 w 7705725"/>
              <a:gd name="connsiteY3418" fmla="*/ 62230 h 6857998"/>
              <a:gd name="connsiteX3419" fmla="*/ 4213543 w 7705725"/>
              <a:gd name="connsiteY3419" fmla="*/ 66993 h 6857998"/>
              <a:gd name="connsiteX3420" fmla="*/ 4219893 w 7705725"/>
              <a:gd name="connsiteY3420" fmla="*/ 71755 h 6857998"/>
              <a:gd name="connsiteX3421" fmla="*/ 4226243 w 7705725"/>
              <a:gd name="connsiteY3421" fmla="*/ 75883 h 6857998"/>
              <a:gd name="connsiteX3422" fmla="*/ 4232593 w 7705725"/>
              <a:gd name="connsiteY3422" fmla="*/ 79058 h 6857998"/>
              <a:gd name="connsiteX3423" fmla="*/ 4238625 w 7705725"/>
              <a:gd name="connsiteY3423" fmla="*/ 81915 h 6857998"/>
              <a:gd name="connsiteX3424" fmla="*/ 4244975 w 7705725"/>
              <a:gd name="connsiteY3424" fmla="*/ 84138 h 6857998"/>
              <a:gd name="connsiteX3425" fmla="*/ 4251643 w 7705725"/>
              <a:gd name="connsiteY3425" fmla="*/ 86043 h 6857998"/>
              <a:gd name="connsiteX3426" fmla="*/ 4257993 w 7705725"/>
              <a:gd name="connsiteY3426" fmla="*/ 86678 h 6857998"/>
              <a:gd name="connsiteX3427" fmla="*/ 4264343 w 7705725"/>
              <a:gd name="connsiteY3427" fmla="*/ 86995 h 6857998"/>
              <a:gd name="connsiteX3428" fmla="*/ 4271010 w 7705725"/>
              <a:gd name="connsiteY3428" fmla="*/ 86360 h 6857998"/>
              <a:gd name="connsiteX3429" fmla="*/ 4277995 w 7705725"/>
              <a:gd name="connsiteY3429" fmla="*/ 85090 h 6857998"/>
              <a:gd name="connsiteX3430" fmla="*/ 4284980 w 7705725"/>
              <a:gd name="connsiteY3430" fmla="*/ 82868 h 6857998"/>
              <a:gd name="connsiteX3431" fmla="*/ 4292600 w 7705725"/>
              <a:gd name="connsiteY3431" fmla="*/ 80010 h 6857998"/>
              <a:gd name="connsiteX3432" fmla="*/ 4300538 w 7705725"/>
              <a:gd name="connsiteY3432" fmla="*/ 76200 h 6857998"/>
              <a:gd name="connsiteX3433" fmla="*/ 4308793 w 7705725"/>
              <a:gd name="connsiteY3433" fmla="*/ 71438 h 6857998"/>
              <a:gd name="connsiteX3434" fmla="*/ 4316413 w 7705725"/>
              <a:gd name="connsiteY3434" fmla="*/ 78105 h 6857998"/>
              <a:gd name="connsiteX3435" fmla="*/ 4324033 w 7705725"/>
              <a:gd name="connsiteY3435" fmla="*/ 84773 h 6857998"/>
              <a:gd name="connsiteX3436" fmla="*/ 4331018 w 7705725"/>
              <a:gd name="connsiteY3436" fmla="*/ 92075 h 6857998"/>
              <a:gd name="connsiteX3437" fmla="*/ 4338638 w 7705725"/>
              <a:gd name="connsiteY3437" fmla="*/ 98743 h 6857998"/>
              <a:gd name="connsiteX3438" fmla="*/ 4346575 w 7705725"/>
              <a:gd name="connsiteY3438" fmla="*/ 105093 h 6857998"/>
              <a:gd name="connsiteX3439" fmla="*/ 4351020 w 7705725"/>
              <a:gd name="connsiteY3439" fmla="*/ 108268 h 6857998"/>
              <a:gd name="connsiteX3440" fmla="*/ 4355148 w 7705725"/>
              <a:gd name="connsiteY3440" fmla="*/ 110808 h 6857998"/>
              <a:gd name="connsiteX3441" fmla="*/ 4360228 w 7705725"/>
              <a:gd name="connsiteY3441" fmla="*/ 113030 h 6857998"/>
              <a:gd name="connsiteX3442" fmla="*/ 4364990 w 7705725"/>
              <a:gd name="connsiteY3442" fmla="*/ 115570 h 6857998"/>
              <a:gd name="connsiteX3443" fmla="*/ 4370070 w 7705725"/>
              <a:gd name="connsiteY3443" fmla="*/ 117158 h 6857998"/>
              <a:gd name="connsiteX3444" fmla="*/ 4375468 w 7705725"/>
              <a:gd name="connsiteY3444" fmla="*/ 119063 h 6857998"/>
              <a:gd name="connsiteX3445" fmla="*/ 4376420 w 7705725"/>
              <a:gd name="connsiteY3445" fmla="*/ 115570 h 6857998"/>
              <a:gd name="connsiteX3446" fmla="*/ 4377055 w 7705725"/>
              <a:gd name="connsiteY3446" fmla="*/ 112078 h 6857998"/>
              <a:gd name="connsiteX3447" fmla="*/ 4377373 w 7705725"/>
              <a:gd name="connsiteY3447" fmla="*/ 109538 h 6857998"/>
              <a:gd name="connsiteX3448" fmla="*/ 4377373 w 7705725"/>
              <a:gd name="connsiteY3448" fmla="*/ 106680 h 6857998"/>
              <a:gd name="connsiteX3449" fmla="*/ 4377055 w 7705725"/>
              <a:gd name="connsiteY3449" fmla="*/ 104458 h 6857998"/>
              <a:gd name="connsiteX3450" fmla="*/ 4376420 w 7705725"/>
              <a:gd name="connsiteY3450" fmla="*/ 102235 h 6857998"/>
              <a:gd name="connsiteX3451" fmla="*/ 4375468 w 7705725"/>
              <a:gd name="connsiteY3451" fmla="*/ 100330 h 6857998"/>
              <a:gd name="connsiteX3452" fmla="*/ 4374515 w 7705725"/>
              <a:gd name="connsiteY3452" fmla="*/ 98743 h 6857998"/>
              <a:gd name="connsiteX3453" fmla="*/ 4373245 w 7705725"/>
              <a:gd name="connsiteY3453" fmla="*/ 97790 h 6857998"/>
              <a:gd name="connsiteX3454" fmla="*/ 4371658 w 7705725"/>
              <a:gd name="connsiteY3454" fmla="*/ 96203 h 6857998"/>
              <a:gd name="connsiteX3455" fmla="*/ 4368800 w 7705725"/>
              <a:gd name="connsiteY3455" fmla="*/ 94298 h 6857998"/>
              <a:gd name="connsiteX3456" fmla="*/ 4364990 w 7705725"/>
              <a:gd name="connsiteY3456" fmla="*/ 92710 h 6857998"/>
              <a:gd name="connsiteX3457" fmla="*/ 4360863 w 7705725"/>
              <a:gd name="connsiteY3457" fmla="*/ 91758 h 6857998"/>
              <a:gd name="connsiteX3458" fmla="*/ 4364355 w 7705725"/>
              <a:gd name="connsiteY3458" fmla="*/ 88900 h 6857998"/>
              <a:gd name="connsiteX3459" fmla="*/ 4367530 w 7705725"/>
              <a:gd name="connsiteY3459" fmla="*/ 87630 h 6857998"/>
              <a:gd name="connsiteX3460" fmla="*/ 4370705 w 7705725"/>
              <a:gd name="connsiteY3460" fmla="*/ 86360 h 6857998"/>
              <a:gd name="connsiteX3461" fmla="*/ 4374198 w 7705725"/>
              <a:gd name="connsiteY3461" fmla="*/ 86043 h 6857998"/>
              <a:gd name="connsiteX3462" fmla="*/ 4377373 w 7705725"/>
              <a:gd name="connsiteY3462" fmla="*/ 86043 h 6857998"/>
              <a:gd name="connsiteX3463" fmla="*/ 4380865 w 7705725"/>
              <a:gd name="connsiteY3463" fmla="*/ 86678 h 6857998"/>
              <a:gd name="connsiteX3464" fmla="*/ 4387533 w 7705725"/>
              <a:gd name="connsiteY3464" fmla="*/ 88583 h 6857998"/>
              <a:gd name="connsiteX3465" fmla="*/ 4395470 w 7705725"/>
              <a:gd name="connsiteY3465" fmla="*/ 90805 h 6857998"/>
              <a:gd name="connsiteX3466" fmla="*/ 4399598 w 7705725"/>
              <a:gd name="connsiteY3466" fmla="*/ 91758 h 6857998"/>
              <a:gd name="connsiteX3467" fmla="*/ 4404360 w 7705725"/>
              <a:gd name="connsiteY3467" fmla="*/ 92075 h 6857998"/>
              <a:gd name="connsiteX3468" fmla="*/ 4409123 w 7705725"/>
              <a:gd name="connsiteY3468" fmla="*/ 92393 h 6857998"/>
              <a:gd name="connsiteX3469" fmla="*/ 4414203 w 7705725"/>
              <a:gd name="connsiteY3469" fmla="*/ 91758 h 6857998"/>
              <a:gd name="connsiteX3470" fmla="*/ 4419600 w 7705725"/>
              <a:gd name="connsiteY3470" fmla="*/ 90805 h 6857998"/>
              <a:gd name="connsiteX3471" fmla="*/ 4425633 w 7705725"/>
              <a:gd name="connsiteY3471" fmla="*/ 88900 h 6857998"/>
              <a:gd name="connsiteX3472" fmla="*/ 4427220 w 7705725"/>
              <a:gd name="connsiteY3472" fmla="*/ 88900 h 6857998"/>
              <a:gd name="connsiteX3473" fmla="*/ 4428490 w 7705725"/>
              <a:gd name="connsiteY3473" fmla="*/ 88583 h 6857998"/>
              <a:gd name="connsiteX3474" fmla="*/ 4429760 w 7705725"/>
              <a:gd name="connsiteY3474" fmla="*/ 87948 h 6857998"/>
              <a:gd name="connsiteX3475" fmla="*/ 4431030 w 7705725"/>
              <a:gd name="connsiteY3475" fmla="*/ 87630 h 6857998"/>
              <a:gd name="connsiteX3476" fmla="*/ 4432935 w 7705725"/>
              <a:gd name="connsiteY3476" fmla="*/ 85090 h 6857998"/>
              <a:gd name="connsiteX3477" fmla="*/ 4434840 w 7705725"/>
              <a:gd name="connsiteY3477" fmla="*/ 82550 h 6857998"/>
              <a:gd name="connsiteX3478" fmla="*/ 4436428 w 7705725"/>
              <a:gd name="connsiteY3478" fmla="*/ 79693 h 6857998"/>
              <a:gd name="connsiteX3479" fmla="*/ 4437380 w 7705725"/>
              <a:gd name="connsiteY3479" fmla="*/ 76200 h 6857998"/>
              <a:gd name="connsiteX3480" fmla="*/ 4439285 w 7705725"/>
              <a:gd name="connsiteY3480" fmla="*/ 67945 h 6857998"/>
              <a:gd name="connsiteX3481" fmla="*/ 4441190 w 7705725"/>
              <a:gd name="connsiteY3481" fmla="*/ 60008 h 6857998"/>
              <a:gd name="connsiteX3482" fmla="*/ 4442460 w 7705725"/>
              <a:gd name="connsiteY3482" fmla="*/ 55880 h 6857998"/>
              <a:gd name="connsiteX3483" fmla="*/ 4443413 w 7705725"/>
              <a:gd name="connsiteY3483" fmla="*/ 52070 h 6857998"/>
              <a:gd name="connsiteX3484" fmla="*/ 4445000 w 7705725"/>
              <a:gd name="connsiteY3484" fmla="*/ 48895 h 6857998"/>
              <a:gd name="connsiteX3485" fmla="*/ 4446588 w 7705725"/>
              <a:gd name="connsiteY3485" fmla="*/ 46038 h 6857998"/>
              <a:gd name="connsiteX3486" fmla="*/ 4448493 w 7705725"/>
              <a:gd name="connsiteY3486" fmla="*/ 43815 h 6857998"/>
              <a:gd name="connsiteX3487" fmla="*/ 4451033 w 7705725"/>
              <a:gd name="connsiteY3487" fmla="*/ 42228 h 6857998"/>
              <a:gd name="connsiteX3488" fmla="*/ 4453255 w 7705725"/>
              <a:gd name="connsiteY3488" fmla="*/ 44450 h 6857998"/>
              <a:gd name="connsiteX3489" fmla="*/ 4455478 w 7705725"/>
              <a:gd name="connsiteY3489" fmla="*/ 46038 h 6857998"/>
              <a:gd name="connsiteX3490" fmla="*/ 4457700 w 7705725"/>
              <a:gd name="connsiteY3490" fmla="*/ 46990 h 6857998"/>
              <a:gd name="connsiteX3491" fmla="*/ 4459923 w 7705725"/>
              <a:gd name="connsiteY3491" fmla="*/ 47943 h 6857998"/>
              <a:gd name="connsiteX3492" fmla="*/ 4462463 w 7705725"/>
              <a:gd name="connsiteY3492" fmla="*/ 48260 h 6857998"/>
              <a:gd name="connsiteX3493" fmla="*/ 4464685 w 7705725"/>
              <a:gd name="connsiteY3493" fmla="*/ 48578 h 6857998"/>
              <a:gd name="connsiteX3494" fmla="*/ 4466908 w 7705725"/>
              <a:gd name="connsiteY3494" fmla="*/ 48260 h 6857998"/>
              <a:gd name="connsiteX3495" fmla="*/ 4468813 w 7705725"/>
              <a:gd name="connsiteY3495" fmla="*/ 47943 h 6857998"/>
              <a:gd name="connsiteX3496" fmla="*/ 4471035 w 7705725"/>
              <a:gd name="connsiteY3496" fmla="*/ 47625 h 6857998"/>
              <a:gd name="connsiteX3497" fmla="*/ 4472940 w 7705725"/>
              <a:gd name="connsiteY3497" fmla="*/ 46355 h 6857998"/>
              <a:gd name="connsiteX3498" fmla="*/ 4477068 w 7705725"/>
              <a:gd name="connsiteY3498" fmla="*/ 44133 h 6857998"/>
              <a:gd name="connsiteX3499" fmla="*/ 4480878 w 7705725"/>
              <a:gd name="connsiteY3499" fmla="*/ 41593 h 6857998"/>
              <a:gd name="connsiteX3500" fmla="*/ 4484688 w 7705725"/>
              <a:gd name="connsiteY3500" fmla="*/ 38100 h 6857998"/>
              <a:gd name="connsiteX3501" fmla="*/ 4491355 w 7705725"/>
              <a:gd name="connsiteY3501" fmla="*/ 30480 h 6857998"/>
              <a:gd name="connsiteX3502" fmla="*/ 4498023 w 7705725"/>
              <a:gd name="connsiteY3502" fmla="*/ 23495 h 6857998"/>
              <a:gd name="connsiteX3503" fmla="*/ 4501515 w 7705725"/>
              <a:gd name="connsiteY3503" fmla="*/ 20003 h 6857998"/>
              <a:gd name="connsiteX3504" fmla="*/ 4504690 w 7705725"/>
              <a:gd name="connsiteY3504" fmla="*/ 17463 h 6857998"/>
              <a:gd name="connsiteX3505" fmla="*/ 4507865 w 7705725"/>
              <a:gd name="connsiteY3505" fmla="*/ 15240 h 6857998"/>
              <a:gd name="connsiteX3506" fmla="*/ 4511040 w 7705725"/>
              <a:gd name="connsiteY3506" fmla="*/ 13970 h 6857998"/>
              <a:gd name="connsiteX3507" fmla="*/ 4512945 w 7705725"/>
              <a:gd name="connsiteY3507" fmla="*/ 13970 h 6857998"/>
              <a:gd name="connsiteX3508" fmla="*/ 4514850 w 7705725"/>
              <a:gd name="connsiteY3508" fmla="*/ 13970 h 6857998"/>
              <a:gd name="connsiteX3509" fmla="*/ 4519295 w 7705725"/>
              <a:gd name="connsiteY3509" fmla="*/ 14605 h 6857998"/>
              <a:gd name="connsiteX3510" fmla="*/ 4525010 w 7705725"/>
              <a:gd name="connsiteY3510" fmla="*/ 16510 h 6857998"/>
              <a:gd name="connsiteX3511" fmla="*/ 4530725 w 7705725"/>
              <a:gd name="connsiteY3511" fmla="*/ 18415 h 6857998"/>
              <a:gd name="connsiteX3512" fmla="*/ 4537075 w 7705725"/>
              <a:gd name="connsiteY3512" fmla="*/ 20320 h 6857998"/>
              <a:gd name="connsiteX3513" fmla="*/ 4543425 w 7705725"/>
              <a:gd name="connsiteY3513" fmla="*/ 21908 h 6857998"/>
              <a:gd name="connsiteX3514" fmla="*/ 4546283 w 7705725"/>
              <a:gd name="connsiteY3514" fmla="*/ 22225 h 6857998"/>
              <a:gd name="connsiteX3515" fmla="*/ 4549458 w 7705725"/>
              <a:gd name="connsiteY3515" fmla="*/ 22543 h 6857998"/>
              <a:gd name="connsiteX3516" fmla="*/ 4552950 w 7705725"/>
              <a:gd name="connsiteY3516" fmla="*/ 22543 h 6857998"/>
              <a:gd name="connsiteX3517" fmla="*/ 4555808 w 7705725"/>
              <a:gd name="connsiteY3517" fmla="*/ 22225 h 6857998"/>
              <a:gd name="connsiteX3518" fmla="*/ 4562158 w 7705725"/>
              <a:gd name="connsiteY3518" fmla="*/ 21590 h 6857998"/>
              <a:gd name="connsiteX3519" fmla="*/ 4569143 w 7705725"/>
              <a:gd name="connsiteY3519" fmla="*/ 21273 h 6857998"/>
              <a:gd name="connsiteX3520" fmla="*/ 4576128 w 7705725"/>
              <a:gd name="connsiteY3520" fmla="*/ 20638 h 6857998"/>
              <a:gd name="connsiteX3521" fmla="*/ 4583430 w 7705725"/>
              <a:gd name="connsiteY3521" fmla="*/ 20638 h 6857998"/>
              <a:gd name="connsiteX3522" fmla="*/ 4591368 w 7705725"/>
              <a:gd name="connsiteY3522" fmla="*/ 20638 h 6857998"/>
              <a:gd name="connsiteX3523" fmla="*/ 4598988 w 7705725"/>
              <a:gd name="connsiteY3523" fmla="*/ 21590 h 6857998"/>
              <a:gd name="connsiteX3524" fmla="*/ 4615498 w 7705725"/>
              <a:gd name="connsiteY3524" fmla="*/ 22860 h 6857998"/>
              <a:gd name="connsiteX3525" fmla="*/ 4632643 w 7705725"/>
              <a:gd name="connsiteY3525" fmla="*/ 25400 h 6857998"/>
              <a:gd name="connsiteX3526" fmla="*/ 4650423 w 7705725"/>
              <a:gd name="connsiteY3526" fmla="*/ 28258 h 6857998"/>
              <a:gd name="connsiteX3527" fmla="*/ 4668838 w 7705725"/>
              <a:gd name="connsiteY3527" fmla="*/ 32068 h 6857998"/>
              <a:gd name="connsiteX3528" fmla="*/ 4688205 w 7705725"/>
              <a:gd name="connsiteY3528" fmla="*/ 36513 h 6857998"/>
              <a:gd name="connsiteX3529" fmla="*/ 4707573 w 7705725"/>
              <a:gd name="connsiteY3529" fmla="*/ 40958 h 6857998"/>
              <a:gd name="connsiteX3530" fmla="*/ 4726623 w 7705725"/>
              <a:gd name="connsiteY3530" fmla="*/ 46038 h 6857998"/>
              <a:gd name="connsiteX3531" fmla="*/ 4765993 w 7705725"/>
              <a:gd name="connsiteY3531" fmla="*/ 56833 h 6857998"/>
              <a:gd name="connsiteX3532" fmla="*/ 4841240 w 7705725"/>
              <a:gd name="connsiteY3532" fmla="*/ 78423 h 6857998"/>
              <a:gd name="connsiteX3533" fmla="*/ 4845050 w 7705725"/>
              <a:gd name="connsiteY3533" fmla="*/ 79058 h 6857998"/>
              <a:gd name="connsiteX3534" fmla="*/ 4849178 w 7705725"/>
              <a:gd name="connsiteY3534" fmla="*/ 79058 h 6857998"/>
              <a:gd name="connsiteX3535" fmla="*/ 4853940 w 7705725"/>
              <a:gd name="connsiteY3535" fmla="*/ 78740 h 6857998"/>
              <a:gd name="connsiteX3536" fmla="*/ 4858385 w 7705725"/>
              <a:gd name="connsiteY3536" fmla="*/ 78105 h 6857998"/>
              <a:gd name="connsiteX3537" fmla="*/ 4867593 w 7705725"/>
              <a:gd name="connsiteY3537" fmla="*/ 76518 h 6857998"/>
              <a:gd name="connsiteX3538" fmla="*/ 4872673 w 7705725"/>
              <a:gd name="connsiteY3538" fmla="*/ 75883 h 6857998"/>
              <a:gd name="connsiteX3539" fmla="*/ 4877118 w 7705725"/>
              <a:gd name="connsiteY3539" fmla="*/ 75883 h 6857998"/>
              <a:gd name="connsiteX3540" fmla="*/ 4881563 w 7705725"/>
              <a:gd name="connsiteY3540" fmla="*/ 75883 h 6857998"/>
              <a:gd name="connsiteX3541" fmla="*/ 4886008 w 7705725"/>
              <a:gd name="connsiteY3541" fmla="*/ 76835 h 6857998"/>
              <a:gd name="connsiteX3542" fmla="*/ 4887595 w 7705725"/>
              <a:gd name="connsiteY3542" fmla="*/ 77788 h 6857998"/>
              <a:gd name="connsiteX3543" fmla="*/ 4889500 w 7705725"/>
              <a:gd name="connsiteY3543" fmla="*/ 78423 h 6857998"/>
              <a:gd name="connsiteX3544" fmla="*/ 4891405 w 7705725"/>
              <a:gd name="connsiteY3544" fmla="*/ 79693 h 6857998"/>
              <a:gd name="connsiteX3545" fmla="*/ 4892993 w 7705725"/>
              <a:gd name="connsiteY3545" fmla="*/ 80963 h 6857998"/>
              <a:gd name="connsiteX3546" fmla="*/ 4894580 w 7705725"/>
              <a:gd name="connsiteY3546" fmla="*/ 82868 h 6857998"/>
              <a:gd name="connsiteX3547" fmla="*/ 4896168 w 7705725"/>
              <a:gd name="connsiteY3547" fmla="*/ 84773 h 6857998"/>
              <a:gd name="connsiteX3548" fmla="*/ 4897120 w 7705725"/>
              <a:gd name="connsiteY3548" fmla="*/ 86995 h 6857998"/>
              <a:gd name="connsiteX3549" fmla="*/ 4898390 w 7705725"/>
              <a:gd name="connsiteY3549" fmla="*/ 89853 h 6857998"/>
              <a:gd name="connsiteX3550" fmla="*/ 4899025 w 7705725"/>
              <a:gd name="connsiteY3550" fmla="*/ 92710 h 6857998"/>
              <a:gd name="connsiteX3551" fmla="*/ 4899660 w 7705725"/>
              <a:gd name="connsiteY3551" fmla="*/ 96203 h 6857998"/>
              <a:gd name="connsiteX3552" fmla="*/ 4900613 w 7705725"/>
              <a:gd name="connsiteY3552" fmla="*/ 100013 h 6857998"/>
              <a:gd name="connsiteX3553" fmla="*/ 4900930 w 7705725"/>
              <a:gd name="connsiteY3553" fmla="*/ 104140 h 6857998"/>
              <a:gd name="connsiteX3554" fmla="*/ 4904105 w 7705725"/>
              <a:gd name="connsiteY3554" fmla="*/ 106045 h 6857998"/>
              <a:gd name="connsiteX3555" fmla="*/ 4906963 w 7705725"/>
              <a:gd name="connsiteY3555" fmla="*/ 106680 h 6857998"/>
              <a:gd name="connsiteX3556" fmla="*/ 4909185 w 7705725"/>
              <a:gd name="connsiteY3556" fmla="*/ 106363 h 6857998"/>
              <a:gd name="connsiteX3557" fmla="*/ 4911408 w 7705725"/>
              <a:gd name="connsiteY3557" fmla="*/ 105728 h 6857998"/>
              <a:gd name="connsiteX3558" fmla="*/ 4913313 w 7705725"/>
              <a:gd name="connsiteY3558" fmla="*/ 104458 h 6857998"/>
              <a:gd name="connsiteX3559" fmla="*/ 4914900 w 7705725"/>
              <a:gd name="connsiteY3559" fmla="*/ 102553 h 6857998"/>
              <a:gd name="connsiteX3560" fmla="*/ 4916805 w 7705725"/>
              <a:gd name="connsiteY3560" fmla="*/ 100648 h 6857998"/>
              <a:gd name="connsiteX3561" fmla="*/ 4918393 w 7705725"/>
              <a:gd name="connsiteY3561" fmla="*/ 98425 h 6857998"/>
              <a:gd name="connsiteX3562" fmla="*/ 4920933 w 7705725"/>
              <a:gd name="connsiteY3562" fmla="*/ 93663 h 6857998"/>
              <a:gd name="connsiteX3563" fmla="*/ 4922520 w 7705725"/>
              <a:gd name="connsiteY3563" fmla="*/ 91123 h 6857998"/>
              <a:gd name="connsiteX3564" fmla="*/ 4923790 w 7705725"/>
              <a:gd name="connsiteY3564" fmla="*/ 89535 h 6857998"/>
              <a:gd name="connsiteX3565" fmla="*/ 4925695 w 7705725"/>
              <a:gd name="connsiteY3565" fmla="*/ 87948 h 6857998"/>
              <a:gd name="connsiteX3566" fmla="*/ 4927600 w 7705725"/>
              <a:gd name="connsiteY3566" fmla="*/ 86360 h 6857998"/>
              <a:gd name="connsiteX3567" fmla="*/ 4929823 w 7705725"/>
              <a:gd name="connsiteY3567" fmla="*/ 86043 h 6857998"/>
              <a:gd name="connsiteX3568" fmla="*/ 4932680 w 7705725"/>
              <a:gd name="connsiteY3568" fmla="*/ 86043 h 6857998"/>
              <a:gd name="connsiteX3569" fmla="*/ 4951095 w 7705725"/>
              <a:gd name="connsiteY3569" fmla="*/ 91123 h 6857998"/>
              <a:gd name="connsiteX3570" fmla="*/ 4969193 w 7705725"/>
              <a:gd name="connsiteY3570" fmla="*/ 95885 h 6857998"/>
              <a:gd name="connsiteX3571" fmla="*/ 5004118 w 7705725"/>
              <a:gd name="connsiteY3571" fmla="*/ 104458 h 6857998"/>
              <a:gd name="connsiteX3572" fmla="*/ 5037773 w 7705725"/>
              <a:gd name="connsiteY3572" fmla="*/ 112395 h 6857998"/>
              <a:gd name="connsiteX3573" fmla="*/ 5053965 w 7705725"/>
              <a:gd name="connsiteY3573" fmla="*/ 116205 h 6857998"/>
              <a:gd name="connsiteX3574" fmla="*/ 5069523 w 7705725"/>
              <a:gd name="connsiteY3574" fmla="*/ 120333 h 6857998"/>
              <a:gd name="connsiteX3575" fmla="*/ 5085080 w 7705725"/>
              <a:gd name="connsiteY3575" fmla="*/ 124778 h 6857998"/>
              <a:gd name="connsiteX3576" fmla="*/ 5099685 w 7705725"/>
              <a:gd name="connsiteY3576" fmla="*/ 129223 h 6857998"/>
              <a:gd name="connsiteX3577" fmla="*/ 5114290 w 7705725"/>
              <a:gd name="connsiteY3577" fmla="*/ 134620 h 6857998"/>
              <a:gd name="connsiteX3578" fmla="*/ 5128260 w 7705725"/>
              <a:gd name="connsiteY3578" fmla="*/ 140653 h 6857998"/>
              <a:gd name="connsiteX3579" fmla="*/ 5135245 w 7705725"/>
              <a:gd name="connsiteY3579" fmla="*/ 144145 h 6857998"/>
              <a:gd name="connsiteX3580" fmla="*/ 5141913 w 7705725"/>
              <a:gd name="connsiteY3580" fmla="*/ 147638 h 6857998"/>
              <a:gd name="connsiteX3581" fmla="*/ 5148263 w 7705725"/>
              <a:gd name="connsiteY3581" fmla="*/ 151130 h 6857998"/>
              <a:gd name="connsiteX3582" fmla="*/ 5154613 w 7705725"/>
              <a:gd name="connsiteY3582" fmla="*/ 154940 h 6857998"/>
              <a:gd name="connsiteX3583" fmla="*/ 5161280 w 7705725"/>
              <a:gd name="connsiteY3583" fmla="*/ 159068 h 6857998"/>
              <a:gd name="connsiteX3584" fmla="*/ 5167630 w 7705725"/>
              <a:gd name="connsiteY3584" fmla="*/ 163195 h 6857998"/>
              <a:gd name="connsiteX3585" fmla="*/ 5173663 w 7705725"/>
              <a:gd name="connsiteY3585" fmla="*/ 168275 h 6857998"/>
              <a:gd name="connsiteX3586" fmla="*/ 5179695 w 7705725"/>
              <a:gd name="connsiteY3586" fmla="*/ 173038 h 6857998"/>
              <a:gd name="connsiteX3587" fmla="*/ 5175885 w 7705725"/>
              <a:gd name="connsiteY3587" fmla="*/ 174943 h 6857998"/>
              <a:gd name="connsiteX3588" fmla="*/ 5172075 w 7705725"/>
              <a:gd name="connsiteY3588" fmla="*/ 176530 h 6857998"/>
              <a:gd name="connsiteX3589" fmla="*/ 5168265 w 7705725"/>
              <a:gd name="connsiteY3589" fmla="*/ 178118 h 6857998"/>
              <a:gd name="connsiteX3590" fmla="*/ 5165090 w 7705725"/>
              <a:gd name="connsiteY3590" fmla="*/ 178753 h 6857998"/>
              <a:gd name="connsiteX3591" fmla="*/ 5161280 w 7705725"/>
              <a:gd name="connsiteY3591" fmla="*/ 179070 h 6857998"/>
              <a:gd name="connsiteX3592" fmla="*/ 5157788 w 7705725"/>
              <a:gd name="connsiteY3592" fmla="*/ 179070 h 6857998"/>
              <a:gd name="connsiteX3593" fmla="*/ 5154295 w 7705725"/>
              <a:gd name="connsiteY3593" fmla="*/ 178753 h 6857998"/>
              <a:gd name="connsiteX3594" fmla="*/ 5151120 w 7705725"/>
              <a:gd name="connsiteY3594" fmla="*/ 178435 h 6857998"/>
              <a:gd name="connsiteX3595" fmla="*/ 5147628 w 7705725"/>
              <a:gd name="connsiteY3595" fmla="*/ 177800 h 6857998"/>
              <a:gd name="connsiteX3596" fmla="*/ 5144135 w 7705725"/>
              <a:gd name="connsiteY3596" fmla="*/ 176530 h 6857998"/>
              <a:gd name="connsiteX3597" fmla="*/ 5137785 w 7705725"/>
              <a:gd name="connsiteY3597" fmla="*/ 173990 h 6857998"/>
              <a:gd name="connsiteX3598" fmla="*/ 5131435 w 7705725"/>
              <a:gd name="connsiteY3598" fmla="*/ 170815 h 6857998"/>
              <a:gd name="connsiteX3599" fmla="*/ 5125085 w 7705725"/>
              <a:gd name="connsiteY3599" fmla="*/ 167323 h 6857998"/>
              <a:gd name="connsiteX3600" fmla="*/ 5118100 w 7705725"/>
              <a:gd name="connsiteY3600" fmla="*/ 163830 h 6857998"/>
              <a:gd name="connsiteX3601" fmla="*/ 5111750 w 7705725"/>
              <a:gd name="connsiteY3601" fmla="*/ 160338 h 6857998"/>
              <a:gd name="connsiteX3602" fmla="*/ 5105083 w 7705725"/>
              <a:gd name="connsiteY3602" fmla="*/ 157798 h 6857998"/>
              <a:gd name="connsiteX3603" fmla="*/ 5098098 w 7705725"/>
              <a:gd name="connsiteY3603" fmla="*/ 154940 h 6857998"/>
              <a:gd name="connsiteX3604" fmla="*/ 5094288 w 7705725"/>
              <a:gd name="connsiteY3604" fmla="*/ 154305 h 6857998"/>
              <a:gd name="connsiteX3605" fmla="*/ 5091113 w 7705725"/>
              <a:gd name="connsiteY3605" fmla="*/ 153670 h 6857998"/>
              <a:gd name="connsiteX3606" fmla="*/ 5087303 w 7705725"/>
              <a:gd name="connsiteY3606" fmla="*/ 153670 h 6857998"/>
              <a:gd name="connsiteX3607" fmla="*/ 5083493 w 7705725"/>
              <a:gd name="connsiteY3607" fmla="*/ 153670 h 6857998"/>
              <a:gd name="connsiteX3608" fmla="*/ 5079683 w 7705725"/>
              <a:gd name="connsiteY3608" fmla="*/ 153670 h 6857998"/>
              <a:gd name="connsiteX3609" fmla="*/ 5075873 w 7705725"/>
              <a:gd name="connsiteY3609" fmla="*/ 154305 h 6857998"/>
              <a:gd name="connsiteX3610" fmla="*/ 5072063 w 7705725"/>
              <a:gd name="connsiteY3610" fmla="*/ 155258 h 6857998"/>
              <a:gd name="connsiteX3611" fmla="*/ 5067935 w 7705725"/>
              <a:gd name="connsiteY3611" fmla="*/ 156845 h 6857998"/>
              <a:gd name="connsiteX3612" fmla="*/ 5066030 w 7705725"/>
              <a:gd name="connsiteY3612" fmla="*/ 160655 h 6857998"/>
              <a:gd name="connsiteX3613" fmla="*/ 5064760 w 7705725"/>
              <a:gd name="connsiteY3613" fmla="*/ 164148 h 6857998"/>
              <a:gd name="connsiteX3614" fmla="*/ 5063490 w 7705725"/>
              <a:gd name="connsiteY3614" fmla="*/ 167005 h 6857998"/>
              <a:gd name="connsiteX3615" fmla="*/ 5062855 w 7705725"/>
              <a:gd name="connsiteY3615" fmla="*/ 169863 h 6857998"/>
              <a:gd name="connsiteX3616" fmla="*/ 5062220 w 7705725"/>
              <a:gd name="connsiteY3616" fmla="*/ 172403 h 6857998"/>
              <a:gd name="connsiteX3617" fmla="*/ 5061903 w 7705725"/>
              <a:gd name="connsiteY3617" fmla="*/ 174943 h 6857998"/>
              <a:gd name="connsiteX3618" fmla="*/ 5062220 w 7705725"/>
              <a:gd name="connsiteY3618" fmla="*/ 177165 h 6857998"/>
              <a:gd name="connsiteX3619" fmla="*/ 5062855 w 7705725"/>
              <a:gd name="connsiteY3619" fmla="*/ 179070 h 6857998"/>
              <a:gd name="connsiteX3620" fmla="*/ 5063490 w 7705725"/>
              <a:gd name="connsiteY3620" fmla="*/ 180975 h 6857998"/>
              <a:gd name="connsiteX3621" fmla="*/ 5064760 w 7705725"/>
              <a:gd name="connsiteY3621" fmla="*/ 182563 h 6857998"/>
              <a:gd name="connsiteX3622" fmla="*/ 5066030 w 7705725"/>
              <a:gd name="connsiteY3622" fmla="*/ 184150 h 6857998"/>
              <a:gd name="connsiteX3623" fmla="*/ 5067618 w 7705725"/>
              <a:gd name="connsiteY3623" fmla="*/ 185103 h 6857998"/>
              <a:gd name="connsiteX3624" fmla="*/ 5071110 w 7705725"/>
              <a:gd name="connsiteY3624" fmla="*/ 187325 h 6857998"/>
              <a:gd name="connsiteX3625" fmla="*/ 5075238 w 7705725"/>
              <a:gd name="connsiteY3625" fmla="*/ 189230 h 6857998"/>
              <a:gd name="connsiteX3626" fmla="*/ 5080000 w 7705725"/>
              <a:gd name="connsiteY3626" fmla="*/ 190500 h 6857998"/>
              <a:gd name="connsiteX3627" fmla="*/ 5085398 w 7705725"/>
              <a:gd name="connsiteY3627" fmla="*/ 191453 h 6857998"/>
              <a:gd name="connsiteX3628" fmla="*/ 5096193 w 7705725"/>
              <a:gd name="connsiteY3628" fmla="*/ 192723 h 6857998"/>
              <a:gd name="connsiteX3629" fmla="*/ 5106988 w 7705725"/>
              <a:gd name="connsiteY3629" fmla="*/ 193993 h 6857998"/>
              <a:gd name="connsiteX3630" fmla="*/ 5111750 w 7705725"/>
              <a:gd name="connsiteY3630" fmla="*/ 194310 h 6857998"/>
              <a:gd name="connsiteX3631" fmla="*/ 5116195 w 7705725"/>
              <a:gd name="connsiteY3631" fmla="*/ 194945 h 6857998"/>
              <a:gd name="connsiteX3632" fmla="*/ 5118100 w 7705725"/>
              <a:gd name="connsiteY3632" fmla="*/ 195898 h 6857998"/>
              <a:gd name="connsiteX3633" fmla="*/ 5120323 w 7705725"/>
              <a:gd name="connsiteY3633" fmla="*/ 196533 h 6857998"/>
              <a:gd name="connsiteX3634" fmla="*/ 5125085 w 7705725"/>
              <a:gd name="connsiteY3634" fmla="*/ 199073 h 6857998"/>
              <a:gd name="connsiteX3635" fmla="*/ 5129213 w 7705725"/>
              <a:gd name="connsiteY3635" fmla="*/ 202248 h 6857998"/>
              <a:gd name="connsiteX3636" fmla="*/ 5133023 w 7705725"/>
              <a:gd name="connsiteY3636" fmla="*/ 205423 h 6857998"/>
              <a:gd name="connsiteX3637" fmla="*/ 5136198 w 7705725"/>
              <a:gd name="connsiteY3637" fmla="*/ 208915 h 6857998"/>
              <a:gd name="connsiteX3638" fmla="*/ 5138420 w 7705725"/>
              <a:gd name="connsiteY3638" fmla="*/ 211455 h 6857998"/>
              <a:gd name="connsiteX3639" fmla="*/ 5140008 w 7705725"/>
              <a:gd name="connsiteY3639" fmla="*/ 213360 h 6857998"/>
              <a:gd name="connsiteX3640" fmla="*/ 5140325 w 7705725"/>
              <a:gd name="connsiteY3640" fmla="*/ 213995 h 6857998"/>
              <a:gd name="connsiteX3641" fmla="*/ 5140008 w 7705725"/>
              <a:gd name="connsiteY3641" fmla="*/ 214313 h 6857998"/>
              <a:gd name="connsiteX3642" fmla="*/ 5144135 w 7705725"/>
              <a:gd name="connsiteY3642" fmla="*/ 214313 h 6857998"/>
              <a:gd name="connsiteX3643" fmla="*/ 5148263 w 7705725"/>
              <a:gd name="connsiteY3643" fmla="*/ 213995 h 6857998"/>
              <a:gd name="connsiteX3644" fmla="*/ 5152073 w 7705725"/>
              <a:gd name="connsiteY3644" fmla="*/ 212725 h 6857998"/>
              <a:gd name="connsiteX3645" fmla="*/ 5155883 w 7705725"/>
              <a:gd name="connsiteY3645" fmla="*/ 211455 h 6857998"/>
              <a:gd name="connsiteX3646" fmla="*/ 5159375 w 7705725"/>
              <a:gd name="connsiteY3646" fmla="*/ 210185 h 6857998"/>
              <a:gd name="connsiteX3647" fmla="*/ 5163185 w 7705725"/>
              <a:gd name="connsiteY3647" fmla="*/ 208598 h 6857998"/>
              <a:gd name="connsiteX3648" fmla="*/ 5169535 w 7705725"/>
              <a:gd name="connsiteY3648" fmla="*/ 205105 h 6857998"/>
              <a:gd name="connsiteX3649" fmla="*/ 5175568 w 7705725"/>
              <a:gd name="connsiteY3649" fmla="*/ 202248 h 6857998"/>
              <a:gd name="connsiteX3650" fmla="*/ 5178425 w 7705725"/>
              <a:gd name="connsiteY3650" fmla="*/ 200978 h 6857998"/>
              <a:gd name="connsiteX3651" fmla="*/ 5181283 w 7705725"/>
              <a:gd name="connsiteY3651" fmla="*/ 200343 h 6857998"/>
              <a:gd name="connsiteX3652" fmla="*/ 5183823 w 7705725"/>
              <a:gd name="connsiteY3652" fmla="*/ 199390 h 6857998"/>
              <a:gd name="connsiteX3653" fmla="*/ 5186363 w 7705725"/>
              <a:gd name="connsiteY3653" fmla="*/ 200025 h 6857998"/>
              <a:gd name="connsiteX3654" fmla="*/ 5189220 w 7705725"/>
              <a:gd name="connsiteY3654" fmla="*/ 200343 h 6857998"/>
              <a:gd name="connsiteX3655" fmla="*/ 5191443 w 7705725"/>
              <a:gd name="connsiteY3655" fmla="*/ 201930 h 6857998"/>
              <a:gd name="connsiteX3656" fmla="*/ 5199380 w 7705725"/>
              <a:gd name="connsiteY3656" fmla="*/ 208915 h 6857998"/>
              <a:gd name="connsiteX3657" fmla="*/ 5207635 w 7705725"/>
              <a:gd name="connsiteY3657" fmla="*/ 215265 h 6857998"/>
              <a:gd name="connsiteX3658" fmla="*/ 5215890 w 7705725"/>
              <a:gd name="connsiteY3658" fmla="*/ 221933 h 6857998"/>
              <a:gd name="connsiteX3659" fmla="*/ 5224463 w 7705725"/>
              <a:gd name="connsiteY3659" fmla="*/ 227330 h 6857998"/>
              <a:gd name="connsiteX3660" fmla="*/ 5233670 w 7705725"/>
              <a:gd name="connsiteY3660" fmla="*/ 232728 h 6857998"/>
              <a:gd name="connsiteX3661" fmla="*/ 5242560 w 7705725"/>
              <a:gd name="connsiteY3661" fmla="*/ 237173 h 6857998"/>
              <a:gd name="connsiteX3662" fmla="*/ 5251768 w 7705725"/>
              <a:gd name="connsiteY3662" fmla="*/ 240983 h 6857998"/>
              <a:gd name="connsiteX3663" fmla="*/ 5260975 w 7705725"/>
              <a:gd name="connsiteY3663" fmla="*/ 244158 h 6857998"/>
              <a:gd name="connsiteX3664" fmla="*/ 5270183 w 7705725"/>
              <a:gd name="connsiteY3664" fmla="*/ 246063 h 6857998"/>
              <a:gd name="connsiteX3665" fmla="*/ 5274628 w 7705725"/>
              <a:gd name="connsiteY3665" fmla="*/ 246698 h 6857998"/>
              <a:gd name="connsiteX3666" fmla="*/ 5279073 w 7705725"/>
              <a:gd name="connsiteY3666" fmla="*/ 247015 h 6857998"/>
              <a:gd name="connsiteX3667" fmla="*/ 5283835 w 7705725"/>
              <a:gd name="connsiteY3667" fmla="*/ 247333 h 6857998"/>
              <a:gd name="connsiteX3668" fmla="*/ 5288280 w 7705725"/>
              <a:gd name="connsiteY3668" fmla="*/ 247015 h 6857998"/>
              <a:gd name="connsiteX3669" fmla="*/ 5292725 w 7705725"/>
              <a:gd name="connsiteY3669" fmla="*/ 246698 h 6857998"/>
              <a:gd name="connsiteX3670" fmla="*/ 5297170 w 7705725"/>
              <a:gd name="connsiteY3670" fmla="*/ 246380 h 6857998"/>
              <a:gd name="connsiteX3671" fmla="*/ 5301933 w 7705725"/>
              <a:gd name="connsiteY3671" fmla="*/ 245110 h 6857998"/>
              <a:gd name="connsiteX3672" fmla="*/ 5306060 w 7705725"/>
              <a:gd name="connsiteY3672" fmla="*/ 244158 h 6857998"/>
              <a:gd name="connsiteX3673" fmla="*/ 5310188 w 7705725"/>
              <a:gd name="connsiteY3673" fmla="*/ 242570 h 6857998"/>
              <a:gd name="connsiteX3674" fmla="*/ 5314315 w 7705725"/>
              <a:gd name="connsiteY3674" fmla="*/ 240665 h 6857998"/>
              <a:gd name="connsiteX3675" fmla="*/ 5318443 w 7705725"/>
              <a:gd name="connsiteY3675" fmla="*/ 238443 h 6857998"/>
              <a:gd name="connsiteX3676" fmla="*/ 5322570 w 7705725"/>
              <a:gd name="connsiteY3676" fmla="*/ 235585 h 6857998"/>
              <a:gd name="connsiteX3677" fmla="*/ 5326380 w 7705725"/>
              <a:gd name="connsiteY3677" fmla="*/ 232728 h 6857998"/>
              <a:gd name="connsiteX3678" fmla="*/ 5330508 w 7705725"/>
              <a:gd name="connsiteY3678" fmla="*/ 229553 h 6857998"/>
              <a:gd name="connsiteX3679" fmla="*/ 5337175 w 7705725"/>
              <a:gd name="connsiteY3679" fmla="*/ 233045 h 6857998"/>
              <a:gd name="connsiteX3680" fmla="*/ 5344478 w 7705725"/>
              <a:gd name="connsiteY3680" fmla="*/ 236538 h 6857998"/>
              <a:gd name="connsiteX3681" fmla="*/ 5351463 w 7705725"/>
              <a:gd name="connsiteY3681" fmla="*/ 239395 h 6857998"/>
              <a:gd name="connsiteX3682" fmla="*/ 5358765 w 7705725"/>
              <a:gd name="connsiteY3682" fmla="*/ 242253 h 6857998"/>
              <a:gd name="connsiteX3683" fmla="*/ 5372735 w 7705725"/>
              <a:gd name="connsiteY3683" fmla="*/ 247015 h 6857998"/>
              <a:gd name="connsiteX3684" fmla="*/ 5386705 w 7705725"/>
              <a:gd name="connsiteY3684" fmla="*/ 251143 h 6857998"/>
              <a:gd name="connsiteX3685" fmla="*/ 5400358 w 7705725"/>
              <a:gd name="connsiteY3685" fmla="*/ 254953 h 6857998"/>
              <a:gd name="connsiteX3686" fmla="*/ 5413375 w 7705725"/>
              <a:gd name="connsiteY3686" fmla="*/ 258445 h 6857998"/>
              <a:gd name="connsiteX3687" fmla="*/ 5426710 w 7705725"/>
              <a:gd name="connsiteY3687" fmla="*/ 261303 h 6857998"/>
              <a:gd name="connsiteX3688" fmla="*/ 5439410 w 7705725"/>
              <a:gd name="connsiteY3688" fmla="*/ 264795 h 6857998"/>
              <a:gd name="connsiteX3689" fmla="*/ 5451793 w 7705725"/>
              <a:gd name="connsiteY3689" fmla="*/ 268288 h 6857998"/>
              <a:gd name="connsiteX3690" fmla="*/ 5463540 w 7705725"/>
              <a:gd name="connsiteY3690" fmla="*/ 272098 h 6857998"/>
              <a:gd name="connsiteX3691" fmla="*/ 5469255 w 7705725"/>
              <a:gd name="connsiteY3691" fmla="*/ 274320 h 6857998"/>
              <a:gd name="connsiteX3692" fmla="*/ 5474970 w 7705725"/>
              <a:gd name="connsiteY3692" fmla="*/ 276860 h 6857998"/>
              <a:gd name="connsiteX3693" fmla="*/ 5480368 w 7705725"/>
              <a:gd name="connsiteY3693" fmla="*/ 279400 h 6857998"/>
              <a:gd name="connsiteX3694" fmla="*/ 5485448 w 7705725"/>
              <a:gd name="connsiteY3694" fmla="*/ 282575 h 6857998"/>
              <a:gd name="connsiteX3695" fmla="*/ 5490845 w 7705725"/>
              <a:gd name="connsiteY3695" fmla="*/ 285433 h 6857998"/>
              <a:gd name="connsiteX3696" fmla="*/ 5495608 w 7705725"/>
              <a:gd name="connsiteY3696" fmla="*/ 288925 h 6857998"/>
              <a:gd name="connsiteX3697" fmla="*/ 5500688 w 7705725"/>
              <a:gd name="connsiteY3697" fmla="*/ 292735 h 6857998"/>
              <a:gd name="connsiteX3698" fmla="*/ 5505133 w 7705725"/>
              <a:gd name="connsiteY3698" fmla="*/ 296863 h 6857998"/>
              <a:gd name="connsiteX3699" fmla="*/ 5509260 w 7705725"/>
              <a:gd name="connsiteY3699" fmla="*/ 301308 h 6857998"/>
              <a:gd name="connsiteX3700" fmla="*/ 5513388 w 7705725"/>
              <a:gd name="connsiteY3700" fmla="*/ 306388 h 6857998"/>
              <a:gd name="connsiteX3701" fmla="*/ 5517515 w 7705725"/>
              <a:gd name="connsiteY3701" fmla="*/ 311468 h 6857998"/>
              <a:gd name="connsiteX3702" fmla="*/ 5521325 w 7705725"/>
              <a:gd name="connsiteY3702" fmla="*/ 317500 h 6857998"/>
              <a:gd name="connsiteX3703" fmla="*/ 5527675 w 7705725"/>
              <a:gd name="connsiteY3703" fmla="*/ 315595 h 6857998"/>
              <a:gd name="connsiteX3704" fmla="*/ 5534025 w 7705725"/>
              <a:gd name="connsiteY3704" fmla="*/ 314325 h 6857998"/>
              <a:gd name="connsiteX3705" fmla="*/ 5540693 w 7705725"/>
              <a:gd name="connsiteY3705" fmla="*/ 313055 h 6857998"/>
              <a:gd name="connsiteX3706" fmla="*/ 5547360 w 7705725"/>
              <a:gd name="connsiteY3706" fmla="*/ 312738 h 6857998"/>
              <a:gd name="connsiteX3707" fmla="*/ 5553710 w 7705725"/>
              <a:gd name="connsiteY3707" fmla="*/ 312420 h 6857998"/>
              <a:gd name="connsiteX3708" fmla="*/ 5561013 w 7705725"/>
              <a:gd name="connsiteY3708" fmla="*/ 312738 h 6857998"/>
              <a:gd name="connsiteX3709" fmla="*/ 5567680 w 7705725"/>
              <a:gd name="connsiteY3709" fmla="*/ 313373 h 6857998"/>
              <a:gd name="connsiteX3710" fmla="*/ 5574665 w 7705725"/>
              <a:gd name="connsiteY3710" fmla="*/ 314643 h 6857998"/>
              <a:gd name="connsiteX3711" fmla="*/ 5581650 w 7705725"/>
              <a:gd name="connsiteY3711" fmla="*/ 316230 h 6857998"/>
              <a:gd name="connsiteX3712" fmla="*/ 5588953 w 7705725"/>
              <a:gd name="connsiteY3712" fmla="*/ 317500 h 6857998"/>
              <a:gd name="connsiteX3713" fmla="*/ 5595620 w 7705725"/>
              <a:gd name="connsiteY3713" fmla="*/ 319723 h 6857998"/>
              <a:gd name="connsiteX3714" fmla="*/ 5602923 w 7705725"/>
              <a:gd name="connsiteY3714" fmla="*/ 322263 h 6857998"/>
              <a:gd name="connsiteX3715" fmla="*/ 5609908 w 7705725"/>
              <a:gd name="connsiteY3715" fmla="*/ 324803 h 6857998"/>
              <a:gd name="connsiteX3716" fmla="*/ 5617210 w 7705725"/>
              <a:gd name="connsiteY3716" fmla="*/ 327660 h 6857998"/>
              <a:gd name="connsiteX3717" fmla="*/ 5631498 w 7705725"/>
              <a:gd name="connsiteY3717" fmla="*/ 334328 h 6857998"/>
              <a:gd name="connsiteX3718" fmla="*/ 5645785 w 7705725"/>
              <a:gd name="connsiteY3718" fmla="*/ 341313 h 6857998"/>
              <a:gd name="connsiteX3719" fmla="*/ 5659755 w 7705725"/>
              <a:gd name="connsiteY3719" fmla="*/ 349250 h 6857998"/>
              <a:gd name="connsiteX3720" fmla="*/ 5673725 w 7705725"/>
              <a:gd name="connsiteY3720" fmla="*/ 357188 h 6857998"/>
              <a:gd name="connsiteX3721" fmla="*/ 5686743 w 7705725"/>
              <a:gd name="connsiteY3721" fmla="*/ 365760 h 6857998"/>
              <a:gd name="connsiteX3722" fmla="*/ 5712778 w 7705725"/>
              <a:gd name="connsiteY3722" fmla="*/ 382588 h 6857998"/>
              <a:gd name="connsiteX3723" fmla="*/ 5736590 w 7705725"/>
              <a:gd name="connsiteY3723" fmla="*/ 398463 h 6857998"/>
              <a:gd name="connsiteX3724" fmla="*/ 5740400 w 7705725"/>
              <a:gd name="connsiteY3724" fmla="*/ 394653 h 6857998"/>
              <a:gd name="connsiteX3725" fmla="*/ 5744210 w 7705725"/>
              <a:gd name="connsiteY3725" fmla="*/ 391795 h 6857998"/>
              <a:gd name="connsiteX3726" fmla="*/ 5748020 w 7705725"/>
              <a:gd name="connsiteY3726" fmla="*/ 389573 h 6857998"/>
              <a:gd name="connsiteX3727" fmla="*/ 5752148 w 7705725"/>
              <a:gd name="connsiteY3727" fmla="*/ 387668 h 6857998"/>
              <a:gd name="connsiteX3728" fmla="*/ 5756275 w 7705725"/>
              <a:gd name="connsiteY3728" fmla="*/ 386715 h 6857998"/>
              <a:gd name="connsiteX3729" fmla="*/ 5760403 w 7705725"/>
              <a:gd name="connsiteY3729" fmla="*/ 385763 h 6857998"/>
              <a:gd name="connsiteX3730" fmla="*/ 5764530 w 7705725"/>
              <a:gd name="connsiteY3730" fmla="*/ 385445 h 6857998"/>
              <a:gd name="connsiteX3731" fmla="*/ 5768658 w 7705725"/>
              <a:gd name="connsiteY3731" fmla="*/ 385763 h 6857998"/>
              <a:gd name="connsiteX3732" fmla="*/ 5773103 w 7705725"/>
              <a:gd name="connsiteY3732" fmla="*/ 386080 h 6857998"/>
              <a:gd name="connsiteX3733" fmla="*/ 5777865 w 7705725"/>
              <a:gd name="connsiteY3733" fmla="*/ 387350 h 6857998"/>
              <a:gd name="connsiteX3734" fmla="*/ 5782310 w 7705725"/>
              <a:gd name="connsiteY3734" fmla="*/ 388620 h 6857998"/>
              <a:gd name="connsiteX3735" fmla="*/ 5786755 w 7705725"/>
              <a:gd name="connsiteY3735" fmla="*/ 389890 h 6857998"/>
              <a:gd name="connsiteX3736" fmla="*/ 5791835 w 7705725"/>
              <a:gd name="connsiteY3736" fmla="*/ 392430 h 6857998"/>
              <a:gd name="connsiteX3737" fmla="*/ 5796280 w 7705725"/>
              <a:gd name="connsiteY3737" fmla="*/ 394653 h 6857998"/>
              <a:gd name="connsiteX3738" fmla="*/ 5806123 w 7705725"/>
              <a:gd name="connsiteY3738" fmla="*/ 399415 h 6857998"/>
              <a:gd name="connsiteX3739" fmla="*/ 5816283 w 7705725"/>
              <a:gd name="connsiteY3739" fmla="*/ 405448 h 6857998"/>
              <a:gd name="connsiteX3740" fmla="*/ 5826443 w 7705725"/>
              <a:gd name="connsiteY3740" fmla="*/ 411798 h 6857998"/>
              <a:gd name="connsiteX3741" fmla="*/ 5848033 w 7705725"/>
              <a:gd name="connsiteY3741" fmla="*/ 425768 h 6857998"/>
              <a:gd name="connsiteX3742" fmla="*/ 5858828 w 7705725"/>
              <a:gd name="connsiteY3742" fmla="*/ 432753 h 6857998"/>
              <a:gd name="connsiteX3743" fmla="*/ 5870258 w 7705725"/>
              <a:gd name="connsiteY3743" fmla="*/ 439103 h 6857998"/>
              <a:gd name="connsiteX3744" fmla="*/ 5881370 w 7705725"/>
              <a:gd name="connsiteY3744" fmla="*/ 445453 h 6857998"/>
              <a:gd name="connsiteX3745" fmla="*/ 5893118 w 7705725"/>
              <a:gd name="connsiteY3745" fmla="*/ 450850 h 6857998"/>
              <a:gd name="connsiteX3746" fmla="*/ 5902325 w 7705725"/>
              <a:gd name="connsiteY3746" fmla="*/ 454660 h 6857998"/>
              <a:gd name="connsiteX3747" fmla="*/ 5911533 w 7705725"/>
              <a:gd name="connsiteY3747" fmla="*/ 457518 h 6857998"/>
              <a:gd name="connsiteX3748" fmla="*/ 5921058 w 7705725"/>
              <a:gd name="connsiteY3748" fmla="*/ 460693 h 6857998"/>
              <a:gd name="connsiteX3749" fmla="*/ 5930583 w 7705725"/>
              <a:gd name="connsiteY3749" fmla="*/ 463233 h 6857998"/>
              <a:gd name="connsiteX3750" fmla="*/ 5949315 w 7705725"/>
              <a:gd name="connsiteY3750" fmla="*/ 467995 h 6857998"/>
              <a:gd name="connsiteX3751" fmla="*/ 5968365 w 7705725"/>
              <a:gd name="connsiteY3751" fmla="*/ 471805 h 6857998"/>
              <a:gd name="connsiteX3752" fmla="*/ 5986780 w 7705725"/>
              <a:gd name="connsiteY3752" fmla="*/ 475933 h 6857998"/>
              <a:gd name="connsiteX3753" fmla="*/ 6004560 w 7705725"/>
              <a:gd name="connsiteY3753" fmla="*/ 480060 h 6857998"/>
              <a:gd name="connsiteX3754" fmla="*/ 6013133 w 7705725"/>
              <a:gd name="connsiteY3754" fmla="*/ 482918 h 6857998"/>
              <a:gd name="connsiteX3755" fmla="*/ 6021705 w 7705725"/>
              <a:gd name="connsiteY3755" fmla="*/ 485458 h 6857998"/>
              <a:gd name="connsiteX3756" fmla="*/ 6029643 w 7705725"/>
              <a:gd name="connsiteY3756" fmla="*/ 488315 h 6857998"/>
              <a:gd name="connsiteX3757" fmla="*/ 6037580 w 7705725"/>
              <a:gd name="connsiteY3757" fmla="*/ 491808 h 6857998"/>
              <a:gd name="connsiteX3758" fmla="*/ 6079808 w 7705725"/>
              <a:gd name="connsiteY3758" fmla="*/ 513080 h 6857998"/>
              <a:gd name="connsiteX3759" fmla="*/ 6100763 w 7705725"/>
              <a:gd name="connsiteY3759" fmla="*/ 523240 h 6857998"/>
              <a:gd name="connsiteX3760" fmla="*/ 6121083 w 7705725"/>
              <a:gd name="connsiteY3760" fmla="*/ 534035 h 6857998"/>
              <a:gd name="connsiteX3761" fmla="*/ 6197282 w 7705725"/>
              <a:gd name="connsiteY3761" fmla="*/ 575310 h 6857998"/>
              <a:gd name="connsiteX3762" fmla="*/ 6206172 w 7705725"/>
              <a:gd name="connsiteY3762" fmla="*/ 580390 h 6857998"/>
              <a:gd name="connsiteX3763" fmla="*/ 6214745 w 7705725"/>
              <a:gd name="connsiteY3763" fmla="*/ 586105 h 6857998"/>
              <a:gd name="connsiteX3764" fmla="*/ 6223318 w 7705725"/>
              <a:gd name="connsiteY3764" fmla="*/ 592138 h 6857998"/>
              <a:gd name="connsiteX3765" fmla="*/ 6231572 w 7705725"/>
              <a:gd name="connsiteY3765" fmla="*/ 598170 h 6857998"/>
              <a:gd name="connsiteX3766" fmla="*/ 6247448 w 7705725"/>
              <a:gd name="connsiteY3766" fmla="*/ 611188 h 6857998"/>
              <a:gd name="connsiteX3767" fmla="*/ 6255385 w 7705725"/>
              <a:gd name="connsiteY3767" fmla="*/ 617220 h 6857998"/>
              <a:gd name="connsiteX3768" fmla="*/ 6263322 w 7705725"/>
              <a:gd name="connsiteY3768" fmla="*/ 623253 h 6857998"/>
              <a:gd name="connsiteX3769" fmla="*/ 6271578 w 7705725"/>
              <a:gd name="connsiteY3769" fmla="*/ 628333 h 6857998"/>
              <a:gd name="connsiteX3770" fmla="*/ 6279832 w 7705725"/>
              <a:gd name="connsiteY3770" fmla="*/ 632778 h 6857998"/>
              <a:gd name="connsiteX3771" fmla="*/ 6288088 w 7705725"/>
              <a:gd name="connsiteY3771" fmla="*/ 637223 h 6857998"/>
              <a:gd name="connsiteX3772" fmla="*/ 6292215 w 7705725"/>
              <a:gd name="connsiteY3772" fmla="*/ 638493 h 6857998"/>
              <a:gd name="connsiteX3773" fmla="*/ 6296660 w 7705725"/>
              <a:gd name="connsiteY3773" fmla="*/ 639763 h 6857998"/>
              <a:gd name="connsiteX3774" fmla="*/ 6301105 w 7705725"/>
              <a:gd name="connsiteY3774" fmla="*/ 640715 h 6857998"/>
              <a:gd name="connsiteX3775" fmla="*/ 6305868 w 7705725"/>
              <a:gd name="connsiteY3775" fmla="*/ 641985 h 6857998"/>
              <a:gd name="connsiteX3776" fmla="*/ 6310312 w 7705725"/>
              <a:gd name="connsiteY3776" fmla="*/ 642303 h 6857998"/>
              <a:gd name="connsiteX3777" fmla="*/ 6315075 w 7705725"/>
              <a:gd name="connsiteY3777" fmla="*/ 642620 h 6857998"/>
              <a:gd name="connsiteX3778" fmla="*/ 6319838 w 7705725"/>
              <a:gd name="connsiteY3778" fmla="*/ 642303 h 6857998"/>
              <a:gd name="connsiteX3779" fmla="*/ 6324918 w 7705725"/>
              <a:gd name="connsiteY3779" fmla="*/ 641985 h 6857998"/>
              <a:gd name="connsiteX3780" fmla="*/ 6329998 w 7705725"/>
              <a:gd name="connsiteY3780" fmla="*/ 641350 h 6857998"/>
              <a:gd name="connsiteX3781" fmla="*/ 6335078 w 7705725"/>
              <a:gd name="connsiteY3781" fmla="*/ 639763 h 6857998"/>
              <a:gd name="connsiteX3782" fmla="*/ 6335712 w 7705725"/>
              <a:gd name="connsiteY3782" fmla="*/ 644208 h 6857998"/>
              <a:gd name="connsiteX3783" fmla="*/ 6336030 w 7705725"/>
              <a:gd name="connsiteY3783" fmla="*/ 648018 h 6857998"/>
              <a:gd name="connsiteX3784" fmla="*/ 6336665 w 7705725"/>
              <a:gd name="connsiteY3784" fmla="*/ 651828 h 6857998"/>
              <a:gd name="connsiteX3785" fmla="*/ 6337618 w 7705725"/>
              <a:gd name="connsiteY3785" fmla="*/ 655320 h 6857998"/>
              <a:gd name="connsiteX3786" fmla="*/ 6338570 w 7705725"/>
              <a:gd name="connsiteY3786" fmla="*/ 657860 h 6857998"/>
              <a:gd name="connsiteX3787" fmla="*/ 6340158 w 7705725"/>
              <a:gd name="connsiteY3787" fmla="*/ 660400 h 6857998"/>
              <a:gd name="connsiteX3788" fmla="*/ 6341110 w 7705725"/>
              <a:gd name="connsiteY3788" fmla="*/ 662623 h 6857998"/>
              <a:gd name="connsiteX3789" fmla="*/ 6342698 w 7705725"/>
              <a:gd name="connsiteY3789" fmla="*/ 664845 h 6857998"/>
              <a:gd name="connsiteX3790" fmla="*/ 6344602 w 7705725"/>
              <a:gd name="connsiteY3790" fmla="*/ 666750 h 6857998"/>
              <a:gd name="connsiteX3791" fmla="*/ 6346508 w 7705725"/>
              <a:gd name="connsiteY3791" fmla="*/ 668338 h 6857998"/>
              <a:gd name="connsiteX3792" fmla="*/ 6348412 w 7705725"/>
              <a:gd name="connsiteY3792" fmla="*/ 669608 h 6857998"/>
              <a:gd name="connsiteX3793" fmla="*/ 6350635 w 7705725"/>
              <a:gd name="connsiteY3793" fmla="*/ 670560 h 6857998"/>
              <a:gd name="connsiteX3794" fmla="*/ 6355080 w 7705725"/>
              <a:gd name="connsiteY3794" fmla="*/ 672465 h 6857998"/>
              <a:gd name="connsiteX3795" fmla="*/ 6360160 w 7705725"/>
              <a:gd name="connsiteY3795" fmla="*/ 673735 h 6857998"/>
              <a:gd name="connsiteX3796" fmla="*/ 6364922 w 7705725"/>
              <a:gd name="connsiteY3796" fmla="*/ 674688 h 6857998"/>
              <a:gd name="connsiteX3797" fmla="*/ 6370638 w 7705725"/>
              <a:gd name="connsiteY3797" fmla="*/ 675640 h 6857998"/>
              <a:gd name="connsiteX3798" fmla="*/ 6382068 w 7705725"/>
              <a:gd name="connsiteY3798" fmla="*/ 676593 h 6857998"/>
              <a:gd name="connsiteX3799" fmla="*/ 6387465 w 7705725"/>
              <a:gd name="connsiteY3799" fmla="*/ 677863 h 6857998"/>
              <a:gd name="connsiteX3800" fmla="*/ 6393180 w 7705725"/>
              <a:gd name="connsiteY3800" fmla="*/ 679450 h 6857998"/>
              <a:gd name="connsiteX3801" fmla="*/ 6398895 w 7705725"/>
              <a:gd name="connsiteY3801" fmla="*/ 681355 h 6857998"/>
              <a:gd name="connsiteX3802" fmla="*/ 6404610 w 7705725"/>
              <a:gd name="connsiteY3802" fmla="*/ 683895 h 6857998"/>
              <a:gd name="connsiteX3803" fmla="*/ 6406832 w 7705725"/>
              <a:gd name="connsiteY3803" fmla="*/ 685800 h 6857998"/>
              <a:gd name="connsiteX3804" fmla="*/ 6409055 w 7705725"/>
              <a:gd name="connsiteY3804" fmla="*/ 687388 h 6857998"/>
              <a:gd name="connsiteX3805" fmla="*/ 6410642 w 7705725"/>
              <a:gd name="connsiteY3805" fmla="*/ 688975 h 6857998"/>
              <a:gd name="connsiteX3806" fmla="*/ 6412230 w 7705725"/>
              <a:gd name="connsiteY3806" fmla="*/ 690563 h 6857998"/>
              <a:gd name="connsiteX3807" fmla="*/ 6414135 w 7705725"/>
              <a:gd name="connsiteY3807" fmla="*/ 694373 h 6857998"/>
              <a:gd name="connsiteX3808" fmla="*/ 6415405 w 7705725"/>
              <a:gd name="connsiteY3808" fmla="*/ 697865 h 6857998"/>
              <a:gd name="connsiteX3809" fmla="*/ 6416675 w 7705725"/>
              <a:gd name="connsiteY3809" fmla="*/ 701040 h 6857998"/>
              <a:gd name="connsiteX3810" fmla="*/ 6418262 w 7705725"/>
              <a:gd name="connsiteY3810" fmla="*/ 704533 h 6857998"/>
              <a:gd name="connsiteX3811" fmla="*/ 6419215 w 7705725"/>
              <a:gd name="connsiteY3811" fmla="*/ 706438 h 6857998"/>
              <a:gd name="connsiteX3812" fmla="*/ 6420485 w 7705725"/>
              <a:gd name="connsiteY3812" fmla="*/ 708025 h 6857998"/>
              <a:gd name="connsiteX3813" fmla="*/ 6422072 w 7705725"/>
              <a:gd name="connsiteY3813" fmla="*/ 709613 h 6857998"/>
              <a:gd name="connsiteX3814" fmla="*/ 6423978 w 7705725"/>
              <a:gd name="connsiteY3814" fmla="*/ 710883 h 6857998"/>
              <a:gd name="connsiteX3815" fmla="*/ 6432868 w 7705725"/>
              <a:gd name="connsiteY3815" fmla="*/ 716598 h 6857998"/>
              <a:gd name="connsiteX3816" fmla="*/ 6442392 w 7705725"/>
              <a:gd name="connsiteY3816" fmla="*/ 722313 h 6857998"/>
              <a:gd name="connsiteX3817" fmla="*/ 6452552 w 7705725"/>
              <a:gd name="connsiteY3817" fmla="*/ 728028 h 6857998"/>
              <a:gd name="connsiteX3818" fmla="*/ 6462712 w 7705725"/>
              <a:gd name="connsiteY3818" fmla="*/ 733108 h 6857998"/>
              <a:gd name="connsiteX3819" fmla="*/ 6484938 w 7705725"/>
              <a:gd name="connsiteY3819" fmla="*/ 743903 h 6857998"/>
              <a:gd name="connsiteX3820" fmla="*/ 6507480 w 7705725"/>
              <a:gd name="connsiteY3820" fmla="*/ 754380 h 6857998"/>
              <a:gd name="connsiteX3821" fmla="*/ 6530975 w 7705725"/>
              <a:gd name="connsiteY3821" fmla="*/ 765175 h 6857998"/>
              <a:gd name="connsiteX3822" fmla="*/ 6554788 w 7705725"/>
              <a:gd name="connsiteY3822" fmla="*/ 776605 h 6857998"/>
              <a:gd name="connsiteX3823" fmla="*/ 6566535 w 7705725"/>
              <a:gd name="connsiteY3823" fmla="*/ 782638 h 6857998"/>
              <a:gd name="connsiteX3824" fmla="*/ 6577648 w 7705725"/>
              <a:gd name="connsiteY3824" fmla="*/ 788988 h 6857998"/>
              <a:gd name="connsiteX3825" fmla="*/ 6589078 w 7705725"/>
              <a:gd name="connsiteY3825" fmla="*/ 795973 h 6857998"/>
              <a:gd name="connsiteX3826" fmla="*/ 6599872 w 7705725"/>
              <a:gd name="connsiteY3826" fmla="*/ 802958 h 6857998"/>
              <a:gd name="connsiteX3827" fmla="*/ 6605588 w 7705725"/>
              <a:gd name="connsiteY3827" fmla="*/ 807085 h 6857998"/>
              <a:gd name="connsiteX3828" fmla="*/ 6610985 w 7705725"/>
              <a:gd name="connsiteY3828" fmla="*/ 811213 h 6857998"/>
              <a:gd name="connsiteX3829" fmla="*/ 6616065 w 7705725"/>
              <a:gd name="connsiteY3829" fmla="*/ 815975 h 6857998"/>
              <a:gd name="connsiteX3830" fmla="*/ 6621145 w 7705725"/>
              <a:gd name="connsiteY3830" fmla="*/ 820420 h 6857998"/>
              <a:gd name="connsiteX3831" fmla="*/ 6630035 w 7705725"/>
              <a:gd name="connsiteY3831" fmla="*/ 830263 h 6857998"/>
              <a:gd name="connsiteX3832" fmla="*/ 6639242 w 7705725"/>
              <a:gd name="connsiteY3832" fmla="*/ 840105 h 6857998"/>
              <a:gd name="connsiteX3833" fmla="*/ 6647815 w 7705725"/>
              <a:gd name="connsiteY3833" fmla="*/ 849948 h 6857998"/>
              <a:gd name="connsiteX3834" fmla="*/ 6657022 w 7705725"/>
              <a:gd name="connsiteY3834" fmla="*/ 859155 h 6857998"/>
              <a:gd name="connsiteX3835" fmla="*/ 6661468 w 7705725"/>
              <a:gd name="connsiteY3835" fmla="*/ 863600 h 6857998"/>
              <a:gd name="connsiteX3836" fmla="*/ 6666230 w 7705725"/>
              <a:gd name="connsiteY3836" fmla="*/ 868045 h 6857998"/>
              <a:gd name="connsiteX3837" fmla="*/ 6671310 w 7705725"/>
              <a:gd name="connsiteY3837" fmla="*/ 872173 h 6857998"/>
              <a:gd name="connsiteX3838" fmla="*/ 6676072 w 7705725"/>
              <a:gd name="connsiteY3838" fmla="*/ 876300 h 6857998"/>
              <a:gd name="connsiteX3839" fmla="*/ 6679565 w 7705725"/>
              <a:gd name="connsiteY3839" fmla="*/ 878205 h 6857998"/>
              <a:gd name="connsiteX3840" fmla="*/ 6683375 w 7705725"/>
              <a:gd name="connsiteY3840" fmla="*/ 880110 h 6857998"/>
              <a:gd name="connsiteX3841" fmla="*/ 6687185 w 7705725"/>
              <a:gd name="connsiteY3841" fmla="*/ 882015 h 6857998"/>
              <a:gd name="connsiteX3842" fmla="*/ 6691312 w 7705725"/>
              <a:gd name="connsiteY3842" fmla="*/ 882968 h 6857998"/>
              <a:gd name="connsiteX3843" fmla="*/ 6699568 w 7705725"/>
              <a:gd name="connsiteY3843" fmla="*/ 885190 h 6857998"/>
              <a:gd name="connsiteX3844" fmla="*/ 6707822 w 7705725"/>
              <a:gd name="connsiteY3844" fmla="*/ 887095 h 6857998"/>
              <a:gd name="connsiteX3845" fmla="*/ 6716395 w 7705725"/>
              <a:gd name="connsiteY3845" fmla="*/ 888683 h 6857998"/>
              <a:gd name="connsiteX3846" fmla="*/ 6725285 w 7705725"/>
              <a:gd name="connsiteY3846" fmla="*/ 890905 h 6857998"/>
              <a:gd name="connsiteX3847" fmla="*/ 6729412 w 7705725"/>
              <a:gd name="connsiteY3847" fmla="*/ 892175 h 6857998"/>
              <a:gd name="connsiteX3848" fmla="*/ 6733540 w 7705725"/>
              <a:gd name="connsiteY3848" fmla="*/ 893445 h 6857998"/>
              <a:gd name="connsiteX3849" fmla="*/ 6737350 w 7705725"/>
              <a:gd name="connsiteY3849" fmla="*/ 895350 h 6857998"/>
              <a:gd name="connsiteX3850" fmla="*/ 6740842 w 7705725"/>
              <a:gd name="connsiteY3850" fmla="*/ 897255 h 6857998"/>
              <a:gd name="connsiteX3851" fmla="*/ 6744652 w 7705725"/>
              <a:gd name="connsiteY3851" fmla="*/ 900113 h 6857998"/>
              <a:gd name="connsiteX3852" fmla="*/ 6748145 w 7705725"/>
              <a:gd name="connsiteY3852" fmla="*/ 902970 h 6857998"/>
              <a:gd name="connsiteX3853" fmla="*/ 6751638 w 7705725"/>
              <a:gd name="connsiteY3853" fmla="*/ 906463 h 6857998"/>
              <a:gd name="connsiteX3854" fmla="*/ 6754495 w 7705725"/>
              <a:gd name="connsiteY3854" fmla="*/ 909638 h 6857998"/>
              <a:gd name="connsiteX3855" fmla="*/ 6760210 w 7705725"/>
              <a:gd name="connsiteY3855" fmla="*/ 917258 h 6857998"/>
              <a:gd name="connsiteX3856" fmla="*/ 6765608 w 7705725"/>
              <a:gd name="connsiteY3856" fmla="*/ 925513 h 6857998"/>
              <a:gd name="connsiteX3857" fmla="*/ 6771322 w 7705725"/>
              <a:gd name="connsiteY3857" fmla="*/ 933450 h 6857998"/>
              <a:gd name="connsiteX3858" fmla="*/ 6776720 w 7705725"/>
              <a:gd name="connsiteY3858" fmla="*/ 941388 h 6857998"/>
              <a:gd name="connsiteX3859" fmla="*/ 6779895 w 7705725"/>
              <a:gd name="connsiteY3859" fmla="*/ 945198 h 6857998"/>
              <a:gd name="connsiteX3860" fmla="*/ 6783388 w 7705725"/>
              <a:gd name="connsiteY3860" fmla="*/ 948690 h 6857998"/>
              <a:gd name="connsiteX3861" fmla="*/ 6786562 w 7705725"/>
              <a:gd name="connsiteY3861" fmla="*/ 951865 h 6857998"/>
              <a:gd name="connsiteX3862" fmla="*/ 6790372 w 7705725"/>
              <a:gd name="connsiteY3862" fmla="*/ 955040 h 6857998"/>
              <a:gd name="connsiteX3863" fmla="*/ 6796088 w 7705725"/>
              <a:gd name="connsiteY3863" fmla="*/ 958533 h 6857998"/>
              <a:gd name="connsiteX3864" fmla="*/ 6802120 w 7705725"/>
              <a:gd name="connsiteY3864" fmla="*/ 961707 h 6857998"/>
              <a:gd name="connsiteX3865" fmla="*/ 6808470 w 7705725"/>
              <a:gd name="connsiteY3865" fmla="*/ 964565 h 6857998"/>
              <a:gd name="connsiteX3866" fmla="*/ 6814820 w 7705725"/>
              <a:gd name="connsiteY3866" fmla="*/ 967422 h 6857998"/>
              <a:gd name="connsiteX3867" fmla="*/ 6828155 w 7705725"/>
              <a:gd name="connsiteY3867" fmla="*/ 972820 h 6857998"/>
              <a:gd name="connsiteX3868" fmla="*/ 6834505 w 7705725"/>
              <a:gd name="connsiteY3868" fmla="*/ 975360 h 6857998"/>
              <a:gd name="connsiteX3869" fmla="*/ 6840855 w 7705725"/>
              <a:gd name="connsiteY3869" fmla="*/ 978535 h 6857998"/>
              <a:gd name="connsiteX3870" fmla="*/ 6847205 w 7705725"/>
              <a:gd name="connsiteY3870" fmla="*/ 981710 h 6857998"/>
              <a:gd name="connsiteX3871" fmla="*/ 6853238 w 7705725"/>
              <a:gd name="connsiteY3871" fmla="*/ 985202 h 6857998"/>
              <a:gd name="connsiteX3872" fmla="*/ 6858635 w 7705725"/>
              <a:gd name="connsiteY3872" fmla="*/ 989013 h 6857998"/>
              <a:gd name="connsiteX3873" fmla="*/ 6864032 w 7705725"/>
              <a:gd name="connsiteY3873" fmla="*/ 993458 h 6857998"/>
              <a:gd name="connsiteX3874" fmla="*/ 6868478 w 7705725"/>
              <a:gd name="connsiteY3874" fmla="*/ 998538 h 6857998"/>
              <a:gd name="connsiteX3875" fmla="*/ 6870700 w 7705725"/>
              <a:gd name="connsiteY3875" fmla="*/ 1001078 h 6857998"/>
              <a:gd name="connsiteX3876" fmla="*/ 6872605 w 7705725"/>
              <a:gd name="connsiteY3876" fmla="*/ 1003935 h 6857998"/>
              <a:gd name="connsiteX3877" fmla="*/ 6874192 w 7705725"/>
              <a:gd name="connsiteY3877" fmla="*/ 1007110 h 6857998"/>
              <a:gd name="connsiteX3878" fmla="*/ 6875780 w 7705725"/>
              <a:gd name="connsiteY3878" fmla="*/ 1010603 h 6857998"/>
              <a:gd name="connsiteX3879" fmla="*/ 6877050 w 7705725"/>
              <a:gd name="connsiteY3879" fmla="*/ 1013778 h 6857998"/>
              <a:gd name="connsiteX3880" fmla="*/ 6878320 w 7705725"/>
              <a:gd name="connsiteY3880" fmla="*/ 1017587 h 6857998"/>
              <a:gd name="connsiteX3881" fmla="*/ 6879908 w 7705725"/>
              <a:gd name="connsiteY3881" fmla="*/ 1018858 h 6857998"/>
              <a:gd name="connsiteX3882" fmla="*/ 6881178 w 7705725"/>
              <a:gd name="connsiteY3882" fmla="*/ 1019175 h 6857998"/>
              <a:gd name="connsiteX3883" fmla="*/ 6882765 w 7705725"/>
              <a:gd name="connsiteY3883" fmla="*/ 1019493 h 6857998"/>
              <a:gd name="connsiteX3884" fmla="*/ 6884352 w 7705725"/>
              <a:gd name="connsiteY3884" fmla="*/ 1019493 h 6857998"/>
              <a:gd name="connsiteX3885" fmla="*/ 6885940 w 7705725"/>
              <a:gd name="connsiteY3885" fmla="*/ 1019175 h 6857998"/>
              <a:gd name="connsiteX3886" fmla="*/ 6887210 w 7705725"/>
              <a:gd name="connsiteY3886" fmla="*/ 1018858 h 6857998"/>
              <a:gd name="connsiteX3887" fmla="*/ 6890702 w 7705725"/>
              <a:gd name="connsiteY3887" fmla="*/ 1016953 h 6857998"/>
              <a:gd name="connsiteX3888" fmla="*/ 6893878 w 7705725"/>
              <a:gd name="connsiteY3888" fmla="*/ 1014412 h 6857998"/>
              <a:gd name="connsiteX3889" fmla="*/ 6896735 w 7705725"/>
              <a:gd name="connsiteY3889" fmla="*/ 1011555 h 6857998"/>
              <a:gd name="connsiteX3890" fmla="*/ 6900228 w 7705725"/>
              <a:gd name="connsiteY3890" fmla="*/ 1009015 h 6857998"/>
              <a:gd name="connsiteX3891" fmla="*/ 6903085 w 7705725"/>
              <a:gd name="connsiteY3891" fmla="*/ 1006793 h 6857998"/>
              <a:gd name="connsiteX3892" fmla="*/ 6913245 w 7705725"/>
              <a:gd name="connsiteY3892" fmla="*/ 1024573 h 6857998"/>
              <a:gd name="connsiteX3893" fmla="*/ 6918325 w 7705725"/>
              <a:gd name="connsiteY3893" fmla="*/ 1033463 h 6857998"/>
              <a:gd name="connsiteX3894" fmla="*/ 6924040 w 7705725"/>
              <a:gd name="connsiteY3894" fmla="*/ 1042035 h 6857998"/>
              <a:gd name="connsiteX3895" fmla="*/ 6930390 w 7705725"/>
              <a:gd name="connsiteY3895" fmla="*/ 1050925 h 6857998"/>
              <a:gd name="connsiteX3896" fmla="*/ 6934200 w 7705725"/>
              <a:gd name="connsiteY3896" fmla="*/ 1055053 h 6857998"/>
              <a:gd name="connsiteX3897" fmla="*/ 6938010 w 7705725"/>
              <a:gd name="connsiteY3897" fmla="*/ 1059498 h 6857998"/>
              <a:gd name="connsiteX3898" fmla="*/ 6942455 w 7705725"/>
              <a:gd name="connsiteY3898" fmla="*/ 1063625 h 6857998"/>
              <a:gd name="connsiteX3899" fmla="*/ 6946900 w 7705725"/>
              <a:gd name="connsiteY3899" fmla="*/ 1067753 h 6857998"/>
              <a:gd name="connsiteX3900" fmla="*/ 6952298 w 7705725"/>
              <a:gd name="connsiteY3900" fmla="*/ 1071880 h 6857998"/>
              <a:gd name="connsiteX3901" fmla="*/ 6957378 w 7705725"/>
              <a:gd name="connsiteY3901" fmla="*/ 1076008 h 6857998"/>
              <a:gd name="connsiteX3902" fmla="*/ 6958330 w 7705725"/>
              <a:gd name="connsiteY3902" fmla="*/ 1084263 h 6857998"/>
              <a:gd name="connsiteX3903" fmla="*/ 6958648 w 7705725"/>
              <a:gd name="connsiteY3903" fmla="*/ 1092200 h 6857998"/>
              <a:gd name="connsiteX3904" fmla="*/ 6958330 w 7705725"/>
              <a:gd name="connsiteY3904" fmla="*/ 1108393 h 6857998"/>
              <a:gd name="connsiteX3905" fmla="*/ 6958012 w 7705725"/>
              <a:gd name="connsiteY3905" fmla="*/ 1124903 h 6857998"/>
              <a:gd name="connsiteX3906" fmla="*/ 6958330 w 7705725"/>
              <a:gd name="connsiteY3906" fmla="*/ 1133158 h 6857998"/>
              <a:gd name="connsiteX3907" fmla="*/ 6958965 w 7705725"/>
              <a:gd name="connsiteY3907" fmla="*/ 1141413 h 6857998"/>
              <a:gd name="connsiteX3908" fmla="*/ 6960235 w 7705725"/>
              <a:gd name="connsiteY3908" fmla="*/ 1149350 h 6857998"/>
              <a:gd name="connsiteX3909" fmla="*/ 6962140 w 7705725"/>
              <a:gd name="connsiteY3909" fmla="*/ 1157605 h 6857998"/>
              <a:gd name="connsiteX3910" fmla="*/ 6964680 w 7705725"/>
              <a:gd name="connsiteY3910" fmla="*/ 1165543 h 6857998"/>
              <a:gd name="connsiteX3911" fmla="*/ 6966585 w 7705725"/>
              <a:gd name="connsiteY3911" fmla="*/ 1169670 h 6857998"/>
              <a:gd name="connsiteX3912" fmla="*/ 6968490 w 7705725"/>
              <a:gd name="connsiteY3912" fmla="*/ 1173798 h 6857998"/>
              <a:gd name="connsiteX3913" fmla="*/ 6970712 w 7705725"/>
              <a:gd name="connsiteY3913" fmla="*/ 1177608 h 6857998"/>
              <a:gd name="connsiteX3914" fmla="*/ 6973252 w 7705725"/>
              <a:gd name="connsiteY3914" fmla="*/ 1181735 h 6857998"/>
              <a:gd name="connsiteX3915" fmla="*/ 6976110 w 7705725"/>
              <a:gd name="connsiteY3915" fmla="*/ 1185863 h 6857998"/>
              <a:gd name="connsiteX3916" fmla="*/ 6979285 w 7705725"/>
              <a:gd name="connsiteY3916" fmla="*/ 1189673 h 6857998"/>
              <a:gd name="connsiteX3917" fmla="*/ 6982778 w 7705725"/>
              <a:gd name="connsiteY3917" fmla="*/ 1193800 h 6857998"/>
              <a:gd name="connsiteX3918" fmla="*/ 6986588 w 7705725"/>
              <a:gd name="connsiteY3918" fmla="*/ 1197928 h 6857998"/>
              <a:gd name="connsiteX3919" fmla="*/ 6991032 w 7705725"/>
              <a:gd name="connsiteY3919" fmla="*/ 1201738 h 6857998"/>
              <a:gd name="connsiteX3920" fmla="*/ 6995478 w 7705725"/>
              <a:gd name="connsiteY3920" fmla="*/ 1205865 h 6857998"/>
              <a:gd name="connsiteX3921" fmla="*/ 6994208 w 7705725"/>
              <a:gd name="connsiteY3921" fmla="*/ 1209357 h 6857998"/>
              <a:gd name="connsiteX3922" fmla="*/ 6992620 w 7705725"/>
              <a:gd name="connsiteY3922" fmla="*/ 1212533 h 6857998"/>
              <a:gd name="connsiteX3923" fmla="*/ 6990715 w 7705725"/>
              <a:gd name="connsiteY3923" fmla="*/ 1215708 h 6857998"/>
              <a:gd name="connsiteX3924" fmla="*/ 6988810 w 7705725"/>
              <a:gd name="connsiteY3924" fmla="*/ 1217930 h 6857998"/>
              <a:gd name="connsiteX3925" fmla="*/ 6986588 w 7705725"/>
              <a:gd name="connsiteY3925" fmla="*/ 1220153 h 6857998"/>
              <a:gd name="connsiteX3926" fmla="*/ 6983730 w 7705725"/>
              <a:gd name="connsiteY3926" fmla="*/ 1222058 h 6857998"/>
              <a:gd name="connsiteX3927" fmla="*/ 6981190 w 7705725"/>
              <a:gd name="connsiteY3927" fmla="*/ 1223962 h 6857998"/>
              <a:gd name="connsiteX3928" fmla="*/ 6978332 w 7705725"/>
              <a:gd name="connsiteY3928" fmla="*/ 1225232 h 6857998"/>
              <a:gd name="connsiteX3929" fmla="*/ 6971665 w 7705725"/>
              <a:gd name="connsiteY3929" fmla="*/ 1227773 h 6857998"/>
              <a:gd name="connsiteX3930" fmla="*/ 6964998 w 7705725"/>
              <a:gd name="connsiteY3930" fmla="*/ 1229360 h 6857998"/>
              <a:gd name="connsiteX3931" fmla="*/ 6957378 w 7705725"/>
              <a:gd name="connsiteY3931" fmla="*/ 1230630 h 6857998"/>
              <a:gd name="connsiteX3932" fmla="*/ 6949440 w 7705725"/>
              <a:gd name="connsiteY3932" fmla="*/ 1232218 h 6857998"/>
              <a:gd name="connsiteX3933" fmla="*/ 6941185 w 7705725"/>
              <a:gd name="connsiteY3933" fmla="*/ 1233805 h 6857998"/>
              <a:gd name="connsiteX3934" fmla="*/ 6932930 w 7705725"/>
              <a:gd name="connsiteY3934" fmla="*/ 1235710 h 6857998"/>
              <a:gd name="connsiteX3935" fmla="*/ 6924358 w 7705725"/>
              <a:gd name="connsiteY3935" fmla="*/ 1237933 h 6857998"/>
              <a:gd name="connsiteX3936" fmla="*/ 6920230 w 7705725"/>
              <a:gd name="connsiteY3936" fmla="*/ 1239520 h 6857998"/>
              <a:gd name="connsiteX3937" fmla="*/ 6916102 w 7705725"/>
              <a:gd name="connsiteY3937" fmla="*/ 1241425 h 6857998"/>
              <a:gd name="connsiteX3938" fmla="*/ 6911975 w 7705725"/>
              <a:gd name="connsiteY3938" fmla="*/ 1243330 h 6857998"/>
              <a:gd name="connsiteX3939" fmla="*/ 6907848 w 7705725"/>
              <a:gd name="connsiteY3939" fmla="*/ 1245870 h 6857998"/>
              <a:gd name="connsiteX3940" fmla="*/ 6903402 w 7705725"/>
              <a:gd name="connsiteY3940" fmla="*/ 1248410 h 6857998"/>
              <a:gd name="connsiteX3941" fmla="*/ 6899275 w 7705725"/>
              <a:gd name="connsiteY3941" fmla="*/ 1251585 h 6857998"/>
              <a:gd name="connsiteX3942" fmla="*/ 6895148 w 7705725"/>
              <a:gd name="connsiteY3942" fmla="*/ 1254760 h 6857998"/>
              <a:gd name="connsiteX3943" fmla="*/ 6891338 w 7705725"/>
              <a:gd name="connsiteY3943" fmla="*/ 1258570 h 6857998"/>
              <a:gd name="connsiteX3944" fmla="*/ 6887845 w 7705725"/>
              <a:gd name="connsiteY3944" fmla="*/ 1263332 h 6857998"/>
              <a:gd name="connsiteX3945" fmla="*/ 6884035 w 7705725"/>
              <a:gd name="connsiteY3945" fmla="*/ 1267778 h 6857998"/>
              <a:gd name="connsiteX3946" fmla="*/ 6882448 w 7705725"/>
              <a:gd name="connsiteY3946" fmla="*/ 1270635 h 6857998"/>
              <a:gd name="connsiteX3947" fmla="*/ 6881812 w 7705725"/>
              <a:gd name="connsiteY3947" fmla="*/ 1273810 h 6857998"/>
              <a:gd name="connsiteX3948" fmla="*/ 6880860 w 7705725"/>
              <a:gd name="connsiteY3948" fmla="*/ 1276350 h 6857998"/>
              <a:gd name="connsiteX3949" fmla="*/ 6880860 w 7705725"/>
              <a:gd name="connsiteY3949" fmla="*/ 1278573 h 6857998"/>
              <a:gd name="connsiteX3950" fmla="*/ 6880860 w 7705725"/>
              <a:gd name="connsiteY3950" fmla="*/ 1281430 h 6857998"/>
              <a:gd name="connsiteX3951" fmla="*/ 6881178 w 7705725"/>
              <a:gd name="connsiteY3951" fmla="*/ 1283653 h 6857998"/>
              <a:gd name="connsiteX3952" fmla="*/ 6882130 w 7705725"/>
              <a:gd name="connsiteY3952" fmla="*/ 1285875 h 6857998"/>
              <a:gd name="connsiteX3953" fmla="*/ 6882765 w 7705725"/>
              <a:gd name="connsiteY3953" fmla="*/ 1287780 h 6857998"/>
              <a:gd name="connsiteX3954" fmla="*/ 6884035 w 7705725"/>
              <a:gd name="connsiteY3954" fmla="*/ 1289685 h 6857998"/>
              <a:gd name="connsiteX3955" fmla="*/ 6885305 w 7705725"/>
              <a:gd name="connsiteY3955" fmla="*/ 1291590 h 6857998"/>
              <a:gd name="connsiteX3956" fmla="*/ 6888798 w 7705725"/>
              <a:gd name="connsiteY3956" fmla="*/ 1295400 h 6857998"/>
              <a:gd name="connsiteX3957" fmla="*/ 6892925 w 7705725"/>
              <a:gd name="connsiteY3957" fmla="*/ 1298258 h 6857998"/>
              <a:gd name="connsiteX3958" fmla="*/ 6897370 w 7705725"/>
              <a:gd name="connsiteY3958" fmla="*/ 1301433 h 6857998"/>
              <a:gd name="connsiteX3959" fmla="*/ 6902450 w 7705725"/>
              <a:gd name="connsiteY3959" fmla="*/ 1303973 h 6857998"/>
              <a:gd name="connsiteX3960" fmla="*/ 6907212 w 7705725"/>
              <a:gd name="connsiteY3960" fmla="*/ 1306513 h 6857998"/>
              <a:gd name="connsiteX3961" fmla="*/ 6917055 w 7705725"/>
              <a:gd name="connsiteY3961" fmla="*/ 1311593 h 6857998"/>
              <a:gd name="connsiteX3962" fmla="*/ 6922135 w 7705725"/>
              <a:gd name="connsiteY3962" fmla="*/ 1313815 h 6857998"/>
              <a:gd name="connsiteX3963" fmla="*/ 6926262 w 7705725"/>
              <a:gd name="connsiteY3963" fmla="*/ 1316355 h 6857998"/>
              <a:gd name="connsiteX3964" fmla="*/ 6929438 w 7705725"/>
              <a:gd name="connsiteY3964" fmla="*/ 1318578 h 6857998"/>
              <a:gd name="connsiteX3965" fmla="*/ 6932295 w 7705725"/>
              <a:gd name="connsiteY3965" fmla="*/ 1321435 h 6857998"/>
              <a:gd name="connsiteX3966" fmla="*/ 6935470 w 7705725"/>
              <a:gd name="connsiteY3966" fmla="*/ 1321753 h 6857998"/>
              <a:gd name="connsiteX3967" fmla="*/ 6938328 w 7705725"/>
              <a:gd name="connsiteY3967" fmla="*/ 1321753 h 6857998"/>
              <a:gd name="connsiteX3968" fmla="*/ 6940550 w 7705725"/>
              <a:gd name="connsiteY3968" fmla="*/ 1321435 h 6857998"/>
              <a:gd name="connsiteX3969" fmla="*/ 6942455 w 7705725"/>
              <a:gd name="connsiteY3969" fmla="*/ 1320483 h 6857998"/>
              <a:gd name="connsiteX3970" fmla="*/ 6944360 w 7705725"/>
              <a:gd name="connsiteY3970" fmla="*/ 1319530 h 6857998"/>
              <a:gd name="connsiteX3971" fmla="*/ 6945630 w 7705725"/>
              <a:gd name="connsiteY3971" fmla="*/ 1317943 h 6857998"/>
              <a:gd name="connsiteX3972" fmla="*/ 6949122 w 7705725"/>
              <a:gd name="connsiteY3972" fmla="*/ 1314133 h 6857998"/>
              <a:gd name="connsiteX3973" fmla="*/ 6953250 w 7705725"/>
              <a:gd name="connsiteY3973" fmla="*/ 1309688 h 6857998"/>
              <a:gd name="connsiteX3974" fmla="*/ 6955472 w 7705725"/>
              <a:gd name="connsiteY3974" fmla="*/ 1307465 h 6857998"/>
              <a:gd name="connsiteX3975" fmla="*/ 6958648 w 7705725"/>
              <a:gd name="connsiteY3975" fmla="*/ 1304607 h 6857998"/>
              <a:gd name="connsiteX3976" fmla="*/ 6962140 w 7705725"/>
              <a:gd name="connsiteY3976" fmla="*/ 1302385 h 6857998"/>
              <a:gd name="connsiteX3977" fmla="*/ 6965632 w 7705725"/>
              <a:gd name="connsiteY3977" fmla="*/ 1300163 h 6857998"/>
              <a:gd name="connsiteX3978" fmla="*/ 6970712 w 7705725"/>
              <a:gd name="connsiteY3978" fmla="*/ 1297622 h 6857998"/>
              <a:gd name="connsiteX3979" fmla="*/ 6976428 w 7705725"/>
              <a:gd name="connsiteY3979" fmla="*/ 1295718 h 6857998"/>
              <a:gd name="connsiteX3980" fmla="*/ 6978968 w 7705725"/>
              <a:gd name="connsiteY3980" fmla="*/ 1297940 h 6857998"/>
              <a:gd name="connsiteX3981" fmla="*/ 6981508 w 7705725"/>
              <a:gd name="connsiteY3981" fmla="*/ 1299845 h 6857998"/>
              <a:gd name="connsiteX3982" fmla="*/ 6983412 w 7705725"/>
              <a:gd name="connsiteY3982" fmla="*/ 1302068 h 6857998"/>
              <a:gd name="connsiteX3983" fmla="*/ 6985000 w 7705725"/>
              <a:gd name="connsiteY3983" fmla="*/ 1304290 h 6857998"/>
              <a:gd name="connsiteX3984" fmla="*/ 6986270 w 7705725"/>
              <a:gd name="connsiteY3984" fmla="*/ 1306513 h 6857998"/>
              <a:gd name="connsiteX3985" fmla="*/ 6986905 w 7705725"/>
              <a:gd name="connsiteY3985" fmla="*/ 1308735 h 6857998"/>
              <a:gd name="connsiteX3986" fmla="*/ 6987222 w 7705725"/>
              <a:gd name="connsiteY3986" fmla="*/ 1310958 h 6857998"/>
              <a:gd name="connsiteX3987" fmla="*/ 6987222 w 7705725"/>
              <a:gd name="connsiteY3987" fmla="*/ 1313498 h 6857998"/>
              <a:gd name="connsiteX3988" fmla="*/ 6987222 w 7705725"/>
              <a:gd name="connsiteY3988" fmla="*/ 1315720 h 6857998"/>
              <a:gd name="connsiteX3989" fmla="*/ 6986905 w 7705725"/>
              <a:gd name="connsiteY3989" fmla="*/ 1317625 h 6857998"/>
              <a:gd name="connsiteX3990" fmla="*/ 6985318 w 7705725"/>
              <a:gd name="connsiteY3990" fmla="*/ 1322070 h 6857998"/>
              <a:gd name="connsiteX3991" fmla="*/ 6983095 w 7705725"/>
              <a:gd name="connsiteY3991" fmla="*/ 1326833 h 6857998"/>
              <a:gd name="connsiteX3992" fmla="*/ 6980872 w 7705725"/>
              <a:gd name="connsiteY3992" fmla="*/ 1331595 h 6857998"/>
              <a:gd name="connsiteX3993" fmla="*/ 6975475 w 7705725"/>
              <a:gd name="connsiteY3993" fmla="*/ 1340485 h 6857998"/>
              <a:gd name="connsiteX3994" fmla="*/ 6972935 w 7705725"/>
              <a:gd name="connsiteY3994" fmla="*/ 1344930 h 6857998"/>
              <a:gd name="connsiteX3995" fmla="*/ 6971030 w 7705725"/>
              <a:gd name="connsiteY3995" fmla="*/ 1349693 h 6857998"/>
              <a:gd name="connsiteX3996" fmla="*/ 6970395 w 7705725"/>
              <a:gd name="connsiteY3996" fmla="*/ 1353820 h 6857998"/>
              <a:gd name="connsiteX3997" fmla="*/ 6970078 w 7705725"/>
              <a:gd name="connsiteY3997" fmla="*/ 1356043 h 6857998"/>
              <a:gd name="connsiteX3998" fmla="*/ 6970078 w 7705725"/>
              <a:gd name="connsiteY3998" fmla="*/ 1358265 h 6857998"/>
              <a:gd name="connsiteX3999" fmla="*/ 6970395 w 7705725"/>
              <a:gd name="connsiteY3999" fmla="*/ 1360488 h 6857998"/>
              <a:gd name="connsiteX4000" fmla="*/ 6971030 w 7705725"/>
              <a:gd name="connsiteY4000" fmla="*/ 1362710 h 6857998"/>
              <a:gd name="connsiteX4001" fmla="*/ 6972300 w 7705725"/>
              <a:gd name="connsiteY4001" fmla="*/ 1364933 h 6857998"/>
              <a:gd name="connsiteX4002" fmla="*/ 6973570 w 7705725"/>
              <a:gd name="connsiteY4002" fmla="*/ 1367155 h 6857998"/>
              <a:gd name="connsiteX4003" fmla="*/ 6975158 w 7705725"/>
              <a:gd name="connsiteY4003" fmla="*/ 1370330 h 6857998"/>
              <a:gd name="connsiteX4004" fmla="*/ 6976745 w 7705725"/>
              <a:gd name="connsiteY4004" fmla="*/ 1373188 h 6857998"/>
              <a:gd name="connsiteX4005" fmla="*/ 6978332 w 7705725"/>
              <a:gd name="connsiteY4005" fmla="*/ 1376045 h 6857998"/>
              <a:gd name="connsiteX4006" fmla="*/ 6979602 w 7705725"/>
              <a:gd name="connsiteY4006" fmla="*/ 1378268 h 6857998"/>
              <a:gd name="connsiteX4007" fmla="*/ 6981508 w 7705725"/>
              <a:gd name="connsiteY4007" fmla="*/ 1380173 h 6857998"/>
              <a:gd name="connsiteX4008" fmla="*/ 6983095 w 7705725"/>
              <a:gd name="connsiteY4008" fmla="*/ 1381760 h 6857998"/>
              <a:gd name="connsiteX4009" fmla="*/ 6985000 w 7705725"/>
              <a:gd name="connsiteY4009" fmla="*/ 1382713 h 6857998"/>
              <a:gd name="connsiteX4010" fmla="*/ 6986905 w 7705725"/>
              <a:gd name="connsiteY4010" fmla="*/ 1383983 h 6857998"/>
              <a:gd name="connsiteX4011" fmla="*/ 6990715 w 7705725"/>
              <a:gd name="connsiteY4011" fmla="*/ 1385253 h 6857998"/>
              <a:gd name="connsiteX4012" fmla="*/ 6994525 w 7705725"/>
              <a:gd name="connsiteY4012" fmla="*/ 1386206 h 6857998"/>
              <a:gd name="connsiteX4013" fmla="*/ 6998652 w 7705725"/>
              <a:gd name="connsiteY4013" fmla="*/ 1386206 h 6857998"/>
              <a:gd name="connsiteX4014" fmla="*/ 7002462 w 7705725"/>
              <a:gd name="connsiteY4014" fmla="*/ 1386206 h 6857998"/>
              <a:gd name="connsiteX4015" fmla="*/ 7010400 w 7705725"/>
              <a:gd name="connsiteY4015" fmla="*/ 1386206 h 6857998"/>
              <a:gd name="connsiteX4016" fmla="*/ 7014528 w 7705725"/>
              <a:gd name="connsiteY4016" fmla="*/ 1386523 h 6857998"/>
              <a:gd name="connsiteX4017" fmla="*/ 7018338 w 7705725"/>
              <a:gd name="connsiteY4017" fmla="*/ 1387158 h 6857998"/>
              <a:gd name="connsiteX4018" fmla="*/ 7021830 w 7705725"/>
              <a:gd name="connsiteY4018" fmla="*/ 1388746 h 6857998"/>
              <a:gd name="connsiteX4019" fmla="*/ 7023735 w 7705725"/>
              <a:gd name="connsiteY4019" fmla="*/ 1390016 h 6857998"/>
              <a:gd name="connsiteX4020" fmla="*/ 7025640 w 7705725"/>
              <a:gd name="connsiteY4020" fmla="*/ 1390968 h 6857998"/>
              <a:gd name="connsiteX4021" fmla="*/ 7027228 w 7705725"/>
              <a:gd name="connsiteY4021" fmla="*/ 1392555 h 6857998"/>
              <a:gd name="connsiteX4022" fmla="*/ 7028815 w 7705725"/>
              <a:gd name="connsiteY4022" fmla="*/ 1394460 h 6857998"/>
              <a:gd name="connsiteX4023" fmla="*/ 7030720 w 7705725"/>
              <a:gd name="connsiteY4023" fmla="*/ 1396683 h 6857998"/>
              <a:gd name="connsiteX4024" fmla="*/ 7032308 w 7705725"/>
              <a:gd name="connsiteY4024" fmla="*/ 1399223 h 6857998"/>
              <a:gd name="connsiteX4025" fmla="*/ 7029132 w 7705725"/>
              <a:gd name="connsiteY4025" fmla="*/ 1402080 h 6857998"/>
              <a:gd name="connsiteX4026" fmla="*/ 7026592 w 7705725"/>
              <a:gd name="connsiteY4026" fmla="*/ 1404303 h 6857998"/>
              <a:gd name="connsiteX4027" fmla="*/ 7024370 w 7705725"/>
              <a:gd name="connsiteY4027" fmla="*/ 1406843 h 6857998"/>
              <a:gd name="connsiteX4028" fmla="*/ 7022465 w 7705725"/>
              <a:gd name="connsiteY4028" fmla="*/ 1409065 h 6857998"/>
              <a:gd name="connsiteX4029" fmla="*/ 7019290 w 7705725"/>
              <a:gd name="connsiteY4029" fmla="*/ 1414463 h 6857998"/>
              <a:gd name="connsiteX4030" fmla="*/ 7016750 w 7705725"/>
              <a:gd name="connsiteY4030" fmla="*/ 1419225 h 6857998"/>
              <a:gd name="connsiteX4031" fmla="*/ 7013892 w 7705725"/>
              <a:gd name="connsiteY4031" fmla="*/ 1424305 h 6857998"/>
              <a:gd name="connsiteX4032" fmla="*/ 7010718 w 7705725"/>
              <a:gd name="connsiteY4032" fmla="*/ 1429068 h 6857998"/>
              <a:gd name="connsiteX4033" fmla="*/ 7008812 w 7705725"/>
              <a:gd name="connsiteY4033" fmla="*/ 1431925 h 6857998"/>
              <a:gd name="connsiteX4034" fmla="*/ 7006590 w 7705725"/>
              <a:gd name="connsiteY4034" fmla="*/ 1434148 h 6857998"/>
              <a:gd name="connsiteX4035" fmla="*/ 7003415 w 7705725"/>
              <a:gd name="connsiteY4035" fmla="*/ 1436688 h 6857998"/>
              <a:gd name="connsiteX4036" fmla="*/ 7000240 w 7705725"/>
              <a:gd name="connsiteY4036" fmla="*/ 1438910 h 6857998"/>
              <a:gd name="connsiteX4037" fmla="*/ 7002780 w 7705725"/>
              <a:gd name="connsiteY4037" fmla="*/ 1444943 h 6857998"/>
              <a:gd name="connsiteX4038" fmla="*/ 7005638 w 7705725"/>
              <a:gd name="connsiteY4038" fmla="*/ 1450023 h 6857998"/>
              <a:gd name="connsiteX4039" fmla="*/ 7009130 w 7705725"/>
              <a:gd name="connsiteY4039" fmla="*/ 1453833 h 6857998"/>
              <a:gd name="connsiteX4040" fmla="*/ 7012622 w 7705725"/>
              <a:gd name="connsiteY4040" fmla="*/ 1457008 h 6857998"/>
              <a:gd name="connsiteX4041" fmla="*/ 7015798 w 7705725"/>
              <a:gd name="connsiteY4041" fmla="*/ 1459865 h 6857998"/>
              <a:gd name="connsiteX4042" fmla="*/ 7019290 w 7705725"/>
              <a:gd name="connsiteY4042" fmla="*/ 1462088 h 6857998"/>
              <a:gd name="connsiteX4043" fmla="*/ 7023100 w 7705725"/>
              <a:gd name="connsiteY4043" fmla="*/ 1463993 h 6857998"/>
              <a:gd name="connsiteX4044" fmla="*/ 7026910 w 7705725"/>
              <a:gd name="connsiteY4044" fmla="*/ 1465263 h 6857998"/>
              <a:gd name="connsiteX4045" fmla="*/ 7033895 w 7705725"/>
              <a:gd name="connsiteY4045" fmla="*/ 1468755 h 6857998"/>
              <a:gd name="connsiteX4046" fmla="*/ 7037705 w 7705725"/>
              <a:gd name="connsiteY4046" fmla="*/ 1470660 h 6857998"/>
              <a:gd name="connsiteX4047" fmla="*/ 7041198 w 7705725"/>
              <a:gd name="connsiteY4047" fmla="*/ 1472883 h 6857998"/>
              <a:gd name="connsiteX4048" fmla="*/ 7044690 w 7705725"/>
              <a:gd name="connsiteY4048" fmla="*/ 1475423 h 6857998"/>
              <a:gd name="connsiteX4049" fmla="*/ 7047865 w 7705725"/>
              <a:gd name="connsiteY4049" fmla="*/ 1478915 h 6857998"/>
              <a:gd name="connsiteX4050" fmla="*/ 7051358 w 7705725"/>
              <a:gd name="connsiteY4050" fmla="*/ 1483043 h 6857998"/>
              <a:gd name="connsiteX4051" fmla="*/ 7053898 w 7705725"/>
              <a:gd name="connsiteY4051" fmla="*/ 1488123 h 6857998"/>
              <a:gd name="connsiteX4052" fmla="*/ 7051675 w 7705725"/>
              <a:gd name="connsiteY4052" fmla="*/ 1490663 h 6857998"/>
              <a:gd name="connsiteX4053" fmla="*/ 7049135 w 7705725"/>
              <a:gd name="connsiteY4053" fmla="*/ 1492568 h 6857998"/>
              <a:gd name="connsiteX4054" fmla="*/ 7046912 w 7705725"/>
              <a:gd name="connsiteY4054" fmla="*/ 1494155 h 6857998"/>
              <a:gd name="connsiteX4055" fmla="*/ 7044690 w 7705725"/>
              <a:gd name="connsiteY4055" fmla="*/ 1495108 h 6857998"/>
              <a:gd name="connsiteX4056" fmla="*/ 7042468 w 7705725"/>
              <a:gd name="connsiteY4056" fmla="*/ 1496060 h 6857998"/>
              <a:gd name="connsiteX4057" fmla="*/ 7039928 w 7705725"/>
              <a:gd name="connsiteY4057" fmla="*/ 1496695 h 6857998"/>
              <a:gd name="connsiteX4058" fmla="*/ 7035800 w 7705725"/>
              <a:gd name="connsiteY4058" fmla="*/ 1497330 h 6857998"/>
              <a:gd name="connsiteX4059" fmla="*/ 7031672 w 7705725"/>
              <a:gd name="connsiteY4059" fmla="*/ 1497965 h 6857998"/>
              <a:gd name="connsiteX4060" fmla="*/ 7027545 w 7705725"/>
              <a:gd name="connsiteY4060" fmla="*/ 1498600 h 6857998"/>
              <a:gd name="connsiteX4061" fmla="*/ 7025322 w 7705725"/>
              <a:gd name="connsiteY4061" fmla="*/ 1499235 h 6857998"/>
              <a:gd name="connsiteX4062" fmla="*/ 7023100 w 7705725"/>
              <a:gd name="connsiteY4062" fmla="*/ 1500188 h 6857998"/>
              <a:gd name="connsiteX4063" fmla="*/ 7020878 w 7705725"/>
              <a:gd name="connsiteY4063" fmla="*/ 1501140 h 6857998"/>
              <a:gd name="connsiteX4064" fmla="*/ 7018655 w 7705725"/>
              <a:gd name="connsiteY4064" fmla="*/ 1502728 h 6857998"/>
              <a:gd name="connsiteX4065" fmla="*/ 7029450 w 7705725"/>
              <a:gd name="connsiteY4065" fmla="*/ 1511618 h 6857998"/>
              <a:gd name="connsiteX4066" fmla="*/ 7039928 w 7705725"/>
              <a:gd name="connsiteY4066" fmla="*/ 1520190 h 6857998"/>
              <a:gd name="connsiteX4067" fmla="*/ 7045325 w 7705725"/>
              <a:gd name="connsiteY4067" fmla="*/ 1524635 h 6857998"/>
              <a:gd name="connsiteX4068" fmla="*/ 7049770 w 7705725"/>
              <a:gd name="connsiteY4068" fmla="*/ 1528763 h 6857998"/>
              <a:gd name="connsiteX4069" fmla="*/ 7054532 w 7705725"/>
              <a:gd name="connsiteY4069" fmla="*/ 1533208 h 6857998"/>
              <a:gd name="connsiteX4070" fmla="*/ 7058025 w 7705725"/>
              <a:gd name="connsiteY4070" fmla="*/ 1537653 h 6857998"/>
              <a:gd name="connsiteX4071" fmla="*/ 7061518 w 7705725"/>
              <a:gd name="connsiteY4071" fmla="*/ 1542415 h 6857998"/>
              <a:gd name="connsiteX4072" fmla="*/ 7064058 w 7705725"/>
              <a:gd name="connsiteY4072" fmla="*/ 1547178 h 6857998"/>
              <a:gd name="connsiteX4073" fmla="*/ 7065962 w 7705725"/>
              <a:gd name="connsiteY4073" fmla="*/ 1552575 h 6857998"/>
              <a:gd name="connsiteX4074" fmla="*/ 7067232 w 7705725"/>
              <a:gd name="connsiteY4074" fmla="*/ 1557655 h 6857998"/>
              <a:gd name="connsiteX4075" fmla="*/ 7067550 w 7705725"/>
              <a:gd name="connsiteY4075" fmla="*/ 1560830 h 6857998"/>
              <a:gd name="connsiteX4076" fmla="*/ 7067550 w 7705725"/>
              <a:gd name="connsiteY4076" fmla="*/ 1563688 h 6857998"/>
              <a:gd name="connsiteX4077" fmla="*/ 7067550 w 7705725"/>
              <a:gd name="connsiteY4077" fmla="*/ 1566863 h 6857998"/>
              <a:gd name="connsiteX4078" fmla="*/ 7067232 w 7705725"/>
              <a:gd name="connsiteY4078" fmla="*/ 1569720 h 6857998"/>
              <a:gd name="connsiteX4079" fmla="*/ 7066598 w 7705725"/>
              <a:gd name="connsiteY4079" fmla="*/ 1573213 h 6857998"/>
              <a:gd name="connsiteX4080" fmla="*/ 7065645 w 7705725"/>
              <a:gd name="connsiteY4080" fmla="*/ 1576705 h 6857998"/>
              <a:gd name="connsiteX4081" fmla="*/ 7063105 w 7705725"/>
              <a:gd name="connsiteY4081" fmla="*/ 1583373 h 6857998"/>
              <a:gd name="connsiteX4082" fmla="*/ 7064058 w 7705725"/>
              <a:gd name="connsiteY4082" fmla="*/ 1585278 h 6857998"/>
              <a:gd name="connsiteX4083" fmla="*/ 7065645 w 7705725"/>
              <a:gd name="connsiteY4083" fmla="*/ 1585913 h 6857998"/>
              <a:gd name="connsiteX4084" fmla="*/ 7067232 w 7705725"/>
              <a:gd name="connsiteY4084" fmla="*/ 1586865 h 6857998"/>
              <a:gd name="connsiteX4085" fmla="*/ 7068502 w 7705725"/>
              <a:gd name="connsiteY4085" fmla="*/ 1586865 h 6857998"/>
              <a:gd name="connsiteX4086" fmla="*/ 7069455 w 7705725"/>
              <a:gd name="connsiteY4086" fmla="*/ 1586865 h 6857998"/>
              <a:gd name="connsiteX4087" fmla="*/ 7070725 w 7705725"/>
              <a:gd name="connsiteY4087" fmla="*/ 1586548 h 6857998"/>
              <a:gd name="connsiteX4088" fmla="*/ 7071678 w 7705725"/>
              <a:gd name="connsiteY4088" fmla="*/ 1585595 h 6857998"/>
              <a:gd name="connsiteX4089" fmla="*/ 7072630 w 7705725"/>
              <a:gd name="connsiteY4089" fmla="*/ 1584643 h 6857998"/>
              <a:gd name="connsiteX4090" fmla="*/ 7073900 w 7705725"/>
              <a:gd name="connsiteY4090" fmla="*/ 1582420 h 6857998"/>
              <a:gd name="connsiteX4091" fmla="*/ 7074535 w 7705725"/>
              <a:gd name="connsiteY4091" fmla="*/ 1579880 h 6857998"/>
              <a:gd name="connsiteX4092" fmla="*/ 7074535 w 7705725"/>
              <a:gd name="connsiteY4092" fmla="*/ 1578928 h 6857998"/>
              <a:gd name="connsiteX4093" fmla="*/ 7074535 w 7705725"/>
              <a:gd name="connsiteY4093" fmla="*/ 1577658 h 6857998"/>
              <a:gd name="connsiteX4094" fmla="*/ 7073900 w 7705725"/>
              <a:gd name="connsiteY4094" fmla="*/ 1577023 h 6857998"/>
              <a:gd name="connsiteX4095" fmla="*/ 7073265 w 7705725"/>
              <a:gd name="connsiteY4095" fmla="*/ 1576388 h 6857998"/>
              <a:gd name="connsiteX4096" fmla="*/ 7078662 w 7705725"/>
              <a:gd name="connsiteY4096" fmla="*/ 1579563 h 6857998"/>
              <a:gd name="connsiteX4097" fmla="*/ 7084060 w 7705725"/>
              <a:gd name="connsiteY4097" fmla="*/ 1584325 h 6857998"/>
              <a:gd name="connsiteX4098" fmla="*/ 7089775 w 7705725"/>
              <a:gd name="connsiteY4098" fmla="*/ 1589088 h 6857998"/>
              <a:gd name="connsiteX4099" fmla="*/ 7095490 w 7705725"/>
              <a:gd name="connsiteY4099" fmla="*/ 1595120 h 6857998"/>
              <a:gd name="connsiteX4100" fmla="*/ 7100888 w 7705725"/>
              <a:gd name="connsiteY4100" fmla="*/ 1601470 h 6857998"/>
              <a:gd name="connsiteX4101" fmla="*/ 7105968 w 7705725"/>
              <a:gd name="connsiteY4101" fmla="*/ 1608455 h 6857998"/>
              <a:gd name="connsiteX4102" fmla="*/ 7111048 w 7705725"/>
              <a:gd name="connsiteY4102" fmla="*/ 1615758 h 6857998"/>
              <a:gd name="connsiteX4103" fmla="*/ 7115492 w 7705725"/>
              <a:gd name="connsiteY4103" fmla="*/ 1623378 h 6857998"/>
              <a:gd name="connsiteX4104" fmla="*/ 7119620 w 7705725"/>
              <a:gd name="connsiteY4104" fmla="*/ 1631315 h 6857998"/>
              <a:gd name="connsiteX4105" fmla="*/ 7123430 w 7705725"/>
              <a:gd name="connsiteY4105" fmla="*/ 1639570 h 6857998"/>
              <a:gd name="connsiteX4106" fmla="*/ 7126288 w 7705725"/>
              <a:gd name="connsiteY4106" fmla="*/ 1647508 h 6857998"/>
              <a:gd name="connsiteX4107" fmla="*/ 7129145 w 7705725"/>
              <a:gd name="connsiteY4107" fmla="*/ 1655445 h 6857998"/>
              <a:gd name="connsiteX4108" fmla="*/ 7130732 w 7705725"/>
              <a:gd name="connsiteY4108" fmla="*/ 1663383 h 6857998"/>
              <a:gd name="connsiteX4109" fmla="*/ 7131685 w 7705725"/>
              <a:gd name="connsiteY4109" fmla="*/ 1671003 h 6857998"/>
              <a:gd name="connsiteX4110" fmla="*/ 7131685 w 7705725"/>
              <a:gd name="connsiteY4110" fmla="*/ 1677988 h 6857998"/>
              <a:gd name="connsiteX4111" fmla="*/ 7131685 w 7705725"/>
              <a:gd name="connsiteY4111" fmla="*/ 1681480 h 6857998"/>
              <a:gd name="connsiteX4112" fmla="*/ 7131050 w 7705725"/>
              <a:gd name="connsiteY4112" fmla="*/ 1684973 h 6857998"/>
              <a:gd name="connsiteX4113" fmla="*/ 7134225 w 7705725"/>
              <a:gd name="connsiteY4113" fmla="*/ 1686243 h 6857998"/>
              <a:gd name="connsiteX4114" fmla="*/ 7137718 w 7705725"/>
              <a:gd name="connsiteY4114" fmla="*/ 1687513 h 6857998"/>
              <a:gd name="connsiteX4115" fmla="*/ 7141210 w 7705725"/>
              <a:gd name="connsiteY4115" fmla="*/ 1687830 h 6857998"/>
              <a:gd name="connsiteX4116" fmla="*/ 7144068 w 7705725"/>
              <a:gd name="connsiteY4116" fmla="*/ 1687830 h 6857998"/>
              <a:gd name="connsiteX4117" fmla="*/ 7147242 w 7705725"/>
              <a:gd name="connsiteY4117" fmla="*/ 1687513 h 6857998"/>
              <a:gd name="connsiteX4118" fmla="*/ 7149782 w 7705725"/>
              <a:gd name="connsiteY4118" fmla="*/ 1686878 h 6857998"/>
              <a:gd name="connsiteX4119" fmla="*/ 7154862 w 7705725"/>
              <a:gd name="connsiteY4119" fmla="*/ 1685925 h 6857998"/>
              <a:gd name="connsiteX4120" fmla="*/ 7156768 w 7705725"/>
              <a:gd name="connsiteY4120" fmla="*/ 1685608 h 6857998"/>
              <a:gd name="connsiteX4121" fmla="*/ 7158038 w 7705725"/>
              <a:gd name="connsiteY4121" fmla="*/ 1685925 h 6857998"/>
              <a:gd name="connsiteX4122" fmla="*/ 7159308 w 7705725"/>
              <a:gd name="connsiteY4122" fmla="*/ 1686878 h 6857998"/>
              <a:gd name="connsiteX4123" fmla="*/ 7159942 w 7705725"/>
              <a:gd name="connsiteY4123" fmla="*/ 1688148 h 6857998"/>
              <a:gd name="connsiteX4124" fmla="*/ 7160260 w 7705725"/>
              <a:gd name="connsiteY4124" fmla="*/ 1690688 h 6857998"/>
              <a:gd name="connsiteX4125" fmla="*/ 7159942 w 7705725"/>
              <a:gd name="connsiteY4125" fmla="*/ 1693863 h 6857998"/>
              <a:gd name="connsiteX4126" fmla="*/ 7159308 w 7705725"/>
              <a:gd name="connsiteY4126" fmla="*/ 1697990 h 6857998"/>
              <a:gd name="connsiteX4127" fmla="*/ 7158038 w 7705725"/>
              <a:gd name="connsiteY4127" fmla="*/ 1703705 h 6857998"/>
              <a:gd name="connsiteX4128" fmla="*/ 7161848 w 7705725"/>
              <a:gd name="connsiteY4128" fmla="*/ 1707516 h 6857998"/>
              <a:gd name="connsiteX4129" fmla="*/ 7165975 w 7705725"/>
              <a:gd name="connsiteY4129" fmla="*/ 1711008 h 6857998"/>
              <a:gd name="connsiteX4130" fmla="*/ 7170102 w 7705725"/>
              <a:gd name="connsiteY4130" fmla="*/ 1713865 h 6857998"/>
              <a:gd name="connsiteX4131" fmla="*/ 7174230 w 7705725"/>
              <a:gd name="connsiteY4131" fmla="*/ 1716723 h 6857998"/>
              <a:gd name="connsiteX4132" fmla="*/ 7178358 w 7705725"/>
              <a:gd name="connsiteY4132" fmla="*/ 1719263 h 6857998"/>
              <a:gd name="connsiteX4133" fmla="*/ 7183120 w 7705725"/>
              <a:gd name="connsiteY4133" fmla="*/ 1721485 h 6857998"/>
              <a:gd name="connsiteX4134" fmla="*/ 7187248 w 7705725"/>
              <a:gd name="connsiteY4134" fmla="*/ 1723708 h 6857998"/>
              <a:gd name="connsiteX4135" fmla="*/ 7192010 w 7705725"/>
              <a:gd name="connsiteY4135" fmla="*/ 1725613 h 6857998"/>
              <a:gd name="connsiteX4136" fmla="*/ 7196455 w 7705725"/>
              <a:gd name="connsiteY4136" fmla="*/ 1727200 h 6857998"/>
              <a:gd name="connsiteX4137" fmla="*/ 7201218 w 7705725"/>
              <a:gd name="connsiteY4137" fmla="*/ 1728788 h 6857998"/>
              <a:gd name="connsiteX4138" fmla="*/ 7205980 w 7705725"/>
              <a:gd name="connsiteY4138" fmla="*/ 1729741 h 6857998"/>
              <a:gd name="connsiteX4139" fmla="*/ 7211060 w 7705725"/>
              <a:gd name="connsiteY4139" fmla="*/ 1730375 h 6857998"/>
              <a:gd name="connsiteX4140" fmla="*/ 7216140 w 7705725"/>
              <a:gd name="connsiteY4140" fmla="*/ 1731328 h 6857998"/>
              <a:gd name="connsiteX4141" fmla="*/ 7221220 w 7705725"/>
              <a:gd name="connsiteY4141" fmla="*/ 1731645 h 6857998"/>
              <a:gd name="connsiteX4142" fmla="*/ 7226300 w 7705725"/>
              <a:gd name="connsiteY4142" fmla="*/ 1731645 h 6857998"/>
              <a:gd name="connsiteX4143" fmla="*/ 7231698 w 7705725"/>
              <a:gd name="connsiteY4143" fmla="*/ 1731645 h 6857998"/>
              <a:gd name="connsiteX4144" fmla="*/ 7231062 w 7705725"/>
              <a:gd name="connsiteY4144" fmla="*/ 1735138 h 6857998"/>
              <a:gd name="connsiteX4145" fmla="*/ 7229475 w 7705725"/>
              <a:gd name="connsiteY4145" fmla="*/ 1738313 h 6857998"/>
              <a:gd name="connsiteX4146" fmla="*/ 7227570 w 7705725"/>
              <a:gd name="connsiteY4146" fmla="*/ 1741805 h 6857998"/>
              <a:gd name="connsiteX4147" fmla="*/ 7225665 w 7705725"/>
              <a:gd name="connsiteY4147" fmla="*/ 1744980 h 6857998"/>
              <a:gd name="connsiteX4148" fmla="*/ 7221220 w 7705725"/>
              <a:gd name="connsiteY4148" fmla="*/ 1751330 h 6857998"/>
              <a:gd name="connsiteX4149" fmla="*/ 7215822 w 7705725"/>
              <a:gd name="connsiteY4149" fmla="*/ 1757681 h 6857998"/>
              <a:gd name="connsiteX4150" fmla="*/ 7211378 w 7705725"/>
              <a:gd name="connsiteY4150" fmla="*/ 1763713 h 6857998"/>
              <a:gd name="connsiteX4151" fmla="*/ 7209155 w 7705725"/>
              <a:gd name="connsiteY4151" fmla="*/ 1767205 h 6857998"/>
              <a:gd name="connsiteX4152" fmla="*/ 7207250 w 7705725"/>
              <a:gd name="connsiteY4152" fmla="*/ 1770063 h 6857998"/>
              <a:gd name="connsiteX4153" fmla="*/ 7205662 w 7705725"/>
              <a:gd name="connsiteY4153" fmla="*/ 1773556 h 6857998"/>
              <a:gd name="connsiteX4154" fmla="*/ 7204392 w 7705725"/>
              <a:gd name="connsiteY4154" fmla="*/ 1777048 h 6857998"/>
              <a:gd name="connsiteX4155" fmla="*/ 7204075 w 7705725"/>
              <a:gd name="connsiteY4155" fmla="*/ 1780223 h 6857998"/>
              <a:gd name="connsiteX4156" fmla="*/ 7204075 w 7705725"/>
              <a:gd name="connsiteY4156" fmla="*/ 1783715 h 6857998"/>
              <a:gd name="connsiteX4157" fmla="*/ 7211378 w 7705725"/>
              <a:gd name="connsiteY4157" fmla="*/ 1786573 h 6857998"/>
              <a:gd name="connsiteX4158" fmla="*/ 7215188 w 7705725"/>
              <a:gd name="connsiteY4158" fmla="*/ 1788478 h 6857998"/>
              <a:gd name="connsiteX4159" fmla="*/ 7218362 w 7705725"/>
              <a:gd name="connsiteY4159" fmla="*/ 1791018 h 6857998"/>
              <a:gd name="connsiteX4160" fmla="*/ 7221538 w 7705725"/>
              <a:gd name="connsiteY4160" fmla="*/ 1793241 h 6857998"/>
              <a:gd name="connsiteX4161" fmla="*/ 7225030 w 7705725"/>
              <a:gd name="connsiteY4161" fmla="*/ 1796415 h 6857998"/>
              <a:gd name="connsiteX4162" fmla="*/ 7227570 w 7705725"/>
              <a:gd name="connsiteY4162" fmla="*/ 1799908 h 6857998"/>
              <a:gd name="connsiteX4163" fmla="*/ 7230110 w 7705725"/>
              <a:gd name="connsiteY4163" fmla="*/ 1804353 h 6857998"/>
              <a:gd name="connsiteX4164" fmla="*/ 7234555 w 7705725"/>
              <a:gd name="connsiteY4164" fmla="*/ 1801813 h 6857998"/>
              <a:gd name="connsiteX4165" fmla="*/ 7238365 w 7705725"/>
              <a:gd name="connsiteY4165" fmla="*/ 1798956 h 6857998"/>
              <a:gd name="connsiteX4166" fmla="*/ 7242175 w 7705725"/>
              <a:gd name="connsiteY4166" fmla="*/ 1796098 h 6857998"/>
              <a:gd name="connsiteX4167" fmla="*/ 7245350 w 7705725"/>
              <a:gd name="connsiteY4167" fmla="*/ 1793241 h 6857998"/>
              <a:gd name="connsiteX4168" fmla="*/ 7250748 w 7705725"/>
              <a:gd name="connsiteY4168" fmla="*/ 1787208 h 6857998"/>
              <a:gd name="connsiteX4169" fmla="*/ 7255828 w 7705725"/>
              <a:gd name="connsiteY4169" fmla="*/ 1780540 h 6857998"/>
              <a:gd name="connsiteX4170" fmla="*/ 7261860 w 7705725"/>
              <a:gd name="connsiteY4170" fmla="*/ 1774508 h 6857998"/>
              <a:gd name="connsiteX4171" fmla="*/ 7265352 w 7705725"/>
              <a:gd name="connsiteY4171" fmla="*/ 1771968 h 6857998"/>
              <a:gd name="connsiteX4172" fmla="*/ 7268845 w 7705725"/>
              <a:gd name="connsiteY4172" fmla="*/ 1769110 h 6857998"/>
              <a:gd name="connsiteX4173" fmla="*/ 7273290 w 7705725"/>
              <a:gd name="connsiteY4173" fmla="*/ 1766253 h 6857998"/>
              <a:gd name="connsiteX4174" fmla="*/ 7278052 w 7705725"/>
              <a:gd name="connsiteY4174" fmla="*/ 1763713 h 6857998"/>
              <a:gd name="connsiteX4175" fmla="*/ 7283768 w 7705725"/>
              <a:gd name="connsiteY4175" fmla="*/ 1761173 h 6857998"/>
              <a:gd name="connsiteX4176" fmla="*/ 7290118 w 7705725"/>
              <a:gd name="connsiteY4176" fmla="*/ 1758951 h 6857998"/>
              <a:gd name="connsiteX4177" fmla="*/ 7292340 w 7705725"/>
              <a:gd name="connsiteY4177" fmla="*/ 1763078 h 6857998"/>
              <a:gd name="connsiteX4178" fmla="*/ 7293928 w 7705725"/>
              <a:gd name="connsiteY4178" fmla="*/ 1766253 h 6857998"/>
              <a:gd name="connsiteX4179" fmla="*/ 7294880 w 7705725"/>
              <a:gd name="connsiteY4179" fmla="*/ 1769110 h 6857998"/>
              <a:gd name="connsiteX4180" fmla="*/ 7295515 w 7705725"/>
              <a:gd name="connsiteY4180" fmla="*/ 1771333 h 6857998"/>
              <a:gd name="connsiteX4181" fmla="*/ 7295515 w 7705725"/>
              <a:gd name="connsiteY4181" fmla="*/ 1773238 h 6857998"/>
              <a:gd name="connsiteX4182" fmla="*/ 7294880 w 7705725"/>
              <a:gd name="connsiteY4182" fmla="*/ 1774190 h 6857998"/>
              <a:gd name="connsiteX4183" fmla="*/ 7293928 w 7705725"/>
              <a:gd name="connsiteY4183" fmla="*/ 1775461 h 6857998"/>
              <a:gd name="connsiteX4184" fmla="*/ 7292658 w 7705725"/>
              <a:gd name="connsiteY4184" fmla="*/ 1776095 h 6857998"/>
              <a:gd name="connsiteX4185" fmla="*/ 7290752 w 7705725"/>
              <a:gd name="connsiteY4185" fmla="*/ 1776413 h 6857998"/>
              <a:gd name="connsiteX4186" fmla="*/ 7288848 w 7705725"/>
              <a:gd name="connsiteY4186" fmla="*/ 1777365 h 6857998"/>
              <a:gd name="connsiteX4187" fmla="*/ 7284402 w 7705725"/>
              <a:gd name="connsiteY4187" fmla="*/ 1777683 h 6857998"/>
              <a:gd name="connsiteX4188" fmla="*/ 7279322 w 7705725"/>
              <a:gd name="connsiteY4188" fmla="*/ 1778318 h 6857998"/>
              <a:gd name="connsiteX4189" fmla="*/ 7276465 w 7705725"/>
              <a:gd name="connsiteY4189" fmla="*/ 1779270 h 6857998"/>
              <a:gd name="connsiteX4190" fmla="*/ 7273608 w 7705725"/>
              <a:gd name="connsiteY4190" fmla="*/ 1780223 h 6857998"/>
              <a:gd name="connsiteX4191" fmla="*/ 7274242 w 7705725"/>
              <a:gd name="connsiteY4191" fmla="*/ 1785621 h 6857998"/>
              <a:gd name="connsiteX4192" fmla="*/ 7275830 w 7705725"/>
              <a:gd name="connsiteY4192" fmla="*/ 1790066 h 6857998"/>
              <a:gd name="connsiteX4193" fmla="*/ 7277735 w 7705725"/>
              <a:gd name="connsiteY4193" fmla="*/ 1793558 h 6857998"/>
              <a:gd name="connsiteX4194" fmla="*/ 7279958 w 7705725"/>
              <a:gd name="connsiteY4194" fmla="*/ 1796098 h 6857998"/>
              <a:gd name="connsiteX4195" fmla="*/ 7282180 w 7705725"/>
              <a:gd name="connsiteY4195" fmla="*/ 1798320 h 6857998"/>
              <a:gd name="connsiteX4196" fmla="*/ 7285355 w 7705725"/>
              <a:gd name="connsiteY4196" fmla="*/ 1799908 h 6857998"/>
              <a:gd name="connsiteX4197" fmla="*/ 7288212 w 7705725"/>
              <a:gd name="connsiteY4197" fmla="*/ 1801496 h 6857998"/>
              <a:gd name="connsiteX4198" fmla="*/ 7291388 w 7705725"/>
              <a:gd name="connsiteY4198" fmla="*/ 1802448 h 6857998"/>
              <a:gd name="connsiteX4199" fmla="*/ 7297420 w 7705725"/>
              <a:gd name="connsiteY4199" fmla="*/ 1804353 h 6857998"/>
              <a:gd name="connsiteX4200" fmla="*/ 7300278 w 7705725"/>
              <a:gd name="connsiteY4200" fmla="*/ 1805941 h 6857998"/>
              <a:gd name="connsiteX4201" fmla="*/ 7302818 w 7705725"/>
              <a:gd name="connsiteY4201" fmla="*/ 1807528 h 6857998"/>
              <a:gd name="connsiteX4202" fmla="*/ 7305358 w 7705725"/>
              <a:gd name="connsiteY4202" fmla="*/ 1809750 h 6857998"/>
              <a:gd name="connsiteX4203" fmla="*/ 7306945 w 7705725"/>
              <a:gd name="connsiteY4203" fmla="*/ 1812291 h 6857998"/>
              <a:gd name="connsiteX4204" fmla="*/ 7308850 w 7705725"/>
              <a:gd name="connsiteY4204" fmla="*/ 1815783 h 6857998"/>
              <a:gd name="connsiteX4205" fmla="*/ 7310120 w 7705725"/>
              <a:gd name="connsiteY4205" fmla="*/ 1820228 h 6857998"/>
              <a:gd name="connsiteX4206" fmla="*/ 7310120 w 7705725"/>
              <a:gd name="connsiteY4206" fmla="*/ 1823085 h 6857998"/>
              <a:gd name="connsiteX4207" fmla="*/ 7310120 w 7705725"/>
              <a:gd name="connsiteY4207" fmla="*/ 1825943 h 6857998"/>
              <a:gd name="connsiteX4208" fmla="*/ 7309485 w 7705725"/>
              <a:gd name="connsiteY4208" fmla="*/ 1829118 h 6857998"/>
              <a:gd name="connsiteX4209" fmla="*/ 7308532 w 7705725"/>
              <a:gd name="connsiteY4209" fmla="*/ 1832293 h 6857998"/>
              <a:gd name="connsiteX4210" fmla="*/ 7305992 w 7705725"/>
              <a:gd name="connsiteY4210" fmla="*/ 1839278 h 6857998"/>
              <a:gd name="connsiteX4211" fmla="*/ 7302500 w 7705725"/>
              <a:gd name="connsiteY4211" fmla="*/ 1846580 h 6857998"/>
              <a:gd name="connsiteX4212" fmla="*/ 7294562 w 7705725"/>
              <a:gd name="connsiteY4212" fmla="*/ 1861503 h 6857998"/>
              <a:gd name="connsiteX4213" fmla="*/ 7290435 w 7705725"/>
              <a:gd name="connsiteY4213" fmla="*/ 1868805 h 6857998"/>
              <a:gd name="connsiteX4214" fmla="*/ 7287578 w 7705725"/>
              <a:gd name="connsiteY4214" fmla="*/ 1875791 h 6857998"/>
              <a:gd name="connsiteX4215" fmla="*/ 7284720 w 7705725"/>
              <a:gd name="connsiteY4215" fmla="*/ 1882140 h 6857998"/>
              <a:gd name="connsiteX4216" fmla="*/ 7284085 w 7705725"/>
              <a:gd name="connsiteY4216" fmla="*/ 1885316 h 6857998"/>
              <a:gd name="connsiteX4217" fmla="*/ 7283768 w 7705725"/>
              <a:gd name="connsiteY4217" fmla="*/ 1887855 h 6857998"/>
              <a:gd name="connsiteX4218" fmla="*/ 7283768 w 7705725"/>
              <a:gd name="connsiteY4218" fmla="*/ 1890396 h 6857998"/>
              <a:gd name="connsiteX4219" fmla="*/ 7284085 w 7705725"/>
              <a:gd name="connsiteY4219" fmla="*/ 1892618 h 6857998"/>
              <a:gd name="connsiteX4220" fmla="*/ 7284720 w 7705725"/>
              <a:gd name="connsiteY4220" fmla="*/ 1894841 h 6857998"/>
              <a:gd name="connsiteX4221" fmla="*/ 7285990 w 7705725"/>
              <a:gd name="connsiteY4221" fmla="*/ 1896428 h 6857998"/>
              <a:gd name="connsiteX4222" fmla="*/ 7287895 w 7705725"/>
              <a:gd name="connsiteY4222" fmla="*/ 1898015 h 6857998"/>
              <a:gd name="connsiteX4223" fmla="*/ 7290435 w 7705725"/>
              <a:gd name="connsiteY4223" fmla="*/ 1899286 h 6857998"/>
              <a:gd name="connsiteX4224" fmla="*/ 7293610 w 7705725"/>
              <a:gd name="connsiteY4224" fmla="*/ 1899921 h 6857998"/>
              <a:gd name="connsiteX4225" fmla="*/ 7297420 w 7705725"/>
              <a:gd name="connsiteY4225" fmla="*/ 1900238 h 6857998"/>
              <a:gd name="connsiteX4226" fmla="*/ 7301865 w 7705725"/>
              <a:gd name="connsiteY4226" fmla="*/ 1900238 h 6857998"/>
              <a:gd name="connsiteX4227" fmla="*/ 7306945 w 7705725"/>
              <a:gd name="connsiteY4227" fmla="*/ 1899921 h 6857998"/>
              <a:gd name="connsiteX4228" fmla="*/ 7312978 w 7705725"/>
              <a:gd name="connsiteY4228" fmla="*/ 1899286 h 6857998"/>
              <a:gd name="connsiteX4229" fmla="*/ 7319962 w 7705725"/>
              <a:gd name="connsiteY4229" fmla="*/ 1898015 h 6857998"/>
              <a:gd name="connsiteX4230" fmla="*/ 7322185 w 7705725"/>
              <a:gd name="connsiteY4230" fmla="*/ 1896111 h 6857998"/>
              <a:gd name="connsiteX4231" fmla="*/ 7323772 w 7705725"/>
              <a:gd name="connsiteY4231" fmla="*/ 1893888 h 6857998"/>
              <a:gd name="connsiteX4232" fmla="*/ 7324725 w 7705725"/>
              <a:gd name="connsiteY4232" fmla="*/ 1891348 h 6857998"/>
              <a:gd name="connsiteX4233" fmla="*/ 7325678 w 7705725"/>
              <a:gd name="connsiteY4233" fmla="*/ 1888491 h 6857998"/>
              <a:gd name="connsiteX4234" fmla="*/ 7325678 w 7705725"/>
              <a:gd name="connsiteY4234" fmla="*/ 1885951 h 6857998"/>
              <a:gd name="connsiteX4235" fmla="*/ 7325042 w 7705725"/>
              <a:gd name="connsiteY4235" fmla="*/ 1882776 h 6857998"/>
              <a:gd name="connsiteX4236" fmla="*/ 7324408 w 7705725"/>
              <a:gd name="connsiteY4236" fmla="*/ 1880236 h 6857998"/>
              <a:gd name="connsiteX4237" fmla="*/ 7323772 w 7705725"/>
              <a:gd name="connsiteY4237" fmla="*/ 1877695 h 6857998"/>
              <a:gd name="connsiteX4238" fmla="*/ 7322185 w 7705725"/>
              <a:gd name="connsiteY4238" fmla="*/ 1874838 h 6857998"/>
              <a:gd name="connsiteX4239" fmla="*/ 7320598 w 7705725"/>
              <a:gd name="connsiteY4239" fmla="*/ 1873250 h 6857998"/>
              <a:gd name="connsiteX4240" fmla="*/ 7318375 w 7705725"/>
              <a:gd name="connsiteY4240" fmla="*/ 1871346 h 6857998"/>
              <a:gd name="connsiteX4241" fmla="*/ 7316470 w 7705725"/>
              <a:gd name="connsiteY4241" fmla="*/ 1869758 h 6857998"/>
              <a:gd name="connsiteX4242" fmla="*/ 7314248 w 7705725"/>
              <a:gd name="connsiteY4242" fmla="*/ 1868488 h 6857998"/>
              <a:gd name="connsiteX4243" fmla="*/ 7311708 w 7705725"/>
              <a:gd name="connsiteY4243" fmla="*/ 1868171 h 6857998"/>
              <a:gd name="connsiteX4244" fmla="*/ 7308850 w 7705725"/>
              <a:gd name="connsiteY4244" fmla="*/ 1868488 h 6857998"/>
              <a:gd name="connsiteX4245" fmla="*/ 7306310 w 7705725"/>
              <a:gd name="connsiteY4245" fmla="*/ 1869758 h 6857998"/>
              <a:gd name="connsiteX4246" fmla="*/ 7307580 w 7705725"/>
              <a:gd name="connsiteY4246" fmla="*/ 1865630 h 6857998"/>
              <a:gd name="connsiteX4247" fmla="*/ 7308850 w 7705725"/>
              <a:gd name="connsiteY4247" fmla="*/ 1861821 h 6857998"/>
              <a:gd name="connsiteX4248" fmla="*/ 7311708 w 7705725"/>
              <a:gd name="connsiteY4248" fmla="*/ 1858328 h 6857998"/>
              <a:gd name="connsiteX4249" fmla="*/ 7314565 w 7705725"/>
              <a:gd name="connsiteY4249" fmla="*/ 1855153 h 6857998"/>
              <a:gd name="connsiteX4250" fmla="*/ 7318058 w 7705725"/>
              <a:gd name="connsiteY4250" fmla="*/ 1851661 h 6857998"/>
              <a:gd name="connsiteX4251" fmla="*/ 7322185 w 7705725"/>
              <a:gd name="connsiteY4251" fmla="*/ 1848168 h 6857998"/>
              <a:gd name="connsiteX4252" fmla="*/ 7330440 w 7705725"/>
              <a:gd name="connsiteY4252" fmla="*/ 1842135 h 6857998"/>
              <a:gd name="connsiteX4253" fmla="*/ 7339648 w 7705725"/>
              <a:gd name="connsiteY4253" fmla="*/ 1835786 h 6857998"/>
              <a:gd name="connsiteX4254" fmla="*/ 7348538 w 7705725"/>
              <a:gd name="connsiteY4254" fmla="*/ 1829753 h 6857998"/>
              <a:gd name="connsiteX4255" fmla="*/ 7352665 w 7705725"/>
              <a:gd name="connsiteY4255" fmla="*/ 1826578 h 6857998"/>
              <a:gd name="connsiteX4256" fmla="*/ 7356792 w 7705725"/>
              <a:gd name="connsiteY4256" fmla="*/ 1823403 h 6857998"/>
              <a:gd name="connsiteX4257" fmla="*/ 7360285 w 7705725"/>
              <a:gd name="connsiteY4257" fmla="*/ 1819910 h 6857998"/>
              <a:gd name="connsiteX4258" fmla="*/ 7363142 w 7705725"/>
              <a:gd name="connsiteY4258" fmla="*/ 1816418 h 6857998"/>
              <a:gd name="connsiteX4259" fmla="*/ 7376795 w 7705725"/>
              <a:gd name="connsiteY4259" fmla="*/ 1831341 h 6857998"/>
              <a:gd name="connsiteX4260" fmla="*/ 7383780 w 7705725"/>
              <a:gd name="connsiteY4260" fmla="*/ 1838643 h 6857998"/>
              <a:gd name="connsiteX4261" fmla="*/ 7390448 w 7705725"/>
              <a:gd name="connsiteY4261" fmla="*/ 1846580 h 6857998"/>
              <a:gd name="connsiteX4262" fmla="*/ 7396480 w 7705725"/>
              <a:gd name="connsiteY4262" fmla="*/ 1855470 h 6857998"/>
              <a:gd name="connsiteX4263" fmla="*/ 7399338 w 7705725"/>
              <a:gd name="connsiteY4263" fmla="*/ 1860233 h 6857998"/>
              <a:gd name="connsiteX4264" fmla="*/ 7402512 w 7705725"/>
              <a:gd name="connsiteY4264" fmla="*/ 1865313 h 6857998"/>
              <a:gd name="connsiteX4265" fmla="*/ 7405052 w 7705725"/>
              <a:gd name="connsiteY4265" fmla="*/ 1870393 h 6857998"/>
              <a:gd name="connsiteX4266" fmla="*/ 7407275 w 7705725"/>
              <a:gd name="connsiteY4266" fmla="*/ 1876108 h 6857998"/>
              <a:gd name="connsiteX4267" fmla="*/ 7410132 w 7705725"/>
              <a:gd name="connsiteY4267" fmla="*/ 1882140 h 6857998"/>
              <a:gd name="connsiteX4268" fmla="*/ 7412355 w 7705725"/>
              <a:gd name="connsiteY4268" fmla="*/ 1888808 h 6857998"/>
              <a:gd name="connsiteX4269" fmla="*/ 7409815 w 7705725"/>
              <a:gd name="connsiteY4269" fmla="*/ 1889443 h 6857998"/>
              <a:gd name="connsiteX4270" fmla="*/ 7407275 w 7705725"/>
              <a:gd name="connsiteY4270" fmla="*/ 1889761 h 6857998"/>
              <a:gd name="connsiteX4271" fmla="*/ 7405052 w 7705725"/>
              <a:gd name="connsiteY4271" fmla="*/ 1889443 h 6857998"/>
              <a:gd name="connsiteX4272" fmla="*/ 7403148 w 7705725"/>
              <a:gd name="connsiteY4272" fmla="*/ 1888808 h 6857998"/>
              <a:gd name="connsiteX4273" fmla="*/ 7401242 w 7705725"/>
              <a:gd name="connsiteY4273" fmla="*/ 1888173 h 6857998"/>
              <a:gd name="connsiteX4274" fmla="*/ 7399338 w 7705725"/>
              <a:gd name="connsiteY4274" fmla="*/ 1887221 h 6857998"/>
              <a:gd name="connsiteX4275" fmla="*/ 7398068 w 7705725"/>
              <a:gd name="connsiteY4275" fmla="*/ 1885633 h 6857998"/>
              <a:gd name="connsiteX4276" fmla="*/ 7396480 w 7705725"/>
              <a:gd name="connsiteY4276" fmla="*/ 1884046 h 6857998"/>
              <a:gd name="connsiteX4277" fmla="*/ 7393305 w 7705725"/>
              <a:gd name="connsiteY4277" fmla="*/ 1880553 h 6857998"/>
              <a:gd name="connsiteX4278" fmla="*/ 7390765 w 7705725"/>
              <a:gd name="connsiteY4278" fmla="*/ 1876426 h 6857998"/>
              <a:gd name="connsiteX4279" fmla="*/ 7386002 w 7705725"/>
              <a:gd name="connsiteY4279" fmla="*/ 1867536 h 6857998"/>
              <a:gd name="connsiteX4280" fmla="*/ 7383145 w 7705725"/>
              <a:gd name="connsiteY4280" fmla="*/ 1863408 h 6857998"/>
              <a:gd name="connsiteX4281" fmla="*/ 7380605 w 7705725"/>
              <a:gd name="connsiteY4281" fmla="*/ 1859281 h 6857998"/>
              <a:gd name="connsiteX4282" fmla="*/ 7377748 w 7705725"/>
              <a:gd name="connsiteY4282" fmla="*/ 1856106 h 6857998"/>
              <a:gd name="connsiteX4283" fmla="*/ 7376160 w 7705725"/>
              <a:gd name="connsiteY4283" fmla="*/ 1854518 h 6857998"/>
              <a:gd name="connsiteX4284" fmla="*/ 7374255 w 7705725"/>
              <a:gd name="connsiteY4284" fmla="*/ 1853566 h 6857998"/>
              <a:gd name="connsiteX4285" fmla="*/ 7372350 w 7705725"/>
              <a:gd name="connsiteY4285" fmla="*/ 1852613 h 6857998"/>
              <a:gd name="connsiteX4286" fmla="*/ 7370445 w 7705725"/>
              <a:gd name="connsiteY4286" fmla="*/ 1852295 h 6857998"/>
              <a:gd name="connsiteX4287" fmla="*/ 7368222 w 7705725"/>
              <a:gd name="connsiteY4287" fmla="*/ 1851978 h 6857998"/>
              <a:gd name="connsiteX4288" fmla="*/ 7366000 w 7705725"/>
              <a:gd name="connsiteY4288" fmla="*/ 1851978 h 6857998"/>
              <a:gd name="connsiteX4289" fmla="*/ 7363778 w 7705725"/>
              <a:gd name="connsiteY4289" fmla="*/ 1852613 h 6857998"/>
              <a:gd name="connsiteX4290" fmla="*/ 7360920 w 7705725"/>
              <a:gd name="connsiteY4290" fmla="*/ 1853566 h 6857998"/>
              <a:gd name="connsiteX4291" fmla="*/ 7358380 w 7705725"/>
              <a:gd name="connsiteY4291" fmla="*/ 1855153 h 6857998"/>
              <a:gd name="connsiteX4292" fmla="*/ 7355205 w 7705725"/>
              <a:gd name="connsiteY4292" fmla="*/ 1856740 h 6857998"/>
              <a:gd name="connsiteX4293" fmla="*/ 7354570 w 7705725"/>
              <a:gd name="connsiteY4293" fmla="*/ 1861503 h 6857998"/>
              <a:gd name="connsiteX4294" fmla="*/ 7354252 w 7705725"/>
              <a:gd name="connsiteY4294" fmla="*/ 1865948 h 6857998"/>
              <a:gd name="connsiteX4295" fmla="*/ 7354570 w 7705725"/>
              <a:gd name="connsiteY4295" fmla="*/ 1870711 h 6857998"/>
              <a:gd name="connsiteX4296" fmla="*/ 7354888 w 7705725"/>
              <a:gd name="connsiteY4296" fmla="*/ 1875473 h 6857998"/>
              <a:gd name="connsiteX4297" fmla="*/ 7355840 w 7705725"/>
              <a:gd name="connsiteY4297" fmla="*/ 1880236 h 6857998"/>
              <a:gd name="connsiteX4298" fmla="*/ 7356792 w 7705725"/>
              <a:gd name="connsiteY4298" fmla="*/ 1884681 h 6857998"/>
              <a:gd name="connsiteX4299" fmla="*/ 7358380 w 7705725"/>
              <a:gd name="connsiteY4299" fmla="*/ 1889761 h 6857998"/>
              <a:gd name="connsiteX4300" fmla="*/ 7360285 w 7705725"/>
              <a:gd name="connsiteY4300" fmla="*/ 1894206 h 6857998"/>
              <a:gd name="connsiteX4301" fmla="*/ 7362190 w 7705725"/>
              <a:gd name="connsiteY4301" fmla="*/ 1899286 h 6857998"/>
              <a:gd name="connsiteX4302" fmla="*/ 7364412 w 7705725"/>
              <a:gd name="connsiteY4302" fmla="*/ 1903731 h 6857998"/>
              <a:gd name="connsiteX4303" fmla="*/ 7366952 w 7705725"/>
              <a:gd name="connsiteY4303" fmla="*/ 1908176 h 6857998"/>
              <a:gd name="connsiteX4304" fmla="*/ 7370128 w 7705725"/>
              <a:gd name="connsiteY4304" fmla="*/ 1912621 h 6857998"/>
              <a:gd name="connsiteX4305" fmla="*/ 7376160 w 7705725"/>
              <a:gd name="connsiteY4305" fmla="*/ 1921510 h 6857998"/>
              <a:gd name="connsiteX4306" fmla="*/ 7382828 w 7705725"/>
              <a:gd name="connsiteY4306" fmla="*/ 1929766 h 6857998"/>
              <a:gd name="connsiteX4307" fmla="*/ 7390448 w 7705725"/>
              <a:gd name="connsiteY4307" fmla="*/ 1937386 h 6857998"/>
              <a:gd name="connsiteX4308" fmla="*/ 7398385 w 7705725"/>
              <a:gd name="connsiteY4308" fmla="*/ 1944371 h 6857998"/>
              <a:gd name="connsiteX4309" fmla="*/ 7406640 w 7705725"/>
              <a:gd name="connsiteY4309" fmla="*/ 1950403 h 6857998"/>
              <a:gd name="connsiteX4310" fmla="*/ 7415212 w 7705725"/>
              <a:gd name="connsiteY4310" fmla="*/ 1956118 h 6857998"/>
              <a:gd name="connsiteX4311" fmla="*/ 7423468 w 7705725"/>
              <a:gd name="connsiteY4311" fmla="*/ 1960563 h 6857998"/>
              <a:gd name="connsiteX4312" fmla="*/ 7427912 w 7705725"/>
              <a:gd name="connsiteY4312" fmla="*/ 1962468 h 6857998"/>
              <a:gd name="connsiteX4313" fmla="*/ 7432040 w 7705725"/>
              <a:gd name="connsiteY4313" fmla="*/ 1964056 h 6857998"/>
              <a:gd name="connsiteX4314" fmla="*/ 7436168 w 7705725"/>
              <a:gd name="connsiteY4314" fmla="*/ 1965643 h 6857998"/>
              <a:gd name="connsiteX4315" fmla="*/ 7440295 w 7705725"/>
              <a:gd name="connsiteY4315" fmla="*/ 1966596 h 6857998"/>
              <a:gd name="connsiteX4316" fmla="*/ 7444105 w 7705725"/>
              <a:gd name="connsiteY4316" fmla="*/ 1967548 h 6857998"/>
              <a:gd name="connsiteX4317" fmla="*/ 7447915 w 7705725"/>
              <a:gd name="connsiteY4317" fmla="*/ 1967866 h 6857998"/>
              <a:gd name="connsiteX4318" fmla="*/ 7448232 w 7705725"/>
              <a:gd name="connsiteY4318" fmla="*/ 1971041 h 6857998"/>
              <a:gd name="connsiteX4319" fmla="*/ 7448550 w 7705725"/>
              <a:gd name="connsiteY4319" fmla="*/ 1974850 h 6857998"/>
              <a:gd name="connsiteX4320" fmla="*/ 7450138 w 7705725"/>
              <a:gd name="connsiteY4320" fmla="*/ 1982471 h 6857998"/>
              <a:gd name="connsiteX4321" fmla="*/ 7452360 w 7705725"/>
              <a:gd name="connsiteY4321" fmla="*/ 1990408 h 6857998"/>
              <a:gd name="connsiteX4322" fmla="*/ 7454900 w 7705725"/>
              <a:gd name="connsiteY4322" fmla="*/ 1998345 h 6857998"/>
              <a:gd name="connsiteX4323" fmla="*/ 7460615 w 7705725"/>
              <a:gd name="connsiteY4323" fmla="*/ 2014220 h 6857998"/>
              <a:gd name="connsiteX4324" fmla="*/ 7462838 w 7705725"/>
              <a:gd name="connsiteY4324" fmla="*/ 2022158 h 6857998"/>
              <a:gd name="connsiteX4325" fmla="*/ 7465060 w 7705725"/>
              <a:gd name="connsiteY4325" fmla="*/ 2030096 h 6857998"/>
              <a:gd name="connsiteX4326" fmla="*/ 7466330 w 7705725"/>
              <a:gd name="connsiteY4326" fmla="*/ 2037715 h 6857998"/>
              <a:gd name="connsiteX4327" fmla="*/ 7466648 w 7705725"/>
              <a:gd name="connsiteY4327" fmla="*/ 2040890 h 6857998"/>
              <a:gd name="connsiteX4328" fmla="*/ 7466648 w 7705725"/>
              <a:gd name="connsiteY4328" fmla="*/ 2044701 h 6857998"/>
              <a:gd name="connsiteX4329" fmla="*/ 7466648 w 7705725"/>
              <a:gd name="connsiteY4329" fmla="*/ 2048193 h 6857998"/>
              <a:gd name="connsiteX4330" fmla="*/ 7466012 w 7705725"/>
              <a:gd name="connsiteY4330" fmla="*/ 2051368 h 6857998"/>
              <a:gd name="connsiteX4331" fmla="*/ 7465060 w 7705725"/>
              <a:gd name="connsiteY4331" fmla="*/ 2054543 h 6857998"/>
              <a:gd name="connsiteX4332" fmla="*/ 7464108 w 7705725"/>
              <a:gd name="connsiteY4332" fmla="*/ 2057400 h 6857998"/>
              <a:gd name="connsiteX4333" fmla="*/ 7462202 w 7705725"/>
              <a:gd name="connsiteY4333" fmla="*/ 2060576 h 6857998"/>
              <a:gd name="connsiteX4334" fmla="*/ 7460298 w 7705725"/>
              <a:gd name="connsiteY4334" fmla="*/ 2063115 h 6857998"/>
              <a:gd name="connsiteX4335" fmla="*/ 7457440 w 7705725"/>
              <a:gd name="connsiteY4335" fmla="*/ 2065973 h 6857998"/>
              <a:gd name="connsiteX4336" fmla="*/ 7454582 w 7705725"/>
              <a:gd name="connsiteY4336" fmla="*/ 2068513 h 6857998"/>
              <a:gd name="connsiteX4337" fmla="*/ 7451090 w 7705725"/>
              <a:gd name="connsiteY4337" fmla="*/ 2070735 h 6857998"/>
              <a:gd name="connsiteX4338" fmla="*/ 7446962 w 7705725"/>
              <a:gd name="connsiteY4338" fmla="*/ 2072641 h 6857998"/>
              <a:gd name="connsiteX4339" fmla="*/ 7442518 w 7705725"/>
              <a:gd name="connsiteY4339" fmla="*/ 2074545 h 6857998"/>
              <a:gd name="connsiteX4340" fmla="*/ 7437120 w 7705725"/>
              <a:gd name="connsiteY4340" fmla="*/ 2076133 h 6857998"/>
              <a:gd name="connsiteX4341" fmla="*/ 7437438 w 7705725"/>
              <a:gd name="connsiteY4341" fmla="*/ 2079943 h 6857998"/>
              <a:gd name="connsiteX4342" fmla="*/ 7438072 w 7705725"/>
              <a:gd name="connsiteY4342" fmla="*/ 2083118 h 6857998"/>
              <a:gd name="connsiteX4343" fmla="*/ 7438708 w 7705725"/>
              <a:gd name="connsiteY4343" fmla="*/ 2086293 h 6857998"/>
              <a:gd name="connsiteX4344" fmla="*/ 7439342 w 7705725"/>
              <a:gd name="connsiteY4344" fmla="*/ 2088833 h 6857998"/>
              <a:gd name="connsiteX4345" fmla="*/ 7440612 w 7705725"/>
              <a:gd name="connsiteY4345" fmla="*/ 2091055 h 6857998"/>
              <a:gd name="connsiteX4346" fmla="*/ 7441882 w 7705725"/>
              <a:gd name="connsiteY4346" fmla="*/ 2093278 h 6857998"/>
              <a:gd name="connsiteX4347" fmla="*/ 7442835 w 7705725"/>
              <a:gd name="connsiteY4347" fmla="*/ 2095183 h 6857998"/>
              <a:gd name="connsiteX4348" fmla="*/ 7444422 w 7705725"/>
              <a:gd name="connsiteY4348" fmla="*/ 2096770 h 6857998"/>
              <a:gd name="connsiteX4349" fmla="*/ 7447915 w 7705725"/>
              <a:gd name="connsiteY4349" fmla="*/ 2099311 h 6857998"/>
              <a:gd name="connsiteX4350" fmla="*/ 7451090 w 7705725"/>
              <a:gd name="connsiteY4350" fmla="*/ 2101533 h 6857998"/>
              <a:gd name="connsiteX4351" fmla="*/ 7454900 w 7705725"/>
              <a:gd name="connsiteY4351" fmla="*/ 2103120 h 6857998"/>
              <a:gd name="connsiteX4352" fmla="*/ 7458710 w 7705725"/>
              <a:gd name="connsiteY4352" fmla="*/ 2104708 h 6857998"/>
              <a:gd name="connsiteX4353" fmla="*/ 7466648 w 7705725"/>
              <a:gd name="connsiteY4353" fmla="*/ 2106931 h 6857998"/>
              <a:gd name="connsiteX4354" fmla="*/ 7470458 w 7705725"/>
              <a:gd name="connsiteY4354" fmla="*/ 2108835 h 6857998"/>
              <a:gd name="connsiteX4355" fmla="*/ 7474268 w 7705725"/>
              <a:gd name="connsiteY4355" fmla="*/ 2110741 h 6857998"/>
              <a:gd name="connsiteX4356" fmla="*/ 7477125 w 7705725"/>
              <a:gd name="connsiteY4356" fmla="*/ 2113280 h 6857998"/>
              <a:gd name="connsiteX4357" fmla="*/ 7478712 w 7705725"/>
              <a:gd name="connsiteY4357" fmla="*/ 2114868 h 6857998"/>
              <a:gd name="connsiteX4358" fmla="*/ 7479665 w 7705725"/>
              <a:gd name="connsiteY4358" fmla="*/ 2116773 h 6857998"/>
              <a:gd name="connsiteX4359" fmla="*/ 7480935 w 7705725"/>
              <a:gd name="connsiteY4359" fmla="*/ 2118995 h 6857998"/>
              <a:gd name="connsiteX4360" fmla="*/ 7481570 w 7705725"/>
              <a:gd name="connsiteY4360" fmla="*/ 2121218 h 6857998"/>
              <a:gd name="connsiteX4361" fmla="*/ 7482840 w 7705725"/>
              <a:gd name="connsiteY4361" fmla="*/ 2124393 h 6857998"/>
              <a:gd name="connsiteX4362" fmla="*/ 7483158 w 7705725"/>
              <a:gd name="connsiteY4362" fmla="*/ 2126933 h 6857998"/>
              <a:gd name="connsiteX4363" fmla="*/ 7482522 w 7705725"/>
              <a:gd name="connsiteY4363" fmla="*/ 2130743 h 6857998"/>
              <a:gd name="connsiteX4364" fmla="*/ 7481570 w 7705725"/>
              <a:gd name="connsiteY4364" fmla="*/ 2133282 h 6857998"/>
              <a:gd name="connsiteX4365" fmla="*/ 7480618 w 7705725"/>
              <a:gd name="connsiteY4365" fmla="*/ 2134870 h 6857998"/>
              <a:gd name="connsiteX4366" fmla="*/ 7479348 w 7705725"/>
              <a:gd name="connsiteY4366" fmla="*/ 2136141 h 6857998"/>
              <a:gd name="connsiteX4367" fmla="*/ 7478395 w 7705725"/>
              <a:gd name="connsiteY4367" fmla="*/ 2136141 h 6857998"/>
              <a:gd name="connsiteX4368" fmla="*/ 7477125 w 7705725"/>
              <a:gd name="connsiteY4368" fmla="*/ 2135188 h 6857998"/>
              <a:gd name="connsiteX4369" fmla="*/ 7475538 w 7705725"/>
              <a:gd name="connsiteY4369" fmla="*/ 2134235 h 6857998"/>
              <a:gd name="connsiteX4370" fmla="*/ 7474585 w 7705725"/>
              <a:gd name="connsiteY4370" fmla="*/ 2132648 h 6857998"/>
              <a:gd name="connsiteX4371" fmla="*/ 7471410 w 7705725"/>
              <a:gd name="connsiteY4371" fmla="*/ 2128203 h 6857998"/>
              <a:gd name="connsiteX4372" fmla="*/ 7468870 w 7705725"/>
              <a:gd name="connsiteY4372" fmla="*/ 2122805 h 6857998"/>
              <a:gd name="connsiteX4373" fmla="*/ 7466330 w 7705725"/>
              <a:gd name="connsiteY4373" fmla="*/ 2116773 h 6857998"/>
              <a:gd name="connsiteX4374" fmla="*/ 7464425 w 7705725"/>
              <a:gd name="connsiteY4374" fmla="*/ 2111375 h 6857998"/>
              <a:gd name="connsiteX4375" fmla="*/ 7461250 w 7705725"/>
              <a:gd name="connsiteY4375" fmla="*/ 2112963 h 6857998"/>
              <a:gd name="connsiteX4376" fmla="*/ 7458392 w 7705725"/>
              <a:gd name="connsiteY4376" fmla="*/ 2115186 h 6857998"/>
              <a:gd name="connsiteX4377" fmla="*/ 7455535 w 7705725"/>
              <a:gd name="connsiteY4377" fmla="*/ 2117408 h 6857998"/>
              <a:gd name="connsiteX4378" fmla="*/ 7453312 w 7705725"/>
              <a:gd name="connsiteY4378" fmla="*/ 2119631 h 6857998"/>
              <a:gd name="connsiteX4379" fmla="*/ 7448868 w 7705725"/>
              <a:gd name="connsiteY4379" fmla="*/ 2125345 h 6857998"/>
              <a:gd name="connsiteX4380" fmla="*/ 7444740 w 7705725"/>
              <a:gd name="connsiteY4380" fmla="*/ 2131060 h 6857998"/>
              <a:gd name="connsiteX4381" fmla="*/ 7441248 w 7705725"/>
              <a:gd name="connsiteY4381" fmla="*/ 2137410 h 6857998"/>
              <a:gd name="connsiteX4382" fmla="*/ 7438072 w 7705725"/>
              <a:gd name="connsiteY4382" fmla="*/ 2144078 h 6857998"/>
              <a:gd name="connsiteX4383" fmla="*/ 7434580 w 7705725"/>
              <a:gd name="connsiteY4383" fmla="*/ 2150111 h 6857998"/>
              <a:gd name="connsiteX4384" fmla="*/ 7431088 w 7705725"/>
              <a:gd name="connsiteY4384" fmla="*/ 2156143 h 6857998"/>
              <a:gd name="connsiteX4385" fmla="*/ 7427278 w 7705725"/>
              <a:gd name="connsiteY4385" fmla="*/ 2161540 h 6857998"/>
              <a:gd name="connsiteX4386" fmla="*/ 7423150 w 7705725"/>
              <a:gd name="connsiteY4386" fmla="*/ 2166938 h 6857998"/>
              <a:gd name="connsiteX4387" fmla="*/ 7420928 w 7705725"/>
              <a:gd name="connsiteY4387" fmla="*/ 2169161 h 6857998"/>
              <a:gd name="connsiteX4388" fmla="*/ 7418388 w 7705725"/>
              <a:gd name="connsiteY4388" fmla="*/ 2171065 h 6857998"/>
              <a:gd name="connsiteX4389" fmla="*/ 7415848 w 7705725"/>
              <a:gd name="connsiteY4389" fmla="*/ 2172970 h 6857998"/>
              <a:gd name="connsiteX4390" fmla="*/ 7412990 w 7705725"/>
              <a:gd name="connsiteY4390" fmla="*/ 2174558 h 6857998"/>
              <a:gd name="connsiteX4391" fmla="*/ 7410132 w 7705725"/>
              <a:gd name="connsiteY4391" fmla="*/ 2175511 h 6857998"/>
              <a:gd name="connsiteX4392" fmla="*/ 7406640 w 7705725"/>
              <a:gd name="connsiteY4392" fmla="*/ 2176780 h 6857998"/>
              <a:gd name="connsiteX4393" fmla="*/ 7403148 w 7705725"/>
              <a:gd name="connsiteY4393" fmla="*/ 2177098 h 6857998"/>
              <a:gd name="connsiteX4394" fmla="*/ 7399338 w 7705725"/>
              <a:gd name="connsiteY4394" fmla="*/ 2177415 h 6857998"/>
              <a:gd name="connsiteX4395" fmla="*/ 7395210 w 7705725"/>
              <a:gd name="connsiteY4395" fmla="*/ 2177415 h 6857998"/>
              <a:gd name="connsiteX4396" fmla="*/ 7390765 w 7705725"/>
              <a:gd name="connsiteY4396" fmla="*/ 2176780 h 6857998"/>
              <a:gd name="connsiteX4397" fmla="*/ 7386320 w 7705725"/>
              <a:gd name="connsiteY4397" fmla="*/ 2176146 h 6857998"/>
              <a:gd name="connsiteX4398" fmla="*/ 7380922 w 7705725"/>
              <a:gd name="connsiteY4398" fmla="*/ 2174558 h 6857998"/>
              <a:gd name="connsiteX4399" fmla="*/ 7379018 w 7705725"/>
              <a:gd name="connsiteY4399" fmla="*/ 2178368 h 6857998"/>
              <a:gd name="connsiteX4400" fmla="*/ 7377748 w 7705725"/>
              <a:gd name="connsiteY4400" fmla="*/ 2182496 h 6857998"/>
              <a:gd name="connsiteX4401" fmla="*/ 7376478 w 7705725"/>
              <a:gd name="connsiteY4401" fmla="*/ 2186940 h 6857998"/>
              <a:gd name="connsiteX4402" fmla="*/ 7376160 w 7705725"/>
              <a:gd name="connsiteY4402" fmla="*/ 2191703 h 6857998"/>
              <a:gd name="connsiteX4403" fmla="*/ 7376160 w 7705725"/>
              <a:gd name="connsiteY4403" fmla="*/ 2197100 h 6857998"/>
              <a:gd name="connsiteX4404" fmla="*/ 7376795 w 7705725"/>
              <a:gd name="connsiteY4404" fmla="*/ 2202498 h 6857998"/>
              <a:gd name="connsiteX4405" fmla="*/ 7378065 w 7705725"/>
              <a:gd name="connsiteY4405" fmla="*/ 2207578 h 6857998"/>
              <a:gd name="connsiteX4406" fmla="*/ 7379018 w 7705725"/>
              <a:gd name="connsiteY4406" fmla="*/ 2212657 h 6857998"/>
              <a:gd name="connsiteX4407" fmla="*/ 7380922 w 7705725"/>
              <a:gd name="connsiteY4407" fmla="*/ 2217738 h 6857998"/>
              <a:gd name="connsiteX4408" fmla="*/ 7383145 w 7705725"/>
              <a:gd name="connsiteY4408" fmla="*/ 2222500 h 6857998"/>
              <a:gd name="connsiteX4409" fmla="*/ 7386002 w 7705725"/>
              <a:gd name="connsiteY4409" fmla="*/ 2227263 h 6857998"/>
              <a:gd name="connsiteX4410" fmla="*/ 7388542 w 7705725"/>
              <a:gd name="connsiteY4410" fmla="*/ 2231390 h 6857998"/>
              <a:gd name="connsiteX4411" fmla="*/ 7391718 w 7705725"/>
              <a:gd name="connsiteY4411" fmla="*/ 2234883 h 6857998"/>
              <a:gd name="connsiteX4412" fmla="*/ 7394892 w 7705725"/>
              <a:gd name="connsiteY4412" fmla="*/ 2238376 h 6857998"/>
              <a:gd name="connsiteX4413" fmla="*/ 7398702 w 7705725"/>
              <a:gd name="connsiteY4413" fmla="*/ 2240598 h 6857998"/>
              <a:gd name="connsiteX4414" fmla="*/ 7402512 w 7705725"/>
              <a:gd name="connsiteY4414" fmla="*/ 2242502 h 6857998"/>
              <a:gd name="connsiteX4415" fmla="*/ 7405052 w 7705725"/>
              <a:gd name="connsiteY4415" fmla="*/ 2239646 h 6857998"/>
              <a:gd name="connsiteX4416" fmla="*/ 7406958 w 7705725"/>
              <a:gd name="connsiteY4416" fmla="*/ 2236788 h 6857998"/>
              <a:gd name="connsiteX4417" fmla="*/ 7408862 w 7705725"/>
              <a:gd name="connsiteY4417" fmla="*/ 2233613 h 6857998"/>
              <a:gd name="connsiteX4418" fmla="*/ 7410132 w 7705725"/>
              <a:gd name="connsiteY4418" fmla="*/ 2230755 h 6857998"/>
              <a:gd name="connsiteX4419" fmla="*/ 7410768 w 7705725"/>
              <a:gd name="connsiteY4419" fmla="*/ 2227263 h 6857998"/>
              <a:gd name="connsiteX4420" fmla="*/ 7411402 w 7705725"/>
              <a:gd name="connsiteY4420" fmla="*/ 2223453 h 6857998"/>
              <a:gd name="connsiteX4421" fmla="*/ 7412038 w 7705725"/>
              <a:gd name="connsiteY4421" fmla="*/ 2219960 h 6857998"/>
              <a:gd name="connsiteX4422" fmla="*/ 7412038 w 7705725"/>
              <a:gd name="connsiteY4422" fmla="*/ 2216468 h 6857998"/>
              <a:gd name="connsiteX4423" fmla="*/ 7411402 w 7705725"/>
              <a:gd name="connsiteY4423" fmla="*/ 2208848 h 6857998"/>
              <a:gd name="connsiteX4424" fmla="*/ 7411085 w 7705725"/>
              <a:gd name="connsiteY4424" fmla="*/ 2200910 h 6857998"/>
              <a:gd name="connsiteX4425" fmla="*/ 7410768 w 7705725"/>
              <a:gd name="connsiteY4425" fmla="*/ 2193290 h 6857998"/>
              <a:gd name="connsiteX4426" fmla="*/ 7410768 w 7705725"/>
              <a:gd name="connsiteY4426" fmla="*/ 2185671 h 6857998"/>
              <a:gd name="connsiteX4427" fmla="*/ 7412990 w 7705725"/>
              <a:gd name="connsiteY4427" fmla="*/ 2186623 h 6857998"/>
              <a:gd name="connsiteX4428" fmla="*/ 7415212 w 7705725"/>
              <a:gd name="connsiteY4428" fmla="*/ 2186940 h 6857998"/>
              <a:gd name="connsiteX4429" fmla="*/ 7417435 w 7705725"/>
              <a:gd name="connsiteY4429" fmla="*/ 2187258 h 6857998"/>
              <a:gd name="connsiteX4430" fmla="*/ 7419975 w 7705725"/>
              <a:gd name="connsiteY4430" fmla="*/ 2186940 h 6857998"/>
              <a:gd name="connsiteX4431" fmla="*/ 7425055 w 7705725"/>
              <a:gd name="connsiteY4431" fmla="*/ 2186305 h 6857998"/>
              <a:gd name="connsiteX4432" fmla="*/ 7430452 w 7705725"/>
              <a:gd name="connsiteY4432" fmla="*/ 2184718 h 6857998"/>
              <a:gd name="connsiteX4433" fmla="*/ 7435850 w 7705725"/>
              <a:gd name="connsiteY4433" fmla="*/ 2182496 h 6857998"/>
              <a:gd name="connsiteX4434" fmla="*/ 7441248 w 7705725"/>
              <a:gd name="connsiteY4434" fmla="*/ 2180273 h 6857998"/>
              <a:gd name="connsiteX4435" fmla="*/ 7446962 w 7705725"/>
              <a:gd name="connsiteY4435" fmla="*/ 2177733 h 6857998"/>
              <a:gd name="connsiteX4436" fmla="*/ 7452678 w 7705725"/>
              <a:gd name="connsiteY4436" fmla="*/ 2175511 h 6857998"/>
              <a:gd name="connsiteX4437" fmla="*/ 7458392 w 7705725"/>
              <a:gd name="connsiteY4437" fmla="*/ 2173605 h 6857998"/>
              <a:gd name="connsiteX4438" fmla="*/ 7463472 w 7705725"/>
              <a:gd name="connsiteY4438" fmla="*/ 2172653 h 6857998"/>
              <a:gd name="connsiteX4439" fmla="*/ 7466330 w 7705725"/>
              <a:gd name="connsiteY4439" fmla="*/ 2172653 h 6857998"/>
              <a:gd name="connsiteX4440" fmla="*/ 7468870 w 7705725"/>
              <a:gd name="connsiteY4440" fmla="*/ 2172653 h 6857998"/>
              <a:gd name="connsiteX4441" fmla="*/ 7471410 w 7705725"/>
              <a:gd name="connsiteY4441" fmla="*/ 2172653 h 6857998"/>
              <a:gd name="connsiteX4442" fmla="*/ 7474268 w 7705725"/>
              <a:gd name="connsiteY4442" fmla="*/ 2173288 h 6857998"/>
              <a:gd name="connsiteX4443" fmla="*/ 7476490 w 7705725"/>
              <a:gd name="connsiteY4443" fmla="*/ 2174240 h 6857998"/>
              <a:gd name="connsiteX4444" fmla="*/ 7478712 w 7705725"/>
              <a:gd name="connsiteY4444" fmla="*/ 2175511 h 6857998"/>
              <a:gd name="connsiteX4445" fmla="*/ 7480935 w 7705725"/>
              <a:gd name="connsiteY4445" fmla="*/ 2177098 h 6857998"/>
              <a:gd name="connsiteX4446" fmla="*/ 7483158 w 7705725"/>
              <a:gd name="connsiteY4446" fmla="*/ 2179003 h 6857998"/>
              <a:gd name="connsiteX4447" fmla="*/ 7485380 w 7705725"/>
              <a:gd name="connsiteY4447" fmla="*/ 2181543 h 6857998"/>
              <a:gd name="connsiteX4448" fmla="*/ 7487285 w 7705725"/>
              <a:gd name="connsiteY4448" fmla="*/ 2184718 h 6857998"/>
              <a:gd name="connsiteX4449" fmla="*/ 7489190 w 7705725"/>
              <a:gd name="connsiteY4449" fmla="*/ 2188210 h 6857998"/>
              <a:gd name="connsiteX4450" fmla="*/ 7491095 w 7705725"/>
              <a:gd name="connsiteY4450" fmla="*/ 2191703 h 6857998"/>
              <a:gd name="connsiteX4451" fmla="*/ 7493000 w 7705725"/>
              <a:gd name="connsiteY4451" fmla="*/ 2199641 h 6857998"/>
              <a:gd name="connsiteX4452" fmla="*/ 7493635 w 7705725"/>
              <a:gd name="connsiteY4452" fmla="*/ 2205355 h 6857998"/>
              <a:gd name="connsiteX4453" fmla="*/ 7494270 w 7705725"/>
              <a:gd name="connsiteY4453" fmla="*/ 2207578 h 6857998"/>
              <a:gd name="connsiteX4454" fmla="*/ 7493635 w 7705725"/>
              <a:gd name="connsiteY4454" fmla="*/ 2209165 h 6857998"/>
              <a:gd name="connsiteX4455" fmla="*/ 7493318 w 7705725"/>
              <a:gd name="connsiteY4455" fmla="*/ 2210753 h 6857998"/>
              <a:gd name="connsiteX4456" fmla="*/ 7493000 w 7705725"/>
              <a:gd name="connsiteY4456" fmla="*/ 2211388 h 6857998"/>
              <a:gd name="connsiteX4457" fmla="*/ 7492365 w 7705725"/>
              <a:gd name="connsiteY4457" fmla="*/ 2212340 h 6857998"/>
              <a:gd name="connsiteX4458" fmla="*/ 7491095 w 7705725"/>
              <a:gd name="connsiteY4458" fmla="*/ 2212657 h 6857998"/>
              <a:gd name="connsiteX4459" fmla="*/ 7490460 w 7705725"/>
              <a:gd name="connsiteY4459" fmla="*/ 2212657 h 6857998"/>
              <a:gd name="connsiteX4460" fmla="*/ 7488872 w 7705725"/>
              <a:gd name="connsiteY4460" fmla="*/ 2212340 h 6857998"/>
              <a:gd name="connsiteX4461" fmla="*/ 7485698 w 7705725"/>
              <a:gd name="connsiteY4461" fmla="*/ 2211388 h 6857998"/>
              <a:gd name="connsiteX4462" fmla="*/ 7482522 w 7705725"/>
              <a:gd name="connsiteY4462" fmla="*/ 2209483 h 6857998"/>
              <a:gd name="connsiteX4463" fmla="*/ 7473632 w 7705725"/>
              <a:gd name="connsiteY4463" fmla="*/ 2205673 h 6857998"/>
              <a:gd name="connsiteX4464" fmla="*/ 7469188 w 7705725"/>
              <a:gd name="connsiteY4464" fmla="*/ 2204403 h 6857998"/>
              <a:gd name="connsiteX4465" fmla="*/ 7464425 w 7705725"/>
              <a:gd name="connsiteY4465" fmla="*/ 2202815 h 6857998"/>
              <a:gd name="connsiteX4466" fmla="*/ 7459028 w 7705725"/>
              <a:gd name="connsiteY4466" fmla="*/ 2202498 h 6857998"/>
              <a:gd name="connsiteX4467" fmla="*/ 7456488 w 7705725"/>
              <a:gd name="connsiteY4467" fmla="*/ 2202498 h 6857998"/>
              <a:gd name="connsiteX4468" fmla="*/ 7453948 w 7705725"/>
              <a:gd name="connsiteY4468" fmla="*/ 2202815 h 6857998"/>
              <a:gd name="connsiteX4469" fmla="*/ 7451090 w 7705725"/>
              <a:gd name="connsiteY4469" fmla="*/ 2203450 h 6857998"/>
              <a:gd name="connsiteX4470" fmla="*/ 7448868 w 7705725"/>
              <a:gd name="connsiteY4470" fmla="*/ 2204403 h 6857998"/>
              <a:gd name="connsiteX4471" fmla="*/ 7446328 w 7705725"/>
              <a:gd name="connsiteY4471" fmla="*/ 2205673 h 6857998"/>
              <a:gd name="connsiteX4472" fmla="*/ 7443470 w 7705725"/>
              <a:gd name="connsiteY4472" fmla="*/ 2207260 h 6857998"/>
              <a:gd name="connsiteX4473" fmla="*/ 7446328 w 7705725"/>
              <a:gd name="connsiteY4473" fmla="*/ 2213293 h 6857998"/>
              <a:gd name="connsiteX4474" fmla="*/ 7449502 w 7705725"/>
              <a:gd name="connsiteY4474" fmla="*/ 2218373 h 6857998"/>
              <a:gd name="connsiteX4475" fmla="*/ 7452995 w 7705725"/>
              <a:gd name="connsiteY4475" fmla="*/ 2222818 h 6857998"/>
              <a:gd name="connsiteX4476" fmla="*/ 7456805 w 7705725"/>
              <a:gd name="connsiteY4476" fmla="*/ 2226628 h 6857998"/>
              <a:gd name="connsiteX4477" fmla="*/ 7460615 w 7705725"/>
              <a:gd name="connsiteY4477" fmla="*/ 2229803 h 6857998"/>
              <a:gd name="connsiteX4478" fmla="*/ 7464425 w 7705725"/>
              <a:gd name="connsiteY4478" fmla="*/ 2232977 h 6857998"/>
              <a:gd name="connsiteX4479" fmla="*/ 7470775 w 7705725"/>
              <a:gd name="connsiteY4479" fmla="*/ 2238693 h 6857998"/>
              <a:gd name="connsiteX4480" fmla="*/ 7473315 w 7705725"/>
              <a:gd name="connsiteY4480" fmla="*/ 2241233 h 6857998"/>
              <a:gd name="connsiteX4481" fmla="*/ 7474902 w 7705725"/>
              <a:gd name="connsiteY4481" fmla="*/ 2244407 h 6857998"/>
              <a:gd name="connsiteX4482" fmla="*/ 7475538 w 7705725"/>
              <a:gd name="connsiteY4482" fmla="*/ 2245360 h 6857998"/>
              <a:gd name="connsiteX4483" fmla="*/ 7476172 w 7705725"/>
              <a:gd name="connsiteY4483" fmla="*/ 2246948 h 6857998"/>
              <a:gd name="connsiteX4484" fmla="*/ 7476172 w 7705725"/>
              <a:gd name="connsiteY4484" fmla="*/ 2248536 h 6857998"/>
              <a:gd name="connsiteX4485" fmla="*/ 7476172 w 7705725"/>
              <a:gd name="connsiteY4485" fmla="*/ 2250441 h 6857998"/>
              <a:gd name="connsiteX4486" fmla="*/ 7475220 w 7705725"/>
              <a:gd name="connsiteY4486" fmla="*/ 2251711 h 6857998"/>
              <a:gd name="connsiteX4487" fmla="*/ 7474585 w 7705725"/>
              <a:gd name="connsiteY4487" fmla="*/ 2253615 h 6857998"/>
              <a:gd name="connsiteX4488" fmla="*/ 7473315 w 7705725"/>
              <a:gd name="connsiteY4488" fmla="*/ 2255519 h 6857998"/>
              <a:gd name="connsiteX4489" fmla="*/ 7472045 w 7705725"/>
              <a:gd name="connsiteY4489" fmla="*/ 2257425 h 6857998"/>
              <a:gd name="connsiteX4490" fmla="*/ 7468235 w 7705725"/>
              <a:gd name="connsiteY4490" fmla="*/ 2261871 h 6857998"/>
              <a:gd name="connsiteX4491" fmla="*/ 7462520 w 7705725"/>
              <a:gd name="connsiteY4491" fmla="*/ 2266949 h 6857998"/>
              <a:gd name="connsiteX4492" fmla="*/ 7465378 w 7705725"/>
              <a:gd name="connsiteY4492" fmla="*/ 2271396 h 6857998"/>
              <a:gd name="connsiteX4493" fmla="*/ 7468235 w 7705725"/>
              <a:gd name="connsiteY4493" fmla="*/ 2273936 h 6857998"/>
              <a:gd name="connsiteX4494" fmla="*/ 7469505 w 7705725"/>
              <a:gd name="connsiteY4494" fmla="*/ 2274887 h 6857998"/>
              <a:gd name="connsiteX4495" fmla="*/ 7470775 w 7705725"/>
              <a:gd name="connsiteY4495" fmla="*/ 2275522 h 6857998"/>
              <a:gd name="connsiteX4496" fmla="*/ 7472362 w 7705725"/>
              <a:gd name="connsiteY4496" fmla="*/ 2275839 h 6857998"/>
              <a:gd name="connsiteX4497" fmla="*/ 7473315 w 7705725"/>
              <a:gd name="connsiteY4497" fmla="*/ 2275839 h 6857998"/>
              <a:gd name="connsiteX4498" fmla="*/ 7474585 w 7705725"/>
              <a:gd name="connsiteY4498" fmla="*/ 2275522 h 6857998"/>
              <a:gd name="connsiteX4499" fmla="*/ 7476172 w 7705725"/>
              <a:gd name="connsiteY4499" fmla="*/ 2275205 h 6857998"/>
              <a:gd name="connsiteX4500" fmla="*/ 7478395 w 7705725"/>
              <a:gd name="connsiteY4500" fmla="*/ 2273618 h 6857998"/>
              <a:gd name="connsiteX4501" fmla="*/ 7480618 w 7705725"/>
              <a:gd name="connsiteY4501" fmla="*/ 2271396 h 6857998"/>
              <a:gd name="connsiteX4502" fmla="*/ 7483158 w 7705725"/>
              <a:gd name="connsiteY4502" fmla="*/ 2269173 h 6857998"/>
              <a:gd name="connsiteX4503" fmla="*/ 7488555 w 7705725"/>
              <a:gd name="connsiteY4503" fmla="*/ 2263140 h 6857998"/>
              <a:gd name="connsiteX4504" fmla="*/ 7491095 w 7705725"/>
              <a:gd name="connsiteY4504" fmla="*/ 2259966 h 6857998"/>
              <a:gd name="connsiteX4505" fmla="*/ 7494270 w 7705725"/>
              <a:gd name="connsiteY4505" fmla="*/ 2257425 h 6857998"/>
              <a:gd name="connsiteX4506" fmla="*/ 7497445 w 7705725"/>
              <a:gd name="connsiteY4506" fmla="*/ 2255202 h 6857998"/>
              <a:gd name="connsiteX4507" fmla="*/ 7501255 w 7705725"/>
              <a:gd name="connsiteY4507" fmla="*/ 2253615 h 6857998"/>
              <a:gd name="connsiteX4508" fmla="*/ 7503478 w 7705725"/>
              <a:gd name="connsiteY4508" fmla="*/ 2252980 h 6857998"/>
              <a:gd name="connsiteX4509" fmla="*/ 7505382 w 7705725"/>
              <a:gd name="connsiteY4509" fmla="*/ 2252663 h 6857998"/>
              <a:gd name="connsiteX4510" fmla="*/ 7507605 w 7705725"/>
              <a:gd name="connsiteY4510" fmla="*/ 2252663 h 6857998"/>
              <a:gd name="connsiteX4511" fmla="*/ 7510145 w 7705725"/>
              <a:gd name="connsiteY4511" fmla="*/ 2252663 h 6857998"/>
              <a:gd name="connsiteX4512" fmla="*/ 7508875 w 7705725"/>
              <a:gd name="connsiteY4512" fmla="*/ 2255202 h 6857998"/>
              <a:gd name="connsiteX4513" fmla="*/ 7507605 w 7705725"/>
              <a:gd name="connsiteY4513" fmla="*/ 2257425 h 6857998"/>
              <a:gd name="connsiteX4514" fmla="*/ 7506335 w 7705725"/>
              <a:gd name="connsiteY4514" fmla="*/ 2262823 h 6857998"/>
              <a:gd name="connsiteX4515" fmla="*/ 7505700 w 7705725"/>
              <a:gd name="connsiteY4515" fmla="*/ 2268855 h 6857998"/>
              <a:gd name="connsiteX4516" fmla="*/ 7505700 w 7705725"/>
              <a:gd name="connsiteY4516" fmla="*/ 2274887 h 6857998"/>
              <a:gd name="connsiteX4517" fmla="*/ 7506335 w 7705725"/>
              <a:gd name="connsiteY4517" fmla="*/ 2280921 h 6857998"/>
              <a:gd name="connsiteX4518" fmla="*/ 7507288 w 7705725"/>
              <a:gd name="connsiteY4518" fmla="*/ 2287587 h 6857998"/>
              <a:gd name="connsiteX4519" fmla="*/ 7508875 w 7705725"/>
              <a:gd name="connsiteY4519" fmla="*/ 2294573 h 6857998"/>
              <a:gd name="connsiteX4520" fmla="*/ 7510462 w 7705725"/>
              <a:gd name="connsiteY4520" fmla="*/ 2301239 h 6857998"/>
              <a:gd name="connsiteX4521" fmla="*/ 7514590 w 7705725"/>
              <a:gd name="connsiteY4521" fmla="*/ 2315528 h 6857998"/>
              <a:gd name="connsiteX4522" fmla="*/ 7518718 w 7705725"/>
              <a:gd name="connsiteY4522" fmla="*/ 2329815 h 6857998"/>
              <a:gd name="connsiteX4523" fmla="*/ 7522528 w 7705725"/>
              <a:gd name="connsiteY4523" fmla="*/ 2343785 h 6857998"/>
              <a:gd name="connsiteX4524" fmla="*/ 7523798 w 7705725"/>
              <a:gd name="connsiteY4524" fmla="*/ 2351088 h 6857998"/>
              <a:gd name="connsiteX4525" fmla="*/ 7525068 w 7705725"/>
              <a:gd name="connsiteY4525" fmla="*/ 2357756 h 6857998"/>
              <a:gd name="connsiteX4526" fmla="*/ 7523798 w 7705725"/>
              <a:gd name="connsiteY4526" fmla="*/ 2359660 h 6857998"/>
              <a:gd name="connsiteX4527" fmla="*/ 7522528 w 7705725"/>
              <a:gd name="connsiteY4527" fmla="*/ 2361565 h 6857998"/>
              <a:gd name="connsiteX4528" fmla="*/ 7520940 w 7705725"/>
              <a:gd name="connsiteY4528" fmla="*/ 2363152 h 6857998"/>
              <a:gd name="connsiteX4529" fmla="*/ 7519035 w 7705725"/>
              <a:gd name="connsiteY4529" fmla="*/ 2364423 h 6857998"/>
              <a:gd name="connsiteX4530" fmla="*/ 7517130 w 7705725"/>
              <a:gd name="connsiteY4530" fmla="*/ 2365692 h 6857998"/>
              <a:gd name="connsiteX4531" fmla="*/ 7515225 w 7705725"/>
              <a:gd name="connsiteY4531" fmla="*/ 2366327 h 6857998"/>
              <a:gd name="connsiteX4532" fmla="*/ 7511098 w 7705725"/>
              <a:gd name="connsiteY4532" fmla="*/ 2367598 h 6857998"/>
              <a:gd name="connsiteX4533" fmla="*/ 7506652 w 7705725"/>
              <a:gd name="connsiteY4533" fmla="*/ 2368232 h 6857998"/>
              <a:gd name="connsiteX4534" fmla="*/ 7502208 w 7705725"/>
              <a:gd name="connsiteY4534" fmla="*/ 2369185 h 6857998"/>
              <a:gd name="connsiteX4535" fmla="*/ 7492682 w 7705725"/>
              <a:gd name="connsiteY4535" fmla="*/ 2369503 h 6857998"/>
              <a:gd name="connsiteX4536" fmla="*/ 7488238 w 7705725"/>
              <a:gd name="connsiteY4536" fmla="*/ 2369820 h 6857998"/>
              <a:gd name="connsiteX4537" fmla="*/ 7484110 w 7705725"/>
              <a:gd name="connsiteY4537" fmla="*/ 2370772 h 6857998"/>
              <a:gd name="connsiteX4538" fmla="*/ 7480300 w 7705725"/>
              <a:gd name="connsiteY4538" fmla="*/ 2372042 h 6857998"/>
              <a:gd name="connsiteX4539" fmla="*/ 7478395 w 7705725"/>
              <a:gd name="connsiteY4539" fmla="*/ 2372995 h 6857998"/>
              <a:gd name="connsiteX4540" fmla="*/ 7476808 w 7705725"/>
              <a:gd name="connsiteY4540" fmla="*/ 2373948 h 6857998"/>
              <a:gd name="connsiteX4541" fmla="*/ 7475220 w 7705725"/>
              <a:gd name="connsiteY4541" fmla="*/ 2375535 h 6857998"/>
              <a:gd name="connsiteX4542" fmla="*/ 7473632 w 7705725"/>
              <a:gd name="connsiteY4542" fmla="*/ 2377122 h 6857998"/>
              <a:gd name="connsiteX4543" fmla="*/ 7472680 w 7705725"/>
              <a:gd name="connsiteY4543" fmla="*/ 2379027 h 6857998"/>
              <a:gd name="connsiteX4544" fmla="*/ 7472045 w 7705725"/>
              <a:gd name="connsiteY4544" fmla="*/ 2380932 h 6857998"/>
              <a:gd name="connsiteX4545" fmla="*/ 7470775 w 7705725"/>
              <a:gd name="connsiteY4545" fmla="*/ 2383472 h 6857998"/>
              <a:gd name="connsiteX4546" fmla="*/ 7470458 w 7705725"/>
              <a:gd name="connsiteY4546" fmla="*/ 2386013 h 6857998"/>
              <a:gd name="connsiteX4547" fmla="*/ 7470140 w 7705725"/>
              <a:gd name="connsiteY4547" fmla="*/ 2389505 h 6857998"/>
              <a:gd name="connsiteX4548" fmla="*/ 7469505 w 7705725"/>
              <a:gd name="connsiteY4548" fmla="*/ 2392998 h 6857998"/>
              <a:gd name="connsiteX4549" fmla="*/ 7470458 w 7705725"/>
              <a:gd name="connsiteY4549" fmla="*/ 2395855 h 6857998"/>
              <a:gd name="connsiteX4550" fmla="*/ 7471410 w 7705725"/>
              <a:gd name="connsiteY4550" fmla="*/ 2399030 h 6857998"/>
              <a:gd name="connsiteX4551" fmla="*/ 7472680 w 7705725"/>
              <a:gd name="connsiteY4551" fmla="*/ 2401570 h 6857998"/>
              <a:gd name="connsiteX4552" fmla="*/ 7473632 w 7705725"/>
              <a:gd name="connsiteY4552" fmla="*/ 2403793 h 6857998"/>
              <a:gd name="connsiteX4553" fmla="*/ 7475220 w 7705725"/>
              <a:gd name="connsiteY4553" fmla="*/ 2406015 h 6857998"/>
              <a:gd name="connsiteX4554" fmla="*/ 7476808 w 7705725"/>
              <a:gd name="connsiteY4554" fmla="*/ 2407920 h 6857998"/>
              <a:gd name="connsiteX4555" fmla="*/ 7478712 w 7705725"/>
              <a:gd name="connsiteY4555" fmla="*/ 2409825 h 6857998"/>
              <a:gd name="connsiteX4556" fmla="*/ 7480618 w 7705725"/>
              <a:gd name="connsiteY4556" fmla="*/ 2411413 h 6857998"/>
              <a:gd name="connsiteX4557" fmla="*/ 7482840 w 7705725"/>
              <a:gd name="connsiteY4557" fmla="*/ 2412365 h 6857998"/>
              <a:gd name="connsiteX4558" fmla="*/ 7485062 w 7705725"/>
              <a:gd name="connsiteY4558" fmla="*/ 2413635 h 6857998"/>
              <a:gd name="connsiteX4559" fmla="*/ 7490142 w 7705725"/>
              <a:gd name="connsiteY4559" fmla="*/ 2415540 h 6857998"/>
              <a:gd name="connsiteX4560" fmla="*/ 7495222 w 7705725"/>
              <a:gd name="connsiteY4560" fmla="*/ 2416493 h 6857998"/>
              <a:gd name="connsiteX4561" fmla="*/ 7500938 w 7705725"/>
              <a:gd name="connsiteY4561" fmla="*/ 2417128 h 6857998"/>
              <a:gd name="connsiteX4562" fmla="*/ 7504112 w 7705725"/>
              <a:gd name="connsiteY4562" fmla="*/ 2415857 h 6857998"/>
              <a:gd name="connsiteX4563" fmla="*/ 7505700 w 7705725"/>
              <a:gd name="connsiteY4563" fmla="*/ 2413953 h 6857998"/>
              <a:gd name="connsiteX4564" fmla="*/ 7507288 w 7705725"/>
              <a:gd name="connsiteY4564" fmla="*/ 2411730 h 6857998"/>
              <a:gd name="connsiteX4565" fmla="*/ 7508240 w 7705725"/>
              <a:gd name="connsiteY4565" fmla="*/ 2409508 h 6857998"/>
              <a:gd name="connsiteX4566" fmla="*/ 7508558 w 7705725"/>
              <a:gd name="connsiteY4566" fmla="*/ 2406967 h 6857998"/>
              <a:gd name="connsiteX4567" fmla="*/ 7508558 w 7705725"/>
              <a:gd name="connsiteY4567" fmla="*/ 2404110 h 6857998"/>
              <a:gd name="connsiteX4568" fmla="*/ 7508558 w 7705725"/>
              <a:gd name="connsiteY4568" fmla="*/ 2398395 h 6857998"/>
              <a:gd name="connsiteX4569" fmla="*/ 7508558 w 7705725"/>
              <a:gd name="connsiteY4569" fmla="*/ 2392998 h 6857998"/>
              <a:gd name="connsiteX4570" fmla="*/ 7508875 w 7705725"/>
              <a:gd name="connsiteY4570" fmla="*/ 2390140 h 6857998"/>
              <a:gd name="connsiteX4571" fmla="*/ 7509192 w 7705725"/>
              <a:gd name="connsiteY4571" fmla="*/ 2387918 h 6857998"/>
              <a:gd name="connsiteX4572" fmla="*/ 7510780 w 7705725"/>
              <a:gd name="connsiteY4572" fmla="*/ 2385695 h 6857998"/>
              <a:gd name="connsiteX4573" fmla="*/ 7512368 w 7705725"/>
              <a:gd name="connsiteY4573" fmla="*/ 2383790 h 6857998"/>
              <a:gd name="connsiteX4574" fmla="*/ 7514908 w 7705725"/>
              <a:gd name="connsiteY4574" fmla="*/ 2382203 h 6857998"/>
              <a:gd name="connsiteX4575" fmla="*/ 7517765 w 7705725"/>
              <a:gd name="connsiteY4575" fmla="*/ 2381250 h 6857998"/>
              <a:gd name="connsiteX4576" fmla="*/ 7521258 w 7705725"/>
              <a:gd name="connsiteY4576" fmla="*/ 2379345 h 6857998"/>
              <a:gd name="connsiteX4577" fmla="*/ 7524750 w 7705725"/>
              <a:gd name="connsiteY4577" fmla="*/ 2377758 h 6857998"/>
              <a:gd name="connsiteX4578" fmla="*/ 7527290 w 7705725"/>
              <a:gd name="connsiteY4578" fmla="*/ 2377122 h 6857998"/>
              <a:gd name="connsiteX4579" fmla="*/ 7529830 w 7705725"/>
              <a:gd name="connsiteY4579" fmla="*/ 2376171 h 6857998"/>
              <a:gd name="connsiteX4580" fmla="*/ 7532688 w 7705725"/>
              <a:gd name="connsiteY4580" fmla="*/ 2375853 h 6857998"/>
              <a:gd name="connsiteX4581" fmla="*/ 7534910 w 7705725"/>
              <a:gd name="connsiteY4581" fmla="*/ 2375853 h 6857998"/>
              <a:gd name="connsiteX4582" fmla="*/ 7536815 w 7705725"/>
              <a:gd name="connsiteY4582" fmla="*/ 2376171 h 6857998"/>
              <a:gd name="connsiteX4583" fmla="*/ 7538402 w 7705725"/>
              <a:gd name="connsiteY4583" fmla="*/ 2377122 h 6857998"/>
              <a:gd name="connsiteX4584" fmla="*/ 7539672 w 7705725"/>
              <a:gd name="connsiteY4584" fmla="*/ 2377758 h 6857998"/>
              <a:gd name="connsiteX4585" fmla="*/ 7541260 w 7705725"/>
              <a:gd name="connsiteY4585" fmla="*/ 2379027 h 6857998"/>
              <a:gd name="connsiteX4586" fmla="*/ 7542530 w 7705725"/>
              <a:gd name="connsiteY4586" fmla="*/ 2379980 h 6857998"/>
              <a:gd name="connsiteX4587" fmla="*/ 7543482 w 7705725"/>
              <a:gd name="connsiteY4587" fmla="*/ 2381567 h 6857998"/>
              <a:gd name="connsiteX4588" fmla="*/ 7545388 w 7705725"/>
              <a:gd name="connsiteY4588" fmla="*/ 2385061 h 6857998"/>
              <a:gd name="connsiteX4589" fmla="*/ 7546975 w 7705725"/>
              <a:gd name="connsiteY4589" fmla="*/ 2389188 h 6857998"/>
              <a:gd name="connsiteX4590" fmla="*/ 7547610 w 7705725"/>
              <a:gd name="connsiteY4590" fmla="*/ 2393633 h 6857998"/>
              <a:gd name="connsiteX4591" fmla="*/ 7548562 w 7705725"/>
              <a:gd name="connsiteY4591" fmla="*/ 2398395 h 6857998"/>
              <a:gd name="connsiteX4592" fmla="*/ 7549832 w 7705725"/>
              <a:gd name="connsiteY4592" fmla="*/ 2408556 h 6857998"/>
              <a:gd name="connsiteX4593" fmla="*/ 7550785 w 7705725"/>
              <a:gd name="connsiteY4593" fmla="*/ 2413635 h 6857998"/>
              <a:gd name="connsiteX4594" fmla="*/ 7551420 w 7705725"/>
              <a:gd name="connsiteY4594" fmla="*/ 2418080 h 6857998"/>
              <a:gd name="connsiteX4595" fmla="*/ 7552690 w 7705725"/>
              <a:gd name="connsiteY4595" fmla="*/ 2422525 h 6857998"/>
              <a:gd name="connsiteX4596" fmla="*/ 7554595 w 7705725"/>
              <a:gd name="connsiteY4596" fmla="*/ 2426336 h 6857998"/>
              <a:gd name="connsiteX4597" fmla="*/ 7558405 w 7705725"/>
              <a:gd name="connsiteY4597" fmla="*/ 2424430 h 6857998"/>
              <a:gd name="connsiteX4598" fmla="*/ 7561580 w 7705725"/>
              <a:gd name="connsiteY4598" fmla="*/ 2422525 h 6857998"/>
              <a:gd name="connsiteX4599" fmla="*/ 7564755 w 7705725"/>
              <a:gd name="connsiteY4599" fmla="*/ 2420938 h 6857998"/>
              <a:gd name="connsiteX4600" fmla="*/ 7566978 w 7705725"/>
              <a:gd name="connsiteY4600" fmla="*/ 2418398 h 6857998"/>
              <a:gd name="connsiteX4601" fmla="*/ 7568882 w 7705725"/>
              <a:gd name="connsiteY4601" fmla="*/ 2416493 h 6857998"/>
              <a:gd name="connsiteX4602" fmla="*/ 7570788 w 7705725"/>
              <a:gd name="connsiteY4602" fmla="*/ 2414588 h 6857998"/>
              <a:gd name="connsiteX4603" fmla="*/ 7571740 w 7705725"/>
              <a:gd name="connsiteY4603" fmla="*/ 2413000 h 6857998"/>
              <a:gd name="connsiteX4604" fmla="*/ 7572692 w 7705725"/>
              <a:gd name="connsiteY4604" fmla="*/ 2410460 h 6857998"/>
              <a:gd name="connsiteX4605" fmla="*/ 7573328 w 7705725"/>
              <a:gd name="connsiteY4605" fmla="*/ 2408556 h 6857998"/>
              <a:gd name="connsiteX4606" fmla="*/ 7573328 w 7705725"/>
              <a:gd name="connsiteY4606" fmla="*/ 2406333 h 6857998"/>
              <a:gd name="connsiteX4607" fmla="*/ 7573328 w 7705725"/>
              <a:gd name="connsiteY4607" fmla="*/ 2404110 h 6857998"/>
              <a:gd name="connsiteX4608" fmla="*/ 7573328 w 7705725"/>
              <a:gd name="connsiteY4608" fmla="*/ 2402205 h 6857998"/>
              <a:gd name="connsiteX4609" fmla="*/ 7571740 w 7705725"/>
              <a:gd name="connsiteY4609" fmla="*/ 2397760 h 6857998"/>
              <a:gd name="connsiteX4610" fmla="*/ 7569835 w 7705725"/>
              <a:gd name="connsiteY4610" fmla="*/ 2393315 h 6857998"/>
              <a:gd name="connsiteX4611" fmla="*/ 7567295 w 7705725"/>
              <a:gd name="connsiteY4611" fmla="*/ 2388235 h 6857998"/>
              <a:gd name="connsiteX4612" fmla="*/ 7564438 w 7705725"/>
              <a:gd name="connsiteY4612" fmla="*/ 2383790 h 6857998"/>
              <a:gd name="connsiteX4613" fmla="*/ 7557770 w 7705725"/>
              <a:gd name="connsiteY4613" fmla="*/ 2373630 h 6857998"/>
              <a:gd name="connsiteX4614" fmla="*/ 7555230 w 7705725"/>
              <a:gd name="connsiteY4614" fmla="*/ 2368232 h 6857998"/>
              <a:gd name="connsiteX4615" fmla="*/ 7552690 w 7705725"/>
              <a:gd name="connsiteY4615" fmla="*/ 2363152 h 6857998"/>
              <a:gd name="connsiteX4616" fmla="*/ 7550785 w 7705725"/>
              <a:gd name="connsiteY4616" fmla="*/ 2357438 h 6857998"/>
              <a:gd name="connsiteX4617" fmla="*/ 7549832 w 7705725"/>
              <a:gd name="connsiteY4617" fmla="*/ 2354263 h 6857998"/>
              <a:gd name="connsiteX4618" fmla="*/ 7549198 w 7705725"/>
              <a:gd name="connsiteY4618" fmla="*/ 2351405 h 6857998"/>
              <a:gd name="connsiteX4619" fmla="*/ 7555230 w 7705725"/>
              <a:gd name="connsiteY4619" fmla="*/ 2351723 h 6857998"/>
              <a:gd name="connsiteX4620" fmla="*/ 7560628 w 7705725"/>
              <a:gd name="connsiteY4620" fmla="*/ 2352357 h 6857998"/>
              <a:gd name="connsiteX4621" fmla="*/ 7565390 w 7705725"/>
              <a:gd name="connsiteY4621" fmla="*/ 2353628 h 6857998"/>
              <a:gd name="connsiteX4622" fmla="*/ 7569835 w 7705725"/>
              <a:gd name="connsiteY4622" fmla="*/ 2354898 h 6857998"/>
              <a:gd name="connsiteX4623" fmla="*/ 7573645 w 7705725"/>
              <a:gd name="connsiteY4623" fmla="*/ 2356803 h 6857998"/>
              <a:gd name="connsiteX4624" fmla="*/ 7577138 w 7705725"/>
              <a:gd name="connsiteY4624" fmla="*/ 2358390 h 6857998"/>
              <a:gd name="connsiteX4625" fmla="*/ 7579995 w 7705725"/>
              <a:gd name="connsiteY4625" fmla="*/ 2360930 h 6857998"/>
              <a:gd name="connsiteX4626" fmla="*/ 7582852 w 7705725"/>
              <a:gd name="connsiteY4626" fmla="*/ 2363470 h 6857998"/>
              <a:gd name="connsiteX4627" fmla="*/ 7585075 w 7705725"/>
              <a:gd name="connsiteY4627" fmla="*/ 2366010 h 6857998"/>
              <a:gd name="connsiteX4628" fmla="*/ 7587298 w 7705725"/>
              <a:gd name="connsiteY4628" fmla="*/ 2369185 h 6857998"/>
              <a:gd name="connsiteX4629" fmla="*/ 7588885 w 7705725"/>
              <a:gd name="connsiteY4629" fmla="*/ 2372360 h 6857998"/>
              <a:gd name="connsiteX4630" fmla="*/ 7590472 w 7705725"/>
              <a:gd name="connsiteY4630" fmla="*/ 2375853 h 6857998"/>
              <a:gd name="connsiteX4631" fmla="*/ 7591108 w 7705725"/>
              <a:gd name="connsiteY4631" fmla="*/ 2379663 h 6857998"/>
              <a:gd name="connsiteX4632" fmla="*/ 7592060 w 7705725"/>
              <a:gd name="connsiteY4632" fmla="*/ 2383790 h 6857998"/>
              <a:gd name="connsiteX4633" fmla="*/ 7593330 w 7705725"/>
              <a:gd name="connsiteY4633" fmla="*/ 2392045 h 6857998"/>
              <a:gd name="connsiteX4634" fmla="*/ 7593965 w 7705725"/>
              <a:gd name="connsiteY4634" fmla="*/ 2400935 h 6857998"/>
              <a:gd name="connsiteX4635" fmla="*/ 7594600 w 7705725"/>
              <a:gd name="connsiteY4635" fmla="*/ 2410143 h 6857998"/>
              <a:gd name="connsiteX4636" fmla="*/ 7594918 w 7705725"/>
              <a:gd name="connsiteY4636" fmla="*/ 2430146 h 6857998"/>
              <a:gd name="connsiteX4637" fmla="*/ 7595552 w 7705725"/>
              <a:gd name="connsiteY4637" fmla="*/ 2439988 h 6857998"/>
              <a:gd name="connsiteX4638" fmla="*/ 7596822 w 7705725"/>
              <a:gd name="connsiteY4638" fmla="*/ 2450148 h 6857998"/>
              <a:gd name="connsiteX4639" fmla="*/ 7597458 w 7705725"/>
              <a:gd name="connsiteY4639" fmla="*/ 2455546 h 6857998"/>
              <a:gd name="connsiteX4640" fmla="*/ 7598728 w 7705725"/>
              <a:gd name="connsiteY4640" fmla="*/ 2460308 h 6857998"/>
              <a:gd name="connsiteX4641" fmla="*/ 7599998 w 7705725"/>
              <a:gd name="connsiteY4641" fmla="*/ 2465388 h 6857998"/>
              <a:gd name="connsiteX4642" fmla="*/ 7601585 w 7705725"/>
              <a:gd name="connsiteY4642" fmla="*/ 2470151 h 6857998"/>
              <a:gd name="connsiteX4643" fmla="*/ 7598728 w 7705725"/>
              <a:gd name="connsiteY4643" fmla="*/ 2470151 h 6857998"/>
              <a:gd name="connsiteX4644" fmla="*/ 7595870 w 7705725"/>
              <a:gd name="connsiteY4644" fmla="*/ 2469515 h 6857998"/>
              <a:gd name="connsiteX4645" fmla="*/ 7593330 w 7705725"/>
              <a:gd name="connsiteY4645" fmla="*/ 2468563 h 6857998"/>
              <a:gd name="connsiteX4646" fmla="*/ 7591108 w 7705725"/>
              <a:gd name="connsiteY4646" fmla="*/ 2467928 h 6857998"/>
              <a:gd name="connsiteX4647" fmla="*/ 7586662 w 7705725"/>
              <a:gd name="connsiteY4647" fmla="*/ 2465705 h 6857998"/>
              <a:gd name="connsiteX4648" fmla="*/ 7581900 w 7705725"/>
              <a:gd name="connsiteY4648" fmla="*/ 2463165 h 6857998"/>
              <a:gd name="connsiteX4649" fmla="*/ 7577455 w 7705725"/>
              <a:gd name="connsiteY4649" fmla="*/ 2460308 h 6857998"/>
              <a:gd name="connsiteX4650" fmla="*/ 7573010 w 7705725"/>
              <a:gd name="connsiteY4650" fmla="*/ 2458404 h 6857998"/>
              <a:gd name="connsiteX4651" fmla="*/ 7570470 w 7705725"/>
              <a:gd name="connsiteY4651" fmla="*/ 2457768 h 6857998"/>
              <a:gd name="connsiteX4652" fmla="*/ 7567612 w 7705725"/>
              <a:gd name="connsiteY4652" fmla="*/ 2457450 h 6857998"/>
              <a:gd name="connsiteX4653" fmla="*/ 7564755 w 7705725"/>
              <a:gd name="connsiteY4653" fmla="*/ 2457133 h 6857998"/>
              <a:gd name="connsiteX4654" fmla="*/ 7561580 w 7705725"/>
              <a:gd name="connsiteY4654" fmla="*/ 2457133 h 6857998"/>
              <a:gd name="connsiteX4655" fmla="*/ 7564755 w 7705725"/>
              <a:gd name="connsiteY4655" fmla="*/ 2462531 h 6857998"/>
              <a:gd name="connsiteX4656" fmla="*/ 7566978 w 7705725"/>
              <a:gd name="connsiteY4656" fmla="*/ 2468245 h 6857998"/>
              <a:gd name="connsiteX4657" fmla="*/ 7568882 w 7705725"/>
              <a:gd name="connsiteY4657" fmla="*/ 2473326 h 6857998"/>
              <a:gd name="connsiteX4658" fmla="*/ 7570470 w 7705725"/>
              <a:gd name="connsiteY4658" fmla="*/ 2478087 h 6857998"/>
              <a:gd name="connsiteX4659" fmla="*/ 7571422 w 7705725"/>
              <a:gd name="connsiteY4659" fmla="*/ 2483168 h 6857998"/>
              <a:gd name="connsiteX4660" fmla="*/ 7571740 w 7705725"/>
              <a:gd name="connsiteY4660" fmla="*/ 2487296 h 6857998"/>
              <a:gd name="connsiteX4661" fmla="*/ 7572375 w 7705725"/>
              <a:gd name="connsiteY4661" fmla="*/ 2491423 h 6857998"/>
              <a:gd name="connsiteX4662" fmla="*/ 7571740 w 7705725"/>
              <a:gd name="connsiteY4662" fmla="*/ 2495550 h 6857998"/>
              <a:gd name="connsiteX4663" fmla="*/ 7571422 w 7705725"/>
              <a:gd name="connsiteY4663" fmla="*/ 2499361 h 6857998"/>
              <a:gd name="connsiteX4664" fmla="*/ 7570788 w 7705725"/>
              <a:gd name="connsiteY4664" fmla="*/ 2502536 h 6857998"/>
              <a:gd name="connsiteX4665" fmla="*/ 7569200 w 7705725"/>
              <a:gd name="connsiteY4665" fmla="*/ 2506029 h 6857998"/>
              <a:gd name="connsiteX4666" fmla="*/ 7567930 w 7705725"/>
              <a:gd name="connsiteY4666" fmla="*/ 2509521 h 6857998"/>
              <a:gd name="connsiteX4667" fmla="*/ 7566025 w 7705725"/>
              <a:gd name="connsiteY4667" fmla="*/ 2512378 h 6857998"/>
              <a:gd name="connsiteX4668" fmla="*/ 7564438 w 7705725"/>
              <a:gd name="connsiteY4668" fmla="*/ 2515553 h 6857998"/>
              <a:gd name="connsiteX4669" fmla="*/ 7559675 w 7705725"/>
              <a:gd name="connsiteY4669" fmla="*/ 2520633 h 6857998"/>
              <a:gd name="connsiteX4670" fmla="*/ 7554595 w 7705725"/>
              <a:gd name="connsiteY4670" fmla="*/ 2526031 h 6857998"/>
              <a:gd name="connsiteX4671" fmla="*/ 7548880 w 7705725"/>
              <a:gd name="connsiteY4671" fmla="*/ 2530793 h 6857998"/>
              <a:gd name="connsiteX4672" fmla="*/ 7537132 w 7705725"/>
              <a:gd name="connsiteY4672" fmla="*/ 2540319 h 6857998"/>
              <a:gd name="connsiteX4673" fmla="*/ 7531100 w 7705725"/>
              <a:gd name="connsiteY4673" fmla="*/ 2544763 h 6857998"/>
              <a:gd name="connsiteX4674" fmla="*/ 7525702 w 7705725"/>
              <a:gd name="connsiteY4674" fmla="*/ 2549843 h 6857998"/>
              <a:gd name="connsiteX4675" fmla="*/ 7520622 w 7705725"/>
              <a:gd name="connsiteY4675" fmla="*/ 2554924 h 6857998"/>
              <a:gd name="connsiteX4676" fmla="*/ 7518400 w 7705725"/>
              <a:gd name="connsiteY4676" fmla="*/ 2557781 h 6857998"/>
              <a:gd name="connsiteX4677" fmla="*/ 7516495 w 7705725"/>
              <a:gd name="connsiteY4677" fmla="*/ 2560320 h 6857998"/>
              <a:gd name="connsiteX4678" fmla="*/ 7517765 w 7705725"/>
              <a:gd name="connsiteY4678" fmla="*/ 2562860 h 6857998"/>
              <a:gd name="connsiteX4679" fmla="*/ 7520305 w 7705725"/>
              <a:gd name="connsiteY4679" fmla="*/ 2564766 h 6857998"/>
              <a:gd name="connsiteX4680" fmla="*/ 7525068 w 7705725"/>
              <a:gd name="connsiteY4680" fmla="*/ 2568575 h 6857998"/>
              <a:gd name="connsiteX4681" fmla="*/ 7527290 w 7705725"/>
              <a:gd name="connsiteY4681" fmla="*/ 2570163 h 6857998"/>
              <a:gd name="connsiteX4682" fmla="*/ 7529195 w 7705725"/>
              <a:gd name="connsiteY4682" fmla="*/ 2572386 h 6857998"/>
              <a:gd name="connsiteX4683" fmla="*/ 7531100 w 7705725"/>
              <a:gd name="connsiteY4683" fmla="*/ 2574925 h 6857998"/>
              <a:gd name="connsiteX4684" fmla="*/ 7531418 w 7705725"/>
              <a:gd name="connsiteY4684" fmla="*/ 2576513 h 6857998"/>
              <a:gd name="connsiteX4685" fmla="*/ 7531735 w 7705725"/>
              <a:gd name="connsiteY4685" fmla="*/ 2578418 h 6857998"/>
              <a:gd name="connsiteX4686" fmla="*/ 7538720 w 7705725"/>
              <a:gd name="connsiteY4686" fmla="*/ 2574291 h 6857998"/>
              <a:gd name="connsiteX4687" fmla="*/ 7544752 w 7705725"/>
              <a:gd name="connsiteY4687" fmla="*/ 2569845 h 6857998"/>
              <a:gd name="connsiteX4688" fmla="*/ 7550785 w 7705725"/>
              <a:gd name="connsiteY4688" fmla="*/ 2565401 h 6857998"/>
              <a:gd name="connsiteX4689" fmla="*/ 7556500 w 7705725"/>
              <a:gd name="connsiteY4689" fmla="*/ 2560638 h 6857998"/>
              <a:gd name="connsiteX4690" fmla="*/ 7567612 w 7705725"/>
              <a:gd name="connsiteY4690" fmla="*/ 2550796 h 6857998"/>
              <a:gd name="connsiteX4691" fmla="*/ 7578725 w 7705725"/>
              <a:gd name="connsiteY4691" fmla="*/ 2540953 h 6857998"/>
              <a:gd name="connsiteX4692" fmla="*/ 7584440 w 7705725"/>
              <a:gd name="connsiteY4692" fmla="*/ 2536190 h 6857998"/>
              <a:gd name="connsiteX4693" fmla="*/ 7590472 w 7705725"/>
              <a:gd name="connsiteY4693" fmla="*/ 2531429 h 6857998"/>
              <a:gd name="connsiteX4694" fmla="*/ 7596505 w 7705725"/>
              <a:gd name="connsiteY4694" fmla="*/ 2526666 h 6857998"/>
              <a:gd name="connsiteX4695" fmla="*/ 7602855 w 7705725"/>
              <a:gd name="connsiteY4695" fmla="*/ 2522539 h 6857998"/>
              <a:gd name="connsiteX4696" fmla="*/ 7609522 w 7705725"/>
              <a:gd name="connsiteY4696" fmla="*/ 2518411 h 6857998"/>
              <a:gd name="connsiteX4697" fmla="*/ 7617142 w 7705725"/>
              <a:gd name="connsiteY4697" fmla="*/ 2514284 h 6857998"/>
              <a:gd name="connsiteX4698" fmla="*/ 7625080 w 7705725"/>
              <a:gd name="connsiteY4698" fmla="*/ 2510791 h 6857998"/>
              <a:gd name="connsiteX4699" fmla="*/ 7633335 w 7705725"/>
              <a:gd name="connsiteY4699" fmla="*/ 2507616 h 6857998"/>
              <a:gd name="connsiteX4700" fmla="*/ 7631112 w 7705725"/>
              <a:gd name="connsiteY4700" fmla="*/ 2516506 h 6857998"/>
              <a:gd name="connsiteX4701" fmla="*/ 7629525 w 7705725"/>
              <a:gd name="connsiteY4701" fmla="*/ 2521268 h 6857998"/>
              <a:gd name="connsiteX4702" fmla="*/ 7627620 w 7705725"/>
              <a:gd name="connsiteY4702" fmla="*/ 2525396 h 6857998"/>
              <a:gd name="connsiteX4703" fmla="*/ 7625715 w 7705725"/>
              <a:gd name="connsiteY4703" fmla="*/ 2529524 h 6857998"/>
              <a:gd name="connsiteX4704" fmla="*/ 7623492 w 7705725"/>
              <a:gd name="connsiteY4704" fmla="*/ 2533651 h 6857998"/>
              <a:gd name="connsiteX4705" fmla="*/ 7620952 w 7705725"/>
              <a:gd name="connsiteY4705" fmla="*/ 2537460 h 6857998"/>
              <a:gd name="connsiteX4706" fmla="*/ 7618095 w 7705725"/>
              <a:gd name="connsiteY4706" fmla="*/ 2540636 h 6857998"/>
              <a:gd name="connsiteX4707" fmla="*/ 7614920 w 7705725"/>
              <a:gd name="connsiteY4707" fmla="*/ 2544128 h 6857998"/>
              <a:gd name="connsiteX4708" fmla="*/ 7611110 w 7705725"/>
              <a:gd name="connsiteY4708" fmla="*/ 2547621 h 6857998"/>
              <a:gd name="connsiteX4709" fmla="*/ 7606982 w 7705725"/>
              <a:gd name="connsiteY4709" fmla="*/ 2550161 h 6857998"/>
              <a:gd name="connsiteX4710" fmla="*/ 7602538 w 7705725"/>
              <a:gd name="connsiteY4710" fmla="*/ 2552700 h 6857998"/>
              <a:gd name="connsiteX4711" fmla="*/ 7597458 w 7705725"/>
              <a:gd name="connsiteY4711" fmla="*/ 2554924 h 6857998"/>
              <a:gd name="connsiteX4712" fmla="*/ 7591742 w 7705725"/>
              <a:gd name="connsiteY4712" fmla="*/ 2556828 h 6857998"/>
              <a:gd name="connsiteX4713" fmla="*/ 7585710 w 7705725"/>
              <a:gd name="connsiteY4713" fmla="*/ 2558733 h 6857998"/>
              <a:gd name="connsiteX4714" fmla="*/ 7579360 w 7705725"/>
              <a:gd name="connsiteY4714" fmla="*/ 2560003 h 6857998"/>
              <a:gd name="connsiteX4715" fmla="*/ 7579360 w 7705725"/>
              <a:gd name="connsiteY4715" fmla="*/ 2566036 h 6857998"/>
              <a:gd name="connsiteX4716" fmla="*/ 7579995 w 7705725"/>
              <a:gd name="connsiteY4716" fmla="*/ 2571433 h 6857998"/>
              <a:gd name="connsiteX4717" fmla="*/ 7581265 w 7705725"/>
              <a:gd name="connsiteY4717" fmla="*/ 2576195 h 6857998"/>
              <a:gd name="connsiteX4718" fmla="*/ 7583170 w 7705725"/>
              <a:gd name="connsiteY4718" fmla="*/ 2580323 h 6857998"/>
              <a:gd name="connsiteX4719" fmla="*/ 7585075 w 7705725"/>
              <a:gd name="connsiteY4719" fmla="*/ 2584133 h 6857998"/>
              <a:gd name="connsiteX4720" fmla="*/ 7587615 w 7705725"/>
              <a:gd name="connsiteY4720" fmla="*/ 2587626 h 6857998"/>
              <a:gd name="connsiteX4721" fmla="*/ 7590472 w 7705725"/>
              <a:gd name="connsiteY4721" fmla="*/ 2590483 h 6857998"/>
              <a:gd name="connsiteX4722" fmla="*/ 7593330 w 7705725"/>
              <a:gd name="connsiteY4722" fmla="*/ 2593023 h 6857998"/>
              <a:gd name="connsiteX4723" fmla="*/ 7596822 w 7705725"/>
              <a:gd name="connsiteY4723" fmla="*/ 2595562 h 6857998"/>
              <a:gd name="connsiteX4724" fmla="*/ 7599998 w 7705725"/>
              <a:gd name="connsiteY4724" fmla="*/ 2597786 h 6857998"/>
              <a:gd name="connsiteX4725" fmla="*/ 7603808 w 7705725"/>
              <a:gd name="connsiteY4725" fmla="*/ 2599056 h 6857998"/>
              <a:gd name="connsiteX4726" fmla="*/ 7607935 w 7705725"/>
              <a:gd name="connsiteY4726" fmla="*/ 2600960 h 6857998"/>
              <a:gd name="connsiteX4727" fmla="*/ 7616190 w 7705725"/>
              <a:gd name="connsiteY4727" fmla="*/ 2603818 h 6857998"/>
              <a:gd name="connsiteX4728" fmla="*/ 7625080 w 7705725"/>
              <a:gd name="connsiteY4728" fmla="*/ 2606041 h 6857998"/>
              <a:gd name="connsiteX4729" fmla="*/ 7623492 w 7705725"/>
              <a:gd name="connsiteY4729" fmla="*/ 2608898 h 6857998"/>
              <a:gd name="connsiteX4730" fmla="*/ 7622222 w 7705725"/>
              <a:gd name="connsiteY4730" fmla="*/ 2611755 h 6857998"/>
              <a:gd name="connsiteX4731" fmla="*/ 7620635 w 7705725"/>
              <a:gd name="connsiteY4731" fmla="*/ 2613978 h 6857998"/>
              <a:gd name="connsiteX4732" fmla="*/ 7618730 w 7705725"/>
              <a:gd name="connsiteY4732" fmla="*/ 2616200 h 6857998"/>
              <a:gd name="connsiteX4733" fmla="*/ 7616190 w 7705725"/>
              <a:gd name="connsiteY4733" fmla="*/ 2618422 h 6857998"/>
              <a:gd name="connsiteX4734" fmla="*/ 7613650 w 7705725"/>
              <a:gd name="connsiteY4734" fmla="*/ 2620327 h 6857998"/>
              <a:gd name="connsiteX4735" fmla="*/ 7611110 w 7705725"/>
              <a:gd name="connsiteY4735" fmla="*/ 2622233 h 6857998"/>
              <a:gd name="connsiteX4736" fmla="*/ 7607935 w 7705725"/>
              <a:gd name="connsiteY4736" fmla="*/ 2624138 h 6857998"/>
              <a:gd name="connsiteX4737" fmla="*/ 7601585 w 7705725"/>
              <a:gd name="connsiteY4737" fmla="*/ 2626995 h 6857998"/>
              <a:gd name="connsiteX4738" fmla="*/ 7594600 w 7705725"/>
              <a:gd name="connsiteY4738" fmla="*/ 2629853 h 6857998"/>
              <a:gd name="connsiteX4739" fmla="*/ 7586980 w 7705725"/>
              <a:gd name="connsiteY4739" fmla="*/ 2632075 h 6857998"/>
              <a:gd name="connsiteX4740" fmla="*/ 7578725 w 7705725"/>
              <a:gd name="connsiteY4740" fmla="*/ 2633980 h 6857998"/>
              <a:gd name="connsiteX4741" fmla="*/ 7580630 w 7705725"/>
              <a:gd name="connsiteY4741" fmla="*/ 2639060 h 6857998"/>
              <a:gd name="connsiteX4742" fmla="*/ 7582852 w 7705725"/>
              <a:gd name="connsiteY4742" fmla="*/ 2643187 h 6857998"/>
              <a:gd name="connsiteX4743" fmla="*/ 7585075 w 7705725"/>
              <a:gd name="connsiteY4743" fmla="*/ 2646680 h 6857998"/>
              <a:gd name="connsiteX4744" fmla="*/ 7587298 w 7705725"/>
              <a:gd name="connsiteY4744" fmla="*/ 2649220 h 6857998"/>
              <a:gd name="connsiteX4745" fmla="*/ 7589838 w 7705725"/>
              <a:gd name="connsiteY4745" fmla="*/ 2651760 h 6857998"/>
              <a:gd name="connsiteX4746" fmla="*/ 7591742 w 7705725"/>
              <a:gd name="connsiteY4746" fmla="*/ 2653030 h 6857998"/>
              <a:gd name="connsiteX4747" fmla="*/ 7595870 w 7705725"/>
              <a:gd name="connsiteY4747" fmla="*/ 2656523 h 6857998"/>
              <a:gd name="connsiteX4748" fmla="*/ 7597458 w 7705725"/>
              <a:gd name="connsiteY4748" fmla="*/ 2658427 h 6857998"/>
              <a:gd name="connsiteX4749" fmla="*/ 7599045 w 7705725"/>
              <a:gd name="connsiteY4749" fmla="*/ 2660650 h 6857998"/>
              <a:gd name="connsiteX4750" fmla="*/ 7599680 w 7705725"/>
              <a:gd name="connsiteY4750" fmla="*/ 2663825 h 6857998"/>
              <a:gd name="connsiteX4751" fmla="*/ 7600632 w 7705725"/>
              <a:gd name="connsiteY4751" fmla="*/ 2667317 h 6857998"/>
              <a:gd name="connsiteX4752" fmla="*/ 7600632 w 7705725"/>
              <a:gd name="connsiteY4752" fmla="*/ 2672080 h 6857998"/>
              <a:gd name="connsiteX4753" fmla="*/ 7599998 w 7705725"/>
              <a:gd name="connsiteY4753" fmla="*/ 2678113 h 6857998"/>
              <a:gd name="connsiteX4754" fmla="*/ 7599045 w 7705725"/>
              <a:gd name="connsiteY4754" fmla="*/ 2685097 h 6857998"/>
              <a:gd name="connsiteX4755" fmla="*/ 7597458 w 7705725"/>
              <a:gd name="connsiteY4755" fmla="*/ 2693988 h 6857998"/>
              <a:gd name="connsiteX4756" fmla="*/ 7596505 w 7705725"/>
              <a:gd name="connsiteY4756" fmla="*/ 2700655 h 6857998"/>
              <a:gd name="connsiteX4757" fmla="*/ 7595235 w 7705725"/>
              <a:gd name="connsiteY4757" fmla="*/ 2707957 h 6857998"/>
              <a:gd name="connsiteX4758" fmla="*/ 7593965 w 7705725"/>
              <a:gd name="connsiteY4758" fmla="*/ 2714625 h 6857998"/>
              <a:gd name="connsiteX4759" fmla="*/ 7592695 w 7705725"/>
              <a:gd name="connsiteY4759" fmla="*/ 2721293 h 6857998"/>
              <a:gd name="connsiteX4760" fmla="*/ 7591742 w 7705725"/>
              <a:gd name="connsiteY4760" fmla="*/ 2724785 h 6857998"/>
              <a:gd name="connsiteX4761" fmla="*/ 7590472 w 7705725"/>
              <a:gd name="connsiteY4761" fmla="*/ 2727325 h 6857998"/>
              <a:gd name="connsiteX4762" fmla="*/ 7589202 w 7705725"/>
              <a:gd name="connsiteY4762" fmla="*/ 2730183 h 6857998"/>
              <a:gd name="connsiteX4763" fmla="*/ 7587298 w 7705725"/>
              <a:gd name="connsiteY4763" fmla="*/ 2732722 h 6857998"/>
              <a:gd name="connsiteX4764" fmla="*/ 7585392 w 7705725"/>
              <a:gd name="connsiteY4764" fmla="*/ 2734628 h 6857998"/>
              <a:gd name="connsiteX4765" fmla="*/ 7582852 w 7705725"/>
              <a:gd name="connsiteY4765" fmla="*/ 2736215 h 6857998"/>
              <a:gd name="connsiteX4766" fmla="*/ 7579995 w 7705725"/>
              <a:gd name="connsiteY4766" fmla="*/ 2737168 h 6857998"/>
              <a:gd name="connsiteX4767" fmla="*/ 7577138 w 7705725"/>
              <a:gd name="connsiteY4767" fmla="*/ 2737485 h 6857998"/>
              <a:gd name="connsiteX4768" fmla="*/ 7578408 w 7705725"/>
              <a:gd name="connsiteY4768" fmla="*/ 2740978 h 6857998"/>
              <a:gd name="connsiteX4769" fmla="*/ 7579678 w 7705725"/>
              <a:gd name="connsiteY4769" fmla="*/ 2743517 h 6857998"/>
              <a:gd name="connsiteX4770" fmla="*/ 7580948 w 7705725"/>
              <a:gd name="connsiteY4770" fmla="*/ 2746058 h 6857998"/>
              <a:gd name="connsiteX4771" fmla="*/ 7582535 w 7705725"/>
              <a:gd name="connsiteY4771" fmla="*/ 2748281 h 6857998"/>
              <a:gd name="connsiteX4772" fmla="*/ 7583805 w 7705725"/>
              <a:gd name="connsiteY4772" fmla="*/ 2749550 h 6857998"/>
              <a:gd name="connsiteX4773" fmla="*/ 7585392 w 7705725"/>
              <a:gd name="connsiteY4773" fmla="*/ 2750820 h 6857998"/>
              <a:gd name="connsiteX4774" fmla="*/ 7586980 w 7705725"/>
              <a:gd name="connsiteY4774" fmla="*/ 2751455 h 6857998"/>
              <a:gd name="connsiteX4775" fmla="*/ 7588885 w 7705725"/>
              <a:gd name="connsiteY4775" fmla="*/ 2752408 h 6857998"/>
              <a:gd name="connsiteX4776" fmla="*/ 7590472 w 7705725"/>
              <a:gd name="connsiteY4776" fmla="*/ 2752726 h 6857998"/>
              <a:gd name="connsiteX4777" fmla="*/ 7592060 w 7705725"/>
              <a:gd name="connsiteY4777" fmla="*/ 2752726 h 6857998"/>
              <a:gd name="connsiteX4778" fmla="*/ 7595552 w 7705725"/>
              <a:gd name="connsiteY4778" fmla="*/ 2752726 h 6857998"/>
              <a:gd name="connsiteX4779" fmla="*/ 7599680 w 7705725"/>
              <a:gd name="connsiteY4779" fmla="*/ 2751455 h 6857998"/>
              <a:gd name="connsiteX4780" fmla="*/ 7603490 w 7705725"/>
              <a:gd name="connsiteY4780" fmla="*/ 2750503 h 6857998"/>
              <a:gd name="connsiteX4781" fmla="*/ 7612062 w 7705725"/>
              <a:gd name="connsiteY4781" fmla="*/ 2747328 h 6857998"/>
              <a:gd name="connsiteX4782" fmla="*/ 7616825 w 7705725"/>
              <a:gd name="connsiteY4782" fmla="*/ 2746376 h 6857998"/>
              <a:gd name="connsiteX4783" fmla="*/ 7621270 w 7705725"/>
              <a:gd name="connsiteY4783" fmla="*/ 2745423 h 6857998"/>
              <a:gd name="connsiteX4784" fmla="*/ 7626032 w 7705725"/>
              <a:gd name="connsiteY4784" fmla="*/ 2746058 h 6857998"/>
              <a:gd name="connsiteX4785" fmla="*/ 7628255 w 7705725"/>
              <a:gd name="connsiteY4785" fmla="*/ 2746376 h 6857998"/>
              <a:gd name="connsiteX4786" fmla="*/ 7631112 w 7705725"/>
              <a:gd name="connsiteY4786" fmla="*/ 2746693 h 6857998"/>
              <a:gd name="connsiteX4787" fmla="*/ 7633335 w 7705725"/>
              <a:gd name="connsiteY4787" fmla="*/ 2747645 h 6857998"/>
              <a:gd name="connsiteX4788" fmla="*/ 7635875 w 7705725"/>
              <a:gd name="connsiteY4788" fmla="*/ 2748915 h 6857998"/>
              <a:gd name="connsiteX4789" fmla="*/ 7638732 w 7705725"/>
              <a:gd name="connsiteY4789" fmla="*/ 2750503 h 6857998"/>
              <a:gd name="connsiteX4790" fmla="*/ 7640955 w 7705725"/>
              <a:gd name="connsiteY4790" fmla="*/ 2752408 h 6857998"/>
              <a:gd name="connsiteX4791" fmla="*/ 7637780 w 7705725"/>
              <a:gd name="connsiteY4791" fmla="*/ 2720975 h 6857998"/>
              <a:gd name="connsiteX4792" fmla="*/ 7640002 w 7705725"/>
              <a:gd name="connsiteY4792" fmla="*/ 2722245 h 6857998"/>
              <a:gd name="connsiteX4793" fmla="*/ 7641908 w 7705725"/>
              <a:gd name="connsiteY4793" fmla="*/ 2723197 h 6857998"/>
              <a:gd name="connsiteX4794" fmla="*/ 7643812 w 7705725"/>
              <a:gd name="connsiteY4794" fmla="*/ 2724785 h 6857998"/>
              <a:gd name="connsiteX4795" fmla="*/ 7645400 w 7705725"/>
              <a:gd name="connsiteY4795" fmla="*/ 2726690 h 6857998"/>
              <a:gd name="connsiteX4796" fmla="*/ 7646988 w 7705725"/>
              <a:gd name="connsiteY4796" fmla="*/ 2728595 h 6857998"/>
              <a:gd name="connsiteX4797" fmla="*/ 7648258 w 7705725"/>
              <a:gd name="connsiteY4797" fmla="*/ 2730818 h 6857998"/>
              <a:gd name="connsiteX4798" fmla="*/ 7649210 w 7705725"/>
              <a:gd name="connsiteY4798" fmla="*/ 2733358 h 6857998"/>
              <a:gd name="connsiteX4799" fmla="*/ 7649845 w 7705725"/>
              <a:gd name="connsiteY4799" fmla="*/ 2736215 h 6857998"/>
              <a:gd name="connsiteX4800" fmla="*/ 7651115 w 7705725"/>
              <a:gd name="connsiteY4800" fmla="*/ 2741612 h 6857998"/>
              <a:gd name="connsiteX4801" fmla="*/ 7651432 w 7705725"/>
              <a:gd name="connsiteY4801" fmla="*/ 2748281 h 6857998"/>
              <a:gd name="connsiteX4802" fmla="*/ 7650798 w 7705725"/>
              <a:gd name="connsiteY4802" fmla="*/ 2754313 h 6857998"/>
              <a:gd name="connsiteX4803" fmla="*/ 7649210 w 7705725"/>
              <a:gd name="connsiteY4803" fmla="*/ 2760663 h 6857998"/>
              <a:gd name="connsiteX4804" fmla="*/ 7648258 w 7705725"/>
              <a:gd name="connsiteY4804" fmla="*/ 2763520 h 6857998"/>
              <a:gd name="connsiteX4805" fmla="*/ 7646988 w 7705725"/>
              <a:gd name="connsiteY4805" fmla="*/ 2766695 h 6857998"/>
              <a:gd name="connsiteX4806" fmla="*/ 7645718 w 7705725"/>
              <a:gd name="connsiteY4806" fmla="*/ 2769553 h 6857998"/>
              <a:gd name="connsiteX4807" fmla="*/ 7643812 w 7705725"/>
              <a:gd name="connsiteY4807" fmla="*/ 2772411 h 6857998"/>
              <a:gd name="connsiteX4808" fmla="*/ 7641908 w 7705725"/>
              <a:gd name="connsiteY4808" fmla="*/ 2774950 h 6857998"/>
              <a:gd name="connsiteX4809" fmla="*/ 7640002 w 7705725"/>
              <a:gd name="connsiteY4809" fmla="*/ 2777490 h 6857998"/>
              <a:gd name="connsiteX4810" fmla="*/ 7637462 w 7705725"/>
              <a:gd name="connsiteY4810" fmla="*/ 2779713 h 6857998"/>
              <a:gd name="connsiteX4811" fmla="*/ 7635240 w 7705725"/>
              <a:gd name="connsiteY4811" fmla="*/ 2781618 h 6857998"/>
              <a:gd name="connsiteX4812" fmla="*/ 7632065 w 7705725"/>
              <a:gd name="connsiteY4812" fmla="*/ 2783523 h 6857998"/>
              <a:gd name="connsiteX4813" fmla="*/ 7629208 w 7705725"/>
              <a:gd name="connsiteY4813" fmla="*/ 2785111 h 6857998"/>
              <a:gd name="connsiteX4814" fmla="*/ 7626032 w 7705725"/>
              <a:gd name="connsiteY4814" fmla="*/ 2786380 h 6857998"/>
              <a:gd name="connsiteX4815" fmla="*/ 7622858 w 7705725"/>
              <a:gd name="connsiteY4815" fmla="*/ 2787015 h 6857998"/>
              <a:gd name="connsiteX4816" fmla="*/ 7619048 w 7705725"/>
              <a:gd name="connsiteY4816" fmla="*/ 2787333 h 6857998"/>
              <a:gd name="connsiteX4817" fmla="*/ 7615238 w 7705725"/>
              <a:gd name="connsiteY4817" fmla="*/ 2787650 h 6857998"/>
              <a:gd name="connsiteX4818" fmla="*/ 7611110 w 7705725"/>
              <a:gd name="connsiteY4818" fmla="*/ 2787333 h 6857998"/>
              <a:gd name="connsiteX4819" fmla="*/ 7606982 w 7705725"/>
              <a:gd name="connsiteY4819" fmla="*/ 2786698 h 6857998"/>
              <a:gd name="connsiteX4820" fmla="*/ 7608888 w 7705725"/>
              <a:gd name="connsiteY4820" fmla="*/ 2794952 h 6857998"/>
              <a:gd name="connsiteX4821" fmla="*/ 7609840 w 7705725"/>
              <a:gd name="connsiteY4821" fmla="*/ 2802572 h 6857998"/>
              <a:gd name="connsiteX4822" fmla="*/ 7610158 w 7705725"/>
              <a:gd name="connsiteY4822" fmla="*/ 2809557 h 6857998"/>
              <a:gd name="connsiteX4823" fmla="*/ 7609840 w 7705725"/>
              <a:gd name="connsiteY4823" fmla="*/ 2816225 h 6857998"/>
              <a:gd name="connsiteX4824" fmla="*/ 7609522 w 7705725"/>
              <a:gd name="connsiteY4824" fmla="*/ 2822575 h 6857998"/>
              <a:gd name="connsiteX4825" fmla="*/ 7608570 w 7705725"/>
              <a:gd name="connsiteY4825" fmla="*/ 2828608 h 6857998"/>
              <a:gd name="connsiteX4826" fmla="*/ 7606982 w 7705725"/>
              <a:gd name="connsiteY4826" fmla="*/ 2834323 h 6857998"/>
              <a:gd name="connsiteX4827" fmla="*/ 7605395 w 7705725"/>
              <a:gd name="connsiteY4827" fmla="*/ 2839721 h 6857998"/>
              <a:gd name="connsiteX4828" fmla="*/ 7602538 w 7705725"/>
              <a:gd name="connsiteY4828" fmla="*/ 2851150 h 6857998"/>
              <a:gd name="connsiteX4829" fmla="*/ 7600950 w 7705725"/>
              <a:gd name="connsiteY4829" fmla="*/ 2857183 h 6857998"/>
              <a:gd name="connsiteX4830" fmla="*/ 7599680 w 7705725"/>
              <a:gd name="connsiteY4830" fmla="*/ 2862898 h 6857998"/>
              <a:gd name="connsiteX4831" fmla="*/ 7598728 w 7705725"/>
              <a:gd name="connsiteY4831" fmla="*/ 2869248 h 6857998"/>
              <a:gd name="connsiteX4832" fmla="*/ 7598092 w 7705725"/>
              <a:gd name="connsiteY4832" fmla="*/ 2875598 h 6857998"/>
              <a:gd name="connsiteX4833" fmla="*/ 7598728 w 7705725"/>
              <a:gd name="connsiteY4833" fmla="*/ 2882583 h 6857998"/>
              <a:gd name="connsiteX4834" fmla="*/ 7599045 w 7705725"/>
              <a:gd name="connsiteY4834" fmla="*/ 2889568 h 6857998"/>
              <a:gd name="connsiteX4835" fmla="*/ 7601268 w 7705725"/>
              <a:gd name="connsiteY4835" fmla="*/ 2887345 h 6857998"/>
              <a:gd name="connsiteX4836" fmla="*/ 7603490 w 7705725"/>
              <a:gd name="connsiteY4836" fmla="*/ 2884488 h 6857998"/>
              <a:gd name="connsiteX4837" fmla="*/ 7605395 w 7705725"/>
              <a:gd name="connsiteY4837" fmla="*/ 2881313 h 6857998"/>
              <a:gd name="connsiteX4838" fmla="*/ 7607300 w 7705725"/>
              <a:gd name="connsiteY4838" fmla="*/ 2877821 h 6857998"/>
              <a:gd name="connsiteX4839" fmla="*/ 7610158 w 7705725"/>
              <a:gd name="connsiteY4839" fmla="*/ 2870518 h 6857998"/>
              <a:gd name="connsiteX4840" fmla="*/ 7613332 w 7705725"/>
              <a:gd name="connsiteY4840" fmla="*/ 2861945 h 6857998"/>
              <a:gd name="connsiteX4841" fmla="*/ 7619365 w 7705725"/>
              <a:gd name="connsiteY4841" fmla="*/ 2844800 h 6857998"/>
              <a:gd name="connsiteX4842" fmla="*/ 7621905 w 7705725"/>
              <a:gd name="connsiteY4842" fmla="*/ 2835910 h 6857998"/>
              <a:gd name="connsiteX4843" fmla="*/ 7625080 w 7705725"/>
              <a:gd name="connsiteY4843" fmla="*/ 2827655 h 6857998"/>
              <a:gd name="connsiteX4844" fmla="*/ 7628255 w 7705725"/>
              <a:gd name="connsiteY4844" fmla="*/ 2819718 h 6857998"/>
              <a:gd name="connsiteX4845" fmla="*/ 7630160 w 7705725"/>
              <a:gd name="connsiteY4845" fmla="*/ 2816543 h 6857998"/>
              <a:gd name="connsiteX4846" fmla="*/ 7632065 w 7705725"/>
              <a:gd name="connsiteY4846" fmla="*/ 2813050 h 6857998"/>
              <a:gd name="connsiteX4847" fmla="*/ 7634288 w 7705725"/>
              <a:gd name="connsiteY4847" fmla="*/ 2810193 h 6857998"/>
              <a:gd name="connsiteX4848" fmla="*/ 7636828 w 7705725"/>
              <a:gd name="connsiteY4848" fmla="*/ 2807018 h 6857998"/>
              <a:gd name="connsiteX4849" fmla="*/ 7639050 w 7705725"/>
              <a:gd name="connsiteY4849" fmla="*/ 2804795 h 6857998"/>
              <a:gd name="connsiteX4850" fmla="*/ 7641590 w 7705725"/>
              <a:gd name="connsiteY4850" fmla="*/ 2802572 h 6857998"/>
              <a:gd name="connsiteX4851" fmla="*/ 7644130 w 7705725"/>
              <a:gd name="connsiteY4851" fmla="*/ 2800985 h 6857998"/>
              <a:gd name="connsiteX4852" fmla="*/ 7647305 w 7705725"/>
              <a:gd name="connsiteY4852" fmla="*/ 2799715 h 6857998"/>
              <a:gd name="connsiteX4853" fmla="*/ 7650162 w 7705725"/>
              <a:gd name="connsiteY4853" fmla="*/ 2798763 h 6857998"/>
              <a:gd name="connsiteX4854" fmla="*/ 7653655 w 7705725"/>
              <a:gd name="connsiteY4854" fmla="*/ 2798763 h 6857998"/>
              <a:gd name="connsiteX4855" fmla="*/ 7657465 w 7705725"/>
              <a:gd name="connsiteY4855" fmla="*/ 2798763 h 6857998"/>
              <a:gd name="connsiteX4856" fmla="*/ 7661592 w 7705725"/>
              <a:gd name="connsiteY4856" fmla="*/ 2799397 h 6857998"/>
              <a:gd name="connsiteX4857" fmla="*/ 7665720 w 7705725"/>
              <a:gd name="connsiteY4857" fmla="*/ 2800668 h 6857998"/>
              <a:gd name="connsiteX4858" fmla="*/ 7670165 w 7705725"/>
              <a:gd name="connsiteY4858" fmla="*/ 2802890 h 6857998"/>
              <a:gd name="connsiteX4859" fmla="*/ 7670165 w 7705725"/>
              <a:gd name="connsiteY4859" fmla="*/ 2805430 h 6857998"/>
              <a:gd name="connsiteX4860" fmla="*/ 7670165 w 7705725"/>
              <a:gd name="connsiteY4860" fmla="*/ 2807653 h 6857998"/>
              <a:gd name="connsiteX4861" fmla="*/ 7669848 w 7705725"/>
              <a:gd name="connsiteY4861" fmla="*/ 2810193 h 6857998"/>
              <a:gd name="connsiteX4862" fmla="*/ 7669530 w 7705725"/>
              <a:gd name="connsiteY4862" fmla="*/ 2812415 h 6857998"/>
              <a:gd name="connsiteX4863" fmla="*/ 7667942 w 7705725"/>
              <a:gd name="connsiteY4863" fmla="*/ 2816543 h 6857998"/>
              <a:gd name="connsiteX4864" fmla="*/ 7665720 w 7705725"/>
              <a:gd name="connsiteY4864" fmla="*/ 2819718 h 6857998"/>
              <a:gd name="connsiteX4865" fmla="*/ 7663180 w 7705725"/>
              <a:gd name="connsiteY4865" fmla="*/ 2822892 h 6857998"/>
              <a:gd name="connsiteX4866" fmla="*/ 7660005 w 7705725"/>
              <a:gd name="connsiteY4866" fmla="*/ 2825433 h 6857998"/>
              <a:gd name="connsiteX4867" fmla="*/ 7657148 w 7705725"/>
              <a:gd name="connsiteY4867" fmla="*/ 2828290 h 6857998"/>
              <a:gd name="connsiteX4868" fmla="*/ 7653338 w 7705725"/>
              <a:gd name="connsiteY4868" fmla="*/ 2830831 h 6857998"/>
              <a:gd name="connsiteX4869" fmla="*/ 7646670 w 7705725"/>
              <a:gd name="connsiteY4869" fmla="*/ 2835593 h 6857998"/>
              <a:gd name="connsiteX4870" fmla="*/ 7643495 w 7705725"/>
              <a:gd name="connsiteY4870" fmla="*/ 2838450 h 6857998"/>
              <a:gd name="connsiteX4871" fmla="*/ 7640638 w 7705725"/>
              <a:gd name="connsiteY4871" fmla="*/ 2841308 h 6857998"/>
              <a:gd name="connsiteX4872" fmla="*/ 7638098 w 7705725"/>
              <a:gd name="connsiteY4872" fmla="*/ 2844483 h 6857998"/>
              <a:gd name="connsiteX4873" fmla="*/ 7636192 w 7705725"/>
              <a:gd name="connsiteY4873" fmla="*/ 2847975 h 6857998"/>
              <a:gd name="connsiteX4874" fmla="*/ 7635875 w 7705725"/>
              <a:gd name="connsiteY4874" fmla="*/ 2849880 h 6857998"/>
              <a:gd name="connsiteX4875" fmla="*/ 7635558 w 7705725"/>
              <a:gd name="connsiteY4875" fmla="*/ 2852420 h 6857998"/>
              <a:gd name="connsiteX4876" fmla="*/ 7635240 w 7705725"/>
              <a:gd name="connsiteY4876" fmla="*/ 2854643 h 6857998"/>
              <a:gd name="connsiteX4877" fmla="*/ 7635240 w 7705725"/>
              <a:gd name="connsiteY4877" fmla="*/ 2857183 h 6857998"/>
              <a:gd name="connsiteX4878" fmla="*/ 7636828 w 7705725"/>
              <a:gd name="connsiteY4878" fmla="*/ 2859723 h 6857998"/>
              <a:gd name="connsiteX4879" fmla="*/ 7638098 w 7705725"/>
              <a:gd name="connsiteY4879" fmla="*/ 2862580 h 6857998"/>
              <a:gd name="connsiteX4880" fmla="*/ 7642860 w 7705725"/>
              <a:gd name="connsiteY4880" fmla="*/ 2866390 h 6857998"/>
              <a:gd name="connsiteX4881" fmla="*/ 7645082 w 7705725"/>
              <a:gd name="connsiteY4881" fmla="*/ 2868613 h 6857998"/>
              <a:gd name="connsiteX4882" fmla="*/ 7646670 w 7705725"/>
              <a:gd name="connsiteY4882" fmla="*/ 2870835 h 6857998"/>
              <a:gd name="connsiteX4883" fmla="*/ 7647940 w 7705725"/>
              <a:gd name="connsiteY4883" fmla="*/ 2873693 h 6857998"/>
              <a:gd name="connsiteX4884" fmla="*/ 7648258 w 7705725"/>
              <a:gd name="connsiteY4884" fmla="*/ 2875280 h 6857998"/>
              <a:gd name="connsiteX4885" fmla="*/ 7648258 w 7705725"/>
              <a:gd name="connsiteY4885" fmla="*/ 2877185 h 6857998"/>
              <a:gd name="connsiteX4886" fmla="*/ 7652702 w 7705725"/>
              <a:gd name="connsiteY4886" fmla="*/ 2877185 h 6857998"/>
              <a:gd name="connsiteX4887" fmla="*/ 7655878 w 7705725"/>
              <a:gd name="connsiteY4887" fmla="*/ 2876868 h 6857998"/>
              <a:gd name="connsiteX4888" fmla="*/ 7659370 w 7705725"/>
              <a:gd name="connsiteY4888" fmla="*/ 2875915 h 6857998"/>
              <a:gd name="connsiteX4889" fmla="*/ 7662228 w 7705725"/>
              <a:gd name="connsiteY4889" fmla="*/ 2875280 h 6857998"/>
              <a:gd name="connsiteX4890" fmla="*/ 7667625 w 7705725"/>
              <a:gd name="connsiteY4890" fmla="*/ 2873057 h 6857998"/>
              <a:gd name="connsiteX4891" fmla="*/ 7672388 w 7705725"/>
              <a:gd name="connsiteY4891" fmla="*/ 2870518 h 6857998"/>
              <a:gd name="connsiteX4892" fmla="*/ 7677785 w 7705725"/>
              <a:gd name="connsiteY4892" fmla="*/ 2867978 h 6857998"/>
              <a:gd name="connsiteX4893" fmla="*/ 7683182 w 7705725"/>
              <a:gd name="connsiteY4893" fmla="*/ 2865755 h 6857998"/>
              <a:gd name="connsiteX4894" fmla="*/ 7686358 w 7705725"/>
              <a:gd name="connsiteY4894" fmla="*/ 2865120 h 6857998"/>
              <a:gd name="connsiteX4895" fmla="*/ 7689850 w 7705725"/>
              <a:gd name="connsiteY4895" fmla="*/ 2864803 h 6857998"/>
              <a:gd name="connsiteX4896" fmla="*/ 7693660 w 7705725"/>
              <a:gd name="connsiteY4896" fmla="*/ 2864485 h 6857998"/>
              <a:gd name="connsiteX4897" fmla="*/ 7697788 w 7705725"/>
              <a:gd name="connsiteY4897" fmla="*/ 2864485 h 6857998"/>
              <a:gd name="connsiteX4898" fmla="*/ 7698422 w 7705725"/>
              <a:gd name="connsiteY4898" fmla="*/ 2860675 h 6857998"/>
              <a:gd name="connsiteX4899" fmla="*/ 7698422 w 7705725"/>
              <a:gd name="connsiteY4899" fmla="*/ 2856865 h 6857998"/>
              <a:gd name="connsiteX4900" fmla="*/ 7698422 w 7705725"/>
              <a:gd name="connsiteY4900" fmla="*/ 2853373 h 6857998"/>
              <a:gd name="connsiteX4901" fmla="*/ 7698105 w 7705725"/>
              <a:gd name="connsiteY4901" fmla="*/ 2850515 h 6857998"/>
              <a:gd name="connsiteX4902" fmla="*/ 7697470 w 7705725"/>
              <a:gd name="connsiteY4902" fmla="*/ 2847658 h 6857998"/>
              <a:gd name="connsiteX4903" fmla="*/ 7696200 w 7705725"/>
              <a:gd name="connsiteY4903" fmla="*/ 2845118 h 6857998"/>
              <a:gd name="connsiteX4904" fmla="*/ 7693978 w 7705725"/>
              <a:gd name="connsiteY4904" fmla="*/ 2840673 h 6857998"/>
              <a:gd name="connsiteX4905" fmla="*/ 7691120 w 7705725"/>
              <a:gd name="connsiteY4905" fmla="*/ 2836545 h 6857998"/>
              <a:gd name="connsiteX4906" fmla="*/ 7688262 w 7705725"/>
              <a:gd name="connsiteY4906" fmla="*/ 2832418 h 6857998"/>
              <a:gd name="connsiteX4907" fmla="*/ 7685722 w 7705725"/>
              <a:gd name="connsiteY4907" fmla="*/ 2827655 h 6857998"/>
              <a:gd name="connsiteX4908" fmla="*/ 7684452 w 7705725"/>
              <a:gd name="connsiteY4908" fmla="*/ 2825433 h 6857998"/>
              <a:gd name="connsiteX4909" fmla="*/ 7683500 w 7705725"/>
              <a:gd name="connsiteY4909" fmla="*/ 2822892 h 6857998"/>
              <a:gd name="connsiteX4910" fmla="*/ 7686358 w 7705725"/>
              <a:gd name="connsiteY4910" fmla="*/ 2821305 h 6857998"/>
              <a:gd name="connsiteX4911" fmla="*/ 7688898 w 7705725"/>
              <a:gd name="connsiteY4911" fmla="*/ 2820353 h 6857998"/>
              <a:gd name="connsiteX4912" fmla="*/ 7691438 w 7705725"/>
              <a:gd name="connsiteY4912" fmla="*/ 2819401 h 6857998"/>
              <a:gd name="connsiteX4913" fmla="*/ 7693660 w 7705725"/>
              <a:gd name="connsiteY4913" fmla="*/ 2819401 h 6857998"/>
              <a:gd name="connsiteX4914" fmla="*/ 7695565 w 7705725"/>
              <a:gd name="connsiteY4914" fmla="*/ 2820353 h 6857998"/>
              <a:gd name="connsiteX4915" fmla="*/ 7697470 w 7705725"/>
              <a:gd name="connsiteY4915" fmla="*/ 2820988 h 6857998"/>
              <a:gd name="connsiteX4916" fmla="*/ 7699058 w 7705725"/>
              <a:gd name="connsiteY4916" fmla="*/ 2822575 h 6857998"/>
              <a:gd name="connsiteX4917" fmla="*/ 7700328 w 7705725"/>
              <a:gd name="connsiteY4917" fmla="*/ 2824480 h 6857998"/>
              <a:gd name="connsiteX4918" fmla="*/ 7701598 w 7705725"/>
              <a:gd name="connsiteY4918" fmla="*/ 2826385 h 6857998"/>
              <a:gd name="connsiteX4919" fmla="*/ 7702550 w 7705725"/>
              <a:gd name="connsiteY4919" fmla="*/ 2828925 h 6857998"/>
              <a:gd name="connsiteX4920" fmla="*/ 7703820 w 7705725"/>
              <a:gd name="connsiteY4920" fmla="*/ 2831782 h 6857998"/>
              <a:gd name="connsiteX4921" fmla="*/ 7704455 w 7705725"/>
              <a:gd name="connsiteY4921" fmla="*/ 2834958 h 6857998"/>
              <a:gd name="connsiteX4922" fmla="*/ 7705408 w 7705725"/>
              <a:gd name="connsiteY4922" fmla="*/ 2841625 h 6857998"/>
              <a:gd name="connsiteX4923" fmla="*/ 7705725 w 7705725"/>
              <a:gd name="connsiteY4923" fmla="*/ 2849562 h 6857998"/>
              <a:gd name="connsiteX4924" fmla="*/ 7705408 w 7705725"/>
              <a:gd name="connsiteY4924" fmla="*/ 2857500 h 6857998"/>
              <a:gd name="connsiteX4925" fmla="*/ 7704455 w 7705725"/>
              <a:gd name="connsiteY4925" fmla="*/ 2865755 h 6857998"/>
              <a:gd name="connsiteX4926" fmla="*/ 7702550 w 7705725"/>
              <a:gd name="connsiteY4926" fmla="*/ 2874645 h 6857998"/>
              <a:gd name="connsiteX4927" fmla="*/ 7700962 w 7705725"/>
              <a:gd name="connsiteY4927" fmla="*/ 2882583 h 6857998"/>
              <a:gd name="connsiteX4928" fmla="*/ 7698105 w 7705725"/>
              <a:gd name="connsiteY4928" fmla="*/ 2889886 h 6857998"/>
              <a:gd name="connsiteX4929" fmla="*/ 7694930 w 7705725"/>
              <a:gd name="connsiteY4929" fmla="*/ 2896870 h 6857998"/>
              <a:gd name="connsiteX4930" fmla="*/ 7693342 w 7705725"/>
              <a:gd name="connsiteY4930" fmla="*/ 2899728 h 6857998"/>
              <a:gd name="connsiteX4931" fmla="*/ 7691120 w 7705725"/>
              <a:gd name="connsiteY4931" fmla="*/ 2902585 h 6857998"/>
              <a:gd name="connsiteX4932" fmla="*/ 7689215 w 7705725"/>
              <a:gd name="connsiteY4932" fmla="*/ 2905125 h 6857998"/>
              <a:gd name="connsiteX4933" fmla="*/ 7687310 w 7705725"/>
              <a:gd name="connsiteY4933" fmla="*/ 2907030 h 6857998"/>
              <a:gd name="connsiteX4934" fmla="*/ 7683182 w 7705725"/>
              <a:gd name="connsiteY4934" fmla="*/ 2907348 h 6857998"/>
              <a:gd name="connsiteX4935" fmla="*/ 7679372 w 7705725"/>
              <a:gd name="connsiteY4935" fmla="*/ 2907348 h 6857998"/>
              <a:gd name="connsiteX4936" fmla="*/ 7676198 w 7705725"/>
              <a:gd name="connsiteY4936" fmla="*/ 2906713 h 6857998"/>
              <a:gd name="connsiteX4937" fmla="*/ 7673340 w 7705725"/>
              <a:gd name="connsiteY4937" fmla="*/ 2906078 h 6857998"/>
              <a:gd name="connsiteX4938" fmla="*/ 7667625 w 7705725"/>
              <a:gd name="connsiteY4938" fmla="*/ 2904491 h 6857998"/>
              <a:gd name="connsiteX4939" fmla="*/ 7662228 w 7705725"/>
              <a:gd name="connsiteY4939" fmla="*/ 2902585 h 6857998"/>
              <a:gd name="connsiteX4940" fmla="*/ 7657148 w 7705725"/>
              <a:gd name="connsiteY4940" fmla="*/ 2900045 h 6857998"/>
              <a:gd name="connsiteX4941" fmla="*/ 7651432 w 7705725"/>
              <a:gd name="connsiteY4941" fmla="*/ 2898775 h 6857998"/>
              <a:gd name="connsiteX4942" fmla="*/ 7648258 w 7705725"/>
              <a:gd name="connsiteY4942" fmla="*/ 2898458 h 6857998"/>
              <a:gd name="connsiteX4943" fmla="*/ 7645082 w 7705725"/>
              <a:gd name="connsiteY4943" fmla="*/ 2897822 h 6857998"/>
              <a:gd name="connsiteX4944" fmla="*/ 7641272 w 7705725"/>
              <a:gd name="connsiteY4944" fmla="*/ 2897822 h 6857998"/>
              <a:gd name="connsiteX4945" fmla="*/ 7637145 w 7705725"/>
              <a:gd name="connsiteY4945" fmla="*/ 2898775 h 6857998"/>
              <a:gd name="connsiteX4946" fmla="*/ 7639050 w 7705725"/>
              <a:gd name="connsiteY4946" fmla="*/ 2902585 h 6857998"/>
              <a:gd name="connsiteX4947" fmla="*/ 7641272 w 7705725"/>
              <a:gd name="connsiteY4947" fmla="*/ 2906078 h 6857998"/>
              <a:gd name="connsiteX4948" fmla="*/ 7644765 w 7705725"/>
              <a:gd name="connsiteY4948" fmla="*/ 2914650 h 6857998"/>
              <a:gd name="connsiteX4949" fmla="*/ 7647622 w 7705725"/>
              <a:gd name="connsiteY4949" fmla="*/ 2923223 h 6857998"/>
              <a:gd name="connsiteX4950" fmla="*/ 7649845 w 7705725"/>
              <a:gd name="connsiteY4950" fmla="*/ 2932113 h 6857998"/>
              <a:gd name="connsiteX4951" fmla="*/ 7651432 w 7705725"/>
              <a:gd name="connsiteY4951" fmla="*/ 2941638 h 6857998"/>
              <a:gd name="connsiteX4952" fmla="*/ 7652068 w 7705725"/>
              <a:gd name="connsiteY4952" fmla="*/ 2951163 h 6857998"/>
              <a:gd name="connsiteX4953" fmla="*/ 7652068 w 7705725"/>
              <a:gd name="connsiteY4953" fmla="*/ 2960688 h 6857998"/>
              <a:gd name="connsiteX4954" fmla="*/ 7651115 w 7705725"/>
              <a:gd name="connsiteY4954" fmla="*/ 2969578 h 6857998"/>
              <a:gd name="connsiteX4955" fmla="*/ 7649528 w 7705725"/>
              <a:gd name="connsiteY4955" fmla="*/ 2978785 h 6857998"/>
              <a:gd name="connsiteX4956" fmla="*/ 7648258 w 7705725"/>
              <a:gd name="connsiteY4956" fmla="*/ 2982913 h 6857998"/>
              <a:gd name="connsiteX4957" fmla="*/ 7646988 w 7705725"/>
              <a:gd name="connsiteY4957" fmla="*/ 2987040 h 6857998"/>
              <a:gd name="connsiteX4958" fmla="*/ 7645400 w 7705725"/>
              <a:gd name="connsiteY4958" fmla="*/ 2991168 h 6857998"/>
              <a:gd name="connsiteX4959" fmla="*/ 7643495 w 7705725"/>
              <a:gd name="connsiteY4959" fmla="*/ 2994978 h 6857998"/>
              <a:gd name="connsiteX4960" fmla="*/ 7641590 w 7705725"/>
              <a:gd name="connsiteY4960" fmla="*/ 2998788 h 6857998"/>
              <a:gd name="connsiteX4961" fmla="*/ 7639368 w 7705725"/>
              <a:gd name="connsiteY4961" fmla="*/ 3001963 h 6857998"/>
              <a:gd name="connsiteX4962" fmla="*/ 7637145 w 7705725"/>
              <a:gd name="connsiteY4962" fmla="*/ 3005455 h 6857998"/>
              <a:gd name="connsiteX4963" fmla="*/ 7633970 w 7705725"/>
              <a:gd name="connsiteY4963" fmla="*/ 3008313 h 6857998"/>
              <a:gd name="connsiteX4964" fmla="*/ 7631430 w 7705725"/>
              <a:gd name="connsiteY4964" fmla="*/ 3011488 h 6857998"/>
              <a:gd name="connsiteX4965" fmla="*/ 7627938 w 7705725"/>
              <a:gd name="connsiteY4965" fmla="*/ 3014028 h 6857998"/>
              <a:gd name="connsiteX4966" fmla="*/ 7624762 w 7705725"/>
              <a:gd name="connsiteY4966" fmla="*/ 3016250 h 6857998"/>
              <a:gd name="connsiteX4967" fmla="*/ 7621270 w 7705725"/>
              <a:gd name="connsiteY4967" fmla="*/ 3018473 h 6857998"/>
              <a:gd name="connsiteX4968" fmla="*/ 7617460 w 7705725"/>
              <a:gd name="connsiteY4968" fmla="*/ 3020378 h 6857998"/>
              <a:gd name="connsiteX4969" fmla="*/ 7613332 w 7705725"/>
              <a:gd name="connsiteY4969" fmla="*/ 3021966 h 6857998"/>
              <a:gd name="connsiteX4970" fmla="*/ 7617460 w 7705725"/>
              <a:gd name="connsiteY4970" fmla="*/ 3025141 h 6857998"/>
              <a:gd name="connsiteX4971" fmla="*/ 7621588 w 7705725"/>
              <a:gd name="connsiteY4971" fmla="*/ 3027363 h 6857998"/>
              <a:gd name="connsiteX4972" fmla="*/ 7625715 w 7705725"/>
              <a:gd name="connsiteY4972" fmla="*/ 3028315 h 6857998"/>
              <a:gd name="connsiteX4973" fmla="*/ 7629525 w 7705725"/>
              <a:gd name="connsiteY4973" fmla="*/ 3028950 h 6857998"/>
              <a:gd name="connsiteX4974" fmla="*/ 7633652 w 7705725"/>
              <a:gd name="connsiteY4974" fmla="*/ 3028315 h 6857998"/>
              <a:gd name="connsiteX4975" fmla="*/ 7637462 w 7705725"/>
              <a:gd name="connsiteY4975" fmla="*/ 3027363 h 6857998"/>
              <a:gd name="connsiteX4976" fmla="*/ 7641590 w 7705725"/>
              <a:gd name="connsiteY4976" fmla="*/ 3025775 h 6857998"/>
              <a:gd name="connsiteX4977" fmla="*/ 7645400 w 7705725"/>
              <a:gd name="connsiteY4977" fmla="*/ 3023553 h 6857998"/>
              <a:gd name="connsiteX4978" fmla="*/ 7649210 w 7705725"/>
              <a:gd name="connsiteY4978" fmla="*/ 3021330 h 6857998"/>
              <a:gd name="connsiteX4979" fmla="*/ 7653020 w 7705725"/>
              <a:gd name="connsiteY4979" fmla="*/ 3018155 h 6857998"/>
              <a:gd name="connsiteX4980" fmla="*/ 7660322 w 7705725"/>
              <a:gd name="connsiteY4980" fmla="*/ 3012441 h 6857998"/>
              <a:gd name="connsiteX4981" fmla="*/ 7667942 w 7705725"/>
              <a:gd name="connsiteY4981" fmla="*/ 3006407 h 6857998"/>
              <a:gd name="connsiteX4982" fmla="*/ 7671752 w 7705725"/>
              <a:gd name="connsiteY4982" fmla="*/ 3003868 h 6857998"/>
              <a:gd name="connsiteX4983" fmla="*/ 7675562 w 7705725"/>
              <a:gd name="connsiteY4983" fmla="*/ 3001328 h 6857998"/>
              <a:gd name="connsiteX4984" fmla="*/ 7678420 w 7705725"/>
              <a:gd name="connsiteY4984" fmla="*/ 3007043 h 6857998"/>
              <a:gd name="connsiteX4985" fmla="*/ 7680325 w 7705725"/>
              <a:gd name="connsiteY4985" fmla="*/ 3012123 h 6857998"/>
              <a:gd name="connsiteX4986" fmla="*/ 7681912 w 7705725"/>
              <a:gd name="connsiteY4986" fmla="*/ 3017520 h 6857998"/>
              <a:gd name="connsiteX4987" fmla="*/ 7682230 w 7705725"/>
              <a:gd name="connsiteY4987" fmla="*/ 3022918 h 6857998"/>
              <a:gd name="connsiteX4988" fmla="*/ 7682865 w 7705725"/>
              <a:gd name="connsiteY4988" fmla="*/ 3027997 h 6857998"/>
              <a:gd name="connsiteX4989" fmla="*/ 7681912 w 7705725"/>
              <a:gd name="connsiteY4989" fmla="*/ 3033396 h 6857998"/>
              <a:gd name="connsiteX4990" fmla="*/ 7681278 w 7705725"/>
              <a:gd name="connsiteY4990" fmla="*/ 3038157 h 6857998"/>
              <a:gd name="connsiteX4991" fmla="*/ 7679690 w 7705725"/>
              <a:gd name="connsiteY4991" fmla="*/ 3043556 h 6857998"/>
              <a:gd name="connsiteX4992" fmla="*/ 7677785 w 7705725"/>
              <a:gd name="connsiteY4992" fmla="*/ 3048952 h 6857998"/>
              <a:gd name="connsiteX4993" fmla="*/ 7675880 w 7705725"/>
              <a:gd name="connsiteY4993" fmla="*/ 3053716 h 6857998"/>
              <a:gd name="connsiteX4994" fmla="*/ 7673340 w 7705725"/>
              <a:gd name="connsiteY4994" fmla="*/ 3059112 h 6857998"/>
              <a:gd name="connsiteX4995" fmla="*/ 7670800 w 7705725"/>
              <a:gd name="connsiteY4995" fmla="*/ 3063875 h 6857998"/>
              <a:gd name="connsiteX4996" fmla="*/ 7664768 w 7705725"/>
              <a:gd name="connsiteY4996" fmla="*/ 3074353 h 6857998"/>
              <a:gd name="connsiteX4997" fmla="*/ 7658735 w 7705725"/>
              <a:gd name="connsiteY4997" fmla="*/ 3084513 h 6857998"/>
              <a:gd name="connsiteX4998" fmla="*/ 7652068 w 7705725"/>
              <a:gd name="connsiteY4998" fmla="*/ 3095308 h 6857998"/>
              <a:gd name="connsiteX4999" fmla="*/ 7646670 w 7705725"/>
              <a:gd name="connsiteY4999" fmla="*/ 3105785 h 6857998"/>
              <a:gd name="connsiteX5000" fmla="*/ 7643812 w 7705725"/>
              <a:gd name="connsiteY5000" fmla="*/ 3111183 h 6857998"/>
              <a:gd name="connsiteX5001" fmla="*/ 7641590 w 7705725"/>
              <a:gd name="connsiteY5001" fmla="*/ 3116580 h 6857998"/>
              <a:gd name="connsiteX5002" fmla="*/ 7639685 w 7705725"/>
              <a:gd name="connsiteY5002" fmla="*/ 3122295 h 6857998"/>
              <a:gd name="connsiteX5003" fmla="*/ 7638098 w 7705725"/>
              <a:gd name="connsiteY5003" fmla="*/ 3127693 h 6857998"/>
              <a:gd name="connsiteX5004" fmla="*/ 7637145 w 7705725"/>
              <a:gd name="connsiteY5004" fmla="*/ 3133408 h 6857998"/>
              <a:gd name="connsiteX5005" fmla="*/ 7636192 w 7705725"/>
              <a:gd name="connsiteY5005" fmla="*/ 3139440 h 6857998"/>
              <a:gd name="connsiteX5006" fmla="*/ 7635875 w 7705725"/>
              <a:gd name="connsiteY5006" fmla="*/ 3144838 h 6857998"/>
              <a:gd name="connsiteX5007" fmla="*/ 7636192 w 7705725"/>
              <a:gd name="connsiteY5007" fmla="*/ 3150871 h 6857998"/>
              <a:gd name="connsiteX5008" fmla="*/ 7637462 w 7705725"/>
              <a:gd name="connsiteY5008" fmla="*/ 3156903 h 6857998"/>
              <a:gd name="connsiteX5009" fmla="*/ 7639050 w 7705725"/>
              <a:gd name="connsiteY5009" fmla="*/ 3162935 h 6857998"/>
              <a:gd name="connsiteX5010" fmla="*/ 7641590 w 7705725"/>
              <a:gd name="connsiteY5010" fmla="*/ 3169602 h 6857998"/>
              <a:gd name="connsiteX5011" fmla="*/ 7644765 w 7705725"/>
              <a:gd name="connsiteY5011" fmla="*/ 3175635 h 6857998"/>
              <a:gd name="connsiteX5012" fmla="*/ 7645400 w 7705725"/>
              <a:gd name="connsiteY5012" fmla="*/ 3178493 h 6857998"/>
              <a:gd name="connsiteX5013" fmla="*/ 7645400 w 7705725"/>
              <a:gd name="connsiteY5013" fmla="*/ 3181032 h 6857998"/>
              <a:gd name="connsiteX5014" fmla="*/ 7645400 w 7705725"/>
              <a:gd name="connsiteY5014" fmla="*/ 3183573 h 6857998"/>
              <a:gd name="connsiteX5015" fmla="*/ 7645082 w 7705725"/>
              <a:gd name="connsiteY5015" fmla="*/ 3185477 h 6857998"/>
              <a:gd name="connsiteX5016" fmla="*/ 7644130 w 7705725"/>
              <a:gd name="connsiteY5016" fmla="*/ 3187065 h 6857998"/>
              <a:gd name="connsiteX5017" fmla="*/ 7643495 w 7705725"/>
              <a:gd name="connsiteY5017" fmla="*/ 3188652 h 6857998"/>
              <a:gd name="connsiteX5018" fmla="*/ 7642225 w 7705725"/>
              <a:gd name="connsiteY5018" fmla="*/ 3189922 h 6857998"/>
              <a:gd name="connsiteX5019" fmla="*/ 7641272 w 7705725"/>
              <a:gd name="connsiteY5019" fmla="*/ 3191510 h 6857998"/>
              <a:gd name="connsiteX5020" fmla="*/ 7638098 w 7705725"/>
              <a:gd name="connsiteY5020" fmla="*/ 3193416 h 6857998"/>
              <a:gd name="connsiteX5021" fmla="*/ 7634922 w 7705725"/>
              <a:gd name="connsiteY5021" fmla="*/ 3194685 h 6857998"/>
              <a:gd name="connsiteX5022" fmla="*/ 7627302 w 7705725"/>
              <a:gd name="connsiteY5022" fmla="*/ 3197543 h 6857998"/>
              <a:gd name="connsiteX5023" fmla="*/ 7623810 w 7705725"/>
              <a:gd name="connsiteY5023" fmla="*/ 3198495 h 6857998"/>
              <a:gd name="connsiteX5024" fmla="*/ 7620635 w 7705725"/>
              <a:gd name="connsiteY5024" fmla="*/ 3200400 h 6857998"/>
              <a:gd name="connsiteX5025" fmla="*/ 7617460 w 7705725"/>
              <a:gd name="connsiteY5025" fmla="*/ 3202306 h 6857998"/>
              <a:gd name="connsiteX5026" fmla="*/ 7616190 w 7705725"/>
              <a:gd name="connsiteY5026" fmla="*/ 3203575 h 6857998"/>
              <a:gd name="connsiteX5027" fmla="*/ 7615238 w 7705725"/>
              <a:gd name="connsiteY5027" fmla="*/ 3204845 h 6857998"/>
              <a:gd name="connsiteX5028" fmla="*/ 7614602 w 7705725"/>
              <a:gd name="connsiteY5028" fmla="*/ 3206432 h 6857998"/>
              <a:gd name="connsiteX5029" fmla="*/ 7613650 w 7705725"/>
              <a:gd name="connsiteY5029" fmla="*/ 3208338 h 6857998"/>
              <a:gd name="connsiteX5030" fmla="*/ 7613332 w 7705725"/>
              <a:gd name="connsiteY5030" fmla="*/ 3210243 h 6857998"/>
              <a:gd name="connsiteX5031" fmla="*/ 7613332 w 7705725"/>
              <a:gd name="connsiteY5031" fmla="*/ 3212466 h 6857998"/>
              <a:gd name="connsiteX5032" fmla="*/ 7613332 w 7705725"/>
              <a:gd name="connsiteY5032" fmla="*/ 3215005 h 6857998"/>
              <a:gd name="connsiteX5033" fmla="*/ 7613968 w 7705725"/>
              <a:gd name="connsiteY5033" fmla="*/ 3217862 h 6857998"/>
              <a:gd name="connsiteX5034" fmla="*/ 7614920 w 7705725"/>
              <a:gd name="connsiteY5034" fmla="*/ 3221038 h 6857998"/>
              <a:gd name="connsiteX5035" fmla="*/ 7615872 w 7705725"/>
              <a:gd name="connsiteY5035" fmla="*/ 3224530 h 6857998"/>
              <a:gd name="connsiteX5036" fmla="*/ 7614920 w 7705725"/>
              <a:gd name="connsiteY5036" fmla="*/ 3227070 h 6857998"/>
              <a:gd name="connsiteX5037" fmla="*/ 7613968 w 7705725"/>
              <a:gd name="connsiteY5037" fmla="*/ 3229928 h 6857998"/>
              <a:gd name="connsiteX5038" fmla="*/ 7613650 w 7705725"/>
              <a:gd name="connsiteY5038" fmla="*/ 3232468 h 6857998"/>
              <a:gd name="connsiteX5039" fmla="*/ 7613650 w 7705725"/>
              <a:gd name="connsiteY5039" fmla="*/ 3234690 h 6857998"/>
              <a:gd name="connsiteX5040" fmla="*/ 7613650 w 7705725"/>
              <a:gd name="connsiteY5040" fmla="*/ 3236595 h 6857998"/>
              <a:gd name="connsiteX5041" fmla="*/ 7613968 w 7705725"/>
              <a:gd name="connsiteY5041" fmla="*/ 3238500 h 6857998"/>
              <a:gd name="connsiteX5042" fmla="*/ 7614602 w 7705725"/>
              <a:gd name="connsiteY5042" fmla="*/ 3240088 h 6857998"/>
              <a:gd name="connsiteX5043" fmla="*/ 7615238 w 7705725"/>
              <a:gd name="connsiteY5043" fmla="*/ 3241993 h 6857998"/>
              <a:gd name="connsiteX5044" fmla="*/ 7617460 w 7705725"/>
              <a:gd name="connsiteY5044" fmla="*/ 3244532 h 6857998"/>
              <a:gd name="connsiteX5045" fmla="*/ 7620000 w 7705725"/>
              <a:gd name="connsiteY5045" fmla="*/ 3246755 h 6857998"/>
              <a:gd name="connsiteX5046" fmla="*/ 7623175 w 7705725"/>
              <a:gd name="connsiteY5046" fmla="*/ 3248660 h 6857998"/>
              <a:gd name="connsiteX5047" fmla="*/ 7626668 w 7705725"/>
              <a:gd name="connsiteY5047" fmla="*/ 3250565 h 6857998"/>
              <a:gd name="connsiteX5048" fmla="*/ 7633970 w 7705725"/>
              <a:gd name="connsiteY5048" fmla="*/ 3253740 h 6857998"/>
              <a:gd name="connsiteX5049" fmla="*/ 7637780 w 7705725"/>
              <a:gd name="connsiteY5049" fmla="*/ 3255645 h 6857998"/>
              <a:gd name="connsiteX5050" fmla="*/ 7641272 w 7705725"/>
              <a:gd name="connsiteY5050" fmla="*/ 3257233 h 6857998"/>
              <a:gd name="connsiteX5051" fmla="*/ 7644130 w 7705725"/>
              <a:gd name="connsiteY5051" fmla="*/ 3259138 h 6857998"/>
              <a:gd name="connsiteX5052" fmla="*/ 7646988 w 7705725"/>
              <a:gd name="connsiteY5052" fmla="*/ 3261995 h 6857998"/>
              <a:gd name="connsiteX5053" fmla="*/ 7647940 w 7705725"/>
              <a:gd name="connsiteY5053" fmla="*/ 3262947 h 6857998"/>
              <a:gd name="connsiteX5054" fmla="*/ 7648892 w 7705725"/>
              <a:gd name="connsiteY5054" fmla="*/ 3264534 h 6857998"/>
              <a:gd name="connsiteX5055" fmla="*/ 7649528 w 7705725"/>
              <a:gd name="connsiteY5055" fmla="*/ 3266440 h 6857998"/>
              <a:gd name="connsiteX5056" fmla="*/ 7649845 w 7705725"/>
              <a:gd name="connsiteY5056" fmla="*/ 3268028 h 6857998"/>
              <a:gd name="connsiteX5057" fmla="*/ 7645082 w 7705725"/>
              <a:gd name="connsiteY5057" fmla="*/ 3276600 h 6857998"/>
              <a:gd name="connsiteX5058" fmla="*/ 7640955 w 7705725"/>
              <a:gd name="connsiteY5058" fmla="*/ 3284855 h 6857998"/>
              <a:gd name="connsiteX5059" fmla="*/ 7637780 w 7705725"/>
              <a:gd name="connsiteY5059" fmla="*/ 3292793 h 6857998"/>
              <a:gd name="connsiteX5060" fmla="*/ 7635240 w 7705725"/>
              <a:gd name="connsiteY5060" fmla="*/ 3300413 h 6857998"/>
              <a:gd name="connsiteX5061" fmla="*/ 7633018 w 7705725"/>
              <a:gd name="connsiteY5061" fmla="*/ 3308032 h 6857998"/>
              <a:gd name="connsiteX5062" fmla="*/ 7631430 w 7705725"/>
              <a:gd name="connsiteY5062" fmla="*/ 3314700 h 6857998"/>
              <a:gd name="connsiteX5063" fmla="*/ 7628255 w 7705725"/>
              <a:gd name="connsiteY5063" fmla="*/ 3328353 h 6857998"/>
              <a:gd name="connsiteX5064" fmla="*/ 7626668 w 7705725"/>
              <a:gd name="connsiteY5064" fmla="*/ 3334702 h 6857998"/>
              <a:gd name="connsiteX5065" fmla="*/ 7624762 w 7705725"/>
              <a:gd name="connsiteY5065" fmla="*/ 3340734 h 6857998"/>
              <a:gd name="connsiteX5066" fmla="*/ 7622222 w 7705725"/>
              <a:gd name="connsiteY5066" fmla="*/ 3346767 h 6857998"/>
              <a:gd name="connsiteX5067" fmla="*/ 7619682 w 7705725"/>
              <a:gd name="connsiteY5067" fmla="*/ 3352482 h 6857998"/>
              <a:gd name="connsiteX5068" fmla="*/ 7615872 w 7705725"/>
              <a:gd name="connsiteY5068" fmla="*/ 3358197 h 6857998"/>
              <a:gd name="connsiteX5069" fmla="*/ 7611745 w 7705725"/>
              <a:gd name="connsiteY5069" fmla="*/ 3363595 h 6857998"/>
              <a:gd name="connsiteX5070" fmla="*/ 7606665 w 7705725"/>
              <a:gd name="connsiteY5070" fmla="*/ 3368992 h 6857998"/>
              <a:gd name="connsiteX5071" fmla="*/ 7599680 w 7705725"/>
              <a:gd name="connsiteY5071" fmla="*/ 3374390 h 6857998"/>
              <a:gd name="connsiteX5072" fmla="*/ 7601268 w 7705725"/>
              <a:gd name="connsiteY5072" fmla="*/ 3376294 h 6857998"/>
              <a:gd name="connsiteX5073" fmla="*/ 7602855 w 7705725"/>
              <a:gd name="connsiteY5073" fmla="*/ 3378200 h 6857998"/>
              <a:gd name="connsiteX5074" fmla="*/ 7606982 w 7705725"/>
              <a:gd name="connsiteY5074" fmla="*/ 3381375 h 6857998"/>
              <a:gd name="connsiteX5075" fmla="*/ 7611110 w 7705725"/>
              <a:gd name="connsiteY5075" fmla="*/ 3384550 h 6857998"/>
              <a:gd name="connsiteX5076" fmla="*/ 7615238 w 7705725"/>
              <a:gd name="connsiteY5076" fmla="*/ 3387407 h 6857998"/>
              <a:gd name="connsiteX5077" fmla="*/ 7616825 w 7705725"/>
              <a:gd name="connsiteY5077" fmla="*/ 3389312 h 6857998"/>
              <a:gd name="connsiteX5078" fmla="*/ 7618730 w 7705725"/>
              <a:gd name="connsiteY5078" fmla="*/ 3391217 h 6857998"/>
              <a:gd name="connsiteX5079" fmla="*/ 7619682 w 7705725"/>
              <a:gd name="connsiteY5079" fmla="*/ 3393123 h 6857998"/>
              <a:gd name="connsiteX5080" fmla="*/ 7620952 w 7705725"/>
              <a:gd name="connsiteY5080" fmla="*/ 3395344 h 6857998"/>
              <a:gd name="connsiteX5081" fmla="*/ 7621588 w 7705725"/>
              <a:gd name="connsiteY5081" fmla="*/ 3398202 h 6857998"/>
              <a:gd name="connsiteX5082" fmla="*/ 7621588 w 7705725"/>
              <a:gd name="connsiteY5082" fmla="*/ 3400742 h 6857998"/>
              <a:gd name="connsiteX5083" fmla="*/ 7621270 w 7705725"/>
              <a:gd name="connsiteY5083" fmla="*/ 3403600 h 6857998"/>
              <a:gd name="connsiteX5084" fmla="*/ 7620635 w 7705725"/>
              <a:gd name="connsiteY5084" fmla="*/ 3407092 h 6857998"/>
              <a:gd name="connsiteX5085" fmla="*/ 7622858 w 7705725"/>
              <a:gd name="connsiteY5085" fmla="*/ 3409632 h 6857998"/>
              <a:gd name="connsiteX5086" fmla="*/ 7625080 w 7705725"/>
              <a:gd name="connsiteY5086" fmla="*/ 3412490 h 6857998"/>
              <a:gd name="connsiteX5087" fmla="*/ 7627938 w 7705725"/>
              <a:gd name="connsiteY5087" fmla="*/ 3414712 h 6857998"/>
              <a:gd name="connsiteX5088" fmla="*/ 7631112 w 7705725"/>
              <a:gd name="connsiteY5088" fmla="*/ 3416935 h 6857998"/>
              <a:gd name="connsiteX5089" fmla="*/ 7637780 w 7705725"/>
              <a:gd name="connsiteY5089" fmla="*/ 3420744 h 6857998"/>
              <a:gd name="connsiteX5090" fmla="*/ 7645082 w 7705725"/>
              <a:gd name="connsiteY5090" fmla="*/ 3424554 h 6857998"/>
              <a:gd name="connsiteX5091" fmla="*/ 7651750 w 7705725"/>
              <a:gd name="connsiteY5091" fmla="*/ 3428682 h 6857998"/>
              <a:gd name="connsiteX5092" fmla="*/ 7654925 w 7705725"/>
              <a:gd name="connsiteY5092" fmla="*/ 3430587 h 6857998"/>
              <a:gd name="connsiteX5093" fmla="*/ 7657782 w 7705725"/>
              <a:gd name="connsiteY5093" fmla="*/ 3432809 h 6857998"/>
              <a:gd name="connsiteX5094" fmla="*/ 7660322 w 7705725"/>
              <a:gd name="connsiteY5094" fmla="*/ 3435349 h 6857998"/>
              <a:gd name="connsiteX5095" fmla="*/ 7662862 w 7705725"/>
              <a:gd name="connsiteY5095" fmla="*/ 3438207 h 6857998"/>
              <a:gd name="connsiteX5096" fmla="*/ 7664132 w 7705725"/>
              <a:gd name="connsiteY5096" fmla="*/ 3441064 h 6857998"/>
              <a:gd name="connsiteX5097" fmla="*/ 7665720 w 7705725"/>
              <a:gd name="connsiteY5097" fmla="*/ 3444557 h 6857998"/>
              <a:gd name="connsiteX5098" fmla="*/ 7671752 w 7705725"/>
              <a:gd name="connsiteY5098" fmla="*/ 3441382 h 6857998"/>
              <a:gd name="connsiteX5099" fmla="*/ 7674292 w 7705725"/>
              <a:gd name="connsiteY5099" fmla="*/ 3440747 h 6857998"/>
              <a:gd name="connsiteX5100" fmla="*/ 7676832 w 7705725"/>
              <a:gd name="connsiteY5100" fmla="*/ 3439794 h 6857998"/>
              <a:gd name="connsiteX5101" fmla="*/ 7679372 w 7705725"/>
              <a:gd name="connsiteY5101" fmla="*/ 3439477 h 6857998"/>
              <a:gd name="connsiteX5102" fmla="*/ 7681278 w 7705725"/>
              <a:gd name="connsiteY5102" fmla="*/ 3439477 h 6857998"/>
              <a:gd name="connsiteX5103" fmla="*/ 7683182 w 7705725"/>
              <a:gd name="connsiteY5103" fmla="*/ 3439794 h 6857998"/>
              <a:gd name="connsiteX5104" fmla="*/ 7684452 w 7705725"/>
              <a:gd name="connsiteY5104" fmla="*/ 3440747 h 6857998"/>
              <a:gd name="connsiteX5105" fmla="*/ 7686040 w 7705725"/>
              <a:gd name="connsiteY5105" fmla="*/ 3441699 h 6857998"/>
              <a:gd name="connsiteX5106" fmla="*/ 7687310 w 7705725"/>
              <a:gd name="connsiteY5106" fmla="*/ 3442969 h 6857998"/>
              <a:gd name="connsiteX5107" fmla="*/ 7688262 w 7705725"/>
              <a:gd name="connsiteY5107" fmla="*/ 3444874 h 6857998"/>
              <a:gd name="connsiteX5108" fmla="*/ 7689215 w 7705725"/>
              <a:gd name="connsiteY5108" fmla="*/ 3446779 h 6857998"/>
              <a:gd name="connsiteX5109" fmla="*/ 7689532 w 7705725"/>
              <a:gd name="connsiteY5109" fmla="*/ 3449002 h 6857998"/>
              <a:gd name="connsiteX5110" fmla="*/ 7689532 w 7705725"/>
              <a:gd name="connsiteY5110" fmla="*/ 3451542 h 6857998"/>
              <a:gd name="connsiteX5111" fmla="*/ 7689532 w 7705725"/>
              <a:gd name="connsiteY5111" fmla="*/ 3454717 h 6857998"/>
              <a:gd name="connsiteX5112" fmla="*/ 7688898 w 7705725"/>
              <a:gd name="connsiteY5112" fmla="*/ 3457892 h 6857998"/>
              <a:gd name="connsiteX5113" fmla="*/ 7681912 w 7705725"/>
              <a:gd name="connsiteY5113" fmla="*/ 3457257 h 6857998"/>
              <a:gd name="connsiteX5114" fmla="*/ 7675245 w 7705725"/>
              <a:gd name="connsiteY5114" fmla="*/ 3455669 h 6857998"/>
              <a:gd name="connsiteX5115" fmla="*/ 7668260 w 7705725"/>
              <a:gd name="connsiteY5115" fmla="*/ 3453447 h 6857998"/>
              <a:gd name="connsiteX5116" fmla="*/ 7661910 w 7705725"/>
              <a:gd name="connsiteY5116" fmla="*/ 3451224 h 6857998"/>
              <a:gd name="connsiteX5117" fmla="*/ 7649210 w 7705725"/>
              <a:gd name="connsiteY5117" fmla="*/ 3446462 h 6857998"/>
              <a:gd name="connsiteX5118" fmla="*/ 7643178 w 7705725"/>
              <a:gd name="connsiteY5118" fmla="*/ 3444239 h 6857998"/>
              <a:gd name="connsiteX5119" fmla="*/ 7637462 w 7705725"/>
              <a:gd name="connsiteY5119" fmla="*/ 3442334 h 6857998"/>
              <a:gd name="connsiteX5120" fmla="*/ 7631748 w 7705725"/>
              <a:gd name="connsiteY5120" fmla="*/ 3440429 h 6857998"/>
              <a:gd name="connsiteX5121" fmla="*/ 7626668 w 7705725"/>
              <a:gd name="connsiteY5121" fmla="*/ 3439477 h 6857998"/>
              <a:gd name="connsiteX5122" fmla="*/ 7621588 w 7705725"/>
              <a:gd name="connsiteY5122" fmla="*/ 3439159 h 6857998"/>
              <a:gd name="connsiteX5123" fmla="*/ 7619048 w 7705725"/>
              <a:gd name="connsiteY5123" fmla="*/ 3439477 h 6857998"/>
              <a:gd name="connsiteX5124" fmla="*/ 7616825 w 7705725"/>
              <a:gd name="connsiteY5124" fmla="*/ 3439794 h 6857998"/>
              <a:gd name="connsiteX5125" fmla="*/ 7614602 w 7705725"/>
              <a:gd name="connsiteY5125" fmla="*/ 3440747 h 6857998"/>
              <a:gd name="connsiteX5126" fmla="*/ 7612698 w 7705725"/>
              <a:gd name="connsiteY5126" fmla="*/ 3441699 h 6857998"/>
              <a:gd name="connsiteX5127" fmla="*/ 7610158 w 7705725"/>
              <a:gd name="connsiteY5127" fmla="*/ 3443287 h 6857998"/>
              <a:gd name="connsiteX5128" fmla="*/ 7608570 w 7705725"/>
              <a:gd name="connsiteY5128" fmla="*/ 3444874 h 6857998"/>
              <a:gd name="connsiteX5129" fmla="*/ 7606665 w 7705725"/>
              <a:gd name="connsiteY5129" fmla="*/ 3446779 h 6857998"/>
              <a:gd name="connsiteX5130" fmla="*/ 7604760 w 7705725"/>
              <a:gd name="connsiteY5130" fmla="*/ 3449319 h 6857998"/>
              <a:gd name="connsiteX5131" fmla="*/ 7603172 w 7705725"/>
              <a:gd name="connsiteY5131" fmla="*/ 3451859 h 6857998"/>
              <a:gd name="connsiteX5132" fmla="*/ 7601585 w 7705725"/>
              <a:gd name="connsiteY5132" fmla="*/ 3455352 h 6857998"/>
              <a:gd name="connsiteX5133" fmla="*/ 7601585 w 7705725"/>
              <a:gd name="connsiteY5133" fmla="*/ 3459479 h 6857998"/>
              <a:gd name="connsiteX5134" fmla="*/ 7601902 w 7705725"/>
              <a:gd name="connsiteY5134" fmla="*/ 3462337 h 6857998"/>
              <a:gd name="connsiteX5135" fmla="*/ 7602855 w 7705725"/>
              <a:gd name="connsiteY5135" fmla="*/ 3463289 h 6857998"/>
              <a:gd name="connsiteX5136" fmla="*/ 7603172 w 7705725"/>
              <a:gd name="connsiteY5136" fmla="*/ 3463924 h 6857998"/>
              <a:gd name="connsiteX5137" fmla="*/ 7603808 w 7705725"/>
              <a:gd name="connsiteY5137" fmla="*/ 3464559 h 6857998"/>
              <a:gd name="connsiteX5138" fmla="*/ 7605078 w 7705725"/>
              <a:gd name="connsiteY5138" fmla="*/ 3464877 h 6857998"/>
              <a:gd name="connsiteX5139" fmla="*/ 7606982 w 7705725"/>
              <a:gd name="connsiteY5139" fmla="*/ 3464877 h 6857998"/>
              <a:gd name="connsiteX5140" fmla="*/ 7609522 w 7705725"/>
              <a:gd name="connsiteY5140" fmla="*/ 3463924 h 6857998"/>
              <a:gd name="connsiteX5141" fmla="*/ 7615872 w 7705725"/>
              <a:gd name="connsiteY5141" fmla="*/ 3461702 h 6857998"/>
              <a:gd name="connsiteX5142" fmla="*/ 7623492 w 7705725"/>
              <a:gd name="connsiteY5142" fmla="*/ 3459162 h 6857998"/>
              <a:gd name="connsiteX5143" fmla="*/ 7627620 w 7705725"/>
              <a:gd name="connsiteY5143" fmla="*/ 3458527 h 6857998"/>
              <a:gd name="connsiteX5144" fmla="*/ 7631748 w 7705725"/>
              <a:gd name="connsiteY5144" fmla="*/ 3457574 h 6857998"/>
              <a:gd name="connsiteX5145" fmla="*/ 7636192 w 7705725"/>
              <a:gd name="connsiteY5145" fmla="*/ 3457574 h 6857998"/>
              <a:gd name="connsiteX5146" fmla="*/ 7641272 w 7705725"/>
              <a:gd name="connsiteY5146" fmla="*/ 3458527 h 6857998"/>
              <a:gd name="connsiteX5147" fmla="*/ 7643495 w 7705725"/>
              <a:gd name="connsiteY5147" fmla="*/ 3459162 h 6857998"/>
              <a:gd name="connsiteX5148" fmla="*/ 7645718 w 7705725"/>
              <a:gd name="connsiteY5148" fmla="*/ 3459797 h 6857998"/>
              <a:gd name="connsiteX5149" fmla="*/ 7648258 w 7705725"/>
              <a:gd name="connsiteY5149" fmla="*/ 3461067 h 6857998"/>
              <a:gd name="connsiteX5150" fmla="*/ 7650798 w 7705725"/>
              <a:gd name="connsiteY5150" fmla="*/ 3462654 h 6857998"/>
              <a:gd name="connsiteX5151" fmla="*/ 7648258 w 7705725"/>
              <a:gd name="connsiteY5151" fmla="*/ 3469639 h 6857998"/>
              <a:gd name="connsiteX5152" fmla="*/ 7647305 w 7705725"/>
              <a:gd name="connsiteY5152" fmla="*/ 3475989 h 6857998"/>
              <a:gd name="connsiteX5153" fmla="*/ 7646670 w 7705725"/>
              <a:gd name="connsiteY5153" fmla="*/ 3482974 h 6857998"/>
              <a:gd name="connsiteX5154" fmla="*/ 7646670 w 7705725"/>
              <a:gd name="connsiteY5154" fmla="*/ 3489324 h 6857998"/>
              <a:gd name="connsiteX5155" fmla="*/ 7647305 w 7705725"/>
              <a:gd name="connsiteY5155" fmla="*/ 3495357 h 6857998"/>
              <a:gd name="connsiteX5156" fmla="*/ 7648258 w 7705725"/>
              <a:gd name="connsiteY5156" fmla="*/ 3501389 h 6857998"/>
              <a:gd name="connsiteX5157" fmla="*/ 7649528 w 7705725"/>
              <a:gd name="connsiteY5157" fmla="*/ 3507422 h 6857998"/>
              <a:gd name="connsiteX5158" fmla="*/ 7651432 w 7705725"/>
              <a:gd name="connsiteY5158" fmla="*/ 3513137 h 6857998"/>
              <a:gd name="connsiteX5159" fmla="*/ 7654925 w 7705725"/>
              <a:gd name="connsiteY5159" fmla="*/ 3524567 h 6857998"/>
              <a:gd name="connsiteX5160" fmla="*/ 7656195 w 7705725"/>
              <a:gd name="connsiteY5160" fmla="*/ 3529964 h 6857998"/>
              <a:gd name="connsiteX5161" fmla="*/ 7657465 w 7705725"/>
              <a:gd name="connsiteY5161" fmla="*/ 3535362 h 6857998"/>
              <a:gd name="connsiteX5162" fmla="*/ 7658735 w 7705725"/>
              <a:gd name="connsiteY5162" fmla="*/ 3540759 h 6857998"/>
              <a:gd name="connsiteX5163" fmla="*/ 7659370 w 7705725"/>
              <a:gd name="connsiteY5163" fmla="*/ 3545839 h 6857998"/>
              <a:gd name="connsiteX5164" fmla="*/ 7659370 w 7705725"/>
              <a:gd name="connsiteY5164" fmla="*/ 3551237 h 6857998"/>
              <a:gd name="connsiteX5165" fmla="*/ 7658735 w 7705725"/>
              <a:gd name="connsiteY5165" fmla="*/ 3556634 h 6857998"/>
              <a:gd name="connsiteX5166" fmla="*/ 7657782 w 7705725"/>
              <a:gd name="connsiteY5166" fmla="*/ 3559809 h 6857998"/>
              <a:gd name="connsiteX5167" fmla="*/ 7656830 w 7705725"/>
              <a:gd name="connsiteY5167" fmla="*/ 3563302 h 6857998"/>
              <a:gd name="connsiteX5168" fmla="*/ 7653972 w 7705725"/>
              <a:gd name="connsiteY5168" fmla="*/ 3569652 h 6857998"/>
              <a:gd name="connsiteX5169" fmla="*/ 7650798 w 7705725"/>
              <a:gd name="connsiteY5169" fmla="*/ 3575684 h 6857998"/>
              <a:gd name="connsiteX5170" fmla="*/ 7646988 w 7705725"/>
              <a:gd name="connsiteY5170" fmla="*/ 3581717 h 6857998"/>
              <a:gd name="connsiteX5171" fmla="*/ 7642860 w 7705725"/>
              <a:gd name="connsiteY5171" fmla="*/ 3587432 h 6857998"/>
              <a:gd name="connsiteX5172" fmla="*/ 7638098 w 7705725"/>
              <a:gd name="connsiteY5172" fmla="*/ 3592829 h 6857998"/>
              <a:gd name="connsiteX5173" fmla="*/ 7628255 w 7705725"/>
              <a:gd name="connsiteY5173" fmla="*/ 3603942 h 6857998"/>
              <a:gd name="connsiteX5174" fmla="*/ 7623810 w 7705725"/>
              <a:gd name="connsiteY5174" fmla="*/ 3609657 h 6857998"/>
              <a:gd name="connsiteX5175" fmla="*/ 7619048 w 7705725"/>
              <a:gd name="connsiteY5175" fmla="*/ 3615372 h 6857998"/>
              <a:gd name="connsiteX5176" fmla="*/ 7614602 w 7705725"/>
              <a:gd name="connsiteY5176" fmla="*/ 3621404 h 6857998"/>
              <a:gd name="connsiteX5177" fmla="*/ 7610792 w 7705725"/>
              <a:gd name="connsiteY5177" fmla="*/ 3627754 h 6857998"/>
              <a:gd name="connsiteX5178" fmla="*/ 7606982 w 7705725"/>
              <a:gd name="connsiteY5178" fmla="*/ 3634422 h 6857998"/>
              <a:gd name="connsiteX5179" fmla="*/ 7603808 w 7705725"/>
              <a:gd name="connsiteY5179" fmla="*/ 3641724 h 6857998"/>
              <a:gd name="connsiteX5180" fmla="*/ 7601585 w 7705725"/>
              <a:gd name="connsiteY5180" fmla="*/ 3649662 h 6857998"/>
              <a:gd name="connsiteX5181" fmla="*/ 7600632 w 7705725"/>
              <a:gd name="connsiteY5181" fmla="*/ 3653789 h 6857998"/>
              <a:gd name="connsiteX5182" fmla="*/ 7599680 w 7705725"/>
              <a:gd name="connsiteY5182" fmla="*/ 3657917 h 6857998"/>
              <a:gd name="connsiteX5183" fmla="*/ 7599045 w 7705725"/>
              <a:gd name="connsiteY5183" fmla="*/ 3659822 h 6857998"/>
              <a:gd name="connsiteX5184" fmla="*/ 7599045 w 7705725"/>
              <a:gd name="connsiteY5184" fmla="*/ 3661727 h 6857998"/>
              <a:gd name="connsiteX5185" fmla="*/ 7599045 w 7705725"/>
              <a:gd name="connsiteY5185" fmla="*/ 3663314 h 6857998"/>
              <a:gd name="connsiteX5186" fmla="*/ 7599362 w 7705725"/>
              <a:gd name="connsiteY5186" fmla="*/ 3664584 h 6857998"/>
              <a:gd name="connsiteX5187" fmla="*/ 7599998 w 7705725"/>
              <a:gd name="connsiteY5187" fmla="*/ 3665854 h 6857998"/>
              <a:gd name="connsiteX5188" fmla="*/ 7601268 w 7705725"/>
              <a:gd name="connsiteY5188" fmla="*/ 3667124 h 6857998"/>
              <a:gd name="connsiteX5189" fmla="*/ 7602538 w 7705725"/>
              <a:gd name="connsiteY5189" fmla="*/ 3667759 h 6857998"/>
              <a:gd name="connsiteX5190" fmla="*/ 7603808 w 7705725"/>
              <a:gd name="connsiteY5190" fmla="*/ 3669029 h 6857998"/>
              <a:gd name="connsiteX5191" fmla="*/ 7607618 w 7705725"/>
              <a:gd name="connsiteY5191" fmla="*/ 3669982 h 6857998"/>
              <a:gd name="connsiteX5192" fmla="*/ 7611745 w 7705725"/>
              <a:gd name="connsiteY5192" fmla="*/ 3671569 h 6857998"/>
              <a:gd name="connsiteX5193" fmla="*/ 7620952 w 7705725"/>
              <a:gd name="connsiteY5193" fmla="*/ 3673474 h 6857998"/>
              <a:gd name="connsiteX5194" fmla="*/ 7625398 w 7705725"/>
              <a:gd name="connsiteY5194" fmla="*/ 3674427 h 6857998"/>
              <a:gd name="connsiteX5195" fmla="*/ 7629208 w 7705725"/>
              <a:gd name="connsiteY5195" fmla="*/ 3675697 h 6857998"/>
              <a:gd name="connsiteX5196" fmla="*/ 7632700 w 7705725"/>
              <a:gd name="connsiteY5196" fmla="*/ 3677602 h 6857998"/>
              <a:gd name="connsiteX5197" fmla="*/ 7633652 w 7705725"/>
              <a:gd name="connsiteY5197" fmla="*/ 3678237 h 6857998"/>
              <a:gd name="connsiteX5198" fmla="*/ 7634922 w 7705725"/>
              <a:gd name="connsiteY5198" fmla="*/ 3679507 h 6857998"/>
              <a:gd name="connsiteX5199" fmla="*/ 7635558 w 7705725"/>
              <a:gd name="connsiteY5199" fmla="*/ 3681094 h 6857998"/>
              <a:gd name="connsiteX5200" fmla="*/ 7635875 w 7705725"/>
              <a:gd name="connsiteY5200" fmla="*/ 3682047 h 6857998"/>
              <a:gd name="connsiteX5201" fmla="*/ 7635875 w 7705725"/>
              <a:gd name="connsiteY5201" fmla="*/ 3683952 h 6857998"/>
              <a:gd name="connsiteX5202" fmla="*/ 7635558 w 7705725"/>
              <a:gd name="connsiteY5202" fmla="*/ 3685539 h 6857998"/>
              <a:gd name="connsiteX5203" fmla="*/ 7634922 w 7705725"/>
              <a:gd name="connsiteY5203" fmla="*/ 3687762 h 6857998"/>
              <a:gd name="connsiteX5204" fmla="*/ 7633335 w 7705725"/>
              <a:gd name="connsiteY5204" fmla="*/ 3689984 h 6857998"/>
              <a:gd name="connsiteX5205" fmla="*/ 7631748 w 7705725"/>
              <a:gd name="connsiteY5205" fmla="*/ 3692207 h 6857998"/>
              <a:gd name="connsiteX5206" fmla="*/ 7629525 w 7705725"/>
              <a:gd name="connsiteY5206" fmla="*/ 3695382 h 6857998"/>
              <a:gd name="connsiteX5207" fmla="*/ 7628890 w 7705725"/>
              <a:gd name="connsiteY5207" fmla="*/ 3700144 h 6857998"/>
              <a:gd name="connsiteX5208" fmla="*/ 7627938 w 7705725"/>
              <a:gd name="connsiteY5208" fmla="*/ 3704272 h 6857998"/>
              <a:gd name="connsiteX5209" fmla="*/ 7626985 w 7705725"/>
              <a:gd name="connsiteY5209" fmla="*/ 3707129 h 6857998"/>
              <a:gd name="connsiteX5210" fmla="*/ 7625715 w 7705725"/>
              <a:gd name="connsiteY5210" fmla="*/ 3708717 h 6857998"/>
              <a:gd name="connsiteX5211" fmla="*/ 7624128 w 7705725"/>
              <a:gd name="connsiteY5211" fmla="*/ 3709669 h 6857998"/>
              <a:gd name="connsiteX5212" fmla="*/ 7622858 w 7705725"/>
              <a:gd name="connsiteY5212" fmla="*/ 3709669 h 6857998"/>
              <a:gd name="connsiteX5213" fmla="*/ 7620952 w 7705725"/>
              <a:gd name="connsiteY5213" fmla="*/ 3709352 h 6857998"/>
              <a:gd name="connsiteX5214" fmla="*/ 7619365 w 7705725"/>
              <a:gd name="connsiteY5214" fmla="*/ 3708082 h 6857998"/>
              <a:gd name="connsiteX5215" fmla="*/ 7615238 w 7705725"/>
              <a:gd name="connsiteY5215" fmla="*/ 3705224 h 6857998"/>
              <a:gd name="connsiteX5216" fmla="*/ 7611110 w 7705725"/>
              <a:gd name="connsiteY5216" fmla="*/ 3702049 h 6857998"/>
              <a:gd name="connsiteX5217" fmla="*/ 7609205 w 7705725"/>
              <a:gd name="connsiteY5217" fmla="*/ 3700462 h 6857998"/>
              <a:gd name="connsiteX5218" fmla="*/ 7606982 w 7705725"/>
              <a:gd name="connsiteY5218" fmla="*/ 3699827 h 6857998"/>
              <a:gd name="connsiteX5219" fmla="*/ 7604760 w 7705725"/>
              <a:gd name="connsiteY5219" fmla="*/ 3699192 h 6857998"/>
              <a:gd name="connsiteX5220" fmla="*/ 7602855 w 7705725"/>
              <a:gd name="connsiteY5220" fmla="*/ 3699509 h 6857998"/>
              <a:gd name="connsiteX5221" fmla="*/ 7600632 w 7705725"/>
              <a:gd name="connsiteY5221" fmla="*/ 3700144 h 6857998"/>
              <a:gd name="connsiteX5222" fmla="*/ 7598728 w 7705725"/>
              <a:gd name="connsiteY5222" fmla="*/ 3701732 h 6857998"/>
              <a:gd name="connsiteX5223" fmla="*/ 7596822 w 7705725"/>
              <a:gd name="connsiteY5223" fmla="*/ 3703637 h 6857998"/>
              <a:gd name="connsiteX5224" fmla="*/ 7594918 w 7705725"/>
              <a:gd name="connsiteY5224" fmla="*/ 3705542 h 6857998"/>
              <a:gd name="connsiteX5225" fmla="*/ 7591425 w 7705725"/>
              <a:gd name="connsiteY5225" fmla="*/ 3709987 h 6857998"/>
              <a:gd name="connsiteX5226" fmla="*/ 7587932 w 7705725"/>
              <a:gd name="connsiteY5226" fmla="*/ 3714432 h 6857998"/>
              <a:gd name="connsiteX5227" fmla="*/ 7585710 w 7705725"/>
              <a:gd name="connsiteY5227" fmla="*/ 3716654 h 6857998"/>
              <a:gd name="connsiteX5228" fmla="*/ 7583488 w 7705725"/>
              <a:gd name="connsiteY5228" fmla="*/ 3718559 h 6857998"/>
              <a:gd name="connsiteX5229" fmla="*/ 7580630 w 7705725"/>
              <a:gd name="connsiteY5229" fmla="*/ 3720147 h 6857998"/>
              <a:gd name="connsiteX5230" fmla="*/ 7577455 w 7705725"/>
              <a:gd name="connsiteY5230" fmla="*/ 3721417 h 6857998"/>
              <a:gd name="connsiteX5231" fmla="*/ 7573645 w 7705725"/>
              <a:gd name="connsiteY5231" fmla="*/ 3722052 h 6857998"/>
              <a:gd name="connsiteX5232" fmla="*/ 7569518 w 7705725"/>
              <a:gd name="connsiteY5232" fmla="*/ 3722052 h 6857998"/>
              <a:gd name="connsiteX5233" fmla="*/ 7565072 w 7705725"/>
              <a:gd name="connsiteY5233" fmla="*/ 3721417 h 6857998"/>
              <a:gd name="connsiteX5234" fmla="*/ 7559358 w 7705725"/>
              <a:gd name="connsiteY5234" fmla="*/ 3719829 h 6857998"/>
              <a:gd name="connsiteX5235" fmla="*/ 7560945 w 7705725"/>
              <a:gd name="connsiteY5235" fmla="*/ 3727449 h 6857998"/>
              <a:gd name="connsiteX5236" fmla="*/ 7561580 w 7705725"/>
              <a:gd name="connsiteY5236" fmla="*/ 3730307 h 6857998"/>
              <a:gd name="connsiteX5237" fmla="*/ 7562850 w 7705725"/>
              <a:gd name="connsiteY5237" fmla="*/ 3733164 h 6857998"/>
              <a:gd name="connsiteX5238" fmla="*/ 7563802 w 7705725"/>
              <a:gd name="connsiteY5238" fmla="*/ 3735704 h 6857998"/>
              <a:gd name="connsiteX5239" fmla="*/ 7565072 w 7705725"/>
              <a:gd name="connsiteY5239" fmla="*/ 3737927 h 6857998"/>
              <a:gd name="connsiteX5240" fmla="*/ 7566660 w 7705725"/>
              <a:gd name="connsiteY5240" fmla="*/ 3739832 h 6857998"/>
              <a:gd name="connsiteX5241" fmla="*/ 7567930 w 7705725"/>
              <a:gd name="connsiteY5241" fmla="*/ 3741737 h 6857998"/>
              <a:gd name="connsiteX5242" fmla="*/ 7571422 w 7705725"/>
              <a:gd name="connsiteY5242" fmla="*/ 3744594 h 6857998"/>
              <a:gd name="connsiteX5243" fmla="*/ 7575232 w 7705725"/>
              <a:gd name="connsiteY5243" fmla="*/ 3746817 h 6857998"/>
              <a:gd name="connsiteX5244" fmla="*/ 7579360 w 7705725"/>
              <a:gd name="connsiteY5244" fmla="*/ 3748404 h 6857998"/>
              <a:gd name="connsiteX5245" fmla="*/ 7583805 w 7705725"/>
              <a:gd name="connsiteY5245" fmla="*/ 3749992 h 6857998"/>
              <a:gd name="connsiteX5246" fmla="*/ 7593648 w 7705725"/>
              <a:gd name="connsiteY5246" fmla="*/ 3752214 h 6857998"/>
              <a:gd name="connsiteX5247" fmla="*/ 7599045 w 7705725"/>
              <a:gd name="connsiteY5247" fmla="*/ 3753484 h 6857998"/>
              <a:gd name="connsiteX5248" fmla="*/ 7603808 w 7705725"/>
              <a:gd name="connsiteY5248" fmla="*/ 3754754 h 6857998"/>
              <a:gd name="connsiteX5249" fmla="*/ 7609205 w 7705725"/>
              <a:gd name="connsiteY5249" fmla="*/ 3756659 h 6857998"/>
              <a:gd name="connsiteX5250" fmla="*/ 7614602 w 7705725"/>
              <a:gd name="connsiteY5250" fmla="*/ 3759517 h 6857998"/>
              <a:gd name="connsiteX5251" fmla="*/ 7619682 w 7705725"/>
              <a:gd name="connsiteY5251" fmla="*/ 3762374 h 6857998"/>
              <a:gd name="connsiteX5252" fmla="*/ 7625080 w 7705725"/>
              <a:gd name="connsiteY5252" fmla="*/ 3766502 h 6857998"/>
              <a:gd name="connsiteX5253" fmla="*/ 7620952 w 7705725"/>
              <a:gd name="connsiteY5253" fmla="*/ 3771899 h 6857998"/>
              <a:gd name="connsiteX5254" fmla="*/ 7616825 w 7705725"/>
              <a:gd name="connsiteY5254" fmla="*/ 3777297 h 6857998"/>
              <a:gd name="connsiteX5255" fmla="*/ 7613015 w 7705725"/>
              <a:gd name="connsiteY5255" fmla="*/ 3783329 h 6857998"/>
              <a:gd name="connsiteX5256" fmla="*/ 7609522 w 7705725"/>
              <a:gd name="connsiteY5256" fmla="*/ 3789679 h 6857998"/>
              <a:gd name="connsiteX5257" fmla="*/ 7606665 w 7705725"/>
              <a:gd name="connsiteY5257" fmla="*/ 3796029 h 6857998"/>
              <a:gd name="connsiteX5258" fmla="*/ 7603490 w 7705725"/>
              <a:gd name="connsiteY5258" fmla="*/ 3802697 h 6857998"/>
              <a:gd name="connsiteX5259" fmla="*/ 7601268 w 7705725"/>
              <a:gd name="connsiteY5259" fmla="*/ 3809999 h 6857998"/>
              <a:gd name="connsiteX5260" fmla="*/ 7599045 w 7705725"/>
              <a:gd name="connsiteY5260" fmla="*/ 3816984 h 6857998"/>
              <a:gd name="connsiteX5261" fmla="*/ 7597140 w 7705725"/>
              <a:gd name="connsiteY5261" fmla="*/ 3824287 h 6857998"/>
              <a:gd name="connsiteX5262" fmla="*/ 7595552 w 7705725"/>
              <a:gd name="connsiteY5262" fmla="*/ 3831589 h 6857998"/>
              <a:gd name="connsiteX5263" fmla="*/ 7594600 w 7705725"/>
              <a:gd name="connsiteY5263" fmla="*/ 3838574 h 6857998"/>
              <a:gd name="connsiteX5264" fmla="*/ 7593648 w 7705725"/>
              <a:gd name="connsiteY5264" fmla="*/ 3845877 h 6857998"/>
              <a:gd name="connsiteX5265" fmla="*/ 7593648 w 7705725"/>
              <a:gd name="connsiteY5265" fmla="*/ 3852862 h 6857998"/>
              <a:gd name="connsiteX5266" fmla="*/ 7593648 w 7705725"/>
              <a:gd name="connsiteY5266" fmla="*/ 3860164 h 6857998"/>
              <a:gd name="connsiteX5267" fmla="*/ 7594600 w 7705725"/>
              <a:gd name="connsiteY5267" fmla="*/ 3866514 h 6857998"/>
              <a:gd name="connsiteX5268" fmla="*/ 7595552 w 7705725"/>
              <a:gd name="connsiteY5268" fmla="*/ 3872864 h 6857998"/>
              <a:gd name="connsiteX5269" fmla="*/ 7589838 w 7705725"/>
              <a:gd name="connsiteY5269" fmla="*/ 3875087 h 6857998"/>
              <a:gd name="connsiteX5270" fmla="*/ 7585075 w 7705725"/>
              <a:gd name="connsiteY5270" fmla="*/ 3876357 h 6857998"/>
              <a:gd name="connsiteX5271" fmla="*/ 7580630 w 7705725"/>
              <a:gd name="connsiteY5271" fmla="*/ 3876992 h 6857998"/>
              <a:gd name="connsiteX5272" fmla="*/ 7576502 w 7705725"/>
              <a:gd name="connsiteY5272" fmla="*/ 3876674 h 6857998"/>
              <a:gd name="connsiteX5273" fmla="*/ 7572692 w 7705725"/>
              <a:gd name="connsiteY5273" fmla="*/ 3876039 h 6857998"/>
              <a:gd name="connsiteX5274" fmla="*/ 7568882 w 7705725"/>
              <a:gd name="connsiteY5274" fmla="*/ 3874452 h 6857998"/>
              <a:gd name="connsiteX5275" fmla="*/ 7565390 w 7705725"/>
              <a:gd name="connsiteY5275" fmla="*/ 3872547 h 6857998"/>
              <a:gd name="connsiteX5276" fmla="*/ 7562532 w 7705725"/>
              <a:gd name="connsiteY5276" fmla="*/ 3870324 h 6857998"/>
              <a:gd name="connsiteX5277" fmla="*/ 7559358 w 7705725"/>
              <a:gd name="connsiteY5277" fmla="*/ 3867784 h 6857998"/>
              <a:gd name="connsiteX5278" fmla="*/ 7556818 w 7705725"/>
              <a:gd name="connsiteY5278" fmla="*/ 3864927 h 6857998"/>
              <a:gd name="connsiteX5279" fmla="*/ 7551102 w 7705725"/>
              <a:gd name="connsiteY5279" fmla="*/ 3858894 h 6857998"/>
              <a:gd name="connsiteX5280" fmla="*/ 7545070 w 7705725"/>
              <a:gd name="connsiteY5280" fmla="*/ 3852544 h 6857998"/>
              <a:gd name="connsiteX5281" fmla="*/ 7541895 w 7705725"/>
              <a:gd name="connsiteY5281" fmla="*/ 3849687 h 6857998"/>
              <a:gd name="connsiteX5282" fmla="*/ 7538720 w 7705725"/>
              <a:gd name="connsiteY5282" fmla="*/ 3846829 h 6857998"/>
              <a:gd name="connsiteX5283" fmla="*/ 7535862 w 7705725"/>
              <a:gd name="connsiteY5283" fmla="*/ 3847782 h 6857998"/>
              <a:gd name="connsiteX5284" fmla="*/ 7533322 w 7705725"/>
              <a:gd name="connsiteY5284" fmla="*/ 3848734 h 6857998"/>
              <a:gd name="connsiteX5285" fmla="*/ 7531100 w 7705725"/>
              <a:gd name="connsiteY5285" fmla="*/ 3850322 h 6857998"/>
              <a:gd name="connsiteX5286" fmla="*/ 7529195 w 7705725"/>
              <a:gd name="connsiteY5286" fmla="*/ 3851909 h 6857998"/>
              <a:gd name="connsiteX5287" fmla="*/ 7527290 w 7705725"/>
              <a:gd name="connsiteY5287" fmla="*/ 3853814 h 6857998"/>
              <a:gd name="connsiteX5288" fmla="*/ 7525702 w 7705725"/>
              <a:gd name="connsiteY5288" fmla="*/ 3855719 h 6857998"/>
              <a:gd name="connsiteX5289" fmla="*/ 7524432 w 7705725"/>
              <a:gd name="connsiteY5289" fmla="*/ 3857942 h 6857998"/>
              <a:gd name="connsiteX5290" fmla="*/ 7523162 w 7705725"/>
              <a:gd name="connsiteY5290" fmla="*/ 3860164 h 6857998"/>
              <a:gd name="connsiteX5291" fmla="*/ 7521258 w 7705725"/>
              <a:gd name="connsiteY5291" fmla="*/ 3865562 h 6857998"/>
              <a:gd name="connsiteX5292" fmla="*/ 7520305 w 7705725"/>
              <a:gd name="connsiteY5292" fmla="*/ 3870959 h 6857998"/>
              <a:gd name="connsiteX5293" fmla="*/ 7519352 w 7705725"/>
              <a:gd name="connsiteY5293" fmla="*/ 3877627 h 6857998"/>
              <a:gd name="connsiteX5294" fmla="*/ 7519352 w 7705725"/>
              <a:gd name="connsiteY5294" fmla="*/ 3884294 h 6857998"/>
              <a:gd name="connsiteX5295" fmla="*/ 7519352 w 7705725"/>
              <a:gd name="connsiteY5295" fmla="*/ 3891279 h 6857998"/>
              <a:gd name="connsiteX5296" fmla="*/ 7519670 w 7705725"/>
              <a:gd name="connsiteY5296" fmla="*/ 3898582 h 6857998"/>
              <a:gd name="connsiteX5297" fmla="*/ 7520940 w 7705725"/>
              <a:gd name="connsiteY5297" fmla="*/ 3914139 h 6857998"/>
              <a:gd name="connsiteX5298" fmla="*/ 7522210 w 7705725"/>
              <a:gd name="connsiteY5298" fmla="*/ 3929379 h 6857998"/>
              <a:gd name="connsiteX5299" fmla="*/ 7522528 w 7705725"/>
              <a:gd name="connsiteY5299" fmla="*/ 3937317 h 6857998"/>
              <a:gd name="connsiteX5300" fmla="*/ 7522528 w 7705725"/>
              <a:gd name="connsiteY5300" fmla="*/ 3944937 h 6857998"/>
              <a:gd name="connsiteX5301" fmla="*/ 7515542 w 7705725"/>
              <a:gd name="connsiteY5301" fmla="*/ 3941127 h 6857998"/>
              <a:gd name="connsiteX5302" fmla="*/ 7508875 w 7705725"/>
              <a:gd name="connsiteY5302" fmla="*/ 3938269 h 6857998"/>
              <a:gd name="connsiteX5303" fmla="*/ 7497445 w 7705725"/>
              <a:gd name="connsiteY5303" fmla="*/ 3934142 h 6857998"/>
              <a:gd name="connsiteX5304" fmla="*/ 7487602 w 7705725"/>
              <a:gd name="connsiteY5304" fmla="*/ 3930332 h 6857998"/>
              <a:gd name="connsiteX5305" fmla="*/ 7483475 w 7705725"/>
              <a:gd name="connsiteY5305" fmla="*/ 3928744 h 6857998"/>
              <a:gd name="connsiteX5306" fmla="*/ 7479348 w 7705725"/>
              <a:gd name="connsiteY5306" fmla="*/ 3926839 h 6857998"/>
              <a:gd name="connsiteX5307" fmla="*/ 7476172 w 7705725"/>
              <a:gd name="connsiteY5307" fmla="*/ 3924934 h 6857998"/>
              <a:gd name="connsiteX5308" fmla="*/ 7472998 w 7705725"/>
              <a:gd name="connsiteY5308" fmla="*/ 3922712 h 6857998"/>
              <a:gd name="connsiteX5309" fmla="*/ 7470140 w 7705725"/>
              <a:gd name="connsiteY5309" fmla="*/ 3920172 h 6857998"/>
              <a:gd name="connsiteX5310" fmla="*/ 7467282 w 7705725"/>
              <a:gd name="connsiteY5310" fmla="*/ 3916679 h 6857998"/>
              <a:gd name="connsiteX5311" fmla="*/ 7465060 w 7705725"/>
              <a:gd name="connsiteY5311" fmla="*/ 3912552 h 6857998"/>
              <a:gd name="connsiteX5312" fmla="*/ 7462838 w 7705725"/>
              <a:gd name="connsiteY5312" fmla="*/ 3907789 h 6857998"/>
              <a:gd name="connsiteX5313" fmla="*/ 7461250 w 7705725"/>
              <a:gd name="connsiteY5313" fmla="*/ 3902074 h 6857998"/>
              <a:gd name="connsiteX5314" fmla="*/ 7459345 w 7705725"/>
              <a:gd name="connsiteY5314" fmla="*/ 3895089 h 6857998"/>
              <a:gd name="connsiteX5315" fmla="*/ 7456488 w 7705725"/>
              <a:gd name="connsiteY5315" fmla="*/ 3894772 h 6857998"/>
              <a:gd name="connsiteX5316" fmla="*/ 7453948 w 7705725"/>
              <a:gd name="connsiteY5316" fmla="*/ 3895724 h 6857998"/>
              <a:gd name="connsiteX5317" fmla="*/ 7451408 w 7705725"/>
              <a:gd name="connsiteY5317" fmla="*/ 3896359 h 6857998"/>
              <a:gd name="connsiteX5318" fmla="*/ 7449502 w 7705725"/>
              <a:gd name="connsiteY5318" fmla="*/ 3897312 h 6857998"/>
              <a:gd name="connsiteX5319" fmla="*/ 7447915 w 7705725"/>
              <a:gd name="connsiteY5319" fmla="*/ 3899217 h 6857998"/>
              <a:gd name="connsiteX5320" fmla="*/ 7446328 w 7705725"/>
              <a:gd name="connsiteY5320" fmla="*/ 3901122 h 6857998"/>
              <a:gd name="connsiteX5321" fmla="*/ 7445058 w 7705725"/>
              <a:gd name="connsiteY5321" fmla="*/ 3903344 h 6857998"/>
              <a:gd name="connsiteX5322" fmla="*/ 7444105 w 7705725"/>
              <a:gd name="connsiteY5322" fmla="*/ 3906202 h 6857998"/>
              <a:gd name="connsiteX5323" fmla="*/ 7442200 w 7705725"/>
              <a:gd name="connsiteY5323" fmla="*/ 3911282 h 6857998"/>
              <a:gd name="connsiteX5324" fmla="*/ 7440612 w 7705725"/>
              <a:gd name="connsiteY5324" fmla="*/ 3917314 h 6857998"/>
              <a:gd name="connsiteX5325" fmla="*/ 7438708 w 7705725"/>
              <a:gd name="connsiteY5325" fmla="*/ 3923029 h 6857998"/>
              <a:gd name="connsiteX5326" fmla="*/ 7436485 w 7705725"/>
              <a:gd name="connsiteY5326" fmla="*/ 3928427 h 6857998"/>
              <a:gd name="connsiteX5327" fmla="*/ 7436168 w 7705725"/>
              <a:gd name="connsiteY5327" fmla="*/ 3930332 h 6857998"/>
              <a:gd name="connsiteX5328" fmla="*/ 7436168 w 7705725"/>
              <a:gd name="connsiteY5328" fmla="*/ 3931919 h 6857998"/>
              <a:gd name="connsiteX5329" fmla="*/ 7436485 w 7705725"/>
              <a:gd name="connsiteY5329" fmla="*/ 3933824 h 6857998"/>
              <a:gd name="connsiteX5330" fmla="*/ 7437120 w 7705725"/>
              <a:gd name="connsiteY5330" fmla="*/ 3935094 h 6857998"/>
              <a:gd name="connsiteX5331" fmla="*/ 7438072 w 7705725"/>
              <a:gd name="connsiteY5331" fmla="*/ 3936682 h 6857998"/>
              <a:gd name="connsiteX5332" fmla="*/ 7439025 w 7705725"/>
              <a:gd name="connsiteY5332" fmla="*/ 3937952 h 6857998"/>
              <a:gd name="connsiteX5333" fmla="*/ 7442200 w 7705725"/>
              <a:gd name="connsiteY5333" fmla="*/ 3940174 h 6857998"/>
              <a:gd name="connsiteX5334" fmla="*/ 7446328 w 7705725"/>
              <a:gd name="connsiteY5334" fmla="*/ 3942397 h 6857998"/>
              <a:gd name="connsiteX5335" fmla="*/ 7450772 w 7705725"/>
              <a:gd name="connsiteY5335" fmla="*/ 3944302 h 6857998"/>
              <a:gd name="connsiteX5336" fmla="*/ 7455535 w 7705725"/>
              <a:gd name="connsiteY5336" fmla="*/ 3945889 h 6857998"/>
              <a:gd name="connsiteX5337" fmla="*/ 7461250 w 7705725"/>
              <a:gd name="connsiteY5337" fmla="*/ 3947159 h 6857998"/>
              <a:gd name="connsiteX5338" fmla="*/ 7473315 w 7705725"/>
              <a:gd name="connsiteY5338" fmla="*/ 3950017 h 6857998"/>
              <a:gd name="connsiteX5339" fmla="*/ 7485062 w 7705725"/>
              <a:gd name="connsiteY5339" fmla="*/ 3952874 h 6857998"/>
              <a:gd name="connsiteX5340" fmla="*/ 7490778 w 7705725"/>
              <a:gd name="connsiteY5340" fmla="*/ 3954462 h 6857998"/>
              <a:gd name="connsiteX5341" fmla="*/ 7496175 w 7705725"/>
              <a:gd name="connsiteY5341" fmla="*/ 3956049 h 6857998"/>
              <a:gd name="connsiteX5342" fmla="*/ 7500620 w 7705725"/>
              <a:gd name="connsiteY5342" fmla="*/ 3957954 h 6857998"/>
              <a:gd name="connsiteX5343" fmla="*/ 7504748 w 7705725"/>
              <a:gd name="connsiteY5343" fmla="*/ 3959542 h 6857998"/>
              <a:gd name="connsiteX5344" fmla="*/ 7504112 w 7705725"/>
              <a:gd name="connsiteY5344" fmla="*/ 3962399 h 6857998"/>
              <a:gd name="connsiteX5345" fmla="*/ 7503160 w 7705725"/>
              <a:gd name="connsiteY5345" fmla="*/ 3964622 h 6857998"/>
              <a:gd name="connsiteX5346" fmla="*/ 7503160 w 7705725"/>
              <a:gd name="connsiteY5346" fmla="*/ 3967162 h 6857998"/>
              <a:gd name="connsiteX5347" fmla="*/ 7503160 w 7705725"/>
              <a:gd name="connsiteY5347" fmla="*/ 3969384 h 6857998"/>
              <a:gd name="connsiteX5348" fmla="*/ 7503478 w 7705725"/>
              <a:gd name="connsiteY5348" fmla="*/ 3971289 h 6857998"/>
              <a:gd name="connsiteX5349" fmla="*/ 7504112 w 7705725"/>
              <a:gd name="connsiteY5349" fmla="*/ 3973512 h 6857998"/>
              <a:gd name="connsiteX5350" fmla="*/ 7505382 w 7705725"/>
              <a:gd name="connsiteY5350" fmla="*/ 3977957 h 6857998"/>
              <a:gd name="connsiteX5351" fmla="*/ 7507605 w 7705725"/>
              <a:gd name="connsiteY5351" fmla="*/ 3981449 h 6857998"/>
              <a:gd name="connsiteX5352" fmla="*/ 7510462 w 7705725"/>
              <a:gd name="connsiteY5352" fmla="*/ 3984942 h 6857998"/>
              <a:gd name="connsiteX5353" fmla="*/ 7516178 w 7705725"/>
              <a:gd name="connsiteY5353" fmla="*/ 3992244 h 6857998"/>
              <a:gd name="connsiteX5354" fmla="*/ 7518718 w 7705725"/>
              <a:gd name="connsiteY5354" fmla="*/ 3995419 h 6857998"/>
              <a:gd name="connsiteX5355" fmla="*/ 7521258 w 7705725"/>
              <a:gd name="connsiteY5355" fmla="*/ 3999229 h 6857998"/>
              <a:gd name="connsiteX5356" fmla="*/ 7523162 w 7705725"/>
              <a:gd name="connsiteY5356" fmla="*/ 4003039 h 6857998"/>
              <a:gd name="connsiteX5357" fmla="*/ 7524750 w 7705725"/>
              <a:gd name="connsiteY5357" fmla="*/ 4007167 h 6857998"/>
              <a:gd name="connsiteX5358" fmla="*/ 7525385 w 7705725"/>
              <a:gd name="connsiteY5358" fmla="*/ 4009072 h 6857998"/>
              <a:gd name="connsiteX5359" fmla="*/ 7525385 w 7705725"/>
              <a:gd name="connsiteY5359" fmla="*/ 4011294 h 6857998"/>
              <a:gd name="connsiteX5360" fmla="*/ 7525385 w 7705725"/>
              <a:gd name="connsiteY5360" fmla="*/ 4013517 h 6857998"/>
              <a:gd name="connsiteX5361" fmla="*/ 7525068 w 7705725"/>
              <a:gd name="connsiteY5361" fmla="*/ 4016374 h 6857998"/>
              <a:gd name="connsiteX5362" fmla="*/ 7524750 w 7705725"/>
              <a:gd name="connsiteY5362" fmla="*/ 4018597 h 6857998"/>
              <a:gd name="connsiteX5363" fmla="*/ 7523480 w 7705725"/>
              <a:gd name="connsiteY5363" fmla="*/ 4021137 h 6857998"/>
              <a:gd name="connsiteX5364" fmla="*/ 7522528 w 7705725"/>
              <a:gd name="connsiteY5364" fmla="*/ 4024312 h 6857998"/>
              <a:gd name="connsiteX5365" fmla="*/ 7520940 w 7705725"/>
              <a:gd name="connsiteY5365" fmla="*/ 4026852 h 6857998"/>
              <a:gd name="connsiteX5366" fmla="*/ 7520940 w 7705725"/>
              <a:gd name="connsiteY5366" fmla="*/ 4029074 h 6857998"/>
              <a:gd name="connsiteX5367" fmla="*/ 7521258 w 7705725"/>
              <a:gd name="connsiteY5367" fmla="*/ 4030979 h 6857998"/>
              <a:gd name="connsiteX5368" fmla="*/ 7522210 w 7705725"/>
              <a:gd name="connsiteY5368" fmla="*/ 4032567 h 6857998"/>
              <a:gd name="connsiteX5369" fmla="*/ 7523162 w 7705725"/>
              <a:gd name="connsiteY5369" fmla="*/ 4034472 h 6857998"/>
              <a:gd name="connsiteX5370" fmla="*/ 7525068 w 7705725"/>
              <a:gd name="connsiteY5370" fmla="*/ 4035742 h 6857998"/>
              <a:gd name="connsiteX5371" fmla="*/ 7526972 w 7705725"/>
              <a:gd name="connsiteY5371" fmla="*/ 4037012 h 6857998"/>
              <a:gd name="connsiteX5372" fmla="*/ 7531418 w 7705725"/>
              <a:gd name="connsiteY5372" fmla="*/ 4039552 h 6857998"/>
              <a:gd name="connsiteX5373" fmla="*/ 7536498 w 7705725"/>
              <a:gd name="connsiteY5373" fmla="*/ 4041774 h 6857998"/>
              <a:gd name="connsiteX5374" fmla="*/ 7541895 w 7705725"/>
              <a:gd name="connsiteY5374" fmla="*/ 4043679 h 6857998"/>
              <a:gd name="connsiteX5375" fmla="*/ 7547610 w 7705725"/>
              <a:gd name="connsiteY5375" fmla="*/ 4046219 h 6857998"/>
              <a:gd name="connsiteX5376" fmla="*/ 7553008 w 7705725"/>
              <a:gd name="connsiteY5376" fmla="*/ 4047807 h 6857998"/>
              <a:gd name="connsiteX5377" fmla="*/ 7546658 w 7705725"/>
              <a:gd name="connsiteY5377" fmla="*/ 4058602 h 6857998"/>
              <a:gd name="connsiteX5378" fmla="*/ 7540625 w 7705725"/>
              <a:gd name="connsiteY5378" fmla="*/ 4069397 h 6857998"/>
              <a:gd name="connsiteX5379" fmla="*/ 7535228 w 7705725"/>
              <a:gd name="connsiteY5379" fmla="*/ 4079874 h 6857998"/>
              <a:gd name="connsiteX5380" fmla="*/ 7530782 w 7705725"/>
              <a:gd name="connsiteY5380" fmla="*/ 4090669 h 6857998"/>
              <a:gd name="connsiteX5381" fmla="*/ 7526338 w 7705725"/>
              <a:gd name="connsiteY5381" fmla="*/ 4101464 h 6857998"/>
              <a:gd name="connsiteX5382" fmla="*/ 7522210 w 7705725"/>
              <a:gd name="connsiteY5382" fmla="*/ 4111942 h 6857998"/>
              <a:gd name="connsiteX5383" fmla="*/ 7514590 w 7705725"/>
              <a:gd name="connsiteY5383" fmla="*/ 4133532 h 6857998"/>
              <a:gd name="connsiteX5384" fmla="*/ 7506970 w 7705725"/>
              <a:gd name="connsiteY5384" fmla="*/ 4153852 h 6857998"/>
              <a:gd name="connsiteX5385" fmla="*/ 7503160 w 7705725"/>
              <a:gd name="connsiteY5385" fmla="*/ 4164012 h 6857998"/>
              <a:gd name="connsiteX5386" fmla="*/ 7499032 w 7705725"/>
              <a:gd name="connsiteY5386" fmla="*/ 4173854 h 6857998"/>
              <a:gd name="connsiteX5387" fmla="*/ 7494905 w 7705725"/>
              <a:gd name="connsiteY5387" fmla="*/ 4183697 h 6857998"/>
              <a:gd name="connsiteX5388" fmla="*/ 7490142 w 7705725"/>
              <a:gd name="connsiteY5388" fmla="*/ 4193222 h 6857998"/>
              <a:gd name="connsiteX5389" fmla="*/ 7485062 w 7705725"/>
              <a:gd name="connsiteY5389" fmla="*/ 4202112 h 6857998"/>
              <a:gd name="connsiteX5390" fmla="*/ 7479030 w 7705725"/>
              <a:gd name="connsiteY5390" fmla="*/ 4211002 h 6857998"/>
              <a:gd name="connsiteX5391" fmla="*/ 7478712 w 7705725"/>
              <a:gd name="connsiteY5391" fmla="*/ 4212272 h 6857998"/>
              <a:gd name="connsiteX5392" fmla="*/ 7478712 w 7705725"/>
              <a:gd name="connsiteY5392" fmla="*/ 4213859 h 6857998"/>
              <a:gd name="connsiteX5393" fmla="*/ 7479030 w 7705725"/>
              <a:gd name="connsiteY5393" fmla="*/ 4215447 h 6857998"/>
              <a:gd name="connsiteX5394" fmla="*/ 7479665 w 7705725"/>
              <a:gd name="connsiteY5394" fmla="*/ 4217034 h 6857998"/>
              <a:gd name="connsiteX5395" fmla="*/ 7480618 w 7705725"/>
              <a:gd name="connsiteY5395" fmla="*/ 4217987 h 6857998"/>
              <a:gd name="connsiteX5396" fmla="*/ 7481570 w 7705725"/>
              <a:gd name="connsiteY5396" fmla="*/ 4219257 h 6857998"/>
              <a:gd name="connsiteX5397" fmla="*/ 7484745 w 7705725"/>
              <a:gd name="connsiteY5397" fmla="*/ 4221479 h 6857998"/>
              <a:gd name="connsiteX5398" fmla="*/ 7488238 w 7705725"/>
              <a:gd name="connsiteY5398" fmla="*/ 4223384 h 6857998"/>
              <a:gd name="connsiteX5399" fmla="*/ 7491730 w 7705725"/>
              <a:gd name="connsiteY5399" fmla="*/ 4225289 h 6857998"/>
              <a:gd name="connsiteX5400" fmla="*/ 7495222 w 7705725"/>
              <a:gd name="connsiteY5400" fmla="*/ 4227194 h 6857998"/>
              <a:gd name="connsiteX5401" fmla="*/ 7498715 w 7705725"/>
              <a:gd name="connsiteY5401" fmla="*/ 4229099 h 6857998"/>
              <a:gd name="connsiteX5402" fmla="*/ 7494905 w 7705725"/>
              <a:gd name="connsiteY5402" fmla="*/ 4235767 h 6857998"/>
              <a:gd name="connsiteX5403" fmla="*/ 7491730 w 7705725"/>
              <a:gd name="connsiteY5403" fmla="*/ 4242434 h 6857998"/>
              <a:gd name="connsiteX5404" fmla="*/ 7489190 w 7705725"/>
              <a:gd name="connsiteY5404" fmla="*/ 4249419 h 6857998"/>
              <a:gd name="connsiteX5405" fmla="*/ 7486650 w 7705725"/>
              <a:gd name="connsiteY5405" fmla="*/ 4255769 h 6857998"/>
              <a:gd name="connsiteX5406" fmla="*/ 7482522 w 7705725"/>
              <a:gd name="connsiteY5406" fmla="*/ 4268469 h 6857998"/>
              <a:gd name="connsiteX5407" fmla="*/ 7479030 w 7705725"/>
              <a:gd name="connsiteY5407" fmla="*/ 4280534 h 6857998"/>
              <a:gd name="connsiteX5408" fmla="*/ 7475538 w 7705725"/>
              <a:gd name="connsiteY5408" fmla="*/ 4291964 h 6857998"/>
              <a:gd name="connsiteX5409" fmla="*/ 7473632 w 7705725"/>
              <a:gd name="connsiteY5409" fmla="*/ 4297362 h 6857998"/>
              <a:gd name="connsiteX5410" fmla="*/ 7471410 w 7705725"/>
              <a:gd name="connsiteY5410" fmla="*/ 4302442 h 6857998"/>
              <a:gd name="connsiteX5411" fmla="*/ 7469505 w 7705725"/>
              <a:gd name="connsiteY5411" fmla="*/ 4307522 h 6857998"/>
              <a:gd name="connsiteX5412" fmla="*/ 7466965 w 7705725"/>
              <a:gd name="connsiteY5412" fmla="*/ 4311967 h 6857998"/>
              <a:gd name="connsiteX5413" fmla="*/ 7464108 w 7705725"/>
              <a:gd name="connsiteY5413" fmla="*/ 4316412 h 6857998"/>
              <a:gd name="connsiteX5414" fmla="*/ 7460932 w 7705725"/>
              <a:gd name="connsiteY5414" fmla="*/ 4320539 h 6857998"/>
              <a:gd name="connsiteX5415" fmla="*/ 7460298 w 7705725"/>
              <a:gd name="connsiteY5415" fmla="*/ 4320539 h 6857998"/>
              <a:gd name="connsiteX5416" fmla="*/ 7459345 w 7705725"/>
              <a:gd name="connsiteY5416" fmla="*/ 4320539 h 6857998"/>
              <a:gd name="connsiteX5417" fmla="*/ 7457122 w 7705725"/>
              <a:gd name="connsiteY5417" fmla="*/ 4319587 h 6857998"/>
              <a:gd name="connsiteX5418" fmla="*/ 7449502 w 7705725"/>
              <a:gd name="connsiteY5418" fmla="*/ 4315777 h 6857998"/>
              <a:gd name="connsiteX5419" fmla="*/ 7442518 w 7705725"/>
              <a:gd name="connsiteY5419" fmla="*/ 4312284 h 6857998"/>
              <a:gd name="connsiteX5420" fmla="*/ 7439342 w 7705725"/>
              <a:gd name="connsiteY5420" fmla="*/ 4311332 h 6857998"/>
              <a:gd name="connsiteX5421" fmla="*/ 7438072 w 7705725"/>
              <a:gd name="connsiteY5421" fmla="*/ 4311014 h 6857998"/>
              <a:gd name="connsiteX5422" fmla="*/ 7435850 w 7705725"/>
              <a:gd name="connsiteY5422" fmla="*/ 4311967 h 6857998"/>
              <a:gd name="connsiteX5423" fmla="*/ 7433945 w 7705725"/>
              <a:gd name="connsiteY5423" fmla="*/ 4313554 h 6857998"/>
              <a:gd name="connsiteX5424" fmla="*/ 7432358 w 7705725"/>
              <a:gd name="connsiteY5424" fmla="*/ 4315777 h 6857998"/>
              <a:gd name="connsiteX5425" fmla="*/ 7430770 w 7705725"/>
              <a:gd name="connsiteY5425" fmla="*/ 4318317 h 6857998"/>
              <a:gd name="connsiteX5426" fmla="*/ 7429500 w 7705725"/>
              <a:gd name="connsiteY5426" fmla="*/ 4321492 h 6857998"/>
              <a:gd name="connsiteX5427" fmla="*/ 7428865 w 7705725"/>
              <a:gd name="connsiteY5427" fmla="*/ 4324667 h 6857998"/>
              <a:gd name="connsiteX5428" fmla="*/ 7427278 w 7705725"/>
              <a:gd name="connsiteY5428" fmla="*/ 4331969 h 6857998"/>
              <a:gd name="connsiteX5429" fmla="*/ 7426008 w 7705725"/>
              <a:gd name="connsiteY5429" fmla="*/ 4339589 h 6857998"/>
              <a:gd name="connsiteX5430" fmla="*/ 7424102 w 7705725"/>
              <a:gd name="connsiteY5430" fmla="*/ 4346257 h 6857998"/>
              <a:gd name="connsiteX5431" fmla="*/ 7422832 w 7705725"/>
              <a:gd name="connsiteY5431" fmla="*/ 4349432 h 6857998"/>
              <a:gd name="connsiteX5432" fmla="*/ 7421245 w 7705725"/>
              <a:gd name="connsiteY5432" fmla="*/ 4351972 h 6857998"/>
              <a:gd name="connsiteX5433" fmla="*/ 7419975 w 7705725"/>
              <a:gd name="connsiteY5433" fmla="*/ 4353877 h 6857998"/>
              <a:gd name="connsiteX5434" fmla="*/ 7417435 w 7705725"/>
              <a:gd name="connsiteY5434" fmla="*/ 4355464 h 6857998"/>
              <a:gd name="connsiteX5435" fmla="*/ 7417435 w 7705725"/>
              <a:gd name="connsiteY5435" fmla="*/ 4357687 h 6857998"/>
              <a:gd name="connsiteX5436" fmla="*/ 7418388 w 7705725"/>
              <a:gd name="connsiteY5436" fmla="*/ 4359274 h 6857998"/>
              <a:gd name="connsiteX5437" fmla="*/ 7419022 w 7705725"/>
              <a:gd name="connsiteY5437" fmla="*/ 4361179 h 6857998"/>
              <a:gd name="connsiteX5438" fmla="*/ 7420292 w 7705725"/>
              <a:gd name="connsiteY5438" fmla="*/ 4362767 h 6857998"/>
              <a:gd name="connsiteX5439" fmla="*/ 7423150 w 7705725"/>
              <a:gd name="connsiteY5439" fmla="*/ 4365942 h 6857998"/>
              <a:gd name="connsiteX5440" fmla="*/ 7426642 w 7705725"/>
              <a:gd name="connsiteY5440" fmla="*/ 4368799 h 6857998"/>
              <a:gd name="connsiteX5441" fmla="*/ 7429500 w 7705725"/>
              <a:gd name="connsiteY5441" fmla="*/ 4372292 h 6857998"/>
              <a:gd name="connsiteX5442" fmla="*/ 7431088 w 7705725"/>
              <a:gd name="connsiteY5442" fmla="*/ 4373879 h 6857998"/>
              <a:gd name="connsiteX5443" fmla="*/ 7432358 w 7705725"/>
              <a:gd name="connsiteY5443" fmla="*/ 4375784 h 6857998"/>
              <a:gd name="connsiteX5444" fmla="*/ 7432992 w 7705725"/>
              <a:gd name="connsiteY5444" fmla="*/ 4377372 h 6857998"/>
              <a:gd name="connsiteX5445" fmla="*/ 7433310 w 7705725"/>
              <a:gd name="connsiteY5445" fmla="*/ 4379277 h 6857998"/>
              <a:gd name="connsiteX5446" fmla="*/ 7432992 w 7705725"/>
              <a:gd name="connsiteY5446" fmla="*/ 4381499 h 6857998"/>
              <a:gd name="connsiteX5447" fmla="*/ 7432675 w 7705725"/>
              <a:gd name="connsiteY5447" fmla="*/ 4383722 h 6857998"/>
              <a:gd name="connsiteX5448" fmla="*/ 7438072 w 7705725"/>
              <a:gd name="connsiteY5448" fmla="*/ 4387849 h 6857998"/>
              <a:gd name="connsiteX5449" fmla="*/ 7440612 w 7705725"/>
              <a:gd name="connsiteY5449" fmla="*/ 4389437 h 6857998"/>
              <a:gd name="connsiteX5450" fmla="*/ 7442518 w 7705725"/>
              <a:gd name="connsiteY5450" fmla="*/ 4390389 h 6857998"/>
              <a:gd name="connsiteX5451" fmla="*/ 7444740 w 7705725"/>
              <a:gd name="connsiteY5451" fmla="*/ 4391342 h 6857998"/>
              <a:gd name="connsiteX5452" fmla="*/ 7446645 w 7705725"/>
              <a:gd name="connsiteY5452" fmla="*/ 4391659 h 6857998"/>
              <a:gd name="connsiteX5453" fmla="*/ 7448232 w 7705725"/>
              <a:gd name="connsiteY5453" fmla="*/ 4391659 h 6857998"/>
              <a:gd name="connsiteX5454" fmla="*/ 7449502 w 7705725"/>
              <a:gd name="connsiteY5454" fmla="*/ 4391659 h 6857998"/>
              <a:gd name="connsiteX5455" fmla="*/ 7451090 w 7705725"/>
              <a:gd name="connsiteY5455" fmla="*/ 4391342 h 6857998"/>
              <a:gd name="connsiteX5456" fmla="*/ 7452678 w 7705725"/>
              <a:gd name="connsiteY5456" fmla="*/ 4390389 h 6857998"/>
              <a:gd name="connsiteX5457" fmla="*/ 7454900 w 7705725"/>
              <a:gd name="connsiteY5457" fmla="*/ 4388802 h 6857998"/>
              <a:gd name="connsiteX5458" fmla="*/ 7457122 w 7705725"/>
              <a:gd name="connsiteY5458" fmla="*/ 4386579 h 6857998"/>
              <a:gd name="connsiteX5459" fmla="*/ 7459345 w 7705725"/>
              <a:gd name="connsiteY5459" fmla="*/ 4384357 h 6857998"/>
              <a:gd name="connsiteX5460" fmla="*/ 7461250 w 7705725"/>
              <a:gd name="connsiteY5460" fmla="*/ 4382134 h 6857998"/>
              <a:gd name="connsiteX5461" fmla="*/ 7463472 w 7705725"/>
              <a:gd name="connsiteY5461" fmla="*/ 4379912 h 6857998"/>
              <a:gd name="connsiteX5462" fmla="*/ 7466012 w 7705725"/>
              <a:gd name="connsiteY5462" fmla="*/ 4378324 h 6857998"/>
              <a:gd name="connsiteX5463" fmla="*/ 7467282 w 7705725"/>
              <a:gd name="connsiteY5463" fmla="*/ 4378007 h 6857998"/>
              <a:gd name="connsiteX5464" fmla="*/ 7468870 w 7705725"/>
              <a:gd name="connsiteY5464" fmla="*/ 4377689 h 6857998"/>
              <a:gd name="connsiteX5465" fmla="*/ 7470458 w 7705725"/>
              <a:gd name="connsiteY5465" fmla="*/ 4377372 h 6857998"/>
              <a:gd name="connsiteX5466" fmla="*/ 7472045 w 7705725"/>
              <a:gd name="connsiteY5466" fmla="*/ 4377689 h 6857998"/>
              <a:gd name="connsiteX5467" fmla="*/ 7473632 w 7705725"/>
              <a:gd name="connsiteY5467" fmla="*/ 4378007 h 6857998"/>
              <a:gd name="connsiteX5468" fmla="*/ 7476172 w 7705725"/>
              <a:gd name="connsiteY5468" fmla="*/ 4378642 h 6857998"/>
              <a:gd name="connsiteX5469" fmla="*/ 7478395 w 7705725"/>
              <a:gd name="connsiteY5469" fmla="*/ 4379912 h 6857998"/>
              <a:gd name="connsiteX5470" fmla="*/ 7480618 w 7705725"/>
              <a:gd name="connsiteY5470" fmla="*/ 4381499 h 6857998"/>
              <a:gd name="connsiteX5471" fmla="*/ 7486332 w 7705725"/>
              <a:gd name="connsiteY5471" fmla="*/ 4385627 h 6857998"/>
              <a:gd name="connsiteX5472" fmla="*/ 7486968 w 7705725"/>
              <a:gd name="connsiteY5472" fmla="*/ 4390389 h 6857998"/>
              <a:gd name="connsiteX5473" fmla="*/ 7487285 w 7705725"/>
              <a:gd name="connsiteY5473" fmla="*/ 4394517 h 6857998"/>
              <a:gd name="connsiteX5474" fmla="*/ 7487285 w 7705725"/>
              <a:gd name="connsiteY5474" fmla="*/ 4398009 h 6857998"/>
              <a:gd name="connsiteX5475" fmla="*/ 7486650 w 7705725"/>
              <a:gd name="connsiteY5475" fmla="*/ 4400867 h 6857998"/>
              <a:gd name="connsiteX5476" fmla="*/ 7485698 w 7705725"/>
              <a:gd name="connsiteY5476" fmla="*/ 4403724 h 6857998"/>
              <a:gd name="connsiteX5477" fmla="*/ 7484428 w 7705725"/>
              <a:gd name="connsiteY5477" fmla="*/ 4405947 h 6857998"/>
              <a:gd name="connsiteX5478" fmla="*/ 7482522 w 7705725"/>
              <a:gd name="connsiteY5478" fmla="*/ 4407534 h 6857998"/>
              <a:gd name="connsiteX5479" fmla="*/ 7480300 w 7705725"/>
              <a:gd name="connsiteY5479" fmla="*/ 4408487 h 6857998"/>
              <a:gd name="connsiteX5480" fmla="*/ 7478078 w 7705725"/>
              <a:gd name="connsiteY5480" fmla="*/ 4409757 h 6857998"/>
              <a:gd name="connsiteX5481" fmla="*/ 7474902 w 7705725"/>
              <a:gd name="connsiteY5481" fmla="*/ 4410392 h 6857998"/>
              <a:gd name="connsiteX5482" fmla="*/ 7468870 w 7705725"/>
              <a:gd name="connsiteY5482" fmla="*/ 4411344 h 6857998"/>
              <a:gd name="connsiteX5483" fmla="*/ 7462520 w 7705725"/>
              <a:gd name="connsiteY5483" fmla="*/ 4411344 h 6857998"/>
              <a:gd name="connsiteX5484" fmla="*/ 7455535 w 7705725"/>
              <a:gd name="connsiteY5484" fmla="*/ 4411344 h 6857998"/>
              <a:gd name="connsiteX5485" fmla="*/ 7448868 w 7705725"/>
              <a:gd name="connsiteY5485" fmla="*/ 4411344 h 6857998"/>
              <a:gd name="connsiteX5486" fmla="*/ 7442518 w 7705725"/>
              <a:gd name="connsiteY5486" fmla="*/ 4411979 h 6857998"/>
              <a:gd name="connsiteX5487" fmla="*/ 7439342 w 7705725"/>
              <a:gd name="connsiteY5487" fmla="*/ 4412614 h 6857998"/>
              <a:gd name="connsiteX5488" fmla="*/ 7436802 w 7705725"/>
              <a:gd name="connsiteY5488" fmla="*/ 4413567 h 6857998"/>
              <a:gd name="connsiteX5489" fmla="*/ 7434580 w 7705725"/>
              <a:gd name="connsiteY5489" fmla="*/ 4414837 h 6857998"/>
              <a:gd name="connsiteX5490" fmla="*/ 7432358 w 7705725"/>
              <a:gd name="connsiteY5490" fmla="*/ 4416424 h 6857998"/>
              <a:gd name="connsiteX5491" fmla="*/ 7430452 w 7705725"/>
              <a:gd name="connsiteY5491" fmla="*/ 4418329 h 6857998"/>
              <a:gd name="connsiteX5492" fmla="*/ 7429182 w 7705725"/>
              <a:gd name="connsiteY5492" fmla="*/ 4420869 h 6857998"/>
              <a:gd name="connsiteX5493" fmla="*/ 7428230 w 7705725"/>
              <a:gd name="connsiteY5493" fmla="*/ 4423727 h 6857998"/>
              <a:gd name="connsiteX5494" fmla="*/ 7427278 w 7705725"/>
              <a:gd name="connsiteY5494" fmla="*/ 4427537 h 6857998"/>
              <a:gd name="connsiteX5495" fmla="*/ 7427278 w 7705725"/>
              <a:gd name="connsiteY5495" fmla="*/ 4431664 h 6857998"/>
              <a:gd name="connsiteX5496" fmla="*/ 7428230 w 7705725"/>
              <a:gd name="connsiteY5496" fmla="*/ 4436109 h 6857998"/>
              <a:gd name="connsiteX5497" fmla="*/ 7428865 w 7705725"/>
              <a:gd name="connsiteY5497" fmla="*/ 4441824 h 6857998"/>
              <a:gd name="connsiteX5498" fmla="*/ 7430770 w 7705725"/>
              <a:gd name="connsiteY5498" fmla="*/ 4447857 h 6857998"/>
              <a:gd name="connsiteX5499" fmla="*/ 7427278 w 7705725"/>
              <a:gd name="connsiteY5499" fmla="*/ 4446587 h 6857998"/>
              <a:gd name="connsiteX5500" fmla="*/ 7424420 w 7705725"/>
              <a:gd name="connsiteY5500" fmla="*/ 4444999 h 6857998"/>
              <a:gd name="connsiteX5501" fmla="*/ 7422198 w 7705725"/>
              <a:gd name="connsiteY5501" fmla="*/ 4444047 h 6857998"/>
              <a:gd name="connsiteX5502" fmla="*/ 7419975 w 7705725"/>
              <a:gd name="connsiteY5502" fmla="*/ 4442459 h 6857998"/>
              <a:gd name="connsiteX5503" fmla="*/ 7416482 w 7705725"/>
              <a:gd name="connsiteY5503" fmla="*/ 4438967 h 6857998"/>
              <a:gd name="connsiteX5504" fmla="*/ 7413942 w 7705725"/>
              <a:gd name="connsiteY5504" fmla="*/ 4435792 h 6857998"/>
              <a:gd name="connsiteX5505" fmla="*/ 7411402 w 7705725"/>
              <a:gd name="connsiteY5505" fmla="*/ 4432299 h 6857998"/>
              <a:gd name="connsiteX5506" fmla="*/ 7408862 w 7705725"/>
              <a:gd name="connsiteY5506" fmla="*/ 4429442 h 6857998"/>
              <a:gd name="connsiteX5507" fmla="*/ 7405370 w 7705725"/>
              <a:gd name="connsiteY5507" fmla="*/ 4425949 h 6857998"/>
              <a:gd name="connsiteX5508" fmla="*/ 7403148 w 7705725"/>
              <a:gd name="connsiteY5508" fmla="*/ 4424362 h 6857998"/>
              <a:gd name="connsiteX5509" fmla="*/ 7400925 w 7705725"/>
              <a:gd name="connsiteY5509" fmla="*/ 4423409 h 6857998"/>
              <a:gd name="connsiteX5510" fmla="*/ 7398385 w 7705725"/>
              <a:gd name="connsiteY5510" fmla="*/ 4424997 h 6857998"/>
              <a:gd name="connsiteX5511" fmla="*/ 7396480 w 7705725"/>
              <a:gd name="connsiteY5511" fmla="*/ 4427537 h 6857998"/>
              <a:gd name="connsiteX5512" fmla="*/ 7394892 w 7705725"/>
              <a:gd name="connsiteY5512" fmla="*/ 4429759 h 6857998"/>
              <a:gd name="connsiteX5513" fmla="*/ 7393305 w 7705725"/>
              <a:gd name="connsiteY5513" fmla="*/ 4431982 h 6857998"/>
              <a:gd name="connsiteX5514" fmla="*/ 7392352 w 7705725"/>
              <a:gd name="connsiteY5514" fmla="*/ 4434204 h 6857998"/>
              <a:gd name="connsiteX5515" fmla="*/ 7391718 w 7705725"/>
              <a:gd name="connsiteY5515" fmla="*/ 4436744 h 6857998"/>
              <a:gd name="connsiteX5516" fmla="*/ 7390448 w 7705725"/>
              <a:gd name="connsiteY5516" fmla="*/ 4441824 h 6857998"/>
              <a:gd name="connsiteX5517" fmla="*/ 7390130 w 7705725"/>
              <a:gd name="connsiteY5517" fmla="*/ 4446904 h 6857998"/>
              <a:gd name="connsiteX5518" fmla="*/ 7390130 w 7705725"/>
              <a:gd name="connsiteY5518" fmla="*/ 4452619 h 6857998"/>
              <a:gd name="connsiteX5519" fmla="*/ 7390448 w 7705725"/>
              <a:gd name="connsiteY5519" fmla="*/ 4462779 h 6857998"/>
              <a:gd name="connsiteX5520" fmla="*/ 7390765 w 7705725"/>
              <a:gd name="connsiteY5520" fmla="*/ 4467859 h 6857998"/>
              <a:gd name="connsiteX5521" fmla="*/ 7390448 w 7705725"/>
              <a:gd name="connsiteY5521" fmla="*/ 4471987 h 6857998"/>
              <a:gd name="connsiteX5522" fmla="*/ 7390130 w 7705725"/>
              <a:gd name="connsiteY5522" fmla="*/ 4476114 h 6857998"/>
              <a:gd name="connsiteX5523" fmla="*/ 7389178 w 7705725"/>
              <a:gd name="connsiteY5523" fmla="*/ 4477702 h 6857998"/>
              <a:gd name="connsiteX5524" fmla="*/ 7388542 w 7705725"/>
              <a:gd name="connsiteY5524" fmla="*/ 4478972 h 6857998"/>
              <a:gd name="connsiteX5525" fmla="*/ 7387272 w 7705725"/>
              <a:gd name="connsiteY5525" fmla="*/ 4480559 h 6857998"/>
              <a:gd name="connsiteX5526" fmla="*/ 7386002 w 7705725"/>
              <a:gd name="connsiteY5526" fmla="*/ 4481829 h 6857998"/>
              <a:gd name="connsiteX5527" fmla="*/ 7384415 w 7705725"/>
              <a:gd name="connsiteY5527" fmla="*/ 4482782 h 6857998"/>
              <a:gd name="connsiteX5528" fmla="*/ 7382510 w 7705725"/>
              <a:gd name="connsiteY5528" fmla="*/ 4483734 h 6857998"/>
              <a:gd name="connsiteX5529" fmla="*/ 7380288 w 7705725"/>
              <a:gd name="connsiteY5529" fmla="*/ 4484369 h 6857998"/>
              <a:gd name="connsiteX5530" fmla="*/ 7377748 w 7705725"/>
              <a:gd name="connsiteY5530" fmla="*/ 4484687 h 6857998"/>
              <a:gd name="connsiteX5531" fmla="*/ 7374572 w 7705725"/>
              <a:gd name="connsiteY5531" fmla="*/ 4484687 h 6857998"/>
              <a:gd name="connsiteX5532" fmla="*/ 7370762 w 7705725"/>
              <a:gd name="connsiteY5532" fmla="*/ 4484687 h 6857998"/>
              <a:gd name="connsiteX5533" fmla="*/ 7370445 w 7705725"/>
              <a:gd name="connsiteY5533" fmla="*/ 4486592 h 6857998"/>
              <a:gd name="connsiteX5534" fmla="*/ 7370762 w 7705725"/>
              <a:gd name="connsiteY5534" fmla="*/ 4488497 h 6857998"/>
              <a:gd name="connsiteX5535" fmla="*/ 7371080 w 7705725"/>
              <a:gd name="connsiteY5535" fmla="*/ 4490402 h 6857998"/>
              <a:gd name="connsiteX5536" fmla="*/ 7372350 w 7705725"/>
              <a:gd name="connsiteY5536" fmla="*/ 4492307 h 6857998"/>
              <a:gd name="connsiteX5537" fmla="*/ 7373938 w 7705725"/>
              <a:gd name="connsiteY5537" fmla="*/ 4493894 h 6857998"/>
              <a:gd name="connsiteX5538" fmla="*/ 7375208 w 7705725"/>
              <a:gd name="connsiteY5538" fmla="*/ 4495164 h 6857998"/>
              <a:gd name="connsiteX5539" fmla="*/ 7379652 w 7705725"/>
              <a:gd name="connsiteY5539" fmla="*/ 4498339 h 6857998"/>
              <a:gd name="connsiteX5540" fmla="*/ 7384415 w 7705725"/>
              <a:gd name="connsiteY5540" fmla="*/ 4501197 h 6857998"/>
              <a:gd name="connsiteX5541" fmla="*/ 7389812 w 7705725"/>
              <a:gd name="connsiteY5541" fmla="*/ 4504054 h 6857998"/>
              <a:gd name="connsiteX5542" fmla="*/ 7395210 w 7705725"/>
              <a:gd name="connsiteY5542" fmla="*/ 4506912 h 6857998"/>
              <a:gd name="connsiteX5543" fmla="*/ 7400290 w 7705725"/>
              <a:gd name="connsiteY5543" fmla="*/ 4509769 h 6857998"/>
              <a:gd name="connsiteX5544" fmla="*/ 7392352 w 7705725"/>
              <a:gd name="connsiteY5544" fmla="*/ 4517707 h 6857998"/>
              <a:gd name="connsiteX5545" fmla="*/ 7385050 w 7705725"/>
              <a:gd name="connsiteY5545" fmla="*/ 4525962 h 6857998"/>
              <a:gd name="connsiteX5546" fmla="*/ 7379018 w 7705725"/>
              <a:gd name="connsiteY5546" fmla="*/ 4533899 h 6857998"/>
              <a:gd name="connsiteX5547" fmla="*/ 7373938 w 7705725"/>
              <a:gd name="connsiteY5547" fmla="*/ 4541837 h 6857998"/>
              <a:gd name="connsiteX5548" fmla="*/ 7369175 w 7705725"/>
              <a:gd name="connsiteY5548" fmla="*/ 4550092 h 6857998"/>
              <a:gd name="connsiteX5549" fmla="*/ 7365682 w 7705725"/>
              <a:gd name="connsiteY5549" fmla="*/ 4558029 h 6857998"/>
              <a:gd name="connsiteX5550" fmla="*/ 7362190 w 7705725"/>
              <a:gd name="connsiteY5550" fmla="*/ 4566284 h 6857998"/>
              <a:gd name="connsiteX5551" fmla="*/ 7359650 w 7705725"/>
              <a:gd name="connsiteY5551" fmla="*/ 4574539 h 6857998"/>
              <a:gd name="connsiteX5552" fmla="*/ 7356792 w 7705725"/>
              <a:gd name="connsiteY5552" fmla="*/ 4582794 h 6857998"/>
              <a:gd name="connsiteX5553" fmla="*/ 7354888 w 7705725"/>
              <a:gd name="connsiteY5553" fmla="*/ 4591367 h 6857998"/>
              <a:gd name="connsiteX5554" fmla="*/ 7351078 w 7705725"/>
              <a:gd name="connsiteY5554" fmla="*/ 4608829 h 6857998"/>
              <a:gd name="connsiteX5555" fmla="*/ 7347585 w 7705725"/>
              <a:gd name="connsiteY5555" fmla="*/ 4627244 h 6857998"/>
              <a:gd name="connsiteX5556" fmla="*/ 7343140 w 7705725"/>
              <a:gd name="connsiteY5556" fmla="*/ 4646612 h 6857998"/>
              <a:gd name="connsiteX5557" fmla="*/ 7340918 w 7705725"/>
              <a:gd name="connsiteY5557" fmla="*/ 4644707 h 6857998"/>
              <a:gd name="connsiteX5558" fmla="*/ 7339648 w 7705725"/>
              <a:gd name="connsiteY5558" fmla="*/ 4642484 h 6857998"/>
              <a:gd name="connsiteX5559" fmla="*/ 7338695 w 7705725"/>
              <a:gd name="connsiteY5559" fmla="*/ 4640262 h 6857998"/>
              <a:gd name="connsiteX5560" fmla="*/ 7338378 w 7705725"/>
              <a:gd name="connsiteY5560" fmla="*/ 4638039 h 6857998"/>
              <a:gd name="connsiteX5561" fmla="*/ 7338695 w 7705725"/>
              <a:gd name="connsiteY5561" fmla="*/ 4635182 h 6857998"/>
              <a:gd name="connsiteX5562" fmla="*/ 7339012 w 7705725"/>
              <a:gd name="connsiteY5562" fmla="*/ 4632959 h 6857998"/>
              <a:gd name="connsiteX5563" fmla="*/ 7340600 w 7705725"/>
              <a:gd name="connsiteY5563" fmla="*/ 4627562 h 6857998"/>
              <a:gd name="connsiteX5564" fmla="*/ 7342188 w 7705725"/>
              <a:gd name="connsiteY5564" fmla="*/ 4622799 h 6857998"/>
              <a:gd name="connsiteX5565" fmla="*/ 7342505 w 7705725"/>
              <a:gd name="connsiteY5565" fmla="*/ 4620259 h 6857998"/>
              <a:gd name="connsiteX5566" fmla="*/ 7342505 w 7705725"/>
              <a:gd name="connsiteY5566" fmla="*/ 4618037 h 6857998"/>
              <a:gd name="connsiteX5567" fmla="*/ 7341870 w 7705725"/>
              <a:gd name="connsiteY5567" fmla="*/ 4615179 h 6857998"/>
              <a:gd name="connsiteX5568" fmla="*/ 7340600 w 7705725"/>
              <a:gd name="connsiteY5568" fmla="*/ 4613274 h 6857998"/>
              <a:gd name="connsiteX5569" fmla="*/ 7338378 w 7705725"/>
              <a:gd name="connsiteY5569" fmla="*/ 4611052 h 6857998"/>
              <a:gd name="connsiteX5570" fmla="*/ 7335838 w 7705725"/>
              <a:gd name="connsiteY5570" fmla="*/ 4609147 h 6857998"/>
              <a:gd name="connsiteX5571" fmla="*/ 7332028 w 7705725"/>
              <a:gd name="connsiteY5571" fmla="*/ 4608829 h 6857998"/>
              <a:gd name="connsiteX5572" fmla="*/ 7328535 w 7705725"/>
              <a:gd name="connsiteY5572" fmla="*/ 4609147 h 6857998"/>
              <a:gd name="connsiteX5573" fmla="*/ 7325995 w 7705725"/>
              <a:gd name="connsiteY5573" fmla="*/ 4610417 h 6857998"/>
              <a:gd name="connsiteX5574" fmla="*/ 7323455 w 7705725"/>
              <a:gd name="connsiteY5574" fmla="*/ 4612004 h 6857998"/>
              <a:gd name="connsiteX5575" fmla="*/ 7320915 w 7705725"/>
              <a:gd name="connsiteY5575" fmla="*/ 4614227 h 6857998"/>
              <a:gd name="connsiteX5576" fmla="*/ 7319645 w 7705725"/>
              <a:gd name="connsiteY5576" fmla="*/ 4616767 h 6857998"/>
              <a:gd name="connsiteX5577" fmla="*/ 7318058 w 7705725"/>
              <a:gd name="connsiteY5577" fmla="*/ 4619624 h 6857998"/>
              <a:gd name="connsiteX5578" fmla="*/ 7316788 w 7705725"/>
              <a:gd name="connsiteY5578" fmla="*/ 4623117 h 6857998"/>
              <a:gd name="connsiteX5579" fmla="*/ 7316470 w 7705725"/>
              <a:gd name="connsiteY5579" fmla="*/ 4626927 h 6857998"/>
              <a:gd name="connsiteX5580" fmla="*/ 7315835 w 7705725"/>
              <a:gd name="connsiteY5580" fmla="*/ 4630737 h 6857998"/>
              <a:gd name="connsiteX5581" fmla="*/ 7315835 w 7705725"/>
              <a:gd name="connsiteY5581" fmla="*/ 4635182 h 6857998"/>
              <a:gd name="connsiteX5582" fmla="*/ 7315835 w 7705725"/>
              <a:gd name="connsiteY5582" fmla="*/ 4639309 h 6857998"/>
              <a:gd name="connsiteX5583" fmla="*/ 7316152 w 7705725"/>
              <a:gd name="connsiteY5583" fmla="*/ 4644072 h 6857998"/>
              <a:gd name="connsiteX5584" fmla="*/ 7316788 w 7705725"/>
              <a:gd name="connsiteY5584" fmla="*/ 4648199 h 6857998"/>
              <a:gd name="connsiteX5585" fmla="*/ 7318692 w 7705725"/>
              <a:gd name="connsiteY5585" fmla="*/ 4656772 h 6857998"/>
              <a:gd name="connsiteX5586" fmla="*/ 7319962 w 7705725"/>
              <a:gd name="connsiteY5586" fmla="*/ 4660899 h 6857998"/>
              <a:gd name="connsiteX5587" fmla="*/ 7321550 w 7705725"/>
              <a:gd name="connsiteY5587" fmla="*/ 4664709 h 6857998"/>
              <a:gd name="connsiteX5588" fmla="*/ 7322820 w 7705725"/>
              <a:gd name="connsiteY5588" fmla="*/ 4668202 h 6857998"/>
              <a:gd name="connsiteX5589" fmla="*/ 7324408 w 7705725"/>
              <a:gd name="connsiteY5589" fmla="*/ 4671377 h 6857998"/>
              <a:gd name="connsiteX5590" fmla="*/ 7326312 w 7705725"/>
              <a:gd name="connsiteY5590" fmla="*/ 4674234 h 6857998"/>
              <a:gd name="connsiteX5591" fmla="*/ 7328218 w 7705725"/>
              <a:gd name="connsiteY5591" fmla="*/ 4676774 h 6857998"/>
              <a:gd name="connsiteX5592" fmla="*/ 7330122 w 7705725"/>
              <a:gd name="connsiteY5592" fmla="*/ 4678362 h 6857998"/>
              <a:gd name="connsiteX5593" fmla="*/ 7332345 w 7705725"/>
              <a:gd name="connsiteY5593" fmla="*/ 4679632 h 6857998"/>
              <a:gd name="connsiteX5594" fmla="*/ 7334250 w 7705725"/>
              <a:gd name="connsiteY5594" fmla="*/ 4680267 h 6857998"/>
              <a:gd name="connsiteX5595" fmla="*/ 7336472 w 7705725"/>
              <a:gd name="connsiteY5595" fmla="*/ 4680267 h 6857998"/>
              <a:gd name="connsiteX5596" fmla="*/ 7338695 w 7705725"/>
              <a:gd name="connsiteY5596" fmla="*/ 4678997 h 6857998"/>
              <a:gd name="connsiteX5597" fmla="*/ 7340918 w 7705725"/>
              <a:gd name="connsiteY5597" fmla="*/ 4677409 h 6857998"/>
              <a:gd name="connsiteX5598" fmla="*/ 7343140 w 7705725"/>
              <a:gd name="connsiteY5598" fmla="*/ 4674869 h 6857998"/>
              <a:gd name="connsiteX5599" fmla="*/ 7345045 w 7705725"/>
              <a:gd name="connsiteY5599" fmla="*/ 4671377 h 6857998"/>
              <a:gd name="connsiteX5600" fmla="*/ 7347585 w 7705725"/>
              <a:gd name="connsiteY5600" fmla="*/ 4666614 h 6857998"/>
              <a:gd name="connsiteX5601" fmla="*/ 7349808 w 7705725"/>
              <a:gd name="connsiteY5601" fmla="*/ 4661217 h 6857998"/>
              <a:gd name="connsiteX5602" fmla="*/ 7351712 w 7705725"/>
              <a:gd name="connsiteY5602" fmla="*/ 4662804 h 6857998"/>
              <a:gd name="connsiteX5603" fmla="*/ 7352982 w 7705725"/>
              <a:gd name="connsiteY5603" fmla="*/ 4664392 h 6857998"/>
              <a:gd name="connsiteX5604" fmla="*/ 7354252 w 7705725"/>
              <a:gd name="connsiteY5604" fmla="*/ 4666297 h 6857998"/>
              <a:gd name="connsiteX5605" fmla="*/ 7355205 w 7705725"/>
              <a:gd name="connsiteY5605" fmla="*/ 4668202 h 6857998"/>
              <a:gd name="connsiteX5606" fmla="*/ 7355840 w 7705725"/>
              <a:gd name="connsiteY5606" fmla="*/ 4669789 h 6857998"/>
              <a:gd name="connsiteX5607" fmla="*/ 7356158 w 7705725"/>
              <a:gd name="connsiteY5607" fmla="*/ 4671694 h 6857998"/>
              <a:gd name="connsiteX5608" fmla="*/ 7356158 w 7705725"/>
              <a:gd name="connsiteY5608" fmla="*/ 4673599 h 6857998"/>
              <a:gd name="connsiteX5609" fmla="*/ 7356158 w 7705725"/>
              <a:gd name="connsiteY5609" fmla="*/ 4675504 h 6857998"/>
              <a:gd name="connsiteX5610" fmla="*/ 7354888 w 7705725"/>
              <a:gd name="connsiteY5610" fmla="*/ 4679632 h 6857998"/>
              <a:gd name="connsiteX5611" fmla="*/ 7352982 w 7705725"/>
              <a:gd name="connsiteY5611" fmla="*/ 4683759 h 6857998"/>
              <a:gd name="connsiteX5612" fmla="*/ 7350760 w 7705725"/>
              <a:gd name="connsiteY5612" fmla="*/ 4688204 h 6857998"/>
              <a:gd name="connsiteX5613" fmla="*/ 7347902 w 7705725"/>
              <a:gd name="connsiteY5613" fmla="*/ 4692649 h 6857998"/>
              <a:gd name="connsiteX5614" fmla="*/ 7341552 w 7705725"/>
              <a:gd name="connsiteY5614" fmla="*/ 4701539 h 6857998"/>
              <a:gd name="connsiteX5615" fmla="*/ 7334885 w 7705725"/>
              <a:gd name="connsiteY5615" fmla="*/ 4710429 h 6857998"/>
              <a:gd name="connsiteX5616" fmla="*/ 7332028 w 7705725"/>
              <a:gd name="connsiteY5616" fmla="*/ 4714874 h 6857998"/>
              <a:gd name="connsiteX5617" fmla="*/ 7329805 w 7705725"/>
              <a:gd name="connsiteY5617" fmla="*/ 4719002 h 6857998"/>
              <a:gd name="connsiteX5618" fmla="*/ 7327900 w 7705725"/>
              <a:gd name="connsiteY5618" fmla="*/ 4723447 h 6857998"/>
              <a:gd name="connsiteX5619" fmla="*/ 7326630 w 7705725"/>
              <a:gd name="connsiteY5619" fmla="*/ 4727574 h 6857998"/>
              <a:gd name="connsiteX5620" fmla="*/ 7322820 w 7705725"/>
              <a:gd name="connsiteY5620" fmla="*/ 4724717 h 6857998"/>
              <a:gd name="connsiteX5621" fmla="*/ 7319645 w 7705725"/>
              <a:gd name="connsiteY5621" fmla="*/ 4722494 h 6857998"/>
              <a:gd name="connsiteX5622" fmla="*/ 7316152 w 7705725"/>
              <a:gd name="connsiteY5622" fmla="*/ 4720589 h 6857998"/>
              <a:gd name="connsiteX5623" fmla="*/ 7312660 w 7705725"/>
              <a:gd name="connsiteY5623" fmla="*/ 4719002 h 6857998"/>
              <a:gd name="connsiteX5624" fmla="*/ 7309802 w 7705725"/>
              <a:gd name="connsiteY5624" fmla="*/ 4717732 h 6857998"/>
              <a:gd name="connsiteX5625" fmla="*/ 7306628 w 7705725"/>
              <a:gd name="connsiteY5625" fmla="*/ 4716779 h 6857998"/>
              <a:gd name="connsiteX5626" fmla="*/ 7300912 w 7705725"/>
              <a:gd name="connsiteY5626" fmla="*/ 4715509 h 6857998"/>
              <a:gd name="connsiteX5627" fmla="*/ 7290118 w 7705725"/>
              <a:gd name="connsiteY5627" fmla="*/ 4714557 h 6857998"/>
              <a:gd name="connsiteX5628" fmla="*/ 7284402 w 7705725"/>
              <a:gd name="connsiteY5628" fmla="*/ 4713287 h 6857998"/>
              <a:gd name="connsiteX5629" fmla="*/ 7278370 w 7705725"/>
              <a:gd name="connsiteY5629" fmla="*/ 4711699 h 6857998"/>
              <a:gd name="connsiteX5630" fmla="*/ 7278052 w 7705725"/>
              <a:gd name="connsiteY5630" fmla="*/ 4713604 h 6857998"/>
              <a:gd name="connsiteX5631" fmla="*/ 7278052 w 7705725"/>
              <a:gd name="connsiteY5631" fmla="*/ 4715509 h 6857998"/>
              <a:gd name="connsiteX5632" fmla="*/ 7278052 w 7705725"/>
              <a:gd name="connsiteY5632" fmla="*/ 4716779 h 6857998"/>
              <a:gd name="connsiteX5633" fmla="*/ 7278370 w 7705725"/>
              <a:gd name="connsiteY5633" fmla="*/ 4717732 h 6857998"/>
              <a:gd name="connsiteX5634" fmla="*/ 7279322 w 7705725"/>
              <a:gd name="connsiteY5634" fmla="*/ 4719002 h 6857998"/>
              <a:gd name="connsiteX5635" fmla="*/ 7279958 w 7705725"/>
              <a:gd name="connsiteY5635" fmla="*/ 4719637 h 6857998"/>
              <a:gd name="connsiteX5636" fmla="*/ 7281862 w 7705725"/>
              <a:gd name="connsiteY5636" fmla="*/ 4720907 h 6857998"/>
              <a:gd name="connsiteX5637" fmla="*/ 7284085 w 7705725"/>
              <a:gd name="connsiteY5637" fmla="*/ 4720907 h 6857998"/>
              <a:gd name="connsiteX5638" fmla="*/ 7286308 w 7705725"/>
              <a:gd name="connsiteY5638" fmla="*/ 4720589 h 6857998"/>
              <a:gd name="connsiteX5639" fmla="*/ 7288212 w 7705725"/>
              <a:gd name="connsiteY5639" fmla="*/ 4719319 h 6857998"/>
              <a:gd name="connsiteX5640" fmla="*/ 7289482 w 7705725"/>
              <a:gd name="connsiteY5640" fmla="*/ 4717732 h 6857998"/>
              <a:gd name="connsiteX5641" fmla="*/ 7291705 w 7705725"/>
              <a:gd name="connsiteY5641" fmla="*/ 4721859 h 6857998"/>
              <a:gd name="connsiteX5642" fmla="*/ 7293292 w 7705725"/>
              <a:gd name="connsiteY5642" fmla="*/ 4725669 h 6857998"/>
              <a:gd name="connsiteX5643" fmla="*/ 7293928 w 7705725"/>
              <a:gd name="connsiteY5643" fmla="*/ 4729162 h 6857998"/>
              <a:gd name="connsiteX5644" fmla="*/ 7293928 w 7705725"/>
              <a:gd name="connsiteY5644" fmla="*/ 4732972 h 6857998"/>
              <a:gd name="connsiteX5645" fmla="*/ 7293292 w 7705725"/>
              <a:gd name="connsiteY5645" fmla="*/ 4736464 h 6857998"/>
              <a:gd name="connsiteX5646" fmla="*/ 7292340 w 7705725"/>
              <a:gd name="connsiteY5646" fmla="*/ 4739639 h 6857998"/>
              <a:gd name="connsiteX5647" fmla="*/ 7290435 w 7705725"/>
              <a:gd name="connsiteY5647" fmla="*/ 4743132 h 6857998"/>
              <a:gd name="connsiteX5648" fmla="*/ 7288530 w 7705725"/>
              <a:gd name="connsiteY5648" fmla="*/ 4745989 h 6857998"/>
              <a:gd name="connsiteX5649" fmla="*/ 7286308 w 7705725"/>
              <a:gd name="connsiteY5649" fmla="*/ 4749164 h 6857998"/>
              <a:gd name="connsiteX5650" fmla="*/ 7283768 w 7705725"/>
              <a:gd name="connsiteY5650" fmla="*/ 4752657 h 6857998"/>
              <a:gd name="connsiteX5651" fmla="*/ 7277735 w 7705725"/>
              <a:gd name="connsiteY5651" fmla="*/ 4758689 h 6857998"/>
              <a:gd name="connsiteX5652" fmla="*/ 7271385 w 7705725"/>
              <a:gd name="connsiteY5652" fmla="*/ 4764087 h 6857998"/>
              <a:gd name="connsiteX5653" fmla="*/ 7264400 w 7705725"/>
              <a:gd name="connsiteY5653" fmla="*/ 4770119 h 6857998"/>
              <a:gd name="connsiteX5654" fmla="*/ 7258050 w 7705725"/>
              <a:gd name="connsiteY5654" fmla="*/ 4775834 h 6857998"/>
              <a:gd name="connsiteX5655" fmla="*/ 7252018 w 7705725"/>
              <a:gd name="connsiteY5655" fmla="*/ 4781867 h 6857998"/>
              <a:gd name="connsiteX5656" fmla="*/ 7249478 w 7705725"/>
              <a:gd name="connsiteY5656" fmla="*/ 4785042 h 6857998"/>
              <a:gd name="connsiteX5657" fmla="*/ 7247572 w 7705725"/>
              <a:gd name="connsiteY5657" fmla="*/ 4787899 h 6857998"/>
              <a:gd name="connsiteX5658" fmla="*/ 7245668 w 7705725"/>
              <a:gd name="connsiteY5658" fmla="*/ 4791074 h 6857998"/>
              <a:gd name="connsiteX5659" fmla="*/ 7244080 w 7705725"/>
              <a:gd name="connsiteY5659" fmla="*/ 4794567 h 6857998"/>
              <a:gd name="connsiteX5660" fmla="*/ 7243445 w 7705725"/>
              <a:gd name="connsiteY5660" fmla="*/ 4797742 h 6857998"/>
              <a:gd name="connsiteX5661" fmla="*/ 7243445 w 7705725"/>
              <a:gd name="connsiteY5661" fmla="*/ 4800917 h 6857998"/>
              <a:gd name="connsiteX5662" fmla="*/ 7243445 w 7705725"/>
              <a:gd name="connsiteY5662" fmla="*/ 4804727 h 6857998"/>
              <a:gd name="connsiteX5663" fmla="*/ 7244398 w 7705725"/>
              <a:gd name="connsiteY5663" fmla="*/ 4807902 h 6857998"/>
              <a:gd name="connsiteX5664" fmla="*/ 7246302 w 7705725"/>
              <a:gd name="connsiteY5664" fmla="*/ 4811712 h 6857998"/>
              <a:gd name="connsiteX5665" fmla="*/ 7248525 w 7705725"/>
              <a:gd name="connsiteY5665" fmla="*/ 4815522 h 6857998"/>
              <a:gd name="connsiteX5666" fmla="*/ 7252018 w 7705725"/>
              <a:gd name="connsiteY5666" fmla="*/ 4819332 h 6857998"/>
              <a:gd name="connsiteX5667" fmla="*/ 7256145 w 7705725"/>
              <a:gd name="connsiteY5667" fmla="*/ 4823459 h 6857998"/>
              <a:gd name="connsiteX5668" fmla="*/ 7255192 w 7705725"/>
              <a:gd name="connsiteY5668" fmla="*/ 4825682 h 6857998"/>
              <a:gd name="connsiteX5669" fmla="*/ 7253922 w 7705725"/>
              <a:gd name="connsiteY5669" fmla="*/ 4828222 h 6857998"/>
              <a:gd name="connsiteX5670" fmla="*/ 7252335 w 7705725"/>
              <a:gd name="connsiteY5670" fmla="*/ 4830127 h 6857998"/>
              <a:gd name="connsiteX5671" fmla="*/ 7251382 w 7705725"/>
              <a:gd name="connsiteY5671" fmla="*/ 4831714 h 6857998"/>
              <a:gd name="connsiteX5672" fmla="*/ 7249795 w 7705725"/>
              <a:gd name="connsiteY5672" fmla="*/ 4833302 h 6857998"/>
              <a:gd name="connsiteX5673" fmla="*/ 7247890 w 7705725"/>
              <a:gd name="connsiteY5673" fmla="*/ 4834254 h 6857998"/>
              <a:gd name="connsiteX5674" fmla="*/ 7244398 w 7705725"/>
              <a:gd name="connsiteY5674" fmla="*/ 4836159 h 6857998"/>
              <a:gd name="connsiteX5675" fmla="*/ 7240588 w 7705725"/>
              <a:gd name="connsiteY5675" fmla="*/ 4837429 h 6857998"/>
              <a:gd name="connsiteX5676" fmla="*/ 7237095 w 7705725"/>
              <a:gd name="connsiteY5676" fmla="*/ 4838064 h 6857998"/>
              <a:gd name="connsiteX5677" fmla="*/ 7229158 w 7705725"/>
              <a:gd name="connsiteY5677" fmla="*/ 4839017 h 6857998"/>
              <a:gd name="connsiteX5678" fmla="*/ 7225030 w 7705725"/>
              <a:gd name="connsiteY5678" fmla="*/ 4839334 h 6857998"/>
              <a:gd name="connsiteX5679" fmla="*/ 7221220 w 7705725"/>
              <a:gd name="connsiteY5679" fmla="*/ 4839969 h 6857998"/>
              <a:gd name="connsiteX5680" fmla="*/ 7217410 w 7705725"/>
              <a:gd name="connsiteY5680" fmla="*/ 4841239 h 6857998"/>
              <a:gd name="connsiteX5681" fmla="*/ 7213918 w 7705725"/>
              <a:gd name="connsiteY5681" fmla="*/ 4842827 h 6857998"/>
              <a:gd name="connsiteX5682" fmla="*/ 7212330 w 7705725"/>
              <a:gd name="connsiteY5682" fmla="*/ 4844097 h 6857998"/>
              <a:gd name="connsiteX5683" fmla="*/ 7211060 w 7705725"/>
              <a:gd name="connsiteY5683" fmla="*/ 4845684 h 6857998"/>
              <a:gd name="connsiteX5684" fmla="*/ 7209472 w 7705725"/>
              <a:gd name="connsiteY5684" fmla="*/ 4847272 h 6857998"/>
              <a:gd name="connsiteX5685" fmla="*/ 7208202 w 7705725"/>
              <a:gd name="connsiteY5685" fmla="*/ 4849177 h 6857998"/>
              <a:gd name="connsiteX5686" fmla="*/ 7207250 w 7705725"/>
              <a:gd name="connsiteY5686" fmla="*/ 4851717 h 6857998"/>
              <a:gd name="connsiteX5687" fmla="*/ 7205980 w 7705725"/>
              <a:gd name="connsiteY5687" fmla="*/ 4854257 h 6857998"/>
              <a:gd name="connsiteX5688" fmla="*/ 7205028 w 7705725"/>
              <a:gd name="connsiteY5688" fmla="*/ 4857114 h 6857998"/>
              <a:gd name="connsiteX5689" fmla="*/ 7204075 w 7705725"/>
              <a:gd name="connsiteY5689" fmla="*/ 4860289 h 6857998"/>
              <a:gd name="connsiteX5690" fmla="*/ 7207885 w 7705725"/>
              <a:gd name="connsiteY5690" fmla="*/ 4863464 h 6857998"/>
              <a:gd name="connsiteX5691" fmla="*/ 7211378 w 7705725"/>
              <a:gd name="connsiteY5691" fmla="*/ 4865687 h 6857998"/>
              <a:gd name="connsiteX5692" fmla="*/ 7214235 w 7705725"/>
              <a:gd name="connsiteY5692" fmla="*/ 4867274 h 6857998"/>
              <a:gd name="connsiteX5693" fmla="*/ 7217410 w 7705725"/>
              <a:gd name="connsiteY5693" fmla="*/ 4867909 h 6857998"/>
              <a:gd name="connsiteX5694" fmla="*/ 7219950 w 7705725"/>
              <a:gd name="connsiteY5694" fmla="*/ 4868227 h 6857998"/>
              <a:gd name="connsiteX5695" fmla="*/ 7222172 w 7705725"/>
              <a:gd name="connsiteY5695" fmla="*/ 4867909 h 6857998"/>
              <a:gd name="connsiteX5696" fmla="*/ 7224395 w 7705725"/>
              <a:gd name="connsiteY5696" fmla="*/ 4867274 h 6857998"/>
              <a:gd name="connsiteX5697" fmla="*/ 7226618 w 7705725"/>
              <a:gd name="connsiteY5697" fmla="*/ 4865687 h 6857998"/>
              <a:gd name="connsiteX5698" fmla="*/ 7228522 w 7705725"/>
              <a:gd name="connsiteY5698" fmla="*/ 4864099 h 6857998"/>
              <a:gd name="connsiteX5699" fmla="*/ 7230428 w 7705725"/>
              <a:gd name="connsiteY5699" fmla="*/ 4862829 h 6857998"/>
              <a:gd name="connsiteX5700" fmla="*/ 7234238 w 7705725"/>
              <a:gd name="connsiteY5700" fmla="*/ 4858067 h 6857998"/>
              <a:gd name="connsiteX5701" fmla="*/ 7240588 w 7705725"/>
              <a:gd name="connsiteY5701" fmla="*/ 4848224 h 6857998"/>
              <a:gd name="connsiteX5702" fmla="*/ 7242175 w 7705725"/>
              <a:gd name="connsiteY5702" fmla="*/ 4850764 h 6857998"/>
              <a:gd name="connsiteX5703" fmla="*/ 7243445 w 7705725"/>
              <a:gd name="connsiteY5703" fmla="*/ 4852987 h 6857998"/>
              <a:gd name="connsiteX5704" fmla="*/ 7244080 w 7705725"/>
              <a:gd name="connsiteY5704" fmla="*/ 4854892 h 6857998"/>
              <a:gd name="connsiteX5705" fmla="*/ 7244715 w 7705725"/>
              <a:gd name="connsiteY5705" fmla="*/ 4857114 h 6857998"/>
              <a:gd name="connsiteX5706" fmla="*/ 7244715 w 7705725"/>
              <a:gd name="connsiteY5706" fmla="*/ 4859019 h 6857998"/>
              <a:gd name="connsiteX5707" fmla="*/ 7244398 w 7705725"/>
              <a:gd name="connsiteY5707" fmla="*/ 4861242 h 6857998"/>
              <a:gd name="connsiteX5708" fmla="*/ 7244080 w 7705725"/>
              <a:gd name="connsiteY5708" fmla="*/ 4863464 h 6857998"/>
              <a:gd name="connsiteX5709" fmla="*/ 7243445 w 7705725"/>
              <a:gd name="connsiteY5709" fmla="*/ 4865369 h 6857998"/>
              <a:gd name="connsiteX5710" fmla="*/ 7241222 w 7705725"/>
              <a:gd name="connsiteY5710" fmla="*/ 4869497 h 6857998"/>
              <a:gd name="connsiteX5711" fmla="*/ 7238048 w 7705725"/>
              <a:gd name="connsiteY5711" fmla="*/ 4873624 h 6857998"/>
              <a:gd name="connsiteX5712" fmla="*/ 7234238 w 7705725"/>
              <a:gd name="connsiteY5712" fmla="*/ 4877434 h 6857998"/>
              <a:gd name="connsiteX5713" fmla="*/ 7230110 w 7705725"/>
              <a:gd name="connsiteY5713" fmla="*/ 4881244 h 6857998"/>
              <a:gd name="connsiteX5714" fmla="*/ 7225665 w 7705725"/>
              <a:gd name="connsiteY5714" fmla="*/ 4884419 h 6857998"/>
              <a:gd name="connsiteX5715" fmla="*/ 7220585 w 7705725"/>
              <a:gd name="connsiteY5715" fmla="*/ 4887912 h 6857998"/>
              <a:gd name="connsiteX5716" fmla="*/ 7215505 w 7705725"/>
              <a:gd name="connsiteY5716" fmla="*/ 4891087 h 6857998"/>
              <a:gd name="connsiteX5717" fmla="*/ 7210425 w 7705725"/>
              <a:gd name="connsiteY5717" fmla="*/ 4893627 h 6857998"/>
              <a:gd name="connsiteX5718" fmla="*/ 7201535 w 7705725"/>
              <a:gd name="connsiteY5718" fmla="*/ 4897754 h 6857998"/>
              <a:gd name="connsiteX5719" fmla="*/ 7194232 w 7705725"/>
              <a:gd name="connsiteY5719" fmla="*/ 4900294 h 6857998"/>
              <a:gd name="connsiteX5720" fmla="*/ 7193915 w 7705725"/>
              <a:gd name="connsiteY5720" fmla="*/ 4901882 h 6857998"/>
              <a:gd name="connsiteX5721" fmla="*/ 7193915 w 7705725"/>
              <a:gd name="connsiteY5721" fmla="*/ 4903152 h 6857998"/>
              <a:gd name="connsiteX5722" fmla="*/ 7193915 w 7705725"/>
              <a:gd name="connsiteY5722" fmla="*/ 4904422 h 6857998"/>
              <a:gd name="connsiteX5723" fmla="*/ 7194232 w 7705725"/>
              <a:gd name="connsiteY5723" fmla="*/ 4905692 h 6857998"/>
              <a:gd name="connsiteX5724" fmla="*/ 7195820 w 7705725"/>
              <a:gd name="connsiteY5724" fmla="*/ 4907914 h 6857998"/>
              <a:gd name="connsiteX5725" fmla="*/ 7198042 w 7705725"/>
              <a:gd name="connsiteY5725" fmla="*/ 4909819 h 6857998"/>
              <a:gd name="connsiteX5726" fmla="*/ 7201218 w 7705725"/>
              <a:gd name="connsiteY5726" fmla="*/ 4911407 h 6857998"/>
              <a:gd name="connsiteX5727" fmla="*/ 7204075 w 7705725"/>
              <a:gd name="connsiteY5727" fmla="*/ 4913312 h 6857998"/>
              <a:gd name="connsiteX5728" fmla="*/ 7210425 w 7705725"/>
              <a:gd name="connsiteY5728" fmla="*/ 4916487 h 6857998"/>
              <a:gd name="connsiteX5729" fmla="*/ 7213282 w 7705725"/>
              <a:gd name="connsiteY5729" fmla="*/ 4919027 h 6857998"/>
              <a:gd name="connsiteX5730" fmla="*/ 7215822 w 7705725"/>
              <a:gd name="connsiteY5730" fmla="*/ 4921249 h 6857998"/>
              <a:gd name="connsiteX5731" fmla="*/ 7217728 w 7705725"/>
              <a:gd name="connsiteY5731" fmla="*/ 4923789 h 6857998"/>
              <a:gd name="connsiteX5732" fmla="*/ 7218045 w 7705725"/>
              <a:gd name="connsiteY5732" fmla="*/ 4925377 h 6857998"/>
              <a:gd name="connsiteX5733" fmla="*/ 7218362 w 7705725"/>
              <a:gd name="connsiteY5733" fmla="*/ 4926964 h 6857998"/>
              <a:gd name="connsiteX5734" fmla="*/ 7218362 w 7705725"/>
              <a:gd name="connsiteY5734" fmla="*/ 4928234 h 6857998"/>
              <a:gd name="connsiteX5735" fmla="*/ 7218362 w 7705725"/>
              <a:gd name="connsiteY5735" fmla="*/ 4930139 h 6857998"/>
              <a:gd name="connsiteX5736" fmla="*/ 7217728 w 7705725"/>
              <a:gd name="connsiteY5736" fmla="*/ 4932362 h 6857998"/>
              <a:gd name="connsiteX5737" fmla="*/ 7217092 w 7705725"/>
              <a:gd name="connsiteY5737" fmla="*/ 4934267 h 6857998"/>
              <a:gd name="connsiteX5738" fmla="*/ 7215822 w 7705725"/>
              <a:gd name="connsiteY5738" fmla="*/ 4937124 h 6857998"/>
              <a:gd name="connsiteX5739" fmla="*/ 7214235 w 7705725"/>
              <a:gd name="connsiteY5739" fmla="*/ 4939347 h 6857998"/>
              <a:gd name="connsiteX5740" fmla="*/ 7209790 w 7705725"/>
              <a:gd name="connsiteY5740" fmla="*/ 4945062 h 6857998"/>
              <a:gd name="connsiteX5741" fmla="*/ 7208202 w 7705725"/>
              <a:gd name="connsiteY5741" fmla="*/ 4948554 h 6857998"/>
              <a:gd name="connsiteX5742" fmla="*/ 7206615 w 7705725"/>
              <a:gd name="connsiteY5742" fmla="*/ 4951412 h 6857998"/>
              <a:gd name="connsiteX5743" fmla="*/ 7205028 w 7705725"/>
              <a:gd name="connsiteY5743" fmla="*/ 4953317 h 6857998"/>
              <a:gd name="connsiteX5744" fmla="*/ 7202488 w 7705725"/>
              <a:gd name="connsiteY5744" fmla="*/ 4954587 h 6857998"/>
              <a:gd name="connsiteX5745" fmla="*/ 7200265 w 7705725"/>
              <a:gd name="connsiteY5745" fmla="*/ 4955539 h 6857998"/>
              <a:gd name="connsiteX5746" fmla="*/ 7197725 w 7705725"/>
              <a:gd name="connsiteY5746" fmla="*/ 4955539 h 6857998"/>
              <a:gd name="connsiteX5747" fmla="*/ 7195185 w 7705725"/>
              <a:gd name="connsiteY5747" fmla="*/ 4955222 h 6857998"/>
              <a:gd name="connsiteX5748" fmla="*/ 7192328 w 7705725"/>
              <a:gd name="connsiteY5748" fmla="*/ 4954587 h 6857998"/>
              <a:gd name="connsiteX5749" fmla="*/ 7189470 w 7705725"/>
              <a:gd name="connsiteY5749" fmla="*/ 4953634 h 6857998"/>
              <a:gd name="connsiteX5750" fmla="*/ 7186295 w 7705725"/>
              <a:gd name="connsiteY5750" fmla="*/ 4952047 h 6857998"/>
              <a:gd name="connsiteX5751" fmla="*/ 7180262 w 7705725"/>
              <a:gd name="connsiteY5751" fmla="*/ 4949189 h 6857998"/>
              <a:gd name="connsiteX5752" fmla="*/ 7167562 w 7705725"/>
              <a:gd name="connsiteY5752" fmla="*/ 4941252 h 6857998"/>
              <a:gd name="connsiteX5753" fmla="*/ 7165340 w 7705725"/>
              <a:gd name="connsiteY5753" fmla="*/ 4943474 h 6857998"/>
              <a:gd name="connsiteX5754" fmla="*/ 7163118 w 7705725"/>
              <a:gd name="connsiteY5754" fmla="*/ 4945697 h 6857998"/>
              <a:gd name="connsiteX5755" fmla="*/ 7161530 w 7705725"/>
              <a:gd name="connsiteY5755" fmla="*/ 4947919 h 6857998"/>
              <a:gd name="connsiteX5756" fmla="*/ 7159625 w 7705725"/>
              <a:gd name="connsiteY5756" fmla="*/ 4950459 h 6857998"/>
              <a:gd name="connsiteX5757" fmla="*/ 7157085 w 7705725"/>
              <a:gd name="connsiteY5757" fmla="*/ 4955857 h 6857998"/>
              <a:gd name="connsiteX5758" fmla="*/ 7155180 w 7705725"/>
              <a:gd name="connsiteY5758" fmla="*/ 4961572 h 6857998"/>
              <a:gd name="connsiteX5759" fmla="*/ 7153592 w 7705725"/>
              <a:gd name="connsiteY5759" fmla="*/ 4967604 h 6857998"/>
              <a:gd name="connsiteX5760" fmla="*/ 7152322 w 7705725"/>
              <a:gd name="connsiteY5760" fmla="*/ 4973954 h 6857998"/>
              <a:gd name="connsiteX5761" fmla="*/ 7152005 w 7705725"/>
              <a:gd name="connsiteY5761" fmla="*/ 4980622 h 6857998"/>
              <a:gd name="connsiteX5762" fmla="*/ 7151688 w 7705725"/>
              <a:gd name="connsiteY5762" fmla="*/ 4987607 h 6857998"/>
              <a:gd name="connsiteX5763" fmla="*/ 7151052 w 7705725"/>
              <a:gd name="connsiteY5763" fmla="*/ 5001577 h 6857998"/>
              <a:gd name="connsiteX5764" fmla="*/ 7150418 w 7705725"/>
              <a:gd name="connsiteY5764" fmla="*/ 5008562 h 6857998"/>
              <a:gd name="connsiteX5765" fmla="*/ 7150100 w 7705725"/>
              <a:gd name="connsiteY5765" fmla="*/ 5015864 h 6857998"/>
              <a:gd name="connsiteX5766" fmla="*/ 7149465 w 7705725"/>
              <a:gd name="connsiteY5766" fmla="*/ 5022849 h 6857998"/>
              <a:gd name="connsiteX5767" fmla="*/ 7148195 w 7705725"/>
              <a:gd name="connsiteY5767" fmla="*/ 5029834 h 6857998"/>
              <a:gd name="connsiteX5768" fmla="*/ 7146290 w 7705725"/>
              <a:gd name="connsiteY5768" fmla="*/ 5036502 h 6857998"/>
              <a:gd name="connsiteX5769" fmla="*/ 7144068 w 7705725"/>
              <a:gd name="connsiteY5769" fmla="*/ 5043487 h 6857998"/>
              <a:gd name="connsiteX5770" fmla="*/ 7143432 w 7705725"/>
              <a:gd name="connsiteY5770" fmla="*/ 5044122 h 6857998"/>
              <a:gd name="connsiteX5771" fmla="*/ 7142798 w 7705725"/>
              <a:gd name="connsiteY5771" fmla="*/ 5044757 h 6857998"/>
              <a:gd name="connsiteX5772" fmla="*/ 7140258 w 7705725"/>
              <a:gd name="connsiteY5772" fmla="*/ 5046344 h 6857998"/>
              <a:gd name="connsiteX5773" fmla="*/ 7137718 w 7705725"/>
              <a:gd name="connsiteY5773" fmla="*/ 5046979 h 6857998"/>
              <a:gd name="connsiteX5774" fmla="*/ 7134225 w 7705725"/>
              <a:gd name="connsiteY5774" fmla="*/ 5047932 h 6857998"/>
              <a:gd name="connsiteX5775" fmla="*/ 7131050 w 7705725"/>
              <a:gd name="connsiteY5775" fmla="*/ 5048567 h 6857998"/>
              <a:gd name="connsiteX5776" fmla="*/ 7127875 w 7705725"/>
              <a:gd name="connsiteY5776" fmla="*/ 5049519 h 6857998"/>
              <a:gd name="connsiteX5777" fmla="*/ 7125018 w 7705725"/>
              <a:gd name="connsiteY5777" fmla="*/ 5050472 h 6857998"/>
              <a:gd name="connsiteX5778" fmla="*/ 7123748 w 7705725"/>
              <a:gd name="connsiteY5778" fmla="*/ 5051742 h 6857998"/>
              <a:gd name="connsiteX5779" fmla="*/ 7122795 w 7705725"/>
              <a:gd name="connsiteY5779" fmla="*/ 5052377 h 6857998"/>
              <a:gd name="connsiteX5780" fmla="*/ 7121208 w 7705725"/>
              <a:gd name="connsiteY5780" fmla="*/ 5054282 h 6857998"/>
              <a:gd name="connsiteX5781" fmla="*/ 7120255 w 7705725"/>
              <a:gd name="connsiteY5781" fmla="*/ 5056187 h 6857998"/>
              <a:gd name="connsiteX5782" fmla="*/ 7119620 w 7705725"/>
              <a:gd name="connsiteY5782" fmla="*/ 5058092 h 6857998"/>
              <a:gd name="connsiteX5783" fmla="*/ 7119302 w 7705725"/>
              <a:gd name="connsiteY5783" fmla="*/ 5059997 h 6857998"/>
              <a:gd name="connsiteX5784" fmla="*/ 7119302 w 7705725"/>
              <a:gd name="connsiteY5784" fmla="*/ 5063807 h 6857998"/>
              <a:gd name="connsiteX5785" fmla="*/ 7119620 w 7705725"/>
              <a:gd name="connsiteY5785" fmla="*/ 5066982 h 6857998"/>
              <a:gd name="connsiteX5786" fmla="*/ 7121525 w 7705725"/>
              <a:gd name="connsiteY5786" fmla="*/ 5072379 h 6857998"/>
              <a:gd name="connsiteX5787" fmla="*/ 7122160 w 7705725"/>
              <a:gd name="connsiteY5787" fmla="*/ 5074602 h 6857998"/>
              <a:gd name="connsiteX5788" fmla="*/ 7122160 w 7705725"/>
              <a:gd name="connsiteY5788" fmla="*/ 5075554 h 6857998"/>
              <a:gd name="connsiteX5789" fmla="*/ 7121842 w 7705725"/>
              <a:gd name="connsiteY5789" fmla="*/ 5075872 h 6857998"/>
              <a:gd name="connsiteX5790" fmla="*/ 7108190 w 7705725"/>
              <a:gd name="connsiteY5790" fmla="*/ 5092382 h 6857998"/>
              <a:gd name="connsiteX5791" fmla="*/ 7091680 w 7705725"/>
              <a:gd name="connsiteY5791" fmla="*/ 5113019 h 6857998"/>
              <a:gd name="connsiteX5792" fmla="*/ 7083108 w 7705725"/>
              <a:gd name="connsiteY5792" fmla="*/ 5124767 h 6857998"/>
              <a:gd name="connsiteX5793" fmla="*/ 7074535 w 7705725"/>
              <a:gd name="connsiteY5793" fmla="*/ 5136832 h 6857998"/>
              <a:gd name="connsiteX5794" fmla="*/ 7065645 w 7705725"/>
              <a:gd name="connsiteY5794" fmla="*/ 5149849 h 6857998"/>
              <a:gd name="connsiteX5795" fmla="*/ 7061835 w 7705725"/>
              <a:gd name="connsiteY5795" fmla="*/ 5156517 h 6857998"/>
              <a:gd name="connsiteX5796" fmla="*/ 7058025 w 7705725"/>
              <a:gd name="connsiteY5796" fmla="*/ 5163184 h 6857998"/>
              <a:gd name="connsiteX5797" fmla="*/ 7054532 w 7705725"/>
              <a:gd name="connsiteY5797" fmla="*/ 5169852 h 6857998"/>
              <a:gd name="connsiteX5798" fmla="*/ 7049452 w 7705725"/>
              <a:gd name="connsiteY5798" fmla="*/ 5176519 h 6857998"/>
              <a:gd name="connsiteX5799" fmla="*/ 7044372 w 7705725"/>
              <a:gd name="connsiteY5799" fmla="*/ 5184139 h 6857998"/>
              <a:gd name="connsiteX5800" fmla="*/ 7038975 w 7705725"/>
              <a:gd name="connsiteY5800" fmla="*/ 5191442 h 6857998"/>
              <a:gd name="connsiteX5801" fmla="*/ 7027228 w 7705725"/>
              <a:gd name="connsiteY5801" fmla="*/ 5206364 h 6857998"/>
              <a:gd name="connsiteX5802" fmla="*/ 7017068 w 7705725"/>
              <a:gd name="connsiteY5802" fmla="*/ 5218429 h 6857998"/>
              <a:gd name="connsiteX5803" fmla="*/ 7014528 w 7705725"/>
              <a:gd name="connsiteY5803" fmla="*/ 5222557 h 6857998"/>
              <a:gd name="connsiteX5804" fmla="*/ 7012305 w 7705725"/>
              <a:gd name="connsiteY5804" fmla="*/ 5226684 h 6857998"/>
              <a:gd name="connsiteX5805" fmla="*/ 7010718 w 7705725"/>
              <a:gd name="connsiteY5805" fmla="*/ 5231129 h 6857998"/>
              <a:gd name="connsiteX5806" fmla="*/ 7009130 w 7705725"/>
              <a:gd name="connsiteY5806" fmla="*/ 5235574 h 6857998"/>
              <a:gd name="connsiteX5807" fmla="*/ 7006908 w 7705725"/>
              <a:gd name="connsiteY5807" fmla="*/ 5245099 h 6857998"/>
              <a:gd name="connsiteX5808" fmla="*/ 7005638 w 7705725"/>
              <a:gd name="connsiteY5808" fmla="*/ 5249544 h 6857998"/>
              <a:gd name="connsiteX5809" fmla="*/ 7004368 w 7705725"/>
              <a:gd name="connsiteY5809" fmla="*/ 5254307 h 6857998"/>
              <a:gd name="connsiteX5810" fmla="*/ 7002780 w 7705725"/>
              <a:gd name="connsiteY5810" fmla="*/ 5258434 h 6857998"/>
              <a:gd name="connsiteX5811" fmla="*/ 7000875 w 7705725"/>
              <a:gd name="connsiteY5811" fmla="*/ 5262244 h 6857998"/>
              <a:gd name="connsiteX5812" fmla="*/ 6998652 w 7705725"/>
              <a:gd name="connsiteY5812" fmla="*/ 5265419 h 6857998"/>
              <a:gd name="connsiteX5813" fmla="*/ 6997065 w 7705725"/>
              <a:gd name="connsiteY5813" fmla="*/ 5267007 h 6857998"/>
              <a:gd name="connsiteX5814" fmla="*/ 6995160 w 7705725"/>
              <a:gd name="connsiteY5814" fmla="*/ 5268594 h 6857998"/>
              <a:gd name="connsiteX5815" fmla="*/ 6993572 w 7705725"/>
              <a:gd name="connsiteY5815" fmla="*/ 5269547 h 6857998"/>
              <a:gd name="connsiteX5816" fmla="*/ 6991350 w 7705725"/>
              <a:gd name="connsiteY5816" fmla="*/ 5270499 h 6857998"/>
              <a:gd name="connsiteX5817" fmla="*/ 6989128 w 7705725"/>
              <a:gd name="connsiteY5817" fmla="*/ 5271452 h 6857998"/>
              <a:gd name="connsiteX5818" fmla="*/ 6986905 w 7705725"/>
              <a:gd name="connsiteY5818" fmla="*/ 5272087 h 6857998"/>
              <a:gd name="connsiteX5819" fmla="*/ 6984365 w 7705725"/>
              <a:gd name="connsiteY5819" fmla="*/ 5272404 h 6857998"/>
              <a:gd name="connsiteX5820" fmla="*/ 6981190 w 7705725"/>
              <a:gd name="connsiteY5820" fmla="*/ 5272722 h 6857998"/>
              <a:gd name="connsiteX5821" fmla="*/ 6977698 w 7705725"/>
              <a:gd name="connsiteY5821" fmla="*/ 5272722 h 6857998"/>
              <a:gd name="connsiteX5822" fmla="*/ 6974522 w 7705725"/>
              <a:gd name="connsiteY5822" fmla="*/ 5272404 h 6857998"/>
              <a:gd name="connsiteX5823" fmla="*/ 6970712 w 7705725"/>
              <a:gd name="connsiteY5823" fmla="*/ 5272404 h 6857998"/>
              <a:gd name="connsiteX5824" fmla="*/ 6965632 w 7705725"/>
              <a:gd name="connsiteY5824" fmla="*/ 5273357 h 6857998"/>
              <a:gd name="connsiteX5825" fmla="*/ 6960552 w 7705725"/>
              <a:gd name="connsiteY5825" fmla="*/ 5274944 h 6857998"/>
              <a:gd name="connsiteX5826" fmla="*/ 6954838 w 7705725"/>
              <a:gd name="connsiteY5826" fmla="*/ 5277167 h 6857998"/>
              <a:gd name="connsiteX5827" fmla="*/ 6952298 w 7705725"/>
              <a:gd name="connsiteY5827" fmla="*/ 5278754 h 6857998"/>
              <a:gd name="connsiteX5828" fmla="*/ 6950075 w 7705725"/>
              <a:gd name="connsiteY5828" fmla="*/ 5280659 h 6857998"/>
              <a:gd name="connsiteX5829" fmla="*/ 6947218 w 7705725"/>
              <a:gd name="connsiteY5829" fmla="*/ 5282564 h 6857998"/>
              <a:gd name="connsiteX5830" fmla="*/ 6945312 w 7705725"/>
              <a:gd name="connsiteY5830" fmla="*/ 5284787 h 6857998"/>
              <a:gd name="connsiteX5831" fmla="*/ 6943408 w 7705725"/>
              <a:gd name="connsiteY5831" fmla="*/ 5287009 h 6857998"/>
              <a:gd name="connsiteX5832" fmla="*/ 6942138 w 7705725"/>
              <a:gd name="connsiteY5832" fmla="*/ 5289549 h 6857998"/>
              <a:gd name="connsiteX5833" fmla="*/ 6940868 w 7705725"/>
              <a:gd name="connsiteY5833" fmla="*/ 5292407 h 6857998"/>
              <a:gd name="connsiteX5834" fmla="*/ 6940232 w 7705725"/>
              <a:gd name="connsiteY5834" fmla="*/ 5295264 h 6857998"/>
              <a:gd name="connsiteX5835" fmla="*/ 6940868 w 7705725"/>
              <a:gd name="connsiteY5835" fmla="*/ 5296852 h 6857998"/>
              <a:gd name="connsiteX5836" fmla="*/ 6942138 w 7705725"/>
              <a:gd name="connsiteY5836" fmla="*/ 5299709 h 6857998"/>
              <a:gd name="connsiteX5837" fmla="*/ 6946900 w 7705725"/>
              <a:gd name="connsiteY5837" fmla="*/ 5307647 h 6857998"/>
              <a:gd name="connsiteX5838" fmla="*/ 6953568 w 7705725"/>
              <a:gd name="connsiteY5838" fmla="*/ 5318759 h 6857998"/>
              <a:gd name="connsiteX5839" fmla="*/ 6952298 w 7705725"/>
              <a:gd name="connsiteY5839" fmla="*/ 5319394 h 6857998"/>
              <a:gd name="connsiteX5840" fmla="*/ 6949122 w 7705725"/>
              <a:gd name="connsiteY5840" fmla="*/ 5320664 h 6857998"/>
              <a:gd name="connsiteX5841" fmla="*/ 6939598 w 7705725"/>
              <a:gd name="connsiteY5841" fmla="*/ 5323522 h 6857998"/>
              <a:gd name="connsiteX5842" fmla="*/ 6933565 w 7705725"/>
              <a:gd name="connsiteY5842" fmla="*/ 5325427 h 6857998"/>
              <a:gd name="connsiteX5843" fmla="*/ 6927215 w 7705725"/>
              <a:gd name="connsiteY5843" fmla="*/ 5328284 h 6857998"/>
              <a:gd name="connsiteX5844" fmla="*/ 6920865 w 7705725"/>
              <a:gd name="connsiteY5844" fmla="*/ 5331459 h 6857998"/>
              <a:gd name="connsiteX5845" fmla="*/ 6914832 w 7705725"/>
              <a:gd name="connsiteY5845" fmla="*/ 5334952 h 6857998"/>
              <a:gd name="connsiteX5846" fmla="*/ 6911975 w 7705725"/>
              <a:gd name="connsiteY5846" fmla="*/ 5336857 h 6857998"/>
              <a:gd name="connsiteX5847" fmla="*/ 6909118 w 7705725"/>
              <a:gd name="connsiteY5847" fmla="*/ 5339079 h 6857998"/>
              <a:gd name="connsiteX5848" fmla="*/ 6906895 w 7705725"/>
              <a:gd name="connsiteY5848" fmla="*/ 5341302 h 6857998"/>
              <a:gd name="connsiteX5849" fmla="*/ 6904672 w 7705725"/>
              <a:gd name="connsiteY5849" fmla="*/ 5343842 h 6857998"/>
              <a:gd name="connsiteX5850" fmla="*/ 6902768 w 7705725"/>
              <a:gd name="connsiteY5850" fmla="*/ 5346699 h 6857998"/>
              <a:gd name="connsiteX5851" fmla="*/ 6901180 w 7705725"/>
              <a:gd name="connsiteY5851" fmla="*/ 5349239 h 6857998"/>
              <a:gd name="connsiteX5852" fmla="*/ 6899910 w 7705725"/>
              <a:gd name="connsiteY5852" fmla="*/ 5352414 h 6857998"/>
              <a:gd name="connsiteX5853" fmla="*/ 6898958 w 7705725"/>
              <a:gd name="connsiteY5853" fmla="*/ 5355272 h 6857998"/>
              <a:gd name="connsiteX5854" fmla="*/ 6898958 w 7705725"/>
              <a:gd name="connsiteY5854" fmla="*/ 5358764 h 6857998"/>
              <a:gd name="connsiteX5855" fmla="*/ 6898958 w 7705725"/>
              <a:gd name="connsiteY5855" fmla="*/ 5361939 h 6857998"/>
              <a:gd name="connsiteX5856" fmla="*/ 6899910 w 7705725"/>
              <a:gd name="connsiteY5856" fmla="*/ 5365749 h 6857998"/>
              <a:gd name="connsiteX5857" fmla="*/ 6901180 w 7705725"/>
              <a:gd name="connsiteY5857" fmla="*/ 5369559 h 6857998"/>
              <a:gd name="connsiteX5858" fmla="*/ 6903085 w 7705725"/>
              <a:gd name="connsiteY5858" fmla="*/ 5373687 h 6857998"/>
              <a:gd name="connsiteX5859" fmla="*/ 6905942 w 7705725"/>
              <a:gd name="connsiteY5859" fmla="*/ 5378449 h 6857998"/>
              <a:gd name="connsiteX5860" fmla="*/ 6908800 w 7705725"/>
              <a:gd name="connsiteY5860" fmla="*/ 5382577 h 6857998"/>
              <a:gd name="connsiteX5861" fmla="*/ 6912928 w 7705725"/>
              <a:gd name="connsiteY5861" fmla="*/ 5387339 h 6857998"/>
              <a:gd name="connsiteX5862" fmla="*/ 6904990 w 7705725"/>
              <a:gd name="connsiteY5862" fmla="*/ 5398769 h 6857998"/>
              <a:gd name="connsiteX5863" fmla="*/ 6897370 w 7705725"/>
              <a:gd name="connsiteY5863" fmla="*/ 5409247 h 6857998"/>
              <a:gd name="connsiteX5864" fmla="*/ 6883718 w 7705725"/>
              <a:gd name="connsiteY5864" fmla="*/ 5430837 h 6857998"/>
              <a:gd name="connsiteX5865" fmla="*/ 6866890 w 7705725"/>
              <a:gd name="connsiteY5865" fmla="*/ 5454967 h 6857998"/>
              <a:gd name="connsiteX5866" fmla="*/ 6856730 w 7705725"/>
              <a:gd name="connsiteY5866" fmla="*/ 5468937 h 6857998"/>
              <a:gd name="connsiteX5867" fmla="*/ 6844665 w 7705725"/>
              <a:gd name="connsiteY5867" fmla="*/ 5485129 h 6857998"/>
              <a:gd name="connsiteX5868" fmla="*/ 6842125 w 7705725"/>
              <a:gd name="connsiteY5868" fmla="*/ 5489574 h 6857998"/>
              <a:gd name="connsiteX5869" fmla="*/ 6838950 w 7705725"/>
              <a:gd name="connsiteY5869" fmla="*/ 5495289 h 6857998"/>
              <a:gd name="connsiteX5870" fmla="*/ 6832918 w 7705725"/>
              <a:gd name="connsiteY5870" fmla="*/ 5508307 h 6857998"/>
              <a:gd name="connsiteX5871" fmla="*/ 6828472 w 7705725"/>
              <a:gd name="connsiteY5871" fmla="*/ 5519419 h 6857998"/>
              <a:gd name="connsiteX5872" fmla="*/ 6827838 w 7705725"/>
              <a:gd name="connsiteY5872" fmla="*/ 5522277 h 6857998"/>
              <a:gd name="connsiteX5873" fmla="*/ 6827520 w 7705725"/>
              <a:gd name="connsiteY5873" fmla="*/ 5523229 h 6857998"/>
              <a:gd name="connsiteX5874" fmla="*/ 6827838 w 7705725"/>
              <a:gd name="connsiteY5874" fmla="*/ 5523229 h 6857998"/>
              <a:gd name="connsiteX5875" fmla="*/ 6825932 w 7705725"/>
              <a:gd name="connsiteY5875" fmla="*/ 5524182 h 6857998"/>
              <a:gd name="connsiteX5876" fmla="*/ 6823710 w 7705725"/>
              <a:gd name="connsiteY5876" fmla="*/ 5525452 h 6857998"/>
              <a:gd name="connsiteX5877" fmla="*/ 6820852 w 7705725"/>
              <a:gd name="connsiteY5877" fmla="*/ 5525769 h 6857998"/>
              <a:gd name="connsiteX5878" fmla="*/ 6818630 w 7705725"/>
              <a:gd name="connsiteY5878" fmla="*/ 5525769 h 6857998"/>
              <a:gd name="connsiteX5879" fmla="*/ 6813550 w 7705725"/>
              <a:gd name="connsiteY5879" fmla="*/ 5525769 h 6857998"/>
              <a:gd name="connsiteX5880" fmla="*/ 6808152 w 7705725"/>
              <a:gd name="connsiteY5880" fmla="*/ 5525134 h 6857998"/>
              <a:gd name="connsiteX5881" fmla="*/ 6802755 w 7705725"/>
              <a:gd name="connsiteY5881" fmla="*/ 5524182 h 6857998"/>
              <a:gd name="connsiteX5882" fmla="*/ 6800215 w 7705725"/>
              <a:gd name="connsiteY5882" fmla="*/ 5524182 h 6857998"/>
              <a:gd name="connsiteX5883" fmla="*/ 6797675 w 7705725"/>
              <a:gd name="connsiteY5883" fmla="*/ 5524182 h 6857998"/>
              <a:gd name="connsiteX5884" fmla="*/ 6795452 w 7705725"/>
              <a:gd name="connsiteY5884" fmla="*/ 5524499 h 6857998"/>
              <a:gd name="connsiteX5885" fmla="*/ 6792912 w 7705725"/>
              <a:gd name="connsiteY5885" fmla="*/ 5525452 h 6857998"/>
              <a:gd name="connsiteX5886" fmla="*/ 6790690 w 7705725"/>
              <a:gd name="connsiteY5886" fmla="*/ 5526404 h 6857998"/>
              <a:gd name="connsiteX5887" fmla="*/ 6788785 w 7705725"/>
              <a:gd name="connsiteY5887" fmla="*/ 5527992 h 6857998"/>
              <a:gd name="connsiteX5888" fmla="*/ 6786880 w 7705725"/>
              <a:gd name="connsiteY5888" fmla="*/ 5530214 h 6857998"/>
              <a:gd name="connsiteX5889" fmla="*/ 6785610 w 7705725"/>
              <a:gd name="connsiteY5889" fmla="*/ 5532119 h 6857998"/>
              <a:gd name="connsiteX5890" fmla="*/ 6784022 w 7705725"/>
              <a:gd name="connsiteY5890" fmla="*/ 5534342 h 6857998"/>
              <a:gd name="connsiteX5891" fmla="*/ 6782752 w 7705725"/>
              <a:gd name="connsiteY5891" fmla="*/ 5536564 h 6857998"/>
              <a:gd name="connsiteX5892" fmla="*/ 6781800 w 7705725"/>
              <a:gd name="connsiteY5892" fmla="*/ 5541009 h 6857998"/>
              <a:gd name="connsiteX5893" fmla="*/ 6780530 w 7705725"/>
              <a:gd name="connsiteY5893" fmla="*/ 5545137 h 6857998"/>
              <a:gd name="connsiteX5894" fmla="*/ 6780530 w 7705725"/>
              <a:gd name="connsiteY5894" fmla="*/ 5548629 h 6857998"/>
              <a:gd name="connsiteX5895" fmla="*/ 6780530 w 7705725"/>
              <a:gd name="connsiteY5895" fmla="*/ 5552439 h 6857998"/>
              <a:gd name="connsiteX5896" fmla="*/ 6780848 w 7705725"/>
              <a:gd name="connsiteY5896" fmla="*/ 5559107 h 6857998"/>
              <a:gd name="connsiteX5897" fmla="*/ 6780530 w 7705725"/>
              <a:gd name="connsiteY5897" fmla="*/ 5561647 h 6857998"/>
              <a:gd name="connsiteX5898" fmla="*/ 6780212 w 7705725"/>
              <a:gd name="connsiteY5898" fmla="*/ 5563869 h 6857998"/>
              <a:gd name="connsiteX5899" fmla="*/ 6779578 w 7705725"/>
              <a:gd name="connsiteY5899" fmla="*/ 5564504 h 6857998"/>
              <a:gd name="connsiteX5900" fmla="*/ 6778625 w 7705725"/>
              <a:gd name="connsiteY5900" fmla="*/ 5565457 h 6857998"/>
              <a:gd name="connsiteX5901" fmla="*/ 6777990 w 7705725"/>
              <a:gd name="connsiteY5901" fmla="*/ 5566092 h 6857998"/>
              <a:gd name="connsiteX5902" fmla="*/ 6776402 w 7705725"/>
              <a:gd name="connsiteY5902" fmla="*/ 5566409 h 6857998"/>
              <a:gd name="connsiteX5903" fmla="*/ 6773545 w 7705725"/>
              <a:gd name="connsiteY5903" fmla="*/ 5567362 h 6857998"/>
              <a:gd name="connsiteX5904" fmla="*/ 6768782 w 7705725"/>
              <a:gd name="connsiteY5904" fmla="*/ 5567044 h 6857998"/>
              <a:gd name="connsiteX5905" fmla="*/ 6762750 w 7705725"/>
              <a:gd name="connsiteY5905" fmla="*/ 5566092 h 6857998"/>
              <a:gd name="connsiteX5906" fmla="*/ 6755448 w 7705725"/>
              <a:gd name="connsiteY5906" fmla="*/ 5564187 h 6857998"/>
              <a:gd name="connsiteX5907" fmla="*/ 6762115 w 7705725"/>
              <a:gd name="connsiteY5907" fmla="*/ 5611494 h 6857998"/>
              <a:gd name="connsiteX5908" fmla="*/ 6744018 w 7705725"/>
              <a:gd name="connsiteY5908" fmla="*/ 5632449 h 6857998"/>
              <a:gd name="connsiteX5909" fmla="*/ 6725920 w 7705725"/>
              <a:gd name="connsiteY5909" fmla="*/ 5653404 h 6857998"/>
              <a:gd name="connsiteX5910" fmla="*/ 6689725 w 7705725"/>
              <a:gd name="connsiteY5910" fmla="*/ 5694044 h 6857998"/>
              <a:gd name="connsiteX5911" fmla="*/ 6653848 w 7705725"/>
              <a:gd name="connsiteY5911" fmla="*/ 5735002 h 6857998"/>
              <a:gd name="connsiteX5912" fmla="*/ 6636385 w 7705725"/>
              <a:gd name="connsiteY5912" fmla="*/ 5755639 h 6857998"/>
              <a:gd name="connsiteX5913" fmla="*/ 6619558 w 7705725"/>
              <a:gd name="connsiteY5913" fmla="*/ 5776277 h 6857998"/>
              <a:gd name="connsiteX5914" fmla="*/ 6602095 w 7705725"/>
              <a:gd name="connsiteY5914" fmla="*/ 5796279 h 6857998"/>
              <a:gd name="connsiteX5915" fmla="*/ 6584950 w 7705725"/>
              <a:gd name="connsiteY5915" fmla="*/ 5816282 h 6857998"/>
              <a:gd name="connsiteX5916" fmla="*/ 6568122 w 7705725"/>
              <a:gd name="connsiteY5916" fmla="*/ 5836602 h 6857998"/>
              <a:gd name="connsiteX5917" fmla="*/ 6551930 w 7705725"/>
              <a:gd name="connsiteY5917" fmla="*/ 5856922 h 6857998"/>
              <a:gd name="connsiteX5918" fmla="*/ 6535738 w 7705725"/>
              <a:gd name="connsiteY5918" fmla="*/ 5877242 h 6857998"/>
              <a:gd name="connsiteX5919" fmla="*/ 6519862 w 7705725"/>
              <a:gd name="connsiteY5919" fmla="*/ 5897244 h 6857998"/>
              <a:gd name="connsiteX5920" fmla="*/ 6489382 w 7705725"/>
              <a:gd name="connsiteY5920" fmla="*/ 5937884 h 6857998"/>
              <a:gd name="connsiteX5921" fmla="*/ 6484620 w 7705725"/>
              <a:gd name="connsiteY5921" fmla="*/ 5937249 h 6857998"/>
              <a:gd name="connsiteX5922" fmla="*/ 6479540 w 7705725"/>
              <a:gd name="connsiteY5922" fmla="*/ 5936614 h 6857998"/>
              <a:gd name="connsiteX5923" fmla="*/ 6474778 w 7705725"/>
              <a:gd name="connsiteY5923" fmla="*/ 5935027 h 6857998"/>
              <a:gd name="connsiteX5924" fmla="*/ 6469698 w 7705725"/>
              <a:gd name="connsiteY5924" fmla="*/ 5933122 h 6857998"/>
              <a:gd name="connsiteX5925" fmla="*/ 6464618 w 7705725"/>
              <a:gd name="connsiteY5925" fmla="*/ 5930899 h 6857998"/>
              <a:gd name="connsiteX5926" fmla="*/ 6459538 w 7705725"/>
              <a:gd name="connsiteY5926" fmla="*/ 5928359 h 6857998"/>
              <a:gd name="connsiteX5927" fmla="*/ 6449695 w 7705725"/>
              <a:gd name="connsiteY5927" fmla="*/ 5922644 h 6857998"/>
              <a:gd name="connsiteX5928" fmla="*/ 6446520 w 7705725"/>
              <a:gd name="connsiteY5928" fmla="*/ 5932804 h 6857998"/>
              <a:gd name="connsiteX5929" fmla="*/ 6443028 w 7705725"/>
              <a:gd name="connsiteY5929" fmla="*/ 5942964 h 6857998"/>
              <a:gd name="connsiteX5930" fmla="*/ 6439218 w 7705725"/>
              <a:gd name="connsiteY5930" fmla="*/ 5952489 h 6857998"/>
              <a:gd name="connsiteX5931" fmla="*/ 6435090 w 7705725"/>
              <a:gd name="connsiteY5931" fmla="*/ 5961697 h 6857998"/>
              <a:gd name="connsiteX5932" fmla="*/ 6430645 w 7705725"/>
              <a:gd name="connsiteY5932" fmla="*/ 5970904 h 6857998"/>
              <a:gd name="connsiteX5933" fmla="*/ 6426200 w 7705725"/>
              <a:gd name="connsiteY5933" fmla="*/ 5979477 h 6857998"/>
              <a:gd name="connsiteX5934" fmla="*/ 6421120 w 7705725"/>
              <a:gd name="connsiteY5934" fmla="*/ 5988049 h 6857998"/>
              <a:gd name="connsiteX5935" fmla="*/ 6416358 w 7705725"/>
              <a:gd name="connsiteY5935" fmla="*/ 5996622 h 6857998"/>
              <a:gd name="connsiteX5936" fmla="*/ 6410960 w 7705725"/>
              <a:gd name="connsiteY5936" fmla="*/ 6004877 h 6857998"/>
              <a:gd name="connsiteX5937" fmla="*/ 6405880 w 7705725"/>
              <a:gd name="connsiteY5937" fmla="*/ 6012814 h 6857998"/>
              <a:gd name="connsiteX5938" fmla="*/ 6400165 w 7705725"/>
              <a:gd name="connsiteY5938" fmla="*/ 6020752 h 6857998"/>
              <a:gd name="connsiteX5939" fmla="*/ 6394450 w 7705725"/>
              <a:gd name="connsiteY5939" fmla="*/ 6028054 h 6857998"/>
              <a:gd name="connsiteX5940" fmla="*/ 6382385 w 7705725"/>
              <a:gd name="connsiteY5940" fmla="*/ 6042977 h 6857998"/>
              <a:gd name="connsiteX5941" fmla="*/ 6370002 w 7705725"/>
              <a:gd name="connsiteY5941" fmla="*/ 6057264 h 6857998"/>
              <a:gd name="connsiteX5942" fmla="*/ 6356668 w 7705725"/>
              <a:gd name="connsiteY5942" fmla="*/ 6070917 h 6857998"/>
              <a:gd name="connsiteX5943" fmla="*/ 6343650 w 7705725"/>
              <a:gd name="connsiteY5943" fmla="*/ 6084252 h 6857998"/>
              <a:gd name="connsiteX5944" fmla="*/ 6316345 w 7705725"/>
              <a:gd name="connsiteY5944" fmla="*/ 6110922 h 6857998"/>
              <a:gd name="connsiteX5945" fmla="*/ 6289675 w 7705725"/>
              <a:gd name="connsiteY5945" fmla="*/ 6137274 h 6857998"/>
              <a:gd name="connsiteX5946" fmla="*/ 6276340 w 7705725"/>
              <a:gd name="connsiteY5946" fmla="*/ 6150927 h 6857998"/>
              <a:gd name="connsiteX5947" fmla="*/ 6263322 w 7705725"/>
              <a:gd name="connsiteY5947" fmla="*/ 6164262 h 6857998"/>
              <a:gd name="connsiteX5948" fmla="*/ 6261418 w 7705725"/>
              <a:gd name="connsiteY5948" fmla="*/ 6165849 h 6857998"/>
              <a:gd name="connsiteX5949" fmla="*/ 6259512 w 7705725"/>
              <a:gd name="connsiteY5949" fmla="*/ 6167119 h 6857998"/>
              <a:gd name="connsiteX5950" fmla="*/ 6258242 w 7705725"/>
              <a:gd name="connsiteY5950" fmla="*/ 6168389 h 6857998"/>
              <a:gd name="connsiteX5951" fmla="*/ 6256972 w 7705725"/>
              <a:gd name="connsiteY5951" fmla="*/ 6169977 h 6857998"/>
              <a:gd name="connsiteX5952" fmla="*/ 6256338 w 7705725"/>
              <a:gd name="connsiteY5952" fmla="*/ 6171882 h 6857998"/>
              <a:gd name="connsiteX5953" fmla="*/ 6256020 w 7705725"/>
              <a:gd name="connsiteY5953" fmla="*/ 6173469 h 6857998"/>
              <a:gd name="connsiteX5954" fmla="*/ 6255702 w 7705725"/>
              <a:gd name="connsiteY5954" fmla="*/ 6175374 h 6857998"/>
              <a:gd name="connsiteX5955" fmla="*/ 6256020 w 7705725"/>
              <a:gd name="connsiteY5955" fmla="*/ 6176644 h 6857998"/>
              <a:gd name="connsiteX5956" fmla="*/ 6256338 w 7705725"/>
              <a:gd name="connsiteY5956" fmla="*/ 6180454 h 6857998"/>
              <a:gd name="connsiteX5957" fmla="*/ 6257608 w 7705725"/>
              <a:gd name="connsiteY5957" fmla="*/ 6184582 h 6857998"/>
              <a:gd name="connsiteX5958" fmla="*/ 6260782 w 7705725"/>
              <a:gd name="connsiteY5958" fmla="*/ 6192519 h 6857998"/>
              <a:gd name="connsiteX5959" fmla="*/ 6262370 w 7705725"/>
              <a:gd name="connsiteY5959" fmla="*/ 6196329 h 6857998"/>
              <a:gd name="connsiteX5960" fmla="*/ 6263640 w 7705725"/>
              <a:gd name="connsiteY5960" fmla="*/ 6200457 h 6857998"/>
              <a:gd name="connsiteX5961" fmla="*/ 6263958 w 7705725"/>
              <a:gd name="connsiteY5961" fmla="*/ 6203949 h 6857998"/>
              <a:gd name="connsiteX5962" fmla="*/ 6263958 w 7705725"/>
              <a:gd name="connsiteY5962" fmla="*/ 6205854 h 6857998"/>
              <a:gd name="connsiteX5963" fmla="*/ 6263958 w 7705725"/>
              <a:gd name="connsiteY5963" fmla="*/ 6207759 h 6857998"/>
              <a:gd name="connsiteX5964" fmla="*/ 6263640 w 7705725"/>
              <a:gd name="connsiteY5964" fmla="*/ 6209347 h 6857998"/>
              <a:gd name="connsiteX5965" fmla="*/ 6262688 w 7705725"/>
              <a:gd name="connsiteY5965" fmla="*/ 6211252 h 6857998"/>
              <a:gd name="connsiteX5966" fmla="*/ 6261735 w 7705725"/>
              <a:gd name="connsiteY5966" fmla="*/ 6212522 h 6857998"/>
              <a:gd name="connsiteX5967" fmla="*/ 6260148 w 7705725"/>
              <a:gd name="connsiteY5967" fmla="*/ 6214109 h 6857998"/>
              <a:gd name="connsiteX5968" fmla="*/ 6258560 w 7705725"/>
              <a:gd name="connsiteY5968" fmla="*/ 6215379 h 6857998"/>
              <a:gd name="connsiteX5969" fmla="*/ 6256338 w 7705725"/>
              <a:gd name="connsiteY5969" fmla="*/ 6216332 h 6857998"/>
              <a:gd name="connsiteX5970" fmla="*/ 6254115 w 7705725"/>
              <a:gd name="connsiteY5970" fmla="*/ 6217919 h 6857998"/>
              <a:gd name="connsiteX5971" fmla="*/ 6250940 w 7705725"/>
              <a:gd name="connsiteY5971" fmla="*/ 6218554 h 6857998"/>
              <a:gd name="connsiteX5972" fmla="*/ 6247448 w 7705725"/>
              <a:gd name="connsiteY5972" fmla="*/ 6212522 h 6857998"/>
              <a:gd name="connsiteX5973" fmla="*/ 6243955 w 7705725"/>
              <a:gd name="connsiteY5973" fmla="*/ 6207442 h 6857998"/>
              <a:gd name="connsiteX5974" fmla="*/ 6240145 w 7705725"/>
              <a:gd name="connsiteY5974" fmla="*/ 6202679 h 6857998"/>
              <a:gd name="connsiteX5975" fmla="*/ 6236335 w 7705725"/>
              <a:gd name="connsiteY5975" fmla="*/ 6199187 h 6857998"/>
              <a:gd name="connsiteX5976" fmla="*/ 6232525 w 7705725"/>
              <a:gd name="connsiteY5976" fmla="*/ 6195694 h 6857998"/>
              <a:gd name="connsiteX5977" fmla="*/ 6228715 w 7705725"/>
              <a:gd name="connsiteY5977" fmla="*/ 6193154 h 6857998"/>
              <a:gd name="connsiteX5978" fmla="*/ 6225222 w 7705725"/>
              <a:gd name="connsiteY5978" fmla="*/ 6190614 h 6857998"/>
              <a:gd name="connsiteX5979" fmla="*/ 6220778 w 7705725"/>
              <a:gd name="connsiteY5979" fmla="*/ 6189027 h 6857998"/>
              <a:gd name="connsiteX5980" fmla="*/ 6217285 w 7705725"/>
              <a:gd name="connsiteY5980" fmla="*/ 6187757 h 6857998"/>
              <a:gd name="connsiteX5981" fmla="*/ 6213158 w 7705725"/>
              <a:gd name="connsiteY5981" fmla="*/ 6187122 h 6857998"/>
              <a:gd name="connsiteX5982" fmla="*/ 6209348 w 7705725"/>
              <a:gd name="connsiteY5982" fmla="*/ 6186169 h 6857998"/>
              <a:gd name="connsiteX5983" fmla="*/ 6205220 w 7705725"/>
              <a:gd name="connsiteY5983" fmla="*/ 6185852 h 6857998"/>
              <a:gd name="connsiteX5984" fmla="*/ 6197282 w 7705725"/>
              <a:gd name="connsiteY5984" fmla="*/ 6185852 h 6857998"/>
              <a:gd name="connsiteX5985" fmla="*/ 6189345 w 7705725"/>
              <a:gd name="connsiteY5985" fmla="*/ 6185852 h 6857998"/>
              <a:gd name="connsiteX5986" fmla="*/ 6192202 w 7705725"/>
              <a:gd name="connsiteY5986" fmla="*/ 6191884 h 6857998"/>
              <a:gd name="connsiteX5987" fmla="*/ 6195378 w 7705725"/>
              <a:gd name="connsiteY5987" fmla="*/ 6196329 h 6857998"/>
              <a:gd name="connsiteX5988" fmla="*/ 6198552 w 7705725"/>
              <a:gd name="connsiteY5988" fmla="*/ 6199822 h 6857998"/>
              <a:gd name="connsiteX5989" fmla="*/ 6201728 w 7705725"/>
              <a:gd name="connsiteY5989" fmla="*/ 6202044 h 6857998"/>
              <a:gd name="connsiteX5990" fmla="*/ 6205220 w 7705725"/>
              <a:gd name="connsiteY5990" fmla="*/ 6203632 h 6857998"/>
              <a:gd name="connsiteX5991" fmla="*/ 6208712 w 7705725"/>
              <a:gd name="connsiteY5991" fmla="*/ 6204584 h 6857998"/>
              <a:gd name="connsiteX5992" fmla="*/ 6212205 w 7705725"/>
              <a:gd name="connsiteY5992" fmla="*/ 6205219 h 6857998"/>
              <a:gd name="connsiteX5993" fmla="*/ 6215698 w 7705725"/>
              <a:gd name="connsiteY5993" fmla="*/ 6205537 h 6857998"/>
              <a:gd name="connsiteX5994" fmla="*/ 6219190 w 7705725"/>
              <a:gd name="connsiteY5994" fmla="*/ 6205854 h 6857998"/>
              <a:gd name="connsiteX5995" fmla="*/ 6222682 w 7705725"/>
              <a:gd name="connsiteY5995" fmla="*/ 6206172 h 6857998"/>
              <a:gd name="connsiteX5996" fmla="*/ 6226175 w 7705725"/>
              <a:gd name="connsiteY5996" fmla="*/ 6207442 h 6857998"/>
              <a:gd name="connsiteX5997" fmla="*/ 6229668 w 7705725"/>
              <a:gd name="connsiteY5997" fmla="*/ 6208712 h 6857998"/>
              <a:gd name="connsiteX5998" fmla="*/ 6232842 w 7705725"/>
              <a:gd name="connsiteY5998" fmla="*/ 6211252 h 6857998"/>
              <a:gd name="connsiteX5999" fmla="*/ 6236018 w 7705725"/>
              <a:gd name="connsiteY5999" fmla="*/ 6214427 h 6857998"/>
              <a:gd name="connsiteX6000" fmla="*/ 6239510 w 7705725"/>
              <a:gd name="connsiteY6000" fmla="*/ 6219189 h 6857998"/>
              <a:gd name="connsiteX6001" fmla="*/ 6242368 w 7705725"/>
              <a:gd name="connsiteY6001" fmla="*/ 6224587 h 6857998"/>
              <a:gd name="connsiteX6002" fmla="*/ 6234748 w 7705725"/>
              <a:gd name="connsiteY6002" fmla="*/ 6230619 h 6857998"/>
              <a:gd name="connsiteX6003" fmla="*/ 6227445 w 7705725"/>
              <a:gd name="connsiteY6003" fmla="*/ 6236334 h 6857998"/>
              <a:gd name="connsiteX6004" fmla="*/ 6223635 w 7705725"/>
              <a:gd name="connsiteY6004" fmla="*/ 6238557 h 6857998"/>
              <a:gd name="connsiteX6005" fmla="*/ 6219825 w 7705725"/>
              <a:gd name="connsiteY6005" fmla="*/ 6240462 h 6857998"/>
              <a:gd name="connsiteX6006" fmla="*/ 6216015 w 7705725"/>
              <a:gd name="connsiteY6006" fmla="*/ 6242367 h 6857998"/>
              <a:gd name="connsiteX6007" fmla="*/ 6212205 w 7705725"/>
              <a:gd name="connsiteY6007" fmla="*/ 6243954 h 6857998"/>
              <a:gd name="connsiteX6008" fmla="*/ 6208395 w 7705725"/>
              <a:gd name="connsiteY6008" fmla="*/ 6244589 h 6857998"/>
              <a:gd name="connsiteX6009" fmla="*/ 6205220 w 7705725"/>
              <a:gd name="connsiteY6009" fmla="*/ 6245224 h 6857998"/>
              <a:gd name="connsiteX6010" fmla="*/ 6201728 w 7705725"/>
              <a:gd name="connsiteY6010" fmla="*/ 6245224 h 6857998"/>
              <a:gd name="connsiteX6011" fmla="*/ 6197918 w 7705725"/>
              <a:gd name="connsiteY6011" fmla="*/ 6244272 h 6857998"/>
              <a:gd name="connsiteX6012" fmla="*/ 6194425 w 7705725"/>
              <a:gd name="connsiteY6012" fmla="*/ 6242684 h 6857998"/>
              <a:gd name="connsiteX6013" fmla="*/ 6191568 w 7705725"/>
              <a:gd name="connsiteY6013" fmla="*/ 6240779 h 6857998"/>
              <a:gd name="connsiteX6014" fmla="*/ 6188075 w 7705725"/>
              <a:gd name="connsiteY6014" fmla="*/ 6237922 h 6857998"/>
              <a:gd name="connsiteX6015" fmla="*/ 6185218 w 7705725"/>
              <a:gd name="connsiteY6015" fmla="*/ 6234429 h 6857998"/>
              <a:gd name="connsiteX6016" fmla="*/ 6183630 w 7705725"/>
              <a:gd name="connsiteY6016" fmla="*/ 6237287 h 6857998"/>
              <a:gd name="connsiteX6017" fmla="*/ 6182678 w 7705725"/>
              <a:gd name="connsiteY6017" fmla="*/ 6240144 h 6857998"/>
              <a:gd name="connsiteX6018" fmla="*/ 6182360 w 7705725"/>
              <a:gd name="connsiteY6018" fmla="*/ 6242684 h 6857998"/>
              <a:gd name="connsiteX6019" fmla="*/ 6182042 w 7705725"/>
              <a:gd name="connsiteY6019" fmla="*/ 6245859 h 6857998"/>
              <a:gd name="connsiteX6020" fmla="*/ 6182042 w 7705725"/>
              <a:gd name="connsiteY6020" fmla="*/ 6249352 h 6857998"/>
              <a:gd name="connsiteX6021" fmla="*/ 6182042 w 7705725"/>
              <a:gd name="connsiteY6021" fmla="*/ 6252209 h 6857998"/>
              <a:gd name="connsiteX6022" fmla="*/ 6183312 w 7705725"/>
              <a:gd name="connsiteY6022" fmla="*/ 6258559 h 6857998"/>
              <a:gd name="connsiteX6023" fmla="*/ 6185535 w 7705725"/>
              <a:gd name="connsiteY6023" fmla="*/ 6265544 h 6857998"/>
              <a:gd name="connsiteX6024" fmla="*/ 6188075 w 7705725"/>
              <a:gd name="connsiteY6024" fmla="*/ 6272529 h 6857998"/>
              <a:gd name="connsiteX6025" fmla="*/ 6191885 w 7705725"/>
              <a:gd name="connsiteY6025" fmla="*/ 6279832 h 6857998"/>
              <a:gd name="connsiteX6026" fmla="*/ 6196012 w 7705725"/>
              <a:gd name="connsiteY6026" fmla="*/ 6287452 h 6857998"/>
              <a:gd name="connsiteX6027" fmla="*/ 6185852 w 7705725"/>
              <a:gd name="connsiteY6027" fmla="*/ 6296024 h 6857998"/>
              <a:gd name="connsiteX6028" fmla="*/ 6176328 w 7705725"/>
              <a:gd name="connsiteY6028" fmla="*/ 6303962 h 6857998"/>
              <a:gd name="connsiteX6029" fmla="*/ 6167755 w 7705725"/>
              <a:gd name="connsiteY6029" fmla="*/ 6310947 h 6857998"/>
              <a:gd name="connsiteX6030" fmla="*/ 6159182 w 7705725"/>
              <a:gd name="connsiteY6030" fmla="*/ 6317614 h 6857998"/>
              <a:gd name="connsiteX6031" fmla="*/ 6150292 w 7705725"/>
              <a:gd name="connsiteY6031" fmla="*/ 6323012 h 6857998"/>
              <a:gd name="connsiteX6032" fmla="*/ 6142038 w 7705725"/>
              <a:gd name="connsiteY6032" fmla="*/ 6328727 h 6857998"/>
              <a:gd name="connsiteX6033" fmla="*/ 6133783 w 7705725"/>
              <a:gd name="connsiteY6033" fmla="*/ 6333807 h 6857998"/>
              <a:gd name="connsiteX6034" fmla="*/ 6125528 w 7705725"/>
              <a:gd name="connsiteY6034" fmla="*/ 6338569 h 6857998"/>
              <a:gd name="connsiteX6035" fmla="*/ 6107748 w 7705725"/>
              <a:gd name="connsiteY6035" fmla="*/ 6348094 h 6857998"/>
              <a:gd name="connsiteX6036" fmla="*/ 6089015 w 7705725"/>
              <a:gd name="connsiteY6036" fmla="*/ 6358572 h 6857998"/>
              <a:gd name="connsiteX6037" fmla="*/ 6067743 w 7705725"/>
              <a:gd name="connsiteY6037" fmla="*/ 6370637 h 6857998"/>
              <a:gd name="connsiteX6038" fmla="*/ 6055995 w 7705725"/>
              <a:gd name="connsiteY6038" fmla="*/ 6377622 h 6857998"/>
              <a:gd name="connsiteX6039" fmla="*/ 6043613 w 7705725"/>
              <a:gd name="connsiteY6039" fmla="*/ 6385242 h 6857998"/>
              <a:gd name="connsiteX6040" fmla="*/ 6041708 w 7705725"/>
              <a:gd name="connsiteY6040" fmla="*/ 6363969 h 6857998"/>
              <a:gd name="connsiteX6041" fmla="*/ 6040120 w 7705725"/>
              <a:gd name="connsiteY6041" fmla="*/ 6354762 h 6857998"/>
              <a:gd name="connsiteX6042" fmla="*/ 6039168 w 7705725"/>
              <a:gd name="connsiteY6042" fmla="*/ 6346507 h 6857998"/>
              <a:gd name="connsiteX6043" fmla="*/ 6037580 w 7705725"/>
              <a:gd name="connsiteY6043" fmla="*/ 6338887 h 6857998"/>
              <a:gd name="connsiteX6044" fmla="*/ 6035675 w 7705725"/>
              <a:gd name="connsiteY6044" fmla="*/ 6331902 h 6857998"/>
              <a:gd name="connsiteX6045" fmla="*/ 6033770 w 7705725"/>
              <a:gd name="connsiteY6045" fmla="*/ 6325552 h 6857998"/>
              <a:gd name="connsiteX6046" fmla="*/ 6031548 w 7705725"/>
              <a:gd name="connsiteY6046" fmla="*/ 6318567 h 6857998"/>
              <a:gd name="connsiteX6047" fmla="*/ 6029008 w 7705725"/>
              <a:gd name="connsiteY6047" fmla="*/ 6312217 h 6857998"/>
              <a:gd name="connsiteX6048" fmla="*/ 6025833 w 7705725"/>
              <a:gd name="connsiteY6048" fmla="*/ 6305549 h 6857998"/>
              <a:gd name="connsiteX6049" fmla="*/ 6018848 w 7705725"/>
              <a:gd name="connsiteY6049" fmla="*/ 6290944 h 6857998"/>
              <a:gd name="connsiteX6050" fmla="*/ 6009323 w 7705725"/>
              <a:gd name="connsiteY6050" fmla="*/ 6273799 h 6857998"/>
              <a:gd name="connsiteX6051" fmla="*/ 5997893 w 7705725"/>
              <a:gd name="connsiteY6051" fmla="*/ 6252527 h 6857998"/>
              <a:gd name="connsiteX6052" fmla="*/ 5994400 w 7705725"/>
              <a:gd name="connsiteY6052" fmla="*/ 6254114 h 6857998"/>
              <a:gd name="connsiteX6053" fmla="*/ 5991225 w 7705725"/>
              <a:gd name="connsiteY6053" fmla="*/ 6256019 h 6857998"/>
              <a:gd name="connsiteX6054" fmla="*/ 5989320 w 7705725"/>
              <a:gd name="connsiteY6054" fmla="*/ 6257924 h 6857998"/>
              <a:gd name="connsiteX6055" fmla="*/ 5987733 w 7705725"/>
              <a:gd name="connsiteY6055" fmla="*/ 6259829 h 6857998"/>
              <a:gd name="connsiteX6056" fmla="*/ 5986780 w 7705725"/>
              <a:gd name="connsiteY6056" fmla="*/ 6262052 h 6857998"/>
              <a:gd name="connsiteX6057" fmla="*/ 5986780 w 7705725"/>
              <a:gd name="connsiteY6057" fmla="*/ 6264592 h 6857998"/>
              <a:gd name="connsiteX6058" fmla="*/ 5986780 w 7705725"/>
              <a:gd name="connsiteY6058" fmla="*/ 6267449 h 6857998"/>
              <a:gd name="connsiteX6059" fmla="*/ 5987415 w 7705725"/>
              <a:gd name="connsiteY6059" fmla="*/ 6269989 h 6857998"/>
              <a:gd name="connsiteX6060" fmla="*/ 5988368 w 7705725"/>
              <a:gd name="connsiteY6060" fmla="*/ 6272847 h 6857998"/>
              <a:gd name="connsiteX6061" fmla="*/ 5989320 w 7705725"/>
              <a:gd name="connsiteY6061" fmla="*/ 6276022 h 6857998"/>
              <a:gd name="connsiteX6062" fmla="*/ 5992813 w 7705725"/>
              <a:gd name="connsiteY6062" fmla="*/ 6282372 h 6857998"/>
              <a:gd name="connsiteX6063" fmla="*/ 6000433 w 7705725"/>
              <a:gd name="connsiteY6063" fmla="*/ 6295389 h 6857998"/>
              <a:gd name="connsiteX6064" fmla="*/ 5997575 w 7705725"/>
              <a:gd name="connsiteY6064" fmla="*/ 6296024 h 6857998"/>
              <a:gd name="connsiteX6065" fmla="*/ 5995035 w 7705725"/>
              <a:gd name="connsiteY6065" fmla="*/ 6296342 h 6857998"/>
              <a:gd name="connsiteX6066" fmla="*/ 5992495 w 7705725"/>
              <a:gd name="connsiteY6066" fmla="*/ 6296659 h 6857998"/>
              <a:gd name="connsiteX6067" fmla="*/ 5989638 w 7705725"/>
              <a:gd name="connsiteY6067" fmla="*/ 6296659 h 6857998"/>
              <a:gd name="connsiteX6068" fmla="*/ 5984875 w 7705725"/>
              <a:gd name="connsiteY6068" fmla="*/ 6296342 h 6857998"/>
              <a:gd name="connsiteX6069" fmla="*/ 5979795 w 7705725"/>
              <a:gd name="connsiteY6069" fmla="*/ 6294754 h 6857998"/>
              <a:gd name="connsiteX6070" fmla="*/ 5975350 w 7705725"/>
              <a:gd name="connsiteY6070" fmla="*/ 6292849 h 6857998"/>
              <a:gd name="connsiteX6071" fmla="*/ 5970905 w 7705725"/>
              <a:gd name="connsiteY6071" fmla="*/ 6290309 h 6857998"/>
              <a:gd name="connsiteX6072" fmla="*/ 5965825 w 7705725"/>
              <a:gd name="connsiteY6072" fmla="*/ 6287452 h 6857998"/>
              <a:gd name="connsiteX6073" fmla="*/ 5961380 w 7705725"/>
              <a:gd name="connsiteY6073" fmla="*/ 6283959 h 6857998"/>
              <a:gd name="connsiteX6074" fmla="*/ 5952808 w 7705725"/>
              <a:gd name="connsiteY6074" fmla="*/ 6276339 h 6857998"/>
              <a:gd name="connsiteX6075" fmla="*/ 5943600 w 7705725"/>
              <a:gd name="connsiteY6075" fmla="*/ 6268084 h 6857998"/>
              <a:gd name="connsiteX6076" fmla="*/ 5935028 w 7705725"/>
              <a:gd name="connsiteY6076" fmla="*/ 6260464 h 6857998"/>
              <a:gd name="connsiteX6077" fmla="*/ 5930583 w 7705725"/>
              <a:gd name="connsiteY6077" fmla="*/ 6256654 h 6857998"/>
              <a:gd name="connsiteX6078" fmla="*/ 5926138 w 7705725"/>
              <a:gd name="connsiteY6078" fmla="*/ 6253479 h 6857998"/>
              <a:gd name="connsiteX6079" fmla="*/ 5922963 w 7705725"/>
              <a:gd name="connsiteY6079" fmla="*/ 6257924 h 6857998"/>
              <a:gd name="connsiteX6080" fmla="*/ 5920105 w 7705725"/>
              <a:gd name="connsiteY6080" fmla="*/ 6261734 h 6857998"/>
              <a:gd name="connsiteX6081" fmla="*/ 5916930 w 7705725"/>
              <a:gd name="connsiteY6081" fmla="*/ 6264909 h 6857998"/>
              <a:gd name="connsiteX6082" fmla="*/ 5913438 w 7705725"/>
              <a:gd name="connsiteY6082" fmla="*/ 6268402 h 6857998"/>
              <a:gd name="connsiteX6083" fmla="*/ 5909628 w 7705725"/>
              <a:gd name="connsiteY6083" fmla="*/ 6271577 h 6857998"/>
              <a:gd name="connsiteX6084" fmla="*/ 5906453 w 7705725"/>
              <a:gd name="connsiteY6084" fmla="*/ 6274117 h 6857998"/>
              <a:gd name="connsiteX6085" fmla="*/ 5902643 w 7705725"/>
              <a:gd name="connsiteY6085" fmla="*/ 6276339 h 6857998"/>
              <a:gd name="connsiteX6086" fmla="*/ 5898833 w 7705725"/>
              <a:gd name="connsiteY6086" fmla="*/ 6278562 h 6857998"/>
              <a:gd name="connsiteX6087" fmla="*/ 5890895 w 7705725"/>
              <a:gd name="connsiteY6087" fmla="*/ 6282372 h 6857998"/>
              <a:gd name="connsiteX6088" fmla="*/ 5882958 w 7705725"/>
              <a:gd name="connsiteY6088" fmla="*/ 6285864 h 6857998"/>
              <a:gd name="connsiteX6089" fmla="*/ 5867400 w 7705725"/>
              <a:gd name="connsiteY6089" fmla="*/ 6291897 h 6857998"/>
              <a:gd name="connsiteX6090" fmla="*/ 5860415 w 7705725"/>
              <a:gd name="connsiteY6090" fmla="*/ 6294754 h 6857998"/>
              <a:gd name="connsiteX6091" fmla="*/ 5853748 w 7705725"/>
              <a:gd name="connsiteY6091" fmla="*/ 6298247 h 6857998"/>
              <a:gd name="connsiteX6092" fmla="*/ 5850573 w 7705725"/>
              <a:gd name="connsiteY6092" fmla="*/ 6300152 h 6857998"/>
              <a:gd name="connsiteX6093" fmla="*/ 5847398 w 7705725"/>
              <a:gd name="connsiteY6093" fmla="*/ 6302057 h 6857998"/>
              <a:gd name="connsiteX6094" fmla="*/ 5844858 w 7705725"/>
              <a:gd name="connsiteY6094" fmla="*/ 6304279 h 6857998"/>
              <a:gd name="connsiteX6095" fmla="*/ 5842318 w 7705725"/>
              <a:gd name="connsiteY6095" fmla="*/ 6306819 h 6857998"/>
              <a:gd name="connsiteX6096" fmla="*/ 5840095 w 7705725"/>
              <a:gd name="connsiteY6096" fmla="*/ 6309042 h 6857998"/>
              <a:gd name="connsiteX6097" fmla="*/ 5837873 w 7705725"/>
              <a:gd name="connsiteY6097" fmla="*/ 6312217 h 6857998"/>
              <a:gd name="connsiteX6098" fmla="*/ 5835968 w 7705725"/>
              <a:gd name="connsiteY6098" fmla="*/ 6315074 h 6857998"/>
              <a:gd name="connsiteX6099" fmla="*/ 5834380 w 7705725"/>
              <a:gd name="connsiteY6099" fmla="*/ 6318884 h 6857998"/>
              <a:gd name="connsiteX6100" fmla="*/ 5833110 w 7705725"/>
              <a:gd name="connsiteY6100" fmla="*/ 6322694 h 6857998"/>
              <a:gd name="connsiteX6101" fmla="*/ 5832158 w 7705725"/>
              <a:gd name="connsiteY6101" fmla="*/ 6326822 h 6857998"/>
              <a:gd name="connsiteX6102" fmla="*/ 5831840 w 7705725"/>
              <a:gd name="connsiteY6102" fmla="*/ 6331584 h 6857998"/>
              <a:gd name="connsiteX6103" fmla="*/ 5831205 w 7705725"/>
              <a:gd name="connsiteY6103" fmla="*/ 6336347 h 6857998"/>
              <a:gd name="connsiteX6104" fmla="*/ 5828348 w 7705725"/>
              <a:gd name="connsiteY6104" fmla="*/ 6338887 h 6857998"/>
              <a:gd name="connsiteX6105" fmla="*/ 5825808 w 7705725"/>
              <a:gd name="connsiteY6105" fmla="*/ 6340792 h 6857998"/>
              <a:gd name="connsiteX6106" fmla="*/ 5822633 w 7705725"/>
              <a:gd name="connsiteY6106" fmla="*/ 6341744 h 6857998"/>
              <a:gd name="connsiteX6107" fmla="*/ 5820410 w 7705725"/>
              <a:gd name="connsiteY6107" fmla="*/ 6341744 h 6857998"/>
              <a:gd name="connsiteX6108" fmla="*/ 5817870 w 7705725"/>
              <a:gd name="connsiteY6108" fmla="*/ 6340792 h 6857998"/>
              <a:gd name="connsiteX6109" fmla="*/ 5815648 w 7705725"/>
              <a:gd name="connsiteY6109" fmla="*/ 6340157 h 6857998"/>
              <a:gd name="connsiteX6110" fmla="*/ 5813108 w 7705725"/>
              <a:gd name="connsiteY6110" fmla="*/ 6338569 h 6857998"/>
              <a:gd name="connsiteX6111" fmla="*/ 5810885 w 7705725"/>
              <a:gd name="connsiteY6111" fmla="*/ 6336664 h 6857998"/>
              <a:gd name="connsiteX6112" fmla="*/ 5806758 w 7705725"/>
              <a:gd name="connsiteY6112" fmla="*/ 6333489 h 6857998"/>
              <a:gd name="connsiteX6113" fmla="*/ 5804535 w 7705725"/>
              <a:gd name="connsiteY6113" fmla="*/ 6331584 h 6857998"/>
              <a:gd name="connsiteX6114" fmla="*/ 5802313 w 7705725"/>
              <a:gd name="connsiteY6114" fmla="*/ 6330314 h 6857998"/>
              <a:gd name="connsiteX6115" fmla="*/ 5800090 w 7705725"/>
              <a:gd name="connsiteY6115" fmla="*/ 6329044 h 6857998"/>
              <a:gd name="connsiteX6116" fmla="*/ 5797550 w 7705725"/>
              <a:gd name="connsiteY6116" fmla="*/ 6328727 h 6857998"/>
              <a:gd name="connsiteX6117" fmla="*/ 5795010 w 7705725"/>
              <a:gd name="connsiteY6117" fmla="*/ 6328727 h 6857998"/>
              <a:gd name="connsiteX6118" fmla="*/ 5792470 w 7705725"/>
              <a:gd name="connsiteY6118" fmla="*/ 6329679 h 6857998"/>
              <a:gd name="connsiteX6119" fmla="*/ 5790883 w 7705725"/>
              <a:gd name="connsiteY6119" fmla="*/ 6331584 h 6857998"/>
              <a:gd name="connsiteX6120" fmla="*/ 5790248 w 7705725"/>
              <a:gd name="connsiteY6120" fmla="*/ 6332854 h 6857998"/>
              <a:gd name="connsiteX6121" fmla="*/ 5789930 w 7705725"/>
              <a:gd name="connsiteY6121" fmla="*/ 6334759 h 6857998"/>
              <a:gd name="connsiteX6122" fmla="*/ 5789613 w 7705725"/>
              <a:gd name="connsiteY6122" fmla="*/ 6336982 h 6857998"/>
              <a:gd name="connsiteX6123" fmla="*/ 5789930 w 7705725"/>
              <a:gd name="connsiteY6123" fmla="*/ 6341744 h 6857998"/>
              <a:gd name="connsiteX6124" fmla="*/ 5790565 w 7705725"/>
              <a:gd name="connsiteY6124" fmla="*/ 6346189 h 6857998"/>
              <a:gd name="connsiteX6125" fmla="*/ 5791518 w 7705725"/>
              <a:gd name="connsiteY6125" fmla="*/ 6350634 h 6857998"/>
              <a:gd name="connsiteX6126" fmla="*/ 5791518 w 7705725"/>
              <a:gd name="connsiteY6126" fmla="*/ 6352539 h 6857998"/>
              <a:gd name="connsiteX6127" fmla="*/ 5790883 w 7705725"/>
              <a:gd name="connsiteY6127" fmla="*/ 6354762 h 6857998"/>
              <a:gd name="connsiteX6128" fmla="*/ 5790565 w 7705725"/>
              <a:gd name="connsiteY6128" fmla="*/ 6356667 h 6857998"/>
              <a:gd name="connsiteX6129" fmla="*/ 5789613 w 7705725"/>
              <a:gd name="connsiteY6129" fmla="*/ 6358572 h 6857998"/>
              <a:gd name="connsiteX6130" fmla="*/ 5788343 w 7705725"/>
              <a:gd name="connsiteY6130" fmla="*/ 6360159 h 6857998"/>
              <a:gd name="connsiteX6131" fmla="*/ 5786120 w 7705725"/>
              <a:gd name="connsiteY6131" fmla="*/ 6361747 h 6857998"/>
              <a:gd name="connsiteX6132" fmla="*/ 5781040 w 7705725"/>
              <a:gd name="connsiteY6132" fmla="*/ 6365874 h 6857998"/>
              <a:gd name="connsiteX6133" fmla="*/ 5776595 w 7705725"/>
              <a:gd name="connsiteY6133" fmla="*/ 6369049 h 6857998"/>
              <a:gd name="connsiteX6134" fmla="*/ 5772150 w 7705725"/>
              <a:gd name="connsiteY6134" fmla="*/ 6371907 h 6857998"/>
              <a:gd name="connsiteX6135" fmla="*/ 5767705 w 7705725"/>
              <a:gd name="connsiteY6135" fmla="*/ 6373177 h 6857998"/>
              <a:gd name="connsiteX6136" fmla="*/ 5763578 w 7705725"/>
              <a:gd name="connsiteY6136" fmla="*/ 6374447 h 6857998"/>
              <a:gd name="connsiteX6137" fmla="*/ 5759450 w 7705725"/>
              <a:gd name="connsiteY6137" fmla="*/ 6374764 h 6857998"/>
              <a:gd name="connsiteX6138" fmla="*/ 5755005 w 7705725"/>
              <a:gd name="connsiteY6138" fmla="*/ 6374764 h 6857998"/>
              <a:gd name="connsiteX6139" fmla="*/ 5750878 w 7705725"/>
              <a:gd name="connsiteY6139" fmla="*/ 6374764 h 6857998"/>
              <a:gd name="connsiteX6140" fmla="*/ 5742623 w 7705725"/>
              <a:gd name="connsiteY6140" fmla="*/ 6374764 h 6857998"/>
              <a:gd name="connsiteX6141" fmla="*/ 5738178 w 7705725"/>
              <a:gd name="connsiteY6141" fmla="*/ 6374764 h 6857998"/>
              <a:gd name="connsiteX6142" fmla="*/ 5734050 w 7705725"/>
              <a:gd name="connsiteY6142" fmla="*/ 6375717 h 6857998"/>
              <a:gd name="connsiteX6143" fmla="*/ 5729923 w 7705725"/>
              <a:gd name="connsiteY6143" fmla="*/ 6376352 h 6857998"/>
              <a:gd name="connsiteX6144" fmla="*/ 5725478 w 7705725"/>
              <a:gd name="connsiteY6144" fmla="*/ 6378257 h 6857998"/>
              <a:gd name="connsiteX6145" fmla="*/ 5720398 w 7705725"/>
              <a:gd name="connsiteY6145" fmla="*/ 6380479 h 6857998"/>
              <a:gd name="connsiteX6146" fmla="*/ 5715635 w 7705725"/>
              <a:gd name="connsiteY6146" fmla="*/ 6383972 h 6857998"/>
              <a:gd name="connsiteX6147" fmla="*/ 5709285 w 7705725"/>
              <a:gd name="connsiteY6147" fmla="*/ 6376669 h 6857998"/>
              <a:gd name="connsiteX6148" fmla="*/ 5705793 w 7705725"/>
              <a:gd name="connsiteY6148" fmla="*/ 6373177 h 6857998"/>
              <a:gd name="connsiteX6149" fmla="*/ 5702300 w 7705725"/>
              <a:gd name="connsiteY6149" fmla="*/ 6370319 h 6857998"/>
              <a:gd name="connsiteX6150" fmla="*/ 5698808 w 7705725"/>
              <a:gd name="connsiteY6150" fmla="*/ 6367779 h 6857998"/>
              <a:gd name="connsiteX6151" fmla="*/ 5695315 w 7705725"/>
              <a:gd name="connsiteY6151" fmla="*/ 6365239 h 6857998"/>
              <a:gd name="connsiteX6152" fmla="*/ 5691823 w 7705725"/>
              <a:gd name="connsiteY6152" fmla="*/ 6363652 h 6857998"/>
              <a:gd name="connsiteX6153" fmla="*/ 5688013 w 7705725"/>
              <a:gd name="connsiteY6153" fmla="*/ 6362064 h 6857998"/>
              <a:gd name="connsiteX6154" fmla="*/ 5683885 w 7705725"/>
              <a:gd name="connsiteY6154" fmla="*/ 6361112 h 6857998"/>
              <a:gd name="connsiteX6155" fmla="*/ 5680075 w 7705725"/>
              <a:gd name="connsiteY6155" fmla="*/ 6360794 h 6857998"/>
              <a:gd name="connsiteX6156" fmla="*/ 5675948 w 7705725"/>
              <a:gd name="connsiteY6156" fmla="*/ 6360794 h 6857998"/>
              <a:gd name="connsiteX6157" fmla="*/ 5671503 w 7705725"/>
              <a:gd name="connsiteY6157" fmla="*/ 6362064 h 6857998"/>
              <a:gd name="connsiteX6158" fmla="*/ 5667058 w 7705725"/>
              <a:gd name="connsiteY6158" fmla="*/ 6363652 h 6857998"/>
              <a:gd name="connsiteX6159" fmla="*/ 5662295 w 7705725"/>
              <a:gd name="connsiteY6159" fmla="*/ 6366192 h 6857998"/>
              <a:gd name="connsiteX6160" fmla="*/ 5657533 w 7705725"/>
              <a:gd name="connsiteY6160" fmla="*/ 6369684 h 6857998"/>
              <a:gd name="connsiteX6161" fmla="*/ 5652453 w 7705725"/>
              <a:gd name="connsiteY6161" fmla="*/ 6373812 h 6857998"/>
              <a:gd name="connsiteX6162" fmla="*/ 5652453 w 7705725"/>
              <a:gd name="connsiteY6162" fmla="*/ 6377622 h 6857998"/>
              <a:gd name="connsiteX6163" fmla="*/ 5653088 w 7705725"/>
              <a:gd name="connsiteY6163" fmla="*/ 6381114 h 6857998"/>
              <a:gd name="connsiteX6164" fmla="*/ 5653723 w 7705725"/>
              <a:gd name="connsiteY6164" fmla="*/ 6383972 h 6857998"/>
              <a:gd name="connsiteX6165" fmla="*/ 5655310 w 7705725"/>
              <a:gd name="connsiteY6165" fmla="*/ 6386194 h 6857998"/>
              <a:gd name="connsiteX6166" fmla="*/ 5656580 w 7705725"/>
              <a:gd name="connsiteY6166" fmla="*/ 6388099 h 6857998"/>
              <a:gd name="connsiteX6167" fmla="*/ 5658485 w 7705725"/>
              <a:gd name="connsiteY6167" fmla="*/ 6389052 h 6857998"/>
              <a:gd name="connsiteX6168" fmla="*/ 5661025 w 7705725"/>
              <a:gd name="connsiteY6168" fmla="*/ 6390004 h 6857998"/>
              <a:gd name="connsiteX6169" fmla="*/ 5663565 w 7705725"/>
              <a:gd name="connsiteY6169" fmla="*/ 6390639 h 6857998"/>
              <a:gd name="connsiteX6170" fmla="*/ 5666105 w 7705725"/>
              <a:gd name="connsiteY6170" fmla="*/ 6390639 h 6857998"/>
              <a:gd name="connsiteX6171" fmla="*/ 5668645 w 7705725"/>
              <a:gd name="connsiteY6171" fmla="*/ 6390322 h 6857998"/>
              <a:gd name="connsiteX6172" fmla="*/ 5674678 w 7705725"/>
              <a:gd name="connsiteY6172" fmla="*/ 6389052 h 6857998"/>
              <a:gd name="connsiteX6173" fmla="*/ 5680710 w 7705725"/>
              <a:gd name="connsiteY6173" fmla="*/ 6387147 h 6857998"/>
              <a:gd name="connsiteX6174" fmla="*/ 5686743 w 7705725"/>
              <a:gd name="connsiteY6174" fmla="*/ 6384924 h 6857998"/>
              <a:gd name="connsiteX6175" fmla="*/ 5696585 w 7705725"/>
              <a:gd name="connsiteY6175" fmla="*/ 6381114 h 6857998"/>
              <a:gd name="connsiteX6176" fmla="*/ 5700078 w 7705725"/>
              <a:gd name="connsiteY6176" fmla="*/ 6380162 h 6857998"/>
              <a:gd name="connsiteX6177" fmla="*/ 5701348 w 7705725"/>
              <a:gd name="connsiteY6177" fmla="*/ 6379844 h 6857998"/>
              <a:gd name="connsiteX6178" fmla="*/ 5701665 w 7705725"/>
              <a:gd name="connsiteY6178" fmla="*/ 6380162 h 6857998"/>
              <a:gd name="connsiteX6179" fmla="*/ 5701983 w 7705725"/>
              <a:gd name="connsiteY6179" fmla="*/ 6380479 h 6857998"/>
              <a:gd name="connsiteX6180" fmla="*/ 5701983 w 7705725"/>
              <a:gd name="connsiteY6180" fmla="*/ 6381114 h 6857998"/>
              <a:gd name="connsiteX6181" fmla="*/ 5699760 w 7705725"/>
              <a:gd name="connsiteY6181" fmla="*/ 6384607 h 6857998"/>
              <a:gd name="connsiteX6182" fmla="*/ 5695315 w 7705725"/>
              <a:gd name="connsiteY6182" fmla="*/ 6390004 h 6857998"/>
              <a:gd name="connsiteX6183" fmla="*/ 5687695 w 7705725"/>
              <a:gd name="connsiteY6183" fmla="*/ 6397942 h 6857998"/>
              <a:gd name="connsiteX6184" fmla="*/ 5685473 w 7705725"/>
              <a:gd name="connsiteY6184" fmla="*/ 6400164 h 6857998"/>
              <a:gd name="connsiteX6185" fmla="*/ 5682615 w 7705725"/>
              <a:gd name="connsiteY6185" fmla="*/ 6402069 h 6857998"/>
              <a:gd name="connsiteX6186" fmla="*/ 5677218 w 7705725"/>
              <a:gd name="connsiteY6186" fmla="*/ 6405879 h 6857998"/>
              <a:gd name="connsiteX6187" fmla="*/ 5671185 w 7705725"/>
              <a:gd name="connsiteY6187" fmla="*/ 6408737 h 6857998"/>
              <a:gd name="connsiteX6188" fmla="*/ 5665470 w 7705725"/>
              <a:gd name="connsiteY6188" fmla="*/ 6410959 h 6857998"/>
              <a:gd name="connsiteX6189" fmla="*/ 5655628 w 7705725"/>
              <a:gd name="connsiteY6189" fmla="*/ 6414134 h 6857998"/>
              <a:gd name="connsiteX6190" fmla="*/ 5652135 w 7705725"/>
              <a:gd name="connsiteY6190" fmla="*/ 6415087 h 6857998"/>
              <a:gd name="connsiteX6191" fmla="*/ 5650548 w 7705725"/>
              <a:gd name="connsiteY6191" fmla="*/ 6416357 h 6857998"/>
              <a:gd name="connsiteX6192" fmla="*/ 5647055 w 7705725"/>
              <a:gd name="connsiteY6192" fmla="*/ 6419214 h 6857998"/>
              <a:gd name="connsiteX6193" fmla="*/ 5643880 w 7705725"/>
              <a:gd name="connsiteY6193" fmla="*/ 6422707 h 6857998"/>
              <a:gd name="connsiteX6194" fmla="*/ 5641340 w 7705725"/>
              <a:gd name="connsiteY6194" fmla="*/ 6425882 h 6857998"/>
              <a:gd name="connsiteX6195" fmla="*/ 5639435 w 7705725"/>
              <a:gd name="connsiteY6195" fmla="*/ 6429057 h 6857998"/>
              <a:gd name="connsiteX6196" fmla="*/ 5635625 w 7705725"/>
              <a:gd name="connsiteY6196" fmla="*/ 6435089 h 6857998"/>
              <a:gd name="connsiteX6197" fmla="*/ 5633085 w 7705725"/>
              <a:gd name="connsiteY6197" fmla="*/ 6440804 h 6857998"/>
              <a:gd name="connsiteX6198" fmla="*/ 5631180 w 7705725"/>
              <a:gd name="connsiteY6198" fmla="*/ 6446202 h 6857998"/>
              <a:gd name="connsiteX6199" fmla="*/ 5628958 w 7705725"/>
              <a:gd name="connsiteY6199" fmla="*/ 6450647 h 6857998"/>
              <a:gd name="connsiteX6200" fmla="*/ 5626418 w 7705725"/>
              <a:gd name="connsiteY6200" fmla="*/ 6454457 h 6857998"/>
              <a:gd name="connsiteX6201" fmla="*/ 5625465 w 7705725"/>
              <a:gd name="connsiteY6201" fmla="*/ 6456044 h 6857998"/>
              <a:gd name="connsiteX6202" fmla="*/ 5623878 w 7705725"/>
              <a:gd name="connsiteY6202" fmla="*/ 6456997 h 6857998"/>
              <a:gd name="connsiteX6203" fmla="*/ 5621020 w 7705725"/>
              <a:gd name="connsiteY6203" fmla="*/ 6458584 h 6857998"/>
              <a:gd name="connsiteX6204" fmla="*/ 5618163 w 7705725"/>
              <a:gd name="connsiteY6204" fmla="*/ 6459537 h 6857998"/>
              <a:gd name="connsiteX6205" fmla="*/ 5615623 w 7705725"/>
              <a:gd name="connsiteY6205" fmla="*/ 6460489 h 6857998"/>
              <a:gd name="connsiteX6206" fmla="*/ 5613083 w 7705725"/>
              <a:gd name="connsiteY6206" fmla="*/ 6460807 h 6857998"/>
              <a:gd name="connsiteX6207" fmla="*/ 5610225 w 7705725"/>
              <a:gd name="connsiteY6207" fmla="*/ 6461124 h 6857998"/>
              <a:gd name="connsiteX6208" fmla="*/ 5607685 w 7705725"/>
              <a:gd name="connsiteY6208" fmla="*/ 6460807 h 6857998"/>
              <a:gd name="connsiteX6209" fmla="*/ 5602923 w 7705725"/>
              <a:gd name="connsiteY6209" fmla="*/ 6460489 h 6857998"/>
              <a:gd name="connsiteX6210" fmla="*/ 5597525 w 7705725"/>
              <a:gd name="connsiteY6210" fmla="*/ 6460172 h 6857998"/>
              <a:gd name="connsiteX6211" fmla="*/ 5592128 w 7705725"/>
              <a:gd name="connsiteY6211" fmla="*/ 6459537 h 6857998"/>
              <a:gd name="connsiteX6212" fmla="*/ 5589270 w 7705725"/>
              <a:gd name="connsiteY6212" fmla="*/ 6460172 h 6857998"/>
              <a:gd name="connsiteX6213" fmla="*/ 5586095 w 7705725"/>
              <a:gd name="connsiteY6213" fmla="*/ 6460489 h 6857998"/>
              <a:gd name="connsiteX6214" fmla="*/ 5583238 w 7705725"/>
              <a:gd name="connsiteY6214" fmla="*/ 6461442 h 6857998"/>
              <a:gd name="connsiteX6215" fmla="*/ 5580063 w 7705725"/>
              <a:gd name="connsiteY6215" fmla="*/ 6462712 h 6857998"/>
              <a:gd name="connsiteX6216" fmla="*/ 5565775 w 7705725"/>
              <a:gd name="connsiteY6216" fmla="*/ 6469379 h 6857998"/>
              <a:gd name="connsiteX6217" fmla="*/ 5551805 w 7705725"/>
              <a:gd name="connsiteY6217" fmla="*/ 6476999 h 6857998"/>
              <a:gd name="connsiteX6218" fmla="*/ 5537518 w 7705725"/>
              <a:gd name="connsiteY6218" fmla="*/ 6484619 h 6857998"/>
              <a:gd name="connsiteX6219" fmla="*/ 5523230 w 7705725"/>
              <a:gd name="connsiteY6219" fmla="*/ 6492557 h 6857998"/>
              <a:gd name="connsiteX6220" fmla="*/ 5466398 w 7705725"/>
              <a:gd name="connsiteY6220" fmla="*/ 6524942 h 6857998"/>
              <a:gd name="connsiteX6221" fmla="*/ 5452428 w 7705725"/>
              <a:gd name="connsiteY6221" fmla="*/ 6532244 h 6857998"/>
              <a:gd name="connsiteX6222" fmla="*/ 5438775 w 7705725"/>
              <a:gd name="connsiteY6222" fmla="*/ 6538594 h 6857998"/>
              <a:gd name="connsiteX6223" fmla="*/ 5425440 w 7705725"/>
              <a:gd name="connsiteY6223" fmla="*/ 6544627 h 6857998"/>
              <a:gd name="connsiteX6224" fmla="*/ 5412740 w 7705725"/>
              <a:gd name="connsiteY6224" fmla="*/ 6550342 h 6857998"/>
              <a:gd name="connsiteX6225" fmla="*/ 5400675 w 7705725"/>
              <a:gd name="connsiteY6225" fmla="*/ 6554787 h 6857998"/>
              <a:gd name="connsiteX6226" fmla="*/ 5389245 w 7705725"/>
              <a:gd name="connsiteY6226" fmla="*/ 6558279 h 6857998"/>
              <a:gd name="connsiteX6227" fmla="*/ 5378450 w 7705725"/>
              <a:gd name="connsiteY6227" fmla="*/ 6560819 h 6857998"/>
              <a:gd name="connsiteX6228" fmla="*/ 5373370 w 7705725"/>
              <a:gd name="connsiteY6228" fmla="*/ 6561454 h 6857998"/>
              <a:gd name="connsiteX6229" fmla="*/ 5368608 w 7705725"/>
              <a:gd name="connsiteY6229" fmla="*/ 6562407 h 6857998"/>
              <a:gd name="connsiteX6230" fmla="*/ 5366703 w 7705725"/>
              <a:gd name="connsiteY6230" fmla="*/ 6563359 h 6857998"/>
              <a:gd name="connsiteX6231" fmla="*/ 5365115 w 7705725"/>
              <a:gd name="connsiteY6231" fmla="*/ 6565264 h 6857998"/>
              <a:gd name="connsiteX6232" fmla="*/ 5364480 w 7705725"/>
              <a:gd name="connsiteY6232" fmla="*/ 6566852 h 6857998"/>
              <a:gd name="connsiteX6233" fmla="*/ 5363528 w 7705725"/>
              <a:gd name="connsiteY6233" fmla="*/ 6569074 h 6857998"/>
              <a:gd name="connsiteX6234" fmla="*/ 5363528 w 7705725"/>
              <a:gd name="connsiteY6234" fmla="*/ 6570979 h 6857998"/>
              <a:gd name="connsiteX6235" fmla="*/ 5363528 w 7705725"/>
              <a:gd name="connsiteY6235" fmla="*/ 6573519 h 6857998"/>
              <a:gd name="connsiteX6236" fmla="*/ 5364480 w 7705725"/>
              <a:gd name="connsiteY6236" fmla="*/ 6578599 h 6857998"/>
              <a:gd name="connsiteX6237" fmla="*/ 5366068 w 7705725"/>
              <a:gd name="connsiteY6237" fmla="*/ 6584314 h 6857998"/>
              <a:gd name="connsiteX6238" fmla="*/ 5367973 w 7705725"/>
              <a:gd name="connsiteY6238" fmla="*/ 6589712 h 6857998"/>
              <a:gd name="connsiteX6239" fmla="*/ 5369878 w 7705725"/>
              <a:gd name="connsiteY6239" fmla="*/ 6595427 h 6857998"/>
              <a:gd name="connsiteX6240" fmla="*/ 5371148 w 7705725"/>
              <a:gd name="connsiteY6240" fmla="*/ 6601142 h 6857998"/>
              <a:gd name="connsiteX6241" fmla="*/ 5366068 w 7705725"/>
              <a:gd name="connsiteY6241" fmla="*/ 6601142 h 6857998"/>
              <a:gd name="connsiteX6242" fmla="*/ 5360670 w 7705725"/>
              <a:gd name="connsiteY6242" fmla="*/ 6601142 h 6857998"/>
              <a:gd name="connsiteX6243" fmla="*/ 5349240 w 7705725"/>
              <a:gd name="connsiteY6243" fmla="*/ 6602412 h 6857998"/>
              <a:gd name="connsiteX6244" fmla="*/ 5337810 w 7705725"/>
              <a:gd name="connsiteY6244" fmla="*/ 6604634 h 6857998"/>
              <a:gd name="connsiteX6245" fmla="*/ 5325745 w 7705725"/>
              <a:gd name="connsiteY6245" fmla="*/ 6607492 h 6857998"/>
              <a:gd name="connsiteX6246" fmla="*/ 5313680 w 7705725"/>
              <a:gd name="connsiteY6246" fmla="*/ 6611302 h 6857998"/>
              <a:gd name="connsiteX6247" fmla="*/ 5300980 w 7705725"/>
              <a:gd name="connsiteY6247" fmla="*/ 6615747 h 6857998"/>
              <a:gd name="connsiteX6248" fmla="*/ 5288598 w 7705725"/>
              <a:gd name="connsiteY6248" fmla="*/ 6621462 h 6857998"/>
              <a:gd name="connsiteX6249" fmla="*/ 5276533 w 7705725"/>
              <a:gd name="connsiteY6249" fmla="*/ 6627494 h 6857998"/>
              <a:gd name="connsiteX6250" fmla="*/ 5264468 w 7705725"/>
              <a:gd name="connsiteY6250" fmla="*/ 6634479 h 6857998"/>
              <a:gd name="connsiteX6251" fmla="*/ 5252720 w 7705725"/>
              <a:gd name="connsiteY6251" fmla="*/ 6641782 h 6857998"/>
              <a:gd name="connsiteX6252" fmla="*/ 5241925 w 7705725"/>
              <a:gd name="connsiteY6252" fmla="*/ 6649719 h 6857998"/>
              <a:gd name="connsiteX6253" fmla="*/ 5230813 w 7705725"/>
              <a:gd name="connsiteY6253" fmla="*/ 6658609 h 6857998"/>
              <a:gd name="connsiteX6254" fmla="*/ 5220653 w 7705725"/>
              <a:gd name="connsiteY6254" fmla="*/ 6667817 h 6857998"/>
              <a:gd name="connsiteX6255" fmla="*/ 5211763 w 7705725"/>
              <a:gd name="connsiteY6255" fmla="*/ 6677342 h 6857998"/>
              <a:gd name="connsiteX6256" fmla="*/ 5207318 w 7705725"/>
              <a:gd name="connsiteY6256" fmla="*/ 6682104 h 6857998"/>
              <a:gd name="connsiteX6257" fmla="*/ 5202873 w 7705725"/>
              <a:gd name="connsiteY6257" fmla="*/ 6687502 h 6857998"/>
              <a:gd name="connsiteX6258" fmla="*/ 5199380 w 7705725"/>
              <a:gd name="connsiteY6258" fmla="*/ 6692899 h 6857998"/>
              <a:gd name="connsiteX6259" fmla="*/ 5195570 w 7705725"/>
              <a:gd name="connsiteY6259" fmla="*/ 6697979 h 6857998"/>
              <a:gd name="connsiteX6260" fmla="*/ 5191760 w 7705725"/>
              <a:gd name="connsiteY6260" fmla="*/ 6699884 h 6857998"/>
              <a:gd name="connsiteX6261" fmla="*/ 5187950 w 7705725"/>
              <a:gd name="connsiteY6261" fmla="*/ 6701472 h 6857998"/>
              <a:gd name="connsiteX6262" fmla="*/ 5184140 w 7705725"/>
              <a:gd name="connsiteY6262" fmla="*/ 6702107 h 6857998"/>
              <a:gd name="connsiteX6263" fmla="*/ 5180648 w 7705725"/>
              <a:gd name="connsiteY6263" fmla="*/ 6703059 h 6857998"/>
              <a:gd name="connsiteX6264" fmla="*/ 5177155 w 7705725"/>
              <a:gd name="connsiteY6264" fmla="*/ 6703059 h 6857998"/>
              <a:gd name="connsiteX6265" fmla="*/ 5173663 w 7705725"/>
              <a:gd name="connsiteY6265" fmla="*/ 6703059 h 6857998"/>
              <a:gd name="connsiteX6266" fmla="*/ 5166360 w 7705725"/>
              <a:gd name="connsiteY6266" fmla="*/ 6702742 h 6857998"/>
              <a:gd name="connsiteX6267" fmla="*/ 5159693 w 7705725"/>
              <a:gd name="connsiteY6267" fmla="*/ 6701472 h 6857998"/>
              <a:gd name="connsiteX6268" fmla="*/ 5152390 w 7705725"/>
              <a:gd name="connsiteY6268" fmla="*/ 6700837 h 6857998"/>
              <a:gd name="connsiteX6269" fmla="*/ 5149215 w 7705725"/>
              <a:gd name="connsiteY6269" fmla="*/ 6700202 h 6857998"/>
              <a:gd name="connsiteX6270" fmla="*/ 5145723 w 7705725"/>
              <a:gd name="connsiteY6270" fmla="*/ 6700837 h 6857998"/>
              <a:gd name="connsiteX6271" fmla="*/ 5142230 w 7705725"/>
              <a:gd name="connsiteY6271" fmla="*/ 6701154 h 6857998"/>
              <a:gd name="connsiteX6272" fmla="*/ 5139055 w 7705725"/>
              <a:gd name="connsiteY6272" fmla="*/ 6701789 h 6857998"/>
              <a:gd name="connsiteX6273" fmla="*/ 5135245 w 7705725"/>
              <a:gd name="connsiteY6273" fmla="*/ 6703059 h 6857998"/>
              <a:gd name="connsiteX6274" fmla="*/ 5132070 w 7705725"/>
              <a:gd name="connsiteY6274" fmla="*/ 6704329 h 6857998"/>
              <a:gd name="connsiteX6275" fmla="*/ 5129530 w 7705725"/>
              <a:gd name="connsiteY6275" fmla="*/ 6706234 h 6857998"/>
              <a:gd name="connsiteX6276" fmla="*/ 5127308 w 7705725"/>
              <a:gd name="connsiteY6276" fmla="*/ 6708774 h 6857998"/>
              <a:gd name="connsiteX6277" fmla="*/ 5125403 w 7705725"/>
              <a:gd name="connsiteY6277" fmla="*/ 6710997 h 6857998"/>
              <a:gd name="connsiteX6278" fmla="*/ 5123498 w 7705725"/>
              <a:gd name="connsiteY6278" fmla="*/ 6713537 h 6857998"/>
              <a:gd name="connsiteX6279" fmla="*/ 5120958 w 7705725"/>
              <a:gd name="connsiteY6279" fmla="*/ 6718934 h 6857998"/>
              <a:gd name="connsiteX6280" fmla="*/ 5116513 w 7705725"/>
              <a:gd name="connsiteY6280" fmla="*/ 6728777 h 6857998"/>
              <a:gd name="connsiteX6281" fmla="*/ 5114925 w 7705725"/>
              <a:gd name="connsiteY6281" fmla="*/ 6731952 h 6857998"/>
              <a:gd name="connsiteX6282" fmla="*/ 5113655 w 7705725"/>
              <a:gd name="connsiteY6282" fmla="*/ 6733222 h 6857998"/>
              <a:gd name="connsiteX6283" fmla="*/ 5112385 w 7705725"/>
              <a:gd name="connsiteY6283" fmla="*/ 6733857 h 6857998"/>
              <a:gd name="connsiteX6284" fmla="*/ 5110163 w 7705725"/>
              <a:gd name="connsiteY6284" fmla="*/ 6734174 h 6857998"/>
              <a:gd name="connsiteX6285" fmla="*/ 5107940 w 7705725"/>
              <a:gd name="connsiteY6285" fmla="*/ 6734174 h 6857998"/>
              <a:gd name="connsiteX6286" fmla="*/ 5105718 w 7705725"/>
              <a:gd name="connsiteY6286" fmla="*/ 6733539 h 6857998"/>
              <a:gd name="connsiteX6287" fmla="*/ 5103813 w 7705725"/>
              <a:gd name="connsiteY6287" fmla="*/ 6732904 h 6857998"/>
              <a:gd name="connsiteX6288" fmla="*/ 5101908 w 7705725"/>
              <a:gd name="connsiteY6288" fmla="*/ 6731317 h 6857998"/>
              <a:gd name="connsiteX6289" fmla="*/ 5100003 w 7705725"/>
              <a:gd name="connsiteY6289" fmla="*/ 6729729 h 6857998"/>
              <a:gd name="connsiteX6290" fmla="*/ 5096193 w 7705725"/>
              <a:gd name="connsiteY6290" fmla="*/ 6726237 h 6857998"/>
              <a:gd name="connsiteX6291" fmla="*/ 5090160 w 7705725"/>
              <a:gd name="connsiteY6291" fmla="*/ 6718934 h 6857998"/>
              <a:gd name="connsiteX6292" fmla="*/ 5087303 w 7705725"/>
              <a:gd name="connsiteY6292" fmla="*/ 6716077 h 6857998"/>
              <a:gd name="connsiteX6293" fmla="*/ 5085715 w 7705725"/>
              <a:gd name="connsiteY6293" fmla="*/ 6715442 h 6857998"/>
              <a:gd name="connsiteX6294" fmla="*/ 5084445 w 7705725"/>
              <a:gd name="connsiteY6294" fmla="*/ 6715124 h 6857998"/>
              <a:gd name="connsiteX6295" fmla="*/ 5083175 w 7705725"/>
              <a:gd name="connsiteY6295" fmla="*/ 6715442 h 6857998"/>
              <a:gd name="connsiteX6296" fmla="*/ 5080953 w 7705725"/>
              <a:gd name="connsiteY6296" fmla="*/ 6716077 h 6857998"/>
              <a:gd name="connsiteX6297" fmla="*/ 5074285 w 7705725"/>
              <a:gd name="connsiteY6297" fmla="*/ 6718934 h 6857998"/>
              <a:gd name="connsiteX6298" fmla="*/ 5066348 w 7705725"/>
              <a:gd name="connsiteY6298" fmla="*/ 6722744 h 6857998"/>
              <a:gd name="connsiteX6299" fmla="*/ 5058093 w 7705725"/>
              <a:gd name="connsiteY6299" fmla="*/ 6727189 h 6857998"/>
              <a:gd name="connsiteX6300" fmla="*/ 5041900 w 7705725"/>
              <a:gd name="connsiteY6300" fmla="*/ 6735762 h 6857998"/>
              <a:gd name="connsiteX6301" fmla="*/ 5033010 w 7705725"/>
              <a:gd name="connsiteY6301" fmla="*/ 6740207 h 6857998"/>
              <a:gd name="connsiteX6302" fmla="*/ 5029518 w 7705725"/>
              <a:gd name="connsiteY6302" fmla="*/ 6741794 h 6857998"/>
              <a:gd name="connsiteX6303" fmla="*/ 5026025 w 7705725"/>
              <a:gd name="connsiteY6303" fmla="*/ 6743699 h 6857998"/>
              <a:gd name="connsiteX6304" fmla="*/ 5019675 w 7705725"/>
              <a:gd name="connsiteY6304" fmla="*/ 6747509 h 6857998"/>
              <a:gd name="connsiteX6305" fmla="*/ 5013325 w 7705725"/>
              <a:gd name="connsiteY6305" fmla="*/ 6751637 h 6857998"/>
              <a:gd name="connsiteX6306" fmla="*/ 5006975 w 7705725"/>
              <a:gd name="connsiteY6306" fmla="*/ 6756082 h 6857998"/>
              <a:gd name="connsiteX6307" fmla="*/ 4999355 w 7705725"/>
              <a:gd name="connsiteY6307" fmla="*/ 6759892 h 6857998"/>
              <a:gd name="connsiteX6308" fmla="*/ 4995545 w 7705725"/>
              <a:gd name="connsiteY6308" fmla="*/ 6761797 h 6857998"/>
              <a:gd name="connsiteX6309" fmla="*/ 4991100 w 7705725"/>
              <a:gd name="connsiteY6309" fmla="*/ 6763702 h 6857998"/>
              <a:gd name="connsiteX6310" fmla="*/ 4986655 w 7705725"/>
              <a:gd name="connsiteY6310" fmla="*/ 6764972 h 6857998"/>
              <a:gd name="connsiteX6311" fmla="*/ 4981258 w 7705725"/>
              <a:gd name="connsiteY6311" fmla="*/ 6766242 h 6857998"/>
              <a:gd name="connsiteX6312" fmla="*/ 4975860 w 7705725"/>
              <a:gd name="connsiteY6312" fmla="*/ 6767194 h 6857998"/>
              <a:gd name="connsiteX6313" fmla="*/ 4969828 w 7705725"/>
              <a:gd name="connsiteY6313" fmla="*/ 6767829 h 6857998"/>
              <a:gd name="connsiteX6314" fmla="*/ 4971415 w 7705725"/>
              <a:gd name="connsiteY6314" fmla="*/ 6770369 h 6857998"/>
              <a:gd name="connsiteX6315" fmla="*/ 4973320 w 7705725"/>
              <a:gd name="connsiteY6315" fmla="*/ 6772274 h 6857998"/>
              <a:gd name="connsiteX6316" fmla="*/ 4975543 w 7705725"/>
              <a:gd name="connsiteY6316" fmla="*/ 6774179 h 6857998"/>
              <a:gd name="connsiteX6317" fmla="*/ 4977765 w 7705725"/>
              <a:gd name="connsiteY6317" fmla="*/ 6775132 h 6857998"/>
              <a:gd name="connsiteX6318" fmla="*/ 4980623 w 7705725"/>
              <a:gd name="connsiteY6318" fmla="*/ 6775767 h 6857998"/>
              <a:gd name="connsiteX6319" fmla="*/ 4983480 w 7705725"/>
              <a:gd name="connsiteY6319" fmla="*/ 6776084 h 6857998"/>
              <a:gd name="connsiteX6320" fmla="*/ 4986655 w 7705725"/>
              <a:gd name="connsiteY6320" fmla="*/ 6775767 h 6857998"/>
              <a:gd name="connsiteX6321" fmla="*/ 4989513 w 7705725"/>
              <a:gd name="connsiteY6321" fmla="*/ 6775449 h 6857998"/>
              <a:gd name="connsiteX6322" fmla="*/ 4996498 w 7705725"/>
              <a:gd name="connsiteY6322" fmla="*/ 6774179 h 6857998"/>
              <a:gd name="connsiteX6323" fmla="*/ 5003165 w 7705725"/>
              <a:gd name="connsiteY6323" fmla="*/ 6772909 h 6857998"/>
              <a:gd name="connsiteX6324" fmla="*/ 5010150 w 7705725"/>
              <a:gd name="connsiteY6324" fmla="*/ 6771004 h 6857998"/>
              <a:gd name="connsiteX6325" fmla="*/ 5016818 w 7705725"/>
              <a:gd name="connsiteY6325" fmla="*/ 6769734 h 6857998"/>
              <a:gd name="connsiteX6326" fmla="*/ 5019358 w 7705725"/>
              <a:gd name="connsiteY6326" fmla="*/ 6771322 h 6857998"/>
              <a:gd name="connsiteX6327" fmla="*/ 5021263 w 7705725"/>
              <a:gd name="connsiteY6327" fmla="*/ 6772909 h 6857998"/>
              <a:gd name="connsiteX6328" fmla="*/ 5022215 w 7705725"/>
              <a:gd name="connsiteY6328" fmla="*/ 6774179 h 6857998"/>
              <a:gd name="connsiteX6329" fmla="*/ 5022850 w 7705725"/>
              <a:gd name="connsiteY6329" fmla="*/ 6775767 h 6857998"/>
              <a:gd name="connsiteX6330" fmla="*/ 5022850 w 7705725"/>
              <a:gd name="connsiteY6330" fmla="*/ 6777037 h 6857998"/>
              <a:gd name="connsiteX6331" fmla="*/ 5021898 w 7705725"/>
              <a:gd name="connsiteY6331" fmla="*/ 6778307 h 6857998"/>
              <a:gd name="connsiteX6332" fmla="*/ 5020628 w 7705725"/>
              <a:gd name="connsiteY6332" fmla="*/ 6779577 h 6857998"/>
              <a:gd name="connsiteX6333" fmla="*/ 5018723 w 7705725"/>
              <a:gd name="connsiteY6333" fmla="*/ 6780529 h 6857998"/>
              <a:gd name="connsiteX6334" fmla="*/ 5013643 w 7705725"/>
              <a:gd name="connsiteY6334" fmla="*/ 6783387 h 6857998"/>
              <a:gd name="connsiteX6335" fmla="*/ 5006975 w 7705725"/>
              <a:gd name="connsiteY6335" fmla="*/ 6785609 h 6857998"/>
              <a:gd name="connsiteX6336" fmla="*/ 4999038 w 7705725"/>
              <a:gd name="connsiteY6336" fmla="*/ 6787832 h 6857998"/>
              <a:gd name="connsiteX6337" fmla="*/ 4989830 w 7705725"/>
              <a:gd name="connsiteY6337" fmla="*/ 6790054 h 6857998"/>
              <a:gd name="connsiteX6338" fmla="*/ 4979988 w 7705725"/>
              <a:gd name="connsiteY6338" fmla="*/ 6791642 h 6857998"/>
              <a:gd name="connsiteX6339" fmla="*/ 4969828 w 7705725"/>
              <a:gd name="connsiteY6339" fmla="*/ 6793547 h 6857998"/>
              <a:gd name="connsiteX6340" fmla="*/ 4949508 w 7705725"/>
              <a:gd name="connsiteY6340" fmla="*/ 6796404 h 6857998"/>
              <a:gd name="connsiteX6341" fmla="*/ 4931410 w 7705725"/>
              <a:gd name="connsiteY6341" fmla="*/ 6799262 h 6857998"/>
              <a:gd name="connsiteX6342" fmla="*/ 4924425 w 7705725"/>
              <a:gd name="connsiteY6342" fmla="*/ 6801167 h 6857998"/>
              <a:gd name="connsiteX6343" fmla="*/ 4918393 w 7705725"/>
              <a:gd name="connsiteY6343" fmla="*/ 6802437 h 6857998"/>
              <a:gd name="connsiteX6344" fmla="*/ 4920298 w 7705725"/>
              <a:gd name="connsiteY6344" fmla="*/ 6799262 h 6857998"/>
              <a:gd name="connsiteX6345" fmla="*/ 4921250 w 7705725"/>
              <a:gd name="connsiteY6345" fmla="*/ 6796087 h 6857998"/>
              <a:gd name="connsiteX6346" fmla="*/ 4922203 w 7705725"/>
              <a:gd name="connsiteY6346" fmla="*/ 6793547 h 6857998"/>
              <a:gd name="connsiteX6347" fmla="*/ 4922520 w 7705725"/>
              <a:gd name="connsiteY6347" fmla="*/ 6791007 h 6857998"/>
              <a:gd name="connsiteX6348" fmla="*/ 4922520 w 7705725"/>
              <a:gd name="connsiteY6348" fmla="*/ 6788467 h 6857998"/>
              <a:gd name="connsiteX6349" fmla="*/ 4922520 w 7705725"/>
              <a:gd name="connsiteY6349" fmla="*/ 6786244 h 6857998"/>
              <a:gd name="connsiteX6350" fmla="*/ 4922203 w 7705725"/>
              <a:gd name="connsiteY6350" fmla="*/ 6784022 h 6857998"/>
              <a:gd name="connsiteX6351" fmla="*/ 4921250 w 7705725"/>
              <a:gd name="connsiteY6351" fmla="*/ 6782117 h 6857998"/>
              <a:gd name="connsiteX6352" fmla="*/ 4919028 w 7705725"/>
              <a:gd name="connsiteY6352" fmla="*/ 6778307 h 6857998"/>
              <a:gd name="connsiteX6353" fmla="*/ 4916805 w 7705725"/>
              <a:gd name="connsiteY6353" fmla="*/ 6775132 h 6857998"/>
              <a:gd name="connsiteX6354" fmla="*/ 4910773 w 7705725"/>
              <a:gd name="connsiteY6354" fmla="*/ 6769099 h 6857998"/>
              <a:gd name="connsiteX6355" fmla="*/ 4908233 w 7705725"/>
              <a:gd name="connsiteY6355" fmla="*/ 6766242 h 6857998"/>
              <a:gd name="connsiteX6356" fmla="*/ 4905693 w 7705725"/>
              <a:gd name="connsiteY6356" fmla="*/ 6763384 h 6857998"/>
              <a:gd name="connsiteX6357" fmla="*/ 4905058 w 7705725"/>
              <a:gd name="connsiteY6357" fmla="*/ 6761797 h 6857998"/>
              <a:gd name="connsiteX6358" fmla="*/ 4904423 w 7705725"/>
              <a:gd name="connsiteY6358" fmla="*/ 6760209 h 6857998"/>
              <a:gd name="connsiteX6359" fmla="*/ 4904105 w 7705725"/>
              <a:gd name="connsiteY6359" fmla="*/ 6758939 h 6857998"/>
              <a:gd name="connsiteX6360" fmla="*/ 4904105 w 7705725"/>
              <a:gd name="connsiteY6360" fmla="*/ 6757352 h 6857998"/>
              <a:gd name="connsiteX6361" fmla="*/ 4904423 w 7705725"/>
              <a:gd name="connsiteY6361" fmla="*/ 6755447 h 6857998"/>
              <a:gd name="connsiteX6362" fmla="*/ 4904740 w 7705725"/>
              <a:gd name="connsiteY6362" fmla="*/ 6753542 h 6857998"/>
              <a:gd name="connsiteX6363" fmla="*/ 4905693 w 7705725"/>
              <a:gd name="connsiteY6363" fmla="*/ 6751637 h 6857998"/>
              <a:gd name="connsiteX6364" fmla="*/ 4907280 w 7705725"/>
              <a:gd name="connsiteY6364" fmla="*/ 6749414 h 6857998"/>
              <a:gd name="connsiteX6365" fmla="*/ 4909185 w 7705725"/>
              <a:gd name="connsiteY6365" fmla="*/ 6747192 h 6857998"/>
              <a:gd name="connsiteX6366" fmla="*/ 4911408 w 7705725"/>
              <a:gd name="connsiteY6366" fmla="*/ 6744969 h 6857998"/>
              <a:gd name="connsiteX6367" fmla="*/ 4917758 w 7705725"/>
              <a:gd name="connsiteY6367" fmla="*/ 6739572 h 6857998"/>
              <a:gd name="connsiteX6368" fmla="*/ 4914900 w 7705725"/>
              <a:gd name="connsiteY6368" fmla="*/ 6734809 h 6857998"/>
              <a:gd name="connsiteX6369" fmla="*/ 4913630 w 7705725"/>
              <a:gd name="connsiteY6369" fmla="*/ 6733222 h 6857998"/>
              <a:gd name="connsiteX6370" fmla="*/ 4912360 w 7705725"/>
              <a:gd name="connsiteY6370" fmla="*/ 6731952 h 6857998"/>
              <a:gd name="connsiteX6371" fmla="*/ 4911090 w 7705725"/>
              <a:gd name="connsiteY6371" fmla="*/ 6731317 h 6857998"/>
              <a:gd name="connsiteX6372" fmla="*/ 4910138 w 7705725"/>
              <a:gd name="connsiteY6372" fmla="*/ 6730999 h 6857998"/>
              <a:gd name="connsiteX6373" fmla="*/ 4909185 w 7705725"/>
              <a:gd name="connsiteY6373" fmla="*/ 6731317 h 6857998"/>
              <a:gd name="connsiteX6374" fmla="*/ 4908233 w 7705725"/>
              <a:gd name="connsiteY6374" fmla="*/ 6731634 h 6857998"/>
              <a:gd name="connsiteX6375" fmla="*/ 4905693 w 7705725"/>
              <a:gd name="connsiteY6375" fmla="*/ 6733539 h 6857998"/>
              <a:gd name="connsiteX6376" fmla="*/ 4904105 w 7705725"/>
              <a:gd name="connsiteY6376" fmla="*/ 6736397 h 6857998"/>
              <a:gd name="connsiteX6377" fmla="*/ 4899343 w 7705725"/>
              <a:gd name="connsiteY6377" fmla="*/ 6744017 h 6857998"/>
              <a:gd name="connsiteX6378" fmla="*/ 4897120 w 7705725"/>
              <a:gd name="connsiteY6378" fmla="*/ 6748144 h 6857998"/>
              <a:gd name="connsiteX6379" fmla="*/ 4894263 w 7705725"/>
              <a:gd name="connsiteY6379" fmla="*/ 6752272 h 6857998"/>
              <a:gd name="connsiteX6380" fmla="*/ 4890770 w 7705725"/>
              <a:gd name="connsiteY6380" fmla="*/ 6756399 h 6857998"/>
              <a:gd name="connsiteX6381" fmla="*/ 4888865 w 7705725"/>
              <a:gd name="connsiteY6381" fmla="*/ 6757987 h 6857998"/>
              <a:gd name="connsiteX6382" fmla="*/ 4886960 w 7705725"/>
              <a:gd name="connsiteY6382" fmla="*/ 6759574 h 6857998"/>
              <a:gd name="connsiteX6383" fmla="*/ 4884738 w 7705725"/>
              <a:gd name="connsiteY6383" fmla="*/ 6761162 h 6857998"/>
              <a:gd name="connsiteX6384" fmla="*/ 4882515 w 7705725"/>
              <a:gd name="connsiteY6384" fmla="*/ 6762114 h 6857998"/>
              <a:gd name="connsiteX6385" fmla="*/ 4879658 w 7705725"/>
              <a:gd name="connsiteY6385" fmla="*/ 6763067 h 6857998"/>
              <a:gd name="connsiteX6386" fmla="*/ 4877118 w 7705725"/>
              <a:gd name="connsiteY6386" fmla="*/ 6763384 h 6857998"/>
              <a:gd name="connsiteX6387" fmla="*/ 4874578 w 7705725"/>
              <a:gd name="connsiteY6387" fmla="*/ 6763702 h 6857998"/>
              <a:gd name="connsiteX6388" fmla="*/ 4871403 w 7705725"/>
              <a:gd name="connsiteY6388" fmla="*/ 6763384 h 6857998"/>
              <a:gd name="connsiteX6389" fmla="*/ 4868228 w 7705725"/>
              <a:gd name="connsiteY6389" fmla="*/ 6762432 h 6857998"/>
              <a:gd name="connsiteX6390" fmla="*/ 4864418 w 7705725"/>
              <a:gd name="connsiteY6390" fmla="*/ 6761479 h 6857998"/>
              <a:gd name="connsiteX6391" fmla="*/ 4863465 w 7705725"/>
              <a:gd name="connsiteY6391" fmla="*/ 6764337 h 6857998"/>
              <a:gd name="connsiteX6392" fmla="*/ 4863148 w 7705725"/>
              <a:gd name="connsiteY6392" fmla="*/ 6767194 h 6857998"/>
              <a:gd name="connsiteX6393" fmla="*/ 4862830 w 7705725"/>
              <a:gd name="connsiteY6393" fmla="*/ 6769734 h 6857998"/>
              <a:gd name="connsiteX6394" fmla="*/ 4862830 w 7705725"/>
              <a:gd name="connsiteY6394" fmla="*/ 6771957 h 6857998"/>
              <a:gd name="connsiteX6395" fmla="*/ 4863148 w 7705725"/>
              <a:gd name="connsiteY6395" fmla="*/ 6774497 h 6857998"/>
              <a:gd name="connsiteX6396" fmla="*/ 4864100 w 7705725"/>
              <a:gd name="connsiteY6396" fmla="*/ 6777037 h 6857998"/>
              <a:gd name="connsiteX6397" fmla="*/ 4865370 w 7705725"/>
              <a:gd name="connsiteY6397" fmla="*/ 6781164 h 6857998"/>
              <a:gd name="connsiteX6398" fmla="*/ 4867275 w 7705725"/>
              <a:gd name="connsiteY6398" fmla="*/ 6784974 h 6857998"/>
              <a:gd name="connsiteX6399" fmla="*/ 4870133 w 7705725"/>
              <a:gd name="connsiteY6399" fmla="*/ 6788467 h 6857998"/>
              <a:gd name="connsiteX6400" fmla="*/ 4872673 w 7705725"/>
              <a:gd name="connsiteY6400" fmla="*/ 6791642 h 6857998"/>
              <a:gd name="connsiteX6401" fmla="*/ 4875530 w 7705725"/>
              <a:gd name="connsiteY6401" fmla="*/ 6794499 h 6857998"/>
              <a:gd name="connsiteX6402" fmla="*/ 4880293 w 7705725"/>
              <a:gd name="connsiteY6402" fmla="*/ 6799579 h 6857998"/>
              <a:gd name="connsiteX6403" fmla="*/ 4881563 w 7705725"/>
              <a:gd name="connsiteY6403" fmla="*/ 6801802 h 6857998"/>
              <a:gd name="connsiteX6404" fmla="*/ 4882515 w 7705725"/>
              <a:gd name="connsiteY6404" fmla="*/ 6803707 h 6857998"/>
              <a:gd name="connsiteX6405" fmla="*/ 4882515 w 7705725"/>
              <a:gd name="connsiteY6405" fmla="*/ 6804659 h 6857998"/>
              <a:gd name="connsiteX6406" fmla="*/ 4882198 w 7705725"/>
              <a:gd name="connsiteY6406" fmla="*/ 6805612 h 6857998"/>
              <a:gd name="connsiteX6407" fmla="*/ 4881245 w 7705725"/>
              <a:gd name="connsiteY6407" fmla="*/ 6806564 h 6857998"/>
              <a:gd name="connsiteX6408" fmla="*/ 4880610 w 7705725"/>
              <a:gd name="connsiteY6408" fmla="*/ 6807517 h 6857998"/>
              <a:gd name="connsiteX6409" fmla="*/ 4877435 w 7705725"/>
              <a:gd name="connsiteY6409" fmla="*/ 6809104 h 6857998"/>
              <a:gd name="connsiteX6410" fmla="*/ 4872990 w 7705725"/>
              <a:gd name="connsiteY6410" fmla="*/ 6810374 h 6857998"/>
              <a:gd name="connsiteX6411" fmla="*/ 4866005 w 7705725"/>
              <a:gd name="connsiteY6411" fmla="*/ 6811962 h 6857998"/>
              <a:gd name="connsiteX6412" fmla="*/ 4860290 w 7705725"/>
              <a:gd name="connsiteY6412" fmla="*/ 6812597 h 6857998"/>
              <a:gd name="connsiteX6413" fmla="*/ 4856480 w 7705725"/>
              <a:gd name="connsiteY6413" fmla="*/ 6812279 h 6857998"/>
              <a:gd name="connsiteX6414" fmla="*/ 4854893 w 7705725"/>
              <a:gd name="connsiteY6414" fmla="*/ 6811962 h 6857998"/>
              <a:gd name="connsiteX6415" fmla="*/ 4853940 w 7705725"/>
              <a:gd name="connsiteY6415" fmla="*/ 6811644 h 6857998"/>
              <a:gd name="connsiteX6416" fmla="*/ 4852988 w 7705725"/>
              <a:gd name="connsiteY6416" fmla="*/ 6811009 h 6857998"/>
              <a:gd name="connsiteX6417" fmla="*/ 4852670 w 7705725"/>
              <a:gd name="connsiteY6417" fmla="*/ 6810057 h 6857998"/>
              <a:gd name="connsiteX6418" fmla="*/ 4852353 w 7705725"/>
              <a:gd name="connsiteY6418" fmla="*/ 6808152 h 6857998"/>
              <a:gd name="connsiteX6419" fmla="*/ 4852353 w 7705725"/>
              <a:gd name="connsiteY6419" fmla="*/ 6805612 h 6857998"/>
              <a:gd name="connsiteX6420" fmla="*/ 4852988 w 7705725"/>
              <a:gd name="connsiteY6420" fmla="*/ 6803072 h 6857998"/>
              <a:gd name="connsiteX6421" fmla="*/ 4854575 w 7705725"/>
              <a:gd name="connsiteY6421" fmla="*/ 6796404 h 6857998"/>
              <a:gd name="connsiteX6422" fmla="*/ 4854893 w 7705725"/>
              <a:gd name="connsiteY6422" fmla="*/ 6793547 h 6857998"/>
              <a:gd name="connsiteX6423" fmla="*/ 4854893 w 7705725"/>
              <a:gd name="connsiteY6423" fmla="*/ 6790054 h 6857998"/>
              <a:gd name="connsiteX6424" fmla="*/ 4854575 w 7705725"/>
              <a:gd name="connsiteY6424" fmla="*/ 6788149 h 6857998"/>
              <a:gd name="connsiteX6425" fmla="*/ 4853940 w 7705725"/>
              <a:gd name="connsiteY6425" fmla="*/ 6786562 h 6857998"/>
              <a:gd name="connsiteX6426" fmla="*/ 4852988 w 7705725"/>
              <a:gd name="connsiteY6426" fmla="*/ 6785292 h 6857998"/>
              <a:gd name="connsiteX6427" fmla="*/ 4852035 w 7705725"/>
              <a:gd name="connsiteY6427" fmla="*/ 6783387 h 6857998"/>
              <a:gd name="connsiteX6428" fmla="*/ 4850765 w 7705725"/>
              <a:gd name="connsiteY6428" fmla="*/ 6781799 h 6857998"/>
              <a:gd name="connsiteX6429" fmla="*/ 4848860 w 7705725"/>
              <a:gd name="connsiteY6429" fmla="*/ 6780212 h 6857998"/>
              <a:gd name="connsiteX6430" fmla="*/ 4846638 w 7705725"/>
              <a:gd name="connsiteY6430" fmla="*/ 6779259 h 6857998"/>
              <a:gd name="connsiteX6431" fmla="*/ 4844415 w 7705725"/>
              <a:gd name="connsiteY6431" fmla="*/ 6777672 h 6857998"/>
              <a:gd name="connsiteX6432" fmla="*/ 4840605 w 7705725"/>
              <a:gd name="connsiteY6432" fmla="*/ 6777989 h 6857998"/>
              <a:gd name="connsiteX6433" fmla="*/ 4837430 w 7705725"/>
              <a:gd name="connsiteY6433" fmla="*/ 6778942 h 6857998"/>
              <a:gd name="connsiteX6434" fmla="*/ 4835208 w 7705725"/>
              <a:gd name="connsiteY6434" fmla="*/ 6780212 h 6857998"/>
              <a:gd name="connsiteX6435" fmla="*/ 4833303 w 7705725"/>
              <a:gd name="connsiteY6435" fmla="*/ 6782117 h 6857998"/>
              <a:gd name="connsiteX6436" fmla="*/ 4832350 w 7705725"/>
              <a:gd name="connsiteY6436" fmla="*/ 6784974 h 6857998"/>
              <a:gd name="connsiteX6437" fmla="*/ 4831398 w 7705725"/>
              <a:gd name="connsiteY6437" fmla="*/ 6787832 h 6857998"/>
              <a:gd name="connsiteX6438" fmla="*/ 4831080 w 7705725"/>
              <a:gd name="connsiteY6438" fmla="*/ 6791007 h 6857998"/>
              <a:gd name="connsiteX6439" fmla="*/ 4830763 w 7705725"/>
              <a:gd name="connsiteY6439" fmla="*/ 6794182 h 6857998"/>
              <a:gd name="connsiteX6440" fmla="*/ 4830445 w 7705725"/>
              <a:gd name="connsiteY6440" fmla="*/ 6808152 h 6857998"/>
              <a:gd name="connsiteX6441" fmla="*/ 4830445 w 7705725"/>
              <a:gd name="connsiteY6441" fmla="*/ 6811644 h 6857998"/>
              <a:gd name="connsiteX6442" fmla="*/ 4829810 w 7705725"/>
              <a:gd name="connsiteY6442" fmla="*/ 6814184 h 6857998"/>
              <a:gd name="connsiteX6443" fmla="*/ 4828858 w 7705725"/>
              <a:gd name="connsiteY6443" fmla="*/ 6816407 h 6857998"/>
              <a:gd name="connsiteX6444" fmla="*/ 4827905 w 7705725"/>
              <a:gd name="connsiteY6444" fmla="*/ 6818312 h 6857998"/>
              <a:gd name="connsiteX6445" fmla="*/ 4826953 w 7705725"/>
              <a:gd name="connsiteY6445" fmla="*/ 6819582 h 6857998"/>
              <a:gd name="connsiteX6446" fmla="*/ 4826000 w 7705725"/>
              <a:gd name="connsiteY6446" fmla="*/ 6819899 h 6857998"/>
              <a:gd name="connsiteX6447" fmla="*/ 4822825 w 7705725"/>
              <a:gd name="connsiteY6447" fmla="*/ 6821169 h 6857998"/>
              <a:gd name="connsiteX6448" fmla="*/ 4819015 w 7705725"/>
              <a:gd name="connsiteY6448" fmla="*/ 6821804 h 6857998"/>
              <a:gd name="connsiteX6449" fmla="*/ 4814888 w 7705725"/>
              <a:gd name="connsiteY6449" fmla="*/ 6822122 h 6857998"/>
              <a:gd name="connsiteX6450" fmla="*/ 4805363 w 7705725"/>
              <a:gd name="connsiteY6450" fmla="*/ 6822439 h 6857998"/>
              <a:gd name="connsiteX6451" fmla="*/ 4800600 w 7705725"/>
              <a:gd name="connsiteY6451" fmla="*/ 6823074 h 6857998"/>
              <a:gd name="connsiteX6452" fmla="*/ 4795838 w 7705725"/>
              <a:gd name="connsiteY6452" fmla="*/ 6823709 h 6857998"/>
              <a:gd name="connsiteX6453" fmla="*/ 4791710 w 7705725"/>
              <a:gd name="connsiteY6453" fmla="*/ 6824344 h 6857998"/>
              <a:gd name="connsiteX6454" fmla="*/ 4787900 w 7705725"/>
              <a:gd name="connsiteY6454" fmla="*/ 6825932 h 6857998"/>
              <a:gd name="connsiteX6455" fmla="*/ 4785995 w 7705725"/>
              <a:gd name="connsiteY6455" fmla="*/ 6826567 h 6857998"/>
              <a:gd name="connsiteX6456" fmla="*/ 4784408 w 7705725"/>
              <a:gd name="connsiteY6456" fmla="*/ 6827837 h 6857998"/>
              <a:gd name="connsiteX6457" fmla="*/ 4783138 w 7705725"/>
              <a:gd name="connsiteY6457" fmla="*/ 6829107 h 6857998"/>
              <a:gd name="connsiteX6458" fmla="*/ 4782185 w 7705725"/>
              <a:gd name="connsiteY6458" fmla="*/ 6830377 h 6857998"/>
              <a:gd name="connsiteX6459" fmla="*/ 4781233 w 7705725"/>
              <a:gd name="connsiteY6459" fmla="*/ 6831964 h 6857998"/>
              <a:gd name="connsiteX6460" fmla="*/ 4780915 w 7705725"/>
              <a:gd name="connsiteY6460" fmla="*/ 6833869 h 6857998"/>
              <a:gd name="connsiteX6461" fmla="*/ 4780598 w 7705725"/>
              <a:gd name="connsiteY6461" fmla="*/ 6835774 h 6857998"/>
              <a:gd name="connsiteX6462" fmla="*/ 4780915 w 7705725"/>
              <a:gd name="connsiteY6462" fmla="*/ 6837997 h 6857998"/>
              <a:gd name="connsiteX6463" fmla="*/ 4781233 w 7705725"/>
              <a:gd name="connsiteY6463" fmla="*/ 6840537 h 6857998"/>
              <a:gd name="connsiteX6464" fmla="*/ 4782503 w 7705725"/>
              <a:gd name="connsiteY6464" fmla="*/ 6843394 h 6857998"/>
              <a:gd name="connsiteX6465" fmla="*/ 4783773 w 7705725"/>
              <a:gd name="connsiteY6465" fmla="*/ 6846569 h 6857998"/>
              <a:gd name="connsiteX6466" fmla="*/ 4785678 w 7705725"/>
              <a:gd name="connsiteY6466" fmla="*/ 6850062 h 6857998"/>
              <a:gd name="connsiteX6467" fmla="*/ 4773613 w 7705725"/>
              <a:gd name="connsiteY6467" fmla="*/ 6852284 h 6857998"/>
              <a:gd name="connsiteX6468" fmla="*/ 4762183 w 7705725"/>
              <a:gd name="connsiteY6468" fmla="*/ 6854189 h 6857998"/>
              <a:gd name="connsiteX6469" fmla="*/ 4751070 w 7705725"/>
              <a:gd name="connsiteY6469" fmla="*/ 6855777 h 6857998"/>
              <a:gd name="connsiteX6470" fmla="*/ 4740275 w 7705725"/>
              <a:gd name="connsiteY6470" fmla="*/ 6856729 h 6857998"/>
              <a:gd name="connsiteX6471" fmla="*/ 4729798 w 7705725"/>
              <a:gd name="connsiteY6471" fmla="*/ 6857682 h 6857998"/>
              <a:gd name="connsiteX6472" fmla="*/ 4719671 w 7705725"/>
              <a:gd name="connsiteY6472" fmla="*/ 6857998 h 6857998"/>
              <a:gd name="connsiteX6473" fmla="*/ 4699255 w 7705725"/>
              <a:gd name="connsiteY6473" fmla="*/ 6857998 h 6857998"/>
              <a:gd name="connsiteX6474" fmla="*/ 4679633 w 7705725"/>
              <a:gd name="connsiteY6474" fmla="*/ 6857682 h 6857998"/>
              <a:gd name="connsiteX6475" fmla="*/ 4660265 w 7705725"/>
              <a:gd name="connsiteY6475" fmla="*/ 6856729 h 6857998"/>
              <a:gd name="connsiteX6476" fmla="*/ 4640580 w 7705725"/>
              <a:gd name="connsiteY6476" fmla="*/ 6856094 h 6857998"/>
              <a:gd name="connsiteX6477" fmla="*/ 4620578 w 7705725"/>
              <a:gd name="connsiteY6477" fmla="*/ 6855777 h 6857998"/>
              <a:gd name="connsiteX6478" fmla="*/ 4621213 w 7705725"/>
              <a:gd name="connsiteY6478" fmla="*/ 6848474 h 6857998"/>
              <a:gd name="connsiteX6479" fmla="*/ 4620260 w 7705725"/>
              <a:gd name="connsiteY6479" fmla="*/ 6842442 h 6857998"/>
              <a:gd name="connsiteX6480" fmla="*/ 4619308 w 7705725"/>
              <a:gd name="connsiteY6480" fmla="*/ 6836409 h 6857998"/>
              <a:gd name="connsiteX6481" fmla="*/ 4617720 w 7705725"/>
              <a:gd name="connsiteY6481" fmla="*/ 6831329 h 6857998"/>
              <a:gd name="connsiteX6482" fmla="*/ 4615815 w 7705725"/>
              <a:gd name="connsiteY6482" fmla="*/ 6826567 h 6857998"/>
              <a:gd name="connsiteX6483" fmla="*/ 4613910 w 7705725"/>
              <a:gd name="connsiteY6483" fmla="*/ 6822122 h 6857998"/>
              <a:gd name="connsiteX6484" fmla="*/ 4610100 w 7705725"/>
              <a:gd name="connsiteY6484" fmla="*/ 6814184 h 6857998"/>
              <a:gd name="connsiteX6485" fmla="*/ 4608195 w 7705725"/>
              <a:gd name="connsiteY6485" fmla="*/ 6810374 h 6857998"/>
              <a:gd name="connsiteX6486" fmla="*/ 4607243 w 7705725"/>
              <a:gd name="connsiteY6486" fmla="*/ 6806564 h 6857998"/>
              <a:gd name="connsiteX6487" fmla="*/ 4606290 w 7705725"/>
              <a:gd name="connsiteY6487" fmla="*/ 6803072 h 6857998"/>
              <a:gd name="connsiteX6488" fmla="*/ 4606290 w 7705725"/>
              <a:gd name="connsiteY6488" fmla="*/ 6799262 h 6857998"/>
              <a:gd name="connsiteX6489" fmla="*/ 4606608 w 7705725"/>
              <a:gd name="connsiteY6489" fmla="*/ 6795134 h 6857998"/>
              <a:gd name="connsiteX6490" fmla="*/ 4608513 w 7705725"/>
              <a:gd name="connsiteY6490" fmla="*/ 6791007 h 6857998"/>
              <a:gd name="connsiteX6491" fmla="*/ 4611053 w 7705725"/>
              <a:gd name="connsiteY6491" fmla="*/ 6786244 h 6857998"/>
              <a:gd name="connsiteX6492" fmla="*/ 4614545 w 7705725"/>
              <a:gd name="connsiteY6492" fmla="*/ 6781482 h 6857998"/>
              <a:gd name="connsiteX6493" fmla="*/ 4610100 w 7705725"/>
              <a:gd name="connsiteY6493" fmla="*/ 6779894 h 6857998"/>
              <a:gd name="connsiteX6494" fmla="*/ 4605338 w 7705725"/>
              <a:gd name="connsiteY6494" fmla="*/ 6778307 h 6857998"/>
              <a:gd name="connsiteX6495" fmla="*/ 4594225 w 7705725"/>
              <a:gd name="connsiteY6495" fmla="*/ 6776084 h 6857998"/>
              <a:gd name="connsiteX6496" fmla="*/ 4582478 w 7705725"/>
              <a:gd name="connsiteY6496" fmla="*/ 6774179 h 6857998"/>
              <a:gd name="connsiteX6497" fmla="*/ 4569460 w 7705725"/>
              <a:gd name="connsiteY6497" fmla="*/ 6772909 h 6857998"/>
              <a:gd name="connsiteX6498" fmla="*/ 4555808 w 7705725"/>
              <a:gd name="connsiteY6498" fmla="*/ 6771957 h 6857998"/>
              <a:gd name="connsiteX6499" fmla="*/ 4541520 w 7705725"/>
              <a:gd name="connsiteY6499" fmla="*/ 6771639 h 6857998"/>
              <a:gd name="connsiteX6500" fmla="*/ 4526915 w 7705725"/>
              <a:gd name="connsiteY6500" fmla="*/ 6771639 h 6857998"/>
              <a:gd name="connsiteX6501" fmla="*/ 4511675 w 7705725"/>
              <a:gd name="connsiteY6501" fmla="*/ 6771957 h 6857998"/>
              <a:gd name="connsiteX6502" fmla="*/ 4496753 w 7705725"/>
              <a:gd name="connsiteY6502" fmla="*/ 6772909 h 6857998"/>
              <a:gd name="connsiteX6503" fmla="*/ 4481830 w 7705725"/>
              <a:gd name="connsiteY6503" fmla="*/ 6774179 h 6857998"/>
              <a:gd name="connsiteX6504" fmla="*/ 4467543 w 7705725"/>
              <a:gd name="connsiteY6504" fmla="*/ 6775767 h 6857998"/>
              <a:gd name="connsiteX6505" fmla="*/ 4453573 w 7705725"/>
              <a:gd name="connsiteY6505" fmla="*/ 6777989 h 6857998"/>
              <a:gd name="connsiteX6506" fmla="*/ 4440555 w 7705725"/>
              <a:gd name="connsiteY6506" fmla="*/ 6780212 h 6857998"/>
              <a:gd name="connsiteX6507" fmla="*/ 4428490 w 7705725"/>
              <a:gd name="connsiteY6507" fmla="*/ 6783069 h 6857998"/>
              <a:gd name="connsiteX6508" fmla="*/ 4417378 w 7705725"/>
              <a:gd name="connsiteY6508" fmla="*/ 6785927 h 6857998"/>
              <a:gd name="connsiteX6509" fmla="*/ 4407535 w 7705725"/>
              <a:gd name="connsiteY6509" fmla="*/ 6789419 h 6857998"/>
              <a:gd name="connsiteX6510" fmla="*/ 4404360 w 7705725"/>
              <a:gd name="connsiteY6510" fmla="*/ 6791007 h 6857998"/>
              <a:gd name="connsiteX6511" fmla="*/ 4401820 w 7705725"/>
              <a:gd name="connsiteY6511" fmla="*/ 6793229 h 6857998"/>
              <a:gd name="connsiteX6512" fmla="*/ 4400233 w 7705725"/>
              <a:gd name="connsiteY6512" fmla="*/ 6795452 h 6857998"/>
              <a:gd name="connsiteX6513" fmla="*/ 4398645 w 7705725"/>
              <a:gd name="connsiteY6513" fmla="*/ 6798309 h 6857998"/>
              <a:gd name="connsiteX6514" fmla="*/ 4397693 w 7705725"/>
              <a:gd name="connsiteY6514" fmla="*/ 6801484 h 6857998"/>
              <a:gd name="connsiteX6515" fmla="*/ 4397058 w 7705725"/>
              <a:gd name="connsiteY6515" fmla="*/ 6805294 h 6857998"/>
              <a:gd name="connsiteX6516" fmla="*/ 4395788 w 7705725"/>
              <a:gd name="connsiteY6516" fmla="*/ 6813867 h 6857998"/>
              <a:gd name="connsiteX6517" fmla="*/ 4386898 w 7705725"/>
              <a:gd name="connsiteY6517" fmla="*/ 6815137 h 6857998"/>
              <a:gd name="connsiteX6518" fmla="*/ 4377690 w 7705725"/>
              <a:gd name="connsiteY6518" fmla="*/ 6816089 h 6857998"/>
              <a:gd name="connsiteX6519" fmla="*/ 4368483 w 7705725"/>
              <a:gd name="connsiteY6519" fmla="*/ 6816407 h 6857998"/>
              <a:gd name="connsiteX6520" fmla="*/ 4359275 w 7705725"/>
              <a:gd name="connsiteY6520" fmla="*/ 6816407 h 6857998"/>
              <a:gd name="connsiteX6521" fmla="*/ 4350068 w 7705725"/>
              <a:gd name="connsiteY6521" fmla="*/ 6816407 h 6857998"/>
              <a:gd name="connsiteX6522" fmla="*/ 4340543 w 7705725"/>
              <a:gd name="connsiteY6522" fmla="*/ 6816089 h 6857998"/>
              <a:gd name="connsiteX6523" fmla="*/ 4322128 w 7705725"/>
              <a:gd name="connsiteY6523" fmla="*/ 6815137 h 6857998"/>
              <a:gd name="connsiteX6524" fmla="*/ 4304030 w 7705725"/>
              <a:gd name="connsiteY6524" fmla="*/ 6813232 h 6857998"/>
              <a:gd name="connsiteX6525" fmla="*/ 4285933 w 7705725"/>
              <a:gd name="connsiteY6525" fmla="*/ 6810374 h 6857998"/>
              <a:gd name="connsiteX6526" fmla="*/ 4250690 w 7705725"/>
              <a:gd name="connsiteY6526" fmla="*/ 6805612 h 6857998"/>
              <a:gd name="connsiteX6527" fmla="*/ 4234180 w 7705725"/>
              <a:gd name="connsiteY6527" fmla="*/ 6803072 h 6857998"/>
              <a:gd name="connsiteX6528" fmla="*/ 4217988 w 7705725"/>
              <a:gd name="connsiteY6528" fmla="*/ 6800214 h 6857998"/>
              <a:gd name="connsiteX6529" fmla="*/ 4210050 w 7705725"/>
              <a:gd name="connsiteY6529" fmla="*/ 6799579 h 6857998"/>
              <a:gd name="connsiteX6530" fmla="*/ 4202430 w 7705725"/>
              <a:gd name="connsiteY6530" fmla="*/ 6798627 h 6857998"/>
              <a:gd name="connsiteX6531" fmla="*/ 4194810 w 7705725"/>
              <a:gd name="connsiteY6531" fmla="*/ 6798309 h 6857998"/>
              <a:gd name="connsiteX6532" fmla="*/ 4187825 w 7705725"/>
              <a:gd name="connsiteY6532" fmla="*/ 6798309 h 6857998"/>
              <a:gd name="connsiteX6533" fmla="*/ 4180523 w 7705725"/>
              <a:gd name="connsiteY6533" fmla="*/ 6798627 h 6857998"/>
              <a:gd name="connsiteX6534" fmla="*/ 4173855 w 7705725"/>
              <a:gd name="connsiteY6534" fmla="*/ 6799262 h 6857998"/>
              <a:gd name="connsiteX6535" fmla="*/ 4166870 w 7705725"/>
              <a:gd name="connsiteY6535" fmla="*/ 6800214 h 6857998"/>
              <a:gd name="connsiteX6536" fmla="*/ 4160520 w 7705725"/>
              <a:gd name="connsiteY6536" fmla="*/ 6801802 h 6857998"/>
              <a:gd name="connsiteX6537" fmla="*/ 4154170 w 7705725"/>
              <a:gd name="connsiteY6537" fmla="*/ 6803707 h 6857998"/>
              <a:gd name="connsiteX6538" fmla="*/ 4148138 w 7705725"/>
              <a:gd name="connsiteY6538" fmla="*/ 6805929 h 6857998"/>
              <a:gd name="connsiteX6539" fmla="*/ 4142423 w 7705725"/>
              <a:gd name="connsiteY6539" fmla="*/ 6809104 h 6857998"/>
              <a:gd name="connsiteX6540" fmla="*/ 4137343 w 7705725"/>
              <a:gd name="connsiteY6540" fmla="*/ 6812279 h 6857998"/>
              <a:gd name="connsiteX6541" fmla="*/ 4117658 w 7705725"/>
              <a:gd name="connsiteY6541" fmla="*/ 6805929 h 6857998"/>
              <a:gd name="connsiteX6542" fmla="*/ 4096385 w 7705725"/>
              <a:gd name="connsiteY6542" fmla="*/ 6799579 h 6857998"/>
              <a:gd name="connsiteX6543" fmla="*/ 4085908 w 7705725"/>
              <a:gd name="connsiteY6543" fmla="*/ 6796404 h 6857998"/>
              <a:gd name="connsiteX6544" fmla="*/ 4075748 w 7705725"/>
              <a:gd name="connsiteY6544" fmla="*/ 6793864 h 6857998"/>
              <a:gd name="connsiteX6545" fmla="*/ 4065588 w 7705725"/>
              <a:gd name="connsiteY6545" fmla="*/ 6791959 h 6857998"/>
              <a:gd name="connsiteX6546" fmla="*/ 4055745 w 7705725"/>
              <a:gd name="connsiteY6546" fmla="*/ 6790054 h 6857998"/>
              <a:gd name="connsiteX6547" fmla="*/ 4050983 w 7705725"/>
              <a:gd name="connsiteY6547" fmla="*/ 6789737 h 6857998"/>
              <a:gd name="connsiteX6548" fmla="*/ 4046220 w 7705725"/>
              <a:gd name="connsiteY6548" fmla="*/ 6789419 h 6857998"/>
              <a:gd name="connsiteX6549" fmla="*/ 4041775 w 7705725"/>
              <a:gd name="connsiteY6549" fmla="*/ 6789419 h 6857998"/>
              <a:gd name="connsiteX6550" fmla="*/ 4037330 w 7705725"/>
              <a:gd name="connsiteY6550" fmla="*/ 6789419 h 6857998"/>
              <a:gd name="connsiteX6551" fmla="*/ 4033203 w 7705725"/>
              <a:gd name="connsiteY6551" fmla="*/ 6789737 h 6857998"/>
              <a:gd name="connsiteX6552" fmla="*/ 4029393 w 7705725"/>
              <a:gd name="connsiteY6552" fmla="*/ 6790372 h 6857998"/>
              <a:gd name="connsiteX6553" fmla="*/ 4025583 w 7705725"/>
              <a:gd name="connsiteY6553" fmla="*/ 6791642 h 6857998"/>
              <a:gd name="connsiteX6554" fmla="*/ 4022090 w 7705725"/>
              <a:gd name="connsiteY6554" fmla="*/ 6793229 h 6857998"/>
              <a:gd name="connsiteX6555" fmla="*/ 4018915 w 7705725"/>
              <a:gd name="connsiteY6555" fmla="*/ 6795134 h 6857998"/>
              <a:gd name="connsiteX6556" fmla="*/ 4015740 w 7705725"/>
              <a:gd name="connsiteY6556" fmla="*/ 6797357 h 6857998"/>
              <a:gd name="connsiteX6557" fmla="*/ 4013200 w 7705725"/>
              <a:gd name="connsiteY6557" fmla="*/ 6799897 h 6857998"/>
              <a:gd name="connsiteX6558" fmla="*/ 4010978 w 7705725"/>
              <a:gd name="connsiteY6558" fmla="*/ 6803389 h 6857998"/>
              <a:gd name="connsiteX6559" fmla="*/ 4008755 w 7705725"/>
              <a:gd name="connsiteY6559" fmla="*/ 6806564 h 6857998"/>
              <a:gd name="connsiteX6560" fmla="*/ 4006850 w 7705725"/>
              <a:gd name="connsiteY6560" fmla="*/ 6811009 h 6857998"/>
              <a:gd name="connsiteX6561" fmla="*/ 4005263 w 7705725"/>
              <a:gd name="connsiteY6561" fmla="*/ 6815454 h 6857998"/>
              <a:gd name="connsiteX6562" fmla="*/ 4003993 w 7705725"/>
              <a:gd name="connsiteY6562" fmla="*/ 6820217 h 6857998"/>
              <a:gd name="connsiteX6563" fmla="*/ 3998595 w 7705725"/>
              <a:gd name="connsiteY6563" fmla="*/ 6817359 h 6857998"/>
              <a:gd name="connsiteX6564" fmla="*/ 3992880 w 7705725"/>
              <a:gd name="connsiteY6564" fmla="*/ 6815454 h 6857998"/>
              <a:gd name="connsiteX6565" fmla="*/ 3987165 w 7705725"/>
              <a:gd name="connsiteY6565" fmla="*/ 6813867 h 6857998"/>
              <a:gd name="connsiteX6566" fmla="*/ 3981133 w 7705725"/>
              <a:gd name="connsiteY6566" fmla="*/ 6812597 h 6857998"/>
              <a:gd name="connsiteX6567" fmla="*/ 3975418 w 7705725"/>
              <a:gd name="connsiteY6567" fmla="*/ 6812279 h 6857998"/>
              <a:gd name="connsiteX6568" fmla="*/ 3969385 w 7705725"/>
              <a:gd name="connsiteY6568" fmla="*/ 6812279 h 6857998"/>
              <a:gd name="connsiteX6569" fmla="*/ 3963353 w 7705725"/>
              <a:gd name="connsiteY6569" fmla="*/ 6812597 h 6857998"/>
              <a:gd name="connsiteX6570" fmla="*/ 3957320 w 7705725"/>
              <a:gd name="connsiteY6570" fmla="*/ 6813549 h 6857998"/>
              <a:gd name="connsiteX6571" fmla="*/ 3944938 w 7705725"/>
              <a:gd name="connsiteY6571" fmla="*/ 6815137 h 6857998"/>
              <a:gd name="connsiteX6572" fmla="*/ 3932873 w 7705725"/>
              <a:gd name="connsiteY6572" fmla="*/ 6816407 h 6857998"/>
              <a:gd name="connsiteX6573" fmla="*/ 3926523 w 7705725"/>
              <a:gd name="connsiteY6573" fmla="*/ 6817042 h 6857998"/>
              <a:gd name="connsiteX6574" fmla="*/ 3919855 w 7705725"/>
              <a:gd name="connsiteY6574" fmla="*/ 6817359 h 6857998"/>
              <a:gd name="connsiteX6575" fmla="*/ 3913823 w 7705725"/>
              <a:gd name="connsiteY6575" fmla="*/ 6817042 h 6857998"/>
              <a:gd name="connsiteX6576" fmla="*/ 3907473 w 7705725"/>
              <a:gd name="connsiteY6576" fmla="*/ 6816407 h 6857998"/>
              <a:gd name="connsiteX6577" fmla="*/ 3903028 w 7705725"/>
              <a:gd name="connsiteY6577" fmla="*/ 6815772 h 6857998"/>
              <a:gd name="connsiteX6578" fmla="*/ 3898900 w 7705725"/>
              <a:gd name="connsiteY6578" fmla="*/ 6814502 h 6857998"/>
              <a:gd name="connsiteX6579" fmla="*/ 3894455 w 7705725"/>
              <a:gd name="connsiteY6579" fmla="*/ 6813232 h 6857998"/>
              <a:gd name="connsiteX6580" fmla="*/ 3889693 w 7705725"/>
              <a:gd name="connsiteY6580" fmla="*/ 6811327 h 6857998"/>
              <a:gd name="connsiteX6581" fmla="*/ 3880803 w 7705725"/>
              <a:gd name="connsiteY6581" fmla="*/ 6807517 h 6857998"/>
              <a:gd name="connsiteX6582" fmla="*/ 3871595 w 7705725"/>
              <a:gd name="connsiteY6582" fmla="*/ 6803072 h 6857998"/>
              <a:gd name="connsiteX6583" fmla="*/ 3863023 w 7705725"/>
              <a:gd name="connsiteY6583" fmla="*/ 6798309 h 6857998"/>
              <a:gd name="connsiteX6584" fmla="*/ 3854768 w 7705725"/>
              <a:gd name="connsiteY6584" fmla="*/ 6794499 h 6857998"/>
              <a:gd name="connsiteX6585" fmla="*/ 3846831 w 7705725"/>
              <a:gd name="connsiteY6585" fmla="*/ 6791642 h 6857998"/>
              <a:gd name="connsiteX6586" fmla="*/ 3843020 w 7705725"/>
              <a:gd name="connsiteY6586" fmla="*/ 6790372 h 6857998"/>
              <a:gd name="connsiteX6587" fmla="*/ 3839528 w 7705725"/>
              <a:gd name="connsiteY6587" fmla="*/ 6789737 h 6857998"/>
              <a:gd name="connsiteX6588" fmla="*/ 3836988 w 7705725"/>
              <a:gd name="connsiteY6588" fmla="*/ 6789737 h 6857998"/>
              <a:gd name="connsiteX6589" fmla="*/ 3834448 w 7705725"/>
              <a:gd name="connsiteY6589" fmla="*/ 6790054 h 6857998"/>
              <a:gd name="connsiteX6590" fmla="*/ 3831591 w 7705725"/>
              <a:gd name="connsiteY6590" fmla="*/ 6790372 h 6857998"/>
              <a:gd name="connsiteX6591" fmla="*/ 3828734 w 7705725"/>
              <a:gd name="connsiteY6591" fmla="*/ 6791642 h 6857998"/>
              <a:gd name="connsiteX6592" fmla="*/ 3823018 w 7705725"/>
              <a:gd name="connsiteY6592" fmla="*/ 6793864 h 6857998"/>
              <a:gd name="connsiteX6593" fmla="*/ 3817303 w 7705725"/>
              <a:gd name="connsiteY6593" fmla="*/ 6797039 h 6857998"/>
              <a:gd name="connsiteX6594" fmla="*/ 3807143 w 7705725"/>
              <a:gd name="connsiteY6594" fmla="*/ 6802437 h 6857998"/>
              <a:gd name="connsiteX6595" fmla="*/ 3802698 w 7705725"/>
              <a:gd name="connsiteY6595" fmla="*/ 6804659 h 6857998"/>
              <a:gd name="connsiteX6596" fmla="*/ 3800793 w 7705725"/>
              <a:gd name="connsiteY6596" fmla="*/ 6805294 h 6857998"/>
              <a:gd name="connsiteX6597" fmla="*/ 3798888 w 7705725"/>
              <a:gd name="connsiteY6597" fmla="*/ 6805612 h 6857998"/>
              <a:gd name="connsiteX6598" fmla="*/ 3789363 w 7705725"/>
              <a:gd name="connsiteY6598" fmla="*/ 6805929 h 6857998"/>
              <a:gd name="connsiteX6599" fmla="*/ 3779838 w 7705725"/>
              <a:gd name="connsiteY6599" fmla="*/ 6805612 h 6857998"/>
              <a:gd name="connsiteX6600" fmla="*/ 3770313 w 7705725"/>
              <a:gd name="connsiteY6600" fmla="*/ 6804659 h 6857998"/>
              <a:gd name="connsiteX6601" fmla="*/ 3760470 w 7705725"/>
              <a:gd name="connsiteY6601" fmla="*/ 6803707 h 6857998"/>
              <a:gd name="connsiteX6602" fmla="*/ 3750310 w 7705725"/>
              <a:gd name="connsiteY6602" fmla="*/ 6802437 h 6857998"/>
              <a:gd name="connsiteX6603" fmla="*/ 3740468 w 7705725"/>
              <a:gd name="connsiteY6603" fmla="*/ 6800532 h 6857998"/>
              <a:gd name="connsiteX6604" fmla="*/ 3720465 w 7705725"/>
              <a:gd name="connsiteY6604" fmla="*/ 6796404 h 6857998"/>
              <a:gd name="connsiteX6605" fmla="*/ 3700780 w 7705725"/>
              <a:gd name="connsiteY6605" fmla="*/ 6791642 h 6857998"/>
              <a:gd name="connsiteX6606" fmla="*/ 3681413 w 7705725"/>
              <a:gd name="connsiteY6606" fmla="*/ 6786562 h 6857998"/>
              <a:gd name="connsiteX6607" fmla="*/ 3662363 w 7705725"/>
              <a:gd name="connsiteY6607" fmla="*/ 6781799 h 6857998"/>
              <a:gd name="connsiteX6608" fmla="*/ 3643948 w 7705725"/>
              <a:gd name="connsiteY6608" fmla="*/ 6777354 h 6857998"/>
              <a:gd name="connsiteX6609" fmla="*/ 3635694 w 7705725"/>
              <a:gd name="connsiteY6609" fmla="*/ 6775449 h 6857998"/>
              <a:gd name="connsiteX6610" fmla="*/ 3627438 w 7705725"/>
              <a:gd name="connsiteY6610" fmla="*/ 6773227 h 6857998"/>
              <a:gd name="connsiteX6611" fmla="*/ 3608070 w 7705725"/>
              <a:gd name="connsiteY6611" fmla="*/ 6767512 h 6857998"/>
              <a:gd name="connsiteX6612" fmla="*/ 3565208 w 7705725"/>
              <a:gd name="connsiteY6612" fmla="*/ 6753859 h 6857998"/>
              <a:gd name="connsiteX6613" fmla="*/ 3541396 w 7705725"/>
              <a:gd name="connsiteY6613" fmla="*/ 6746874 h 6857998"/>
              <a:gd name="connsiteX6614" fmla="*/ 3529330 w 7705725"/>
              <a:gd name="connsiteY6614" fmla="*/ 6743382 h 6857998"/>
              <a:gd name="connsiteX6615" fmla="*/ 3517265 w 7705725"/>
              <a:gd name="connsiteY6615" fmla="*/ 6740207 h 6857998"/>
              <a:gd name="connsiteX6616" fmla="*/ 3504883 w 7705725"/>
              <a:gd name="connsiteY6616" fmla="*/ 6737349 h 6857998"/>
              <a:gd name="connsiteX6617" fmla="*/ 3492183 w 7705725"/>
              <a:gd name="connsiteY6617" fmla="*/ 6735127 h 6857998"/>
              <a:gd name="connsiteX6618" fmla="*/ 3480118 w 7705725"/>
              <a:gd name="connsiteY6618" fmla="*/ 6732904 h 6857998"/>
              <a:gd name="connsiteX6619" fmla="*/ 3467735 w 7705725"/>
              <a:gd name="connsiteY6619" fmla="*/ 6730999 h 6857998"/>
              <a:gd name="connsiteX6620" fmla="*/ 3459798 w 7705725"/>
              <a:gd name="connsiteY6620" fmla="*/ 6730047 h 6857998"/>
              <a:gd name="connsiteX6621" fmla="*/ 3452495 w 7705725"/>
              <a:gd name="connsiteY6621" fmla="*/ 6729412 h 6857998"/>
              <a:gd name="connsiteX6622" fmla="*/ 3444875 w 7705725"/>
              <a:gd name="connsiteY6622" fmla="*/ 6729094 h 6857998"/>
              <a:gd name="connsiteX6623" fmla="*/ 3437573 w 7705725"/>
              <a:gd name="connsiteY6623" fmla="*/ 6729094 h 6857998"/>
              <a:gd name="connsiteX6624" fmla="*/ 3422969 w 7705725"/>
              <a:gd name="connsiteY6624" fmla="*/ 6729412 h 6857998"/>
              <a:gd name="connsiteX6625" fmla="*/ 3408681 w 7705725"/>
              <a:gd name="connsiteY6625" fmla="*/ 6729729 h 6857998"/>
              <a:gd name="connsiteX6626" fmla="*/ 3394710 w 7705725"/>
              <a:gd name="connsiteY6626" fmla="*/ 6730047 h 6857998"/>
              <a:gd name="connsiteX6627" fmla="*/ 3387408 w 7705725"/>
              <a:gd name="connsiteY6627" fmla="*/ 6729729 h 6857998"/>
              <a:gd name="connsiteX6628" fmla="*/ 3380740 w 7705725"/>
              <a:gd name="connsiteY6628" fmla="*/ 6729412 h 6857998"/>
              <a:gd name="connsiteX6629" fmla="*/ 3373755 w 7705725"/>
              <a:gd name="connsiteY6629" fmla="*/ 6728777 h 6857998"/>
              <a:gd name="connsiteX6630" fmla="*/ 3366770 w 7705725"/>
              <a:gd name="connsiteY6630" fmla="*/ 6727507 h 6857998"/>
              <a:gd name="connsiteX6631" fmla="*/ 3359785 w 7705725"/>
              <a:gd name="connsiteY6631" fmla="*/ 6725919 h 6857998"/>
              <a:gd name="connsiteX6632" fmla="*/ 3353118 w 7705725"/>
              <a:gd name="connsiteY6632" fmla="*/ 6724014 h 6857998"/>
              <a:gd name="connsiteX6633" fmla="*/ 3345180 w 7705725"/>
              <a:gd name="connsiteY6633" fmla="*/ 6721474 h 6857998"/>
              <a:gd name="connsiteX6634" fmla="*/ 3337243 w 7705725"/>
              <a:gd name="connsiteY6634" fmla="*/ 6718299 h 6857998"/>
              <a:gd name="connsiteX6635" fmla="*/ 3322003 w 7705725"/>
              <a:gd name="connsiteY6635" fmla="*/ 6711632 h 6857998"/>
              <a:gd name="connsiteX6636" fmla="*/ 3306763 w 7705725"/>
              <a:gd name="connsiteY6636" fmla="*/ 6704964 h 6857998"/>
              <a:gd name="connsiteX6637" fmla="*/ 3291205 w 7705725"/>
              <a:gd name="connsiteY6637" fmla="*/ 6697979 h 6857998"/>
              <a:gd name="connsiteX6638" fmla="*/ 3275966 w 7705725"/>
              <a:gd name="connsiteY6638" fmla="*/ 6691629 h 6857998"/>
              <a:gd name="connsiteX6639" fmla="*/ 3268028 w 7705725"/>
              <a:gd name="connsiteY6639" fmla="*/ 6689089 h 6857998"/>
              <a:gd name="connsiteX6640" fmla="*/ 3260090 w 7705725"/>
              <a:gd name="connsiteY6640" fmla="*/ 6686232 h 6857998"/>
              <a:gd name="connsiteX6641" fmla="*/ 3251835 w 7705725"/>
              <a:gd name="connsiteY6641" fmla="*/ 6684644 h 6857998"/>
              <a:gd name="connsiteX6642" fmla="*/ 3243263 w 7705725"/>
              <a:gd name="connsiteY6642" fmla="*/ 6682739 h 6857998"/>
              <a:gd name="connsiteX6643" fmla="*/ 3234690 w 7705725"/>
              <a:gd name="connsiteY6643" fmla="*/ 6681152 h 6857998"/>
              <a:gd name="connsiteX6644" fmla="*/ 3226118 w 7705725"/>
              <a:gd name="connsiteY6644" fmla="*/ 6680199 h 6857998"/>
              <a:gd name="connsiteX6645" fmla="*/ 3230881 w 7705725"/>
              <a:gd name="connsiteY6645" fmla="*/ 6673849 h 6857998"/>
              <a:gd name="connsiteX6646" fmla="*/ 3234373 w 7705725"/>
              <a:gd name="connsiteY6646" fmla="*/ 6667817 h 6857998"/>
              <a:gd name="connsiteX6647" fmla="*/ 3236913 w 7705725"/>
              <a:gd name="connsiteY6647" fmla="*/ 6662102 h 6857998"/>
              <a:gd name="connsiteX6648" fmla="*/ 3238818 w 7705725"/>
              <a:gd name="connsiteY6648" fmla="*/ 6657022 h 6857998"/>
              <a:gd name="connsiteX6649" fmla="*/ 3240089 w 7705725"/>
              <a:gd name="connsiteY6649" fmla="*/ 6651624 h 6857998"/>
              <a:gd name="connsiteX6650" fmla="*/ 3240723 w 7705725"/>
              <a:gd name="connsiteY6650" fmla="*/ 6646862 h 6857998"/>
              <a:gd name="connsiteX6651" fmla="*/ 3241675 w 7705725"/>
              <a:gd name="connsiteY6651" fmla="*/ 6637019 h 6857998"/>
              <a:gd name="connsiteX6652" fmla="*/ 3223261 w 7705725"/>
              <a:gd name="connsiteY6652" fmla="*/ 6632892 h 6857998"/>
              <a:gd name="connsiteX6653" fmla="*/ 3205798 w 7705725"/>
              <a:gd name="connsiteY6653" fmla="*/ 6629082 h 6857998"/>
              <a:gd name="connsiteX6654" fmla="*/ 3196908 w 7705725"/>
              <a:gd name="connsiteY6654" fmla="*/ 6627494 h 6857998"/>
              <a:gd name="connsiteX6655" fmla="*/ 3188336 w 7705725"/>
              <a:gd name="connsiteY6655" fmla="*/ 6626542 h 6857998"/>
              <a:gd name="connsiteX6656" fmla="*/ 3179763 w 7705725"/>
              <a:gd name="connsiteY6656" fmla="*/ 6625589 h 6857998"/>
              <a:gd name="connsiteX6657" fmla="*/ 3171508 w 7705725"/>
              <a:gd name="connsiteY6657" fmla="*/ 6625272 h 6857998"/>
              <a:gd name="connsiteX6658" fmla="*/ 3164840 w 7705725"/>
              <a:gd name="connsiteY6658" fmla="*/ 6625272 h 6857998"/>
              <a:gd name="connsiteX6659" fmla="*/ 3158490 w 7705725"/>
              <a:gd name="connsiteY6659" fmla="*/ 6625907 h 6857998"/>
              <a:gd name="connsiteX6660" fmla="*/ 3152140 w 7705725"/>
              <a:gd name="connsiteY6660" fmla="*/ 6627177 h 6857998"/>
              <a:gd name="connsiteX6661" fmla="*/ 3145791 w 7705725"/>
              <a:gd name="connsiteY6661" fmla="*/ 6628447 h 6857998"/>
              <a:gd name="connsiteX6662" fmla="*/ 3132455 w 7705725"/>
              <a:gd name="connsiteY6662" fmla="*/ 6631622 h 6857998"/>
              <a:gd name="connsiteX6663" fmla="*/ 3119438 w 7705725"/>
              <a:gd name="connsiteY6663" fmla="*/ 6635432 h 6857998"/>
              <a:gd name="connsiteX6664" fmla="*/ 3106103 w 7705725"/>
              <a:gd name="connsiteY6664" fmla="*/ 6638924 h 6857998"/>
              <a:gd name="connsiteX6665" fmla="*/ 3099435 w 7705725"/>
              <a:gd name="connsiteY6665" fmla="*/ 6640512 h 6857998"/>
              <a:gd name="connsiteX6666" fmla="*/ 3092768 w 7705725"/>
              <a:gd name="connsiteY6666" fmla="*/ 6641782 h 6857998"/>
              <a:gd name="connsiteX6667" fmla="*/ 3086100 w 7705725"/>
              <a:gd name="connsiteY6667" fmla="*/ 6642734 h 6857998"/>
              <a:gd name="connsiteX6668" fmla="*/ 3079433 w 7705725"/>
              <a:gd name="connsiteY6668" fmla="*/ 6643369 h 6857998"/>
              <a:gd name="connsiteX6669" fmla="*/ 3072449 w 7705725"/>
              <a:gd name="connsiteY6669" fmla="*/ 6643369 h 6857998"/>
              <a:gd name="connsiteX6670" fmla="*/ 3066098 w 7705725"/>
              <a:gd name="connsiteY6670" fmla="*/ 6643052 h 6857998"/>
              <a:gd name="connsiteX6671" fmla="*/ 3061018 w 7705725"/>
              <a:gd name="connsiteY6671" fmla="*/ 6642099 h 6857998"/>
              <a:gd name="connsiteX6672" fmla="*/ 3055303 w 7705725"/>
              <a:gd name="connsiteY6672" fmla="*/ 6641147 h 6857998"/>
              <a:gd name="connsiteX6673" fmla="*/ 3049905 w 7705725"/>
              <a:gd name="connsiteY6673" fmla="*/ 6639559 h 6857998"/>
              <a:gd name="connsiteX6674" fmla="*/ 3044190 w 7705725"/>
              <a:gd name="connsiteY6674" fmla="*/ 6637337 h 6857998"/>
              <a:gd name="connsiteX6675" fmla="*/ 3039110 w 7705725"/>
              <a:gd name="connsiteY6675" fmla="*/ 6635114 h 6857998"/>
              <a:gd name="connsiteX6676" fmla="*/ 3033713 w 7705725"/>
              <a:gd name="connsiteY6676" fmla="*/ 6632574 h 6857998"/>
              <a:gd name="connsiteX6677" fmla="*/ 3022918 w 7705725"/>
              <a:gd name="connsiteY6677" fmla="*/ 6626859 h 6857998"/>
              <a:gd name="connsiteX6678" fmla="*/ 3011805 w 7705725"/>
              <a:gd name="connsiteY6678" fmla="*/ 6621144 h 6857998"/>
              <a:gd name="connsiteX6679" fmla="*/ 3001010 w 7705725"/>
              <a:gd name="connsiteY6679" fmla="*/ 6616064 h 6857998"/>
              <a:gd name="connsiteX6680" fmla="*/ 2995613 w 7705725"/>
              <a:gd name="connsiteY6680" fmla="*/ 6613842 h 6857998"/>
              <a:gd name="connsiteX6681" fmla="*/ 2990215 w 7705725"/>
              <a:gd name="connsiteY6681" fmla="*/ 6611937 h 6857998"/>
              <a:gd name="connsiteX6682" fmla="*/ 2984819 w 7705725"/>
              <a:gd name="connsiteY6682" fmla="*/ 6610032 h 6857998"/>
              <a:gd name="connsiteX6683" fmla="*/ 2979420 w 7705725"/>
              <a:gd name="connsiteY6683" fmla="*/ 6609397 h 6857998"/>
              <a:gd name="connsiteX6684" fmla="*/ 2974975 w 7705725"/>
              <a:gd name="connsiteY6684" fmla="*/ 6608762 h 6857998"/>
              <a:gd name="connsiteX6685" fmla="*/ 2969895 w 7705725"/>
              <a:gd name="connsiteY6685" fmla="*/ 6608762 h 6857998"/>
              <a:gd name="connsiteX6686" fmla="*/ 2964815 w 7705725"/>
              <a:gd name="connsiteY6686" fmla="*/ 6608762 h 6857998"/>
              <a:gd name="connsiteX6687" fmla="*/ 2959418 w 7705725"/>
              <a:gd name="connsiteY6687" fmla="*/ 6609079 h 6857998"/>
              <a:gd name="connsiteX6688" fmla="*/ 2947988 w 7705725"/>
              <a:gd name="connsiteY6688" fmla="*/ 6609714 h 6857998"/>
              <a:gd name="connsiteX6689" fmla="*/ 2935923 w 7705725"/>
              <a:gd name="connsiteY6689" fmla="*/ 6611302 h 6857998"/>
              <a:gd name="connsiteX6690" fmla="*/ 2923223 w 7705725"/>
              <a:gd name="connsiteY6690" fmla="*/ 6612572 h 6857998"/>
              <a:gd name="connsiteX6691" fmla="*/ 2909888 w 7705725"/>
              <a:gd name="connsiteY6691" fmla="*/ 6613207 h 6857998"/>
              <a:gd name="connsiteX6692" fmla="*/ 2903220 w 7705725"/>
              <a:gd name="connsiteY6692" fmla="*/ 6613207 h 6857998"/>
              <a:gd name="connsiteX6693" fmla="*/ 2895918 w 7705725"/>
              <a:gd name="connsiteY6693" fmla="*/ 6612889 h 6857998"/>
              <a:gd name="connsiteX6694" fmla="*/ 2888933 w 7705725"/>
              <a:gd name="connsiteY6694" fmla="*/ 6612572 h 6857998"/>
              <a:gd name="connsiteX6695" fmla="*/ 2881313 w 7705725"/>
              <a:gd name="connsiteY6695" fmla="*/ 6611302 h 6857998"/>
              <a:gd name="connsiteX6696" fmla="*/ 2737803 w 7705725"/>
              <a:gd name="connsiteY6696" fmla="*/ 6584632 h 6857998"/>
              <a:gd name="connsiteX6697" fmla="*/ 2702878 w 7705725"/>
              <a:gd name="connsiteY6697" fmla="*/ 6578599 h 6857998"/>
              <a:gd name="connsiteX6698" fmla="*/ 2668588 w 7705725"/>
              <a:gd name="connsiteY6698" fmla="*/ 6572249 h 6857998"/>
              <a:gd name="connsiteX6699" fmla="*/ 2634299 w 7705725"/>
              <a:gd name="connsiteY6699" fmla="*/ 6565264 h 6857998"/>
              <a:gd name="connsiteX6700" fmla="*/ 2600008 w 7705725"/>
              <a:gd name="connsiteY6700" fmla="*/ 6557644 h 6857998"/>
              <a:gd name="connsiteX6701" fmla="*/ 2466975 w 7705725"/>
              <a:gd name="connsiteY6701" fmla="*/ 6527482 h 6857998"/>
              <a:gd name="connsiteX6702" fmla="*/ 2433638 w 7705725"/>
              <a:gd name="connsiteY6702" fmla="*/ 6518274 h 6857998"/>
              <a:gd name="connsiteX6703" fmla="*/ 2400618 w 7705725"/>
              <a:gd name="connsiteY6703" fmla="*/ 6508114 h 6857998"/>
              <a:gd name="connsiteX6704" fmla="*/ 2367598 w 7705725"/>
              <a:gd name="connsiteY6704" fmla="*/ 6497637 h 6857998"/>
              <a:gd name="connsiteX6705" fmla="*/ 2335213 w 7705725"/>
              <a:gd name="connsiteY6705" fmla="*/ 6487159 h 6857998"/>
              <a:gd name="connsiteX6706" fmla="*/ 2245043 w 7705725"/>
              <a:gd name="connsiteY6706" fmla="*/ 6456044 h 6857998"/>
              <a:gd name="connsiteX6707" fmla="*/ 2200275 w 7705725"/>
              <a:gd name="connsiteY6707" fmla="*/ 6439852 h 6857998"/>
              <a:gd name="connsiteX6708" fmla="*/ 2154873 w 7705725"/>
              <a:gd name="connsiteY6708" fmla="*/ 6423342 h 6857998"/>
              <a:gd name="connsiteX6709" fmla="*/ 2109788 w 7705725"/>
              <a:gd name="connsiteY6709" fmla="*/ 6406832 h 6857998"/>
              <a:gd name="connsiteX6710" fmla="*/ 2064385 w 7705725"/>
              <a:gd name="connsiteY6710" fmla="*/ 6389687 h 6857998"/>
              <a:gd name="connsiteX6711" fmla="*/ 2019300 w 7705725"/>
              <a:gd name="connsiteY6711" fmla="*/ 6372224 h 6857998"/>
              <a:gd name="connsiteX6712" fmla="*/ 1973580 w 7705725"/>
              <a:gd name="connsiteY6712" fmla="*/ 6354127 h 6857998"/>
              <a:gd name="connsiteX6713" fmla="*/ 1927860 w 7705725"/>
              <a:gd name="connsiteY6713" fmla="*/ 6335712 h 6857998"/>
              <a:gd name="connsiteX6714" fmla="*/ 1881823 w 7705725"/>
              <a:gd name="connsiteY6714" fmla="*/ 6316662 h 6857998"/>
              <a:gd name="connsiteX6715" fmla="*/ 1835468 w 7705725"/>
              <a:gd name="connsiteY6715" fmla="*/ 6296659 h 6857998"/>
              <a:gd name="connsiteX6716" fmla="*/ 1789113 w 7705725"/>
              <a:gd name="connsiteY6716" fmla="*/ 6276339 h 6857998"/>
              <a:gd name="connsiteX6717" fmla="*/ 1742440 w 7705725"/>
              <a:gd name="connsiteY6717" fmla="*/ 6255384 h 6857998"/>
              <a:gd name="connsiteX6718" fmla="*/ 1695768 w 7705725"/>
              <a:gd name="connsiteY6718" fmla="*/ 6233159 h 6857998"/>
              <a:gd name="connsiteX6719" fmla="*/ 1648143 w 7705725"/>
              <a:gd name="connsiteY6719" fmla="*/ 6210299 h 6857998"/>
              <a:gd name="connsiteX6720" fmla="*/ 1600518 w 7705725"/>
              <a:gd name="connsiteY6720" fmla="*/ 6186169 h 6857998"/>
              <a:gd name="connsiteX6721" fmla="*/ 1596390 w 7705725"/>
              <a:gd name="connsiteY6721" fmla="*/ 6184582 h 6857998"/>
              <a:gd name="connsiteX6722" fmla="*/ 1592580 w 7705725"/>
              <a:gd name="connsiteY6722" fmla="*/ 6183312 h 6857998"/>
              <a:gd name="connsiteX6723" fmla="*/ 1588770 w 7705725"/>
              <a:gd name="connsiteY6723" fmla="*/ 6182359 h 6857998"/>
              <a:gd name="connsiteX6724" fmla="*/ 1585595 w 7705725"/>
              <a:gd name="connsiteY6724" fmla="*/ 6182042 h 6857998"/>
              <a:gd name="connsiteX6725" fmla="*/ 1579563 w 7705725"/>
              <a:gd name="connsiteY6725" fmla="*/ 6181407 h 6857998"/>
              <a:gd name="connsiteX6726" fmla="*/ 1576705 w 7705725"/>
              <a:gd name="connsiteY6726" fmla="*/ 6181089 h 6857998"/>
              <a:gd name="connsiteX6727" fmla="*/ 1574483 w 7705725"/>
              <a:gd name="connsiteY6727" fmla="*/ 6180137 h 6857998"/>
              <a:gd name="connsiteX6728" fmla="*/ 1572578 w 7705725"/>
              <a:gd name="connsiteY6728" fmla="*/ 6179502 h 6857998"/>
              <a:gd name="connsiteX6729" fmla="*/ 1571308 w 7705725"/>
              <a:gd name="connsiteY6729" fmla="*/ 6178232 h 6857998"/>
              <a:gd name="connsiteX6730" fmla="*/ 1570356 w 7705725"/>
              <a:gd name="connsiteY6730" fmla="*/ 6176327 h 6857998"/>
              <a:gd name="connsiteX6731" fmla="*/ 1570038 w 7705725"/>
              <a:gd name="connsiteY6731" fmla="*/ 6174104 h 6857998"/>
              <a:gd name="connsiteX6732" fmla="*/ 1570038 w 7705725"/>
              <a:gd name="connsiteY6732" fmla="*/ 6171247 h 6857998"/>
              <a:gd name="connsiteX6733" fmla="*/ 1570356 w 7705725"/>
              <a:gd name="connsiteY6733" fmla="*/ 6167119 h 6857998"/>
              <a:gd name="connsiteX6734" fmla="*/ 1571943 w 7705725"/>
              <a:gd name="connsiteY6734" fmla="*/ 6162039 h 6857998"/>
              <a:gd name="connsiteX6735" fmla="*/ 1573848 w 7705725"/>
              <a:gd name="connsiteY6735" fmla="*/ 6156007 h 6857998"/>
              <a:gd name="connsiteX6736" fmla="*/ 1557338 w 7705725"/>
              <a:gd name="connsiteY6736" fmla="*/ 6151562 h 6857998"/>
              <a:gd name="connsiteX6737" fmla="*/ 1555750 w 7705725"/>
              <a:gd name="connsiteY6737" fmla="*/ 6153784 h 6857998"/>
              <a:gd name="connsiteX6738" fmla="*/ 1554480 w 7705725"/>
              <a:gd name="connsiteY6738" fmla="*/ 6155689 h 6857998"/>
              <a:gd name="connsiteX6739" fmla="*/ 1554480 w 7705725"/>
              <a:gd name="connsiteY6739" fmla="*/ 6161404 h 6857998"/>
              <a:gd name="connsiteX6740" fmla="*/ 1554480 w 7705725"/>
              <a:gd name="connsiteY6740" fmla="*/ 6167119 h 6857998"/>
              <a:gd name="connsiteX6741" fmla="*/ 1554163 w 7705725"/>
              <a:gd name="connsiteY6741" fmla="*/ 6178549 h 6857998"/>
              <a:gd name="connsiteX6742" fmla="*/ 1554163 w 7705725"/>
              <a:gd name="connsiteY6742" fmla="*/ 6189979 h 6857998"/>
              <a:gd name="connsiteX6743" fmla="*/ 1554480 w 7705725"/>
              <a:gd name="connsiteY6743" fmla="*/ 6196012 h 6857998"/>
              <a:gd name="connsiteX6744" fmla="*/ 1554798 w 7705725"/>
              <a:gd name="connsiteY6744" fmla="*/ 6201409 h 6857998"/>
              <a:gd name="connsiteX6745" fmla="*/ 1556068 w 7705725"/>
              <a:gd name="connsiteY6745" fmla="*/ 6207124 h 6857998"/>
              <a:gd name="connsiteX6746" fmla="*/ 1557973 w 7705725"/>
              <a:gd name="connsiteY6746" fmla="*/ 6212204 h 6857998"/>
              <a:gd name="connsiteX6747" fmla="*/ 1560195 w 7705725"/>
              <a:gd name="connsiteY6747" fmla="*/ 6217602 h 6857998"/>
              <a:gd name="connsiteX6748" fmla="*/ 1563370 w 7705725"/>
              <a:gd name="connsiteY6748" fmla="*/ 6222364 h 6857998"/>
              <a:gd name="connsiteX6749" fmla="*/ 1567498 w 7705725"/>
              <a:gd name="connsiteY6749" fmla="*/ 6227444 h 6857998"/>
              <a:gd name="connsiteX6750" fmla="*/ 1572260 w 7705725"/>
              <a:gd name="connsiteY6750" fmla="*/ 6231889 h 6857998"/>
              <a:gd name="connsiteX6751" fmla="*/ 1577975 w 7705725"/>
              <a:gd name="connsiteY6751" fmla="*/ 6236334 h 6857998"/>
              <a:gd name="connsiteX6752" fmla="*/ 1585278 w 7705725"/>
              <a:gd name="connsiteY6752" fmla="*/ 6240144 h 6857998"/>
              <a:gd name="connsiteX6753" fmla="*/ 1582738 w 7705725"/>
              <a:gd name="connsiteY6753" fmla="*/ 6243637 h 6857998"/>
              <a:gd name="connsiteX6754" fmla="*/ 1580198 w 7705725"/>
              <a:gd name="connsiteY6754" fmla="*/ 6246812 h 6857998"/>
              <a:gd name="connsiteX6755" fmla="*/ 1574483 w 7705725"/>
              <a:gd name="connsiteY6755" fmla="*/ 6252527 h 6857998"/>
              <a:gd name="connsiteX6756" fmla="*/ 1568450 w 7705725"/>
              <a:gd name="connsiteY6756" fmla="*/ 6257607 h 6857998"/>
              <a:gd name="connsiteX6757" fmla="*/ 1562418 w 7705725"/>
              <a:gd name="connsiteY6757" fmla="*/ 6261734 h 6857998"/>
              <a:gd name="connsiteX6758" fmla="*/ 1556068 w 7705725"/>
              <a:gd name="connsiteY6758" fmla="*/ 6264909 h 6857998"/>
              <a:gd name="connsiteX6759" fmla="*/ 1550035 w 7705725"/>
              <a:gd name="connsiteY6759" fmla="*/ 6267449 h 6857998"/>
              <a:gd name="connsiteX6760" fmla="*/ 1544003 w 7705725"/>
              <a:gd name="connsiteY6760" fmla="*/ 6268719 h 6857998"/>
              <a:gd name="connsiteX6761" fmla="*/ 1538288 w 7705725"/>
              <a:gd name="connsiteY6761" fmla="*/ 6269672 h 6857998"/>
              <a:gd name="connsiteX6762" fmla="*/ 1535748 w 7705725"/>
              <a:gd name="connsiteY6762" fmla="*/ 6269672 h 6857998"/>
              <a:gd name="connsiteX6763" fmla="*/ 1533208 w 7705725"/>
              <a:gd name="connsiteY6763" fmla="*/ 6269354 h 6857998"/>
              <a:gd name="connsiteX6764" fmla="*/ 1530351 w 7705725"/>
              <a:gd name="connsiteY6764" fmla="*/ 6268719 h 6857998"/>
              <a:gd name="connsiteX6765" fmla="*/ 1528128 w 7705725"/>
              <a:gd name="connsiteY6765" fmla="*/ 6268084 h 6857998"/>
              <a:gd name="connsiteX6766" fmla="*/ 1526223 w 7705725"/>
              <a:gd name="connsiteY6766" fmla="*/ 6266814 h 6857998"/>
              <a:gd name="connsiteX6767" fmla="*/ 1524318 w 7705725"/>
              <a:gd name="connsiteY6767" fmla="*/ 6265862 h 6857998"/>
              <a:gd name="connsiteX6768" fmla="*/ 1523048 w 7705725"/>
              <a:gd name="connsiteY6768" fmla="*/ 6264274 h 6857998"/>
              <a:gd name="connsiteX6769" fmla="*/ 1521460 w 7705725"/>
              <a:gd name="connsiteY6769" fmla="*/ 6262369 h 6857998"/>
              <a:gd name="connsiteX6770" fmla="*/ 1520190 w 7705725"/>
              <a:gd name="connsiteY6770" fmla="*/ 6260464 h 6857998"/>
              <a:gd name="connsiteX6771" fmla="*/ 1519238 w 7705725"/>
              <a:gd name="connsiteY6771" fmla="*/ 6258242 h 6857998"/>
              <a:gd name="connsiteX6772" fmla="*/ 1518603 w 7705725"/>
              <a:gd name="connsiteY6772" fmla="*/ 6255702 h 6857998"/>
              <a:gd name="connsiteX6773" fmla="*/ 1518285 w 7705725"/>
              <a:gd name="connsiteY6773" fmla="*/ 6252844 h 6857998"/>
              <a:gd name="connsiteX6774" fmla="*/ 1518285 w 7705725"/>
              <a:gd name="connsiteY6774" fmla="*/ 6249987 h 6857998"/>
              <a:gd name="connsiteX6775" fmla="*/ 1518603 w 7705725"/>
              <a:gd name="connsiteY6775" fmla="*/ 6246494 h 6857998"/>
              <a:gd name="connsiteX6776" fmla="*/ 1519555 w 7705725"/>
              <a:gd name="connsiteY6776" fmla="*/ 6242684 h 6857998"/>
              <a:gd name="connsiteX6777" fmla="*/ 1520190 w 7705725"/>
              <a:gd name="connsiteY6777" fmla="*/ 6239192 h 6857998"/>
              <a:gd name="connsiteX6778" fmla="*/ 1515428 w 7705725"/>
              <a:gd name="connsiteY6778" fmla="*/ 6237922 h 6857998"/>
              <a:gd name="connsiteX6779" fmla="*/ 1513523 w 7705725"/>
              <a:gd name="connsiteY6779" fmla="*/ 6237922 h 6857998"/>
              <a:gd name="connsiteX6780" fmla="*/ 1511935 w 7705725"/>
              <a:gd name="connsiteY6780" fmla="*/ 6238239 h 6857998"/>
              <a:gd name="connsiteX6781" fmla="*/ 1510666 w 7705725"/>
              <a:gd name="connsiteY6781" fmla="*/ 6238557 h 6857998"/>
              <a:gd name="connsiteX6782" fmla="*/ 1509713 w 7705725"/>
              <a:gd name="connsiteY6782" fmla="*/ 6239509 h 6857998"/>
              <a:gd name="connsiteX6783" fmla="*/ 1509078 w 7705725"/>
              <a:gd name="connsiteY6783" fmla="*/ 6240144 h 6857998"/>
              <a:gd name="connsiteX6784" fmla="*/ 1508443 w 7705725"/>
              <a:gd name="connsiteY6784" fmla="*/ 6241414 h 6857998"/>
              <a:gd name="connsiteX6785" fmla="*/ 1508125 w 7705725"/>
              <a:gd name="connsiteY6785" fmla="*/ 6244272 h 6857998"/>
              <a:gd name="connsiteX6786" fmla="*/ 1508125 w 7705725"/>
              <a:gd name="connsiteY6786" fmla="*/ 6247764 h 6857998"/>
              <a:gd name="connsiteX6787" fmla="*/ 1509395 w 7705725"/>
              <a:gd name="connsiteY6787" fmla="*/ 6256337 h 6857998"/>
              <a:gd name="connsiteX6788" fmla="*/ 1509713 w 7705725"/>
              <a:gd name="connsiteY6788" fmla="*/ 6261417 h 6857998"/>
              <a:gd name="connsiteX6789" fmla="*/ 1509713 w 7705725"/>
              <a:gd name="connsiteY6789" fmla="*/ 6266497 h 6857998"/>
              <a:gd name="connsiteX6790" fmla="*/ 1509713 w 7705725"/>
              <a:gd name="connsiteY6790" fmla="*/ 6271577 h 6857998"/>
              <a:gd name="connsiteX6791" fmla="*/ 1508443 w 7705725"/>
              <a:gd name="connsiteY6791" fmla="*/ 6276657 h 6857998"/>
              <a:gd name="connsiteX6792" fmla="*/ 1507808 w 7705725"/>
              <a:gd name="connsiteY6792" fmla="*/ 6279514 h 6857998"/>
              <a:gd name="connsiteX6793" fmla="*/ 1506538 w 7705725"/>
              <a:gd name="connsiteY6793" fmla="*/ 6282054 h 6857998"/>
              <a:gd name="connsiteX6794" fmla="*/ 1505268 w 7705725"/>
              <a:gd name="connsiteY6794" fmla="*/ 6284594 h 6857998"/>
              <a:gd name="connsiteX6795" fmla="*/ 1503363 w 7705725"/>
              <a:gd name="connsiteY6795" fmla="*/ 6286817 h 6857998"/>
              <a:gd name="connsiteX6796" fmla="*/ 1501458 w 7705725"/>
              <a:gd name="connsiteY6796" fmla="*/ 6289357 h 6857998"/>
              <a:gd name="connsiteX6797" fmla="*/ 1498600 w 7705725"/>
              <a:gd name="connsiteY6797" fmla="*/ 6291579 h 6857998"/>
              <a:gd name="connsiteX6798" fmla="*/ 1496060 w 7705725"/>
              <a:gd name="connsiteY6798" fmla="*/ 6293802 h 6857998"/>
              <a:gd name="connsiteX6799" fmla="*/ 1492568 w 7705725"/>
              <a:gd name="connsiteY6799" fmla="*/ 6296024 h 6857998"/>
              <a:gd name="connsiteX6800" fmla="*/ 1489393 w 7705725"/>
              <a:gd name="connsiteY6800" fmla="*/ 6296659 h 6857998"/>
              <a:gd name="connsiteX6801" fmla="*/ 1486218 w 7705725"/>
              <a:gd name="connsiteY6801" fmla="*/ 6297612 h 6857998"/>
              <a:gd name="connsiteX6802" fmla="*/ 1483360 w 7705725"/>
              <a:gd name="connsiteY6802" fmla="*/ 6297612 h 6857998"/>
              <a:gd name="connsiteX6803" fmla="*/ 1480503 w 7705725"/>
              <a:gd name="connsiteY6803" fmla="*/ 6297929 h 6857998"/>
              <a:gd name="connsiteX6804" fmla="*/ 1477963 w 7705725"/>
              <a:gd name="connsiteY6804" fmla="*/ 6297612 h 6857998"/>
              <a:gd name="connsiteX6805" fmla="*/ 1475423 w 7705725"/>
              <a:gd name="connsiteY6805" fmla="*/ 6296977 h 6857998"/>
              <a:gd name="connsiteX6806" fmla="*/ 1473200 w 7705725"/>
              <a:gd name="connsiteY6806" fmla="*/ 6296342 h 6857998"/>
              <a:gd name="connsiteX6807" fmla="*/ 1470978 w 7705725"/>
              <a:gd name="connsiteY6807" fmla="*/ 6295707 h 6857998"/>
              <a:gd name="connsiteX6808" fmla="*/ 1466850 w 7705725"/>
              <a:gd name="connsiteY6808" fmla="*/ 6293484 h 6857998"/>
              <a:gd name="connsiteX6809" fmla="*/ 1463040 w 7705725"/>
              <a:gd name="connsiteY6809" fmla="*/ 6290309 h 6857998"/>
              <a:gd name="connsiteX6810" fmla="*/ 1459548 w 7705725"/>
              <a:gd name="connsiteY6810" fmla="*/ 6286817 h 6857998"/>
              <a:gd name="connsiteX6811" fmla="*/ 1456055 w 7705725"/>
              <a:gd name="connsiteY6811" fmla="*/ 6282689 h 6857998"/>
              <a:gd name="connsiteX6812" fmla="*/ 1453198 w 7705725"/>
              <a:gd name="connsiteY6812" fmla="*/ 6278562 h 6857998"/>
              <a:gd name="connsiteX6813" fmla="*/ 1450340 w 7705725"/>
              <a:gd name="connsiteY6813" fmla="*/ 6274117 h 6857998"/>
              <a:gd name="connsiteX6814" fmla="*/ 1444308 w 7705725"/>
              <a:gd name="connsiteY6814" fmla="*/ 6264909 h 6857998"/>
              <a:gd name="connsiteX6815" fmla="*/ 1441450 w 7705725"/>
              <a:gd name="connsiteY6815" fmla="*/ 6260782 h 6857998"/>
              <a:gd name="connsiteX6816" fmla="*/ 1438275 w 7705725"/>
              <a:gd name="connsiteY6816" fmla="*/ 6256654 h 6857998"/>
              <a:gd name="connsiteX6817" fmla="*/ 1435100 w 7705725"/>
              <a:gd name="connsiteY6817" fmla="*/ 6253479 h 6857998"/>
              <a:gd name="connsiteX6818" fmla="*/ 1431290 w 7705725"/>
              <a:gd name="connsiteY6818" fmla="*/ 6249987 h 6857998"/>
              <a:gd name="connsiteX6819" fmla="*/ 1429703 w 7705725"/>
              <a:gd name="connsiteY6819" fmla="*/ 6248717 h 6857998"/>
              <a:gd name="connsiteX6820" fmla="*/ 1427798 w 7705725"/>
              <a:gd name="connsiteY6820" fmla="*/ 6248082 h 6857998"/>
              <a:gd name="connsiteX6821" fmla="*/ 1423353 w 7705725"/>
              <a:gd name="connsiteY6821" fmla="*/ 6246494 h 6857998"/>
              <a:gd name="connsiteX6822" fmla="*/ 1412875 w 7705725"/>
              <a:gd name="connsiteY6822" fmla="*/ 6244272 h 6857998"/>
              <a:gd name="connsiteX6823" fmla="*/ 1406843 w 7705725"/>
              <a:gd name="connsiteY6823" fmla="*/ 6242684 h 6857998"/>
              <a:gd name="connsiteX6824" fmla="*/ 1400811 w 7705725"/>
              <a:gd name="connsiteY6824" fmla="*/ 6240779 h 6857998"/>
              <a:gd name="connsiteX6825" fmla="*/ 1397636 w 7705725"/>
              <a:gd name="connsiteY6825" fmla="*/ 6239509 h 6857998"/>
              <a:gd name="connsiteX6826" fmla="*/ 1394778 w 7705725"/>
              <a:gd name="connsiteY6826" fmla="*/ 6237922 h 6857998"/>
              <a:gd name="connsiteX6827" fmla="*/ 1391603 w 7705725"/>
              <a:gd name="connsiteY6827" fmla="*/ 6236017 h 6857998"/>
              <a:gd name="connsiteX6828" fmla="*/ 1389063 w 7705725"/>
              <a:gd name="connsiteY6828" fmla="*/ 6233794 h 6857998"/>
              <a:gd name="connsiteX6829" fmla="*/ 1381760 w 7705725"/>
              <a:gd name="connsiteY6829" fmla="*/ 6227444 h 6857998"/>
              <a:gd name="connsiteX6830" fmla="*/ 1374775 w 7705725"/>
              <a:gd name="connsiteY6830" fmla="*/ 6220459 h 6857998"/>
              <a:gd name="connsiteX6831" fmla="*/ 1367791 w 7705725"/>
              <a:gd name="connsiteY6831" fmla="*/ 6213474 h 6857998"/>
              <a:gd name="connsiteX6832" fmla="*/ 1361123 w 7705725"/>
              <a:gd name="connsiteY6832" fmla="*/ 6205854 h 6857998"/>
              <a:gd name="connsiteX6833" fmla="*/ 1347471 w 7705725"/>
              <a:gd name="connsiteY6833" fmla="*/ 6189662 h 6857998"/>
              <a:gd name="connsiteX6834" fmla="*/ 1334453 w 7705725"/>
              <a:gd name="connsiteY6834" fmla="*/ 6173469 h 6857998"/>
              <a:gd name="connsiteX6835" fmla="*/ 1320801 w 7705725"/>
              <a:gd name="connsiteY6835" fmla="*/ 6156324 h 6857998"/>
              <a:gd name="connsiteX6836" fmla="*/ 1313498 w 7705725"/>
              <a:gd name="connsiteY6836" fmla="*/ 6148387 h 6857998"/>
              <a:gd name="connsiteX6837" fmla="*/ 1306513 w 7705725"/>
              <a:gd name="connsiteY6837" fmla="*/ 6140132 h 6857998"/>
              <a:gd name="connsiteX6838" fmla="*/ 1299210 w 7705725"/>
              <a:gd name="connsiteY6838" fmla="*/ 6132512 h 6857998"/>
              <a:gd name="connsiteX6839" fmla="*/ 1292225 w 7705725"/>
              <a:gd name="connsiteY6839" fmla="*/ 6125209 h 6857998"/>
              <a:gd name="connsiteX6840" fmla="*/ 1284288 w 7705725"/>
              <a:gd name="connsiteY6840" fmla="*/ 6117907 h 6857998"/>
              <a:gd name="connsiteX6841" fmla="*/ 1276668 w 7705725"/>
              <a:gd name="connsiteY6841" fmla="*/ 6111239 h 6857998"/>
              <a:gd name="connsiteX6842" fmla="*/ 1273175 w 7705725"/>
              <a:gd name="connsiteY6842" fmla="*/ 6109017 h 6857998"/>
              <a:gd name="connsiteX6843" fmla="*/ 1270318 w 7705725"/>
              <a:gd name="connsiteY6843" fmla="*/ 6106794 h 6857998"/>
              <a:gd name="connsiteX6844" fmla="*/ 1267143 w 7705725"/>
              <a:gd name="connsiteY6844" fmla="*/ 6105207 h 6857998"/>
              <a:gd name="connsiteX6845" fmla="*/ 1264286 w 7705725"/>
              <a:gd name="connsiteY6845" fmla="*/ 6103619 h 6857998"/>
              <a:gd name="connsiteX6846" fmla="*/ 1258570 w 7705725"/>
              <a:gd name="connsiteY6846" fmla="*/ 6101714 h 6857998"/>
              <a:gd name="connsiteX6847" fmla="*/ 1253173 w 7705725"/>
              <a:gd name="connsiteY6847" fmla="*/ 6100127 h 6857998"/>
              <a:gd name="connsiteX6848" fmla="*/ 1248093 w 7705725"/>
              <a:gd name="connsiteY6848" fmla="*/ 6099174 h 6857998"/>
              <a:gd name="connsiteX6849" fmla="*/ 1243330 w 7705725"/>
              <a:gd name="connsiteY6849" fmla="*/ 6097904 h 6857998"/>
              <a:gd name="connsiteX6850" fmla="*/ 1238885 w 7705725"/>
              <a:gd name="connsiteY6850" fmla="*/ 6095999 h 6857998"/>
              <a:gd name="connsiteX6851" fmla="*/ 1236663 w 7705725"/>
              <a:gd name="connsiteY6851" fmla="*/ 6094729 h 6857998"/>
              <a:gd name="connsiteX6852" fmla="*/ 1234758 w 7705725"/>
              <a:gd name="connsiteY6852" fmla="*/ 6093142 h 6857998"/>
              <a:gd name="connsiteX6853" fmla="*/ 1223963 w 7705725"/>
              <a:gd name="connsiteY6853" fmla="*/ 6082347 h 6857998"/>
              <a:gd name="connsiteX6854" fmla="*/ 1213168 w 7705725"/>
              <a:gd name="connsiteY6854" fmla="*/ 6071552 h 6857998"/>
              <a:gd name="connsiteX6855" fmla="*/ 1190943 w 7705725"/>
              <a:gd name="connsiteY6855" fmla="*/ 6049009 h 6857998"/>
              <a:gd name="connsiteX6856" fmla="*/ 1146493 w 7705725"/>
              <a:gd name="connsiteY6856" fmla="*/ 6001384 h 6857998"/>
              <a:gd name="connsiteX6857" fmla="*/ 1123950 w 7705725"/>
              <a:gd name="connsiteY6857" fmla="*/ 5977572 h 6857998"/>
              <a:gd name="connsiteX6858" fmla="*/ 1101408 w 7705725"/>
              <a:gd name="connsiteY6858" fmla="*/ 5955029 h 6857998"/>
              <a:gd name="connsiteX6859" fmla="*/ 1090295 w 7705725"/>
              <a:gd name="connsiteY6859" fmla="*/ 5944234 h 6857998"/>
              <a:gd name="connsiteX6860" fmla="*/ 1078865 w 7705725"/>
              <a:gd name="connsiteY6860" fmla="*/ 5933439 h 6857998"/>
              <a:gd name="connsiteX6861" fmla="*/ 1068071 w 7705725"/>
              <a:gd name="connsiteY6861" fmla="*/ 5923279 h 6857998"/>
              <a:gd name="connsiteX6862" fmla="*/ 1056640 w 7705725"/>
              <a:gd name="connsiteY6862" fmla="*/ 5913754 h 6857998"/>
              <a:gd name="connsiteX6863" fmla="*/ 1052195 w 7705725"/>
              <a:gd name="connsiteY6863" fmla="*/ 5910262 h 6857998"/>
              <a:gd name="connsiteX6864" fmla="*/ 1048068 w 7705725"/>
              <a:gd name="connsiteY6864" fmla="*/ 5906134 h 6857998"/>
              <a:gd name="connsiteX6865" fmla="*/ 1043940 w 7705725"/>
              <a:gd name="connsiteY6865" fmla="*/ 5901689 h 6857998"/>
              <a:gd name="connsiteX6866" fmla="*/ 1040448 w 7705725"/>
              <a:gd name="connsiteY6866" fmla="*/ 5897562 h 6857998"/>
              <a:gd name="connsiteX6867" fmla="*/ 1033780 w 7705725"/>
              <a:gd name="connsiteY6867" fmla="*/ 5888989 h 6857998"/>
              <a:gd name="connsiteX6868" fmla="*/ 1027748 w 7705725"/>
              <a:gd name="connsiteY6868" fmla="*/ 5880099 h 6857998"/>
              <a:gd name="connsiteX6869" fmla="*/ 1016318 w 7705725"/>
              <a:gd name="connsiteY6869" fmla="*/ 5862002 h 6857998"/>
              <a:gd name="connsiteX6870" fmla="*/ 1009968 w 7705725"/>
              <a:gd name="connsiteY6870" fmla="*/ 5852794 h 6857998"/>
              <a:gd name="connsiteX6871" fmla="*/ 1003300 w 7705725"/>
              <a:gd name="connsiteY6871" fmla="*/ 5843587 h 6857998"/>
              <a:gd name="connsiteX6872" fmla="*/ 960120 w 7705725"/>
              <a:gd name="connsiteY6872" fmla="*/ 5788659 h 6857998"/>
              <a:gd name="connsiteX6873" fmla="*/ 916940 w 7705725"/>
              <a:gd name="connsiteY6873" fmla="*/ 5733732 h 6857998"/>
              <a:gd name="connsiteX6874" fmla="*/ 895350 w 7705725"/>
              <a:gd name="connsiteY6874" fmla="*/ 5705792 h 6857998"/>
              <a:gd name="connsiteX6875" fmla="*/ 874078 w 7705725"/>
              <a:gd name="connsiteY6875" fmla="*/ 5677852 h 6857998"/>
              <a:gd name="connsiteX6876" fmla="*/ 853123 w 7705725"/>
              <a:gd name="connsiteY6876" fmla="*/ 5649594 h 6857998"/>
              <a:gd name="connsiteX6877" fmla="*/ 832485 w 7705725"/>
              <a:gd name="connsiteY6877" fmla="*/ 5621337 h 6857998"/>
              <a:gd name="connsiteX6878" fmla="*/ 811848 w 7705725"/>
              <a:gd name="connsiteY6878" fmla="*/ 5592444 h 6857998"/>
              <a:gd name="connsiteX6879" fmla="*/ 791845 w 7705725"/>
              <a:gd name="connsiteY6879" fmla="*/ 5563552 h 6857998"/>
              <a:gd name="connsiteX6880" fmla="*/ 772795 w 7705725"/>
              <a:gd name="connsiteY6880" fmla="*/ 5534342 h 6857998"/>
              <a:gd name="connsiteX6881" fmla="*/ 754380 w 7705725"/>
              <a:gd name="connsiteY6881" fmla="*/ 5505132 h 6857998"/>
              <a:gd name="connsiteX6882" fmla="*/ 736600 w 7705725"/>
              <a:gd name="connsiteY6882" fmla="*/ 5475604 h 6857998"/>
              <a:gd name="connsiteX6883" fmla="*/ 728346 w 7705725"/>
              <a:gd name="connsiteY6883" fmla="*/ 5460682 h 6857998"/>
              <a:gd name="connsiteX6884" fmla="*/ 720090 w 7705725"/>
              <a:gd name="connsiteY6884" fmla="*/ 5445442 h 6857998"/>
              <a:gd name="connsiteX6885" fmla="*/ 711518 w 7705725"/>
              <a:gd name="connsiteY6885" fmla="*/ 5430202 h 6857998"/>
              <a:gd name="connsiteX6886" fmla="*/ 703897 w 7705725"/>
              <a:gd name="connsiteY6886" fmla="*/ 5415279 h 6857998"/>
              <a:gd name="connsiteX6887" fmla="*/ 696277 w 7705725"/>
              <a:gd name="connsiteY6887" fmla="*/ 5399722 h 6857998"/>
              <a:gd name="connsiteX6888" fmla="*/ 688975 w 7705725"/>
              <a:gd name="connsiteY6888" fmla="*/ 5384482 h 6857998"/>
              <a:gd name="connsiteX6889" fmla="*/ 687387 w 7705725"/>
              <a:gd name="connsiteY6889" fmla="*/ 5381307 h 6857998"/>
              <a:gd name="connsiteX6890" fmla="*/ 686752 w 7705725"/>
              <a:gd name="connsiteY6890" fmla="*/ 5378449 h 6857998"/>
              <a:gd name="connsiteX6891" fmla="*/ 686117 w 7705725"/>
              <a:gd name="connsiteY6891" fmla="*/ 5375274 h 6857998"/>
              <a:gd name="connsiteX6892" fmla="*/ 685165 w 7705725"/>
              <a:gd name="connsiteY6892" fmla="*/ 5372417 h 6857998"/>
              <a:gd name="connsiteX6893" fmla="*/ 684848 w 7705725"/>
              <a:gd name="connsiteY6893" fmla="*/ 5365749 h 6857998"/>
              <a:gd name="connsiteX6894" fmla="*/ 684848 w 7705725"/>
              <a:gd name="connsiteY6894" fmla="*/ 5359399 h 6857998"/>
              <a:gd name="connsiteX6895" fmla="*/ 684848 w 7705725"/>
              <a:gd name="connsiteY6895" fmla="*/ 5353367 h 6857998"/>
              <a:gd name="connsiteX6896" fmla="*/ 684848 w 7705725"/>
              <a:gd name="connsiteY6896" fmla="*/ 5347017 h 6857998"/>
              <a:gd name="connsiteX6897" fmla="*/ 684531 w 7705725"/>
              <a:gd name="connsiteY6897" fmla="*/ 5340984 h 6857998"/>
              <a:gd name="connsiteX6898" fmla="*/ 684212 w 7705725"/>
              <a:gd name="connsiteY6898" fmla="*/ 5337809 h 6857998"/>
              <a:gd name="connsiteX6899" fmla="*/ 683260 w 7705725"/>
              <a:gd name="connsiteY6899" fmla="*/ 5334952 h 6857998"/>
              <a:gd name="connsiteX6900" fmla="*/ 681037 w 7705725"/>
              <a:gd name="connsiteY6900" fmla="*/ 5328284 h 6857998"/>
              <a:gd name="connsiteX6901" fmla="*/ 678498 w 7705725"/>
              <a:gd name="connsiteY6901" fmla="*/ 5321299 h 6857998"/>
              <a:gd name="connsiteX6902" fmla="*/ 675005 w 7705725"/>
              <a:gd name="connsiteY6902" fmla="*/ 5315267 h 6857998"/>
              <a:gd name="connsiteX6903" fmla="*/ 671830 w 7705725"/>
              <a:gd name="connsiteY6903" fmla="*/ 5309234 h 6857998"/>
              <a:gd name="connsiteX6904" fmla="*/ 668020 w 7705725"/>
              <a:gd name="connsiteY6904" fmla="*/ 5303202 h 6857998"/>
              <a:gd name="connsiteX6905" fmla="*/ 663892 w 7705725"/>
              <a:gd name="connsiteY6905" fmla="*/ 5297487 h 6857998"/>
              <a:gd name="connsiteX6906" fmla="*/ 655003 w 7705725"/>
              <a:gd name="connsiteY6906" fmla="*/ 5286374 h 6857998"/>
              <a:gd name="connsiteX6907" fmla="*/ 645160 w 7705725"/>
              <a:gd name="connsiteY6907" fmla="*/ 5275262 h 6857998"/>
              <a:gd name="connsiteX6908" fmla="*/ 635000 w 7705725"/>
              <a:gd name="connsiteY6908" fmla="*/ 5264149 h 6857998"/>
              <a:gd name="connsiteX6909" fmla="*/ 625158 w 7705725"/>
              <a:gd name="connsiteY6909" fmla="*/ 5252084 h 6857998"/>
              <a:gd name="connsiteX6910" fmla="*/ 620395 w 7705725"/>
              <a:gd name="connsiteY6910" fmla="*/ 5245417 h 6857998"/>
              <a:gd name="connsiteX6911" fmla="*/ 615633 w 7705725"/>
              <a:gd name="connsiteY6911" fmla="*/ 5238749 h 6857998"/>
              <a:gd name="connsiteX6912" fmla="*/ 612140 w 7705725"/>
              <a:gd name="connsiteY6912" fmla="*/ 5233987 h 6857998"/>
              <a:gd name="connsiteX6913" fmla="*/ 608965 w 7705725"/>
              <a:gd name="connsiteY6913" fmla="*/ 5228589 h 6857998"/>
              <a:gd name="connsiteX6914" fmla="*/ 606742 w 7705725"/>
              <a:gd name="connsiteY6914" fmla="*/ 5223509 h 6857998"/>
              <a:gd name="connsiteX6915" fmla="*/ 604838 w 7705725"/>
              <a:gd name="connsiteY6915" fmla="*/ 5218747 h 6857998"/>
              <a:gd name="connsiteX6916" fmla="*/ 601663 w 7705725"/>
              <a:gd name="connsiteY6916" fmla="*/ 5208904 h 6857998"/>
              <a:gd name="connsiteX6917" fmla="*/ 598488 w 7705725"/>
              <a:gd name="connsiteY6917" fmla="*/ 5200014 h 6857998"/>
              <a:gd name="connsiteX6918" fmla="*/ 596582 w 7705725"/>
              <a:gd name="connsiteY6918" fmla="*/ 5195252 h 6857998"/>
              <a:gd name="connsiteX6919" fmla="*/ 594360 w 7705725"/>
              <a:gd name="connsiteY6919" fmla="*/ 5191124 h 6857998"/>
              <a:gd name="connsiteX6920" fmla="*/ 591820 w 7705725"/>
              <a:gd name="connsiteY6920" fmla="*/ 5186997 h 6857998"/>
              <a:gd name="connsiteX6921" fmla="*/ 588645 w 7705725"/>
              <a:gd name="connsiteY6921" fmla="*/ 5182869 h 6857998"/>
              <a:gd name="connsiteX6922" fmla="*/ 584517 w 7705725"/>
              <a:gd name="connsiteY6922" fmla="*/ 5178742 h 6857998"/>
              <a:gd name="connsiteX6923" fmla="*/ 580072 w 7705725"/>
              <a:gd name="connsiteY6923" fmla="*/ 5174932 h 6857998"/>
              <a:gd name="connsiteX6924" fmla="*/ 574357 w 7705725"/>
              <a:gd name="connsiteY6924" fmla="*/ 5171122 h 6857998"/>
              <a:gd name="connsiteX6925" fmla="*/ 568008 w 7705725"/>
              <a:gd name="connsiteY6925" fmla="*/ 5167312 h 6857998"/>
              <a:gd name="connsiteX6926" fmla="*/ 565785 w 7705725"/>
              <a:gd name="connsiteY6926" fmla="*/ 5165089 h 6857998"/>
              <a:gd name="connsiteX6927" fmla="*/ 564197 w 7705725"/>
              <a:gd name="connsiteY6927" fmla="*/ 5162867 h 6857998"/>
              <a:gd name="connsiteX6928" fmla="*/ 562610 w 7705725"/>
              <a:gd name="connsiteY6928" fmla="*/ 5160644 h 6857998"/>
              <a:gd name="connsiteX6929" fmla="*/ 561975 w 7705725"/>
              <a:gd name="connsiteY6929" fmla="*/ 5158422 h 6857998"/>
              <a:gd name="connsiteX6930" fmla="*/ 560705 w 7705725"/>
              <a:gd name="connsiteY6930" fmla="*/ 5156199 h 6857998"/>
              <a:gd name="connsiteX6931" fmla="*/ 560387 w 7705725"/>
              <a:gd name="connsiteY6931" fmla="*/ 5154294 h 6857998"/>
              <a:gd name="connsiteX6932" fmla="*/ 560070 w 7705725"/>
              <a:gd name="connsiteY6932" fmla="*/ 5150167 h 6857998"/>
              <a:gd name="connsiteX6933" fmla="*/ 560387 w 7705725"/>
              <a:gd name="connsiteY6933" fmla="*/ 5146039 h 6857998"/>
              <a:gd name="connsiteX6934" fmla="*/ 561341 w 7705725"/>
              <a:gd name="connsiteY6934" fmla="*/ 5141912 h 6857998"/>
              <a:gd name="connsiteX6935" fmla="*/ 562610 w 7705725"/>
              <a:gd name="connsiteY6935" fmla="*/ 5138102 h 6857998"/>
              <a:gd name="connsiteX6936" fmla="*/ 564197 w 7705725"/>
              <a:gd name="connsiteY6936" fmla="*/ 5134292 h 6857998"/>
              <a:gd name="connsiteX6937" fmla="*/ 568008 w 7705725"/>
              <a:gd name="connsiteY6937" fmla="*/ 5126354 h 6857998"/>
              <a:gd name="connsiteX6938" fmla="*/ 569912 w 7705725"/>
              <a:gd name="connsiteY6938" fmla="*/ 5122544 h 6857998"/>
              <a:gd name="connsiteX6939" fmla="*/ 570865 w 7705725"/>
              <a:gd name="connsiteY6939" fmla="*/ 5118734 h 6857998"/>
              <a:gd name="connsiteX6940" fmla="*/ 572135 w 7705725"/>
              <a:gd name="connsiteY6940" fmla="*/ 5114607 h 6857998"/>
              <a:gd name="connsiteX6941" fmla="*/ 572135 w 7705725"/>
              <a:gd name="connsiteY6941" fmla="*/ 5110797 h 6857998"/>
              <a:gd name="connsiteX6942" fmla="*/ 571818 w 7705725"/>
              <a:gd name="connsiteY6942" fmla="*/ 5106669 h 6857998"/>
              <a:gd name="connsiteX6943" fmla="*/ 571500 w 7705725"/>
              <a:gd name="connsiteY6943" fmla="*/ 5104447 h 6857998"/>
              <a:gd name="connsiteX6944" fmla="*/ 570230 w 7705725"/>
              <a:gd name="connsiteY6944" fmla="*/ 5102224 h 6857998"/>
              <a:gd name="connsiteX6945" fmla="*/ 565785 w 7705725"/>
              <a:gd name="connsiteY6945" fmla="*/ 5099049 h 6857998"/>
              <a:gd name="connsiteX6946" fmla="*/ 561658 w 7705725"/>
              <a:gd name="connsiteY6946" fmla="*/ 5096192 h 6857998"/>
              <a:gd name="connsiteX6947" fmla="*/ 557847 w 7705725"/>
              <a:gd name="connsiteY6947" fmla="*/ 5092382 h 6857998"/>
              <a:gd name="connsiteX6948" fmla="*/ 554037 w 7705725"/>
              <a:gd name="connsiteY6948" fmla="*/ 5088889 h 6857998"/>
              <a:gd name="connsiteX6949" fmla="*/ 550545 w 7705725"/>
              <a:gd name="connsiteY6949" fmla="*/ 5085079 h 6857998"/>
              <a:gd name="connsiteX6950" fmla="*/ 547370 w 7705725"/>
              <a:gd name="connsiteY6950" fmla="*/ 5080952 h 6857998"/>
              <a:gd name="connsiteX6951" fmla="*/ 544195 w 7705725"/>
              <a:gd name="connsiteY6951" fmla="*/ 5076824 h 6857998"/>
              <a:gd name="connsiteX6952" fmla="*/ 541655 w 7705725"/>
              <a:gd name="connsiteY6952" fmla="*/ 5072379 h 6857998"/>
              <a:gd name="connsiteX6953" fmla="*/ 536257 w 7705725"/>
              <a:gd name="connsiteY6953" fmla="*/ 5063807 h 6857998"/>
              <a:gd name="connsiteX6954" fmla="*/ 531495 w 7705725"/>
              <a:gd name="connsiteY6954" fmla="*/ 5054282 h 6857998"/>
              <a:gd name="connsiteX6955" fmla="*/ 526732 w 7705725"/>
              <a:gd name="connsiteY6955" fmla="*/ 5044439 h 6857998"/>
              <a:gd name="connsiteX6956" fmla="*/ 522288 w 7705725"/>
              <a:gd name="connsiteY6956" fmla="*/ 5034597 h 6857998"/>
              <a:gd name="connsiteX6957" fmla="*/ 517842 w 7705725"/>
              <a:gd name="connsiteY6957" fmla="*/ 5024754 h 6857998"/>
              <a:gd name="connsiteX6958" fmla="*/ 513397 w 7705725"/>
              <a:gd name="connsiteY6958" fmla="*/ 5014594 h 6857998"/>
              <a:gd name="connsiteX6959" fmla="*/ 508318 w 7705725"/>
              <a:gd name="connsiteY6959" fmla="*/ 5005387 h 6857998"/>
              <a:gd name="connsiteX6960" fmla="*/ 502603 w 7705725"/>
              <a:gd name="connsiteY6960" fmla="*/ 4995862 h 6857998"/>
              <a:gd name="connsiteX6961" fmla="*/ 499745 w 7705725"/>
              <a:gd name="connsiteY6961" fmla="*/ 4991417 h 6857998"/>
              <a:gd name="connsiteX6962" fmla="*/ 496252 w 7705725"/>
              <a:gd name="connsiteY6962" fmla="*/ 4986654 h 6857998"/>
              <a:gd name="connsiteX6963" fmla="*/ 493077 w 7705725"/>
              <a:gd name="connsiteY6963" fmla="*/ 4982209 h 6857998"/>
              <a:gd name="connsiteX6964" fmla="*/ 489585 w 7705725"/>
              <a:gd name="connsiteY6964" fmla="*/ 4978082 h 6857998"/>
              <a:gd name="connsiteX6965" fmla="*/ 485458 w 7705725"/>
              <a:gd name="connsiteY6965" fmla="*/ 4974272 h 6857998"/>
              <a:gd name="connsiteX6966" fmla="*/ 481331 w 7705725"/>
              <a:gd name="connsiteY6966" fmla="*/ 4970144 h 6857998"/>
              <a:gd name="connsiteX6967" fmla="*/ 476567 w 7705725"/>
              <a:gd name="connsiteY6967" fmla="*/ 4966652 h 6857998"/>
              <a:gd name="connsiteX6968" fmla="*/ 472123 w 7705725"/>
              <a:gd name="connsiteY6968" fmla="*/ 4963159 h 6857998"/>
              <a:gd name="connsiteX6969" fmla="*/ 470535 w 7705725"/>
              <a:gd name="connsiteY6969" fmla="*/ 4960619 h 6857998"/>
              <a:gd name="connsiteX6970" fmla="*/ 469900 w 7705725"/>
              <a:gd name="connsiteY6970" fmla="*/ 4958714 h 6857998"/>
              <a:gd name="connsiteX6971" fmla="*/ 470217 w 7705725"/>
              <a:gd name="connsiteY6971" fmla="*/ 4956492 h 6857998"/>
              <a:gd name="connsiteX6972" fmla="*/ 471805 w 7705725"/>
              <a:gd name="connsiteY6972" fmla="*/ 4955222 h 6857998"/>
              <a:gd name="connsiteX6973" fmla="*/ 473710 w 7705725"/>
              <a:gd name="connsiteY6973" fmla="*/ 4953317 h 6857998"/>
              <a:gd name="connsiteX6974" fmla="*/ 475933 w 7705725"/>
              <a:gd name="connsiteY6974" fmla="*/ 4951729 h 6857998"/>
              <a:gd name="connsiteX6975" fmla="*/ 479108 w 7705725"/>
              <a:gd name="connsiteY6975" fmla="*/ 4950459 h 6857998"/>
              <a:gd name="connsiteX6976" fmla="*/ 482283 w 7705725"/>
              <a:gd name="connsiteY6976" fmla="*/ 4949507 h 6857998"/>
              <a:gd name="connsiteX6977" fmla="*/ 485775 w 7705725"/>
              <a:gd name="connsiteY6977" fmla="*/ 4948554 h 6857998"/>
              <a:gd name="connsiteX6978" fmla="*/ 489585 w 7705725"/>
              <a:gd name="connsiteY6978" fmla="*/ 4948237 h 6857998"/>
              <a:gd name="connsiteX6979" fmla="*/ 493395 w 7705725"/>
              <a:gd name="connsiteY6979" fmla="*/ 4948237 h 6857998"/>
              <a:gd name="connsiteX6980" fmla="*/ 497205 w 7705725"/>
              <a:gd name="connsiteY6980" fmla="*/ 4948554 h 6857998"/>
              <a:gd name="connsiteX6981" fmla="*/ 500697 w 7705725"/>
              <a:gd name="connsiteY6981" fmla="*/ 4949189 h 6857998"/>
              <a:gd name="connsiteX6982" fmla="*/ 504190 w 7705725"/>
              <a:gd name="connsiteY6982" fmla="*/ 4950142 h 6857998"/>
              <a:gd name="connsiteX6983" fmla="*/ 507365 w 7705725"/>
              <a:gd name="connsiteY6983" fmla="*/ 4951729 h 6857998"/>
              <a:gd name="connsiteX6984" fmla="*/ 510222 w 7705725"/>
              <a:gd name="connsiteY6984" fmla="*/ 4953634 h 6857998"/>
              <a:gd name="connsiteX6985" fmla="*/ 498158 w 7705725"/>
              <a:gd name="connsiteY6985" fmla="*/ 4930139 h 6857998"/>
              <a:gd name="connsiteX6986" fmla="*/ 486092 w 7705725"/>
              <a:gd name="connsiteY6986" fmla="*/ 4906962 h 6857998"/>
              <a:gd name="connsiteX6987" fmla="*/ 479108 w 7705725"/>
              <a:gd name="connsiteY6987" fmla="*/ 4904104 h 6857998"/>
              <a:gd name="connsiteX6988" fmla="*/ 471805 w 7705725"/>
              <a:gd name="connsiteY6988" fmla="*/ 4902199 h 6857998"/>
              <a:gd name="connsiteX6989" fmla="*/ 465138 w 7705725"/>
              <a:gd name="connsiteY6989" fmla="*/ 4901564 h 6857998"/>
              <a:gd name="connsiteX6990" fmla="*/ 458153 w 7705725"/>
              <a:gd name="connsiteY6990" fmla="*/ 4901247 h 6857998"/>
              <a:gd name="connsiteX6991" fmla="*/ 452120 w 7705725"/>
              <a:gd name="connsiteY6991" fmla="*/ 4901564 h 6857998"/>
              <a:gd name="connsiteX6992" fmla="*/ 449580 w 7705725"/>
              <a:gd name="connsiteY6992" fmla="*/ 4902199 h 6857998"/>
              <a:gd name="connsiteX6993" fmla="*/ 447357 w 7705725"/>
              <a:gd name="connsiteY6993" fmla="*/ 4903152 h 6857998"/>
              <a:gd name="connsiteX6994" fmla="*/ 445135 w 7705725"/>
              <a:gd name="connsiteY6994" fmla="*/ 4903787 h 6857998"/>
              <a:gd name="connsiteX6995" fmla="*/ 443230 w 7705725"/>
              <a:gd name="connsiteY6995" fmla="*/ 4905057 h 6857998"/>
              <a:gd name="connsiteX6996" fmla="*/ 441643 w 7705725"/>
              <a:gd name="connsiteY6996" fmla="*/ 4906009 h 6857998"/>
              <a:gd name="connsiteX6997" fmla="*/ 440055 w 7705725"/>
              <a:gd name="connsiteY6997" fmla="*/ 4907597 h 6857998"/>
              <a:gd name="connsiteX6998" fmla="*/ 437197 w 7705725"/>
              <a:gd name="connsiteY6998" fmla="*/ 4894262 h 6857998"/>
              <a:gd name="connsiteX6999" fmla="*/ 433705 w 7705725"/>
              <a:gd name="connsiteY6999" fmla="*/ 4880292 h 6857998"/>
              <a:gd name="connsiteX7000" fmla="*/ 430212 w 7705725"/>
              <a:gd name="connsiteY7000" fmla="*/ 4866957 h 6857998"/>
              <a:gd name="connsiteX7001" fmla="*/ 428943 w 7705725"/>
              <a:gd name="connsiteY7001" fmla="*/ 4859972 h 6857998"/>
              <a:gd name="connsiteX7002" fmla="*/ 427990 w 7705725"/>
              <a:gd name="connsiteY7002" fmla="*/ 4853304 h 6857998"/>
              <a:gd name="connsiteX7003" fmla="*/ 427355 w 7705725"/>
              <a:gd name="connsiteY7003" fmla="*/ 4846954 h 6857998"/>
              <a:gd name="connsiteX7004" fmla="*/ 427037 w 7705725"/>
              <a:gd name="connsiteY7004" fmla="*/ 4840287 h 6857998"/>
              <a:gd name="connsiteX7005" fmla="*/ 427037 w 7705725"/>
              <a:gd name="connsiteY7005" fmla="*/ 4833937 h 6857998"/>
              <a:gd name="connsiteX7006" fmla="*/ 427990 w 7705725"/>
              <a:gd name="connsiteY7006" fmla="*/ 4827587 h 6857998"/>
              <a:gd name="connsiteX7007" fmla="*/ 429577 w 7705725"/>
              <a:gd name="connsiteY7007" fmla="*/ 4821554 h 6857998"/>
              <a:gd name="connsiteX7008" fmla="*/ 431800 w 7705725"/>
              <a:gd name="connsiteY7008" fmla="*/ 4815522 h 6857998"/>
              <a:gd name="connsiteX7009" fmla="*/ 435293 w 7705725"/>
              <a:gd name="connsiteY7009" fmla="*/ 4809807 h 6857998"/>
              <a:gd name="connsiteX7010" fmla="*/ 437197 w 7705725"/>
              <a:gd name="connsiteY7010" fmla="*/ 4807267 h 6857998"/>
              <a:gd name="connsiteX7011" fmla="*/ 439420 w 7705725"/>
              <a:gd name="connsiteY7011" fmla="*/ 4804092 h 6857998"/>
              <a:gd name="connsiteX7012" fmla="*/ 436245 w 7705725"/>
              <a:gd name="connsiteY7012" fmla="*/ 4795519 h 6857998"/>
              <a:gd name="connsiteX7013" fmla="*/ 433705 w 7705725"/>
              <a:gd name="connsiteY7013" fmla="*/ 4786629 h 6857998"/>
              <a:gd name="connsiteX7014" fmla="*/ 429260 w 7705725"/>
              <a:gd name="connsiteY7014" fmla="*/ 4783454 h 6857998"/>
              <a:gd name="connsiteX7015" fmla="*/ 425450 w 7705725"/>
              <a:gd name="connsiteY7015" fmla="*/ 4779962 h 6857998"/>
              <a:gd name="connsiteX7016" fmla="*/ 421640 w 7705725"/>
              <a:gd name="connsiteY7016" fmla="*/ 4776152 h 6857998"/>
              <a:gd name="connsiteX7017" fmla="*/ 418783 w 7705725"/>
              <a:gd name="connsiteY7017" fmla="*/ 4771707 h 6857998"/>
              <a:gd name="connsiteX7018" fmla="*/ 415925 w 7705725"/>
              <a:gd name="connsiteY7018" fmla="*/ 4767579 h 6857998"/>
              <a:gd name="connsiteX7019" fmla="*/ 413385 w 7705725"/>
              <a:gd name="connsiteY7019" fmla="*/ 4762817 h 6857998"/>
              <a:gd name="connsiteX7020" fmla="*/ 411481 w 7705725"/>
              <a:gd name="connsiteY7020" fmla="*/ 4757737 h 6857998"/>
              <a:gd name="connsiteX7021" fmla="*/ 409575 w 7705725"/>
              <a:gd name="connsiteY7021" fmla="*/ 4752657 h 6857998"/>
              <a:gd name="connsiteX7022" fmla="*/ 407670 w 7705725"/>
              <a:gd name="connsiteY7022" fmla="*/ 4747259 h 6857998"/>
              <a:gd name="connsiteX7023" fmla="*/ 406400 w 7705725"/>
              <a:gd name="connsiteY7023" fmla="*/ 4741862 h 6857998"/>
              <a:gd name="connsiteX7024" fmla="*/ 403860 w 7705725"/>
              <a:gd name="connsiteY7024" fmla="*/ 4730749 h 6857998"/>
              <a:gd name="connsiteX7025" fmla="*/ 399415 w 7705725"/>
              <a:gd name="connsiteY7025" fmla="*/ 4707572 h 6857998"/>
              <a:gd name="connsiteX7026" fmla="*/ 397192 w 7705725"/>
              <a:gd name="connsiteY7026" fmla="*/ 4696459 h 6857998"/>
              <a:gd name="connsiteX7027" fmla="*/ 394017 w 7705725"/>
              <a:gd name="connsiteY7027" fmla="*/ 4685664 h 6857998"/>
              <a:gd name="connsiteX7028" fmla="*/ 392113 w 7705725"/>
              <a:gd name="connsiteY7028" fmla="*/ 4680584 h 6857998"/>
              <a:gd name="connsiteX7029" fmla="*/ 390207 w 7705725"/>
              <a:gd name="connsiteY7029" fmla="*/ 4675504 h 6857998"/>
              <a:gd name="connsiteX7030" fmla="*/ 387985 w 7705725"/>
              <a:gd name="connsiteY7030" fmla="*/ 4671059 h 6857998"/>
              <a:gd name="connsiteX7031" fmla="*/ 385445 w 7705725"/>
              <a:gd name="connsiteY7031" fmla="*/ 4666614 h 6857998"/>
              <a:gd name="connsiteX7032" fmla="*/ 382905 w 7705725"/>
              <a:gd name="connsiteY7032" fmla="*/ 4662487 h 6857998"/>
              <a:gd name="connsiteX7033" fmla="*/ 379413 w 7705725"/>
              <a:gd name="connsiteY7033" fmla="*/ 4658677 h 6857998"/>
              <a:gd name="connsiteX7034" fmla="*/ 375603 w 7705725"/>
              <a:gd name="connsiteY7034" fmla="*/ 4655184 h 6857998"/>
              <a:gd name="connsiteX7035" fmla="*/ 371476 w 7705725"/>
              <a:gd name="connsiteY7035" fmla="*/ 4652327 h 6857998"/>
              <a:gd name="connsiteX7036" fmla="*/ 367030 w 7705725"/>
              <a:gd name="connsiteY7036" fmla="*/ 4649469 h 6857998"/>
              <a:gd name="connsiteX7037" fmla="*/ 361633 w 7705725"/>
              <a:gd name="connsiteY7037" fmla="*/ 4647247 h 6857998"/>
              <a:gd name="connsiteX7038" fmla="*/ 355918 w 7705725"/>
              <a:gd name="connsiteY7038" fmla="*/ 4645659 h 6857998"/>
              <a:gd name="connsiteX7039" fmla="*/ 349885 w 7705725"/>
              <a:gd name="connsiteY7039" fmla="*/ 4644389 h 6857998"/>
              <a:gd name="connsiteX7040" fmla="*/ 347027 w 7705725"/>
              <a:gd name="connsiteY7040" fmla="*/ 4642167 h 6857998"/>
              <a:gd name="connsiteX7041" fmla="*/ 345123 w 7705725"/>
              <a:gd name="connsiteY7041" fmla="*/ 4639309 h 6857998"/>
              <a:gd name="connsiteX7042" fmla="*/ 343852 w 7705725"/>
              <a:gd name="connsiteY7042" fmla="*/ 4636452 h 6857998"/>
              <a:gd name="connsiteX7043" fmla="*/ 343535 w 7705725"/>
              <a:gd name="connsiteY7043" fmla="*/ 4633594 h 6857998"/>
              <a:gd name="connsiteX7044" fmla="*/ 343852 w 7705725"/>
              <a:gd name="connsiteY7044" fmla="*/ 4630737 h 6857998"/>
              <a:gd name="connsiteX7045" fmla="*/ 345123 w 7705725"/>
              <a:gd name="connsiteY7045" fmla="*/ 4628197 h 6857998"/>
              <a:gd name="connsiteX7046" fmla="*/ 346710 w 7705725"/>
              <a:gd name="connsiteY7046" fmla="*/ 4625022 h 6857998"/>
              <a:gd name="connsiteX7047" fmla="*/ 347980 w 7705725"/>
              <a:gd name="connsiteY7047" fmla="*/ 4622482 h 6857998"/>
              <a:gd name="connsiteX7048" fmla="*/ 351790 w 7705725"/>
              <a:gd name="connsiteY7048" fmla="*/ 4617084 h 6857998"/>
              <a:gd name="connsiteX7049" fmla="*/ 355600 w 7705725"/>
              <a:gd name="connsiteY7049" fmla="*/ 4612322 h 6857998"/>
              <a:gd name="connsiteX7050" fmla="*/ 358775 w 7705725"/>
              <a:gd name="connsiteY7050" fmla="*/ 4608512 h 6857998"/>
              <a:gd name="connsiteX7051" fmla="*/ 359093 w 7705725"/>
              <a:gd name="connsiteY7051" fmla="*/ 4606607 h 6857998"/>
              <a:gd name="connsiteX7052" fmla="*/ 359093 w 7705725"/>
              <a:gd name="connsiteY7052" fmla="*/ 4605337 h 6857998"/>
              <a:gd name="connsiteX7053" fmla="*/ 358775 w 7705725"/>
              <a:gd name="connsiteY7053" fmla="*/ 4604067 h 6857998"/>
              <a:gd name="connsiteX7054" fmla="*/ 357822 w 7705725"/>
              <a:gd name="connsiteY7054" fmla="*/ 4602797 h 6857998"/>
              <a:gd name="connsiteX7055" fmla="*/ 355283 w 7705725"/>
              <a:gd name="connsiteY7055" fmla="*/ 4600574 h 6857998"/>
              <a:gd name="connsiteX7056" fmla="*/ 351473 w 7705725"/>
              <a:gd name="connsiteY7056" fmla="*/ 4598352 h 6857998"/>
              <a:gd name="connsiteX7057" fmla="*/ 347662 w 7705725"/>
              <a:gd name="connsiteY7057" fmla="*/ 4596129 h 6857998"/>
              <a:gd name="connsiteX7058" fmla="*/ 343535 w 7705725"/>
              <a:gd name="connsiteY7058" fmla="*/ 4593907 h 6857998"/>
              <a:gd name="connsiteX7059" fmla="*/ 339725 w 7705725"/>
              <a:gd name="connsiteY7059" fmla="*/ 4590414 h 6857998"/>
              <a:gd name="connsiteX7060" fmla="*/ 337820 w 7705725"/>
              <a:gd name="connsiteY7060" fmla="*/ 4588509 h 6857998"/>
              <a:gd name="connsiteX7061" fmla="*/ 336867 w 7705725"/>
              <a:gd name="connsiteY7061" fmla="*/ 4586604 h 6857998"/>
              <a:gd name="connsiteX7062" fmla="*/ 335598 w 7705725"/>
              <a:gd name="connsiteY7062" fmla="*/ 4584382 h 6857998"/>
              <a:gd name="connsiteX7063" fmla="*/ 334963 w 7705725"/>
              <a:gd name="connsiteY7063" fmla="*/ 4582159 h 6857998"/>
              <a:gd name="connsiteX7064" fmla="*/ 331470 w 7705725"/>
              <a:gd name="connsiteY7064" fmla="*/ 4562792 h 6857998"/>
              <a:gd name="connsiteX7065" fmla="*/ 328613 w 7705725"/>
              <a:gd name="connsiteY7065" fmla="*/ 4540884 h 6857998"/>
              <a:gd name="connsiteX7066" fmla="*/ 325120 w 7705725"/>
              <a:gd name="connsiteY7066" fmla="*/ 4517072 h 6857998"/>
              <a:gd name="connsiteX7067" fmla="*/ 321628 w 7705725"/>
              <a:gd name="connsiteY7067" fmla="*/ 4491989 h 6857998"/>
              <a:gd name="connsiteX7068" fmla="*/ 317182 w 7705725"/>
              <a:gd name="connsiteY7068" fmla="*/ 4465954 h 6857998"/>
              <a:gd name="connsiteX7069" fmla="*/ 314961 w 7705725"/>
              <a:gd name="connsiteY7069" fmla="*/ 4452937 h 6857998"/>
              <a:gd name="connsiteX7070" fmla="*/ 312420 w 7705725"/>
              <a:gd name="connsiteY7070" fmla="*/ 4440554 h 6857998"/>
              <a:gd name="connsiteX7071" fmla="*/ 309245 w 7705725"/>
              <a:gd name="connsiteY7071" fmla="*/ 4428172 h 6857998"/>
              <a:gd name="connsiteX7072" fmla="*/ 305753 w 7705725"/>
              <a:gd name="connsiteY7072" fmla="*/ 4415789 h 6857998"/>
              <a:gd name="connsiteX7073" fmla="*/ 302578 w 7705725"/>
              <a:gd name="connsiteY7073" fmla="*/ 4404042 h 6857998"/>
              <a:gd name="connsiteX7074" fmla="*/ 298450 w 7705725"/>
              <a:gd name="connsiteY7074" fmla="*/ 4392612 h 6857998"/>
              <a:gd name="connsiteX7075" fmla="*/ 295910 w 7705725"/>
              <a:gd name="connsiteY7075" fmla="*/ 4386579 h 6857998"/>
              <a:gd name="connsiteX7076" fmla="*/ 292418 w 7705725"/>
              <a:gd name="connsiteY7076" fmla="*/ 4379594 h 6857998"/>
              <a:gd name="connsiteX7077" fmla="*/ 288291 w 7705725"/>
              <a:gd name="connsiteY7077" fmla="*/ 4372292 h 6857998"/>
              <a:gd name="connsiteX7078" fmla="*/ 285750 w 7705725"/>
              <a:gd name="connsiteY7078" fmla="*/ 4368482 h 6857998"/>
              <a:gd name="connsiteX7079" fmla="*/ 283210 w 7705725"/>
              <a:gd name="connsiteY7079" fmla="*/ 4364672 h 6857998"/>
              <a:gd name="connsiteX7080" fmla="*/ 280352 w 7705725"/>
              <a:gd name="connsiteY7080" fmla="*/ 4361814 h 6857998"/>
              <a:gd name="connsiteX7081" fmla="*/ 277495 w 7705725"/>
              <a:gd name="connsiteY7081" fmla="*/ 4358639 h 6857998"/>
              <a:gd name="connsiteX7082" fmla="*/ 274320 w 7705725"/>
              <a:gd name="connsiteY7082" fmla="*/ 4356099 h 6857998"/>
              <a:gd name="connsiteX7083" fmla="*/ 271145 w 7705725"/>
              <a:gd name="connsiteY7083" fmla="*/ 4353877 h 6857998"/>
              <a:gd name="connsiteX7084" fmla="*/ 267652 w 7705725"/>
              <a:gd name="connsiteY7084" fmla="*/ 4352607 h 6857998"/>
              <a:gd name="connsiteX7085" fmla="*/ 264477 w 7705725"/>
              <a:gd name="connsiteY7085" fmla="*/ 4351654 h 6857998"/>
              <a:gd name="connsiteX7086" fmla="*/ 260985 w 7705725"/>
              <a:gd name="connsiteY7086" fmla="*/ 4351654 h 6857998"/>
              <a:gd name="connsiteX7087" fmla="*/ 257175 w 7705725"/>
              <a:gd name="connsiteY7087" fmla="*/ 4352289 h 6857998"/>
              <a:gd name="connsiteX7088" fmla="*/ 257175 w 7705725"/>
              <a:gd name="connsiteY7088" fmla="*/ 4350067 h 6857998"/>
              <a:gd name="connsiteX7089" fmla="*/ 257175 w 7705725"/>
              <a:gd name="connsiteY7089" fmla="*/ 4348162 h 6857998"/>
              <a:gd name="connsiteX7090" fmla="*/ 257810 w 7705725"/>
              <a:gd name="connsiteY7090" fmla="*/ 4346257 h 6857998"/>
              <a:gd name="connsiteX7091" fmla="*/ 259080 w 7705725"/>
              <a:gd name="connsiteY7091" fmla="*/ 4344669 h 6857998"/>
              <a:gd name="connsiteX7092" fmla="*/ 260985 w 7705725"/>
              <a:gd name="connsiteY7092" fmla="*/ 4342764 h 6857998"/>
              <a:gd name="connsiteX7093" fmla="*/ 262573 w 7705725"/>
              <a:gd name="connsiteY7093" fmla="*/ 4341812 h 6857998"/>
              <a:gd name="connsiteX7094" fmla="*/ 267017 w 7705725"/>
              <a:gd name="connsiteY7094" fmla="*/ 4339272 h 6857998"/>
              <a:gd name="connsiteX7095" fmla="*/ 272415 w 7705725"/>
              <a:gd name="connsiteY7095" fmla="*/ 4336414 h 6857998"/>
              <a:gd name="connsiteX7096" fmla="*/ 277812 w 7705725"/>
              <a:gd name="connsiteY7096" fmla="*/ 4334192 h 6857998"/>
              <a:gd name="connsiteX7097" fmla="*/ 283210 w 7705725"/>
              <a:gd name="connsiteY7097" fmla="*/ 4331969 h 6857998"/>
              <a:gd name="connsiteX7098" fmla="*/ 288608 w 7705725"/>
              <a:gd name="connsiteY7098" fmla="*/ 4329747 h 6857998"/>
              <a:gd name="connsiteX7099" fmla="*/ 282892 w 7705725"/>
              <a:gd name="connsiteY7099" fmla="*/ 4320539 h 6857998"/>
              <a:gd name="connsiteX7100" fmla="*/ 277495 w 7705725"/>
              <a:gd name="connsiteY7100" fmla="*/ 4311649 h 6857998"/>
              <a:gd name="connsiteX7101" fmla="*/ 272415 w 7705725"/>
              <a:gd name="connsiteY7101" fmla="*/ 4303077 h 6857998"/>
              <a:gd name="connsiteX7102" fmla="*/ 267652 w 7705725"/>
              <a:gd name="connsiteY7102" fmla="*/ 4293869 h 6857998"/>
              <a:gd name="connsiteX7103" fmla="*/ 263525 w 7705725"/>
              <a:gd name="connsiteY7103" fmla="*/ 4285297 h 6857998"/>
              <a:gd name="connsiteX7104" fmla="*/ 259715 w 7705725"/>
              <a:gd name="connsiteY7104" fmla="*/ 4276407 h 6857998"/>
              <a:gd name="connsiteX7105" fmla="*/ 256223 w 7705725"/>
              <a:gd name="connsiteY7105" fmla="*/ 4268152 h 6857998"/>
              <a:gd name="connsiteX7106" fmla="*/ 253047 w 7705725"/>
              <a:gd name="connsiteY7106" fmla="*/ 4259579 h 6857998"/>
              <a:gd name="connsiteX7107" fmla="*/ 250507 w 7705725"/>
              <a:gd name="connsiteY7107" fmla="*/ 4251324 h 6857998"/>
              <a:gd name="connsiteX7108" fmla="*/ 248286 w 7705725"/>
              <a:gd name="connsiteY7108" fmla="*/ 4242434 h 6857998"/>
              <a:gd name="connsiteX7109" fmla="*/ 246380 w 7705725"/>
              <a:gd name="connsiteY7109" fmla="*/ 4234179 h 6857998"/>
              <a:gd name="connsiteX7110" fmla="*/ 244792 w 7705725"/>
              <a:gd name="connsiteY7110" fmla="*/ 4225607 h 6857998"/>
              <a:gd name="connsiteX7111" fmla="*/ 243522 w 7705725"/>
              <a:gd name="connsiteY7111" fmla="*/ 4217352 h 6857998"/>
              <a:gd name="connsiteX7112" fmla="*/ 242888 w 7705725"/>
              <a:gd name="connsiteY7112" fmla="*/ 4209097 h 6857998"/>
              <a:gd name="connsiteX7113" fmla="*/ 242570 w 7705725"/>
              <a:gd name="connsiteY7113" fmla="*/ 4200207 h 6857998"/>
              <a:gd name="connsiteX7114" fmla="*/ 242253 w 7705725"/>
              <a:gd name="connsiteY7114" fmla="*/ 4191634 h 6857998"/>
              <a:gd name="connsiteX7115" fmla="*/ 241618 w 7705725"/>
              <a:gd name="connsiteY7115" fmla="*/ 4190047 h 6857998"/>
              <a:gd name="connsiteX7116" fmla="*/ 240665 w 7705725"/>
              <a:gd name="connsiteY7116" fmla="*/ 4189094 h 6857998"/>
              <a:gd name="connsiteX7117" fmla="*/ 239395 w 7705725"/>
              <a:gd name="connsiteY7117" fmla="*/ 4187824 h 6857998"/>
              <a:gd name="connsiteX7118" fmla="*/ 238125 w 7705725"/>
              <a:gd name="connsiteY7118" fmla="*/ 4187189 h 6857998"/>
              <a:gd name="connsiteX7119" fmla="*/ 236537 w 7705725"/>
              <a:gd name="connsiteY7119" fmla="*/ 4186872 h 6857998"/>
              <a:gd name="connsiteX7120" fmla="*/ 234951 w 7705725"/>
              <a:gd name="connsiteY7120" fmla="*/ 4186872 h 6857998"/>
              <a:gd name="connsiteX7121" fmla="*/ 231140 w 7705725"/>
              <a:gd name="connsiteY7121" fmla="*/ 4186872 h 6857998"/>
              <a:gd name="connsiteX7122" fmla="*/ 227330 w 7705725"/>
              <a:gd name="connsiteY7122" fmla="*/ 4187507 h 6857998"/>
              <a:gd name="connsiteX7123" fmla="*/ 223202 w 7705725"/>
              <a:gd name="connsiteY7123" fmla="*/ 4188142 h 6857998"/>
              <a:gd name="connsiteX7124" fmla="*/ 219075 w 7705725"/>
              <a:gd name="connsiteY7124" fmla="*/ 4189094 h 6857998"/>
              <a:gd name="connsiteX7125" fmla="*/ 215265 w 7705725"/>
              <a:gd name="connsiteY7125" fmla="*/ 4189412 h 6857998"/>
              <a:gd name="connsiteX7126" fmla="*/ 216218 w 7705725"/>
              <a:gd name="connsiteY7126" fmla="*/ 4185284 h 6857998"/>
              <a:gd name="connsiteX7127" fmla="*/ 216852 w 7705725"/>
              <a:gd name="connsiteY7127" fmla="*/ 4181474 h 6857998"/>
              <a:gd name="connsiteX7128" fmla="*/ 217170 w 7705725"/>
              <a:gd name="connsiteY7128" fmla="*/ 4174172 h 6857998"/>
              <a:gd name="connsiteX7129" fmla="*/ 216852 w 7705725"/>
              <a:gd name="connsiteY7129" fmla="*/ 4167822 h 6857998"/>
              <a:gd name="connsiteX7130" fmla="*/ 215583 w 7705725"/>
              <a:gd name="connsiteY7130" fmla="*/ 4161789 h 6857998"/>
              <a:gd name="connsiteX7131" fmla="*/ 214312 w 7705725"/>
              <a:gd name="connsiteY7131" fmla="*/ 4156074 h 6857998"/>
              <a:gd name="connsiteX7132" fmla="*/ 212725 w 7705725"/>
              <a:gd name="connsiteY7132" fmla="*/ 4151312 h 6857998"/>
              <a:gd name="connsiteX7133" fmla="*/ 208915 w 7705725"/>
              <a:gd name="connsiteY7133" fmla="*/ 4141787 h 6857998"/>
              <a:gd name="connsiteX7134" fmla="*/ 207010 w 7705725"/>
              <a:gd name="connsiteY7134" fmla="*/ 4137342 h 6857998"/>
              <a:gd name="connsiteX7135" fmla="*/ 206058 w 7705725"/>
              <a:gd name="connsiteY7135" fmla="*/ 4132897 h 6857998"/>
              <a:gd name="connsiteX7136" fmla="*/ 205106 w 7705725"/>
              <a:gd name="connsiteY7136" fmla="*/ 4128452 h 6857998"/>
              <a:gd name="connsiteX7137" fmla="*/ 205106 w 7705725"/>
              <a:gd name="connsiteY7137" fmla="*/ 4123689 h 6857998"/>
              <a:gd name="connsiteX7138" fmla="*/ 205106 w 7705725"/>
              <a:gd name="connsiteY7138" fmla="*/ 4121467 h 6857998"/>
              <a:gd name="connsiteX7139" fmla="*/ 206058 w 7705725"/>
              <a:gd name="connsiteY7139" fmla="*/ 4118927 h 6857998"/>
              <a:gd name="connsiteX7140" fmla="*/ 206692 w 7705725"/>
              <a:gd name="connsiteY7140" fmla="*/ 4116387 h 6857998"/>
              <a:gd name="connsiteX7141" fmla="*/ 207327 w 7705725"/>
              <a:gd name="connsiteY7141" fmla="*/ 4113529 h 6857998"/>
              <a:gd name="connsiteX7142" fmla="*/ 208915 w 7705725"/>
              <a:gd name="connsiteY7142" fmla="*/ 4110989 h 6857998"/>
              <a:gd name="connsiteX7143" fmla="*/ 210502 w 7705725"/>
              <a:gd name="connsiteY7143" fmla="*/ 4108449 h 6857998"/>
              <a:gd name="connsiteX7144" fmla="*/ 214948 w 7705725"/>
              <a:gd name="connsiteY7144" fmla="*/ 4102417 h 6857998"/>
              <a:gd name="connsiteX7145" fmla="*/ 214630 w 7705725"/>
              <a:gd name="connsiteY7145" fmla="*/ 4097972 h 6857998"/>
              <a:gd name="connsiteX7146" fmla="*/ 213995 w 7705725"/>
              <a:gd name="connsiteY7146" fmla="*/ 4095114 h 6857998"/>
              <a:gd name="connsiteX7147" fmla="*/ 212725 w 7705725"/>
              <a:gd name="connsiteY7147" fmla="*/ 4092574 h 6857998"/>
              <a:gd name="connsiteX7148" fmla="*/ 210820 w 7705725"/>
              <a:gd name="connsiteY7148" fmla="*/ 4090669 h 6857998"/>
              <a:gd name="connsiteX7149" fmla="*/ 208915 w 7705725"/>
              <a:gd name="connsiteY7149" fmla="*/ 4089399 h 6857998"/>
              <a:gd name="connsiteX7150" fmla="*/ 206375 w 7705725"/>
              <a:gd name="connsiteY7150" fmla="*/ 4088447 h 6857998"/>
              <a:gd name="connsiteX7151" fmla="*/ 204152 w 7705725"/>
              <a:gd name="connsiteY7151" fmla="*/ 4087812 h 6857998"/>
              <a:gd name="connsiteX7152" fmla="*/ 200977 w 7705725"/>
              <a:gd name="connsiteY7152" fmla="*/ 4087177 h 6857998"/>
              <a:gd name="connsiteX7153" fmla="*/ 195263 w 7705725"/>
              <a:gd name="connsiteY7153" fmla="*/ 4086859 h 6857998"/>
              <a:gd name="connsiteX7154" fmla="*/ 192723 w 7705725"/>
              <a:gd name="connsiteY7154" fmla="*/ 4086542 h 6857998"/>
              <a:gd name="connsiteX7155" fmla="*/ 190182 w 7705725"/>
              <a:gd name="connsiteY7155" fmla="*/ 4085589 h 6857998"/>
              <a:gd name="connsiteX7156" fmla="*/ 187960 w 7705725"/>
              <a:gd name="connsiteY7156" fmla="*/ 4084954 h 6857998"/>
              <a:gd name="connsiteX7157" fmla="*/ 186055 w 7705725"/>
              <a:gd name="connsiteY7157" fmla="*/ 4083367 h 6857998"/>
              <a:gd name="connsiteX7158" fmla="*/ 184150 w 7705725"/>
              <a:gd name="connsiteY7158" fmla="*/ 4081462 h 6857998"/>
              <a:gd name="connsiteX7159" fmla="*/ 182880 w 7705725"/>
              <a:gd name="connsiteY7159" fmla="*/ 4078922 h 6857998"/>
              <a:gd name="connsiteX7160" fmla="*/ 184150 w 7705725"/>
              <a:gd name="connsiteY7160" fmla="*/ 4073524 h 6857998"/>
              <a:gd name="connsiteX7161" fmla="*/ 185103 w 7705725"/>
              <a:gd name="connsiteY7161" fmla="*/ 4067809 h 6857998"/>
              <a:gd name="connsiteX7162" fmla="*/ 186372 w 7705725"/>
              <a:gd name="connsiteY7162" fmla="*/ 4061459 h 6857998"/>
              <a:gd name="connsiteX7163" fmla="*/ 186690 w 7705725"/>
              <a:gd name="connsiteY7163" fmla="*/ 4055109 h 6857998"/>
              <a:gd name="connsiteX7164" fmla="*/ 187007 w 7705725"/>
              <a:gd name="connsiteY7164" fmla="*/ 4048442 h 6857998"/>
              <a:gd name="connsiteX7165" fmla="*/ 187325 w 7705725"/>
              <a:gd name="connsiteY7165" fmla="*/ 4041139 h 6857998"/>
              <a:gd name="connsiteX7166" fmla="*/ 187007 w 7705725"/>
              <a:gd name="connsiteY7166" fmla="*/ 4026217 h 6857998"/>
              <a:gd name="connsiteX7167" fmla="*/ 186055 w 7705725"/>
              <a:gd name="connsiteY7167" fmla="*/ 4010342 h 6857998"/>
              <a:gd name="connsiteX7168" fmla="*/ 183515 w 7705725"/>
              <a:gd name="connsiteY7168" fmla="*/ 3994149 h 6857998"/>
              <a:gd name="connsiteX7169" fmla="*/ 180975 w 7705725"/>
              <a:gd name="connsiteY7169" fmla="*/ 3977322 h 6857998"/>
              <a:gd name="connsiteX7170" fmla="*/ 177482 w 7705725"/>
              <a:gd name="connsiteY7170" fmla="*/ 3961129 h 6857998"/>
              <a:gd name="connsiteX7171" fmla="*/ 174942 w 7705725"/>
              <a:gd name="connsiteY7171" fmla="*/ 3950652 h 6857998"/>
              <a:gd name="connsiteX7172" fmla="*/ 171132 w 7705725"/>
              <a:gd name="connsiteY7172" fmla="*/ 3938269 h 6857998"/>
              <a:gd name="connsiteX7173" fmla="*/ 166687 w 7705725"/>
              <a:gd name="connsiteY7173" fmla="*/ 3925252 h 6857998"/>
              <a:gd name="connsiteX7174" fmla="*/ 161925 w 7705725"/>
              <a:gd name="connsiteY7174" fmla="*/ 3912552 h 6857998"/>
              <a:gd name="connsiteX7175" fmla="*/ 152400 w 7705725"/>
              <a:gd name="connsiteY7175" fmla="*/ 3888739 h 6857998"/>
              <a:gd name="connsiteX7176" fmla="*/ 145098 w 7705725"/>
              <a:gd name="connsiteY7176" fmla="*/ 3872229 h 6857998"/>
              <a:gd name="connsiteX7177" fmla="*/ 143827 w 7705725"/>
              <a:gd name="connsiteY7177" fmla="*/ 3868419 h 6857998"/>
              <a:gd name="connsiteX7178" fmla="*/ 141287 w 7705725"/>
              <a:gd name="connsiteY7178" fmla="*/ 3864609 h 6857998"/>
              <a:gd name="connsiteX7179" fmla="*/ 136842 w 7705725"/>
              <a:gd name="connsiteY7179" fmla="*/ 3857624 h 6857998"/>
              <a:gd name="connsiteX7180" fmla="*/ 131127 w 7705725"/>
              <a:gd name="connsiteY7180" fmla="*/ 3850322 h 6857998"/>
              <a:gd name="connsiteX7181" fmla="*/ 126048 w 7705725"/>
              <a:gd name="connsiteY7181" fmla="*/ 3843654 h 6857998"/>
              <a:gd name="connsiteX7182" fmla="*/ 120332 w 7705725"/>
              <a:gd name="connsiteY7182" fmla="*/ 3836669 h 6857998"/>
              <a:gd name="connsiteX7183" fmla="*/ 115253 w 7705725"/>
              <a:gd name="connsiteY7183" fmla="*/ 3830002 h 6857998"/>
              <a:gd name="connsiteX7184" fmla="*/ 113030 w 7705725"/>
              <a:gd name="connsiteY7184" fmla="*/ 3826192 h 6857998"/>
              <a:gd name="connsiteX7185" fmla="*/ 110807 w 7705725"/>
              <a:gd name="connsiteY7185" fmla="*/ 3822699 h 6857998"/>
              <a:gd name="connsiteX7186" fmla="*/ 109220 w 7705725"/>
              <a:gd name="connsiteY7186" fmla="*/ 3819524 h 6857998"/>
              <a:gd name="connsiteX7187" fmla="*/ 107950 w 7705725"/>
              <a:gd name="connsiteY7187" fmla="*/ 3815714 h 6857998"/>
              <a:gd name="connsiteX7188" fmla="*/ 103822 w 7705725"/>
              <a:gd name="connsiteY7188" fmla="*/ 3801744 h 6857998"/>
              <a:gd name="connsiteX7189" fmla="*/ 100012 w 7705725"/>
              <a:gd name="connsiteY7189" fmla="*/ 3787774 h 6857998"/>
              <a:gd name="connsiteX7190" fmla="*/ 96203 w 7705725"/>
              <a:gd name="connsiteY7190" fmla="*/ 3773804 h 6857998"/>
              <a:gd name="connsiteX7191" fmla="*/ 93028 w 7705725"/>
              <a:gd name="connsiteY7191" fmla="*/ 3759517 h 6857998"/>
              <a:gd name="connsiteX7192" fmla="*/ 90170 w 7705725"/>
              <a:gd name="connsiteY7192" fmla="*/ 3745547 h 6857998"/>
              <a:gd name="connsiteX7193" fmla="*/ 87630 w 7705725"/>
              <a:gd name="connsiteY7193" fmla="*/ 3731259 h 6857998"/>
              <a:gd name="connsiteX7194" fmla="*/ 85091 w 7705725"/>
              <a:gd name="connsiteY7194" fmla="*/ 3717289 h 6857998"/>
              <a:gd name="connsiteX7195" fmla="*/ 82868 w 7705725"/>
              <a:gd name="connsiteY7195" fmla="*/ 3703319 h 6857998"/>
              <a:gd name="connsiteX7196" fmla="*/ 79058 w 7705725"/>
              <a:gd name="connsiteY7196" fmla="*/ 3675379 h 6857998"/>
              <a:gd name="connsiteX7197" fmla="*/ 76517 w 7705725"/>
              <a:gd name="connsiteY7197" fmla="*/ 3648392 h 6857998"/>
              <a:gd name="connsiteX7198" fmla="*/ 74295 w 7705725"/>
              <a:gd name="connsiteY7198" fmla="*/ 3622039 h 6857998"/>
              <a:gd name="connsiteX7199" fmla="*/ 72708 w 7705725"/>
              <a:gd name="connsiteY7199" fmla="*/ 3596322 h 6857998"/>
              <a:gd name="connsiteX7200" fmla="*/ 72073 w 7705725"/>
              <a:gd name="connsiteY7200" fmla="*/ 3590924 h 6857998"/>
              <a:gd name="connsiteX7201" fmla="*/ 71437 w 7705725"/>
              <a:gd name="connsiteY7201" fmla="*/ 3585209 h 6857998"/>
              <a:gd name="connsiteX7202" fmla="*/ 68898 w 7705725"/>
              <a:gd name="connsiteY7202" fmla="*/ 3573462 h 6857998"/>
              <a:gd name="connsiteX7203" fmla="*/ 65723 w 7705725"/>
              <a:gd name="connsiteY7203" fmla="*/ 3562032 h 6857998"/>
              <a:gd name="connsiteX7204" fmla="*/ 61913 w 7705725"/>
              <a:gd name="connsiteY7204" fmla="*/ 3550919 h 6857998"/>
              <a:gd name="connsiteX7205" fmla="*/ 53657 w 7705725"/>
              <a:gd name="connsiteY7205" fmla="*/ 3528694 h 6857998"/>
              <a:gd name="connsiteX7206" fmla="*/ 49847 w 7705725"/>
              <a:gd name="connsiteY7206" fmla="*/ 3517582 h 6857998"/>
              <a:gd name="connsiteX7207" fmla="*/ 46038 w 7705725"/>
              <a:gd name="connsiteY7207" fmla="*/ 3506787 h 6857998"/>
              <a:gd name="connsiteX7208" fmla="*/ 42863 w 7705725"/>
              <a:gd name="connsiteY7208" fmla="*/ 3495992 h 6857998"/>
              <a:gd name="connsiteX7209" fmla="*/ 40322 w 7705725"/>
              <a:gd name="connsiteY7209" fmla="*/ 3485514 h 6857998"/>
              <a:gd name="connsiteX7210" fmla="*/ 39688 w 7705725"/>
              <a:gd name="connsiteY7210" fmla="*/ 3480752 h 6857998"/>
              <a:gd name="connsiteX7211" fmla="*/ 39370 w 7705725"/>
              <a:gd name="connsiteY7211" fmla="*/ 3475354 h 6857998"/>
              <a:gd name="connsiteX7212" fmla="*/ 38735 w 7705725"/>
              <a:gd name="connsiteY7212" fmla="*/ 3470592 h 6857998"/>
              <a:gd name="connsiteX7213" fmla="*/ 38735 w 7705725"/>
              <a:gd name="connsiteY7213" fmla="*/ 3465512 h 6857998"/>
              <a:gd name="connsiteX7214" fmla="*/ 39688 w 7705725"/>
              <a:gd name="connsiteY7214" fmla="*/ 3460749 h 6857998"/>
              <a:gd name="connsiteX7215" fmla="*/ 40322 w 7705725"/>
              <a:gd name="connsiteY7215" fmla="*/ 3455669 h 6857998"/>
              <a:gd name="connsiteX7216" fmla="*/ 41592 w 7705725"/>
              <a:gd name="connsiteY7216" fmla="*/ 3450907 h 6857998"/>
              <a:gd name="connsiteX7217" fmla="*/ 43497 w 7705725"/>
              <a:gd name="connsiteY7217" fmla="*/ 3446462 h 6857998"/>
              <a:gd name="connsiteX7218" fmla="*/ 45720 w 7705725"/>
              <a:gd name="connsiteY7218" fmla="*/ 3441382 h 6857998"/>
              <a:gd name="connsiteX7219" fmla="*/ 48260 w 7705725"/>
              <a:gd name="connsiteY7219" fmla="*/ 3436937 h 6857998"/>
              <a:gd name="connsiteX7220" fmla="*/ 51435 w 7705725"/>
              <a:gd name="connsiteY7220" fmla="*/ 3432492 h 6857998"/>
              <a:gd name="connsiteX7221" fmla="*/ 54927 w 7705725"/>
              <a:gd name="connsiteY7221" fmla="*/ 3427729 h 6857998"/>
              <a:gd name="connsiteX7222" fmla="*/ 53975 w 7705725"/>
              <a:gd name="connsiteY7222" fmla="*/ 3424872 h 6857998"/>
              <a:gd name="connsiteX7223" fmla="*/ 52388 w 7705725"/>
              <a:gd name="connsiteY7223" fmla="*/ 3421697 h 6857998"/>
              <a:gd name="connsiteX7224" fmla="*/ 50800 w 7705725"/>
              <a:gd name="connsiteY7224" fmla="*/ 3419157 h 6857998"/>
              <a:gd name="connsiteX7225" fmla="*/ 48895 w 7705725"/>
              <a:gd name="connsiteY7225" fmla="*/ 3416935 h 6857998"/>
              <a:gd name="connsiteX7226" fmla="*/ 44450 w 7705725"/>
              <a:gd name="connsiteY7226" fmla="*/ 3412490 h 6857998"/>
              <a:gd name="connsiteX7227" fmla="*/ 40322 w 7705725"/>
              <a:gd name="connsiteY7227" fmla="*/ 3408362 h 6857998"/>
              <a:gd name="connsiteX7228" fmla="*/ 35878 w 7705725"/>
              <a:gd name="connsiteY7228" fmla="*/ 3403600 h 6857998"/>
              <a:gd name="connsiteX7229" fmla="*/ 33972 w 7705725"/>
              <a:gd name="connsiteY7229" fmla="*/ 3401377 h 6857998"/>
              <a:gd name="connsiteX7230" fmla="*/ 32068 w 7705725"/>
              <a:gd name="connsiteY7230" fmla="*/ 3399155 h 6857998"/>
              <a:gd name="connsiteX7231" fmla="*/ 30162 w 7705725"/>
              <a:gd name="connsiteY7231" fmla="*/ 3396614 h 6857998"/>
              <a:gd name="connsiteX7232" fmla="*/ 28893 w 7705725"/>
              <a:gd name="connsiteY7232" fmla="*/ 3394074 h 6857998"/>
              <a:gd name="connsiteX7233" fmla="*/ 27940 w 7705725"/>
              <a:gd name="connsiteY7233" fmla="*/ 3390899 h 6857998"/>
              <a:gd name="connsiteX7234" fmla="*/ 27305 w 7705725"/>
              <a:gd name="connsiteY7234" fmla="*/ 3387407 h 6857998"/>
              <a:gd name="connsiteX7235" fmla="*/ 26670 w 7705725"/>
              <a:gd name="connsiteY7235" fmla="*/ 3384550 h 6857998"/>
              <a:gd name="connsiteX7236" fmla="*/ 26670 w 7705725"/>
              <a:gd name="connsiteY7236" fmla="*/ 3382009 h 6857998"/>
              <a:gd name="connsiteX7237" fmla="*/ 27305 w 7705725"/>
              <a:gd name="connsiteY7237" fmla="*/ 3379152 h 6857998"/>
              <a:gd name="connsiteX7238" fmla="*/ 27940 w 7705725"/>
              <a:gd name="connsiteY7238" fmla="*/ 3376930 h 6857998"/>
              <a:gd name="connsiteX7239" fmla="*/ 28576 w 7705725"/>
              <a:gd name="connsiteY7239" fmla="*/ 3375024 h 6857998"/>
              <a:gd name="connsiteX7240" fmla="*/ 29845 w 7705725"/>
              <a:gd name="connsiteY7240" fmla="*/ 3373119 h 6857998"/>
              <a:gd name="connsiteX7241" fmla="*/ 32068 w 7705725"/>
              <a:gd name="connsiteY7241" fmla="*/ 3369310 h 6857998"/>
              <a:gd name="connsiteX7242" fmla="*/ 34290 w 7705725"/>
              <a:gd name="connsiteY7242" fmla="*/ 3366453 h 6857998"/>
              <a:gd name="connsiteX7243" fmla="*/ 36195 w 7705725"/>
              <a:gd name="connsiteY7243" fmla="*/ 3362959 h 6857998"/>
              <a:gd name="connsiteX7244" fmla="*/ 36830 w 7705725"/>
              <a:gd name="connsiteY7244" fmla="*/ 3361055 h 6857998"/>
              <a:gd name="connsiteX7245" fmla="*/ 37465 w 7705725"/>
              <a:gd name="connsiteY7245" fmla="*/ 3359150 h 6857998"/>
              <a:gd name="connsiteX7246" fmla="*/ 37465 w 7705725"/>
              <a:gd name="connsiteY7246" fmla="*/ 3356927 h 6857998"/>
              <a:gd name="connsiteX7247" fmla="*/ 36830 w 7705725"/>
              <a:gd name="connsiteY7247" fmla="*/ 3354705 h 6857998"/>
              <a:gd name="connsiteX7248" fmla="*/ 35878 w 7705725"/>
              <a:gd name="connsiteY7248" fmla="*/ 3350260 h 6857998"/>
              <a:gd name="connsiteX7249" fmla="*/ 34290 w 7705725"/>
              <a:gd name="connsiteY7249" fmla="*/ 3345179 h 6857998"/>
              <a:gd name="connsiteX7250" fmla="*/ 30480 w 7705725"/>
              <a:gd name="connsiteY7250" fmla="*/ 3335019 h 6857998"/>
              <a:gd name="connsiteX7251" fmla="*/ 21590 w 7705725"/>
              <a:gd name="connsiteY7251" fmla="*/ 3313430 h 6857998"/>
              <a:gd name="connsiteX7252" fmla="*/ 16827 w 7705725"/>
              <a:gd name="connsiteY7252" fmla="*/ 3302634 h 6857998"/>
              <a:gd name="connsiteX7253" fmla="*/ 13335 w 7705725"/>
              <a:gd name="connsiteY7253" fmla="*/ 3291205 h 6857998"/>
              <a:gd name="connsiteX7254" fmla="*/ 11747 w 7705725"/>
              <a:gd name="connsiteY7254" fmla="*/ 3286125 h 6857998"/>
              <a:gd name="connsiteX7255" fmla="*/ 10160 w 7705725"/>
              <a:gd name="connsiteY7255" fmla="*/ 3280727 h 6857998"/>
              <a:gd name="connsiteX7256" fmla="*/ 9525 w 7705725"/>
              <a:gd name="connsiteY7256" fmla="*/ 3275330 h 6857998"/>
              <a:gd name="connsiteX7257" fmla="*/ 8573 w 7705725"/>
              <a:gd name="connsiteY7257" fmla="*/ 3270250 h 6857998"/>
              <a:gd name="connsiteX7258" fmla="*/ 7937 w 7705725"/>
              <a:gd name="connsiteY7258" fmla="*/ 3258820 h 6857998"/>
              <a:gd name="connsiteX7259" fmla="*/ 7937 w 7705725"/>
              <a:gd name="connsiteY7259" fmla="*/ 3247708 h 6857998"/>
              <a:gd name="connsiteX7260" fmla="*/ 8573 w 7705725"/>
              <a:gd name="connsiteY7260" fmla="*/ 3236277 h 6857998"/>
              <a:gd name="connsiteX7261" fmla="*/ 9525 w 7705725"/>
              <a:gd name="connsiteY7261" fmla="*/ 3224848 h 6857998"/>
              <a:gd name="connsiteX7262" fmla="*/ 10477 w 7705725"/>
              <a:gd name="connsiteY7262" fmla="*/ 3213735 h 6857998"/>
              <a:gd name="connsiteX7263" fmla="*/ 11747 w 7705725"/>
              <a:gd name="connsiteY7263" fmla="*/ 3202623 h 6857998"/>
              <a:gd name="connsiteX7264" fmla="*/ 14605 w 7705725"/>
              <a:gd name="connsiteY7264" fmla="*/ 3180080 h 6857998"/>
              <a:gd name="connsiteX7265" fmla="*/ 17780 w 7705725"/>
              <a:gd name="connsiteY7265" fmla="*/ 3157537 h 6857998"/>
              <a:gd name="connsiteX7266" fmla="*/ 19368 w 7705725"/>
              <a:gd name="connsiteY7266" fmla="*/ 3145790 h 6857998"/>
              <a:gd name="connsiteX7267" fmla="*/ 20002 w 7705725"/>
              <a:gd name="connsiteY7267" fmla="*/ 3134360 h 6857998"/>
              <a:gd name="connsiteX7268" fmla="*/ 20637 w 7705725"/>
              <a:gd name="connsiteY7268" fmla="*/ 3122613 h 6857998"/>
              <a:gd name="connsiteX7269" fmla="*/ 21272 w 7705725"/>
              <a:gd name="connsiteY7269" fmla="*/ 3111183 h 6857998"/>
              <a:gd name="connsiteX7270" fmla="*/ 20637 w 7705725"/>
              <a:gd name="connsiteY7270" fmla="*/ 3099436 h 6857998"/>
              <a:gd name="connsiteX7271" fmla="*/ 20002 w 7705725"/>
              <a:gd name="connsiteY7271" fmla="*/ 3087371 h 6857998"/>
              <a:gd name="connsiteX7272" fmla="*/ 18733 w 7705725"/>
              <a:gd name="connsiteY7272" fmla="*/ 3081655 h 6857998"/>
              <a:gd name="connsiteX7273" fmla="*/ 17462 w 7705725"/>
              <a:gd name="connsiteY7273" fmla="*/ 3077211 h 6857998"/>
              <a:gd name="connsiteX7274" fmla="*/ 15558 w 7705725"/>
              <a:gd name="connsiteY7274" fmla="*/ 3073400 h 6857998"/>
              <a:gd name="connsiteX7275" fmla="*/ 13652 w 7705725"/>
              <a:gd name="connsiteY7275" fmla="*/ 3069908 h 6857998"/>
              <a:gd name="connsiteX7276" fmla="*/ 11747 w 7705725"/>
              <a:gd name="connsiteY7276" fmla="*/ 3066416 h 6857998"/>
              <a:gd name="connsiteX7277" fmla="*/ 9842 w 7705725"/>
              <a:gd name="connsiteY7277" fmla="*/ 3063240 h 6857998"/>
              <a:gd name="connsiteX7278" fmla="*/ 8573 w 7705725"/>
              <a:gd name="connsiteY7278" fmla="*/ 3059430 h 6857998"/>
              <a:gd name="connsiteX7279" fmla="*/ 7937 w 7705725"/>
              <a:gd name="connsiteY7279" fmla="*/ 3054986 h 6857998"/>
              <a:gd name="connsiteX7280" fmla="*/ 7937 w 7705725"/>
              <a:gd name="connsiteY7280" fmla="*/ 3051492 h 6857998"/>
              <a:gd name="connsiteX7281" fmla="*/ 8255 w 7705725"/>
              <a:gd name="connsiteY7281" fmla="*/ 3048000 h 6857998"/>
              <a:gd name="connsiteX7282" fmla="*/ 9208 w 7705725"/>
              <a:gd name="connsiteY7282" fmla="*/ 3044508 h 6857998"/>
              <a:gd name="connsiteX7283" fmla="*/ 9842 w 7705725"/>
              <a:gd name="connsiteY7283" fmla="*/ 3041332 h 6857998"/>
              <a:gd name="connsiteX7284" fmla="*/ 12065 w 7705725"/>
              <a:gd name="connsiteY7284" fmla="*/ 3034348 h 6857998"/>
              <a:gd name="connsiteX7285" fmla="*/ 14605 w 7705725"/>
              <a:gd name="connsiteY7285" fmla="*/ 3027680 h 6857998"/>
              <a:gd name="connsiteX7286" fmla="*/ 17462 w 7705725"/>
              <a:gd name="connsiteY7286" fmla="*/ 3021330 h 6857998"/>
              <a:gd name="connsiteX7287" fmla="*/ 19685 w 7705725"/>
              <a:gd name="connsiteY7287" fmla="*/ 3014345 h 6857998"/>
              <a:gd name="connsiteX7288" fmla="*/ 21590 w 7705725"/>
              <a:gd name="connsiteY7288" fmla="*/ 3007995 h 6857998"/>
              <a:gd name="connsiteX7289" fmla="*/ 21908 w 7705725"/>
              <a:gd name="connsiteY7289" fmla="*/ 3004820 h 6857998"/>
              <a:gd name="connsiteX7290" fmla="*/ 22225 w 7705725"/>
              <a:gd name="connsiteY7290" fmla="*/ 3001328 h 6857998"/>
              <a:gd name="connsiteX7291" fmla="*/ 22225 w 7705725"/>
              <a:gd name="connsiteY7291" fmla="*/ 2998788 h 6857998"/>
              <a:gd name="connsiteX7292" fmla="*/ 21590 w 7705725"/>
              <a:gd name="connsiteY7292" fmla="*/ 2995930 h 6857998"/>
              <a:gd name="connsiteX7293" fmla="*/ 20320 w 7705725"/>
              <a:gd name="connsiteY7293" fmla="*/ 2993390 h 6857998"/>
              <a:gd name="connsiteX7294" fmla="*/ 19368 w 7705725"/>
              <a:gd name="connsiteY7294" fmla="*/ 2990215 h 6857998"/>
              <a:gd name="connsiteX7295" fmla="*/ 15875 w 7705725"/>
              <a:gd name="connsiteY7295" fmla="*/ 2984818 h 6857998"/>
              <a:gd name="connsiteX7296" fmla="*/ 11747 w 7705725"/>
              <a:gd name="connsiteY7296" fmla="*/ 2978785 h 6857998"/>
              <a:gd name="connsiteX7297" fmla="*/ 7937 w 7705725"/>
              <a:gd name="connsiteY7297" fmla="*/ 2973070 h 6857998"/>
              <a:gd name="connsiteX7298" fmla="*/ 4127 w 7705725"/>
              <a:gd name="connsiteY7298" fmla="*/ 2967355 h 6857998"/>
              <a:gd name="connsiteX7299" fmla="*/ 2540 w 7705725"/>
              <a:gd name="connsiteY7299" fmla="*/ 2964815 h 6857998"/>
              <a:gd name="connsiteX7300" fmla="*/ 1587 w 7705725"/>
              <a:gd name="connsiteY7300" fmla="*/ 2961958 h 6857998"/>
              <a:gd name="connsiteX7301" fmla="*/ 317 w 7705725"/>
              <a:gd name="connsiteY7301" fmla="*/ 2959418 h 6857998"/>
              <a:gd name="connsiteX7302" fmla="*/ 0 w 7705725"/>
              <a:gd name="connsiteY7302" fmla="*/ 2956878 h 6857998"/>
              <a:gd name="connsiteX7303" fmla="*/ 0 w 7705725"/>
              <a:gd name="connsiteY7303" fmla="*/ 2955608 h 6857998"/>
              <a:gd name="connsiteX7304" fmla="*/ 317 w 7705725"/>
              <a:gd name="connsiteY7304" fmla="*/ 2954655 h 6857998"/>
              <a:gd name="connsiteX7305" fmla="*/ 1906 w 7705725"/>
              <a:gd name="connsiteY7305" fmla="*/ 2951163 h 6857998"/>
              <a:gd name="connsiteX7306" fmla="*/ 6667 w 7705725"/>
              <a:gd name="connsiteY7306" fmla="*/ 2943543 h 6857998"/>
              <a:gd name="connsiteX7307" fmla="*/ 9525 w 7705725"/>
              <a:gd name="connsiteY7307" fmla="*/ 2939098 h 6857998"/>
              <a:gd name="connsiteX7308" fmla="*/ 11747 w 7705725"/>
              <a:gd name="connsiteY7308" fmla="*/ 2934653 h 6857998"/>
              <a:gd name="connsiteX7309" fmla="*/ 13652 w 7705725"/>
              <a:gd name="connsiteY7309" fmla="*/ 2929890 h 6857998"/>
              <a:gd name="connsiteX7310" fmla="*/ 14287 w 7705725"/>
              <a:gd name="connsiteY7310" fmla="*/ 2927350 h 6857998"/>
              <a:gd name="connsiteX7311" fmla="*/ 14605 w 7705725"/>
              <a:gd name="connsiteY7311" fmla="*/ 2925128 h 6857998"/>
              <a:gd name="connsiteX7312" fmla="*/ 14605 w 7705725"/>
              <a:gd name="connsiteY7312" fmla="*/ 2921635 h 6857998"/>
              <a:gd name="connsiteX7313" fmla="*/ 14605 w 7705725"/>
              <a:gd name="connsiteY7313" fmla="*/ 2918778 h 6857998"/>
              <a:gd name="connsiteX7314" fmla="*/ 14287 w 7705725"/>
              <a:gd name="connsiteY7314" fmla="*/ 2915603 h 6857998"/>
              <a:gd name="connsiteX7315" fmla="*/ 13652 w 7705725"/>
              <a:gd name="connsiteY7315" fmla="*/ 2913063 h 6857998"/>
              <a:gd name="connsiteX7316" fmla="*/ 12065 w 7705725"/>
              <a:gd name="connsiteY7316" fmla="*/ 2907983 h 6857998"/>
              <a:gd name="connsiteX7317" fmla="*/ 10160 w 7705725"/>
              <a:gd name="connsiteY7317" fmla="*/ 2903538 h 6857998"/>
              <a:gd name="connsiteX7318" fmla="*/ 7937 w 7705725"/>
              <a:gd name="connsiteY7318" fmla="*/ 2899093 h 6857998"/>
              <a:gd name="connsiteX7319" fmla="*/ 6033 w 7705725"/>
              <a:gd name="connsiteY7319" fmla="*/ 2893695 h 6857998"/>
              <a:gd name="connsiteX7320" fmla="*/ 5715 w 7705725"/>
              <a:gd name="connsiteY7320" fmla="*/ 2891155 h 6857998"/>
              <a:gd name="connsiteX7321" fmla="*/ 5398 w 7705725"/>
              <a:gd name="connsiteY7321" fmla="*/ 2887980 h 6857998"/>
              <a:gd name="connsiteX7322" fmla="*/ 4762 w 7705725"/>
              <a:gd name="connsiteY7322" fmla="*/ 2884805 h 6857998"/>
              <a:gd name="connsiteX7323" fmla="*/ 4762 w 7705725"/>
              <a:gd name="connsiteY7323" fmla="*/ 2880996 h 6857998"/>
              <a:gd name="connsiteX7324" fmla="*/ 6667 w 7705725"/>
              <a:gd name="connsiteY7324" fmla="*/ 2865120 h 6857998"/>
              <a:gd name="connsiteX7325" fmla="*/ 9208 w 7705725"/>
              <a:gd name="connsiteY7325" fmla="*/ 2849245 h 6857998"/>
              <a:gd name="connsiteX7326" fmla="*/ 13652 w 7705725"/>
              <a:gd name="connsiteY7326" fmla="*/ 2817177 h 6857998"/>
              <a:gd name="connsiteX7327" fmla="*/ 23812 w 7705725"/>
              <a:gd name="connsiteY7327" fmla="*/ 2753043 h 6857998"/>
              <a:gd name="connsiteX7328" fmla="*/ 28257 w 7705725"/>
              <a:gd name="connsiteY7328" fmla="*/ 2721928 h 6857998"/>
              <a:gd name="connsiteX7329" fmla="*/ 30480 w 7705725"/>
              <a:gd name="connsiteY7329" fmla="*/ 2706370 h 6857998"/>
              <a:gd name="connsiteX7330" fmla="*/ 32068 w 7705725"/>
              <a:gd name="connsiteY7330" fmla="*/ 2690812 h 6857998"/>
              <a:gd name="connsiteX7331" fmla="*/ 33655 w 7705725"/>
              <a:gd name="connsiteY7331" fmla="*/ 2675890 h 6857998"/>
              <a:gd name="connsiteX7332" fmla="*/ 34607 w 7705725"/>
              <a:gd name="connsiteY7332" fmla="*/ 2660650 h 6857998"/>
              <a:gd name="connsiteX7333" fmla="*/ 35560 w 7705725"/>
              <a:gd name="connsiteY7333" fmla="*/ 2646362 h 6857998"/>
              <a:gd name="connsiteX7334" fmla="*/ 35560 w 7705725"/>
              <a:gd name="connsiteY7334" fmla="*/ 2632075 h 6857998"/>
              <a:gd name="connsiteX7335" fmla="*/ 35560 w 7705725"/>
              <a:gd name="connsiteY7335" fmla="*/ 2628582 h 6857998"/>
              <a:gd name="connsiteX7336" fmla="*/ 36195 w 7705725"/>
              <a:gd name="connsiteY7336" fmla="*/ 2626043 h 6857998"/>
              <a:gd name="connsiteX7337" fmla="*/ 36830 w 7705725"/>
              <a:gd name="connsiteY7337" fmla="*/ 2623185 h 6857998"/>
              <a:gd name="connsiteX7338" fmla="*/ 38100 w 7705725"/>
              <a:gd name="connsiteY7338" fmla="*/ 2621598 h 6857998"/>
              <a:gd name="connsiteX7339" fmla="*/ 39370 w 7705725"/>
              <a:gd name="connsiteY7339" fmla="*/ 2619692 h 6857998"/>
              <a:gd name="connsiteX7340" fmla="*/ 40640 w 7705725"/>
              <a:gd name="connsiteY7340" fmla="*/ 2618105 h 6857998"/>
              <a:gd name="connsiteX7341" fmla="*/ 43815 w 7705725"/>
              <a:gd name="connsiteY7341" fmla="*/ 2614931 h 6857998"/>
              <a:gd name="connsiteX7342" fmla="*/ 46990 w 7705725"/>
              <a:gd name="connsiteY7342" fmla="*/ 2612391 h 6857998"/>
              <a:gd name="connsiteX7343" fmla="*/ 50165 w 7705725"/>
              <a:gd name="connsiteY7343" fmla="*/ 2609533 h 6857998"/>
              <a:gd name="connsiteX7344" fmla="*/ 51435 w 7705725"/>
              <a:gd name="connsiteY7344" fmla="*/ 2607945 h 6857998"/>
              <a:gd name="connsiteX7345" fmla="*/ 52070 w 7705725"/>
              <a:gd name="connsiteY7345" fmla="*/ 2606041 h 6857998"/>
              <a:gd name="connsiteX7346" fmla="*/ 52705 w 7705725"/>
              <a:gd name="connsiteY7346" fmla="*/ 2603818 h 6857998"/>
              <a:gd name="connsiteX7347" fmla="*/ 53023 w 7705725"/>
              <a:gd name="connsiteY7347" fmla="*/ 2601595 h 6857998"/>
              <a:gd name="connsiteX7348" fmla="*/ 52705 w 7705725"/>
              <a:gd name="connsiteY7348" fmla="*/ 2593975 h 6857998"/>
              <a:gd name="connsiteX7349" fmla="*/ 51753 w 7705725"/>
              <a:gd name="connsiteY7349" fmla="*/ 2585720 h 6857998"/>
              <a:gd name="connsiteX7350" fmla="*/ 50482 w 7705725"/>
              <a:gd name="connsiteY7350" fmla="*/ 2577465 h 6857998"/>
              <a:gd name="connsiteX7351" fmla="*/ 48578 w 7705725"/>
              <a:gd name="connsiteY7351" fmla="*/ 2568575 h 6857998"/>
              <a:gd name="connsiteX7352" fmla="*/ 45403 w 7705725"/>
              <a:gd name="connsiteY7352" fmla="*/ 2550161 h 6857998"/>
              <a:gd name="connsiteX7353" fmla="*/ 43497 w 7705725"/>
              <a:gd name="connsiteY7353" fmla="*/ 2540319 h 6857998"/>
              <a:gd name="connsiteX7354" fmla="*/ 42545 w 7705725"/>
              <a:gd name="connsiteY7354" fmla="*/ 2530475 h 6857998"/>
              <a:gd name="connsiteX7355" fmla="*/ 41911 w 7705725"/>
              <a:gd name="connsiteY7355" fmla="*/ 2520633 h 6857998"/>
              <a:gd name="connsiteX7356" fmla="*/ 42228 w 7705725"/>
              <a:gd name="connsiteY7356" fmla="*/ 2510473 h 6857998"/>
              <a:gd name="connsiteX7357" fmla="*/ 42545 w 7705725"/>
              <a:gd name="connsiteY7357" fmla="*/ 2505393 h 6857998"/>
              <a:gd name="connsiteX7358" fmla="*/ 43497 w 7705725"/>
              <a:gd name="connsiteY7358" fmla="*/ 2500313 h 6857998"/>
              <a:gd name="connsiteX7359" fmla="*/ 44450 w 7705725"/>
              <a:gd name="connsiteY7359" fmla="*/ 2495233 h 6857998"/>
              <a:gd name="connsiteX7360" fmla="*/ 45720 w 7705725"/>
              <a:gd name="connsiteY7360" fmla="*/ 2489835 h 6857998"/>
              <a:gd name="connsiteX7361" fmla="*/ 47625 w 7705725"/>
              <a:gd name="connsiteY7361" fmla="*/ 2484755 h 6857998"/>
              <a:gd name="connsiteX7362" fmla="*/ 49530 w 7705725"/>
              <a:gd name="connsiteY7362" fmla="*/ 2479676 h 6857998"/>
              <a:gd name="connsiteX7363" fmla="*/ 51753 w 7705725"/>
              <a:gd name="connsiteY7363" fmla="*/ 2474278 h 6857998"/>
              <a:gd name="connsiteX7364" fmla="*/ 54610 w 7705725"/>
              <a:gd name="connsiteY7364" fmla="*/ 2469198 h 6857998"/>
              <a:gd name="connsiteX7365" fmla="*/ 57785 w 7705725"/>
              <a:gd name="connsiteY7365" fmla="*/ 2464118 h 6857998"/>
              <a:gd name="connsiteX7366" fmla="*/ 61595 w 7705725"/>
              <a:gd name="connsiteY7366" fmla="*/ 2458721 h 6857998"/>
              <a:gd name="connsiteX7367" fmla="*/ 65723 w 7705725"/>
              <a:gd name="connsiteY7367" fmla="*/ 2453958 h 6857998"/>
              <a:gd name="connsiteX7368" fmla="*/ 70167 w 7705725"/>
              <a:gd name="connsiteY7368" fmla="*/ 2448560 h 6857998"/>
              <a:gd name="connsiteX7369" fmla="*/ 67627 w 7705725"/>
              <a:gd name="connsiteY7369" fmla="*/ 2444115 h 6857998"/>
              <a:gd name="connsiteX7370" fmla="*/ 65723 w 7705725"/>
              <a:gd name="connsiteY7370" fmla="*/ 2439352 h 6857998"/>
              <a:gd name="connsiteX7371" fmla="*/ 64135 w 7705725"/>
              <a:gd name="connsiteY7371" fmla="*/ 2434273 h 6857998"/>
              <a:gd name="connsiteX7372" fmla="*/ 62865 w 7705725"/>
              <a:gd name="connsiteY7372" fmla="*/ 2429828 h 6857998"/>
              <a:gd name="connsiteX7373" fmla="*/ 62230 w 7705725"/>
              <a:gd name="connsiteY7373" fmla="*/ 2425065 h 6857998"/>
              <a:gd name="connsiteX7374" fmla="*/ 61595 w 7705725"/>
              <a:gd name="connsiteY7374" fmla="*/ 2419985 h 6857998"/>
              <a:gd name="connsiteX7375" fmla="*/ 61595 w 7705725"/>
              <a:gd name="connsiteY7375" fmla="*/ 2414588 h 6857998"/>
              <a:gd name="connsiteX7376" fmla="*/ 61913 w 7705725"/>
              <a:gd name="connsiteY7376" fmla="*/ 2409825 h 6857998"/>
              <a:gd name="connsiteX7377" fmla="*/ 62230 w 7705725"/>
              <a:gd name="connsiteY7377" fmla="*/ 2405062 h 6857998"/>
              <a:gd name="connsiteX7378" fmla="*/ 62865 w 7705725"/>
              <a:gd name="connsiteY7378" fmla="*/ 2399666 h 6857998"/>
              <a:gd name="connsiteX7379" fmla="*/ 65088 w 7705725"/>
              <a:gd name="connsiteY7379" fmla="*/ 2389188 h 6857998"/>
              <a:gd name="connsiteX7380" fmla="*/ 68262 w 7705725"/>
              <a:gd name="connsiteY7380" fmla="*/ 2378393 h 6857998"/>
              <a:gd name="connsiteX7381" fmla="*/ 72073 w 7705725"/>
              <a:gd name="connsiteY7381" fmla="*/ 2367280 h 6857998"/>
              <a:gd name="connsiteX7382" fmla="*/ 80327 w 7705725"/>
              <a:gd name="connsiteY7382" fmla="*/ 2344103 h 6857998"/>
              <a:gd name="connsiteX7383" fmla="*/ 85091 w 7705725"/>
              <a:gd name="connsiteY7383" fmla="*/ 2331720 h 6857998"/>
              <a:gd name="connsiteX7384" fmla="*/ 89535 w 7705725"/>
              <a:gd name="connsiteY7384" fmla="*/ 2319337 h 6857998"/>
              <a:gd name="connsiteX7385" fmla="*/ 93980 w 7705725"/>
              <a:gd name="connsiteY7385" fmla="*/ 2306003 h 6857998"/>
              <a:gd name="connsiteX7386" fmla="*/ 97790 w 7705725"/>
              <a:gd name="connsiteY7386" fmla="*/ 2292668 h 6857998"/>
              <a:gd name="connsiteX7387" fmla="*/ 100965 w 7705725"/>
              <a:gd name="connsiteY7387" fmla="*/ 2278697 h 6857998"/>
              <a:gd name="connsiteX7388" fmla="*/ 102235 w 7705725"/>
              <a:gd name="connsiteY7388" fmla="*/ 2271078 h 6857998"/>
              <a:gd name="connsiteX7389" fmla="*/ 103187 w 7705725"/>
              <a:gd name="connsiteY7389" fmla="*/ 2263775 h 6857998"/>
              <a:gd name="connsiteX7390" fmla="*/ 106997 w 7705725"/>
              <a:gd name="connsiteY7390" fmla="*/ 2265362 h 6857998"/>
              <a:gd name="connsiteX7391" fmla="*/ 109855 w 7705725"/>
              <a:gd name="connsiteY7391" fmla="*/ 2267585 h 6857998"/>
              <a:gd name="connsiteX7392" fmla="*/ 111761 w 7705725"/>
              <a:gd name="connsiteY7392" fmla="*/ 2269808 h 6857998"/>
              <a:gd name="connsiteX7393" fmla="*/ 113030 w 7705725"/>
              <a:gd name="connsiteY7393" fmla="*/ 2272984 h 6857998"/>
              <a:gd name="connsiteX7394" fmla="*/ 113982 w 7705725"/>
              <a:gd name="connsiteY7394" fmla="*/ 2275839 h 6857998"/>
              <a:gd name="connsiteX7395" fmla="*/ 114300 w 7705725"/>
              <a:gd name="connsiteY7395" fmla="*/ 2279014 h 6857998"/>
              <a:gd name="connsiteX7396" fmla="*/ 114617 w 7705725"/>
              <a:gd name="connsiteY7396" fmla="*/ 2285682 h 6857998"/>
              <a:gd name="connsiteX7397" fmla="*/ 114935 w 7705725"/>
              <a:gd name="connsiteY7397" fmla="*/ 2289175 h 6857998"/>
              <a:gd name="connsiteX7398" fmla="*/ 115253 w 7705725"/>
              <a:gd name="connsiteY7398" fmla="*/ 2292668 h 6857998"/>
              <a:gd name="connsiteX7399" fmla="*/ 116205 w 7705725"/>
              <a:gd name="connsiteY7399" fmla="*/ 2295526 h 6857998"/>
              <a:gd name="connsiteX7400" fmla="*/ 117792 w 7705725"/>
              <a:gd name="connsiteY7400" fmla="*/ 2298065 h 6857998"/>
              <a:gd name="connsiteX7401" fmla="*/ 119698 w 7705725"/>
              <a:gd name="connsiteY7401" fmla="*/ 2300922 h 6857998"/>
              <a:gd name="connsiteX7402" fmla="*/ 122238 w 7705725"/>
              <a:gd name="connsiteY7402" fmla="*/ 2302828 h 6857998"/>
              <a:gd name="connsiteX7403" fmla="*/ 126048 w 7705725"/>
              <a:gd name="connsiteY7403" fmla="*/ 2304098 h 6857998"/>
              <a:gd name="connsiteX7404" fmla="*/ 130810 w 7705725"/>
              <a:gd name="connsiteY7404" fmla="*/ 2305369 h 6857998"/>
              <a:gd name="connsiteX7405" fmla="*/ 132398 w 7705725"/>
              <a:gd name="connsiteY7405" fmla="*/ 2300922 h 6857998"/>
              <a:gd name="connsiteX7406" fmla="*/ 133033 w 7705725"/>
              <a:gd name="connsiteY7406" fmla="*/ 2296160 h 6857998"/>
              <a:gd name="connsiteX7407" fmla="*/ 133033 w 7705725"/>
              <a:gd name="connsiteY7407" fmla="*/ 2292033 h 6857998"/>
              <a:gd name="connsiteX7408" fmla="*/ 133033 w 7705725"/>
              <a:gd name="connsiteY7408" fmla="*/ 2288539 h 6857998"/>
              <a:gd name="connsiteX7409" fmla="*/ 132398 w 7705725"/>
              <a:gd name="connsiteY7409" fmla="*/ 2284731 h 6857998"/>
              <a:gd name="connsiteX7410" fmla="*/ 130810 w 7705725"/>
              <a:gd name="connsiteY7410" fmla="*/ 2281238 h 6857998"/>
              <a:gd name="connsiteX7411" fmla="*/ 129223 w 7705725"/>
              <a:gd name="connsiteY7411" fmla="*/ 2277744 h 6857998"/>
              <a:gd name="connsiteX7412" fmla="*/ 127317 w 7705725"/>
              <a:gd name="connsiteY7412" fmla="*/ 2274887 h 6857998"/>
              <a:gd name="connsiteX7413" fmla="*/ 125730 w 7705725"/>
              <a:gd name="connsiteY7413" fmla="*/ 2271713 h 6857998"/>
              <a:gd name="connsiteX7414" fmla="*/ 122873 w 7705725"/>
              <a:gd name="connsiteY7414" fmla="*/ 2269173 h 6857998"/>
              <a:gd name="connsiteX7415" fmla="*/ 117792 w 7705725"/>
              <a:gd name="connsiteY7415" fmla="*/ 2263458 h 6857998"/>
              <a:gd name="connsiteX7416" fmla="*/ 106363 w 7705725"/>
              <a:gd name="connsiteY7416" fmla="*/ 2252980 h 6857998"/>
              <a:gd name="connsiteX7417" fmla="*/ 108585 w 7705725"/>
              <a:gd name="connsiteY7417" fmla="*/ 2251711 h 6857998"/>
              <a:gd name="connsiteX7418" fmla="*/ 110807 w 7705725"/>
              <a:gd name="connsiteY7418" fmla="*/ 2249806 h 6857998"/>
              <a:gd name="connsiteX7419" fmla="*/ 114935 w 7705725"/>
              <a:gd name="connsiteY7419" fmla="*/ 2245995 h 6857998"/>
              <a:gd name="connsiteX7420" fmla="*/ 118745 w 7705725"/>
              <a:gd name="connsiteY7420" fmla="*/ 2241233 h 6857998"/>
              <a:gd name="connsiteX7421" fmla="*/ 122238 w 7705725"/>
              <a:gd name="connsiteY7421" fmla="*/ 2235835 h 6857998"/>
              <a:gd name="connsiteX7422" fmla="*/ 125096 w 7705725"/>
              <a:gd name="connsiteY7422" fmla="*/ 2229803 h 6857998"/>
              <a:gd name="connsiteX7423" fmla="*/ 127952 w 7705725"/>
              <a:gd name="connsiteY7423" fmla="*/ 2223453 h 6857998"/>
              <a:gd name="connsiteX7424" fmla="*/ 130492 w 7705725"/>
              <a:gd name="connsiteY7424" fmla="*/ 2216786 h 6857998"/>
              <a:gd name="connsiteX7425" fmla="*/ 132715 w 7705725"/>
              <a:gd name="connsiteY7425" fmla="*/ 2209483 h 6857998"/>
              <a:gd name="connsiteX7426" fmla="*/ 137160 w 7705725"/>
              <a:gd name="connsiteY7426" fmla="*/ 2194878 h 6857998"/>
              <a:gd name="connsiteX7427" fmla="*/ 141287 w 7705725"/>
              <a:gd name="connsiteY7427" fmla="*/ 2179321 h 6857998"/>
              <a:gd name="connsiteX7428" fmla="*/ 145733 w 7705725"/>
              <a:gd name="connsiteY7428" fmla="*/ 2164715 h 6857998"/>
              <a:gd name="connsiteX7429" fmla="*/ 148272 w 7705725"/>
              <a:gd name="connsiteY7429" fmla="*/ 2157413 h 6857998"/>
              <a:gd name="connsiteX7430" fmla="*/ 150812 w 7705725"/>
              <a:gd name="connsiteY7430" fmla="*/ 2150745 h 6857998"/>
              <a:gd name="connsiteX7431" fmla="*/ 151766 w 7705725"/>
              <a:gd name="connsiteY7431" fmla="*/ 2148841 h 6857998"/>
              <a:gd name="connsiteX7432" fmla="*/ 152400 w 7705725"/>
              <a:gd name="connsiteY7432" fmla="*/ 2146618 h 6857998"/>
              <a:gd name="connsiteX7433" fmla="*/ 152718 w 7705725"/>
              <a:gd name="connsiteY7433" fmla="*/ 2145030 h 6857998"/>
              <a:gd name="connsiteX7434" fmla="*/ 152718 w 7705725"/>
              <a:gd name="connsiteY7434" fmla="*/ 2143126 h 6857998"/>
              <a:gd name="connsiteX7435" fmla="*/ 152718 w 7705725"/>
              <a:gd name="connsiteY7435" fmla="*/ 2141538 h 6857998"/>
              <a:gd name="connsiteX7436" fmla="*/ 152400 w 7705725"/>
              <a:gd name="connsiteY7436" fmla="*/ 2140268 h 6857998"/>
              <a:gd name="connsiteX7437" fmla="*/ 150812 w 7705725"/>
              <a:gd name="connsiteY7437" fmla="*/ 2137093 h 6857998"/>
              <a:gd name="connsiteX7438" fmla="*/ 148908 w 7705725"/>
              <a:gd name="connsiteY7438" fmla="*/ 2134553 h 6857998"/>
              <a:gd name="connsiteX7439" fmla="*/ 146685 w 7705725"/>
              <a:gd name="connsiteY7439" fmla="*/ 2132331 h 6857998"/>
              <a:gd name="connsiteX7440" fmla="*/ 143827 w 7705725"/>
              <a:gd name="connsiteY7440" fmla="*/ 2130426 h 6857998"/>
              <a:gd name="connsiteX7441" fmla="*/ 140652 w 7705725"/>
              <a:gd name="connsiteY7441" fmla="*/ 2128203 h 6857998"/>
              <a:gd name="connsiteX7442" fmla="*/ 134302 w 7705725"/>
              <a:gd name="connsiteY7442" fmla="*/ 2124393 h 6857998"/>
              <a:gd name="connsiteX7443" fmla="*/ 131763 w 7705725"/>
              <a:gd name="connsiteY7443" fmla="*/ 2122171 h 6857998"/>
              <a:gd name="connsiteX7444" fmla="*/ 128905 w 7705725"/>
              <a:gd name="connsiteY7444" fmla="*/ 2119631 h 6857998"/>
              <a:gd name="connsiteX7445" fmla="*/ 127000 w 7705725"/>
              <a:gd name="connsiteY7445" fmla="*/ 2117090 h 6857998"/>
              <a:gd name="connsiteX7446" fmla="*/ 125730 w 7705725"/>
              <a:gd name="connsiteY7446" fmla="*/ 2114550 h 6857998"/>
              <a:gd name="connsiteX7447" fmla="*/ 125730 w 7705725"/>
              <a:gd name="connsiteY7447" fmla="*/ 2112646 h 6857998"/>
              <a:gd name="connsiteX7448" fmla="*/ 125096 w 7705725"/>
              <a:gd name="connsiteY7448" fmla="*/ 2111058 h 6857998"/>
              <a:gd name="connsiteX7449" fmla="*/ 125096 w 7705725"/>
              <a:gd name="connsiteY7449" fmla="*/ 2109153 h 6857998"/>
              <a:gd name="connsiteX7450" fmla="*/ 125730 w 7705725"/>
              <a:gd name="connsiteY7450" fmla="*/ 2107248 h 6857998"/>
              <a:gd name="connsiteX7451" fmla="*/ 128270 w 7705725"/>
              <a:gd name="connsiteY7451" fmla="*/ 2097088 h 6857998"/>
              <a:gd name="connsiteX7452" fmla="*/ 130810 w 7705725"/>
              <a:gd name="connsiteY7452" fmla="*/ 2086928 h 6857998"/>
              <a:gd name="connsiteX7453" fmla="*/ 136842 w 7705725"/>
              <a:gd name="connsiteY7453" fmla="*/ 2066608 h 6857998"/>
              <a:gd name="connsiteX7454" fmla="*/ 143827 w 7705725"/>
              <a:gd name="connsiteY7454" fmla="*/ 2046923 h 6857998"/>
              <a:gd name="connsiteX7455" fmla="*/ 150812 w 7705725"/>
              <a:gd name="connsiteY7455" fmla="*/ 2028191 h 6857998"/>
              <a:gd name="connsiteX7456" fmla="*/ 158750 w 7705725"/>
              <a:gd name="connsiteY7456" fmla="*/ 2009141 h 6857998"/>
              <a:gd name="connsiteX7457" fmla="*/ 166687 w 7705725"/>
              <a:gd name="connsiteY7457" fmla="*/ 1990725 h 6857998"/>
              <a:gd name="connsiteX7458" fmla="*/ 174942 w 7705725"/>
              <a:gd name="connsiteY7458" fmla="*/ 1972628 h 6857998"/>
              <a:gd name="connsiteX7459" fmla="*/ 183197 w 7705725"/>
              <a:gd name="connsiteY7459" fmla="*/ 1954531 h 6857998"/>
              <a:gd name="connsiteX7460" fmla="*/ 200025 w 7705725"/>
              <a:gd name="connsiteY7460" fmla="*/ 1919606 h 6857998"/>
              <a:gd name="connsiteX7461" fmla="*/ 207962 w 7705725"/>
              <a:gd name="connsiteY7461" fmla="*/ 1902143 h 6857998"/>
              <a:gd name="connsiteX7462" fmla="*/ 215265 w 7705725"/>
              <a:gd name="connsiteY7462" fmla="*/ 1884681 h 6857998"/>
              <a:gd name="connsiteX7463" fmla="*/ 222885 w 7705725"/>
              <a:gd name="connsiteY7463" fmla="*/ 1867536 h 6857998"/>
              <a:gd name="connsiteX7464" fmla="*/ 229553 w 7705725"/>
              <a:gd name="connsiteY7464" fmla="*/ 1850073 h 6857998"/>
              <a:gd name="connsiteX7465" fmla="*/ 235585 w 7705725"/>
              <a:gd name="connsiteY7465" fmla="*/ 1832293 h 6857998"/>
              <a:gd name="connsiteX7466" fmla="*/ 240982 w 7705725"/>
              <a:gd name="connsiteY7466" fmla="*/ 1815148 h 6857998"/>
              <a:gd name="connsiteX7467" fmla="*/ 242253 w 7705725"/>
              <a:gd name="connsiteY7467" fmla="*/ 1810068 h 6857998"/>
              <a:gd name="connsiteX7468" fmla="*/ 242888 w 7705725"/>
              <a:gd name="connsiteY7468" fmla="*/ 1805623 h 6857998"/>
              <a:gd name="connsiteX7469" fmla="*/ 243522 w 7705725"/>
              <a:gd name="connsiteY7469" fmla="*/ 1801178 h 6857998"/>
              <a:gd name="connsiteX7470" fmla="*/ 243522 w 7705725"/>
              <a:gd name="connsiteY7470" fmla="*/ 1796098 h 6857998"/>
              <a:gd name="connsiteX7471" fmla="*/ 243522 w 7705725"/>
              <a:gd name="connsiteY7471" fmla="*/ 1787208 h 6857998"/>
              <a:gd name="connsiteX7472" fmla="*/ 243205 w 7705725"/>
              <a:gd name="connsiteY7472" fmla="*/ 1778001 h 6857998"/>
              <a:gd name="connsiteX7473" fmla="*/ 243205 w 7705725"/>
              <a:gd name="connsiteY7473" fmla="*/ 1769110 h 6857998"/>
              <a:gd name="connsiteX7474" fmla="*/ 243205 w 7705725"/>
              <a:gd name="connsiteY7474" fmla="*/ 1760220 h 6857998"/>
              <a:gd name="connsiteX7475" fmla="*/ 243522 w 7705725"/>
              <a:gd name="connsiteY7475" fmla="*/ 1755775 h 6857998"/>
              <a:gd name="connsiteX7476" fmla="*/ 244475 w 7705725"/>
              <a:gd name="connsiteY7476" fmla="*/ 1751648 h 6857998"/>
              <a:gd name="connsiteX7477" fmla="*/ 245428 w 7705725"/>
              <a:gd name="connsiteY7477" fmla="*/ 1747203 h 6857998"/>
              <a:gd name="connsiteX7478" fmla="*/ 246697 w 7705725"/>
              <a:gd name="connsiteY7478" fmla="*/ 1743076 h 6857998"/>
              <a:gd name="connsiteX7479" fmla="*/ 251778 w 7705725"/>
              <a:gd name="connsiteY7479" fmla="*/ 1730375 h 6857998"/>
              <a:gd name="connsiteX7480" fmla="*/ 257492 w 7705725"/>
              <a:gd name="connsiteY7480" fmla="*/ 1717993 h 6857998"/>
              <a:gd name="connsiteX7481" fmla="*/ 263525 w 7705725"/>
              <a:gd name="connsiteY7481" fmla="*/ 1705928 h 6857998"/>
              <a:gd name="connsiteX7482" fmla="*/ 269875 w 7705725"/>
              <a:gd name="connsiteY7482" fmla="*/ 1694180 h 6857998"/>
              <a:gd name="connsiteX7483" fmla="*/ 276860 w 7705725"/>
              <a:gd name="connsiteY7483" fmla="*/ 1682751 h 6857998"/>
              <a:gd name="connsiteX7484" fmla="*/ 283845 w 7705725"/>
              <a:gd name="connsiteY7484" fmla="*/ 1671003 h 6857998"/>
              <a:gd name="connsiteX7485" fmla="*/ 298768 w 7705725"/>
              <a:gd name="connsiteY7485" fmla="*/ 1647825 h 6857998"/>
              <a:gd name="connsiteX7486" fmla="*/ 313690 w 7705725"/>
              <a:gd name="connsiteY7486" fmla="*/ 1625600 h 6857998"/>
              <a:gd name="connsiteX7487" fmla="*/ 328930 w 7705725"/>
              <a:gd name="connsiteY7487" fmla="*/ 1603058 h 6857998"/>
              <a:gd name="connsiteX7488" fmla="*/ 343852 w 7705725"/>
              <a:gd name="connsiteY7488" fmla="*/ 1580515 h 6857998"/>
              <a:gd name="connsiteX7489" fmla="*/ 358775 w 7705725"/>
              <a:gd name="connsiteY7489" fmla="*/ 1557655 h 6857998"/>
              <a:gd name="connsiteX7490" fmla="*/ 360680 w 7705725"/>
              <a:gd name="connsiteY7490" fmla="*/ 1554480 h 6857998"/>
              <a:gd name="connsiteX7491" fmla="*/ 361950 w 7705725"/>
              <a:gd name="connsiteY7491" fmla="*/ 1550353 h 6857998"/>
              <a:gd name="connsiteX7492" fmla="*/ 365125 w 7705725"/>
              <a:gd name="connsiteY7492" fmla="*/ 1542415 h 6857998"/>
              <a:gd name="connsiteX7493" fmla="*/ 367665 w 7705725"/>
              <a:gd name="connsiteY7493" fmla="*/ 1533525 h 6857998"/>
              <a:gd name="connsiteX7494" fmla="*/ 369887 w 7705725"/>
              <a:gd name="connsiteY7494" fmla="*/ 1524635 h 6857998"/>
              <a:gd name="connsiteX7495" fmla="*/ 372110 w 7705725"/>
              <a:gd name="connsiteY7495" fmla="*/ 1516063 h 6857998"/>
              <a:gd name="connsiteX7496" fmla="*/ 374968 w 7705725"/>
              <a:gd name="connsiteY7496" fmla="*/ 1507490 h 6857998"/>
              <a:gd name="connsiteX7497" fmla="*/ 376237 w 7705725"/>
              <a:gd name="connsiteY7497" fmla="*/ 1503363 h 6857998"/>
              <a:gd name="connsiteX7498" fmla="*/ 378143 w 7705725"/>
              <a:gd name="connsiteY7498" fmla="*/ 1499553 h 6857998"/>
              <a:gd name="connsiteX7499" fmla="*/ 380047 w 7705725"/>
              <a:gd name="connsiteY7499" fmla="*/ 1496060 h 6857998"/>
              <a:gd name="connsiteX7500" fmla="*/ 382270 w 7705725"/>
              <a:gd name="connsiteY7500" fmla="*/ 1492568 h 6857998"/>
              <a:gd name="connsiteX7501" fmla="*/ 384811 w 7705725"/>
              <a:gd name="connsiteY7501" fmla="*/ 1489393 h 6857998"/>
              <a:gd name="connsiteX7502" fmla="*/ 387350 w 7705725"/>
              <a:gd name="connsiteY7502" fmla="*/ 1486853 h 6857998"/>
              <a:gd name="connsiteX7503" fmla="*/ 390207 w 7705725"/>
              <a:gd name="connsiteY7503" fmla="*/ 1484630 h 6857998"/>
              <a:gd name="connsiteX7504" fmla="*/ 393065 w 7705725"/>
              <a:gd name="connsiteY7504" fmla="*/ 1482408 h 6857998"/>
              <a:gd name="connsiteX7505" fmla="*/ 399415 w 7705725"/>
              <a:gd name="connsiteY7505" fmla="*/ 1478280 h 6857998"/>
              <a:gd name="connsiteX7506" fmla="*/ 406083 w 7705725"/>
              <a:gd name="connsiteY7506" fmla="*/ 1474788 h 6857998"/>
              <a:gd name="connsiteX7507" fmla="*/ 413067 w 7705725"/>
              <a:gd name="connsiteY7507" fmla="*/ 1471295 h 6857998"/>
              <a:gd name="connsiteX7508" fmla="*/ 419735 w 7705725"/>
              <a:gd name="connsiteY7508" fmla="*/ 1467168 h 6857998"/>
              <a:gd name="connsiteX7509" fmla="*/ 423227 w 7705725"/>
              <a:gd name="connsiteY7509" fmla="*/ 1464945 h 6857998"/>
              <a:gd name="connsiteX7510" fmla="*/ 426402 w 7705725"/>
              <a:gd name="connsiteY7510" fmla="*/ 1462723 h 6857998"/>
              <a:gd name="connsiteX7511" fmla="*/ 429577 w 7705725"/>
              <a:gd name="connsiteY7511" fmla="*/ 1460183 h 6857998"/>
              <a:gd name="connsiteX7512" fmla="*/ 433070 w 7705725"/>
              <a:gd name="connsiteY7512" fmla="*/ 1457008 h 6857998"/>
              <a:gd name="connsiteX7513" fmla="*/ 435293 w 7705725"/>
              <a:gd name="connsiteY7513" fmla="*/ 1454150 h 6857998"/>
              <a:gd name="connsiteX7514" fmla="*/ 437515 w 7705725"/>
              <a:gd name="connsiteY7514" fmla="*/ 1450976 h 6857998"/>
              <a:gd name="connsiteX7515" fmla="*/ 439103 w 7705725"/>
              <a:gd name="connsiteY7515" fmla="*/ 1448118 h 6857998"/>
              <a:gd name="connsiteX7516" fmla="*/ 440372 w 7705725"/>
              <a:gd name="connsiteY7516" fmla="*/ 1444625 h 6857998"/>
              <a:gd name="connsiteX7517" fmla="*/ 441643 w 7705725"/>
              <a:gd name="connsiteY7517" fmla="*/ 1441450 h 6857998"/>
              <a:gd name="connsiteX7518" fmla="*/ 442278 w 7705725"/>
              <a:gd name="connsiteY7518" fmla="*/ 1438275 h 6857998"/>
              <a:gd name="connsiteX7519" fmla="*/ 443865 w 7705725"/>
              <a:gd name="connsiteY7519" fmla="*/ 1430973 h 6857998"/>
              <a:gd name="connsiteX7520" fmla="*/ 445453 w 7705725"/>
              <a:gd name="connsiteY7520" fmla="*/ 1423988 h 6857998"/>
              <a:gd name="connsiteX7521" fmla="*/ 447040 w 7705725"/>
              <a:gd name="connsiteY7521" fmla="*/ 1417003 h 6857998"/>
              <a:gd name="connsiteX7522" fmla="*/ 447992 w 7705725"/>
              <a:gd name="connsiteY7522" fmla="*/ 1413193 h 6857998"/>
              <a:gd name="connsiteX7523" fmla="*/ 449580 w 7705725"/>
              <a:gd name="connsiteY7523" fmla="*/ 1410018 h 6857998"/>
              <a:gd name="connsiteX7524" fmla="*/ 451486 w 7705725"/>
              <a:gd name="connsiteY7524" fmla="*/ 1406525 h 6857998"/>
              <a:gd name="connsiteX7525" fmla="*/ 453390 w 7705725"/>
              <a:gd name="connsiteY7525" fmla="*/ 1403033 h 6857998"/>
              <a:gd name="connsiteX7526" fmla="*/ 462280 w 7705725"/>
              <a:gd name="connsiteY7526" fmla="*/ 1390016 h 6857998"/>
              <a:gd name="connsiteX7527" fmla="*/ 471805 w 7705725"/>
              <a:gd name="connsiteY7527" fmla="*/ 1376680 h 6857998"/>
              <a:gd name="connsiteX7528" fmla="*/ 481648 w 7705725"/>
              <a:gd name="connsiteY7528" fmla="*/ 1363663 h 6857998"/>
              <a:gd name="connsiteX7529" fmla="*/ 491808 w 7705725"/>
              <a:gd name="connsiteY7529" fmla="*/ 1350328 h 6857998"/>
              <a:gd name="connsiteX7530" fmla="*/ 502285 w 7705725"/>
              <a:gd name="connsiteY7530" fmla="*/ 1336993 h 6857998"/>
              <a:gd name="connsiteX7531" fmla="*/ 513715 w 7705725"/>
              <a:gd name="connsiteY7531" fmla="*/ 1323975 h 6857998"/>
              <a:gd name="connsiteX7532" fmla="*/ 524510 w 7705725"/>
              <a:gd name="connsiteY7532" fmla="*/ 1310640 h 6857998"/>
              <a:gd name="connsiteX7533" fmla="*/ 536257 w 7705725"/>
              <a:gd name="connsiteY7533" fmla="*/ 1297940 h 6857998"/>
              <a:gd name="connsiteX7534" fmla="*/ 559752 w 7705725"/>
              <a:gd name="connsiteY7534" fmla="*/ 1271905 h 6857998"/>
              <a:gd name="connsiteX7535" fmla="*/ 583882 w 7705725"/>
              <a:gd name="connsiteY7535" fmla="*/ 1246505 h 6857998"/>
              <a:gd name="connsiteX7536" fmla="*/ 608013 w 7705725"/>
              <a:gd name="connsiteY7536" fmla="*/ 1221740 h 6857998"/>
              <a:gd name="connsiteX7537" fmla="*/ 631825 w 7705725"/>
              <a:gd name="connsiteY7537" fmla="*/ 1197293 h 6857998"/>
              <a:gd name="connsiteX7538" fmla="*/ 634365 w 7705725"/>
              <a:gd name="connsiteY7538" fmla="*/ 1198563 h 6857998"/>
              <a:gd name="connsiteX7539" fmla="*/ 636905 w 7705725"/>
              <a:gd name="connsiteY7539" fmla="*/ 1200467 h 6857998"/>
              <a:gd name="connsiteX7540" fmla="*/ 638810 w 7705725"/>
              <a:gd name="connsiteY7540" fmla="*/ 1202055 h 6857998"/>
              <a:gd name="connsiteX7541" fmla="*/ 640397 w 7705725"/>
              <a:gd name="connsiteY7541" fmla="*/ 1203960 h 6857998"/>
              <a:gd name="connsiteX7542" fmla="*/ 641032 w 7705725"/>
              <a:gd name="connsiteY7542" fmla="*/ 1205548 h 6857998"/>
              <a:gd name="connsiteX7543" fmla="*/ 641985 w 7705725"/>
              <a:gd name="connsiteY7543" fmla="*/ 1207453 h 6857998"/>
              <a:gd name="connsiteX7544" fmla="*/ 641985 w 7705725"/>
              <a:gd name="connsiteY7544" fmla="*/ 1209357 h 6857998"/>
              <a:gd name="connsiteX7545" fmla="*/ 641985 w 7705725"/>
              <a:gd name="connsiteY7545" fmla="*/ 1210628 h 6857998"/>
              <a:gd name="connsiteX7546" fmla="*/ 641668 w 7705725"/>
              <a:gd name="connsiteY7546" fmla="*/ 1212533 h 6857998"/>
              <a:gd name="connsiteX7547" fmla="*/ 640715 w 7705725"/>
              <a:gd name="connsiteY7547" fmla="*/ 1214438 h 6857998"/>
              <a:gd name="connsiteX7548" fmla="*/ 638493 w 7705725"/>
              <a:gd name="connsiteY7548" fmla="*/ 1218248 h 6857998"/>
              <a:gd name="connsiteX7549" fmla="*/ 635000 w 7705725"/>
              <a:gd name="connsiteY7549" fmla="*/ 1222375 h 6857998"/>
              <a:gd name="connsiteX7550" fmla="*/ 630872 w 7705725"/>
              <a:gd name="connsiteY7550" fmla="*/ 1226503 h 6857998"/>
              <a:gd name="connsiteX7551" fmla="*/ 621030 w 7705725"/>
              <a:gd name="connsiteY7551" fmla="*/ 1235393 h 6857998"/>
              <a:gd name="connsiteX7552" fmla="*/ 610870 w 7705725"/>
              <a:gd name="connsiteY7552" fmla="*/ 1245235 h 6857998"/>
              <a:gd name="connsiteX7553" fmla="*/ 606107 w 7705725"/>
              <a:gd name="connsiteY7553" fmla="*/ 1249998 h 6857998"/>
              <a:gd name="connsiteX7554" fmla="*/ 601027 w 7705725"/>
              <a:gd name="connsiteY7554" fmla="*/ 1255713 h 6857998"/>
              <a:gd name="connsiteX7555" fmla="*/ 597535 w 7705725"/>
              <a:gd name="connsiteY7555" fmla="*/ 1261428 h 6857998"/>
              <a:gd name="connsiteX7556" fmla="*/ 595630 w 7705725"/>
              <a:gd name="connsiteY7556" fmla="*/ 1264285 h 6857998"/>
              <a:gd name="connsiteX7557" fmla="*/ 594042 w 7705725"/>
              <a:gd name="connsiteY7557" fmla="*/ 1267460 h 6857998"/>
              <a:gd name="connsiteX7558" fmla="*/ 592455 w 7705725"/>
              <a:gd name="connsiteY7558" fmla="*/ 1271588 h 6857998"/>
              <a:gd name="connsiteX7559" fmla="*/ 591503 w 7705725"/>
              <a:gd name="connsiteY7559" fmla="*/ 1276668 h 6857998"/>
              <a:gd name="connsiteX7560" fmla="*/ 590550 w 7705725"/>
              <a:gd name="connsiteY7560" fmla="*/ 1282700 h 6857998"/>
              <a:gd name="connsiteX7561" fmla="*/ 589915 w 7705725"/>
              <a:gd name="connsiteY7561" fmla="*/ 1289685 h 6857998"/>
              <a:gd name="connsiteX7562" fmla="*/ 588645 w 7705725"/>
              <a:gd name="connsiteY7562" fmla="*/ 1303655 h 6857998"/>
              <a:gd name="connsiteX7563" fmla="*/ 587692 w 7705725"/>
              <a:gd name="connsiteY7563" fmla="*/ 1310323 h 6857998"/>
              <a:gd name="connsiteX7564" fmla="*/ 586422 w 7705725"/>
              <a:gd name="connsiteY7564" fmla="*/ 1316990 h 6857998"/>
              <a:gd name="connsiteX7565" fmla="*/ 584517 w 7705725"/>
              <a:gd name="connsiteY7565" fmla="*/ 1323023 h 6857998"/>
              <a:gd name="connsiteX7566" fmla="*/ 583565 w 7705725"/>
              <a:gd name="connsiteY7566" fmla="*/ 1325880 h 6857998"/>
              <a:gd name="connsiteX7567" fmla="*/ 582295 w 7705725"/>
              <a:gd name="connsiteY7567" fmla="*/ 1328420 h 6857998"/>
              <a:gd name="connsiteX7568" fmla="*/ 580707 w 7705725"/>
              <a:gd name="connsiteY7568" fmla="*/ 1330643 h 6857998"/>
              <a:gd name="connsiteX7569" fmla="*/ 578803 w 7705725"/>
              <a:gd name="connsiteY7569" fmla="*/ 1332548 h 6857998"/>
              <a:gd name="connsiteX7570" fmla="*/ 576897 w 7705725"/>
              <a:gd name="connsiteY7570" fmla="*/ 1334135 h 6857998"/>
              <a:gd name="connsiteX7571" fmla="*/ 574993 w 7705725"/>
              <a:gd name="connsiteY7571" fmla="*/ 1335723 h 6857998"/>
              <a:gd name="connsiteX7572" fmla="*/ 572453 w 7705725"/>
              <a:gd name="connsiteY7572" fmla="*/ 1336358 h 6857998"/>
              <a:gd name="connsiteX7573" fmla="*/ 569912 w 7705725"/>
              <a:gd name="connsiteY7573" fmla="*/ 1336993 h 6857998"/>
              <a:gd name="connsiteX7574" fmla="*/ 566737 w 7705725"/>
              <a:gd name="connsiteY7574" fmla="*/ 1336993 h 6857998"/>
              <a:gd name="connsiteX7575" fmla="*/ 563880 w 7705725"/>
              <a:gd name="connsiteY7575" fmla="*/ 1336675 h 6857998"/>
              <a:gd name="connsiteX7576" fmla="*/ 560070 w 7705725"/>
              <a:gd name="connsiteY7576" fmla="*/ 1336040 h 6857998"/>
              <a:gd name="connsiteX7577" fmla="*/ 556260 w 7705725"/>
              <a:gd name="connsiteY7577" fmla="*/ 1334770 h 6857998"/>
              <a:gd name="connsiteX7578" fmla="*/ 552133 w 7705725"/>
              <a:gd name="connsiteY7578" fmla="*/ 1332865 h 6857998"/>
              <a:gd name="connsiteX7579" fmla="*/ 547370 w 7705725"/>
              <a:gd name="connsiteY7579" fmla="*/ 1330325 h 6857998"/>
              <a:gd name="connsiteX7580" fmla="*/ 544830 w 7705725"/>
              <a:gd name="connsiteY7580" fmla="*/ 1332865 h 6857998"/>
              <a:gd name="connsiteX7581" fmla="*/ 542608 w 7705725"/>
              <a:gd name="connsiteY7581" fmla="*/ 1335723 h 6857998"/>
              <a:gd name="connsiteX7582" fmla="*/ 541338 w 7705725"/>
              <a:gd name="connsiteY7582" fmla="*/ 1338263 h 6857998"/>
              <a:gd name="connsiteX7583" fmla="*/ 540067 w 7705725"/>
              <a:gd name="connsiteY7583" fmla="*/ 1340485 h 6857998"/>
              <a:gd name="connsiteX7584" fmla="*/ 538798 w 7705725"/>
              <a:gd name="connsiteY7584" fmla="*/ 1343025 h 6857998"/>
              <a:gd name="connsiteX7585" fmla="*/ 538480 w 7705725"/>
              <a:gd name="connsiteY7585" fmla="*/ 1345565 h 6857998"/>
              <a:gd name="connsiteX7586" fmla="*/ 538163 w 7705725"/>
              <a:gd name="connsiteY7586" fmla="*/ 1348105 h 6857998"/>
              <a:gd name="connsiteX7587" fmla="*/ 537845 w 7705725"/>
              <a:gd name="connsiteY7587" fmla="*/ 1350328 h 6857998"/>
              <a:gd name="connsiteX7588" fmla="*/ 538480 w 7705725"/>
              <a:gd name="connsiteY7588" fmla="*/ 1354773 h 6857998"/>
              <a:gd name="connsiteX7589" fmla="*/ 539750 w 7705725"/>
              <a:gd name="connsiteY7589" fmla="*/ 1359535 h 6857998"/>
              <a:gd name="connsiteX7590" fmla="*/ 541655 w 7705725"/>
              <a:gd name="connsiteY7590" fmla="*/ 1363980 h 6857998"/>
              <a:gd name="connsiteX7591" fmla="*/ 543560 w 7705725"/>
              <a:gd name="connsiteY7591" fmla="*/ 1368425 h 6857998"/>
              <a:gd name="connsiteX7592" fmla="*/ 545465 w 7705725"/>
              <a:gd name="connsiteY7592" fmla="*/ 1372870 h 6857998"/>
              <a:gd name="connsiteX7593" fmla="*/ 547370 w 7705725"/>
              <a:gd name="connsiteY7593" fmla="*/ 1377633 h 6857998"/>
              <a:gd name="connsiteX7594" fmla="*/ 548323 w 7705725"/>
              <a:gd name="connsiteY7594" fmla="*/ 1382078 h 6857998"/>
              <a:gd name="connsiteX7595" fmla="*/ 548958 w 7705725"/>
              <a:gd name="connsiteY7595" fmla="*/ 1386523 h 6857998"/>
              <a:gd name="connsiteX7596" fmla="*/ 548958 w 7705725"/>
              <a:gd name="connsiteY7596" fmla="*/ 1389063 h 6857998"/>
              <a:gd name="connsiteX7597" fmla="*/ 548640 w 7705725"/>
              <a:gd name="connsiteY7597" fmla="*/ 1391286 h 6857998"/>
              <a:gd name="connsiteX7598" fmla="*/ 548323 w 7705725"/>
              <a:gd name="connsiteY7598" fmla="*/ 1393825 h 6857998"/>
              <a:gd name="connsiteX7599" fmla="*/ 547687 w 7705725"/>
              <a:gd name="connsiteY7599" fmla="*/ 1396365 h 6857998"/>
              <a:gd name="connsiteX7600" fmla="*/ 546100 w 7705725"/>
              <a:gd name="connsiteY7600" fmla="*/ 1398905 h 6857998"/>
              <a:gd name="connsiteX7601" fmla="*/ 544512 w 7705725"/>
              <a:gd name="connsiteY7601" fmla="*/ 1401128 h 6857998"/>
              <a:gd name="connsiteX7602" fmla="*/ 542608 w 7705725"/>
              <a:gd name="connsiteY7602" fmla="*/ 1403985 h 6857998"/>
              <a:gd name="connsiteX7603" fmla="*/ 540385 w 7705725"/>
              <a:gd name="connsiteY7603" fmla="*/ 1406525 h 6857998"/>
              <a:gd name="connsiteX7604" fmla="*/ 534035 w 7705725"/>
              <a:gd name="connsiteY7604" fmla="*/ 1402715 h 6857998"/>
              <a:gd name="connsiteX7605" fmla="*/ 530860 w 7705725"/>
              <a:gd name="connsiteY7605" fmla="*/ 1401128 h 6857998"/>
              <a:gd name="connsiteX7606" fmla="*/ 528003 w 7705725"/>
              <a:gd name="connsiteY7606" fmla="*/ 1399858 h 6857998"/>
              <a:gd name="connsiteX7607" fmla="*/ 524828 w 7705725"/>
              <a:gd name="connsiteY7607" fmla="*/ 1398905 h 6857998"/>
              <a:gd name="connsiteX7608" fmla="*/ 522288 w 7705725"/>
              <a:gd name="connsiteY7608" fmla="*/ 1398270 h 6857998"/>
              <a:gd name="connsiteX7609" fmla="*/ 519430 w 7705725"/>
              <a:gd name="connsiteY7609" fmla="*/ 1397953 h 6857998"/>
              <a:gd name="connsiteX7610" fmla="*/ 516572 w 7705725"/>
              <a:gd name="connsiteY7610" fmla="*/ 1397953 h 6857998"/>
              <a:gd name="connsiteX7611" fmla="*/ 514032 w 7705725"/>
              <a:gd name="connsiteY7611" fmla="*/ 1397953 h 6857998"/>
              <a:gd name="connsiteX7612" fmla="*/ 511493 w 7705725"/>
              <a:gd name="connsiteY7612" fmla="*/ 1398270 h 6857998"/>
              <a:gd name="connsiteX7613" fmla="*/ 508635 w 7705725"/>
              <a:gd name="connsiteY7613" fmla="*/ 1398588 h 6857998"/>
              <a:gd name="connsiteX7614" fmla="*/ 506412 w 7705725"/>
              <a:gd name="connsiteY7614" fmla="*/ 1399223 h 6857998"/>
              <a:gd name="connsiteX7615" fmla="*/ 501650 w 7705725"/>
              <a:gd name="connsiteY7615" fmla="*/ 1401763 h 6857998"/>
              <a:gd name="connsiteX7616" fmla="*/ 497205 w 7705725"/>
              <a:gd name="connsiteY7616" fmla="*/ 1404620 h 6857998"/>
              <a:gd name="connsiteX7617" fmla="*/ 499427 w 7705725"/>
              <a:gd name="connsiteY7617" fmla="*/ 1405890 h 6857998"/>
              <a:gd name="connsiteX7618" fmla="*/ 501650 w 7705725"/>
              <a:gd name="connsiteY7618" fmla="*/ 1406843 h 6857998"/>
              <a:gd name="connsiteX7619" fmla="*/ 503555 w 7705725"/>
              <a:gd name="connsiteY7619" fmla="*/ 1408430 h 6857998"/>
              <a:gd name="connsiteX7620" fmla="*/ 505460 w 7705725"/>
              <a:gd name="connsiteY7620" fmla="*/ 1410335 h 6857998"/>
              <a:gd name="connsiteX7621" fmla="*/ 507365 w 7705725"/>
              <a:gd name="connsiteY7621" fmla="*/ 1412240 h 6857998"/>
              <a:gd name="connsiteX7622" fmla="*/ 508635 w 7705725"/>
              <a:gd name="connsiteY7622" fmla="*/ 1414463 h 6857998"/>
              <a:gd name="connsiteX7623" fmla="*/ 511175 w 7705725"/>
              <a:gd name="connsiteY7623" fmla="*/ 1418591 h 6857998"/>
              <a:gd name="connsiteX7624" fmla="*/ 512762 w 7705725"/>
              <a:gd name="connsiteY7624" fmla="*/ 1423353 h 6857998"/>
              <a:gd name="connsiteX7625" fmla="*/ 513715 w 7705725"/>
              <a:gd name="connsiteY7625" fmla="*/ 1428750 h 6857998"/>
              <a:gd name="connsiteX7626" fmla="*/ 513715 w 7705725"/>
              <a:gd name="connsiteY7626" fmla="*/ 1434148 h 6857998"/>
              <a:gd name="connsiteX7627" fmla="*/ 512762 w 7705725"/>
              <a:gd name="connsiteY7627" fmla="*/ 1439228 h 6857998"/>
              <a:gd name="connsiteX7628" fmla="*/ 512128 w 7705725"/>
              <a:gd name="connsiteY7628" fmla="*/ 1442085 h 6857998"/>
              <a:gd name="connsiteX7629" fmla="*/ 511175 w 7705725"/>
              <a:gd name="connsiteY7629" fmla="*/ 1444625 h 6857998"/>
              <a:gd name="connsiteX7630" fmla="*/ 509905 w 7705725"/>
              <a:gd name="connsiteY7630" fmla="*/ 1447165 h 6857998"/>
              <a:gd name="connsiteX7631" fmla="*/ 508318 w 7705725"/>
              <a:gd name="connsiteY7631" fmla="*/ 1450023 h 6857998"/>
              <a:gd name="connsiteX7632" fmla="*/ 506730 w 7705725"/>
              <a:gd name="connsiteY7632" fmla="*/ 1452246 h 6857998"/>
              <a:gd name="connsiteX7633" fmla="*/ 504507 w 7705725"/>
              <a:gd name="connsiteY7633" fmla="*/ 1454468 h 6857998"/>
              <a:gd name="connsiteX7634" fmla="*/ 502603 w 7705725"/>
              <a:gd name="connsiteY7634" fmla="*/ 1456690 h 6857998"/>
              <a:gd name="connsiteX7635" fmla="*/ 500062 w 7705725"/>
              <a:gd name="connsiteY7635" fmla="*/ 1458595 h 6857998"/>
              <a:gd name="connsiteX7636" fmla="*/ 497522 w 7705725"/>
              <a:gd name="connsiteY7636" fmla="*/ 1460500 h 6857998"/>
              <a:gd name="connsiteX7637" fmla="*/ 494347 w 7705725"/>
              <a:gd name="connsiteY7637" fmla="*/ 1462088 h 6857998"/>
              <a:gd name="connsiteX7638" fmla="*/ 491172 w 7705725"/>
              <a:gd name="connsiteY7638" fmla="*/ 1463358 h 6857998"/>
              <a:gd name="connsiteX7639" fmla="*/ 487680 w 7705725"/>
              <a:gd name="connsiteY7639" fmla="*/ 1464628 h 6857998"/>
              <a:gd name="connsiteX7640" fmla="*/ 483870 w 7705725"/>
              <a:gd name="connsiteY7640" fmla="*/ 1465898 h 6857998"/>
              <a:gd name="connsiteX7641" fmla="*/ 479742 w 7705725"/>
              <a:gd name="connsiteY7641" fmla="*/ 1466533 h 6857998"/>
              <a:gd name="connsiteX7642" fmla="*/ 475298 w 7705725"/>
              <a:gd name="connsiteY7642" fmla="*/ 1467168 h 6857998"/>
              <a:gd name="connsiteX7643" fmla="*/ 470535 w 7705725"/>
              <a:gd name="connsiteY7643" fmla="*/ 1467168 h 6857998"/>
              <a:gd name="connsiteX7644" fmla="*/ 473710 w 7705725"/>
              <a:gd name="connsiteY7644" fmla="*/ 1470343 h 6857998"/>
              <a:gd name="connsiteX7645" fmla="*/ 476250 w 7705725"/>
              <a:gd name="connsiteY7645" fmla="*/ 1472883 h 6857998"/>
              <a:gd name="connsiteX7646" fmla="*/ 479425 w 7705725"/>
              <a:gd name="connsiteY7646" fmla="*/ 1474788 h 6857998"/>
              <a:gd name="connsiteX7647" fmla="*/ 481965 w 7705725"/>
              <a:gd name="connsiteY7647" fmla="*/ 1476375 h 6857998"/>
              <a:gd name="connsiteX7648" fmla="*/ 484187 w 7705725"/>
              <a:gd name="connsiteY7648" fmla="*/ 1477328 h 6857998"/>
              <a:gd name="connsiteX7649" fmla="*/ 486410 w 7705725"/>
              <a:gd name="connsiteY7649" fmla="*/ 1478280 h 6857998"/>
              <a:gd name="connsiteX7650" fmla="*/ 488633 w 7705725"/>
              <a:gd name="connsiteY7650" fmla="*/ 1478598 h 6857998"/>
              <a:gd name="connsiteX7651" fmla="*/ 491172 w 7705725"/>
              <a:gd name="connsiteY7651" fmla="*/ 1478598 h 6857998"/>
              <a:gd name="connsiteX7652" fmla="*/ 493395 w 7705725"/>
              <a:gd name="connsiteY7652" fmla="*/ 1478598 h 6857998"/>
              <a:gd name="connsiteX7653" fmla="*/ 495300 w 7705725"/>
              <a:gd name="connsiteY7653" fmla="*/ 1477963 h 6857998"/>
              <a:gd name="connsiteX7654" fmla="*/ 499427 w 7705725"/>
              <a:gd name="connsiteY7654" fmla="*/ 1476375 h 6857998"/>
              <a:gd name="connsiteX7655" fmla="*/ 503237 w 7705725"/>
              <a:gd name="connsiteY7655" fmla="*/ 1474470 h 6857998"/>
              <a:gd name="connsiteX7656" fmla="*/ 506412 w 7705725"/>
              <a:gd name="connsiteY7656" fmla="*/ 1471930 h 6857998"/>
              <a:gd name="connsiteX7657" fmla="*/ 510222 w 7705725"/>
              <a:gd name="connsiteY7657" fmla="*/ 1469390 h 6857998"/>
              <a:gd name="connsiteX7658" fmla="*/ 514032 w 7705725"/>
              <a:gd name="connsiteY7658" fmla="*/ 1467168 h 6857998"/>
              <a:gd name="connsiteX7659" fmla="*/ 517842 w 7705725"/>
              <a:gd name="connsiteY7659" fmla="*/ 1465263 h 6857998"/>
              <a:gd name="connsiteX7660" fmla="*/ 519747 w 7705725"/>
              <a:gd name="connsiteY7660" fmla="*/ 1464628 h 6857998"/>
              <a:gd name="connsiteX7661" fmla="*/ 521653 w 7705725"/>
              <a:gd name="connsiteY7661" fmla="*/ 1464310 h 6857998"/>
              <a:gd name="connsiteX7662" fmla="*/ 523875 w 7705725"/>
              <a:gd name="connsiteY7662" fmla="*/ 1464310 h 6857998"/>
              <a:gd name="connsiteX7663" fmla="*/ 526097 w 7705725"/>
              <a:gd name="connsiteY7663" fmla="*/ 1464310 h 6857998"/>
              <a:gd name="connsiteX7664" fmla="*/ 528320 w 7705725"/>
              <a:gd name="connsiteY7664" fmla="*/ 1464945 h 6857998"/>
              <a:gd name="connsiteX7665" fmla="*/ 530542 w 7705725"/>
              <a:gd name="connsiteY7665" fmla="*/ 1465898 h 6857998"/>
              <a:gd name="connsiteX7666" fmla="*/ 533400 w 7705725"/>
              <a:gd name="connsiteY7666" fmla="*/ 1466850 h 6857998"/>
              <a:gd name="connsiteX7667" fmla="*/ 535623 w 7705725"/>
              <a:gd name="connsiteY7667" fmla="*/ 1468438 h 6857998"/>
              <a:gd name="connsiteX7668" fmla="*/ 538480 w 7705725"/>
              <a:gd name="connsiteY7668" fmla="*/ 1470660 h 6857998"/>
              <a:gd name="connsiteX7669" fmla="*/ 541338 w 7705725"/>
              <a:gd name="connsiteY7669" fmla="*/ 1472883 h 6857998"/>
              <a:gd name="connsiteX7670" fmla="*/ 518478 w 7705725"/>
              <a:gd name="connsiteY7670" fmla="*/ 1516063 h 6857998"/>
              <a:gd name="connsiteX7671" fmla="*/ 500062 w 7705725"/>
              <a:gd name="connsiteY7671" fmla="*/ 1550353 h 6857998"/>
              <a:gd name="connsiteX7672" fmla="*/ 491491 w 7705725"/>
              <a:gd name="connsiteY7672" fmla="*/ 1566228 h 6857998"/>
              <a:gd name="connsiteX7673" fmla="*/ 483552 w 7705725"/>
              <a:gd name="connsiteY7673" fmla="*/ 1582420 h 6857998"/>
              <a:gd name="connsiteX7674" fmla="*/ 475298 w 7705725"/>
              <a:gd name="connsiteY7674" fmla="*/ 1599565 h 6857998"/>
              <a:gd name="connsiteX7675" fmla="*/ 467042 w 7705725"/>
              <a:gd name="connsiteY7675" fmla="*/ 1619250 h 6857998"/>
              <a:gd name="connsiteX7676" fmla="*/ 470217 w 7705725"/>
              <a:gd name="connsiteY7676" fmla="*/ 1621790 h 6857998"/>
              <a:gd name="connsiteX7677" fmla="*/ 473392 w 7705725"/>
              <a:gd name="connsiteY7677" fmla="*/ 1624013 h 6857998"/>
              <a:gd name="connsiteX7678" fmla="*/ 476250 w 7705725"/>
              <a:gd name="connsiteY7678" fmla="*/ 1625600 h 6857998"/>
              <a:gd name="connsiteX7679" fmla="*/ 479425 w 7705725"/>
              <a:gd name="connsiteY7679" fmla="*/ 1626870 h 6857998"/>
              <a:gd name="connsiteX7680" fmla="*/ 481965 w 7705725"/>
              <a:gd name="connsiteY7680" fmla="*/ 1627823 h 6857998"/>
              <a:gd name="connsiteX7681" fmla="*/ 484505 w 7705725"/>
              <a:gd name="connsiteY7681" fmla="*/ 1628458 h 6857998"/>
              <a:gd name="connsiteX7682" fmla="*/ 487362 w 7705725"/>
              <a:gd name="connsiteY7682" fmla="*/ 1628458 h 6857998"/>
              <a:gd name="connsiteX7683" fmla="*/ 489585 w 7705725"/>
              <a:gd name="connsiteY7683" fmla="*/ 1628458 h 6857998"/>
              <a:gd name="connsiteX7684" fmla="*/ 491808 w 7705725"/>
              <a:gd name="connsiteY7684" fmla="*/ 1627823 h 6857998"/>
              <a:gd name="connsiteX7685" fmla="*/ 494030 w 7705725"/>
              <a:gd name="connsiteY7685" fmla="*/ 1627188 h 6857998"/>
              <a:gd name="connsiteX7686" fmla="*/ 498158 w 7705725"/>
              <a:gd name="connsiteY7686" fmla="*/ 1625283 h 6857998"/>
              <a:gd name="connsiteX7687" fmla="*/ 502285 w 7705725"/>
              <a:gd name="connsiteY7687" fmla="*/ 1623060 h 6857998"/>
              <a:gd name="connsiteX7688" fmla="*/ 506412 w 7705725"/>
              <a:gd name="connsiteY7688" fmla="*/ 1620838 h 6857998"/>
              <a:gd name="connsiteX7689" fmla="*/ 510540 w 7705725"/>
              <a:gd name="connsiteY7689" fmla="*/ 1617980 h 6857998"/>
              <a:gd name="connsiteX7690" fmla="*/ 514668 w 7705725"/>
              <a:gd name="connsiteY7690" fmla="*/ 1616393 h 6857998"/>
              <a:gd name="connsiteX7691" fmla="*/ 516572 w 7705725"/>
              <a:gd name="connsiteY7691" fmla="*/ 1615440 h 6857998"/>
              <a:gd name="connsiteX7692" fmla="*/ 518795 w 7705725"/>
              <a:gd name="connsiteY7692" fmla="*/ 1614805 h 6857998"/>
              <a:gd name="connsiteX7693" fmla="*/ 521336 w 7705725"/>
              <a:gd name="connsiteY7693" fmla="*/ 1614805 h 6857998"/>
              <a:gd name="connsiteX7694" fmla="*/ 523875 w 7705725"/>
              <a:gd name="connsiteY7694" fmla="*/ 1614488 h 6857998"/>
              <a:gd name="connsiteX7695" fmla="*/ 526097 w 7705725"/>
              <a:gd name="connsiteY7695" fmla="*/ 1614805 h 6857998"/>
              <a:gd name="connsiteX7696" fmla="*/ 528638 w 7705725"/>
              <a:gd name="connsiteY7696" fmla="*/ 1615440 h 6857998"/>
              <a:gd name="connsiteX7697" fmla="*/ 531813 w 7705725"/>
              <a:gd name="connsiteY7697" fmla="*/ 1616393 h 6857998"/>
              <a:gd name="connsiteX7698" fmla="*/ 534352 w 7705725"/>
              <a:gd name="connsiteY7698" fmla="*/ 1617663 h 6857998"/>
              <a:gd name="connsiteX7699" fmla="*/ 537527 w 7705725"/>
              <a:gd name="connsiteY7699" fmla="*/ 1619568 h 6857998"/>
              <a:gd name="connsiteX7700" fmla="*/ 540702 w 7705725"/>
              <a:gd name="connsiteY7700" fmla="*/ 1621790 h 6857998"/>
              <a:gd name="connsiteX7701" fmla="*/ 544195 w 7705725"/>
              <a:gd name="connsiteY7701" fmla="*/ 1624965 h 6857998"/>
              <a:gd name="connsiteX7702" fmla="*/ 548006 w 7705725"/>
              <a:gd name="connsiteY7702" fmla="*/ 1628458 h 6857998"/>
              <a:gd name="connsiteX7703" fmla="*/ 542290 w 7705725"/>
              <a:gd name="connsiteY7703" fmla="*/ 1633220 h 6857998"/>
              <a:gd name="connsiteX7704" fmla="*/ 537527 w 7705725"/>
              <a:gd name="connsiteY7704" fmla="*/ 1637983 h 6857998"/>
              <a:gd name="connsiteX7705" fmla="*/ 532765 w 7705725"/>
              <a:gd name="connsiteY7705" fmla="*/ 1643380 h 6857998"/>
              <a:gd name="connsiteX7706" fmla="*/ 528638 w 7705725"/>
              <a:gd name="connsiteY7706" fmla="*/ 1648778 h 6857998"/>
              <a:gd name="connsiteX7707" fmla="*/ 525463 w 7705725"/>
              <a:gd name="connsiteY7707" fmla="*/ 1653858 h 6857998"/>
              <a:gd name="connsiteX7708" fmla="*/ 522288 w 7705725"/>
              <a:gd name="connsiteY7708" fmla="*/ 1659255 h 6857998"/>
              <a:gd name="connsiteX7709" fmla="*/ 519747 w 7705725"/>
              <a:gd name="connsiteY7709" fmla="*/ 1664971 h 6857998"/>
              <a:gd name="connsiteX7710" fmla="*/ 517525 w 7705725"/>
              <a:gd name="connsiteY7710" fmla="*/ 1670685 h 6857998"/>
              <a:gd name="connsiteX7711" fmla="*/ 515303 w 7705725"/>
              <a:gd name="connsiteY7711" fmla="*/ 1675765 h 6857998"/>
              <a:gd name="connsiteX7712" fmla="*/ 513397 w 7705725"/>
              <a:gd name="connsiteY7712" fmla="*/ 1681480 h 6857998"/>
              <a:gd name="connsiteX7713" fmla="*/ 510222 w 7705725"/>
              <a:gd name="connsiteY7713" fmla="*/ 1692911 h 6857998"/>
              <a:gd name="connsiteX7714" fmla="*/ 505143 w 7705725"/>
              <a:gd name="connsiteY7714" fmla="*/ 1715136 h 6857998"/>
              <a:gd name="connsiteX7715" fmla="*/ 502285 w 7705725"/>
              <a:gd name="connsiteY7715" fmla="*/ 1725613 h 6857998"/>
              <a:gd name="connsiteX7716" fmla="*/ 499427 w 7705725"/>
              <a:gd name="connsiteY7716" fmla="*/ 1735773 h 6857998"/>
              <a:gd name="connsiteX7717" fmla="*/ 497522 w 7705725"/>
              <a:gd name="connsiteY7717" fmla="*/ 1740853 h 6857998"/>
              <a:gd name="connsiteX7718" fmla="*/ 495300 w 7705725"/>
              <a:gd name="connsiteY7718" fmla="*/ 1745615 h 6857998"/>
              <a:gd name="connsiteX7719" fmla="*/ 493077 w 7705725"/>
              <a:gd name="connsiteY7719" fmla="*/ 1750061 h 6857998"/>
              <a:gd name="connsiteX7720" fmla="*/ 489902 w 7705725"/>
              <a:gd name="connsiteY7720" fmla="*/ 1754823 h 6857998"/>
              <a:gd name="connsiteX7721" fmla="*/ 487045 w 7705725"/>
              <a:gd name="connsiteY7721" fmla="*/ 1758951 h 6857998"/>
              <a:gd name="connsiteX7722" fmla="*/ 483235 w 7705725"/>
              <a:gd name="connsiteY7722" fmla="*/ 1762443 h 6857998"/>
              <a:gd name="connsiteX7723" fmla="*/ 479425 w 7705725"/>
              <a:gd name="connsiteY7723" fmla="*/ 1766253 h 6857998"/>
              <a:gd name="connsiteX7724" fmla="*/ 474345 w 7705725"/>
              <a:gd name="connsiteY7724" fmla="*/ 1769745 h 6857998"/>
              <a:gd name="connsiteX7725" fmla="*/ 469582 w 7705725"/>
              <a:gd name="connsiteY7725" fmla="*/ 1773238 h 6857998"/>
              <a:gd name="connsiteX7726" fmla="*/ 463867 w 7705725"/>
              <a:gd name="connsiteY7726" fmla="*/ 1775778 h 6857998"/>
              <a:gd name="connsiteX7727" fmla="*/ 457517 w 7705725"/>
              <a:gd name="connsiteY7727" fmla="*/ 1778318 h 6857998"/>
              <a:gd name="connsiteX7728" fmla="*/ 450532 w 7705725"/>
              <a:gd name="connsiteY7728" fmla="*/ 1780540 h 6857998"/>
              <a:gd name="connsiteX7729" fmla="*/ 449897 w 7705725"/>
              <a:gd name="connsiteY7729" fmla="*/ 1784985 h 6857998"/>
              <a:gd name="connsiteX7730" fmla="*/ 449897 w 7705725"/>
              <a:gd name="connsiteY7730" fmla="*/ 1788478 h 6857998"/>
              <a:gd name="connsiteX7731" fmla="*/ 449897 w 7705725"/>
              <a:gd name="connsiteY7731" fmla="*/ 1791970 h 6857998"/>
              <a:gd name="connsiteX7732" fmla="*/ 450215 w 7705725"/>
              <a:gd name="connsiteY7732" fmla="*/ 1795145 h 6857998"/>
              <a:gd name="connsiteX7733" fmla="*/ 451167 w 7705725"/>
              <a:gd name="connsiteY7733" fmla="*/ 1797686 h 6857998"/>
              <a:gd name="connsiteX7734" fmla="*/ 452120 w 7705725"/>
              <a:gd name="connsiteY7734" fmla="*/ 1799908 h 6857998"/>
              <a:gd name="connsiteX7735" fmla="*/ 453707 w 7705725"/>
              <a:gd name="connsiteY7735" fmla="*/ 1801813 h 6857998"/>
              <a:gd name="connsiteX7736" fmla="*/ 455295 w 7705725"/>
              <a:gd name="connsiteY7736" fmla="*/ 1803401 h 6857998"/>
              <a:gd name="connsiteX7737" fmla="*/ 457517 w 7705725"/>
              <a:gd name="connsiteY7737" fmla="*/ 1804988 h 6857998"/>
              <a:gd name="connsiteX7738" fmla="*/ 459740 w 7705725"/>
              <a:gd name="connsiteY7738" fmla="*/ 1805623 h 6857998"/>
              <a:gd name="connsiteX7739" fmla="*/ 462280 w 7705725"/>
              <a:gd name="connsiteY7739" fmla="*/ 1806258 h 6857998"/>
              <a:gd name="connsiteX7740" fmla="*/ 465138 w 7705725"/>
              <a:gd name="connsiteY7740" fmla="*/ 1807210 h 6857998"/>
              <a:gd name="connsiteX7741" fmla="*/ 467995 w 7705725"/>
              <a:gd name="connsiteY7741" fmla="*/ 1807528 h 6857998"/>
              <a:gd name="connsiteX7742" fmla="*/ 471488 w 7705725"/>
              <a:gd name="connsiteY7742" fmla="*/ 1807528 h 6857998"/>
              <a:gd name="connsiteX7743" fmla="*/ 479108 w 7705725"/>
              <a:gd name="connsiteY7743" fmla="*/ 1806576 h 6857998"/>
              <a:gd name="connsiteX7744" fmla="*/ 479425 w 7705725"/>
              <a:gd name="connsiteY7744" fmla="*/ 1809433 h 6857998"/>
              <a:gd name="connsiteX7745" fmla="*/ 479425 w 7705725"/>
              <a:gd name="connsiteY7745" fmla="*/ 1811655 h 6857998"/>
              <a:gd name="connsiteX7746" fmla="*/ 479108 w 7705725"/>
              <a:gd name="connsiteY7746" fmla="*/ 1813878 h 6857998"/>
              <a:gd name="connsiteX7747" fmla="*/ 478473 w 7705725"/>
              <a:gd name="connsiteY7747" fmla="*/ 1816100 h 6857998"/>
              <a:gd name="connsiteX7748" fmla="*/ 477837 w 7705725"/>
              <a:gd name="connsiteY7748" fmla="*/ 1817688 h 6857998"/>
              <a:gd name="connsiteX7749" fmla="*/ 476567 w 7705725"/>
              <a:gd name="connsiteY7749" fmla="*/ 1819593 h 6857998"/>
              <a:gd name="connsiteX7750" fmla="*/ 474027 w 7705725"/>
              <a:gd name="connsiteY7750" fmla="*/ 1822451 h 6857998"/>
              <a:gd name="connsiteX7751" fmla="*/ 471170 w 7705725"/>
              <a:gd name="connsiteY7751" fmla="*/ 1824673 h 6857998"/>
              <a:gd name="connsiteX7752" fmla="*/ 467677 w 7705725"/>
              <a:gd name="connsiteY7752" fmla="*/ 1827213 h 6857998"/>
              <a:gd name="connsiteX7753" fmla="*/ 464185 w 7705725"/>
              <a:gd name="connsiteY7753" fmla="*/ 1828483 h 6857998"/>
              <a:gd name="connsiteX7754" fmla="*/ 461010 w 7705725"/>
              <a:gd name="connsiteY7754" fmla="*/ 1830071 h 6857998"/>
              <a:gd name="connsiteX7755" fmla="*/ 455295 w 7705725"/>
              <a:gd name="connsiteY7755" fmla="*/ 1832611 h 6857998"/>
              <a:gd name="connsiteX7756" fmla="*/ 453072 w 7705725"/>
              <a:gd name="connsiteY7756" fmla="*/ 1834198 h 6857998"/>
              <a:gd name="connsiteX7757" fmla="*/ 451803 w 7705725"/>
              <a:gd name="connsiteY7757" fmla="*/ 1835786 h 6857998"/>
              <a:gd name="connsiteX7758" fmla="*/ 451803 w 7705725"/>
              <a:gd name="connsiteY7758" fmla="*/ 1836420 h 6857998"/>
              <a:gd name="connsiteX7759" fmla="*/ 451803 w 7705725"/>
              <a:gd name="connsiteY7759" fmla="*/ 1837373 h 6857998"/>
              <a:gd name="connsiteX7760" fmla="*/ 452120 w 7705725"/>
              <a:gd name="connsiteY7760" fmla="*/ 1838326 h 6857998"/>
              <a:gd name="connsiteX7761" fmla="*/ 453072 w 7705725"/>
              <a:gd name="connsiteY7761" fmla="*/ 1839278 h 6857998"/>
              <a:gd name="connsiteX7762" fmla="*/ 455613 w 7705725"/>
              <a:gd name="connsiteY7762" fmla="*/ 1841501 h 6857998"/>
              <a:gd name="connsiteX7763" fmla="*/ 460057 w 7705725"/>
              <a:gd name="connsiteY7763" fmla="*/ 1844041 h 6857998"/>
              <a:gd name="connsiteX7764" fmla="*/ 457517 w 7705725"/>
              <a:gd name="connsiteY7764" fmla="*/ 1847533 h 6857998"/>
              <a:gd name="connsiteX7765" fmla="*/ 456247 w 7705725"/>
              <a:gd name="connsiteY7765" fmla="*/ 1848486 h 6857998"/>
              <a:gd name="connsiteX7766" fmla="*/ 454978 w 7705725"/>
              <a:gd name="connsiteY7766" fmla="*/ 1849438 h 6857998"/>
              <a:gd name="connsiteX7767" fmla="*/ 453707 w 7705725"/>
              <a:gd name="connsiteY7767" fmla="*/ 1849755 h 6857998"/>
              <a:gd name="connsiteX7768" fmla="*/ 452438 w 7705725"/>
              <a:gd name="connsiteY7768" fmla="*/ 1849755 h 6857998"/>
              <a:gd name="connsiteX7769" fmla="*/ 451486 w 7705725"/>
              <a:gd name="connsiteY7769" fmla="*/ 1849438 h 6857998"/>
              <a:gd name="connsiteX7770" fmla="*/ 449897 w 7705725"/>
              <a:gd name="connsiteY7770" fmla="*/ 1849121 h 6857998"/>
              <a:gd name="connsiteX7771" fmla="*/ 447675 w 7705725"/>
              <a:gd name="connsiteY7771" fmla="*/ 1847533 h 6857998"/>
              <a:gd name="connsiteX7772" fmla="*/ 445453 w 7705725"/>
              <a:gd name="connsiteY7772" fmla="*/ 1845310 h 6857998"/>
              <a:gd name="connsiteX7773" fmla="*/ 442912 w 7705725"/>
              <a:gd name="connsiteY7773" fmla="*/ 1842135 h 6857998"/>
              <a:gd name="connsiteX7774" fmla="*/ 440372 w 7705725"/>
              <a:gd name="connsiteY7774" fmla="*/ 1838643 h 6857998"/>
              <a:gd name="connsiteX7775" fmla="*/ 435610 w 7705725"/>
              <a:gd name="connsiteY7775" fmla="*/ 1831341 h 6857998"/>
              <a:gd name="connsiteX7776" fmla="*/ 430847 w 7705725"/>
              <a:gd name="connsiteY7776" fmla="*/ 1823721 h 6857998"/>
              <a:gd name="connsiteX7777" fmla="*/ 427990 w 7705725"/>
              <a:gd name="connsiteY7777" fmla="*/ 1820228 h 6857998"/>
              <a:gd name="connsiteX7778" fmla="*/ 425450 w 7705725"/>
              <a:gd name="connsiteY7778" fmla="*/ 1817370 h 6857998"/>
              <a:gd name="connsiteX7779" fmla="*/ 422910 w 7705725"/>
              <a:gd name="connsiteY7779" fmla="*/ 1815148 h 6857998"/>
              <a:gd name="connsiteX7780" fmla="*/ 419735 w 7705725"/>
              <a:gd name="connsiteY7780" fmla="*/ 1813561 h 6857998"/>
              <a:gd name="connsiteX7781" fmla="*/ 417830 w 7705725"/>
              <a:gd name="connsiteY7781" fmla="*/ 1842135 h 6857998"/>
              <a:gd name="connsiteX7782" fmla="*/ 416877 w 7705725"/>
              <a:gd name="connsiteY7782" fmla="*/ 1855470 h 6857998"/>
              <a:gd name="connsiteX7783" fmla="*/ 415290 w 7705725"/>
              <a:gd name="connsiteY7783" fmla="*/ 1868171 h 6857998"/>
              <a:gd name="connsiteX7784" fmla="*/ 413702 w 7705725"/>
              <a:gd name="connsiteY7784" fmla="*/ 1880553 h 6857998"/>
              <a:gd name="connsiteX7785" fmla="*/ 411798 w 7705725"/>
              <a:gd name="connsiteY7785" fmla="*/ 1892618 h 6857998"/>
              <a:gd name="connsiteX7786" fmla="*/ 409258 w 7705725"/>
              <a:gd name="connsiteY7786" fmla="*/ 1904366 h 6857998"/>
              <a:gd name="connsiteX7787" fmla="*/ 406400 w 7705725"/>
              <a:gd name="connsiteY7787" fmla="*/ 1915795 h 6857998"/>
              <a:gd name="connsiteX7788" fmla="*/ 403542 w 7705725"/>
              <a:gd name="connsiteY7788" fmla="*/ 1926908 h 6857998"/>
              <a:gd name="connsiteX7789" fmla="*/ 399415 w 7705725"/>
              <a:gd name="connsiteY7789" fmla="*/ 1938338 h 6857998"/>
              <a:gd name="connsiteX7790" fmla="*/ 395288 w 7705725"/>
              <a:gd name="connsiteY7790" fmla="*/ 1949450 h 6857998"/>
              <a:gd name="connsiteX7791" fmla="*/ 389890 w 7705725"/>
              <a:gd name="connsiteY7791" fmla="*/ 1960563 h 6857998"/>
              <a:gd name="connsiteX7792" fmla="*/ 383857 w 7705725"/>
              <a:gd name="connsiteY7792" fmla="*/ 1971993 h 6857998"/>
              <a:gd name="connsiteX7793" fmla="*/ 377507 w 7705725"/>
              <a:gd name="connsiteY7793" fmla="*/ 1983740 h 6857998"/>
              <a:gd name="connsiteX7794" fmla="*/ 369570 w 7705725"/>
              <a:gd name="connsiteY7794" fmla="*/ 1995806 h 6857998"/>
              <a:gd name="connsiteX7795" fmla="*/ 361315 w 7705725"/>
              <a:gd name="connsiteY7795" fmla="*/ 2007871 h 6857998"/>
              <a:gd name="connsiteX7796" fmla="*/ 363220 w 7705725"/>
              <a:gd name="connsiteY7796" fmla="*/ 2008505 h 6857998"/>
              <a:gd name="connsiteX7797" fmla="*/ 365125 w 7705725"/>
              <a:gd name="connsiteY7797" fmla="*/ 2008823 h 6857998"/>
              <a:gd name="connsiteX7798" fmla="*/ 366712 w 7705725"/>
              <a:gd name="connsiteY7798" fmla="*/ 2008505 h 6857998"/>
              <a:gd name="connsiteX7799" fmla="*/ 367982 w 7705725"/>
              <a:gd name="connsiteY7799" fmla="*/ 2008188 h 6857998"/>
              <a:gd name="connsiteX7800" fmla="*/ 369570 w 7705725"/>
              <a:gd name="connsiteY7800" fmla="*/ 2007871 h 6857998"/>
              <a:gd name="connsiteX7801" fmla="*/ 370840 w 7705725"/>
              <a:gd name="connsiteY7801" fmla="*/ 2006601 h 6857998"/>
              <a:gd name="connsiteX7802" fmla="*/ 373062 w 7705725"/>
              <a:gd name="connsiteY7802" fmla="*/ 2004378 h 6857998"/>
              <a:gd name="connsiteX7803" fmla="*/ 374968 w 7705725"/>
              <a:gd name="connsiteY7803" fmla="*/ 2001838 h 6857998"/>
              <a:gd name="connsiteX7804" fmla="*/ 376872 w 7705725"/>
              <a:gd name="connsiteY7804" fmla="*/ 1998663 h 6857998"/>
              <a:gd name="connsiteX7805" fmla="*/ 378143 w 7705725"/>
              <a:gd name="connsiteY7805" fmla="*/ 1995806 h 6857998"/>
              <a:gd name="connsiteX7806" fmla="*/ 380047 w 7705725"/>
              <a:gd name="connsiteY7806" fmla="*/ 1992948 h 6857998"/>
              <a:gd name="connsiteX7807" fmla="*/ 377825 w 7705725"/>
              <a:gd name="connsiteY7807" fmla="*/ 2000251 h 6857998"/>
              <a:gd name="connsiteX7808" fmla="*/ 375603 w 7705725"/>
              <a:gd name="connsiteY7808" fmla="*/ 2008823 h 6857998"/>
              <a:gd name="connsiteX7809" fmla="*/ 370840 w 7705725"/>
              <a:gd name="connsiteY7809" fmla="*/ 2029778 h 6857998"/>
              <a:gd name="connsiteX7810" fmla="*/ 365125 w 7705725"/>
              <a:gd name="connsiteY7810" fmla="*/ 2053273 h 6857998"/>
              <a:gd name="connsiteX7811" fmla="*/ 361950 w 7705725"/>
              <a:gd name="connsiteY7811" fmla="*/ 2065973 h 6857998"/>
              <a:gd name="connsiteX7812" fmla="*/ 358775 w 7705725"/>
              <a:gd name="connsiteY7812" fmla="*/ 2078673 h 6857998"/>
              <a:gd name="connsiteX7813" fmla="*/ 354966 w 7705725"/>
              <a:gd name="connsiteY7813" fmla="*/ 2092008 h 6857998"/>
              <a:gd name="connsiteX7814" fmla="*/ 351155 w 7705725"/>
              <a:gd name="connsiteY7814" fmla="*/ 2104708 h 6857998"/>
              <a:gd name="connsiteX7815" fmla="*/ 346075 w 7705725"/>
              <a:gd name="connsiteY7815" fmla="*/ 2117090 h 6857998"/>
              <a:gd name="connsiteX7816" fmla="*/ 341312 w 7705725"/>
              <a:gd name="connsiteY7816" fmla="*/ 2129155 h 6857998"/>
              <a:gd name="connsiteX7817" fmla="*/ 335598 w 7705725"/>
              <a:gd name="connsiteY7817" fmla="*/ 2140903 h 6857998"/>
              <a:gd name="connsiteX7818" fmla="*/ 332740 w 7705725"/>
              <a:gd name="connsiteY7818" fmla="*/ 2146618 h 6857998"/>
              <a:gd name="connsiteX7819" fmla="*/ 329248 w 7705725"/>
              <a:gd name="connsiteY7819" fmla="*/ 2151697 h 6857998"/>
              <a:gd name="connsiteX7820" fmla="*/ 325755 w 7705725"/>
              <a:gd name="connsiteY7820" fmla="*/ 2156778 h 6857998"/>
              <a:gd name="connsiteX7821" fmla="*/ 322580 w 7705725"/>
              <a:gd name="connsiteY7821" fmla="*/ 2161222 h 6857998"/>
              <a:gd name="connsiteX7822" fmla="*/ 318770 w 7705725"/>
              <a:gd name="connsiteY7822" fmla="*/ 2165668 h 6857998"/>
              <a:gd name="connsiteX7823" fmla="*/ 314642 w 7705725"/>
              <a:gd name="connsiteY7823" fmla="*/ 2169795 h 6857998"/>
              <a:gd name="connsiteX7824" fmla="*/ 313055 w 7705725"/>
              <a:gd name="connsiteY7824" fmla="*/ 2172970 h 6857998"/>
              <a:gd name="connsiteX7825" fmla="*/ 311785 w 7705725"/>
              <a:gd name="connsiteY7825" fmla="*/ 2176146 h 6857998"/>
              <a:gd name="connsiteX7826" fmla="*/ 311150 w 7705725"/>
              <a:gd name="connsiteY7826" fmla="*/ 2178686 h 6857998"/>
              <a:gd name="connsiteX7827" fmla="*/ 310832 w 7705725"/>
              <a:gd name="connsiteY7827" fmla="*/ 2181226 h 6857998"/>
              <a:gd name="connsiteX7828" fmla="*/ 310832 w 7705725"/>
              <a:gd name="connsiteY7828" fmla="*/ 2183765 h 6857998"/>
              <a:gd name="connsiteX7829" fmla="*/ 311150 w 7705725"/>
              <a:gd name="connsiteY7829" fmla="*/ 2186305 h 6857998"/>
              <a:gd name="connsiteX7830" fmla="*/ 311467 w 7705725"/>
              <a:gd name="connsiteY7830" fmla="*/ 2188528 h 6857998"/>
              <a:gd name="connsiteX7831" fmla="*/ 311785 w 7705725"/>
              <a:gd name="connsiteY7831" fmla="*/ 2190751 h 6857998"/>
              <a:gd name="connsiteX7832" fmla="*/ 314007 w 7705725"/>
              <a:gd name="connsiteY7832" fmla="*/ 2194560 h 6857998"/>
              <a:gd name="connsiteX7833" fmla="*/ 316547 w 7705725"/>
              <a:gd name="connsiteY7833" fmla="*/ 2198688 h 6857998"/>
              <a:gd name="connsiteX7834" fmla="*/ 319405 w 7705725"/>
              <a:gd name="connsiteY7834" fmla="*/ 2201863 h 6857998"/>
              <a:gd name="connsiteX7835" fmla="*/ 322897 w 7705725"/>
              <a:gd name="connsiteY7835" fmla="*/ 2205673 h 6857998"/>
              <a:gd name="connsiteX7836" fmla="*/ 325755 w 7705725"/>
              <a:gd name="connsiteY7836" fmla="*/ 2209165 h 6857998"/>
              <a:gd name="connsiteX7837" fmla="*/ 328930 w 7705725"/>
              <a:gd name="connsiteY7837" fmla="*/ 2212975 h 6857998"/>
              <a:gd name="connsiteX7838" fmla="*/ 331470 w 7705725"/>
              <a:gd name="connsiteY7838" fmla="*/ 2216786 h 6857998"/>
              <a:gd name="connsiteX7839" fmla="*/ 333375 w 7705725"/>
              <a:gd name="connsiteY7839" fmla="*/ 2220595 h 6857998"/>
              <a:gd name="connsiteX7840" fmla="*/ 333692 w 7705725"/>
              <a:gd name="connsiteY7840" fmla="*/ 2222818 h 6857998"/>
              <a:gd name="connsiteX7841" fmla="*/ 334645 w 7705725"/>
              <a:gd name="connsiteY7841" fmla="*/ 2225040 h 6857998"/>
              <a:gd name="connsiteX7842" fmla="*/ 334645 w 7705725"/>
              <a:gd name="connsiteY7842" fmla="*/ 2227263 h 6857998"/>
              <a:gd name="connsiteX7843" fmla="*/ 334645 w 7705725"/>
              <a:gd name="connsiteY7843" fmla="*/ 2229803 h 6857998"/>
              <a:gd name="connsiteX7844" fmla="*/ 334010 w 7705725"/>
              <a:gd name="connsiteY7844" fmla="*/ 2232343 h 6857998"/>
              <a:gd name="connsiteX7845" fmla="*/ 333375 w 7705725"/>
              <a:gd name="connsiteY7845" fmla="*/ 2235200 h 6857998"/>
              <a:gd name="connsiteX7846" fmla="*/ 332105 w 7705725"/>
              <a:gd name="connsiteY7846" fmla="*/ 2237741 h 6857998"/>
              <a:gd name="connsiteX7847" fmla="*/ 330835 w 7705725"/>
              <a:gd name="connsiteY7847" fmla="*/ 2240916 h 6857998"/>
              <a:gd name="connsiteX7848" fmla="*/ 327025 w 7705725"/>
              <a:gd name="connsiteY7848" fmla="*/ 2242502 h 6857998"/>
              <a:gd name="connsiteX7849" fmla="*/ 323532 w 7705725"/>
              <a:gd name="connsiteY7849" fmla="*/ 2244407 h 6857998"/>
              <a:gd name="connsiteX7850" fmla="*/ 319722 w 7705725"/>
              <a:gd name="connsiteY7850" fmla="*/ 2245995 h 6857998"/>
              <a:gd name="connsiteX7851" fmla="*/ 316865 w 7705725"/>
              <a:gd name="connsiteY7851" fmla="*/ 2248536 h 6857998"/>
              <a:gd name="connsiteX7852" fmla="*/ 313372 w 7705725"/>
              <a:gd name="connsiteY7852" fmla="*/ 2251076 h 6857998"/>
              <a:gd name="connsiteX7853" fmla="*/ 310515 w 7705725"/>
              <a:gd name="connsiteY7853" fmla="*/ 2253615 h 6857998"/>
              <a:gd name="connsiteX7854" fmla="*/ 307657 w 7705725"/>
              <a:gd name="connsiteY7854" fmla="*/ 2257107 h 6857998"/>
              <a:gd name="connsiteX7855" fmla="*/ 305118 w 7705725"/>
              <a:gd name="connsiteY7855" fmla="*/ 2259966 h 6857998"/>
              <a:gd name="connsiteX7856" fmla="*/ 302578 w 7705725"/>
              <a:gd name="connsiteY7856" fmla="*/ 2263775 h 6857998"/>
              <a:gd name="connsiteX7857" fmla="*/ 300355 w 7705725"/>
              <a:gd name="connsiteY7857" fmla="*/ 2267585 h 6857998"/>
              <a:gd name="connsiteX7858" fmla="*/ 295593 w 7705725"/>
              <a:gd name="connsiteY7858" fmla="*/ 2275522 h 6857998"/>
              <a:gd name="connsiteX7859" fmla="*/ 291783 w 7705725"/>
              <a:gd name="connsiteY7859" fmla="*/ 2284096 h 6857998"/>
              <a:gd name="connsiteX7860" fmla="*/ 288925 w 7705725"/>
              <a:gd name="connsiteY7860" fmla="*/ 2293303 h 6857998"/>
              <a:gd name="connsiteX7861" fmla="*/ 287337 w 7705725"/>
              <a:gd name="connsiteY7861" fmla="*/ 2296160 h 6857998"/>
              <a:gd name="connsiteX7862" fmla="*/ 286385 w 7705725"/>
              <a:gd name="connsiteY7862" fmla="*/ 2299017 h 6857998"/>
              <a:gd name="connsiteX7863" fmla="*/ 285750 w 7705725"/>
              <a:gd name="connsiteY7863" fmla="*/ 2301239 h 6857998"/>
              <a:gd name="connsiteX7864" fmla="*/ 285750 w 7705725"/>
              <a:gd name="connsiteY7864" fmla="*/ 2303463 h 6857998"/>
              <a:gd name="connsiteX7865" fmla="*/ 286385 w 7705725"/>
              <a:gd name="connsiteY7865" fmla="*/ 2305686 h 6857998"/>
              <a:gd name="connsiteX7866" fmla="*/ 286702 w 7705725"/>
              <a:gd name="connsiteY7866" fmla="*/ 2307590 h 6857998"/>
              <a:gd name="connsiteX7867" fmla="*/ 287655 w 7705725"/>
              <a:gd name="connsiteY7867" fmla="*/ 2309177 h 6857998"/>
              <a:gd name="connsiteX7868" fmla="*/ 289243 w 7705725"/>
              <a:gd name="connsiteY7868" fmla="*/ 2310765 h 6857998"/>
              <a:gd name="connsiteX7869" fmla="*/ 290830 w 7705725"/>
              <a:gd name="connsiteY7869" fmla="*/ 2312034 h 6857998"/>
              <a:gd name="connsiteX7870" fmla="*/ 292735 w 7705725"/>
              <a:gd name="connsiteY7870" fmla="*/ 2313623 h 6857998"/>
              <a:gd name="connsiteX7871" fmla="*/ 296862 w 7705725"/>
              <a:gd name="connsiteY7871" fmla="*/ 2315846 h 6857998"/>
              <a:gd name="connsiteX7872" fmla="*/ 301943 w 7705725"/>
              <a:gd name="connsiteY7872" fmla="*/ 2318067 h 6857998"/>
              <a:gd name="connsiteX7873" fmla="*/ 307022 w 7705725"/>
              <a:gd name="connsiteY7873" fmla="*/ 2319972 h 6857998"/>
              <a:gd name="connsiteX7874" fmla="*/ 304800 w 7705725"/>
              <a:gd name="connsiteY7874" fmla="*/ 2324100 h 6857998"/>
              <a:gd name="connsiteX7875" fmla="*/ 301943 w 7705725"/>
              <a:gd name="connsiteY7875" fmla="*/ 2327911 h 6857998"/>
              <a:gd name="connsiteX7876" fmla="*/ 296545 w 7705725"/>
              <a:gd name="connsiteY7876" fmla="*/ 2336166 h 6857998"/>
              <a:gd name="connsiteX7877" fmla="*/ 290830 w 7705725"/>
              <a:gd name="connsiteY7877" fmla="*/ 2345055 h 6857998"/>
              <a:gd name="connsiteX7878" fmla="*/ 288608 w 7705725"/>
              <a:gd name="connsiteY7878" fmla="*/ 2349182 h 6857998"/>
              <a:gd name="connsiteX7879" fmla="*/ 286702 w 7705725"/>
              <a:gd name="connsiteY7879" fmla="*/ 2353310 h 6857998"/>
              <a:gd name="connsiteX7880" fmla="*/ 285115 w 7705725"/>
              <a:gd name="connsiteY7880" fmla="*/ 2357438 h 6857998"/>
              <a:gd name="connsiteX7881" fmla="*/ 284797 w 7705725"/>
              <a:gd name="connsiteY7881" fmla="*/ 2361565 h 6857998"/>
              <a:gd name="connsiteX7882" fmla="*/ 284797 w 7705725"/>
              <a:gd name="connsiteY7882" fmla="*/ 2363470 h 6857998"/>
              <a:gd name="connsiteX7883" fmla="*/ 284797 w 7705725"/>
              <a:gd name="connsiteY7883" fmla="*/ 2365692 h 6857998"/>
              <a:gd name="connsiteX7884" fmla="*/ 285115 w 7705725"/>
              <a:gd name="connsiteY7884" fmla="*/ 2367598 h 6857998"/>
              <a:gd name="connsiteX7885" fmla="*/ 285750 w 7705725"/>
              <a:gd name="connsiteY7885" fmla="*/ 2369503 h 6857998"/>
              <a:gd name="connsiteX7886" fmla="*/ 287020 w 7705725"/>
              <a:gd name="connsiteY7886" fmla="*/ 2371408 h 6857998"/>
              <a:gd name="connsiteX7887" fmla="*/ 288291 w 7705725"/>
              <a:gd name="connsiteY7887" fmla="*/ 2373313 h 6857998"/>
              <a:gd name="connsiteX7888" fmla="*/ 289877 w 7705725"/>
              <a:gd name="connsiteY7888" fmla="*/ 2374900 h 6857998"/>
              <a:gd name="connsiteX7889" fmla="*/ 291783 w 7705725"/>
              <a:gd name="connsiteY7889" fmla="*/ 2376805 h 6857998"/>
              <a:gd name="connsiteX7890" fmla="*/ 294322 w 7705725"/>
              <a:gd name="connsiteY7890" fmla="*/ 2378075 h 6857998"/>
              <a:gd name="connsiteX7891" fmla="*/ 296862 w 7705725"/>
              <a:gd name="connsiteY7891" fmla="*/ 2379980 h 6857998"/>
              <a:gd name="connsiteX7892" fmla="*/ 299720 w 7705725"/>
              <a:gd name="connsiteY7892" fmla="*/ 2381567 h 6857998"/>
              <a:gd name="connsiteX7893" fmla="*/ 303212 w 7705725"/>
              <a:gd name="connsiteY7893" fmla="*/ 2383155 h 6857998"/>
              <a:gd name="connsiteX7894" fmla="*/ 305753 w 7705725"/>
              <a:gd name="connsiteY7894" fmla="*/ 2382838 h 6857998"/>
              <a:gd name="connsiteX7895" fmla="*/ 307975 w 7705725"/>
              <a:gd name="connsiteY7895" fmla="*/ 2382203 h 6857998"/>
              <a:gd name="connsiteX7896" fmla="*/ 310515 w 7705725"/>
              <a:gd name="connsiteY7896" fmla="*/ 2381567 h 6857998"/>
              <a:gd name="connsiteX7897" fmla="*/ 312420 w 7705725"/>
              <a:gd name="connsiteY7897" fmla="*/ 2380298 h 6857998"/>
              <a:gd name="connsiteX7898" fmla="*/ 314007 w 7705725"/>
              <a:gd name="connsiteY7898" fmla="*/ 2379345 h 6857998"/>
              <a:gd name="connsiteX7899" fmla="*/ 315595 w 7705725"/>
              <a:gd name="connsiteY7899" fmla="*/ 2377758 h 6857998"/>
              <a:gd name="connsiteX7900" fmla="*/ 317182 w 7705725"/>
              <a:gd name="connsiteY7900" fmla="*/ 2375853 h 6857998"/>
              <a:gd name="connsiteX7901" fmla="*/ 318770 w 7705725"/>
              <a:gd name="connsiteY7901" fmla="*/ 2373948 h 6857998"/>
              <a:gd name="connsiteX7902" fmla="*/ 320992 w 7705725"/>
              <a:gd name="connsiteY7902" fmla="*/ 2369503 h 6857998"/>
              <a:gd name="connsiteX7903" fmla="*/ 322897 w 7705725"/>
              <a:gd name="connsiteY7903" fmla="*/ 2364423 h 6857998"/>
              <a:gd name="connsiteX7904" fmla="*/ 324485 w 7705725"/>
              <a:gd name="connsiteY7904" fmla="*/ 2359025 h 6857998"/>
              <a:gd name="connsiteX7905" fmla="*/ 325438 w 7705725"/>
              <a:gd name="connsiteY7905" fmla="*/ 2352992 h 6857998"/>
              <a:gd name="connsiteX7906" fmla="*/ 327660 w 7705725"/>
              <a:gd name="connsiteY7906" fmla="*/ 2340292 h 6857998"/>
              <a:gd name="connsiteX7907" fmla="*/ 329565 w 7705725"/>
              <a:gd name="connsiteY7907" fmla="*/ 2327911 h 6857998"/>
              <a:gd name="connsiteX7908" fmla="*/ 330835 w 7705725"/>
              <a:gd name="connsiteY7908" fmla="*/ 2321877 h 6857998"/>
              <a:gd name="connsiteX7909" fmla="*/ 332105 w 7705725"/>
              <a:gd name="connsiteY7909" fmla="*/ 2316163 h 6857998"/>
              <a:gd name="connsiteX7910" fmla="*/ 334010 w 7705725"/>
              <a:gd name="connsiteY7910" fmla="*/ 2311399 h 6857998"/>
              <a:gd name="connsiteX7911" fmla="*/ 336867 w 7705725"/>
              <a:gd name="connsiteY7911" fmla="*/ 2306955 h 6857998"/>
              <a:gd name="connsiteX7912" fmla="*/ 347662 w 7705725"/>
              <a:gd name="connsiteY7912" fmla="*/ 2310765 h 6857998"/>
              <a:gd name="connsiteX7913" fmla="*/ 353060 w 7705725"/>
              <a:gd name="connsiteY7913" fmla="*/ 2312034 h 6857998"/>
              <a:gd name="connsiteX7914" fmla="*/ 357822 w 7705725"/>
              <a:gd name="connsiteY7914" fmla="*/ 2313305 h 6857998"/>
              <a:gd name="connsiteX7915" fmla="*/ 362585 w 7705725"/>
              <a:gd name="connsiteY7915" fmla="*/ 2313940 h 6857998"/>
              <a:gd name="connsiteX7916" fmla="*/ 367030 w 7705725"/>
              <a:gd name="connsiteY7916" fmla="*/ 2313940 h 6857998"/>
              <a:gd name="connsiteX7917" fmla="*/ 370840 w 7705725"/>
              <a:gd name="connsiteY7917" fmla="*/ 2313940 h 6857998"/>
              <a:gd name="connsiteX7918" fmla="*/ 374650 w 7705725"/>
              <a:gd name="connsiteY7918" fmla="*/ 2313623 h 6857998"/>
              <a:gd name="connsiteX7919" fmla="*/ 378143 w 7705725"/>
              <a:gd name="connsiteY7919" fmla="*/ 2312670 h 6857998"/>
              <a:gd name="connsiteX7920" fmla="*/ 381317 w 7705725"/>
              <a:gd name="connsiteY7920" fmla="*/ 2311082 h 6857998"/>
              <a:gd name="connsiteX7921" fmla="*/ 384175 w 7705725"/>
              <a:gd name="connsiteY7921" fmla="*/ 2309177 h 6857998"/>
              <a:gd name="connsiteX7922" fmla="*/ 386715 w 7705725"/>
              <a:gd name="connsiteY7922" fmla="*/ 2306955 h 6857998"/>
              <a:gd name="connsiteX7923" fmla="*/ 388938 w 7705725"/>
              <a:gd name="connsiteY7923" fmla="*/ 2303781 h 6857998"/>
              <a:gd name="connsiteX7924" fmla="*/ 390207 w 7705725"/>
              <a:gd name="connsiteY7924" fmla="*/ 2299970 h 6857998"/>
              <a:gd name="connsiteX7925" fmla="*/ 391795 w 7705725"/>
              <a:gd name="connsiteY7925" fmla="*/ 2296160 h 6857998"/>
              <a:gd name="connsiteX7926" fmla="*/ 393065 w 7705725"/>
              <a:gd name="connsiteY7926" fmla="*/ 2291397 h 6857998"/>
              <a:gd name="connsiteX7927" fmla="*/ 392748 w 7705725"/>
              <a:gd name="connsiteY7927" fmla="*/ 2288539 h 6857998"/>
              <a:gd name="connsiteX7928" fmla="*/ 391478 w 7705725"/>
              <a:gd name="connsiteY7928" fmla="*/ 2285682 h 6857998"/>
              <a:gd name="connsiteX7929" fmla="*/ 388938 w 7705725"/>
              <a:gd name="connsiteY7929" fmla="*/ 2280603 h 6857998"/>
              <a:gd name="connsiteX7930" fmla="*/ 387667 w 7705725"/>
              <a:gd name="connsiteY7930" fmla="*/ 2277744 h 6857998"/>
              <a:gd name="connsiteX7931" fmla="*/ 386715 w 7705725"/>
              <a:gd name="connsiteY7931" fmla="*/ 2275205 h 6857998"/>
              <a:gd name="connsiteX7932" fmla="*/ 386715 w 7705725"/>
              <a:gd name="connsiteY7932" fmla="*/ 2272031 h 6857998"/>
              <a:gd name="connsiteX7933" fmla="*/ 386715 w 7705725"/>
              <a:gd name="connsiteY7933" fmla="*/ 2270443 h 6857998"/>
              <a:gd name="connsiteX7934" fmla="*/ 387350 w 7705725"/>
              <a:gd name="connsiteY7934" fmla="*/ 2268855 h 6857998"/>
              <a:gd name="connsiteX7935" fmla="*/ 384811 w 7705725"/>
              <a:gd name="connsiteY7935" fmla="*/ 2269173 h 6857998"/>
              <a:gd name="connsiteX7936" fmla="*/ 381953 w 7705725"/>
              <a:gd name="connsiteY7936" fmla="*/ 2270443 h 6857998"/>
              <a:gd name="connsiteX7937" fmla="*/ 377825 w 7705725"/>
              <a:gd name="connsiteY7937" fmla="*/ 2272666 h 6857998"/>
              <a:gd name="connsiteX7938" fmla="*/ 373697 w 7705725"/>
              <a:gd name="connsiteY7938" fmla="*/ 2275205 h 6857998"/>
              <a:gd name="connsiteX7939" fmla="*/ 369253 w 7705725"/>
              <a:gd name="connsiteY7939" fmla="*/ 2277744 h 6857998"/>
              <a:gd name="connsiteX7940" fmla="*/ 367030 w 7705725"/>
              <a:gd name="connsiteY7940" fmla="*/ 2279014 h 6857998"/>
              <a:gd name="connsiteX7941" fmla="*/ 364808 w 7705725"/>
              <a:gd name="connsiteY7941" fmla="*/ 2279649 h 6857998"/>
              <a:gd name="connsiteX7942" fmla="*/ 361950 w 7705725"/>
              <a:gd name="connsiteY7942" fmla="*/ 2280603 h 6857998"/>
              <a:gd name="connsiteX7943" fmla="*/ 359093 w 7705725"/>
              <a:gd name="connsiteY7943" fmla="*/ 2280603 h 6857998"/>
              <a:gd name="connsiteX7944" fmla="*/ 355918 w 7705725"/>
              <a:gd name="connsiteY7944" fmla="*/ 2280603 h 6857998"/>
              <a:gd name="connsiteX7945" fmla="*/ 353060 w 7705725"/>
              <a:gd name="connsiteY7945" fmla="*/ 2279967 h 6857998"/>
              <a:gd name="connsiteX7946" fmla="*/ 349250 w 7705725"/>
              <a:gd name="connsiteY7946" fmla="*/ 2279014 h 6857998"/>
              <a:gd name="connsiteX7947" fmla="*/ 345123 w 7705725"/>
              <a:gd name="connsiteY7947" fmla="*/ 2277427 h 6857998"/>
              <a:gd name="connsiteX7948" fmla="*/ 363220 w 7705725"/>
              <a:gd name="connsiteY7948" fmla="*/ 2234883 h 6857998"/>
              <a:gd name="connsiteX7949" fmla="*/ 379730 w 7705725"/>
              <a:gd name="connsiteY7949" fmla="*/ 2194878 h 6857998"/>
              <a:gd name="connsiteX7950" fmla="*/ 394970 w 7705725"/>
              <a:gd name="connsiteY7950" fmla="*/ 2157095 h 6857998"/>
              <a:gd name="connsiteX7951" fmla="*/ 408305 w 7705725"/>
              <a:gd name="connsiteY7951" fmla="*/ 2121535 h 6857998"/>
              <a:gd name="connsiteX7952" fmla="*/ 421322 w 7705725"/>
              <a:gd name="connsiteY7952" fmla="*/ 2087246 h 6857998"/>
              <a:gd name="connsiteX7953" fmla="*/ 433705 w 7705725"/>
              <a:gd name="connsiteY7953" fmla="*/ 2054225 h 6857998"/>
              <a:gd name="connsiteX7954" fmla="*/ 457200 w 7705725"/>
              <a:gd name="connsiteY7954" fmla="*/ 1990408 h 6857998"/>
              <a:gd name="connsiteX7955" fmla="*/ 469582 w 7705725"/>
              <a:gd name="connsiteY7955" fmla="*/ 1959611 h 6857998"/>
              <a:gd name="connsiteX7956" fmla="*/ 482283 w 7705725"/>
              <a:gd name="connsiteY7956" fmla="*/ 1927861 h 6857998"/>
              <a:gd name="connsiteX7957" fmla="*/ 495935 w 7705725"/>
              <a:gd name="connsiteY7957" fmla="*/ 1896111 h 6857998"/>
              <a:gd name="connsiteX7958" fmla="*/ 503237 w 7705725"/>
              <a:gd name="connsiteY7958" fmla="*/ 1880236 h 6857998"/>
              <a:gd name="connsiteX7959" fmla="*/ 510540 w 7705725"/>
              <a:gd name="connsiteY7959" fmla="*/ 1864043 h 6857998"/>
              <a:gd name="connsiteX7960" fmla="*/ 528003 w 7705725"/>
              <a:gd name="connsiteY7960" fmla="*/ 1831341 h 6857998"/>
              <a:gd name="connsiteX7961" fmla="*/ 536892 w 7705725"/>
              <a:gd name="connsiteY7961" fmla="*/ 1814195 h 6857998"/>
              <a:gd name="connsiteX7962" fmla="*/ 546735 w 7705725"/>
              <a:gd name="connsiteY7962" fmla="*/ 1797051 h 6857998"/>
              <a:gd name="connsiteX7963" fmla="*/ 556895 w 7705725"/>
              <a:gd name="connsiteY7963" fmla="*/ 1779588 h 6857998"/>
              <a:gd name="connsiteX7964" fmla="*/ 568008 w 7705725"/>
              <a:gd name="connsiteY7964" fmla="*/ 1761808 h 6857998"/>
              <a:gd name="connsiteX7965" fmla="*/ 579755 w 7705725"/>
              <a:gd name="connsiteY7965" fmla="*/ 1743710 h 6857998"/>
              <a:gd name="connsiteX7966" fmla="*/ 592138 w 7705725"/>
              <a:gd name="connsiteY7966" fmla="*/ 1725296 h 6857998"/>
              <a:gd name="connsiteX7967" fmla="*/ 598805 w 7705725"/>
              <a:gd name="connsiteY7967" fmla="*/ 1724343 h 6857998"/>
              <a:gd name="connsiteX7968" fmla="*/ 601663 w 7705725"/>
              <a:gd name="connsiteY7968" fmla="*/ 1724978 h 6857998"/>
              <a:gd name="connsiteX7969" fmla="*/ 603885 w 7705725"/>
              <a:gd name="connsiteY7969" fmla="*/ 1725296 h 6857998"/>
              <a:gd name="connsiteX7970" fmla="*/ 606107 w 7705725"/>
              <a:gd name="connsiteY7970" fmla="*/ 1725613 h 6857998"/>
              <a:gd name="connsiteX7971" fmla="*/ 608013 w 7705725"/>
              <a:gd name="connsiteY7971" fmla="*/ 1726248 h 6857998"/>
              <a:gd name="connsiteX7972" fmla="*/ 609600 w 7705725"/>
              <a:gd name="connsiteY7972" fmla="*/ 1727518 h 6857998"/>
              <a:gd name="connsiteX7973" fmla="*/ 610870 w 7705725"/>
              <a:gd name="connsiteY7973" fmla="*/ 1728788 h 6857998"/>
              <a:gd name="connsiteX7974" fmla="*/ 614045 w 7705725"/>
              <a:gd name="connsiteY7974" fmla="*/ 1731328 h 6857998"/>
              <a:gd name="connsiteX7975" fmla="*/ 616902 w 7705725"/>
              <a:gd name="connsiteY7975" fmla="*/ 1734820 h 6857998"/>
              <a:gd name="connsiteX7976" fmla="*/ 620395 w 7705725"/>
              <a:gd name="connsiteY7976" fmla="*/ 1738948 h 6857998"/>
              <a:gd name="connsiteX7977" fmla="*/ 624840 w 7705725"/>
              <a:gd name="connsiteY7977" fmla="*/ 1743076 h 6857998"/>
              <a:gd name="connsiteX7978" fmla="*/ 630555 w 7705725"/>
              <a:gd name="connsiteY7978" fmla="*/ 1732280 h 6857998"/>
              <a:gd name="connsiteX7979" fmla="*/ 635952 w 7705725"/>
              <a:gd name="connsiteY7979" fmla="*/ 1722120 h 6857998"/>
              <a:gd name="connsiteX7980" fmla="*/ 646430 w 7705725"/>
              <a:gd name="connsiteY7980" fmla="*/ 1701483 h 6857998"/>
              <a:gd name="connsiteX7981" fmla="*/ 656272 w 7705725"/>
              <a:gd name="connsiteY7981" fmla="*/ 1681480 h 6857998"/>
              <a:gd name="connsiteX7982" fmla="*/ 665798 w 7705725"/>
              <a:gd name="connsiteY7982" fmla="*/ 1662113 h 6857998"/>
              <a:gd name="connsiteX7983" fmla="*/ 670877 w 7705725"/>
              <a:gd name="connsiteY7983" fmla="*/ 1652905 h 6857998"/>
              <a:gd name="connsiteX7984" fmla="*/ 675957 w 7705725"/>
              <a:gd name="connsiteY7984" fmla="*/ 1643698 h 6857998"/>
              <a:gd name="connsiteX7985" fmla="*/ 681355 w 7705725"/>
              <a:gd name="connsiteY7985" fmla="*/ 1634808 h 6857998"/>
              <a:gd name="connsiteX7986" fmla="*/ 687070 w 7705725"/>
              <a:gd name="connsiteY7986" fmla="*/ 1626553 h 6857998"/>
              <a:gd name="connsiteX7987" fmla="*/ 693102 w 7705725"/>
              <a:gd name="connsiteY7987" fmla="*/ 1617980 h 6857998"/>
              <a:gd name="connsiteX7988" fmla="*/ 699452 w 7705725"/>
              <a:gd name="connsiteY7988" fmla="*/ 1610360 h 6857998"/>
              <a:gd name="connsiteX7989" fmla="*/ 706437 w 7705725"/>
              <a:gd name="connsiteY7989" fmla="*/ 1602740 h 6857998"/>
              <a:gd name="connsiteX7990" fmla="*/ 713422 w 7705725"/>
              <a:gd name="connsiteY7990" fmla="*/ 1595438 h 6857998"/>
              <a:gd name="connsiteX7991" fmla="*/ 714057 w 7705725"/>
              <a:gd name="connsiteY7991" fmla="*/ 1593533 h 6857998"/>
              <a:gd name="connsiteX7992" fmla="*/ 714057 w 7705725"/>
              <a:gd name="connsiteY7992" fmla="*/ 1591628 h 6857998"/>
              <a:gd name="connsiteX7993" fmla="*/ 713422 w 7705725"/>
              <a:gd name="connsiteY7993" fmla="*/ 1589723 h 6857998"/>
              <a:gd name="connsiteX7994" fmla="*/ 712787 w 7705725"/>
              <a:gd name="connsiteY7994" fmla="*/ 1587818 h 6857998"/>
              <a:gd name="connsiteX7995" fmla="*/ 710247 w 7705725"/>
              <a:gd name="connsiteY7995" fmla="*/ 1584325 h 6857998"/>
              <a:gd name="connsiteX7996" fmla="*/ 707390 w 7705725"/>
              <a:gd name="connsiteY7996" fmla="*/ 1580515 h 6857998"/>
              <a:gd name="connsiteX7997" fmla="*/ 704850 w 7705725"/>
              <a:gd name="connsiteY7997" fmla="*/ 1577023 h 6857998"/>
              <a:gd name="connsiteX7998" fmla="*/ 703897 w 7705725"/>
              <a:gd name="connsiteY7998" fmla="*/ 1575118 h 6857998"/>
              <a:gd name="connsiteX7999" fmla="*/ 702945 w 7705725"/>
              <a:gd name="connsiteY7999" fmla="*/ 1573213 h 6857998"/>
              <a:gd name="connsiteX8000" fmla="*/ 702627 w 7705725"/>
              <a:gd name="connsiteY8000" fmla="*/ 1571308 h 6857998"/>
              <a:gd name="connsiteX8001" fmla="*/ 702627 w 7705725"/>
              <a:gd name="connsiteY8001" fmla="*/ 1569085 h 6857998"/>
              <a:gd name="connsiteX8002" fmla="*/ 702945 w 7705725"/>
              <a:gd name="connsiteY8002" fmla="*/ 1567180 h 6857998"/>
              <a:gd name="connsiteX8003" fmla="*/ 704215 w 7705725"/>
              <a:gd name="connsiteY8003" fmla="*/ 1564958 h 6857998"/>
              <a:gd name="connsiteX8004" fmla="*/ 712153 w 7705725"/>
              <a:gd name="connsiteY8004" fmla="*/ 1557655 h 6857998"/>
              <a:gd name="connsiteX8005" fmla="*/ 716280 w 7705725"/>
              <a:gd name="connsiteY8005" fmla="*/ 1554480 h 6857998"/>
              <a:gd name="connsiteX8006" fmla="*/ 720407 w 7705725"/>
              <a:gd name="connsiteY8006" fmla="*/ 1550988 h 6857998"/>
              <a:gd name="connsiteX8007" fmla="*/ 724536 w 7705725"/>
              <a:gd name="connsiteY8007" fmla="*/ 1548130 h 6857998"/>
              <a:gd name="connsiteX8008" fmla="*/ 728980 w 7705725"/>
              <a:gd name="connsiteY8008" fmla="*/ 1545273 h 6857998"/>
              <a:gd name="connsiteX8009" fmla="*/ 733425 w 7705725"/>
              <a:gd name="connsiteY8009" fmla="*/ 1543050 h 6857998"/>
              <a:gd name="connsiteX8010" fmla="*/ 738188 w 7705725"/>
              <a:gd name="connsiteY8010" fmla="*/ 1541463 h 6857998"/>
              <a:gd name="connsiteX8011" fmla="*/ 742950 w 7705725"/>
              <a:gd name="connsiteY8011" fmla="*/ 1540510 h 6857998"/>
              <a:gd name="connsiteX8012" fmla="*/ 747713 w 7705725"/>
              <a:gd name="connsiteY8012" fmla="*/ 1540193 h 6857998"/>
              <a:gd name="connsiteX8013" fmla="*/ 753110 w 7705725"/>
              <a:gd name="connsiteY8013" fmla="*/ 1540828 h 6857998"/>
              <a:gd name="connsiteX8014" fmla="*/ 758825 w 7705725"/>
              <a:gd name="connsiteY8014" fmla="*/ 1541780 h 6857998"/>
              <a:gd name="connsiteX8015" fmla="*/ 764541 w 7705725"/>
              <a:gd name="connsiteY8015" fmla="*/ 1544320 h 6857998"/>
              <a:gd name="connsiteX8016" fmla="*/ 770573 w 7705725"/>
              <a:gd name="connsiteY8016" fmla="*/ 1547178 h 6857998"/>
              <a:gd name="connsiteX8017" fmla="*/ 776923 w 7705725"/>
              <a:gd name="connsiteY8017" fmla="*/ 1551623 h 6857998"/>
              <a:gd name="connsiteX8018" fmla="*/ 783590 w 7705725"/>
              <a:gd name="connsiteY8018" fmla="*/ 1557020 h 6857998"/>
              <a:gd name="connsiteX8019" fmla="*/ 785495 w 7705725"/>
              <a:gd name="connsiteY8019" fmla="*/ 1539240 h 6857998"/>
              <a:gd name="connsiteX8020" fmla="*/ 785495 w 7705725"/>
              <a:gd name="connsiteY8020" fmla="*/ 1535748 h 6857998"/>
              <a:gd name="connsiteX8021" fmla="*/ 785495 w 7705725"/>
              <a:gd name="connsiteY8021" fmla="*/ 1533208 h 6857998"/>
              <a:gd name="connsiteX8022" fmla="*/ 785178 w 7705725"/>
              <a:gd name="connsiteY8022" fmla="*/ 1530668 h 6857998"/>
              <a:gd name="connsiteX8023" fmla="*/ 784225 w 7705725"/>
              <a:gd name="connsiteY8023" fmla="*/ 1528445 h 6857998"/>
              <a:gd name="connsiteX8024" fmla="*/ 782955 w 7705725"/>
              <a:gd name="connsiteY8024" fmla="*/ 1526223 h 6857998"/>
              <a:gd name="connsiteX8025" fmla="*/ 781051 w 7705725"/>
              <a:gd name="connsiteY8025" fmla="*/ 1524318 h 6857998"/>
              <a:gd name="connsiteX8026" fmla="*/ 778510 w 7705725"/>
              <a:gd name="connsiteY8026" fmla="*/ 1522413 h 6857998"/>
              <a:gd name="connsiteX8027" fmla="*/ 775018 w 7705725"/>
              <a:gd name="connsiteY8027" fmla="*/ 1520508 h 6857998"/>
              <a:gd name="connsiteX8028" fmla="*/ 771208 w 7705725"/>
              <a:gd name="connsiteY8028" fmla="*/ 1518920 h 6857998"/>
              <a:gd name="connsiteX8029" fmla="*/ 766445 w 7705725"/>
              <a:gd name="connsiteY8029" fmla="*/ 1516698 h 6857998"/>
              <a:gd name="connsiteX8030" fmla="*/ 753745 w 7705725"/>
              <a:gd name="connsiteY8030" fmla="*/ 1512570 h 6857998"/>
              <a:gd name="connsiteX8031" fmla="*/ 756285 w 7705725"/>
              <a:gd name="connsiteY8031" fmla="*/ 1512253 h 6857998"/>
              <a:gd name="connsiteX8032" fmla="*/ 758825 w 7705725"/>
              <a:gd name="connsiteY8032" fmla="*/ 1511618 h 6857998"/>
              <a:gd name="connsiteX8033" fmla="*/ 763588 w 7705725"/>
              <a:gd name="connsiteY8033" fmla="*/ 1511618 h 6857998"/>
              <a:gd name="connsiteX8034" fmla="*/ 768985 w 7705725"/>
              <a:gd name="connsiteY8034" fmla="*/ 1512253 h 6857998"/>
              <a:gd name="connsiteX8035" fmla="*/ 774383 w 7705725"/>
              <a:gd name="connsiteY8035" fmla="*/ 1512570 h 6857998"/>
              <a:gd name="connsiteX8036" fmla="*/ 776605 w 7705725"/>
              <a:gd name="connsiteY8036" fmla="*/ 1512570 h 6857998"/>
              <a:gd name="connsiteX8037" fmla="*/ 779145 w 7705725"/>
              <a:gd name="connsiteY8037" fmla="*/ 1512253 h 6857998"/>
              <a:gd name="connsiteX8038" fmla="*/ 781368 w 7705725"/>
              <a:gd name="connsiteY8038" fmla="*/ 1511300 h 6857998"/>
              <a:gd name="connsiteX8039" fmla="*/ 783590 w 7705725"/>
              <a:gd name="connsiteY8039" fmla="*/ 1510665 h 6857998"/>
              <a:gd name="connsiteX8040" fmla="*/ 785813 w 7705725"/>
              <a:gd name="connsiteY8040" fmla="*/ 1509078 h 6857998"/>
              <a:gd name="connsiteX8041" fmla="*/ 788353 w 7705725"/>
              <a:gd name="connsiteY8041" fmla="*/ 1507173 h 6857998"/>
              <a:gd name="connsiteX8042" fmla="*/ 790258 w 7705725"/>
              <a:gd name="connsiteY8042" fmla="*/ 1504950 h 6857998"/>
              <a:gd name="connsiteX8043" fmla="*/ 791528 w 7705725"/>
              <a:gd name="connsiteY8043" fmla="*/ 1501458 h 6857998"/>
              <a:gd name="connsiteX8044" fmla="*/ 797243 w 7705725"/>
              <a:gd name="connsiteY8044" fmla="*/ 1507173 h 6857998"/>
              <a:gd name="connsiteX8045" fmla="*/ 802323 w 7705725"/>
              <a:gd name="connsiteY8045" fmla="*/ 1512570 h 6857998"/>
              <a:gd name="connsiteX8046" fmla="*/ 805498 w 7705725"/>
              <a:gd name="connsiteY8046" fmla="*/ 1518285 h 6857998"/>
              <a:gd name="connsiteX8047" fmla="*/ 808673 w 7705725"/>
              <a:gd name="connsiteY8047" fmla="*/ 1523683 h 6857998"/>
              <a:gd name="connsiteX8048" fmla="*/ 810578 w 7705725"/>
              <a:gd name="connsiteY8048" fmla="*/ 1529398 h 6857998"/>
              <a:gd name="connsiteX8049" fmla="*/ 811848 w 7705725"/>
              <a:gd name="connsiteY8049" fmla="*/ 1535430 h 6857998"/>
              <a:gd name="connsiteX8050" fmla="*/ 812800 w 7705725"/>
              <a:gd name="connsiteY8050" fmla="*/ 1541145 h 6857998"/>
              <a:gd name="connsiteX8051" fmla="*/ 813435 w 7705725"/>
              <a:gd name="connsiteY8051" fmla="*/ 1546860 h 6857998"/>
              <a:gd name="connsiteX8052" fmla="*/ 813753 w 7705725"/>
              <a:gd name="connsiteY8052" fmla="*/ 1558608 h 6857998"/>
              <a:gd name="connsiteX8053" fmla="*/ 814706 w 7705725"/>
              <a:gd name="connsiteY8053" fmla="*/ 1570355 h 6857998"/>
              <a:gd name="connsiteX8054" fmla="*/ 815023 w 7705725"/>
              <a:gd name="connsiteY8054" fmla="*/ 1575753 h 6857998"/>
              <a:gd name="connsiteX8055" fmla="*/ 815975 w 7705725"/>
              <a:gd name="connsiteY8055" fmla="*/ 1581785 h 6857998"/>
              <a:gd name="connsiteX8056" fmla="*/ 817563 w 7705725"/>
              <a:gd name="connsiteY8056" fmla="*/ 1587500 h 6857998"/>
              <a:gd name="connsiteX8057" fmla="*/ 819785 w 7705725"/>
              <a:gd name="connsiteY8057" fmla="*/ 1592898 h 6857998"/>
              <a:gd name="connsiteX8058" fmla="*/ 807085 w 7705725"/>
              <a:gd name="connsiteY8058" fmla="*/ 1599248 h 6857998"/>
              <a:gd name="connsiteX8059" fmla="*/ 801688 w 7705725"/>
              <a:gd name="connsiteY8059" fmla="*/ 1601788 h 6857998"/>
              <a:gd name="connsiteX8060" fmla="*/ 797560 w 7705725"/>
              <a:gd name="connsiteY8060" fmla="*/ 1604645 h 6857998"/>
              <a:gd name="connsiteX8061" fmla="*/ 793750 w 7705725"/>
              <a:gd name="connsiteY8061" fmla="*/ 1607185 h 6857998"/>
              <a:gd name="connsiteX8062" fmla="*/ 790893 w 7705725"/>
              <a:gd name="connsiteY8062" fmla="*/ 1609725 h 6857998"/>
              <a:gd name="connsiteX8063" fmla="*/ 787718 w 7705725"/>
              <a:gd name="connsiteY8063" fmla="*/ 1612900 h 6857998"/>
              <a:gd name="connsiteX8064" fmla="*/ 785178 w 7705725"/>
              <a:gd name="connsiteY8064" fmla="*/ 1615758 h 6857998"/>
              <a:gd name="connsiteX8065" fmla="*/ 782955 w 7705725"/>
              <a:gd name="connsiteY8065" fmla="*/ 1619250 h 6857998"/>
              <a:gd name="connsiteX8066" fmla="*/ 780415 w 7705725"/>
              <a:gd name="connsiteY8066" fmla="*/ 1623378 h 6857998"/>
              <a:gd name="connsiteX8067" fmla="*/ 775335 w 7705725"/>
              <a:gd name="connsiteY8067" fmla="*/ 1632586 h 6857998"/>
              <a:gd name="connsiteX8068" fmla="*/ 768985 w 7705725"/>
              <a:gd name="connsiteY8068" fmla="*/ 1644968 h 6857998"/>
              <a:gd name="connsiteX8069" fmla="*/ 760413 w 7705725"/>
              <a:gd name="connsiteY8069" fmla="*/ 1659890 h 6857998"/>
              <a:gd name="connsiteX8070" fmla="*/ 753110 w 7705725"/>
              <a:gd name="connsiteY8070" fmla="*/ 1657985 h 6857998"/>
              <a:gd name="connsiteX8071" fmla="*/ 750253 w 7705725"/>
              <a:gd name="connsiteY8071" fmla="*/ 1657033 h 6857998"/>
              <a:gd name="connsiteX8072" fmla="*/ 747713 w 7705725"/>
              <a:gd name="connsiteY8072" fmla="*/ 1655763 h 6857998"/>
              <a:gd name="connsiteX8073" fmla="*/ 746125 w 7705725"/>
              <a:gd name="connsiteY8073" fmla="*/ 1654810 h 6857998"/>
              <a:gd name="connsiteX8074" fmla="*/ 744538 w 7705725"/>
              <a:gd name="connsiteY8074" fmla="*/ 1653223 h 6857998"/>
              <a:gd name="connsiteX8075" fmla="*/ 743268 w 7705725"/>
              <a:gd name="connsiteY8075" fmla="*/ 1651953 h 6857998"/>
              <a:gd name="connsiteX8076" fmla="*/ 742633 w 7705725"/>
              <a:gd name="connsiteY8076" fmla="*/ 1650683 h 6857998"/>
              <a:gd name="connsiteX8077" fmla="*/ 742315 w 7705725"/>
              <a:gd name="connsiteY8077" fmla="*/ 1649095 h 6857998"/>
              <a:gd name="connsiteX8078" fmla="*/ 742315 w 7705725"/>
              <a:gd name="connsiteY8078" fmla="*/ 1647825 h 6857998"/>
              <a:gd name="connsiteX8079" fmla="*/ 742315 w 7705725"/>
              <a:gd name="connsiteY8079" fmla="*/ 1646555 h 6857998"/>
              <a:gd name="connsiteX8080" fmla="*/ 742633 w 7705725"/>
              <a:gd name="connsiteY8080" fmla="*/ 1644968 h 6857998"/>
              <a:gd name="connsiteX8081" fmla="*/ 744220 w 7705725"/>
              <a:gd name="connsiteY8081" fmla="*/ 1641793 h 6857998"/>
              <a:gd name="connsiteX8082" fmla="*/ 746125 w 7705725"/>
              <a:gd name="connsiteY8082" fmla="*/ 1638618 h 6857998"/>
              <a:gd name="connsiteX8083" fmla="*/ 749618 w 7705725"/>
              <a:gd name="connsiteY8083" fmla="*/ 1632586 h 6857998"/>
              <a:gd name="connsiteX8084" fmla="*/ 751523 w 7705725"/>
              <a:gd name="connsiteY8084" fmla="*/ 1629410 h 6857998"/>
              <a:gd name="connsiteX8085" fmla="*/ 752793 w 7705725"/>
              <a:gd name="connsiteY8085" fmla="*/ 1626553 h 6857998"/>
              <a:gd name="connsiteX8086" fmla="*/ 752793 w 7705725"/>
              <a:gd name="connsiteY8086" fmla="*/ 1624965 h 6857998"/>
              <a:gd name="connsiteX8087" fmla="*/ 752793 w 7705725"/>
              <a:gd name="connsiteY8087" fmla="*/ 1623378 h 6857998"/>
              <a:gd name="connsiteX8088" fmla="*/ 752475 w 7705725"/>
              <a:gd name="connsiteY8088" fmla="*/ 1621790 h 6857998"/>
              <a:gd name="connsiteX8089" fmla="*/ 752158 w 7705725"/>
              <a:gd name="connsiteY8089" fmla="*/ 1620838 h 6857998"/>
              <a:gd name="connsiteX8090" fmla="*/ 750888 w 7705725"/>
              <a:gd name="connsiteY8090" fmla="*/ 1619250 h 6857998"/>
              <a:gd name="connsiteX8091" fmla="*/ 749300 w 7705725"/>
              <a:gd name="connsiteY8091" fmla="*/ 1617980 h 6857998"/>
              <a:gd name="connsiteX8092" fmla="*/ 747395 w 7705725"/>
              <a:gd name="connsiteY8092" fmla="*/ 1616710 h 6857998"/>
              <a:gd name="connsiteX8093" fmla="*/ 745173 w 7705725"/>
              <a:gd name="connsiteY8093" fmla="*/ 1615440 h 6857998"/>
              <a:gd name="connsiteX8094" fmla="*/ 741681 w 7705725"/>
              <a:gd name="connsiteY8094" fmla="*/ 1615758 h 6857998"/>
              <a:gd name="connsiteX8095" fmla="*/ 738823 w 7705725"/>
              <a:gd name="connsiteY8095" fmla="*/ 1616393 h 6857998"/>
              <a:gd name="connsiteX8096" fmla="*/ 735648 w 7705725"/>
              <a:gd name="connsiteY8096" fmla="*/ 1617345 h 6857998"/>
              <a:gd name="connsiteX8097" fmla="*/ 732790 w 7705725"/>
              <a:gd name="connsiteY8097" fmla="*/ 1618615 h 6857998"/>
              <a:gd name="connsiteX8098" fmla="*/ 730250 w 7705725"/>
              <a:gd name="connsiteY8098" fmla="*/ 1619885 h 6857998"/>
              <a:gd name="connsiteX8099" fmla="*/ 728028 w 7705725"/>
              <a:gd name="connsiteY8099" fmla="*/ 1621790 h 6857998"/>
              <a:gd name="connsiteX8100" fmla="*/ 725488 w 7705725"/>
              <a:gd name="connsiteY8100" fmla="*/ 1623695 h 6857998"/>
              <a:gd name="connsiteX8101" fmla="*/ 723265 w 7705725"/>
              <a:gd name="connsiteY8101" fmla="*/ 1625918 h 6857998"/>
              <a:gd name="connsiteX8102" fmla="*/ 721995 w 7705725"/>
              <a:gd name="connsiteY8102" fmla="*/ 1628458 h 6857998"/>
              <a:gd name="connsiteX8103" fmla="*/ 720090 w 7705725"/>
              <a:gd name="connsiteY8103" fmla="*/ 1630998 h 6857998"/>
              <a:gd name="connsiteX8104" fmla="*/ 718820 w 7705725"/>
              <a:gd name="connsiteY8104" fmla="*/ 1633538 h 6857998"/>
              <a:gd name="connsiteX8105" fmla="*/ 717550 w 7705725"/>
              <a:gd name="connsiteY8105" fmla="*/ 1636078 h 6857998"/>
              <a:gd name="connsiteX8106" fmla="*/ 716597 w 7705725"/>
              <a:gd name="connsiteY8106" fmla="*/ 1639253 h 6857998"/>
              <a:gd name="connsiteX8107" fmla="*/ 715962 w 7705725"/>
              <a:gd name="connsiteY8107" fmla="*/ 1641793 h 6857998"/>
              <a:gd name="connsiteX8108" fmla="*/ 715328 w 7705725"/>
              <a:gd name="connsiteY8108" fmla="*/ 1644968 h 6857998"/>
              <a:gd name="connsiteX8109" fmla="*/ 715328 w 7705725"/>
              <a:gd name="connsiteY8109" fmla="*/ 1647825 h 6857998"/>
              <a:gd name="connsiteX8110" fmla="*/ 715328 w 7705725"/>
              <a:gd name="connsiteY8110" fmla="*/ 1651000 h 6857998"/>
              <a:gd name="connsiteX8111" fmla="*/ 715962 w 7705725"/>
              <a:gd name="connsiteY8111" fmla="*/ 1653858 h 6857998"/>
              <a:gd name="connsiteX8112" fmla="*/ 716280 w 7705725"/>
              <a:gd name="connsiteY8112" fmla="*/ 1656715 h 6857998"/>
              <a:gd name="connsiteX8113" fmla="*/ 716915 w 7705725"/>
              <a:gd name="connsiteY8113" fmla="*/ 1659255 h 6857998"/>
              <a:gd name="connsiteX8114" fmla="*/ 718185 w 7705725"/>
              <a:gd name="connsiteY8114" fmla="*/ 1661795 h 6857998"/>
              <a:gd name="connsiteX8115" fmla="*/ 719455 w 7705725"/>
              <a:gd name="connsiteY8115" fmla="*/ 1664653 h 6857998"/>
              <a:gd name="connsiteX8116" fmla="*/ 721361 w 7705725"/>
              <a:gd name="connsiteY8116" fmla="*/ 1666875 h 6857998"/>
              <a:gd name="connsiteX8117" fmla="*/ 723265 w 7705725"/>
              <a:gd name="connsiteY8117" fmla="*/ 1669098 h 6857998"/>
              <a:gd name="connsiteX8118" fmla="*/ 725488 w 7705725"/>
              <a:gd name="connsiteY8118" fmla="*/ 1671003 h 6857998"/>
              <a:gd name="connsiteX8119" fmla="*/ 728346 w 7705725"/>
              <a:gd name="connsiteY8119" fmla="*/ 1672908 h 6857998"/>
              <a:gd name="connsiteX8120" fmla="*/ 730885 w 7705725"/>
              <a:gd name="connsiteY8120" fmla="*/ 1674178 h 6857998"/>
              <a:gd name="connsiteX8121" fmla="*/ 734378 w 7705725"/>
              <a:gd name="connsiteY8121" fmla="*/ 1675448 h 6857998"/>
              <a:gd name="connsiteX8122" fmla="*/ 737553 w 7705725"/>
              <a:gd name="connsiteY8122" fmla="*/ 1676083 h 6857998"/>
              <a:gd name="connsiteX8123" fmla="*/ 741363 w 7705725"/>
              <a:gd name="connsiteY8123" fmla="*/ 1677035 h 6857998"/>
              <a:gd name="connsiteX8124" fmla="*/ 745490 w 7705725"/>
              <a:gd name="connsiteY8124" fmla="*/ 1677035 h 6857998"/>
              <a:gd name="connsiteX8125" fmla="*/ 750253 w 7705725"/>
              <a:gd name="connsiteY8125" fmla="*/ 1677035 h 6857998"/>
              <a:gd name="connsiteX8126" fmla="*/ 747395 w 7705725"/>
              <a:gd name="connsiteY8126" fmla="*/ 1679576 h 6857998"/>
              <a:gd name="connsiteX8127" fmla="*/ 745173 w 7705725"/>
              <a:gd name="connsiteY8127" fmla="*/ 1681798 h 6857998"/>
              <a:gd name="connsiteX8128" fmla="*/ 742950 w 7705725"/>
              <a:gd name="connsiteY8128" fmla="*/ 1684655 h 6857998"/>
              <a:gd name="connsiteX8129" fmla="*/ 741045 w 7705725"/>
              <a:gd name="connsiteY8129" fmla="*/ 1687513 h 6857998"/>
              <a:gd name="connsiteX8130" fmla="*/ 738188 w 7705725"/>
              <a:gd name="connsiteY8130" fmla="*/ 1692911 h 6857998"/>
              <a:gd name="connsiteX8131" fmla="*/ 735648 w 7705725"/>
              <a:gd name="connsiteY8131" fmla="*/ 1697990 h 6857998"/>
              <a:gd name="connsiteX8132" fmla="*/ 734378 w 7705725"/>
              <a:gd name="connsiteY8132" fmla="*/ 1703705 h 6857998"/>
              <a:gd name="connsiteX8133" fmla="*/ 733108 w 7705725"/>
              <a:gd name="connsiteY8133" fmla="*/ 1709103 h 6857998"/>
              <a:gd name="connsiteX8134" fmla="*/ 731521 w 7705725"/>
              <a:gd name="connsiteY8134" fmla="*/ 1719263 h 6857998"/>
              <a:gd name="connsiteX8135" fmla="*/ 730885 w 7705725"/>
              <a:gd name="connsiteY8135" fmla="*/ 1723708 h 6857998"/>
              <a:gd name="connsiteX8136" fmla="*/ 730250 w 7705725"/>
              <a:gd name="connsiteY8136" fmla="*/ 1728153 h 6857998"/>
              <a:gd name="connsiteX8137" fmla="*/ 728663 w 7705725"/>
              <a:gd name="connsiteY8137" fmla="*/ 1732280 h 6857998"/>
              <a:gd name="connsiteX8138" fmla="*/ 726758 w 7705725"/>
              <a:gd name="connsiteY8138" fmla="*/ 1735773 h 6857998"/>
              <a:gd name="connsiteX8139" fmla="*/ 725488 w 7705725"/>
              <a:gd name="connsiteY8139" fmla="*/ 1737678 h 6857998"/>
              <a:gd name="connsiteX8140" fmla="*/ 724218 w 7705725"/>
              <a:gd name="connsiteY8140" fmla="*/ 1739265 h 6857998"/>
              <a:gd name="connsiteX8141" fmla="*/ 722630 w 7705725"/>
              <a:gd name="connsiteY8141" fmla="*/ 1740218 h 6857998"/>
              <a:gd name="connsiteX8142" fmla="*/ 720725 w 7705725"/>
              <a:gd name="connsiteY8142" fmla="*/ 1741488 h 6857998"/>
              <a:gd name="connsiteX8143" fmla="*/ 718503 w 7705725"/>
              <a:gd name="connsiteY8143" fmla="*/ 1742758 h 6857998"/>
              <a:gd name="connsiteX8144" fmla="*/ 715962 w 7705725"/>
              <a:gd name="connsiteY8144" fmla="*/ 1743393 h 6857998"/>
              <a:gd name="connsiteX8145" fmla="*/ 713105 w 7705725"/>
              <a:gd name="connsiteY8145" fmla="*/ 1744028 h 6857998"/>
              <a:gd name="connsiteX8146" fmla="*/ 710247 w 7705725"/>
              <a:gd name="connsiteY8146" fmla="*/ 1744980 h 6857998"/>
              <a:gd name="connsiteX8147" fmla="*/ 705485 w 7705725"/>
              <a:gd name="connsiteY8147" fmla="*/ 1743076 h 6857998"/>
              <a:gd name="connsiteX8148" fmla="*/ 702310 w 7705725"/>
              <a:gd name="connsiteY8148" fmla="*/ 1741170 h 6857998"/>
              <a:gd name="connsiteX8149" fmla="*/ 699452 w 7705725"/>
              <a:gd name="connsiteY8149" fmla="*/ 1739265 h 6857998"/>
              <a:gd name="connsiteX8150" fmla="*/ 697230 w 7705725"/>
              <a:gd name="connsiteY8150" fmla="*/ 1737043 h 6857998"/>
              <a:gd name="connsiteX8151" fmla="*/ 695960 w 7705725"/>
              <a:gd name="connsiteY8151" fmla="*/ 1734820 h 6857998"/>
              <a:gd name="connsiteX8152" fmla="*/ 695008 w 7705725"/>
              <a:gd name="connsiteY8152" fmla="*/ 1732280 h 6857998"/>
              <a:gd name="connsiteX8153" fmla="*/ 694690 w 7705725"/>
              <a:gd name="connsiteY8153" fmla="*/ 1730058 h 6857998"/>
              <a:gd name="connsiteX8154" fmla="*/ 694690 w 7705725"/>
              <a:gd name="connsiteY8154" fmla="*/ 1727835 h 6857998"/>
              <a:gd name="connsiteX8155" fmla="*/ 695008 w 7705725"/>
              <a:gd name="connsiteY8155" fmla="*/ 1725296 h 6857998"/>
              <a:gd name="connsiteX8156" fmla="*/ 695960 w 7705725"/>
              <a:gd name="connsiteY8156" fmla="*/ 1722755 h 6857998"/>
              <a:gd name="connsiteX8157" fmla="*/ 698183 w 7705725"/>
              <a:gd name="connsiteY8157" fmla="*/ 1717358 h 6857998"/>
              <a:gd name="connsiteX8158" fmla="*/ 703897 w 7705725"/>
              <a:gd name="connsiteY8158" fmla="*/ 1706880 h 6857998"/>
              <a:gd name="connsiteX8159" fmla="*/ 700405 w 7705725"/>
              <a:gd name="connsiteY8159" fmla="*/ 1706880 h 6857998"/>
              <a:gd name="connsiteX8160" fmla="*/ 697230 w 7705725"/>
              <a:gd name="connsiteY8160" fmla="*/ 1706880 h 6857998"/>
              <a:gd name="connsiteX8161" fmla="*/ 694372 w 7705725"/>
              <a:gd name="connsiteY8161" fmla="*/ 1707198 h 6857998"/>
              <a:gd name="connsiteX8162" fmla="*/ 691833 w 7705725"/>
              <a:gd name="connsiteY8162" fmla="*/ 1707833 h 6857998"/>
              <a:gd name="connsiteX8163" fmla="*/ 689292 w 7705725"/>
              <a:gd name="connsiteY8163" fmla="*/ 1709103 h 6857998"/>
              <a:gd name="connsiteX8164" fmla="*/ 686752 w 7705725"/>
              <a:gd name="connsiteY8164" fmla="*/ 1710055 h 6857998"/>
              <a:gd name="connsiteX8165" fmla="*/ 684848 w 7705725"/>
              <a:gd name="connsiteY8165" fmla="*/ 1711643 h 6857998"/>
              <a:gd name="connsiteX8166" fmla="*/ 682942 w 7705725"/>
              <a:gd name="connsiteY8166" fmla="*/ 1713548 h 6857998"/>
              <a:gd name="connsiteX8167" fmla="*/ 681037 w 7705725"/>
              <a:gd name="connsiteY8167" fmla="*/ 1715453 h 6857998"/>
              <a:gd name="connsiteX8168" fmla="*/ 679450 w 7705725"/>
              <a:gd name="connsiteY8168" fmla="*/ 1717358 h 6857998"/>
              <a:gd name="connsiteX8169" fmla="*/ 678498 w 7705725"/>
              <a:gd name="connsiteY8169" fmla="*/ 1719580 h 6857998"/>
              <a:gd name="connsiteX8170" fmla="*/ 677227 w 7705725"/>
              <a:gd name="connsiteY8170" fmla="*/ 1722120 h 6857998"/>
              <a:gd name="connsiteX8171" fmla="*/ 675957 w 7705725"/>
              <a:gd name="connsiteY8171" fmla="*/ 1727518 h 6857998"/>
              <a:gd name="connsiteX8172" fmla="*/ 674688 w 7705725"/>
              <a:gd name="connsiteY8172" fmla="*/ 1732915 h 6857998"/>
              <a:gd name="connsiteX8173" fmla="*/ 674688 w 7705725"/>
              <a:gd name="connsiteY8173" fmla="*/ 1738313 h 6857998"/>
              <a:gd name="connsiteX8174" fmla="*/ 675323 w 7705725"/>
              <a:gd name="connsiteY8174" fmla="*/ 1744028 h 6857998"/>
              <a:gd name="connsiteX8175" fmla="*/ 676592 w 7705725"/>
              <a:gd name="connsiteY8175" fmla="*/ 1749743 h 6857998"/>
              <a:gd name="connsiteX8176" fmla="*/ 678815 w 7705725"/>
              <a:gd name="connsiteY8176" fmla="*/ 1755140 h 6857998"/>
              <a:gd name="connsiteX8177" fmla="*/ 680402 w 7705725"/>
              <a:gd name="connsiteY8177" fmla="*/ 1757681 h 6857998"/>
              <a:gd name="connsiteX8178" fmla="*/ 681990 w 7705725"/>
              <a:gd name="connsiteY8178" fmla="*/ 1759903 h 6857998"/>
              <a:gd name="connsiteX8179" fmla="*/ 683895 w 7705725"/>
              <a:gd name="connsiteY8179" fmla="*/ 1762126 h 6857998"/>
              <a:gd name="connsiteX8180" fmla="*/ 685483 w 7705725"/>
              <a:gd name="connsiteY8180" fmla="*/ 1764030 h 6857998"/>
              <a:gd name="connsiteX8181" fmla="*/ 687387 w 7705725"/>
              <a:gd name="connsiteY8181" fmla="*/ 1765935 h 6857998"/>
              <a:gd name="connsiteX8182" fmla="*/ 690245 w 7705725"/>
              <a:gd name="connsiteY8182" fmla="*/ 1767841 h 6857998"/>
              <a:gd name="connsiteX8183" fmla="*/ 692468 w 7705725"/>
              <a:gd name="connsiteY8183" fmla="*/ 1769110 h 6857998"/>
              <a:gd name="connsiteX8184" fmla="*/ 695008 w 7705725"/>
              <a:gd name="connsiteY8184" fmla="*/ 1770380 h 6857998"/>
              <a:gd name="connsiteX8185" fmla="*/ 690245 w 7705725"/>
              <a:gd name="connsiteY8185" fmla="*/ 1775778 h 6857998"/>
              <a:gd name="connsiteX8186" fmla="*/ 684848 w 7705725"/>
              <a:gd name="connsiteY8186" fmla="*/ 1781810 h 6857998"/>
              <a:gd name="connsiteX8187" fmla="*/ 680085 w 7705725"/>
              <a:gd name="connsiteY8187" fmla="*/ 1787525 h 6857998"/>
              <a:gd name="connsiteX8188" fmla="*/ 675005 w 7705725"/>
              <a:gd name="connsiteY8188" fmla="*/ 1793875 h 6857998"/>
              <a:gd name="connsiteX8189" fmla="*/ 670560 w 7705725"/>
              <a:gd name="connsiteY8189" fmla="*/ 1800226 h 6857998"/>
              <a:gd name="connsiteX8190" fmla="*/ 666115 w 7705725"/>
              <a:gd name="connsiteY8190" fmla="*/ 1806576 h 6857998"/>
              <a:gd name="connsiteX8191" fmla="*/ 657225 w 7705725"/>
              <a:gd name="connsiteY8191" fmla="*/ 1820228 h 6857998"/>
              <a:gd name="connsiteX8192" fmla="*/ 649287 w 7705725"/>
              <a:gd name="connsiteY8192" fmla="*/ 1834516 h 6857998"/>
              <a:gd name="connsiteX8193" fmla="*/ 642303 w 7705725"/>
              <a:gd name="connsiteY8193" fmla="*/ 1849755 h 6857998"/>
              <a:gd name="connsiteX8194" fmla="*/ 635635 w 7705725"/>
              <a:gd name="connsiteY8194" fmla="*/ 1865313 h 6857998"/>
              <a:gd name="connsiteX8195" fmla="*/ 628968 w 7705725"/>
              <a:gd name="connsiteY8195" fmla="*/ 1881506 h 6857998"/>
              <a:gd name="connsiteX8196" fmla="*/ 634047 w 7705725"/>
              <a:gd name="connsiteY8196" fmla="*/ 1872616 h 6857998"/>
              <a:gd name="connsiteX8197" fmla="*/ 636587 w 7705725"/>
              <a:gd name="connsiteY8197" fmla="*/ 1868805 h 6857998"/>
              <a:gd name="connsiteX8198" fmla="*/ 639762 w 7705725"/>
              <a:gd name="connsiteY8198" fmla="*/ 1864678 h 6857998"/>
              <a:gd name="connsiteX8199" fmla="*/ 650240 w 7705725"/>
              <a:gd name="connsiteY8199" fmla="*/ 1852613 h 6857998"/>
              <a:gd name="connsiteX8200" fmla="*/ 661353 w 7705725"/>
              <a:gd name="connsiteY8200" fmla="*/ 1840548 h 6857998"/>
              <a:gd name="connsiteX8201" fmla="*/ 684212 w 7705725"/>
              <a:gd name="connsiteY8201" fmla="*/ 1817370 h 6857998"/>
              <a:gd name="connsiteX8202" fmla="*/ 695325 w 7705725"/>
              <a:gd name="connsiteY8202" fmla="*/ 1805941 h 6857998"/>
              <a:gd name="connsiteX8203" fmla="*/ 706437 w 7705725"/>
              <a:gd name="connsiteY8203" fmla="*/ 1794193 h 6857998"/>
              <a:gd name="connsiteX8204" fmla="*/ 716915 w 7705725"/>
              <a:gd name="connsiteY8204" fmla="*/ 1782446 h 6857998"/>
              <a:gd name="connsiteX8205" fmla="*/ 726758 w 7705725"/>
              <a:gd name="connsiteY8205" fmla="*/ 1770380 h 6857998"/>
              <a:gd name="connsiteX8206" fmla="*/ 730568 w 7705725"/>
              <a:gd name="connsiteY8206" fmla="*/ 1765935 h 6857998"/>
              <a:gd name="connsiteX8207" fmla="*/ 735013 w 7705725"/>
              <a:gd name="connsiteY8207" fmla="*/ 1761490 h 6857998"/>
              <a:gd name="connsiteX8208" fmla="*/ 744220 w 7705725"/>
              <a:gd name="connsiteY8208" fmla="*/ 1752918 h 6857998"/>
              <a:gd name="connsiteX8209" fmla="*/ 753428 w 7705725"/>
              <a:gd name="connsiteY8209" fmla="*/ 1743710 h 6857998"/>
              <a:gd name="connsiteX8210" fmla="*/ 762635 w 7705725"/>
              <a:gd name="connsiteY8210" fmla="*/ 1734820 h 6857998"/>
              <a:gd name="connsiteX8211" fmla="*/ 763270 w 7705725"/>
              <a:gd name="connsiteY8211" fmla="*/ 1730375 h 6857998"/>
              <a:gd name="connsiteX8212" fmla="*/ 764541 w 7705725"/>
              <a:gd name="connsiteY8212" fmla="*/ 1725930 h 6857998"/>
              <a:gd name="connsiteX8213" fmla="*/ 766128 w 7705725"/>
              <a:gd name="connsiteY8213" fmla="*/ 1721803 h 6857998"/>
              <a:gd name="connsiteX8214" fmla="*/ 768351 w 7705725"/>
              <a:gd name="connsiteY8214" fmla="*/ 1717358 h 6857998"/>
              <a:gd name="connsiteX8215" fmla="*/ 770573 w 7705725"/>
              <a:gd name="connsiteY8215" fmla="*/ 1712913 h 6857998"/>
              <a:gd name="connsiteX8216" fmla="*/ 773113 w 7705725"/>
              <a:gd name="connsiteY8216" fmla="*/ 1708150 h 6857998"/>
              <a:gd name="connsiteX8217" fmla="*/ 779463 w 7705725"/>
              <a:gd name="connsiteY8217" fmla="*/ 1698943 h 6857998"/>
              <a:gd name="connsiteX8218" fmla="*/ 779463 w 7705725"/>
              <a:gd name="connsiteY8218" fmla="*/ 1688783 h 6857998"/>
              <a:gd name="connsiteX8219" fmla="*/ 779463 w 7705725"/>
              <a:gd name="connsiteY8219" fmla="*/ 1683385 h 6857998"/>
              <a:gd name="connsiteX8220" fmla="*/ 779780 w 7705725"/>
              <a:gd name="connsiteY8220" fmla="*/ 1677988 h 6857998"/>
              <a:gd name="connsiteX8221" fmla="*/ 780733 w 7705725"/>
              <a:gd name="connsiteY8221" fmla="*/ 1672908 h 6857998"/>
              <a:gd name="connsiteX8222" fmla="*/ 781686 w 7705725"/>
              <a:gd name="connsiteY8222" fmla="*/ 1667828 h 6857998"/>
              <a:gd name="connsiteX8223" fmla="*/ 783590 w 7705725"/>
              <a:gd name="connsiteY8223" fmla="*/ 1663065 h 6857998"/>
              <a:gd name="connsiteX8224" fmla="*/ 785813 w 7705725"/>
              <a:gd name="connsiteY8224" fmla="*/ 1657985 h 6857998"/>
              <a:gd name="connsiteX8225" fmla="*/ 790575 w 7705725"/>
              <a:gd name="connsiteY8225" fmla="*/ 1651318 h 6857998"/>
              <a:gd name="connsiteX8226" fmla="*/ 795021 w 7705725"/>
              <a:gd name="connsiteY8226" fmla="*/ 1644968 h 6857998"/>
              <a:gd name="connsiteX8227" fmla="*/ 799783 w 7705725"/>
              <a:gd name="connsiteY8227" fmla="*/ 1638618 h 6857998"/>
              <a:gd name="connsiteX8228" fmla="*/ 805180 w 7705725"/>
              <a:gd name="connsiteY8228" fmla="*/ 1632586 h 6857998"/>
              <a:gd name="connsiteX8229" fmla="*/ 815658 w 7705725"/>
              <a:gd name="connsiteY8229" fmla="*/ 1620520 h 6857998"/>
              <a:gd name="connsiteX8230" fmla="*/ 827088 w 7705725"/>
              <a:gd name="connsiteY8230" fmla="*/ 1608773 h 6857998"/>
              <a:gd name="connsiteX8231" fmla="*/ 838518 w 7705725"/>
              <a:gd name="connsiteY8231" fmla="*/ 1597025 h 6857998"/>
              <a:gd name="connsiteX8232" fmla="*/ 849313 w 7705725"/>
              <a:gd name="connsiteY8232" fmla="*/ 1585278 h 6857998"/>
              <a:gd name="connsiteX8233" fmla="*/ 859473 w 7705725"/>
              <a:gd name="connsiteY8233" fmla="*/ 1573213 h 6857998"/>
              <a:gd name="connsiteX8234" fmla="*/ 864553 w 7705725"/>
              <a:gd name="connsiteY8234" fmla="*/ 1567180 h 6857998"/>
              <a:gd name="connsiteX8235" fmla="*/ 869315 w 7705725"/>
              <a:gd name="connsiteY8235" fmla="*/ 1561148 h 6857998"/>
              <a:gd name="connsiteX8236" fmla="*/ 874078 w 7705725"/>
              <a:gd name="connsiteY8236" fmla="*/ 1553210 h 6857998"/>
              <a:gd name="connsiteX8237" fmla="*/ 878206 w 7705725"/>
              <a:gd name="connsiteY8237" fmla="*/ 1544955 h 6857998"/>
              <a:gd name="connsiteX8238" fmla="*/ 882650 w 7705725"/>
              <a:gd name="connsiteY8238" fmla="*/ 1536383 h 6857998"/>
              <a:gd name="connsiteX8239" fmla="*/ 886143 w 7705725"/>
              <a:gd name="connsiteY8239" fmla="*/ 1527493 h 6857998"/>
              <a:gd name="connsiteX8240" fmla="*/ 889953 w 7705725"/>
              <a:gd name="connsiteY8240" fmla="*/ 1519238 h 6857998"/>
              <a:gd name="connsiteX8241" fmla="*/ 893763 w 7705725"/>
              <a:gd name="connsiteY8241" fmla="*/ 1510665 h 6857998"/>
              <a:gd name="connsiteX8242" fmla="*/ 897891 w 7705725"/>
              <a:gd name="connsiteY8242" fmla="*/ 1502728 h 6857998"/>
              <a:gd name="connsiteX8243" fmla="*/ 902653 w 7705725"/>
              <a:gd name="connsiteY8243" fmla="*/ 1495108 h 6857998"/>
              <a:gd name="connsiteX8244" fmla="*/ 905193 w 7705725"/>
              <a:gd name="connsiteY8244" fmla="*/ 1491298 h 6857998"/>
              <a:gd name="connsiteX8245" fmla="*/ 908051 w 7705725"/>
              <a:gd name="connsiteY8245" fmla="*/ 1488440 h 6857998"/>
              <a:gd name="connsiteX8246" fmla="*/ 910908 w 7705725"/>
              <a:gd name="connsiteY8246" fmla="*/ 1485265 h 6857998"/>
              <a:gd name="connsiteX8247" fmla="*/ 913765 w 7705725"/>
              <a:gd name="connsiteY8247" fmla="*/ 1482725 h 6857998"/>
              <a:gd name="connsiteX8248" fmla="*/ 920115 w 7705725"/>
              <a:gd name="connsiteY8248" fmla="*/ 1477328 h 6857998"/>
              <a:gd name="connsiteX8249" fmla="*/ 926783 w 7705725"/>
              <a:gd name="connsiteY8249" fmla="*/ 1472883 h 6857998"/>
              <a:gd name="connsiteX8250" fmla="*/ 933450 w 7705725"/>
              <a:gd name="connsiteY8250" fmla="*/ 1468438 h 6857998"/>
              <a:gd name="connsiteX8251" fmla="*/ 939800 w 7705725"/>
              <a:gd name="connsiteY8251" fmla="*/ 1463358 h 6857998"/>
              <a:gd name="connsiteX8252" fmla="*/ 942975 w 7705725"/>
              <a:gd name="connsiteY8252" fmla="*/ 1460818 h 6857998"/>
              <a:gd name="connsiteX8253" fmla="*/ 945833 w 7705725"/>
              <a:gd name="connsiteY8253" fmla="*/ 1458278 h 6857998"/>
              <a:gd name="connsiteX8254" fmla="*/ 949008 w 7705725"/>
              <a:gd name="connsiteY8254" fmla="*/ 1454785 h 6857998"/>
              <a:gd name="connsiteX8255" fmla="*/ 951548 w 7705725"/>
              <a:gd name="connsiteY8255" fmla="*/ 1451928 h 6857998"/>
              <a:gd name="connsiteX8256" fmla="*/ 953135 w 7705725"/>
              <a:gd name="connsiteY8256" fmla="*/ 1449388 h 6857998"/>
              <a:gd name="connsiteX8257" fmla="*/ 954088 w 7705725"/>
              <a:gd name="connsiteY8257" fmla="*/ 1447165 h 6857998"/>
              <a:gd name="connsiteX8258" fmla="*/ 955993 w 7705725"/>
              <a:gd name="connsiteY8258" fmla="*/ 1442085 h 6857998"/>
              <a:gd name="connsiteX8259" fmla="*/ 957581 w 7705725"/>
              <a:gd name="connsiteY8259" fmla="*/ 1436688 h 6857998"/>
              <a:gd name="connsiteX8260" fmla="*/ 958533 w 7705725"/>
              <a:gd name="connsiteY8260" fmla="*/ 1430655 h 6857998"/>
              <a:gd name="connsiteX8261" fmla="*/ 960120 w 7705725"/>
              <a:gd name="connsiteY8261" fmla="*/ 1418591 h 6857998"/>
              <a:gd name="connsiteX8262" fmla="*/ 961073 w 7705725"/>
              <a:gd name="connsiteY8262" fmla="*/ 1412875 h 6857998"/>
              <a:gd name="connsiteX8263" fmla="*/ 961708 w 7705725"/>
              <a:gd name="connsiteY8263" fmla="*/ 1407160 h 6857998"/>
              <a:gd name="connsiteX8264" fmla="*/ 955993 w 7705725"/>
              <a:gd name="connsiteY8264" fmla="*/ 1411288 h 6857998"/>
              <a:gd name="connsiteX8265" fmla="*/ 949960 w 7705725"/>
              <a:gd name="connsiteY8265" fmla="*/ 1415098 h 6857998"/>
              <a:gd name="connsiteX8266" fmla="*/ 943928 w 7705725"/>
              <a:gd name="connsiteY8266" fmla="*/ 1418591 h 6857998"/>
              <a:gd name="connsiteX8267" fmla="*/ 937896 w 7705725"/>
              <a:gd name="connsiteY8267" fmla="*/ 1420813 h 6857998"/>
              <a:gd name="connsiteX8268" fmla="*/ 935038 w 7705725"/>
              <a:gd name="connsiteY8268" fmla="*/ 1421765 h 6857998"/>
              <a:gd name="connsiteX8269" fmla="*/ 931863 w 7705725"/>
              <a:gd name="connsiteY8269" fmla="*/ 1422083 h 6857998"/>
              <a:gd name="connsiteX8270" fmla="*/ 929005 w 7705725"/>
              <a:gd name="connsiteY8270" fmla="*/ 1422400 h 6857998"/>
              <a:gd name="connsiteX8271" fmla="*/ 925830 w 7705725"/>
              <a:gd name="connsiteY8271" fmla="*/ 1422400 h 6857998"/>
              <a:gd name="connsiteX8272" fmla="*/ 923290 w 7705725"/>
              <a:gd name="connsiteY8272" fmla="*/ 1422083 h 6857998"/>
              <a:gd name="connsiteX8273" fmla="*/ 920750 w 7705725"/>
              <a:gd name="connsiteY8273" fmla="*/ 1421131 h 6857998"/>
              <a:gd name="connsiteX8274" fmla="*/ 917893 w 7705725"/>
              <a:gd name="connsiteY8274" fmla="*/ 1420495 h 6857998"/>
              <a:gd name="connsiteX8275" fmla="*/ 915353 w 7705725"/>
              <a:gd name="connsiteY8275" fmla="*/ 1419225 h 6857998"/>
              <a:gd name="connsiteX8276" fmla="*/ 914083 w 7705725"/>
              <a:gd name="connsiteY8276" fmla="*/ 1424940 h 6857998"/>
              <a:gd name="connsiteX8277" fmla="*/ 913130 w 7705725"/>
              <a:gd name="connsiteY8277" fmla="*/ 1430338 h 6857998"/>
              <a:gd name="connsiteX8278" fmla="*/ 911543 w 7705725"/>
              <a:gd name="connsiteY8278" fmla="*/ 1435418 h 6857998"/>
              <a:gd name="connsiteX8279" fmla="*/ 909638 w 7705725"/>
              <a:gd name="connsiteY8279" fmla="*/ 1440498 h 6857998"/>
              <a:gd name="connsiteX8280" fmla="*/ 907733 w 7705725"/>
              <a:gd name="connsiteY8280" fmla="*/ 1444943 h 6857998"/>
              <a:gd name="connsiteX8281" fmla="*/ 905510 w 7705725"/>
              <a:gd name="connsiteY8281" fmla="*/ 1449070 h 6857998"/>
              <a:gd name="connsiteX8282" fmla="*/ 902970 w 7705725"/>
              <a:gd name="connsiteY8282" fmla="*/ 1453198 h 6857998"/>
              <a:gd name="connsiteX8283" fmla="*/ 900113 w 7705725"/>
              <a:gd name="connsiteY8283" fmla="*/ 1457325 h 6857998"/>
              <a:gd name="connsiteX8284" fmla="*/ 897255 w 7705725"/>
              <a:gd name="connsiteY8284" fmla="*/ 1461135 h 6857998"/>
              <a:gd name="connsiteX8285" fmla="*/ 893763 w 7705725"/>
              <a:gd name="connsiteY8285" fmla="*/ 1464628 h 6857998"/>
              <a:gd name="connsiteX8286" fmla="*/ 890270 w 7705725"/>
              <a:gd name="connsiteY8286" fmla="*/ 1468120 h 6857998"/>
              <a:gd name="connsiteX8287" fmla="*/ 886143 w 7705725"/>
              <a:gd name="connsiteY8287" fmla="*/ 1471295 h 6857998"/>
              <a:gd name="connsiteX8288" fmla="*/ 882015 w 7705725"/>
              <a:gd name="connsiteY8288" fmla="*/ 1474470 h 6857998"/>
              <a:gd name="connsiteX8289" fmla="*/ 877570 w 7705725"/>
              <a:gd name="connsiteY8289" fmla="*/ 1477010 h 6857998"/>
              <a:gd name="connsiteX8290" fmla="*/ 873125 w 7705725"/>
              <a:gd name="connsiteY8290" fmla="*/ 1480185 h 6857998"/>
              <a:gd name="connsiteX8291" fmla="*/ 867728 w 7705725"/>
              <a:gd name="connsiteY8291" fmla="*/ 1482725 h 6857998"/>
              <a:gd name="connsiteX8292" fmla="*/ 865823 w 7705725"/>
              <a:gd name="connsiteY8292" fmla="*/ 1478915 h 6857998"/>
              <a:gd name="connsiteX8293" fmla="*/ 864553 w 7705725"/>
              <a:gd name="connsiteY8293" fmla="*/ 1474788 h 6857998"/>
              <a:gd name="connsiteX8294" fmla="*/ 863600 w 7705725"/>
              <a:gd name="connsiteY8294" fmla="*/ 1470978 h 6857998"/>
              <a:gd name="connsiteX8295" fmla="*/ 863283 w 7705725"/>
              <a:gd name="connsiteY8295" fmla="*/ 1467168 h 6857998"/>
              <a:gd name="connsiteX8296" fmla="*/ 862965 w 7705725"/>
              <a:gd name="connsiteY8296" fmla="*/ 1463358 h 6857998"/>
              <a:gd name="connsiteX8297" fmla="*/ 862965 w 7705725"/>
              <a:gd name="connsiteY8297" fmla="*/ 1459865 h 6857998"/>
              <a:gd name="connsiteX8298" fmla="*/ 863283 w 7705725"/>
              <a:gd name="connsiteY8298" fmla="*/ 1451928 h 6857998"/>
              <a:gd name="connsiteX8299" fmla="*/ 863283 w 7705725"/>
              <a:gd name="connsiteY8299" fmla="*/ 1448118 h 6857998"/>
              <a:gd name="connsiteX8300" fmla="*/ 863283 w 7705725"/>
              <a:gd name="connsiteY8300" fmla="*/ 1443990 h 6857998"/>
              <a:gd name="connsiteX8301" fmla="*/ 862648 w 7705725"/>
              <a:gd name="connsiteY8301" fmla="*/ 1440180 h 6857998"/>
              <a:gd name="connsiteX8302" fmla="*/ 861696 w 7705725"/>
              <a:gd name="connsiteY8302" fmla="*/ 1436370 h 6857998"/>
              <a:gd name="connsiteX8303" fmla="*/ 860108 w 7705725"/>
              <a:gd name="connsiteY8303" fmla="*/ 1432243 h 6857998"/>
              <a:gd name="connsiteX8304" fmla="*/ 858520 w 7705725"/>
              <a:gd name="connsiteY8304" fmla="*/ 1428433 h 6857998"/>
              <a:gd name="connsiteX8305" fmla="*/ 855345 w 7705725"/>
              <a:gd name="connsiteY8305" fmla="*/ 1424623 h 6857998"/>
              <a:gd name="connsiteX8306" fmla="*/ 851853 w 7705725"/>
              <a:gd name="connsiteY8306" fmla="*/ 1420813 h 6857998"/>
              <a:gd name="connsiteX8307" fmla="*/ 853123 w 7705725"/>
              <a:gd name="connsiteY8307" fmla="*/ 1419861 h 6857998"/>
              <a:gd name="connsiteX8308" fmla="*/ 854075 w 7705725"/>
              <a:gd name="connsiteY8308" fmla="*/ 1418591 h 6857998"/>
              <a:gd name="connsiteX8309" fmla="*/ 855663 w 7705725"/>
              <a:gd name="connsiteY8309" fmla="*/ 1417955 h 6857998"/>
              <a:gd name="connsiteX8310" fmla="*/ 857250 w 7705725"/>
              <a:gd name="connsiteY8310" fmla="*/ 1417321 h 6857998"/>
              <a:gd name="connsiteX8311" fmla="*/ 859790 w 7705725"/>
              <a:gd name="connsiteY8311" fmla="*/ 1417003 h 6857998"/>
              <a:gd name="connsiteX8312" fmla="*/ 862965 w 7705725"/>
              <a:gd name="connsiteY8312" fmla="*/ 1417321 h 6857998"/>
              <a:gd name="connsiteX8313" fmla="*/ 866140 w 7705725"/>
              <a:gd name="connsiteY8313" fmla="*/ 1418273 h 6857998"/>
              <a:gd name="connsiteX8314" fmla="*/ 869633 w 7705725"/>
              <a:gd name="connsiteY8314" fmla="*/ 1419861 h 6857998"/>
              <a:gd name="connsiteX8315" fmla="*/ 876618 w 7705725"/>
              <a:gd name="connsiteY8315" fmla="*/ 1422718 h 6857998"/>
              <a:gd name="connsiteX8316" fmla="*/ 879793 w 7705725"/>
              <a:gd name="connsiteY8316" fmla="*/ 1423988 h 6857998"/>
              <a:gd name="connsiteX8317" fmla="*/ 882968 w 7705725"/>
              <a:gd name="connsiteY8317" fmla="*/ 1425258 h 6857998"/>
              <a:gd name="connsiteX8318" fmla="*/ 886143 w 7705725"/>
              <a:gd name="connsiteY8318" fmla="*/ 1426210 h 6857998"/>
              <a:gd name="connsiteX8319" fmla="*/ 889318 w 7705725"/>
              <a:gd name="connsiteY8319" fmla="*/ 1426528 h 6857998"/>
              <a:gd name="connsiteX8320" fmla="*/ 892175 w 7705725"/>
              <a:gd name="connsiteY8320" fmla="*/ 1426210 h 6857998"/>
              <a:gd name="connsiteX8321" fmla="*/ 893445 w 7705725"/>
              <a:gd name="connsiteY8321" fmla="*/ 1425893 h 6857998"/>
              <a:gd name="connsiteX8322" fmla="*/ 895033 w 7705725"/>
              <a:gd name="connsiteY8322" fmla="*/ 1424940 h 6857998"/>
              <a:gd name="connsiteX8323" fmla="*/ 895985 w 7705725"/>
              <a:gd name="connsiteY8323" fmla="*/ 1423988 h 6857998"/>
              <a:gd name="connsiteX8324" fmla="*/ 897255 w 7705725"/>
              <a:gd name="connsiteY8324" fmla="*/ 1422718 h 6857998"/>
              <a:gd name="connsiteX8325" fmla="*/ 898208 w 7705725"/>
              <a:gd name="connsiteY8325" fmla="*/ 1421131 h 6857998"/>
              <a:gd name="connsiteX8326" fmla="*/ 899478 w 7705725"/>
              <a:gd name="connsiteY8326" fmla="*/ 1419861 h 6857998"/>
              <a:gd name="connsiteX8327" fmla="*/ 900113 w 7705725"/>
              <a:gd name="connsiteY8327" fmla="*/ 1417003 h 6857998"/>
              <a:gd name="connsiteX8328" fmla="*/ 900113 w 7705725"/>
              <a:gd name="connsiteY8328" fmla="*/ 1414781 h 6857998"/>
              <a:gd name="connsiteX8329" fmla="*/ 899478 w 7705725"/>
              <a:gd name="connsiteY8329" fmla="*/ 1412240 h 6857998"/>
              <a:gd name="connsiteX8330" fmla="*/ 898208 w 7705725"/>
              <a:gd name="connsiteY8330" fmla="*/ 1410018 h 6857998"/>
              <a:gd name="connsiteX8331" fmla="*/ 896620 w 7705725"/>
              <a:gd name="connsiteY8331" fmla="*/ 1407160 h 6857998"/>
              <a:gd name="connsiteX8332" fmla="*/ 894080 w 7705725"/>
              <a:gd name="connsiteY8332" fmla="*/ 1404938 h 6857998"/>
              <a:gd name="connsiteX8333" fmla="*/ 889635 w 7705725"/>
              <a:gd name="connsiteY8333" fmla="*/ 1400175 h 6857998"/>
              <a:gd name="connsiteX8334" fmla="*/ 885190 w 7705725"/>
              <a:gd name="connsiteY8334" fmla="*/ 1395730 h 6857998"/>
              <a:gd name="connsiteX8335" fmla="*/ 883285 w 7705725"/>
              <a:gd name="connsiteY8335" fmla="*/ 1392873 h 6857998"/>
              <a:gd name="connsiteX8336" fmla="*/ 881698 w 7705725"/>
              <a:gd name="connsiteY8336" fmla="*/ 1390650 h 6857998"/>
              <a:gd name="connsiteX8337" fmla="*/ 881063 w 7705725"/>
              <a:gd name="connsiteY8337" fmla="*/ 1388428 h 6857998"/>
              <a:gd name="connsiteX8338" fmla="*/ 880745 w 7705725"/>
              <a:gd name="connsiteY8338" fmla="*/ 1385888 h 6857998"/>
              <a:gd name="connsiteX8339" fmla="*/ 881381 w 7705725"/>
              <a:gd name="connsiteY8339" fmla="*/ 1383665 h 6857998"/>
              <a:gd name="connsiteX8340" fmla="*/ 882968 w 7705725"/>
              <a:gd name="connsiteY8340" fmla="*/ 1380808 h 6857998"/>
              <a:gd name="connsiteX8341" fmla="*/ 879793 w 7705725"/>
              <a:gd name="connsiteY8341" fmla="*/ 1379855 h 6857998"/>
              <a:gd name="connsiteX8342" fmla="*/ 877253 w 7705725"/>
              <a:gd name="connsiteY8342" fmla="*/ 1379220 h 6857998"/>
              <a:gd name="connsiteX8343" fmla="*/ 874713 w 7705725"/>
              <a:gd name="connsiteY8343" fmla="*/ 1379220 h 6857998"/>
              <a:gd name="connsiteX8344" fmla="*/ 872173 w 7705725"/>
              <a:gd name="connsiteY8344" fmla="*/ 1379855 h 6857998"/>
              <a:gd name="connsiteX8345" fmla="*/ 869950 w 7705725"/>
              <a:gd name="connsiteY8345" fmla="*/ 1380808 h 6857998"/>
              <a:gd name="connsiteX8346" fmla="*/ 867728 w 7705725"/>
              <a:gd name="connsiteY8346" fmla="*/ 1382395 h 6857998"/>
              <a:gd name="connsiteX8347" fmla="*/ 865505 w 7705725"/>
              <a:gd name="connsiteY8347" fmla="*/ 1383983 h 6857998"/>
              <a:gd name="connsiteX8348" fmla="*/ 863600 w 7705725"/>
              <a:gd name="connsiteY8348" fmla="*/ 1386206 h 6857998"/>
              <a:gd name="connsiteX8349" fmla="*/ 859473 w 7705725"/>
              <a:gd name="connsiteY8349" fmla="*/ 1390650 h 6857998"/>
              <a:gd name="connsiteX8350" fmla="*/ 855663 w 7705725"/>
              <a:gd name="connsiteY8350" fmla="*/ 1395730 h 6857998"/>
              <a:gd name="connsiteX8351" fmla="*/ 851853 w 7705725"/>
              <a:gd name="connsiteY8351" fmla="*/ 1400810 h 6857998"/>
              <a:gd name="connsiteX8352" fmla="*/ 848043 w 7705725"/>
              <a:gd name="connsiteY8352" fmla="*/ 1405255 h 6857998"/>
              <a:gd name="connsiteX8353" fmla="*/ 844868 w 7705725"/>
              <a:gd name="connsiteY8353" fmla="*/ 1401128 h 6857998"/>
              <a:gd name="connsiteX8354" fmla="*/ 842010 w 7705725"/>
              <a:gd name="connsiteY8354" fmla="*/ 1397318 h 6857998"/>
              <a:gd name="connsiteX8355" fmla="*/ 839470 w 7705725"/>
              <a:gd name="connsiteY8355" fmla="*/ 1393825 h 6857998"/>
              <a:gd name="connsiteX8356" fmla="*/ 837248 w 7705725"/>
              <a:gd name="connsiteY8356" fmla="*/ 1390016 h 6857998"/>
              <a:gd name="connsiteX8357" fmla="*/ 835343 w 7705725"/>
              <a:gd name="connsiteY8357" fmla="*/ 1385888 h 6857998"/>
              <a:gd name="connsiteX8358" fmla="*/ 833755 w 7705725"/>
              <a:gd name="connsiteY8358" fmla="*/ 1382078 h 6857998"/>
              <a:gd name="connsiteX8359" fmla="*/ 832485 w 7705725"/>
              <a:gd name="connsiteY8359" fmla="*/ 1378268 h 6857998"/>
              <a:gd name="connsiteX8360" fmla="*/ 831216 w 7705725"/>
              <a:gd name="connsiteY8360" fmla="*/ 1374458 h 6857998"/>
              <a:gd name="connsiteX8361" fmla="*/ 830580 w 7705725"/>
              <a:gd name="connsiteY8361" fmla="*/ 1370648 h 6857998"/>
              <a:gd name="connsiteX8362" fmla="*/ 829945 w 7705725"/>
              <a:gd name="connsiteY8362" fmla="*/ 1366838 h 6857998"/>
              <a:gd name="connsiteX8363" fmla="*/ 829310 w 7705725"/>
              <a:gd name="connsiteY8363" fmla="*/ 1359853 h 6857998"/>
              <a:gd name="connsiteX8364" fmla="*/ 829945 w 7705725"/>
              <a:gd name="connsiteY8364" fmla="*/ 1352550 h 6857998"/>
              <a:gd name="connsiteX8365" fmla="*/ 831216 w 7705725"/>
              <a:gd name="connsiteY8365" fmla="*/ 1345565 h 6857998"/>
              <a:gd name="connsiteX8366" fmla="*/ 833120 w 7705725"/>
              <a:gd name="connsiteY8366" fmla="*/ 1338580 h 6857998"/>
              <a:gd name="connsiteX8367" fmla="*/ 835343 w 7705725"/>
              <a:gd name="connsiteY8367" fmla="*/ 1331913 h 6857998"/>
              <a:gd name="connsiteX8368" fmla="*/ 838518 w 7705725"/>
              <a:gd name="connsiteY8368" fmla="*/ 1324928 h 6857998"/>
              <a:gd name="connsiteX8369" fmla="*/ 841693 w 7705725"/>
              <a:gd name="connsiteY8369" fmla="*/ 1318578 h 6857998"/>
              <a:gd name="connsiteX8370" fmla="*/ 845185 w 7705725"/>
              <a:gd name="connsiteY8370" fmla="*/ 1312545 h 6857998"/>
              <a:gd name="connsiteX8371" fmla="*/ 848995 w 7705725"/>
              <a:gd name="connsiteY8371" fmla="*/ 1306513 h 6857998"/>
              <a:gd name="connsiteX8372" fmla="*/ 857250 w 7705725"/>
              <a:gd name="connsiteY8372" fmla="*/ 1295400 h 6857998"/>
              <a:gd name="connsiteX8373" fmla="*/ 859155 w 7705725"/>
              <a:gd name="connsiteY8373" fmla="*/ 1292543 h 6857998"/>
              <a:gd name="connsiteX8374" fmla="*/ 861378 w 7705725"/>
              <a:gd name="connsiteY8374" fmla="*/ 1290320 h 6857998"/>
              <a:gd name="connsiteX8375" fmla="*/ 866775 w 7705725"/>
              <a:gd name="connsiteY8375" fmla="*/ 1285875 h 6857998"/>
              <a:gd name="connsiteX8376" fmla="*/ 872173 w 7705725"/>
              <a:gd name="connsiteY8376" fmla="*/ 1281747 h 6857998"/>
              <a:gd name="connsiteX8377" fmla="*/ 878206 w 7705725"/>
              <a:gd name="connsiteY8377" fmla="*/ 1277938 h 6857998"/>
              <a:gd name="connsiteX8378" fmla="*/ 885190 w 7705725"/>
              <a:gd name="connsiteY8378" fmla="*/ 1274445 h 6857998"/>
              <a:gd name="connsiteX8379" fmla="*/ 891858 w 7705725"/>
              <a:gd name="connsiteY8379" fmla="*/ 1271270 h 6857998"/>
              <a:gd name="connsiteX8380" fmla="*/ 906780 w 7705725"/>
              <a:gd name="connsiteY8380" fmla="*/ 1264603 h 6857998"/>
              <a:gd name="connsiteX8381" fmla="*/ 921703 w 7705725"/>
              <a:gd name="connsiteY8381" fmla="*/ 1258252 h 6857998"/>
              <a:gd name="connsiteX8382" fmla="*/ 929005 w 7705725"/>
              <a:gd name="connsiteY8382" fmla="*/ 1254760 h 6857998"/>
              <a:gd name="connsiteX8383" fmla="*/ 935673 w 7705725"/>
              <a:gd name="connsiteY8383" fmla="*/ 1251585 h 6857998"/>
              <a:gd name="connsiteX8384" fmla="*/ 942340 w 7705725"/>
              <a:gd name="connsiteY8384" fmla="*/ 1247457 h 6857998"/>
              <a:gd name="connsiteX8385" fmla="*/ 948373 w 7705725"/>
              <a:gd name="connsiteY8385" fmla="*/ 1243330 h 6857998"/>
              <a:gd name="connsiteX8386" fmla="*/ 954088 w 7705725"/>
              <a:gd name="connsiteY8386" fmla="*/ 1238568 h 6857998"/>
              <a:gd name="connsiteX8387" fmla="*/ 959168 w 7705725"/>
              <a:gd name="connsiteY8387" fmla="*/ 1233805 h 6857998"/>
              <a:gd name="connsiteX8388" fmla="*/ 964883 w 7705725"/>
              <a:gd name="connsiteY8388" fmla="*/ 1227138 h 6857998"/>
              <a:gd name="connsiteX8389" fmla="*/ 969328 w 7705725"/>
              <a:gd name="connsiteY8389" fmla="*/ 1220153 h 6857998"/>
              <a:gd name="connsiteX8390" fmla="*/ 972503 w 7705725"/>
              <a:gd name="connsiteY8390" fmla="*/ 1213803 h 6857998"/>
              <a:gd name="connsiteX8391" fmla="*/ 975678 w 7705725"/>
              <a:gd name="connsiteY8391" fmla="*/ 1207770 h 6857998"/>
              <a:gd name="connsiteX8392" fmla="*/ 977901 w 7705725"/>
              <a:gd name="connsiteY8392" fmla="*/ 1201738 h 6857998"/>
              <a:gd name="connsiteX8393" fmla="*/ 979805 w 7705725"/>
              <a:gd name="connsiteY8393" fmla="*/ 1195705 h 6857998"/>
              <a:gd name="connsiteX8394" fmla="*/ 981076 w 7705725"/>
              <a:gd name="connsiteY8394" fmla="*/ 1189673 h 6857998"/>
              <a:gd name="connsiteX8395" fmla="*/ 982028 w 7705725"/>
              <a:gd name="connsiteY8395" fmla="*/ 1183323 h 6857998"/>
              <a:gd name="connsiteX8396" fmla="*/ 983615 w 7705725"/>
              <a:gd name="connsiteY8396" fmla="*/ 1170940 h 6857998"/>
              <a:gd name="connsiteX8397" fmla="*/ 985520 w 7705725"/>
              <a:gd name="connsiteY8397" fmla="*/ 1157288 h 6857998"/>
              <a:gd name="connsiteX8398" fmla="*/ 986473 w 7705725"/>
              <a:gd name="connsiteY8398" fmla="*/ 1149668 h 6857998"/>
              <a:gd name="connsiteX8399" fmla="*/ 988061 w 7705725"/>
              <a:gd name="connsiteY8399" fmla="*/ 1142048 h 6857998"/>
              <a:gd name="connsiteX8400" fmla="*/ 990283 w 7705725"/>
              <a:gd name="connsiteY8400" fmla="*/ 1133793 h 6857998"/>
              <a:gd name="connsiteX8401" fmla="*/ 993140 w 7705725"/>
              <a:gd name="connsiteY8401" fmla="*/ 1125220 h 6857998"/>
              <a:gd name="connsiteX8402" fmla="*/ 999173 w 7705725"/>
              <a:gd name="connsiteY8402" fmla="*/ 1123950 h 6857998"/>
              <a:gd name="connsiteX8403" fmla="*/ 1005523 w 7705725"/>
              <a:gd name="connsiteY8403" fmla="*/ 1122998 h 6857998"/>
              <a:gd name="connsiteX8404" fmla="*/ 1011873 w 7705725"/>
              <a:gd name="connsiteY8404" fmla="*/ 1122045 h 6857998"/>
              <a:gd name="connsiteX8405" fmla="*/ 1018223 w 7705725"/>
              <a:gd name="connsiteY8405" fmla="*/ 1121728 h 6857998"/>
              <a:gd name="connsiteX8406" fmla="*/ 1031558 w 7705725"/>
              <a:gd name="connsiteY8406" fmla="*/ 1121410 h 6857998"/>
              <a:gd name="connsiteX8407" fmla="*/ 1044258 w 7705725"/>
              <a:gd name="connsiteY8407" fmla="*/ 1121410 h 6857998"/>
              <a:gd name="connsiteX8408" fmla="*/ 1057593 w 7705725"/>
              <a:gd name="connsiteY8408" fmla="*/ 1122363 h 6857998"/>
              <a:gd name="connsiteX8409" fmla="*/ 1070610 w 7705725"/>
              <a:gd name="connsiteY8409" fmla="*/ 1123633 h 6857998"/>
              <a:gd name="connsiteX8410" fmla="*/ 1096645 w 7705725"/>
              <a:gd name="connsiteY8410" fmla="*/ 1127125 h 6857998"/>
              <a:gd name="connsiteX8411" fmla="*/ 1099503 w 7705725"/>
              <a:gd name="connsiteY8411" fmla="*/ 1135698 h 6857998"/>
              <a:gd name="connsiteX8412" fmla="*/ 1100773 w 7705725"/>
              <a:gd name="connsiteY8412" fmla="*/ 1143953 h 6857998"/>
              <a:gd name="connsiteX8413" fmla="*/ 1102043 w 7705725"/>
              <a:gd name="connsiteY8413" fmla="*/ 1152208 h 6857998"/>
              <a:gd name="connsiteX8414" fmla="*/ 1102043 w 7705725"/>
              <a:gd name="connsiteY8414" fmla="*/ 1160463 h 6857998"/>
              <a:gd name="connsiteX8415" fmla="*/ 1101725 w 7705725"/>
              <a:gd name="connsiteY8415" fmla="*/ 1169035 h 6857998"/>
              <a:gd name="connsiteX8416" fmla="*/ 1100455 w 7705725"/>
              <a:gd name="connsiteY8416" fmla="*/ 1176973 h 6857998"/>
              <a:gd name="connsiteX8417" fmla="*/ 1098868 w 7705725"/>
              <a:gd name="connsiteY8417" fmla="*/ 1185228 h 6857998"/>
              <a:gd name="connsiteX8418" fmla="*/ 1096645 w 7705725"/>
              <a:gd name="connsiteY8418" fmla="*/ 1193165 h 6857998"/>
              <a:gd name="connsiteX8419" fmla="*/ 1094423 w 7705725"/>
              <a:gd name="connsiteY8419" fmla="*/ 1201103 h 6857998"/>
              <a:gd name="connsiteX8420" fmla="*/ 1091883 w 7705725"/>
              <a:gd name="connsiteY8420" fmla="*/ 1209357 h 6857998"/>
              <a:gd name="connsiteX8421" fmla="*/ 1085850 w 7705725"/>
              <a:gd name="connsiteY8421" fmla="*/ 1225232 h 6857998"/>
              <a:gd name="connsiteX8422" fmla="*/ 1079818 w 7705725"/>
              <a:gd name="connsiteY8422" fmla="*/ 1240790 h 6857998"/>
              <a:gd name="connsiteX8423" fmla="*/ 1073785 w 7705725"/>
              <a:gd name="connsiteY8423" fmla="*/ 1256665 h 6857998"/>
              <a:gd name="connsiteX8424" fmla="*/ 1070928 w 7705725"/>
              <a:gd name="connsiteY8424" fmla="*/ 1246188 h 6857998"/>
              <a:gd name="connsiteX8425" fmla="*/ 1068705 w 7705725"/>
              <a:gd name="connsiteY8425" fmla="*/ 1235393 h 6857998"/>
              <a:gd name="connsiteX8426" fmla="*/ 1068071 w 7705725"/>
              <a:gd name="connsiteY8426" fmla="*/ 1229995 h 6857998"/>
              <a:gd name="connsiteX8427" fmla="*/ 1067753 w 7705725"/>
              <a:gd name="connsiteY8427" fmla="*/ 1224280 h 6857998"/>
              <a:gd name="connsiteX8428" fmla="*/ 1067436 w 7705725"/>
              <a:gd name="connsiteY8428" fmla="*/ 1219200 h 6857998"/>
              <a:gd name="connsiteX8429" fmla="*/ 1067436 w 7705725"/>
              <a:gd name="connsiteY8429" fmla="*/ 1213803 h 6857998"/>
              <a:gd name="connsiteX8430" fmla="*/ 1067753 w 7705725"/>
              <a:gd name="connsiteY8430" fmla="*/ 1208405 h 6857998"/>
              <a:gd name="connsiteX8431" fmla="*/ 1068705 w 7705725"/>
              <a:gd name="connsiteY8431" fmla="*/ 1203325 h 6857998"/>
              <a:gd name="connsiteX8432" fmla="*/ 1069975 w 7705725"/>
              <a:gd name="connsiteY8432" fmla="*/ 1197928 h 6857998"/>
              <a:gd name="connsiteX8433" fmla="*/ 1071880 w 7705725"/>
              <a:gd name="connsiteY8433" fmla="*/ 1192530 h 6857998"/>
              <a:gd name="connsiteX8434" fmla="*/ 1074421 w 7705725"/>
              <a:gd name="connsiteY8434" fmla="*/ 1187450 h 6857998"/>
              <a:gd name="connsiteX8435" fmla="*/ 1077596 w 7705725"/>
              <a:gd name="connsiteY8435" fmla="*/ 1182370 h 6857998"/>
              <a:gd name="connsiteX8436" fmla="*/ 1080771 w 7705725"/>
              <a:gd name="connsiteY8436" fmla="*/ 1177290 h 6857998"/>
              <a:gd name="connsiteX8437" fmla="*/ 1085533 w 7705725"/>
              <a:gd name="connsiteY8437" fmla="*/ 1172210 h 6857998"/>
              <a:gd name="connsiteX8438" fmla="*/ 1081723 w 7705725"/>
              <a:gd name="connsiteY8438" fmla="*/ 1168083 h 6857998"/>
              <a:gd name="connsiteX8439" fmla="*/ 1077596 w 7705725"/>
              <a:gd name="connsiteY8439" fmla="*/ 1164273 h 6857998"/>
              <a:gd name="connsiteX8440" fmla="*/ 1073785 w 7705725"/>
              <a:gd name="connsiteY8440" fmla="*/ 1161415 h 6857998"/>
              <a:gd name="connsiteX8441" fmla="*/ 1069975 w 7705725"/>
              <a:gd name="connsiteY8441" fmla="*/ 1159193 h 6857998"/>
              <a:gd name="connsiteX8442" fmla="*/ 1066483 w 7705725"/>
              <a:gd name="connsiteY8442" fmla="*/ 1157605 h 6857998"/>
              <a:gd name="connsiteX8443" fmla="*/ 1062673 w 7705725"/>
              <a:gd name="connsiteY8443" fmla="*/ 1156335 h 6857998"/>
              <a:gd name="connsiteX8444" fmla="*/ 1059498 w 7705725"/>
              <a:gd name="connsiteY8444" fmla="*/ 1156018 h 6857998"/>
              <a:gd name="connsiteX8445" fmla="*/ 1056005 w 7705725"/>
              <a:gd name="connsiteY8445" fmla="*/ 1156335 h 6857998"/>
              <a:gd name="connsiteX8446" fmla="*/ 1052513 w 7705725"/>
              <a:gd name="connsiteY8446" fmla="*/ 1156970 h 6857998"/>
              <a:gd name="connsiteX8447" fmla="*/ 1049338 w 7705725"/>
              <a:gd name="connsiteY8447" fmla="*/ 1158240 h 6857998"/>
              <a:gd name="connsiteX8448" fmla="*/ 1046163 w 7705725"/>
              <a:gd name="connsiteY8448" fmla="*/ 1159828 h 6857998"/>
              <a:gd name="connsiteX8449" fmla="*/ 1042670 w 7705725"/>
              <a:gd name="connsiteY8449" fmla="*/ 1162050 h 6857998"/>
              <a:gd name="connsiteX8450" fmla="*/ 1039813 w 7705725"/>
              <a:gd name="connsiteY8450" fmla="*/ 1164908 h 6857998"/>
              <a:gd name="connsiteX8451" fmla="*/ 1036638 w 7705725"/>
              <a:gd name="connsiteY8451" fmla="*/ 1168083 h 6857998"/>
              <a:gd name="connsiteX8452" fmla="*/ 1033780 w 7705725"/>
              <a:gd name="connsiteY8452" fmla="*/ 1171575 h 6857998"/>
              <a:gd name="connsiteX8453" fmla="*/ 1030605 w 7705725"/>
              <a:gd name="connsiteY8453" fmla="*/ 1175385 h 6857998"/>
              <a:gd name="connsiteX8454" fmla="*/ 1034098 w 7705725"/>
              <a:gd name="connsiteY8454" fmla="*/ 1180148 h 6857998"/>
              <a:gd name="connsiteX8455" fmla="*/ 1037591 w 7705725"/>
              <a:gd name="connsiteY8455" fmla="*/ 1185545 h 6857998"/>
              <a:gd name="connsiteX8456" fmla="*/ 1040130 w 7705725"/>
              <a:gd name="connsiteY8456" fmla="*/ 1191260 h 6857998"/>
              <a:gd name="connsiteX8457" fmla="*/ 1042670 w 7705725"/>
              <a:gd name="connsiteY8457" fmla="*/ 1197293 h 6857998"/>
              <a:gd name="connsiteX8458" fmla="*/ 1044576 w 7705725"/>
              <a:gd name="connsiteY8458" fmla="*/ 1203643 h 6857998"/>
              <a:gd name="connsiteX8459" fmla="*/ 1046163 w 7705725"/>
              <a:gd name="connsiteY8459" fmla="*/ 1209993 h 6857998"/>
              <a:gd name="connsiteX8460" fmla="*/ 1047751 w 7705725"/>
              <a:gd name="connsiteY8460" fmla="*/ 1216660 h 6857998"/>
              <a:gd name="connsiteX8461" fmla="*/ 1048385 w 7705725"/>
              <a:gd name="connsiteY8461" fmla="*/ 1223645 h 6857998"/>
              <a:gd name="connsiteX8462" fmla="*/ 1049338 w 7705725"/>
              <a:gd name="connsiteY8462" fmla="*/ 1230630 h 6857998"/>
              <a:gd name="connsiteX8463" fmla="*/ 1049655 w 7705725"/>
              <a:gd name="connsiteY8463" fmla="*/ 1237615 h 6857998"/>
              <a:gd name="connsiteX8464" fmla="*/ 1049338 w 7705725"/>
              <a:gd name="connsiteY8464" fmla="*/ 1244600 h 6857998"/>
              <a:gd name="connsiteX8465" fmla="*/ 1048703 w 7705725"/>
              <a:gd name="connsiteY8465" fmla="*/ 1251585 h 6857998"/>
              <a:gd name="connsiteX8466" fmla="*/ 1048068 w 7705725"/>
              <a:gd name="connsiteY8466" fmla="*/ 1258252 h 6857998"/>
              <a:gd name="connsiteX8467" fmla="*/ 1046480 w 7705725"/>
              <a:gd name="connsiteY8467" fmla="*/ 1265237 h 6857998"/>
              <a:gd name="connsiteX8468" fmla="*/ 1045210 w 7705725"/>
              <a:gd name="connsiteY8468" fmla="*/ 1271588 h 6857998"/>
              <a:gd name="connsiteX8469" fmla="*/ 1043305 w 7705725"/>
              <a:gd name="connsiteY8469" fmla="*/ 1277938 h 6857998"/>
              <a:gd name="connsiteX8470" fmla="*/ 1040765 w 7705725"/>
              <a:gd name="connsiteY8470" fmla="*/ 1283653 h 6857998"/>
              <a:gd name="connsiteX8471" fmla="*/ 1038225 w 7705725"/>
              <a:gd name="connsiteY8471" fmla="*/ 1289368 h 6857998"/>
              <a:gd name="connsiteX8472" fmla="*/ 1035368 w 7705725"/>
              <a:gd name="connsiteY8472" fmla="*/ 1294448 h 6857998"/>
              <a:gd name="connsiteX8473" fmla="*/ 1031875 w 7705725"/>
              <a:gd name="connsiteY8473" fmla="*/ 1298892 h 6857998"/>
              <a:gd name="connsiteX8474" fmla="*/ 1028066 w 7705725"/>
              <a:gd name="connsiteY8474" fmla="*/ 1303655 h 6857998"/>
              <a:gd name="connsiteX8475" fmla="*/ 1023938 w 7705725"/>
              <a:gd name="connsiteY8475" fmla="*/ 1307465 h 6857998"/>
              <a:gd name="connsiteX8476" fmla="*/ 1019493 w 7705725"/>
              <a:gd name="connsiteY8476" fmla="*/ 1310323 h 6857998"/>
              <a:gd name="connsiteX8477" fmla="*/ 1014413 w 7705725"/>
              <a:gd name="connsiteY8477" fmla="*/ 1312863 h 6857998"/>
              <a:gd name="connsiteX8478" fmla="*/ 1009333 w 7705725"/>
              <a:gd name="connsiteY8478" fmla="*/ 1314450 h 6857998"/>
              <a:gd name="connsiteX8479" fmla="*/ 1003935 w 7705725"/>
              <a:gd name="connsiteY8479" fmla="*/ 1315720 h 6857998"/>
              <a:gd name="connsiteX8480" fmla="*/ 997903 w 7705725"/>
              <a:gd name="connsiteY8480" fmla="*/ 1316038 h 6857998"/>
              <a:gd name="connsiteX8481" fmla="*/ 991553 w 7705725"/>
              <a:gd name="connsiteY8481" fmla="*/ 1315720 h 6857998"/>
              <a:gd name="connsiteX8482" fmla="*/ 985203 w 7705725"/>
              <a:gd name="connsiteY8482" fmla="*/ 1314133 h 6857998"/>
              <a:gd name="connsiteX8483" fmla="*/ 978218 w 7705725"/>
              <a:gd name="connsiteY8483" fmla="*/ 1311910 h 6857998"/>
              <a:gd name="connsiteX8484" fmla="*/ 970916 w 7705725"/>
              <a:gd name="connsiteY8484" fmla="*/ 1308418 h 6857998"/>
              <a:gd name="connsiteX8485" fmla="*/ 963295 w 7705725"/>
              <a:gd name="connsiteY8485" fmla="*/ 1304290 h 6857998"/>
              <a:gd name="connsiteX8486" fmla="*/ 966153 w 7705725"/>
              <a:gd name="connsiteY8486" fmla="*/ 1301433 h 6857998"/>
              <a:gd name="connsiteX8487" fmla="*/ 969645 w 7705725"/>
              <a:gd name="connsiteY8487" fmla="*/ 1298575 h 6857998"/>
              <a:gd name="connsiteX8488" fmla="*/ 973138 w 7705725"/>
              <a:gd name="connsiteY8488" fmla="*/ 1296352 h 6857998"/>
              <a:gd name="connsiteX8489" fmla="*/ 975995 w 7705725"/>
              <a:gd name="connsiteY8489" fmla="*/ 1294765 h 6857998"/>
              <a:gd name="connsiteX8490" fmla="*/ 982345 w 7705725"/>
              <a:gd name="connsiteY8490" fmla="*/ 1292225 h 6857998"/>
              <a:gd name="connsiteX8491" fmla="*/ 987743 w 7705725"/>
              <a:gd name="connsiteY8491" fmla="*/ 1289685 h 6857998"/>
              <a:gd name="connsiteX8492" fmla="*/ 989965 w 7705725"/>
              <a:gd name="connsiteY8492" fmla="*/ 1288415 h 6857998"/>
              <a:gd name="connsiteX8493" fmla="*/ 992188 w 7705725"/>
              <a:gd name="connsiteY8493" fmla="*/ 1286510 h 6857998"/>
              <a:gd name="connsiteX8494" fmla="*/ 994093 w 7705725"/>
              <a:gd name="connsiteY8494" fmla="*/ 1284605 h 6857998"/>
              <a:gd name="connsiteX8495" fmla="*/ 995363 w 7705725"/>
              <a:gd name="connsiteY8495" fmla="*/ 1282383 h 6857998"/>
              <a:gd name="connsiteX8496" fmla="*/ 996315 w 7705725"/>
              <a:gd name="connsiteY8496" fmla="*/ 1279525 h 6857998"/>
              <a:gd name="connsiteX8497" fmla="*/ 996633 w 7705725"/>
              <a:gd name="connsiteY8497" fmla="*/ 1276033 h 6857998"/>
              <a:gd name="connsiteX8498" fmla="*/ 996633 w 7705725"/>
              <a:gd name="connsiteY8498" fmla="*/ 1271905 h 6857998"/>
              <a:gd name="connsiteX8499" fmla="*/ 996315 w 7705725"/>
              <a:gd name="connsiteY8499" fmla="*/ 1266825 h 6857998"/>
              <a:gd name="connsiteX8500" fmla="*/ 989648 w 7705725"/>
              <a:gd name="connsiteY8500" fmla="*/ 1266507 h 6857998"/>
              <a:gd name="connsiteX8501" fmla="*/ 983615 w 7705725"/>
              <a:gd name="connsiteY8501" fmla="*/ 1266825 h 6857998"/>
              <a:gd name="connsiteX8502" fmla="*/ 978218 w 7705725"/>
              <a:gd name="connsiteY8502" fmla="*/ 1267778 h 6857998"/>
              <a:gd name="connsiteX8503" fmla="*/ 973138 w 7705725"/>
              <a:gd name="connsiteY8503" fmla="*/ 1269365 h 6857998"/>
              <a:gd name="connsiteX8504" fmla="*/ 968058 w 7705725"/>
              <a:gd name="connsiteY8504" fmla="*/ 1271588 h 6857998"/>
              <a:gd name="connsiteX8505" fmla="*/ 963613 w 7705725"/>
              <a:gd name="connsiteY8505" fmla="*/ 1274127 h 6857998"/>
              <a:gd name="connsiteX8506" fmla="*/ 959485 w 7705725"/>
              <a:gd name="connsiteY8506" fmla="*/ 1277303 h 6857998"/>
              <a:gd name="connsiteX8507" fmla="*/ 955675 w 7705725"/>
              <a:gd name="connsiteY8507" fmla="*/ 1280478 h 6857998"/>
              <a:gd name="connsiteX8508" fmla="*/ 952183 w 7705725"/>
              <a:gd name="connsiteY8508" fmla="*/ 1284288 h 6857998"/>
              <a:gd name="connsiteX8509" fmla="*/ 949008 w 7705725"/>
              <a:gd name="connsiteY8509" fmla="*/ 1288415 h 6857998"/>
              <a:gd name="connsiteX8510" fmla="*/ 945833 w 7705725"/>
              <a:gd name="connsiteY8510" fmla="*/ 1292543 h 6857998"/>
              <a:gd name="connsiteX8511" fmla="*/ 942975 w 7705725"/>
              <a:gd name="connsiteY8511" fmla="*/ 1296988 h 6857998"/>
              <a:gd name="connsiteX8512" fmla="*/ 937578 w 7705725"/>
              <a:gd name="connsiteY8512" fmla="*/ 1306830 h 6857998"/>
              <a:gd name="connsiteX8513" fmla="*/ 932815 w 7705725"/>
              <a:gd name="connsiteY8513" fmla="*/ 1316673 h 6857998"/>
              <a:gd name="connsiteX8514" fmla="*/ 927736 w 7705725"/>
              <a:gd name="connsiteY8514" fmla="*/ 1326515 h 6857998"/>
              <a:gd name="connsiteX8515" fmla="*/ 922973 w 7705725"/>
              <a:gd name="connsiteY8515" fmla="*/ 1336358 h 6857998"/>
              <a:gd name="connsiteX8516" fmla="*/ 917893 w 7705725"/>
              <a:gd name="connsiteY8516" fmla="*/ 1344930 h 6857998"/>
              <a:gd name="connsiteX8517" fmla="*/ 915035 w 7705725"/>
              <a:gd name="connsiteY8517" fmla="*/ 1349058 h 6857998"/>
              <a:gd name="connsiteX8518" fmla="*/ 912178 w 7705725"/>
              <a:gd name="connsiteY8518" fmla="*/ 1352550 h 6857998"/>
              <a:gd name="connsiteX8519" fmla="*/ 909003 w 7705725"/>
              <a:gd name="connsiteY8519" fmla="*/ 1356043 h 6857998"/>
              <a:gd name="connsiteX8520" fmla="*/ 905510 w 7705725"/>
              <a:gd name="connsiteY8520" fmla="*/ 1358900 h 6857998"/>
              <a:gd name="connsiteX8521" fmla="*/ 902018 w 7705725"/>
              <a:gd name="connsiteY8521" fmla="*/ 1361758 h 6857998"/>
              <a:gd name="connsiteX8522" fmla="*/ 898208 w 7705725"/>
              <a:gd name="connsiteY8522" fmla="*/ 1363663 h 6857998"/>
              <a:gd name="connsiteX8523" fmla="*/ 894080 w 7705725"/>
              <a:gd name="connsiteY8523" fmla="*/ 1364933 h 6857998"/>
              <a:gd name="connsiteX8524" fmla="*/ 889635 w 7705725"/>
              <a:gd name="connsiteY8524" fmla="*/ 1365885 h 6857998"/>
              <a:gd name="connsiteX8525" fmla="*/ 884873 w 7705725"/>
              <a:gd name="connsiteY8525" fmla="*/ 1366203 h 6857998"/>
              <a:gd name="connsiteX8526" fmla="*/ 879475 w 7705725"/>
              <a:gd name="connsiteY8526" fmla="*/ 1365568 h 6857998"/>
              <a:gd name="connsiteX8527" fmla="*/ 918211 w 7705725"/>
              <a:gd name="connsiteY8527" fmla="*/ 1396365 h 6857998"/>
              <a:gd name="connsiteX8528" fmla="*/ 923608 w 7705725"/>
              <a:gd name="connsiteY8528" fmla="*/ 1392238 h 6857998"/>
              <a:gd name="connsiteX8529" fmla="*/ 928053 w 7705725"/>
              <a:gd name="connsiteY8529" fmla="*/ 1388110 h 6857998"/>
              <a:gd name="connsiteX8530" fmla="*/ 931863 w 7705725"/>
              <a:gd name="connsiteY8530" fmla="*/ 1383665 h 6857998"/>
              <a:gd name="connsiteX8531" fmla="*/ 935038 w 7705725"/>
              <a:gd name="connsiteY8531" fmla="*/ 1379220 h 6857998"/>
              <a:gd name="connsiteX8532" fmla="*/ 937260 w 7705725"/>
              <a:gd name="connsiteY8532" fmla="*/ 1375093 h 6857998"/>
              <a:gd name="connsiteX8533" fmla="*/ 939165 w 7705725"/>
              <a:gd name="connsiteY8533" fmla="*/ 1370648 h 6857998"/>
              <a:gd name="connsiteX8534" fmla="*/ 941071 w 7705725"/>
              <a:gd name="connsiteY8534" fmla="*/ 1366520 h 6857998"/>
              <a:gd name="connsiteX8535" fmla="*/ 942023 w 7705725"/>
              <a:gd name="connsiteY8535" fmla="*/ 1362075 h 6857998"/>
              <a:gd name="connsiteX8536" fmla="*/ 944881 w 7705725"/>
              <a:gd name="connsiteY8536" fmla="*/ 1353503 h 6857998"/>
              <a:gd name="connsiteX8537" fmla="*/ 946150 w 7705725"/>
              <a:gd name="connsiteY8537" fmla="*/ 1349058 h 6857998"/>
              <a:gd name="connsiteX8538" fmla="*/ 948056 w 7705725"/>
              <a:gd name="connsiteY8538" fmla="*/ 1344613 h 6857998"/>
              <a:gd name="connsiteX8539" fmla="*/ 949960 w 7705725"/>
              <a:gd name="connsiteY8539" fmla="*/ 1340485 h 6857998"/>
              <a:gd name="connsiteX8540" fmla="*/ 952500 w 7705725"/>
              <a:gd name="connsiteY8540" fmla="*/ 1336040 h 6857998"/>
              <a:gd name="connsiteX8541" fmla="*/ 955675 w 7705725"/>
              <a:gd name="connsiteY8541" fmla="*/ 1331913 h 6857998"/>
              <a:gd name="connsiteX8542" fmla="*/ 959803 w 7705725"/>
              <a:gd name="connsiteY8542" fmla="*/ 1327785 h 6857998"/>
              <a:gd name="connsiteX8543" fmla="*/ 964248 w 7705725"/>
              <a:gd name="connsiteY8543" fmla="*/ 1330008 h 6857998"/>
              <a:gd name="connsiteX8544" fmla="*/ 968375 w 7705725"/>
              <a:gd name="connsiteY8544" fmla="*/ 1332230 h 6857998"/>
              <a:gd name="connsiteX8545" fmla="*/ 971868 w 7705725"/>
              <a:gd name="connsiteY8545" fmla="*/ 1334770 h 6857998"/>
              <a:gd name="connsiteX8546" fmla="*/ 975360 w 7705725"/>
              <a:gd name="connsiteY8546" fmla="*/ 1337628 h 6857998"/>
              <a:gd name="connsiteX8547" fmla="*/ 977901 w 7705725"/>
              <a:gd name="connsiteY8547" fmla="*/ 1340485 h 6857998"/>
              <a:gd name="connsiteX8548" fmla="*/ 980123 w 7705725"/>
              <a:gd name="connsiteY8548" fmla="*/ 1343660 h 6857998"/>
              <a:gd name="connsiteX8549" fmla="*/ 982028 w 7705725"/>
              <a:gd name="connsiteY8549" fmla="*/ 1346518 h 6857998"/>
              <a:gd name="connsiteX8550" fmla="*/ 983615 w 7705725"/>
              <a:gd name="connsiteY8550" fmla="*/ 1349693 h 6857998"/>
              <a:gd name="connsiteX8551" fmla="*/ 984568 w 7705725"/>
              <a:gd name="connsiteY8551" fmla="*/ 1352868 h 6857998"/>
              <a:gd name="connsiteX8552" fmla="*/ 985520 w 7705725"/>
              <a:gd name="connsiteY8552" fmla="*/ 1356043 h 6857998"/>
              <a:gd name="connsiteX8553" fmla="*/ 986155 w 7705725"/>
              <a:gd name="connsiteY8553" fmla="*/ 1359535 h 6857998"/>
              <a:gd name="connsiteX8554" fmla="*/ 986155 w 7705725"/>
              <a:gd name="connsiteY8554" fmla="*/ 1362710 h 6857998"/>
              <a:gd name="connsiteX8555" fmla="*/ 985838 w 7705725"/>
              <a:gd name="connsiteY8555" fmla="*/ 1366203 h 6857998"/>
              <a:gd name="connsiteX8556" fmla="*/ 985520 w 7705725"/>
              <a:gd name="connsiteY8556" fmla="*/ 1369695 h 6857998"/>
              <a:gd name="connsiteX8557" fmla="*/ 984568 w 7705725"/>
              <a:gd name="connsiteY8557" fmla="*/ 1372870 h 6857998"/>
              <a:gd name="connsiteX8558" fmla="*/ 983933 w 7705725"/>
              <a:gd name="connsiteY8558" fmla="*/ 1376363 h 6857998"/>
              <a:gd name="connsiteX8559" fmla="*/ 992505 w 7705725"/>
              <a:gd name="connsiteY8559" fmla="*/ 1369695 h 6857998"/>
              <a:gd name="connsiteX8560" fmla="*/ 1001713 w 7705725"/>
              <a:gd name="connsiteY8560" fmla="*/ 1363028 h 6857998"/>
              <a:gd name="connsiteX8561" fmla="*/ 1009968 w 7705725"/>
              <a:gd name="connsiteY8561" fmla="*/ 1356678 h 6857998"/>
              <a:gd name="connsiteX8562" fmla="*/ 1017270 w 7705725"/>
              <a:gd name="connsiteY8562" fmla="*/ 1350645 h 6857998"/>
              <a:gd name="connsiteX8563" fmla="*/ 1023303 w 7705725"/>
              <a:gd name="connsiteY8563" fmla="*/ 1345565 h 6857998"/>
              <a:gd name="connsiteX8564" fmla="*/ 1029653 w 7705725"/>
              <a:gd name="connsiteY8564" fmla="*/ 1340485 h 6857998"/>
              <a:gd name="connsiteX8565" fmla="*/ 1036320 w 7705725"/>
              <a:gd name="connsiteY8565" fmla="*/ 1335723 h 6857998"/>
              <a:gd name="connsiteX8566" fmla="*/ 1043623 w 7705725"/>
              <a:gd name="connsiteY8566" fmla="*/ 1330960 h 6857998"/>
              <a:gd name="connsiteX8567" fmla="*/ 1058228 w 7705725"/>
              <a:gd name="connsiteY8567" fmla="*/ 1322388 h 6857998"/>
              <a:gd name="connsiteX8568" fmla="*/ 1073785 w 7705725"/>
              <a:gd name="connsiteY8568" fmla="*/ 1313815 h 6857998"/>
              <a:gd name="connsiteX8569" fmla="*/ 1089025 w 7705725"/>
              <a:gd name="connsiteY8569" fmla="*/ 1305560 h 6857998"/>
              <a:gd name="connsiteX8570" fmla="*/ 1103948 w 7705725"/>
              <a:gd name="connsiteY8570" fmla="*/ 1296670 h 6857998"/>
              <a:gd name="connsiteX8571" fmla="*/ 1110933 w 7705725"/>
              <a:gd name="connsiteY8571" fmla="*/ 1292225 h 6857998"/>
              <a:gd name="connsiteX8572" fmla="*/ 1118235 w 7705725"/>
              <a:gd name="connsiteY8572" fmla="*/ 1287462 h 6857998"/>
              <a:gd name="connsiteX8573" fmla="*/ 1124586 w 7705725"/>
              <a:gd name="connsiteY8573" fmla="*/ 1282383 h 6857998"/>
              <a:gd name="connsiteX8574" fmla="*/ 1130618 w 7705725"/>
              <a:gd name="connsiteY8574" fmla="*/ 1276668 h 6857998"/>
              <a:gd name="connsiteX8575" fmla="*/ 1136015 w 7705725"/>
              <a:gd name="connsiteY8575" fmla="*/ 1271905 h 6857998"/>
              <a:gd name="connsiteX8576" fmla="*/ 1140778 w 7705725"/>
              <a:gd name="connsiteY8576" fmla="*/ 1266507 h 6857998"/>
              <a:gd name="connsiteX8577" fmla="*/ 1145223 w 7705725"/>
              <a:gd name="connsiteY8577" fmla="*/ 1260793 h 6857998"/>
              <a:gd name="connsiteX8578" fmla="*/ 1149985 w 7705725"/>
              <a:gd name="connsiteY8578" fmla="*/ 1254760 h 6857998"/>
              <a:gd name="connsiteX8579" fmla="*/ 1158240 w 7705725"/>
              <a:gd name="connsiteY8579" fmla="*/ 1242695 h 6857998"/>
              <a:gd name="connsiteX8580" fmla="*/ 1166495 w 7705725"/>
              <a:gd name="connsiteY8580" fmla="*/ 1229995 h 6857998"/>
              <a:gd name="connsiteX8581" fmla="*/ 1174751 w 7705725"/>
              <a:gd name="connsiteY8581" fmla="*/ 1217295 h 6857998"/>
              <a:gd name="connsiteX8582" fmla="*/ 1183958 w 7705725"/>
              <a:gd name="connsiteY8582" fmla="*/ 1203960 h 6857998"/>
              <a:gd name="connsiteX8583" fmla="*/ 1188403 w 7705725"/>
              <a:gd name="connsiteY8583" fmla="*/ 1197610 h 6857998"/>
              <a:gd name="connsiteX8584" fmla="*/ 1193165 w 7705725"/>
              <a:gd name="connsiteY8584" fmla="*/ 1191578 h 6857998"/>
              <a:gd name="connsiteX8585" fmla="*/ 1198563 w 7705725"/>
              <a:gd name="connsiteY8585" fmla="*/ 1185545 h 6857998"/>
              <a:gd name="connsiteX8586" fmla="*/ 1204278 w 7705725"/>
              <a:gd name="connsiteY8586" fmla="*/ 1179513 h 6857998"/>
              <a:gd name="connsiteX8587" fmla="*/ 1215073 w 7705725"/>
              <a:gd name="connsiteY8587" fmla="*/ 1168083 h 6857998"/>
              <a:gd name="connsiteX8588" fmla="*/ 1226185 w 7705725"/>
              <a:gd name="connsiteY8588" fmla="*/ 1157288 h 6857998"/>
              <a:gd name="connsiteX8589" fmla="*/ 1248728 w 7705725"/>
              <a:gd name="connsiteY8589" fmla="*/ 1135380 h 6857998"/>
              <a:gd name="connsiteX8590" fmla="*/ 1272540 w 7705725"/>
              <a:gd name="connsiteY8590" fmla="*/ 1113790 h 6857998"/>
              <a:gd name="connsiteX8591" fmla="*/ 1296353 w 7705725"/>
              <a:gd name="connsiteY8591" fmla="*/ 1091883 h 6857998"/>
              <a:gd name="connsiteX8592" fmla="*/ 1320801 w 7705725"/>
              <a:gd name="connsiteY8592" fmla="*/ 1069340 h 6857998"/>
              <a:gd name="connsiteX8593" fmla="*/ 1345565 w 7705725"/>
              <a:gd name="connsiteY8593" fmla="*/ 1045845 h 6857998"/>
              <a:gd name="connsiteX8594" fmla="*/ 1357948 w 7705725"/>
              <a:gd name="connsiteY8594" fmla="*/ 1033463 h 6857998"/>
              <a:gd name="connsiteX8595" fmla="*/ 1370648 w 7705725"/>
              <a:gd name="connsiteY8595" fmla="*/ 1021080 h 6857998"/>
              <a:gd name="connsiteX8596" fmla="*/ 1383030 w 7705725"/>
              <a:gd name="connsiteY8596" fmla="*/ 1007745 h 6857998"/>
              <a:gd name="connsiteX8597" fmla="*/ 1395413 w 7705725"/>
              <a:gd name="connsiteY8597" fmla="*/ 994410 h 6857998"/>
              <a:gd name="connsiteX8598" fmla="*/ 1407478 w 7705725"/>
              <a:gd name="connsiteY8598" fmla="*/ 981075 h 6857998"/>
              <a:gd name="connsiteX8599" fmla="*/ 1419860 w 7705725"/>
              <a:gd name="connsiteY8599" fmla="*/ 968693 h 6857998"/>
              <a:gd name="connsiteX8600" fmla="*/ 1445260 w 7705725"/>
              <a:gd name="connsiteY8600" fmla="*/ 943610 h 6857998"/>
              <a:gd name="connsiteX8601" fmla="*/ 1457326 w 7705725"/>
              <a:gd name="connsiteY8601" fmla="*/ 931545 h 6857998"/>
              <a:gd name="connsiteX8602" fmla="*/ 1469390 w 7705725"/>
              <a:gd name="connsiteY8602" fmla="*/ 920115 h 6857998"/>
              <a:gd name="connsiteX8603" fmla="*/ 1480503 w 7705725"/>
              <a:gd name="connsiteY8603" fmla="*/ 907733 h 6857998"/>
              <a:gd name="connsiteX8604" fmla="*/ 1490981 w 7705725"/>
              <a:gd name="connsiteY8604" fmla="*/ 896303 h 6857998"/>
              <a:gd name="connsiteX8605" fmla="*/ 1495425 w 7705725"/>
              <a:gd name="connsiteY8605" fmla="*/ 890270 h 6857998"/>
              <a:gd name="connsiteX8606" fmla="*/ 1499553 w 7705725"/>
              <a:gd name="connsiteY8606" fmla="*/ 884238 h 6857998"/>
              <a:gd name="connsiteX8607" fmla="*/ 1507491 w 7705725"/>
              <a:gd name="connsiteY8607" fmla="*/ 871538 h 6857998"/>
              <a:gd name="connsiteX8608" fmla="*/ 1497648 w 7705725"/>
              <a:gd name="connsiteY8608" fmla="*/ 879158 h 6857998"/>
              <a:gd name="connsiteX8609" fmla="*/ 1492250 w 7705725"/>
              <a:gd name="connsiteY8609" fmla="*/ 882650 h 6857998"/>
              <a:gd name="connsiteX8610" fmla="*/ 1487171 w 7705725"/>
              <a:gd name="connsiteY8610" fmla="*/ 886143 h 6857998"/>
              <a:gd name="connsiteX8611" fmla="*/ 1485583 w 7705725"/>
              <a:gd name="connsiteY8611" fmla="*/ 883603 h 6857998"/>
              <a:gd name="connsiteX8612" fmla="*/ 1484313 w 7705725"/>
              <a:gd name="connsiteY8612" fmla="*/ 881380 h 6857998"/>
              <a:gd name="connsiteX8613" fmla="*/ 1483360 w 7705725"/>
              <a:gd name="connsiteY8613" fmla="*/ 879158 h 6857998"/>
              <a:gd name="connsiteX8614" fmla="*/ 1483043 w 7705725"/>
              <a:gd name="connsiteY8614" fmla="*/ 876935 h 6857998"/>
              <a:gd name="connsiteX8615" fmla="*/ 1482090 w 7705725"/>
              <a:gd name="connsiteY8615" fmla="*/ 872808 h 6857998"/>
              <a:gd name="connsiteX8616" fmla="*/ 1482408 w 7705725"/>
              <a:gd name="connsiteY8616" fmla="*/ 868998 h 6857998"/>
              <a:gd name="connsiteX8617" fmla="*/ 1483678 w 7705725"/>
              <a:gd name="connsiteY8617" fmla="*/ 865188 h 6857998"/>
              <a:gd name="connsiteX8618" fmla="*/ 1485265 w 7705725"/>
              <a:gd name="connsiteY8618" fmla="*/ 862013 h 6857998"/>
              <a:gd name="connsiteX8619" fmla="*/ 1486535 w 7705725"/>
              <a:gd name="connsiteY8619" fmla="*/ 858203 h 6857998"/>
              <a:gd name="connsiteX8620" fmla="*/ 1489075 w 7705725"/>
              <a:gd name="connsiteY8620" fmla="*/ 855028 h 6857998"/>
              <a:gd name="connsiteX8621" fmla="*/ 1492568 w 7705725"/>
              <a:gd name="connsiteY8621" fmla="*/ 848043 h 6857998"/>
              <a:gd name="connsiteX8622" fmla="*/ 1494156 w 7705725"/>
              <a:gd name="connsiteY8622" fmla="*/ 844550 h 6857998"/>
              <a:gd name="connsiteX8623" fmla="*/ 1495425 w 7705725"/>
              <a:gd name="connsiteY8623" fmla="*/ 840740 h 6857998"/>
              <a:gd name="connsiteX8624" fmla="*/ 1495743 w 7705725"/>
              <a:gd name="connsiteY8624" fmla="*/ 836930 h 6857998"/>
              <a:gd name="connsiteX8625" fmla="*/ 1495108 w 7705725"/>
              <a:gd name="connsiteY8625" fmla="*/ 832803 h 6857998"/>
              <a:gd name="connsiteX8626" fmla="*/ 1494473 w 7705725"/>
              <a:gd name="connsiteY8626" fmla="*/ 830580 h 6857998"/>
              <a:gd name="connsiteX8627" fmla="*/ 1493520 w 7705725"/>
              <a:gd name="connsiteY8627" fmla="*/ 828358 h 6857998"/>
              <a:gd name="connsiteX8628" fmla="*/ 1492250 w 7705725"/>
              <a:gd name="connsiteY8628" fmla="*/ 826135 h 6857998"/>
              <a:gd name="connsiteX8629" fmla="*/ 1491298 w 7705725"/>
              <a:gd name="connsiteY8629" fmla="*/ 823278 h 6857998"/>
              <a:gd name="connsiteX8630" fmla="*/ 1488440 w 7705725"/>
              <a:gd name="connsiteY8630" fmla="*/ 825183 h 6857998"/>
              <a:gd name="connsiteX8631" fmla="*/ 1486218 w 7705725"/>
              <a:gd name="connsiteY8631" fmla="*/ 827088 h 6857998"/>
              <a:gd name="connsiteX8632" fmla="*/ 1481773 w 7705725"/>
              <a:gd name="connsiteY8632" fmla="*/ 831850 h 6857998"/>
              <a:gd name="connsiteX8633" fmla="*/ 1477646 w 7705725"/>
              <a:gd name="connsiteY8633" fmla="*/ 836930 h 6857998"/>
              <a:gd name="connsiteX8634" fmla="*/ 1473836 w 7705725"/>
              <a:gd name="connsiteY8634" fmla="*/ 842645 h 6857998"/>
              <a:gd name="connsiteX8635" fmla="*/ 1466215 w 7705725"/>
              <a:gd name="connsiteY8635" fmla="*/ 855028 h 6857998"/>
              <a:gd name="connsiteX8636" fmla="*/ 1458913 w 7705725"/>
              <a:gd name="connsiteY8636" fmla="*/ 867410 h 6857998"/>
              <a:gd name="connsiteX8637" fmla="*/ 1454785 w 7705725"/>
              <a:gd name="connsiteY8637" fmla="*/ 873125 h 6857998"/>
              <a:gd name="connsiteX8638" fmla="*/ 1450340 w 7705725"/>
              <a:gd name="connsiteY8638" fmla="*/ 878523 h 6857998"/>
              <a:gd name="connsiteX8639" fmla="*/ 1445895 w 7705725"/>
              <a:gd name="connsiteY8639" fmla="*/ 882968 h 6857998"/>
              <a:gd name="connsiteX8640" fmla="*/ 1443673 w 7705725"/>
              <a:gd name="connsiteY8640" fmla="*/ 884873 h 6857998"/>
              <a:gd name="connsiteX8641" fmla="*/ 1441450 w 7705725"/>
              <a:gd name="connsiteY8641" fmla="*/ 886778 h 6857998"/>
              <a:gd name="connsiteX8642" fmla="*/ 1438910 w 7705725"/>
              <a:gd name="connsiteY8642" fmla="*/ 888365 h 6857998"/>
              <a:gd name="connsiteX8643" fmla="*/ 1436053 w 7705725"/>
              <a:gd name="connsiteY8643" fmla="*/ 889318 h 6857998"/>
              <a:gd name="connsiteX8644" fmla="*/ 1433195 w 7705725"/>
              <a:gd name="connsiteY8644" fmla="*/ 890270 h 6857998"/>
              <a:gd name="connsiteX8645" fmla="*/ 1430338 w 7705725"/>
              <a:gd name="connsiteY8645" fmla="*/ 890905 h 6857998"/>
              <a:gd name="connsiteX8646" fmla="*/ 1427481 w 7705725"/>
              <a:gd name="connsiteY8646" fmla="*/ 891223 h 6857998"/>
              <a:gd name="connsiteX8647" fmla="*/ 1423988 w 7705725"/>
              <a:gd name="connsiteY8647" fmla="*/ 890905 h 6857998"/>
              <a:gd name="connsiteX8648" fmla="*/ 1420813 w 7705725"/>
              <a:gd name="connsiteY8648" fmla="*/ 890588 h 6857998"/>
              <a:gd name="connsiteX8649" fmla="*/ 1417321 w 7705725"/>
              <a:gd name="connsiteY8649" fmla="*/ 889318 h 6857998"/>
              <a:gd name="connsiteX8650" fmla="*/ 1414146 w 7705725"/>
              <a:gd name="connsiteY8650" fmla="*/ 885508 h 6857998"/>
              <a:gd name="connsiteX8651" fmla="*/ 1412240 w 7705725"/>
              <a:gd name="connsiteY8651" fmla="*/ 882333 h 6857998"/>
              <a:gd name="connsiteX8652" fmla="*/ 1410971 w 7705725"/>
              <a:gd name="connsiteY8652" fmla="*/ 878840 h 6857998"/>
              <a:gd name="connsiteX8653" fmla="*/ 1409700 w 7705725"/>
              <a:gd name="connsiteY8653" fmla="*/ 876300 h 6857998"/>
              <a:gd name="connsiteX8654" fmla="*/ 1409065 w 7705725"/>
              <a:gd name="connsiteY8654" fmla="*/ 873443 h 6857998"/>
              <a:gd name="connsiteX8655" fmla="*/ 1409065 w 7705725"/>
              <a:gd name="connsiteY8655" fmla="*/ 871538 h 6857998"/>
              <a:gd name="connsiteX8656" fmla="*/ 1409383 w 7705725"/>
              <a:gd name="connsiteY8656" fmla="*/ 869950 h 6857998"/>
              <a:gd name="connsiteX8657" fmla="*/ 1409700 w 7705725"/>
              <a:gd name="connsiteY8657" fmla="*/ 868045 h 6857998"/>
              <a:gd name="connsiteX8658" fmla="*/ 1410971 w 7705725"/>
              <a:gd name="connsiteY8658" fmla="*/ 866775 h 6857998"/>
              <a:gd name="connsiteX8659" fmla="*/ 1411923 w 7705725"/>
              <a:gd name="connsiteY8659" fmla="*/ 865188 h 6857998"/>
              <a:gd name="connsiteX8660" fmla="*/ 1413510 w 7705725"/>
              <a:gd name="connsiteY8660" fmla="*/ 864553 h 6857998"/>
              <a:gd name="connsiteX8661" fmla="*/ 1415098 w 7705725"/>
              <a:gd name="connsiteY8661" fmla="*/ 863283 h 6857998"/>
              <a:gd name="connsiteX8662" fmla="*/ 1418908 w 7705725"/>
              <a:gd name="connsiteY8662" fmla="*/ 862013 h 6857998"/>
              <a:gd name="connsiteX8663" fmla="*/ 1423035 w 7705725"/>
              <a:gd name="connsiteY8663" fmla="*/ 860743 h 6857998"/>
              <a:gd name="connsiteX8664" fmla="*/ 1427481 w 7705725"/>
              <a:gd name="connsiteY8664" fmla="*/ 859155 h 6857998"/>
              <a:gd name="connsiteX8665" fmla="*/ 1431608 w 7705725"/>
              <a:gd name="connsiteY8665" fmla="*/ 857568 h 6857998"/>
              <a:gd name="connsiteX8666" fmla="*/ 1435418 w 7705725"/>
              <a:gd name="connsiteY8666" fmla="*/ 855980 h 6857998"/>
              <a:gd name="connsiteX8667" fmla="*/ 1437005 w 7705725"/>
              <a:gd name="connsiteY8667" fmla="*/ 854393 h 6857998"/>
              <a:gd name="connsiteX8668" fmla="*/ 1437958 w 7705725"/>
              <a:gd name="connsiteY8668" fmla="*/ 852805 h 6857998"/>
              <a:gd name="connsiteX8669" fmla="*/ 1439228 w 7705725"/>
              <a:gd name="connsiteY8669" fmla="*/ 851218 h 6857998"/>
              <a:gd name="connsiteX8670" fmla="*/ 1439863 w 7705725"/>
              <a:gd name="connsiteY8670" fmla="*/ 849313 h 6857998"/>
              <a:gd name="connsiteX8671" fmla="*/ 1440180 w 7705725"/>
              <a:gd name="connsiteY8671" fmla="*/ 847090 h 6857998"/>
              <a:gd name="connsiteX8672" fmla="*/ 1440180 w 7705725"/>
              <a:gd name="connsiteY8672" fmla="*/ 844550 h 6857998"/>
              <a:gd name="connsiteX8673" fmla="*/ 1439863 w 7705725"/>
              <a:gd name="connsiteY8673" fmla="*/ 841375 h 6857998"/>
              <a:gd name="connsiteX8674" fmla="*/ 1439228 w 7705725"/>
              <a:gd name="connsiteY8674" fmla="*/ 838518 h 6857998"/>
              <a:gd name="connsiteX8675" fmla="*/ 1437641 w 7705725"/>
              <a:gd name="connsiteY8675" fmla="*/ 834708 h 6857998"/>
              <a:gd name="connsiteX8676" fmla="*/ 1435735 w 7705725"/>
              <a:gd name="connsiteY8676" fmla="*/ 830580 h 6857998"/>
              <a:gd name="connsiteX8677" fmla="*/ 1439863 w 7705725"/>
              <a:gd name="connsiteY8677" fmla="*/ 827088 h 6857998"/>
              <a:gd name="connsiteX8678" fmla="*/ 1443991 w 7705725"/>
              <a:gd name="connsiteY8678" fmla="*/ 824230 h 6857998"/>
              <a:gd name="connsiteX8679" fmla="*/ 1448118 w 7705725"/>
              <a:gd name="connsiteY8679" fmla="*/ 822008 h 6857998"/>
              <a:gd name="connsiteX8680" fmla="*/ 1451928 w 7705725"/>
              <a:gd name="connsiteY8680" fmla="*/ 820738 h 6857998"/>
              <a:gd name="connsiteX8681" fmla="*/ 1456055 w 7705725"/>
              <a:gd name="connsiteY8681" fmla="*/ 819468 h 6857998"/>
              <a:gd name="connsiteX8682" fmla="*/ 1460183 w 7705725"/>
              <a:gd name="connsiteY8682" fmla="*/ 818833 h 6857998"/>
              <a:gd name="connsiteX8683" fmla="*/ 1467803 w 7705725"/>
              <a:gd name="connsiteY8683" fmla="*/ 818198 h 6857998"/>
              <a:gd name="connsiteX8684" fmla="*/ 1471930 w 7705725"/>
              <a:gd name="connsiteY8684" fmla="*/ 817880 h 6857998"/>
              <a:gd name="connsiteX8685" fmla="*/ 1475740 w 7705725"/>
              <a:gd name="connsiteY8685" fmla="*/ 817245 h 6857998"/>
              <a:gd name="connsiteX8686" fmla="*/ 1479868 w 7705725"/>
              <a:gd name="connsiteY8686" fmla="*/ 816293 h 6857998"/>
              <a:gd name="connsiteX8687" fmla="*/ 1483996 w 7705725"/>
              <a:gd name="connsiteY8687" fmla="*/ 815023 h 6857998"/>
              <a:gd name="connsiteX8688" fmla="*/ 1487805 w 7705725"/>
              <a:gd name="connsiteY8688" fmla="*/ 812800 h 6857998"/>
              <a:gd name="connsiteX8689" fmla="*/ 1491933 w 7705725"/>
              <a:gd name="connsiteY8689" fmla="*/ 810260 h 6857998"/>
              <a:gd name="connsiteX8690" fmla="*/ 1496060 w 7705725"/>
              <a:gd name="connsiteY8690" fmla="*/ 806768 h 6857998"/>
              <a:gd name="connsiteX8691" fmla="*/ 1500188 w 7705725"/>
              <a:gd name="connsiteY8691" fmla="*/ 802323 h 6857998"/>
              <a:gd name="connsiteX8692" fmla="*/ 1502093 w 7705725"/>
              <a:gd name="connsiteY8692" fmla="*/ 799783 h 6857998"/>
              <a:gd name="connsiteX8693" fmla="*/ 1503045 w 7705725"/>
              <a:gd name="connsiteY8693" fmla="*/ 796925 h 6857998"/>
              <a:gd name="connsiteX8694" fmla="*/ 1503998 w 7705725"/>
              <a:gd name="connsiteY8694" fmla="*/ 791210 h 6857998"/>
              <a:gd name="connsiteX8695" fmla="*/ 1504633 w 7705725"/>
              <a:gd name="connsiteY8695" fmla="*/ 788353 h 6857998"/>
              <a:gd name="connsiteX8696" fmla="*/ 1505903 w 7705725"/>
              <a:gd name="connsiteY8696" fmla="*/ 785813 h 6857998"/>
              <a:gd name="connsiteX8697" fmla="*/ 1507491 w 7705725"/>
              <a:gd name="connsiteY8697" fmla="*/ 782955 h 6857998"/>
              <a:gd name="connsiteX8698" fmla="*/ 1508443 w 7705725"/>
              <a:gd name="connsiteY8698" fmla="*/ 782003 h 6857998"/>
              <a:gd name="connsiteX8699" fmla="*/ 1510030 w 7705725"/>
              <a:gd name="connsiteY8699" fmla="*/ 780733 h 6857998"/>
              <a:gd name="connsiteX8700" fmla="*/ 1504633 w 7705725"/>
              <a:gd name="connsiteY8700" fmla="*/ 772160 h 6857998"/>
              <a:gd name="connsiteX8701" fmla="*/ 1499870 w 7705725"/>
              <a:gd name="connsiteY8701" fmla="*/ 764540 h 6857998"/>
              <a:gd name="connsiteX8702" fmla="*/ 1497331 w 7705725"/>
              <a:gd name="connsiteY8702" fmla="*/ 761048 h 6857998"/>
              <a:gd name="connsiteX8703" fmla="*/ 1494473 w 7705725"/>
              <a:gd name="connsiteY8703" fmla="*/ 758190 h 6857998"/>
              <a:gd name="connsiteX8704" fmla="*/ 1491615 w 7705725"/>
              <a:gd name="connsiteY8704" fmla="*/ 755650 h 6857998"/>
              <a:gd name="connsiteX8705" fmla="*/ 1489075 w 7705725"/>
              <a:gd name="connsiteY8705" fmla="*/ 753745 h 6857998"/>
              <a:gd name="connsiteX8706" fmla="*/ 1486218 w 7705725"/>
              <a:gd name="connsiteY8706" fmla="*/ 751840 h 6857998"/>
              <a:gd name="connsiteX8707" fmla="*/ 1483360 w 7705725"/>
              <a:gd name="connsiteY8707" fmla="*/ 750253 h 6857998"/>
              <a:gd name="connsiteX8708" fmla="*/ 1480503 w 7705725"/>
              <a:gd name="connsiteY8708" fmla="*/ 748983 h 6857998"/>
              <a:gd name="connsiteX8709" fmla="*/ 1477646 w 7705725"/>
              <a:gd name="connsiteY8709" fmla="*/ 748665 h 6857998"/>
              <a:gd name="connsiteX8710" fmla="*/ 1474470 w 7705725"/>
              <a:gd name="connsiteY8710" fmla="*/ 748348 h 6857998"/>
              <a:gd name="connsiteX8711" fmla="*/ 1471930 w 7705725"/>
              <a:gd name="connsiteY8711" fmla="*/ 748665 h 6857998"/>
              <a:gd name="connsiteX8712" fmla="*/ 1468438 w 7705725"/>
              <a:gd name="connsiteY8712" fmla="*/ 749618 h 6857998"/>
              <a:gd name="connsiteX8713" fmla="*/ 1465580 w 7705725"/>
              <a:gd name="connsiteY8713" fmla="*/ 750570 h 6857998"/>
              <a:gd name="connsiteX8714" fmla="*/ 1467486 w 7705725"/>
              <a:gd name="connsiteY8714" fmla="*/ 747713 h 6857998"/>
              <a:gd name="connsiteX8715" fmla="*/ 1468438 w 7705725"/>
              <a:gd name="connsiteY8715" fmla="*/ 744538 h 6857998"/>
              <a:gd name="connsiteX8716" fmla="*/ 1469708 w 7705725"/>
              <a:gd name="connsiteY8716" fmla="*/ 741680 h 6857998"/>
              <a:gd name="connsiteX8717" fmla="*/ 1470978 w 7705725"/>
              <a:gd name="connsiteY8717" fmla="*/ 738505 h 6857998"/>
              <a:gd name="connsiteX8718" fmla="*/ 1471930 w 7705725"/>
              <a:gd name="connsiteY8718" fmla="*/ 732155 h 6857998"/>
              <a:gd name="connsiteX8719" fmla="*/ 1472248 w 7705725"/>
              <a:gd name="connsiteY8719" fmla="*/ 725488 h 6857998"/>
              <a:gd name="connsiteX8720" fmla="*/ 1472248 w 7705725"/>
              <a:gd name="connsiteY8720" fmla="*/ 718503 h 6857998"/>
              <a:gd name="connsiteX8721" fmla="*/ 1471613 w 7705725"/>
              <a:gd name="connsiteY8721" fmla="*/ 711518 h 6857998"/>
              <a:gd name="connsiteX8722" fmla="*/ 1470025 w 7705725"/>
              <a:gd name="connsiteY8722" fmla="*/ 704533 h 6857998"/>
              <a:gd name="connsiteX8723" fmla="*/ 1468438 w 7705725"/>
              <a:gd name="connsiteY8723" fmla="*/ 697865 h 6857998"/>
              <a:gd name="connsiteX8724" fmla="*/ 1466850 w 7705725"/>
              <a:gd name="connsiteY8724" fmla="*/ 690880 h 6857998"/>
              <a:gd name="connsiteX8725" fmla="*/ 1464311 w 7705725"/>
              <a:gd name="connsiteY8725" fmla="*/ 684530 h 6857998"/>
              <a:gd name="connsiteX8726" fmla="*/ 1459865 w 7705725"/>
              <a:gd name="connsiteY8726" fmla="*/ 672783 h 6857998"/>
              <a:gd name="connsiteX8727" fmla="*/ 1455420 w 7705725"/>
              <a:gd name="connsiteY8727" fmla="*/ 662623 h 6857998"/>
              <a:gd name="connsiteX8728" fmla="*/ 1451610 w 7705725"/>
              <a:gd name="connsiteY8728" fmla="*/ 655320 h 6857998"/>
              <a:gd name="connsiteX8729" fmla="*/ 1448118 w 7705725"/>
              <a:gd name="connsiteY8729" fmla="*/ 652463 h 6857998"/>
              <a:gd name="connsiteX8730" fmla="*/ 1444308 w 7705725"/>
              <a:gd name="connsiteY8730" fmla="*/ 650558 h 6857998"/>
              <a:gd name="connsiteX8731" fmla="*/ 1441133 w 7705725"/>
              <a:gd name="connsiteY8731" fmla="*/ 649288 h 6857998"/>
              <a:gd name="connsiteX8732" fmla="*/ 1437958 w 7705725"/>
              <a:gd name="connsiteY8732" fmla="*/ 648018 h 6857998"/>
              <a:gd name="connsiteX8733" fmla="*/ 1435100 w 7705725"/>
              <a:gd name="connsiteY8733" fmla="*/ 647383 h 6857998"/>
              <a:gd name="connsiteX8734" fmla="*/ 1431925 w 7705725"/>
              <a:gd name="connsiteY8734" fmla="*/ 646748 h 6857998"/>
              <a:gd name="connsiteX8735" fmla="*/ 1429068 w 7705725"/>
              <a:gd name="connsiteY8735" fmla="*/ 647383 h 6857998"/>
              <a:gd name="connsiteX8736" fmla="*/ 1426210 w 7705725"/>
              <a:gd name="connsiteY8736" fmla="*/ 647700 h 6857998"/>
              <a:gd name="connsiteX8737" fmla="*/ 1423670 w 7705725"/>
              <a:gd name="connsiteY8737" fmla="*/ 648335 h 6857998"/>
              <a:gd name="connsiteX8738" fmla="*/ 1421131 w 7705725"/>
              <a:gd name="connsiteY8738" fmla="*/ 649605 h 6857998"/>
              <a:gd name="connsiteX8739" fmla="*/ 1418908 w 7705725"/>
              <a:gd name="connsiteY8739" fmla="*/ 650875 h 6857998"/>
              <a:gd name="connsiteX8740" fmla="*/ 1416050 w 7705725"/>
              <a:gd name="connsiteY8740" fmla="*/ 652463 h 6857998"/>
              <a:gd name="connsiteX8741" fmla="*/ 1411605 w 7705725"/>
              <a:gd name="connsiteY8741" fmla="*/ 655955 h 6857998"/>
              <a:gd name="connsiteX8742" fmla="*/ 1407478 w 7705725"/>
              <a:gd name="connsiteY8742" fmla="*/ 660083 h 6857998"/>
              <a:gd name="connsiteX8743" fmla="*/ 1398905 w 7705725"/>
              <a:gd name="connsiteY8743" fmla="*/ 668973 h 6857998"/>
              <a:gd name="connsiteX8744" fmla="*/ 1394143 w 7705725"/>
              <a:gd name="connsiteY8744" fmla="*/ 673418 h 6857998"/>
              <a:gd name="connsiteX8745" fmla="*/ 1389698 w 7705725"/>
              <a:gd name="connsiteY8745" fmla="*/ 676593 h 6857998"/>
              <a:gd name="connsiteX8746" fmla="*/ 1387476 w 7705725"/>
              <a:gd name="connsiteY8746" fmla="*/ 678180 h 6857998"/>
              <a:gd name="connsiteX8747" fmla="*/ 1384935 w 7705725"/>
              <a:gd name="connsiteY8747" fmla="*/ 679768 h 6857998"/>
              <a:gd name="connsiteX8748" fmla="*/ 1382713 w 7705725"/>
              <a:gd name="connsiteY8748" fmla="*/ 680720 h 6857998"/>
              <a:gd name="connsiteX8749" fmla="*/ 1379855 w 7705725"/>
              <a:gd name="connsiteY8749" fmla="*/ 681673 h 6857998"/>
              <a:gd name="connsiteX8750" fmla="*/ 1377316 w 7705725"/>
              <a:gd name="connsiteY8750" fmla="*/ 681990 h 6857998"/>
              <a:gd name="connsiteX8751" fmla="*/ 1374141 w 7705725"/>
              <a:gd name="connsiteY8751" fmla="*/ 681990 h 6857998"/>
              <a:gd name="connsiteX8752" fmla="*/ 1371283 w 7705725"/>
              <a:gd name="connsiteY8752" fmla="*/ 681990 h 6857998"/>
              <a:gd name="connsiteX8753" fmla="*/ 1368108 w 7705725"/>
              <a:gd name="connsiteY8753" fmla="*/ 681355 h 6857998"/>
              <a:gd name="connsiteX8754" fmla="*/ 1363981 w 7705725"/>
              <a:gd name="connsiteY8754" fmla="*/ 676275 h 6857998"/>
              <a:gd name="connsiteX8755" fmla="*/ 1362710 w 7705725"/>
              <a:gd name="connsiteY8755" fmla="*/ 673735 h 6857998"/>
              <a:gd name="connsiteX8756" fmla="*/ 1361440 w 7705725"/>
              <a:gd name="connsiteY8756" fmla="*/ 671830 h 6857998"/>
              <a:gd name="connsiteX8757" fmla="*/ 1360806 w 7705725"/>
              <a:gd name="connsiteY8757" fmla="*/ 669925 h 6857998"/>
              <a:gd name="connsiteX8758" fmla="*/ 1360488 w 7705725"/>
              <a:gd name="connsiteY8758" fmla="*/ 668020 h 6857998"/>
              <a:gd name="connsiteX8759" fmla="*/ 1360488 w 7705725"/>
              <a:gd name="connsiteY8759" fmla="*/ 666115 h 6857998"/>
              <a:gd name="connsiteX8760" fmla="*/ 1360488 w 7705725"/>
              <a:gd name="connsiteY8760" fmla="*/ 664528 h 6857998"/>
              <a:gd name="connsiteX8761" fmla="*/ 1361123 w 7705725"/>
              <a:gd name="connsiteY8761" fmla="*/ 662940 h 6857998"/>
              <a:gd name="connsiteX8762" fmla="*/ 1361758 w 7705725"/>
              <a:gd name="connsiteY8762" fmla="*/ 661988 h 6857998"/>
              <a:gd name="connsiteX8763" fmla="*/ 1362710 w 7705725"/>
              <a:gd name="connsiteY8763" fmla="*/ 660400 h 6857998"/>
              <a:gd name="connsiteX8764" fmla="*/ 1363663 w 7705725"/>
              <a:gd name="connsiteY8764" fmla="*/ 659448 h 6857998"/>
              <a:gd name="connsiteX8765" fmla="*/ 1366838 w 7705725"/>
              <a:gd name="connsiteY8765" fmla="*/ 657543 h 6857998"/>
              <a:gd name="connsiteX8766" fmla="*/ 1370013 w 7705725"/>
              <a:gd name="connsiteY8766" fmla="*/ 655955 h 6857998"/>
              <a:gd name="connsiteX8767" fmla="*/ 1373823 w 7705725"/>
              <a:gd name="connsiteY8767" fmla="*/ 654368 h 6857998"/>
              <a:gd name="connsiteX8768" fmla="*/ 1377633 w 7705725"/>
              <a:gd name="connsiteY8768" fmla="*/ 653415 h 6857998"/>
              <a:gd name="connsiteX8769" fmla="*/ 1385570 w 7705725"/>
              <a:gd name="connsiteY8769" fmla="*/ 650875 h 6857998"/>
              <a:gd name="connsiteX8770" fmla="*/ 1392555 w 7705725"/>
              <a:gd name="connsiteY8770" fmla="*/ 649605 h 6857998"/>
              <a:gd name="connsiteX8771" fmla="*/ 1394778 w 7705725"/>
              <a:gd name="connsiteY8771" fmla="*/ 648335 h 6857998"/>
              <a:gd name="connsiteX8772" fmla="*/ 1396048 w 7705725"/>
              <a:gd name="connsiteY8772" fmla="*/ 647383 h 6857998"/>
              <a:gd name="connsiteX8773" fmla="*/ 1397636 w 7705725"/>
              <a:gd name="connsiteY8773" fmla="*/ 645795 h 6857998"/>
              <a:gd name="connsiteX8774" fmla="*/ 1397953 w 7705725"/>
              <a:gd name="connsiteY8774" fmla="*/ 644208 h 6857998"/>
              <a:gd name="connsiteX8775" fmla="*/ 1398588 w 7705725"/>
              <a:gd name="connsiteY8775" fmla="*/ 642303 h 6857998"/>
              <a:gd name="connsiteX8776" fmla="*/ 1398588 w 7705725"/>
              <a:gd name="connsiteY8776" fmla="*/ 640398 h 6857998"/>
              <a:gd name="connsiteX8777" fmla="*/ 1397953 w 7705725"/>
              <a:gd name="connsiteY8777" fmla="*/ 638493 h 6857998"/>
              <a:gd name="connsiteX8778" fmla="*/ 1397318 w 7705725"/>
              <a:gd name="connsiteY8778" fmla="*/ 636270 h 6857998"/>
              <a:gd name="connsiteX8779" fmla="*/ 1395413 w 7705725"/>
              <a:gd name="connsiteY8779" fmla="*/ 632460 h 6857998"/>
              <a:gd name="connsiteX8780" fmla="*/ 1391603 w 7705725"/>
              <a:gd name="connsiteY8780" fmla="*/ 625475 h 6857998"/>
              <a:gd name="connsiteX8781" fmla="*/ 1390968 w 7705725"/>
              <a:gd name="connsiteY8781" fmla="*/ 622618 h 6857998"/>
              <a:gd name="connsiteX8782" fmla="*/ 1390968 w 7705725"/>
              <a:gd name="connsiteY8782" fmla="*/ 621665 h 6857998"/>
              <a:gd name="connsiteX8783" fmla="*/ 1391285 w 7705725"/>
              <a:gd name="connsiteY8783" fmla="*/ 620713 h 6857998"/>
              <a:gd name="connsiteX8784" fmla="*/ 1395413 w 7705725"/>
              <a:gd name="connsiteY8784" fmla="*/ 616268 h 6857998"/>
              <a:gd name="connsiteX8785" fmla="*/ 1399858 w 7705725"/>
              <a:gd name="connsiteY8785" fmla="*/ 611823 h 6857998"/>
              <a:gd name="connsiteX8786" fmla="*/ 1404620 w 7705725"/>
              <a:gd name="connsiteY8786" fmla="*/ 607695 h 6857998"/>
              <a:gd name="connsiteX8787" fmla="*/ 1409383 w 7705725"/>
              <a:gd name="connsiteY8787" fmla="*/ 603250 h 6857998"/>
              <a:gd name="connsiteX8788" fmla="*/ 1420178 w 7705725"/>
              <a:gd name="connsiteY8788" fmla="*/ 595313 h 6857998"/>
              <a:gd name="connsiteX8789" fmla="*/ 1431925 w 7705725"/>
              <a:gd name="connsiteY8789" fmla="*/ 587058 h 6857998"/>
              <a:gd name="connsiteX8790" fmla="*/ 1444308 w 7705725"/>
              <a:gd name="connsiteY8790" fmla="*/ 578168 h 6857998"/>
              <a:gd name="connsiteX8791" fmla="*/ 1457326 w 7705725"/>
              <a:gd name="connsiteY8791" fmla="*/ 569278 h 6857998"/>
              <a:gd name="connsiteX8792" fmla="*/ 1470025 w 7705725"/>
              <a:gd name="connsiteY8792" fmla="*/ 559118 h 6857998"/>
              <a:gd name="connsiteX8793" fmla="*/ 1477011 w 7705725"/>
              <a:gd name="connsiteY8793" fmla="*/ 553720 h 6857998"/>
              <a:gd name="connsiteX8794" fmla="*/ 1483360 w 7705725"/>
              <a:gd name="connsiteY8794" fmla="*/ 548005 h 6857998"/>
              <a:gd name="connsiteX8795" fmla="*/ 1485900 w 7705725"/>
              <a:gd name="connsiteY8795" fmla="*/ 549275 h 6857998"/>
              <a:gd name="connsiteX8796" fmla="*/ 1488440 w 7705725"/>
              <a:gd name="connsiteY8796" fmla="*/ 550545 h 6857998"/>
              <a:gd name="connsiteX8797" fmla="*/ 1493838 w 7705725"/>
              <a:gd name="connsiteY8797" fmla="*/ 554038 h 6857998"/>
              <a:gd name="connsiteX8798" fmla="*/ 1499235 w 7705725"/>
              <a:gd name="connsiteY8798" fmla="*/ 558483 h 6857998"/>
              <a:gd name="connsiteX8799" fmla="*/ 1503998 w 7705725"/>
              <a:gd name="connsiteY8799" fmla="*/ 563880 h 6857998"/>
              <a:gd name="connsiteX8800" fmla="*/ 1509395 w 7705725"/>
              <a:gd name="connsiteY8800" fmla="*/ 569595 h 6857998"/>
              <a:gd name="connsiteX8801" fmla="*/ 1513841 w 7705725"/>
              <a:gd name="connsiteY8801" fmla="*/ 575945 h 6857998"/>
              <a:gd name="connsiteX8802" fmla="*/ 1518285 w 7705725"/>
              <a:gd name="connsiteY8802" fmla="*/ 582613 h 6857998"/>
              <a:gd name="connsiteX8803" fmla="*/ 1522095 w 7705725"/>
              <a:gd name="connsiteY8803" fmla="*/ 589598 h 6857998"/>
              <a:gd name="connsiteX8804" fmla="*/ 1525588 w 7705725"/>
              <a:gd name="connsiteY8804" fmla="*/ 596583 h 6857998"/>
              <a:gd name="connsiteX8805" fmla="*/ 1528128 w 7705725"/>
              <a:gd name="connsiteY8805" fmla="*/ 603885 h 6857998"/>
              <a:gd name="connsiteX8806" fmla="*/ 1530033 w 7705725"/>
              <a:gd name="connsiteY8806" fmla="*/ 610553 h 6857998"/>
              <a:gd name="connsiteX8807" fmla="*/ 1531620 w 7705725"/>
              <a:gd name="connsiteY8807" fmla="*/ 617538 h 6857998"/>
              <a:gd name="connsiteX8808" fmla="*/ 1531620 w 7705725"/>
              <a:gd name="connsiteY8808" fmla="*/ 620395 h 6857998"/>
              <a:gd name="connsiteX8809" fmla="*/ 1531938 w 7705725"/>
              <a:gd name="connsiteY8809" fmla="*/ 623570 h 6857998"/>
              <a:gd name="connsiteX8810" fmla="*/ 1531620 w 7705725"/>
              <a:gd name="connsiteY8810" fmla="*/ 626428 h 6857998"/>
              <a:gd name="connsiteX8811" fmla="*/ 1531303 w 7705725"/>
              <a:gd name="connsiteY8811" fmla="*/ 629285 h 6857998"/>
              <a:gd name="connsiteX8812" fmla="*/ 1530351 w 7705725"/>
              <a:gd name="connsiteY8812" fmla="*/ 631825 h 6857998"/>
              <a:gd name="connsiteX8813" fmla="*/ 1529398 w 7705725"/>
              <a:gd name="connsiteY8813" fmla="*/ 634048 h 6857998"/>
              <a:gd name="connsiteX8814" fmla="*/ 1528128 w 7705725"/>
              <a:gd name="connsiteY8814" fmla="*/ 636270 h 6857998"/>
              <a:gd name="connsiteX8815" fmla="*/ 1526540 w 7705725"/>
              <a:gd name="connsiteY8815" fmla="*/ 638175 h 6857998"/>
              <a:gd name="connsiteX8816" fmla="*/ 1527493 w 7705725"/>
              <a:gd name="connsiteY8816" fmla="*/ 640715 h 6857998"/>
              <a:gd name="connsiteX8817" fmla="*/ 1528445 w 7705725"/>
              <a:gd name="connsiteY8817" fmla="*/ 643255 h 6857998"/>
              <a:gd name="connsiteX8818" fmla="*/ 1530033 w 7705725"/>
              <a:gd name="connsiteY8818" fmla="*/ 644843 h 6857998"/>
              <a:gd name="connsiteX8819" fmla="*/ 1531620 w 7705725"/>
              <a:gd name="connsiteY8819" fmla="*/ 647383 h 6857998"/>
              <a:gd name="connsiteX8820" fmla="*/ 1533208 w 7705725"/>
              <a:gd name="connsiteY8820" fmla="*/ 648653 h 6857998"/>
              <a:gd name="connsiteX8821" fmla="*/ 1535113 w 7705725"/>
              <a:gd name="connsiteY8821" fmla="*/ 650240 h 6857998"/>
              <a:gd name="connsiteX8822" fmla="*/ 1539240 w 7705725"/>
              <a:gd name="connsiteY8822" fmla="*/ 653415 h 6857998"/>
              <a:gd name="connsiteX8823" fmla="*/ 1543686 w 7705725"/>
              <a:gd name="connsiteY8823" fmla="*/ 655320 h 6857998"/>
              <a:gd name="connsiteX8824" fmla="*/ 1548130 w 7705725"/>
              <a:gd name="connsiteY8824" fmla="*/ 656590 h 6857998"/>
              <a:gd name="connsiteX8825" fmla="*/ 1553210 w 7705725"/>
              <a:gd name="connsiteY8825" fmla="*/ 657543 h 6857998"/>
              <a:gd name="connsiteX8826" fmla="*/ 1557656 w 7705725"/>
              <a:gd name="connsiteY8826" fmla="*/ 657860 h 6857998"/>
              <a:gd name="connsiteX8827" fmla="*/ 1562100 w 7705725"/>
              <a:gd name="connsiteY8827" fmla="*/ 657543 h 6857998"/>
              <a:gd name="connsiteX8828" fmla="*/ 1566228 w 7705725"/>
              <a:gd name="connsiteY8828" fmla="*/ 656273 h 6857998"/>
              <a:gd name="connsiteX8829" fmla="*/ 1570038 w 7705725"/>
              <a:gd name="connsiteY8829" fmla="*/ 654685 h 6857998"/>
              <a:gd name="connsiteX8830" fmla="*/ 1571625 w 7705725"/>
              <a:gd name="connsiteY8830" fmla="*/ 653733 h 6857998"/>
              <a:gd name="connsiteX8831" fmla="*/ 1572578 w 7705725"/>
              <a:gd name="connsiteY8831" fmla="*/ 652463 h 6857998"/>
              <a:gd name="connsiteX8832" fmla="*/ 1573848 w 7705725"/>
              <a:gd name="connsiteY8832" fmla="*/ 651510 h 6857998"/>
              <a:gd name="connsiteX8833" fmla="*/ 1574800 w 7705725"/>
              <a:gd name="connsiteY8833" fmla="*/ 649923 h 6857998"/>
              <a:gd name="connsiteX8834" fmla="*/ 1575753 w 7705725"/>
              <a:gd name="connsiteY8834" fmla="*/ 648335 h 6857998"/>
              <a:gd name="connsiteX8835" fmla="*/ 1576070 w 7705725"/>
              <a:gd name="connsiteY8835" fmla="*/ 646430 h 6857998"/>
              <a:gd name="connsiteX8836" fmla="*/ 1576070 w 7705725"/>
              <a:gd name="connsiteY8836" fmla="*/ 644525 h 6857998"/>
              <a:gd name="connsiteX8837" fmla="*/ 1576070 w 7705725"/>
              <a:gd name="connsiteY8837" fmla="*/ 642620 h 6857998"/>
              <a:gd name="connsiteX8838" fmla="*/ 1575435 w 7705725"/>
              <a:gd name="connsiteY8838" fmla="*/ 640715 h 6857998"/>
              <a:gd name="connsiteX8839" fmla="*/ 1574483 w 7705725"/>
              <a:gd name="connsiteY8839" fmla="*/ 638493 h 6857998"/>
              <a:gd name="connsiteX8840" fmla="*/ 1577975 w 7705725"/>
              <a:gd name="connsiteY8840" fmla="*/ 638493 h 6857998"/>
              <a:gd name="connsiteX8841" fmla="*/ 1580833 w 7705725"/>
              <a:gd name="connsiteY8841" fmla="*/ 639445 h 6857998"/>
              <a:gd name="connsiteX8842" fmla="*/ 1583373 w 7705725"/>
              <a:gd name="connsiteY8842" fmla="*/ 640080 h 6857998"/>
              <a:gd name="connsiteX8843" fmla="*/ 1585595 w 7705725"/>
              <a:gd name="connsiteY8843" fmla="*/ 640715 h 6857998"/>
              <a:gd name="connsiteX8844" fmla="*/ 1587501 w 7705725"/>
              <a:gd name="connsiteY8844" fmla="*/ 641985 h 6857998"/>
              <a:gd name="connsiteX8845" fmla="*/ 1588770 w 7705725"/>
              <a:gd name="connsiteY8845" fmla="*/ 643255 h 6857998"/>
              <a:gd name="connsiteX8846" fmla="*/ 1590040 w 7705725"/>
              <a:gd name="connsiteY8846" fmla="*/ 644525 h 6857998"/>
              <a:gd name="connsiteX8847" fmla="*/ 1591310 w 7705725"/>
              <a:gd name="connsiteY8847" fmla="*/ 646113 h 6857998"/>
              <a:gd name="connsiteX8848" fmla="*/ 1591628 w 7705725"/>
              <a:gd name="connsiteY8848" fmla="*/ 648018 h 6857998"/>
              <a:gd name="connsiteX8849" fmla="*/ 1592263 w 7705725"/>
              <a:gd name="connsiteY8849" fmla="*/ 649923 h 6857998"/>
              <a:gd name="connsiteX8850" fmla="*/ 1592580 w 7705725"/>
              <a:gd name="connsiteY8850" fmla="*/ 654050 h 6857998"/>
              <a:gd name="connsiteX8851" fmla="*/ 1592263 w 7705725"/>
              <a:gd name="connsiteY8851" fmla="*/ 658495 h 6857998"/>
              <a:gd name="connsiteX8852" fmla="*/ 1591628 w 7705725"/>
              <a:gd name="connsiteY8852" fmla="*/ 663575 h 6857998"/>
              <a:gd name="connsiteX8853" fmla="*/ 1589405 w 7705725"/>
              <a:gd name="connsiteY8853" fmla="*/ 674053 h 6857998"/>
              <a:gd name="connsiteX8854" fmla="*/ 1588135 w 7705725"/>
              <a:gd name="connsiteY8854" fmla="*/ 678815 h 6857998"/>
              <a:gd name="connsiteX8855" fmla="*/ 1586865 w 7705725"/>
              <a:gd name="connsiteY8855" fmla="*/ 684213 h 6857998"/>
              <a:gd name="connsiteX8856" fmla="*/ 1586548 w 7705725"/>
              <a:gd name="connsiteY8856" fmla="*/ 688975 h 6857998"/>
              <a:gd name="connsiteX8857" fmla="*/ 1586865 w 7705725"/>
              <a:gd name="connsiteY8857" fmla="*/ 694055 h 6857998"/>
              <a:gd name="connsiteX8858" fmla="*/ 1586865 w 7705725"/>
              <a:gd name="connsiteY8858" fmla="*/ 695960 h 6857998"/>
              <a:gd name="connsiteX8859" fmla="*/ 1587818 w 7705725"/>
              <a:gd name="connsiteY8859" fmla="*/ 698183 h 6857998"/>
              <a:gd name="connsiteX8860" fmla="*/ 1588453 w 7705725"/>
              <a:gd name="connsiteY8860" fmla="*/ 700088 h 6857998"/>
              <a:gd name="connsiteX8861" fmla="*/ 1589723 w 7705725"/>
              <a:gd name="connsiteY8861" fmla="*/ 701993 h 6857998"/>
              <a:gd name="connsiteX8862" fmla="*/ 1592898 w 7705725"/>
              <a:gd name="connsiteY8862" fmla="*/ 700088 h 6857998"/>
              <a:gd name="connsiteX8863" fmla="*/ 1596073 w 7705725"/>
              <a:gd name="connsiteY8863" fmla="*/ 698183 h 6857998"/>
              <a:gd name="connsiteX8864" fmla="*/ 1598613 w 7705725"/>
              <a:gd name="connsiteY8864" fmla="*/ 696278 h 6857998"/>
              <a:gd name="connsiteX8865" fmla="*/ 1600836 w 7705725"/>
              <a:gd name="connsiteY8865" fmla="*/ 694055 h 6857998"/>
              <a:gd name="connsiteX8866" fmla="*/ 1602740 w 7705725"/>
              <a:gd name="connsiteY8866" fmla="*/ 691515 h 6857998"/>
              <a:gd name="connsiteX8867" fmla="*/ 1604328 w 7705725"/>
              <a:gd name="connsiteY8867" fmla="*/ 688975 h 6857998"/>
              <a:gd name="connsiteX8868" fmla="*/ 1605598 w 7705725"/>
              <a:gd name="connsiteY8868" fmla="*/ 686118 h 6857998"/>
              <a:gd name="connsiteX8869" fmla="*/ 1606233 w 7705725"/>
              <a:gd name="connsiteY8869" fmla="*/ 683578 h 6857998"/>
              <a:gd name="connsiteX8870" fmla="*/ 1606233 w 7705725"/>
              <a:gd name="connsiteY8870" fmla="*/ 680403 h 6857998"/>
              <a:gd name="connsiteX8871" fmla="*/ 1606233 w 7705725"/>
              <a:gd name="connsiteY8871" fmla="*/ 676910 h 6857998"/>
              <a:gd name="connsiteX8872" fmla="*/ 1605598 w 7705725"/>
              <a:gd name="connsiteY8872" fmla="*/ 673735 h 6857998"/>
              <a:gd name="connsiteX8873" fmla="*/ 1604328 w 7705725"/>
              <a:gd name="connsiteY8873" fmla="*/ 670243 h 6857998"/>
              <a:gd name="connsiteX8874" fmla="*/ 1602740 w 7705725"/>
              <a:gd name="connsiteY8874" fmla="*/ 666433 h 6857998"/>
              <a:gd name="connsiteX8875" fmla="*/ 1600836 w 7705725"/>
              <a:gd name="connsiteY8875" fmla="*/ 662623 h 6857998"/>
              <a:gd name="connsiteX8876" fmla="*/ 1598613 w 7705725"/>
              <a:gd name="connsiteY8876" fmla="*/ 658813 h 6857998"/>
              <a:gd name="connsiteX8877" fmla="*/ 1596073 w 7705725"/>
              <a:gd name="connsiteY8877" fmla="*/ 654685 h 6857998"/>
              <a:gd name="connsiteX8878" fmla="*/ 1598295 w 7705725"/>
              <a:gd name="connsiteY8878" fmla="*/ 652780 h 6857998"/>
              <a:gd name="connsiteX8879" fmla="*/ 1600518 w 7705725"/>
              <a:gd name="connsiteY8879" fmla="*/ 651510 h 6857998"/>
              <a:gd name="connsiteX8880" fmla="*/ 1602740 w 7705725"/>
              <a:gd name="connsiteY8880" fmla="*/ 650240 h 6857998"/>
              <a:gd name="connsiteX8881" fmla="*/ 1604645 w 7705725"/>
              <a:gd name="connsiteY8881" fmla="*/ 649605 h 6857998"/>
              <a:gd name="connsiteX8882" fmla="*/ 1606868 w 7705725"/>
              <a:gd name="connsiteY8882" fmla="*/ 648653 h 6857998"/>
              <a:gd name="connsiteX8883" fmla="*/ 1608773 w 7705725"/>
              <a:gd name="connsiteY8883" fmla="*/ 648335 h 6857998"/>
              <a:gd name="connsiteX8884" fmla="*/ 1612900 w 7705725"/>
              <a:gd name="connsiteY8884" fmla="*/ 648335 h 6857998"/>
              <a:gd name="connsiteX8885" fmla="*/ 1616710 w 7705725"/>
              <a:gd name="connsiteY8885" fmla="*/ 649288 h 6857998"/>
              <a:gd name="connsiteX8886" fmla="*/ 1620521 w 7705725"/>
              <a:gd name="connsiteY8886" fmla="*/ 650240 h 6857998"/>
              <a:gd name="connsiteX8887" fmla="*/ 1627823 w 7705725"/>
              <a:gd name="connsiteY8887" fmla="*/ 653733 h 6857998"/>
              <a:gd name="connsiteX8888" fmla="*/ 1631633 w 7705725"/>
              <a:gd name="connsiteY8888" fmla="*/ 655320 h 6857998"/>
              <a:gd name="connsiteX8889" fmla="*/ 1635125 w 7705725"/>
              <a:gd name="connsiteY8889" fmla="*/ 656273 h 6857998"/>
              <a:gd name="connsiteX8890" fmla="*/ 1638935 w 7705725"/>
              <a:gd name="connsiteY8890" fmla="*/ 656908 h 6857998"/>
              <a:gd name="connsiteX8891" fmla="*/ 1643063 w 7705725"/>
              <a:gd name="connsiteY8891" fmla="*/ 656590 h 6857998"/>
              <a:gd name="connsiteX8892" fmla="*/ 1644968 w 7705725"/>
              <a:gd name="connsiteY8892" fmla="*/ 656590 h 6857998"/>
              <a:gd name="connsiteX8893" fmla="*/ 1647191 w 7705725"/>
              <a:gd name="connsiteY8893" fmla="*/ 655955 h 6857998"/>
              <a:gd name="connsiteX8894" fmla="*/ 1649095 w 7705725"/>
              <a:gd name="connsiteY8894" fmla="*/ 655320 h 6857998"/>
              <a:gd name="connsiteX8895" fmla="*/ 1651635 w 7705725"/>
              <a:gd name="connsiteY8895" fmla="*/ 653733 h 6857998"/>
              <a:gd name="connsiteX8896" fmla="*/ 1653858 w 7705725"/>
              <a:gd name="connsiteY8896" fmla="*/ 652145 h 6857998"/>
              <a:gd name="connsiteX8897" fmla="*/ 1656080 w 7705725"/>
              <a:gd name="connsiteY8897" fmla="*/ 650558 h 6857998"/>
              <a:gd name="connsiteX8898" fmla="*/ 1658303 w 7705725"/>
              <a:gd name="connsiteY8898" fmla="*/ 648335 h 6857998"/>
              <a:gd name="connsiteX8899" fmla="*/ 1660526 w 7705725"/>
              <a:gd name="connsiteY8899" fmla="*/ 645795 h 6857998"/>
              <a:gd name="connsiteX8900" fmla="*/ 1661160 w 7705725"/>
              <a:gd name="connsiteY8900" fmla="*/ 650240 h 6857998"/>
              <a:gd name="connsiteX8901" fmla="*/ 1661795 w 7705725"/>
              <a:gd name="connsiteY8901" fmla="*/ 654368 h 6857998"/>
              <a:gd name="connsiteX8902" fmla="*/ 1661160 w 7705725"/>
              <a:gd name="connsiteY8902" fmla="*/ 658178 h 6857998"/>
              <a:gd name="connsiteX8903" fmla="*/ 1660843 w 7705725"/>
              <a:gd name="connsiteY8903" fmla="*/ 661670 h 6857998"/>
              <a:gd name="connsiteX8904" fmla="*/ 1659890 w 7705725"/>
              <a:gd name="connsiteY8904" fmla="*/ 664528 h 6857998"/>
              <a:gd name="connsiteX8905" fmla="*/ 1658620 w 7705725"/>
              <a:gd name="connsiteY8905" fmla="*/ 666750 h 6857998"/>
              <a:gd name="connsiteX8906" fmla="*/ 1657033 w 7705725"/>
              <a:gd name="connsiteY8906" fmla="*/ 669608 h 6857998"/>
              <a:gd name="connsiteX8907" fmla="*/ 1655128 w 7705725"/>
              <a:gd name="connsiteY8907" fmla="*/ 671513 h 6857998"/>
              <a:gd name="connsiteX8908" fmla="*/ 1652905 w 7705725"/>
              <a:gd name="connsiteY8908" fmla="*/ 673418 h 6857998"/>
              <a:gd name="connsiteX8909" fmla="*/ 1650683 w 7705725"/>
              <a:gd name="connsiteY8909" fmla="*/ 674688 h 6857998"/>
              <a:gd name="connsiteX8910" fmla="*/ 1645920 w 7705725"/>
              <a:gd name="connsiteY8910" fmla="*/ 677545 h 6857998"/>
              <a:gd name="connsiteX8911" fmla="*/ 1640206 w 7705725"/>
              <a:gd name="connsiteY8911" fmla="*/ 679768 h 6857998"/>
              <a:gd name="connsiteX8912" fmla="*/ 1634490 w 7705725"/>
              <a:gd name="connsiteY8912" fmla="*/ 681673 h 6857998"/>
              <a:gd name="connsiteX8913" fmla="*/ 1628775 w 7705725"/>
              <a:gd name="connsiteY8913" fmla="*/ 683578 h 6857998"/>
              <a:gd name="connsiteX8914" fmla="*/ 1623696 w 7705725"/>
              <a:gd name="connsiteY8914" fmla="*/ 685800 h 6857998"/>
              <a:gd name="connsiteX8915" fmla="*/ 1620838 w 7705725"/>
              <a:gd name="connsiteY8915" fmla="*/ 687388 h 6857998"/>
              <a:gd name="connsiteX8916" fmla="*/ 1618615 w 7705725"/>
              <a:gd name="connsiteY8916" fmla="*/ 688340 h 6857998"/>
              <a:gd name="connsiteX8917" fmla="*/ 1616393 w 7705725"/>
              <a:gd name="connsiteY8917" fmla="*/ 690245 h 6857998"/>
              <a:gd name="connsiteX8918" fmla="*/ 1614488 w 7705725"/>
              <a:gd name="connsiteY8918" fmla="*/ 692150 h 6857998"/>
              <a:gd name="connsiteX8919" fmla="*/ 1612583 w 7705725"/>
              <a:gd name="connsiteY8919" fmla="*/ 694055 h 6857998"/>
              <a:gd name="connsiteX8920" fmla="*/ 1611630 w 7705725"/>
              <a:gd name="connsiteY8920" fmla="*/ 696278 h 6857998"/>
              <a:gd name="connsiteX8921" fmla="*/ 1610361 w 7705725"/>
              <a:gd name="connsiteY8921" fmla="*/ 698818 h 6857998"/>
              <a:gd name="connsiteX8922" fmla="*/ 1609725 w 7705725"/>
              <a:gd name="connsiteY8922" fmla="*/ 701993 h 6857998"/>
              <a:gd name="connsiteX8923" fmla="*/ 1609408 w 7705725"/>
              <a:gd name="connsiteY8923" fmla="*/ 705485 h 6857998"/>
              <a:gd name="connsiteX8924" fmla="*/ 1609408 w 7705725"/>
              <a:gd name="connsiteY8924" fmla="*/ 708978 h 6857998"/>
              <a:gd name="connsiteX8925" fmla="*/ 1610043 w 7705725"/>
              <a:gd name="connsiteY8925" fmla="*/ 713740 h 6857998"/>
              <a:gd name="connsiteX8926" fmla="*/ 1610995 w 7705725"/>
              <a:gd name="connsiteY8926" fmla="*/ 718185 h 6857998"/>
              <a:gd name="connsiteX8927" fmla="*/ 1608138 w 7705725"/>
              <a:gd name="connsiteY8927" fmla="*/ 719773 h 6857998"/>
              <a:gd name="connsiteX8928" fmla="*/ 1604963 w 7705725"/>
              <a:gd name="connsiteY8928" fmla="*/ 721043 h 6857998"/>
              <a:gd name="connsiteX8929" fmla="*/ 1602105 w 7705725"/>
              <a:gd name="connsiteY8929" fmla="*/ 722313 h 6857998"/>
              <a:gd name="connsiteX8930" fmla="*/ 1598613 w 7705725"/>
              <a:gd name="connsiteY8930" fmla="*/ 722948 h 6857998"/>
              <a:gd name="connsiteX8931" fmla="*/ 1591945 w 7705725"/>
              <a:gd name="connsiteY8931" fmla="*/ 724535 h 6857998"/>
              <a:gd name="connsiteX8932" fmla="*/ 1584326 w 7705725"/>
              <a:gd name="connsiteY8932" fmla="*/ 725488 h 6857998"/>
              <a:gd name="connsiteX8933" fmla="*/ 1568450 w 7705725"/>
              <a:gd name="connsiteY8933" fmla="*/ 726440 h 6857998"/>
              <a:gd name="connsiteX8934" fmla="*/ 1560513 w 7705725"/>
              <a:gd name="connsiteY8934" fmla="*/ 726758 h 6857998"/>
              <a:gd name="connsiteX8935" fmla="*/ 1552575 w 7705725"/>
              <a:gd name="connsiteY8935" fmla="*/ 727710 h 6857998"/>
              <a:gd name="connsiteX8936" fmla="*/ 1545273 w 7705725"/>
              <a:gd name="connsiteY8936" fmla="*/ 728663 h 6857998"/>
              <a:gd name="connsiteX8937" fmla="*/ 1537970 w 7705725"/>
              <a:gd name="connsiteY8937" fmla="*/ 730568 h 6857998"/>
              <a:gd name="connsiteX8938" fmla="*/ 1534478 w 7705725"/>
              <a:gd name="connsiteY8938" fmla="*/ 731838 h 6857998"/>
              <a:gd name="connsiteX8939" fmla="*/ 1531303 w 7705725"/>
              <a:gd name="connsiteY8939" fmla="*/ 733108 h 6857998"/>
              <a:gd name="connsiteX8940" fmla="*/ 1528128 w 7705725"/>
              <a:gd name="connsiteY8940" fmla="*/ 735013 h 6857998"/>
              <a:gd name="connsiteX8941" fmla="*/ 1525270 w 7705725"/>
              <a:gd name="connsiteY8941" fmla="*/ 736918 h 6857998"/>
              <a:gd name="connsiteX8942" fmla="*/ 1522413 w 7705725"/>
              <a:gd name="connsiteY8942" fmla="*/ 739140 h 6857998"/>
              <a:gd name="connsiteX8943" fmla="*/ 1520190 w 7705725"/>
              <a:gd name="connsiteY8943" fmla="*/ 741680 h 6857998"/>
              <a:gd name="connsiteX8944" fmla="*/ 1517968 w 7705725"/>
              <a:gd name="connsiteY8944" fmla="*/ 744538 h 6857998"/>
              <a:gd name="connsiteX8945" fmla="*/ 1516063 w 7705725"/>
              <a:gd name="connsiteY8945" fmla="*/ 748030 h 6857998"/>
              <a:gd name="connsiteX8946" fmla="*/ 1514475 w 7705725"/>
              <a:gd name="connsiteY8946" fmla="*/ 751205 h 6857998"/>
              <a:gd name="connsiteX8947" fmla="*/ 1513205 w 7705725"/>
              <a:gd name="connsiteY8947" fmla="*/ 755650 h 6857998"/>
              <a:gd name="connsiteX8948" fmla="*/ 1511935 w 7705725"/>
              <a:gd name="connsiteY8948" fmla="*/ 760095 h 6857998"/>
              <a:gd name="connsiteX8949" fmla="*/ 1511618 w 7705725"/>
              <a:gd name="connsiteY8949" fmla="*/ 764858 h 6857998"/>
              <a:gd name="connsiteX8950" fmla="*/ 1513205 w 7705725"/>
              <a:gd name="connsiteY8950" fmla="*/ 768985 h 6857998"/>
              <a:gd name="connsiteX8951" fmla="*/ 1515110 w 7705725"/>
              <a:gd name="connsiteY8951" fmla="*/ 772478 h 6857998"/>
              <a:gd name="connsiteX8952" fmla="*/ 1517016 w 7705725"/>
              <a:gd name="connsiteY8952" fmla="*/ 775018 h 6857998"/>
              <a:gd name="connsiteX8953" fmla="*/ 1518603 w 7705725"/>
              <a:gd name="connsiteY8953" fmla="*/ 777240 h 6857998"/>
              <a:gd name="connsiteX8954" fmla="*/ 1520508 w 7705725"/>
              <a:gd name="connsiteY8954" fmla="*/ 778828 h 6857998"/>
              <a:gd name="connsiteX8955" fmla="*/ 1523048 w 7705725"/>
              <a:gd name="connsiteY8955" fmla="*/ 780098 h 6857998"/>
              <a:gd name="connsiteX8956" fmla="*/ 1525270 w 7705725"/>
              <a:gd name="connsiteY8956" fmla="*/ 780415 h 6857998"/>
              <a:gd name="connsiteX8957" fmla="*/ 1527810 w 7705725"/>
              <a:gd name="connsiteY8957" fmla="*/ 780733 h 6857998"/>
              <a:gd name="connsiteX8958" fmla="*/ 1530033 w 7705725"/>
              <a:gd name="connsiteY8958" fmla="*/ 780733 h 6857998"/>
              <a:gd name="connsiteX8959" fmla="*/ 1532255 w 7705725"/>
              <a:gd name="connsiteY8959" fmla="*/ 780415 h 6857998"/>
              <a:gd name="connsiteX8960" fmla="*/ 1535113 w 7705725"/>
              <a:gd name="connsiteY8960" fmla="*/ 779780 h 6857998"/>
              <a:gd name="connsiteX8961" fmla="*/ 1537653 w 7705725"/>
              <a:gd name="connsiteY8961" fmla="*/ 778510 h 6857998"/>
              <a:gd name="connsiteX8962" fmla="*/ 1542415 w 7705725"/>
              <a:gd name="connsiteY8962" fmla="*/ 775970 h 6857998"/>
              <a:gd name="connsiteX8963" fmla="*/ 1547496 w 7705725"/>
              <a:gd name="connsiteY8963" fmla="*/ 772795 h 6857998"/>
              <a:gd name="connsiteX8964" fmla="*/ 1556703 w 7705725"/>
              <a:gd name="connsiteY8964" fmla="*/ 766763 h 6857998"/>
              <a:gd name="connsiteX8965" fmla="*/ 1560513 w 7705725"/>
              <a:gd name="connsiteY8965" fmla="*/ 764540 h 6857998"/>
              <a:gd name="connsiteX8966" fmla="*/ 1564323 w 7705725"/>
              <a:gd name="connsiteY8966" fmla="*/ 763270 h 6857998"/>
              <a:gd name="connsiteX8967" fmla="*/ 1565910 w 7705725"/>
              <a:gd name="connsiteY8967" fmla="*/ 762953 h 6857998"/>
              <a:gd name="connsiteX8968" fmla="*/ 1567498 w 7705725"/>
              <a:gd name="connsiteY8968" fmla="*/ 762953 h 6857998"/>
              <a:gd name="connsiteX8969" fmla="*/ 1568768 w 7705725"/>
              <a:gd name="connsiteY8969" fmla="*/ 763905 h 6857998"/>
              <a:gd name="connsiteX8970" fmla="*/ 1569720 w 7705725"/>
              <a:gd name="connsiteY8970" fmla="*/ 764540 h 6857998"/>
              <a:gd name="connsiteX8971" fmla="*/ 1570673 w 7705725"/>
              <a:gd name="connsiteY8971" fmla="*/ 766128 h 6857998"/>
              <a:gd name="connsiteX8972" fmla="*/ 1571625 w 7705725"/>
              <a:gd name="connsiteY8972" fmla="*/ 768350 h 6857998"/>
              <a:gd name="connsiteX8973" fmla="*/ 1571943 w 7705725"/>
              <a:gd name="connsiteY8973" fmla="*/ 770573 h 6857998"/>
              <a:gd name="connsiteX8974" fmla="*/ 1572260 w 7705725"/>
              <a:gd name="connsiteY8974" fmla="*/ 774065 h 6857998"/>
              <a:gd name="connsiteX8975" fmla="*/ 1576705 w 7705725"/>
              <a:gd name="connsiteY8975" fmla="*/ 770573 h 6857998"/>
              <a:gd name="connsiteX8976" fmla="*/ 1581785 w 7705725"/>
              <a:gd name="connsiteY8976" fmla="*/ 767715 h 6857998"/>
              <a:gd name="connsiteX8977" fmla="*/ 1585595 w 7705725"/>
              <a:gd name="connsiteY8977" fmla="*/ 762635 h 6857998"/>
              <a:gd name="connsiteX8978" fmla="*/ 1589405 w 7705725"/>
              <a:gd name="connsiteY8978" fmla="*/ 758508 h 6857998"/>
              <a:gd name="connsiteX8979" fmla="*/ 1593533 w 7705725"/>
              <a:gd name="connsiteY8979" fmla="*/ 754698 h 6857998"/>
              <a:gd name="connsiteX8980" fmla="*/ 1597661 w 7705725"/>
              <a:gd name="connsiteY8980" fmla="*/ 751205 h 6857998"/>
              <a:gd name="connsiteX8981" fmla="*/ 1605915 w 7705725"/>
              <a:gd name="connsiteY8981" fmla="*/ 745173 h 6857998"/>
              <a:gd name="connsiteX8982" fmla="*/ 1614171 w 7705725"/>
              <a:gd name="connsiteY8982" fmla="*/ 739775 h 6857998"/>
              <a:gd name="connsiteX8983" fmla="*/ 1617980 w 7705725"/>
              <a:gd name="connsiteY8983" fmla="*/ 736600 h 6857998"/>
              <a:gd name="connsiteX8984" fmla="*/ 1621473 w 7705725"/>
              <a:gd name="connsiteY8984" fmla="*/ 733108 h 6857998"/>
              <a:gd name="connsiteX8985" fmla="*/ 1624648 w 7705725"/>
              <a:gd name="connsiteY8985" fmla="*/ 729933 h 6857998"/>
              <a:gd name="connsiteX8986" fmla="*/ 1627823 w 7705725"/>
              <a:gd name="connsiteY8986" fmla="*/ 725805 h 6857998"/>
              <a:gd name="connsiteX8987" fmla="*/ 1630681 w 7705725"/>
              <a:gd name="connsiteY8987" fmla="*/ 721043 h 6857998"/>
              <a:gd name="connsiteX8988" fmla="*/ 1632903 w 7705725"/>
              <a:gd name="connsiteY8988" fmla="*/ 715963 h 6857998"/>
              <a:gd name="connsiteX8989" fmla="*/ 1634808 w 7705725"/>
              <a:gd name="connsiteY8989" fmla="*/ 709930 h 6857998"/>
              <a:gd name="connsiteX8990" fmla="*/ 1636395 w 7705725"/>
              <a:gd name="connsiteY8990" fmla="*/ 702945 h 6857998"/>
              <a:gd name="connsiteX8991" fmla="*/ 1643698 w 7705725"/>
              <a:gd name="connsiteY8991" fmla="*/ 700723 h 6857998"/>
              <a:gd name="connsiteX8992" fmla="*/ 1650683 w 7705725"/>
              <a:gd name="connsiteY8992" fmla="*/ 698500 h 6857998"/>
              <a:gd name="connsiteX8993" fmla="*/ 1657985 w 7705725"/>
              <a:gd name="connsiteY8993" fmla="*/ 696595 h 6857998"/>
              <a:gd name="connsiteX8994" fmla="*/ 1661160 w 7705725"/>
              <a:gd name="connsiteY8994" fmla="*/ 696278 h 6857998"/>
              <a:gd name="connsiteX8995" fmla="*/ 1664653 w 7705725"/>
              <a:gd name="connsiteY8995" fmla="*/ 695960 h 6857998"/>
              <a:gd name="connsiteX8996" fmla="*/ 1668145 w 7705725"/>
              <a:gd name="connsiteY8996" fmla="*/ 696278 h 6857998"/>
              <a:gd name="connsiteX8997" fmla="*/ 1671638 w 7705725"/>
              <a:gd name="connsiteY8997" fmla="*/ 696913 h 6857998"/>
              <a:gd name="connsiteX8998" fmla="*/ 1674495 w 7705725"/>
              <a:gd name="connsiteY8998" fmla="*/ 698183 h 6857998"/>
              <a:gd name="connsiteX8999" fmla="*/ 1677670 w 7705725"/>
              <a:gd name="connsiteY8999" fmla="*/ 700088 h 6857998"/>
              <a:gd name="connsiteX9000" fmla="*/ 1680528 w 7705725"/>
              <a:gd name="connsiteY9000" fmla="*/ 702628 h 6857998"/>
              <a:gd name="connsiteX9001" fmla="*/ 1683703 w 7705725"/>
              <a:gd name="connsiteY9001" fmla="*/ 706120 h 6857998"/>
              <a:gd name="connsiteX9002" fmla="*/ 1686560 w 7705725"/>
              <a:gd name="connsiteY9002" fmla="*/ 710248 h 6857998"/>
              <a:gd name="connsiteX9003" fmla="*/ 1689100 w 7705725"/>
              <a:gd name="connsiteY9003" fmla="*/ 715645 h 6857998"/>
              <a:gd name="connsiteX9004" fmla="*/ 1691958 w 7705725"/>
              <a:gd name="connsiteY9004" fmla="*/ 708660 h 6857998"/>
              <a:gd name="connsiteX9005" fmla="*/ 1695133 w 7705725"/>
              <a:gd name="connsiteY9005" fmla="*/ 702310 h 6857998"/>
              <a:gd name="connsiteX9006" fmla="*/ 1699895 w 7705725"/>
              <a:gd name="connsiteY9006" fmla="*/ 696278 h 6857998"/>
              <a:gd name="connsiteX9007" fmla="*/ 1704658 w 7705725"/>
              <a:gd name="connsiteY9007" fmla="*/ 690563 h 6857998"/>
              <a:gd name="connsiteX9008" fmla="*/ 1710373 w 7705725"/>
              <a:gd name="connsiteY9008" fmla="*/ 685483 h 6857998"/>
              <a:gd name="connsiteX9009" fmla="*/ 1716405 w 7705725"/>
              <a:gd name="connsiteY9009" fmla="*/ 680403 h 6857998"/>
              <a:gd name="connsiteX9010" fmla="*/ 1723073 w 7705725"/>
              <a:gd name="connsiteY9010" fmla="*/ 675640 h 6857998"/>
              <a:gd name="connsiteX9011" fmla="*/ 1730376 w 7705725"/>
              <a:gd name="connsiteY9011" fmla="*/ 670878 h 6857998"/>
              <a:gd name="connsiteX9012" fmla="*/ 1738313 w 7705725"/>
              <a:gd name="connsiteY9012" fmla="*/ 666750 h 6857998"/>
              <a:gd name="connsiteX9013" fmla="*/ 1746250 w 7705725"/>
              <a:gd name="connsiteY9013" fmla="*/ 662623 h 6857998"/>
              <a:gd name="connsiteX9014" fmla="*/ 1754505 w 7705725"/>
              <a:gd name="connsiteY9014" fmla="*/ 658813 h 6857998"/>
              <a:gd name="connsiteX9015" fmla="*/ 1763396 w 7705725"/>
              <a:gd name="connsiteY9015" fmla="*/ 655638 h 6857998"/>
              <a:gd name="connsiteX9016" fmla="*/ 1772603 w 7705725"/>
              <a:gd name="connsiteY9016" fmla="*/ 652145 h 6857998"/>
              <a:gd name="connsiteX9017" fmla="*/ 1781493 w 7705725"/>
              <a:gd name="connsiteY9017" fmla="*/ 648653 h 6857998"/>
              <a:gd name="connsiteX9018" fmla="*/ 1800860 w 7705725"/>
              <a:gd name="connsiteY9018" fmla="*/ 642620 h 6857998"/>
              <a:gd name="connsiteX9019" fmla="*/ 1829435 w 7705725"/>
              <a:gd name="connsiteY9019" fmla="*/ 619760 h 6857998"/>
              <a:gd name="connsiteX9020" fmla="*/ 1858963 w 7705725"/>
              <a:gd name="connsiteY9020" fmla="*/ 597218 h 6857998"/>
              <a:gd name="connsiteX9021" fmla="*/ 1873568 w 7705725"/>
              <a:gd name="connsiteY9021" fmla="*/ 585788 h 6857998"/>
              <a:gd name="connsiteX9022" fmla="*/ 1889125 w 7705725"/>
              <a:gd name="connsiteY9022" fmla="*/ 574358 h 6857998"/>
              <a:gd name="connsiteX9023" fmla="*/ 1904683 w 7705725"/>
              <a:gd name="connsiteY9023" fmla="*/ 563880 h 6857998"/>
              <a:gd name="connsiteX9024" fmla="*/ 1920241 w 7705725"/>
              <a:gd name="connsiteY9024" fmla="*/ 553403 h 6857998"/>
              <a:gd name="connsiteX9025" fmla="*/ 1955165 w 7705725"/>
              <a:gd name="connsiteY9025" fmla="*/ 531495 h 6857998"/>
              <a:gd name="connsiteX9026" fmla="*/ 1990090 w 7705725"/>
              <a:gd name="connsiteY9026" fmla="*/ 509905 h 6857998"/>
              <a:gd name="connsiteX9027" fmla="*/ 1997075 w 7705725"/>
              <a:gd name="connsiteY9027" fmla="*/ 503555 h 6857998"/>
              <a:gd name="connsiteX9028" fmla="*/ 2004061 w 7705725"/>
              <a:gd name="connsiteY9028" fmla="*/ 497840 h 6857998"/>
              <a:gd name="connsiteX9029" fmla="*/ 2007870 w 7705725"/>
              <a:gd name="connsiteY9029" fmla="*/ 494983 h 6857998"/>
              <a:gd name="connsiteX9030" fmla="*/ 2012315 w 7705725"/>
              <a:gd name="connsiteY9030" fmla="*/ 492125 h 6857998"/>
              <a:gd name="connsiteX9031" fmla="*/ 2017078 w 7705725"/>
              <a:gd name="connsiteY9031" fmla="*/ 489903 h 6857998"/>
              <a:gd name="connsiteX9032" fmla="*/ 2021523 w 7705725"/>
              <a:gd name="connsiteY9032" fmla="*/ 487680 h 6857998"/>
              <a:gd name="connsiteX9033" fmla="*/ 2021840 w 7705725"/>
              <a:gd name="connsiteY9033" fmla="*/ 488950 h 6857998"/>
              <a:gd name="connsiteX9034" fmla="*/ 2022158 w 7705725"/>
              <a:gd name="connsiteY9034" fmla="*/ 490220 h 6857998"/>
              <a:gd name="connsiteX9035" fmla="*/ 2052638 w 7705725"/>
              <a:gd name="connsiteY9035" fmla="*/ 471805 h 6857998"/>
              <a:gd name="connsiteX9036" fmla="*/ 2050098 w 7705725"/>
              <a:gd name="connsiteY9036" fmla="*/ 470853 h 6857998"/>
              <a:gd name="connsiteX9037" fmla="*/ 2047558 w 7705725"/>
              <a:gd name="connsiteY9037" fmla="*/ 468948 h 6857998"/>
              <a:gd name="connsiteX9038" fmla="*/ 2044700 w 7705725"/>
              <a:gd name="connsiteY9038" fmla="*/ 466725 h 6857998"/>
              <a:gd name="connsiteX9039" fmla="*/ 2042478 w 7705725"/>
              <a:gd name="connsiteY9039" fmla="*/ 463868 h 6857998"/>
              <a:gd name="connsiteX9040" fmla="*/ 2040255 w 7705725"/>
              <a:gd name="connsiteY9040" fmla="*/ 461010 h 6857998"/>
              <a:gd name="connsiteX9041" fmla="*/ 2038033 w 7705725"/>
              <a:gd name="connsiteY9041" fmla="*/ 457518 h 6857998"/>
              <a:gd name="connsiteX9042" fmla="*/ 2033588 w 7705725"/>
              <a:gd name="connsiteY9042" fmla="*/ 450215 h 6857998"/>
              <a:gd name="connsiteX9043" fmla="*/ 2025333 w 7705725"/>
              <a:gd name="connsiteY9043" fmla="*/ 435610 h 6857998"/>
              <a:gd name="connsiteX9044" fmla="*/ 2021205 w 7705725"/>
              <a:gd name="connsiteY9044" fmla="*/ 428943 h 6857998"/>
              <a:gd name="connsiteX9045" fmla="*/ 2018983 w 7705725"/>
              <a:gd name="connsiteY9045" fmla="*/ 425768 h 6857998"/>
              <a:gd name="connsiteX9046" fmla="*/ 2016125 w 7705725"/>
              <a:gd name="connsiteY9046" fmla="*/ 423228 h 6857998"/>
              <a:gd name="connsiteX9047" fmla="*/ 2022475 w 7705725"/>
              <a:gd name="connsiteY9047" fmla="*/ 420053 h 6857998"/>
              <a:gd name="connsiteX9048" fmla="*/ 2028509 w 7705725"/>
              <a:gd name="connsiteY9048" fmla="*/ 418148 h 6857998"/>
              <a:gd name="connsiteX9049" fmla="*/ 2033906 w 7705725"/>
              <a:gd name="connsiteY9049" fmla="*/ 417195 h 6857998"/>
              <a:gd name="connsiteX9050" fmla="*/ 2038350 w 7705725"/>
              <a:gd name="connsiteY9050" fmla="*/ 417195 h 6857998"/>
              <a:gd name="connsiteX9051" fmla="*/ 2043113 w 7705725"/>
              <a:gd name="connsiteY9051" fmla="*/ 418148 h 6857998"/>
              <a:gd name="connsiteX9052" fmla="*/ 2046606 w 7705725"/>
              <a:gd name="connsiteY9052" fmla="*/ 419735 h 6857998"/>
              <a:gd name="connsiteX9053" fmla="*/ 2050098 w 7705725"/>
              <a:gd name="connsiteY9053" fmla="*/ 421958 h 6857998"/>
              <a:gd name="connsiteX9054" fmla="*/ 2053273 w 7705725"/>
              <a:gd name="connsiteY9054" fmla="*/ 425133 h 6857998"/>
              <a:gd name="connsiteX9055" fmla="*/ 2055814 w 7705725"/>
              <a:gd name="connsiteY9055" fmla="*/ 428943 h 6857998"/>
              <a:gd name="connsiteX9056" fmla="*/ 2058035 w 7705725"/>
              <a:gd name="connsiteY9056" fmla="*/ 432753 h 6857998"/>
              <a:gd name="connsiteX9057" fmla="*/ 2059940 w 7705725"/>
              <a:gd name="connsiteY9057" fmla="*/ 437198 h 6857998"/>
              <a:gd name="connsiteX9058" fmla="*/ 2061528 w 7705725"/>
              <a:gd name="connsiteY9058" fmla="*/ 441960 h 6857998"/>
              <a:gd name="connsiteX9059" fmla="*/ 2062798 w 7705725"/>
              <a:gd name="connsiteY9059" fmla="*/ 447358 h 6857998"/>
              <a:gd name="connsiteX9060" fmla="*/ 2064068 w 7705725"/>
              <a:gd name="connsiteY9060" fmla="*/ 452755 h 6857998"/>
              <a:gd name="connsiteX9061" fmla="*/ 2065974 w 7705725"/>
              <a:gd name="connsiteY9061" fmla="*/ 463550 h 6857998"/>
              <a:gd name="connsiteX9062" fmla="*/ 2084705 w 7705725"/>
              <a:gd name="connsiteY9062" fmla="*/ 452120 h 6857998"/>
              <a:gd name="connsiteX9063" fmla="*/ 2087563 w 7705725"/>
              <a:gd name="connsiteY9063" fmla="*/ 450850 h 6857998"/>
              <a:gd name="connsiteX9064" fmla="*/ 2090420 w 7705725"/>
              <a:gd name="connsiteY9064" fmla="*/ 449580 h 6857998"/>
              <a:gd name="connsiteX9065" fmla="*/ 2093595 w 7705725"/>
              <a:gd name="connsiteY9065" fmla="*/ 448628 h 6857998"/>
              <a:gd name="connsiteX9066" fmla="*/ 2096771 w 7705725"/>
              <a:gd name="connsiteY9066" fmla="*/ 447675 h 6857998"/>
              <a:gd name="connsiteX9067" fmla="*/ 2104073 w 7705725"/>
              <a:gd name="connsiteY9067" fmla="*/ 446723 h 6857998"/>
              <a:gd name="connsiteX9068" fmla="*/ 2111375 w 7705725"/>
              <a:gd name="connsiteY9068" fmla="*/ 445770 h 6857998"/>
              <a:gd name="connsiteX9069" fmla="*/ 2118360 w 7705725"/>
              <a:gd name="connsiteY9069" fmla="*/ 445453 h 6857998"/>
              <a:gd name="connsiteX9070" fmla="*/ 2125028 w 7705725"/>
              <a:gd name="connsiteY9070" fmla="*/ 444183 h 6857998"/>
              <a:gd name="connsiteX9071" fmla="*/ 2132013 w 7705725"/>
              <a:gd name="connsiteY9071" fmla="*/ 442913 h 6857998"/>
              <a:gd name="connsiteX9072" fmla="*/ 2134870 w 7705725"/>
              <a:gd name="connsiteY9072" fmla="*/ 441960 h 6857998"/>
              <a:gd name="connsiteX9073" fmla="*/ 2137728 w 7705725"/>
              <a:gd name="connsiteY9073" fmla="*/ 441008 h 6857998"/>
              <a:gd name="connsiteX9074" fmla="*/ 2135505 w 7705725"/>
              <a:gd name="connsiteY9074" fmla="*/ 438785 h 6857998"/>
              <a:gd name="connsiteX9075" fmla="*/ 2132965 w 7705725"/>
              <a:gd name="connsiteY9075" fmla="*/ 436880 h 6857998"/>
              <a:gd name="connsiteX9076" fmla="*/ 2130743 w 7705725"/>
              <a:gd name="connsiteY9076" fmla="*/ 435293 h 6857998"/>
              <a:gd name="connsiteX9077" fmla="*/ 2128203 w 7705725"/>
              <a:gd name="connsiteY9077" fmla="*/ 433705 h 6857998"/>
              <a:gd name="connsiteX9078" fmla="*/ 2125980 w 7705725"/>
              <a:gd name="connsiteY9078" fmla="*/ 432753 h 6857998"/>
              <a:gd name="connsiteX9079" fmla="*/ 2123440 w 7705725"/>
              <a:gd name="connsiteY9079" fmla="*/ 431483 h 6857998"/>
              <a:gd name="connsiteX9080" fmla="*/ 2118043 w 7705725"/>
              <a:gd name="connsiteY9080" fmla="*/ 430213 h 6857998"/>
              <a:gd name="connsiteX9081" fmla="*/ 2112328 w 7705725"/>
              <a:gd name="connsiteY9081" fmla="*/ 429895 h 6857998"/>
              <a:gd name="connsiteX9082" fmla="*/ 2106295 w 7705725"/>
              <a:gd name="connsiteY9082" fmla="*/ 429895 h 6857998"/>
              <a:gd name="connsiteX9083" fmla="*/ 2100263 w 7705725"/>
              <a:gd name="connsiteY9083" fmla="*/ 431165 h 6857998"/>
              <a:gd name="connsiteX9084" fmla="*/ 2094231 w 7705725"/>
              <a:gd name="connsiteY9084" fmla="*/ 432753 h 6857998"/>
              <a:gd name="connsiteX9085" fmla="*/ 2095500 w 7705725"/>
              <a:gd name="connsiteY9085" fmla="*/ 429895 h 6857998"/>
              <a:gd name="connsiteX9086" fmla="*/ 2096453 w 7705725"/>
              <a:gd name="connsiteY9086" fmla="*/ 427673 h 6857998"/>
              <a:gd name="connsiteX9087" fmla="*/ 2099310 w 7705725"/>
              <a:gd name="connsiteY9087" fmla="*/ 423228 h 6857998"/>
              <a:gd name="connsiteX9088" fmla="*/ 2102803 w 7705725"/>
              <a:gd name="connsiteY9088" fmla="*/ 419100 h 6857998"/>
              <a:gd name="connsiteX9089" fmla="*/ 2106930 w 7705725"/>
              <a:gd name="connsiteY9089" fmla="*/ 415290 h 6857998"/>
              <a:gd name="connsiteX9090" fmla="*/ 2111375 w 7705725"/>
              <a:gd name="connsiteY9090" fmla="*/ 411798 h 6857998"/>
              <a:gd name="connsiteX9091" fmla="*/ 2116139 w 7705725"/>
              <a:gd name="connsiteY9091" fmla="*/ 408940 h 6857998"/>
              <a:gd name="connsiteX9092" fmla="*/ 2125980 w 7705725"/>
              <a:gd name="connsiteY9092" fmla="*/ 402590 h 6857998"/>
              <a:gd name="connsiteX9093" fmla="*/ 2135823 w 7705725"/>
              <a:gd name="connsiteY9093" fmla="*/ 396558 h 6857998"/>
              <a:gd name="connsiteX9094" fmla="*/ 2140268 w 7705725"/>
              <a:gd name="connsiteY9094" fmla="*/ 393065 h 6857998"/>
              <a:gd name="connsiteX9095" fmla="*/ 2144395 w 7705725"/>
              <a:gd name="connsiteY9095" fmla="*/ 389573 h 6857998"/>
              <a:gd name="connsiteX9096" fmla="*/ 2148205 w 7705725"/>
              <a:gd name="connsiteY9096" fmla="*/ 385445 h 6857998"/>
              <a:gd name="connsiteX9097" fmla="*/ 2151064 w 7705725"/>
              <a:gd name="connsiteY9097" fmla="*/ 381318 h 6857998"/>
              <a:gd name="connsiteX9098" fmla="*/ 2152333 w 7705725"/>
              <a:gd name="connsiteY9098" fmla="*/ 379095 h 6857998"/>
              <a:gd name="connsiteX9099" fmla="*/ 2153604 w 7705725"/>
              <a:gd name="connsiteY9099" fmla="*/ 376873 h 6857998"/>
              <a:gd name="connsiteX9100" fmla="*/ 2154555 w 7705725"/>
              <a:gd name="connsiteY9100" fmla="*/ 374015 h 6857998"/>
              <a:gd name="connsiteX9101" fmla="*/ 2155508 w 7705725"/>
              <a:gd name="connsiteY9101" fmla="*/ 371475 h 6857998"/>
              <a:gd name="connsiteX9102" fmla="*/ 2159635 w 7705725"/>
              <a:gd name="connsiteY9102" fmla="*/ 370523 h 6857998"/>
              <a:gd name="connsiteX9103" fmla="*/ 2163763 w 7705725"/>
              <a:gd name="connsiteY9103" fmla="*/ 369570 h 6857998"/>
              <a:gd name="connsiteX9104" fmla="*/ 2167890 w 7705725"/>
              <a:gd name="connsiteY9104" fmla="*/ 369253 h 6857998"/>
              <a:gd name="connsiteX9105" fmla="*/ 2171701 w 7705725"/>
              <a:gd name="connsiteY9105" fmla="*/ 368935 h 6857998"/>
              <a:gd name="connsiteX9106" fmla="*/ 2175828 w 7705725"/>
              <a:gd name="connsiteY9106" fmla="*/ 368935 h 6857998"/>
              <a:gd name="connsiteX9107" fmla="*/ 2179638 w 7705725"/>
              <a:gd name="connsiteY9107" fmla="*/ 369253 h 6857998"/>
              <a:gd name="connsiteX9108" fmla="*/ 2186623 w 7705725"/>
              <a:gd name="connsiteY9108" fmla="*/ 369888 h 6857998"/>
              <a:gd name="connsiteX9109" fmla="*/ 2193925 w 7705725"/>
              <a:gd name="connsiteY9109" fmla="*/ 371793 h 6857998"/>
              <a:gd name="connsiteX9110" fmla="*/ 2200910 w 7705725"/>
              <a:gd name="connsiteY9110" fmla="*/ 373698 h 6857998"/>
              <a:gd name="connsiteX9111" fmla="*/ 2214563 w 7705725"/>
              <a:gd name="connsiteY9111" fmla="*/ 379095 h 6857998"/>
              <a:gd name="connsiteX9112" fmla="*/ 2218373 w 7705725"/>
              <a:gd name="connsiteY9112" fmla="*/ 377190 h 6857998"/>
              <a:gd name="connsiteX9113" fmla="*/ 2222183 w 7705725"/>
              <a:gd name="connsiteY9113" fmla="*/ 375285 h 6857998"/>
              <a:gd name="connsiteX9114" fmla="*/ 2225993 w 7705725"/>
              <a:gd name="connsiteY9114" fmla="*/ 374015 h 6857998"/>
              <a:gd name="connsiteX9115" fmla="*/ 2229803 w 7705725"/>
              <a:gd name="connsiteY9115" fmla="*/ 373063 h 6857998"/>
              <a:gd name="connsiteX9116" fmla="*/ 2231390 w 7705725"/>
              <a:gd name="connsiteY9116" fmla="*/ 372745 h 6857998"/>
              <a:gd name="connsiteX9117" fmla="*/ 2232978 w 7705725"/>
              <a:gd name="connsiteY9117" fmla="*/ 371793 h 6857998"/>
              <a:gd name="connsiteX9118" fmla="*/ 2236470 w 7705725"/>
              <a:gd name="connsiteY9118" fmla="*/ 369570 h 6857998"/>
              <a:gd name="connsiteX9119" fmla="*/ 2239328 w 7705725"/>
              <a:gd name="connsiteY9119" fmla="*/ 366713 h 6857998"/>
              <a:gd name="connsiteX9120" fmla="*/ 2242820 w 7705725"/>
              <a:gd name="connsiteY9120" fmla="*/ 363220 h 6857998"/>
              <a:gd name="connsiteX9121" fmla="*/ 2246314 w 7705725"/>
              <a:gd name="connsiteY9121" fmla="*/ 358775 h 6857998"/>
              <a:gd name="connsiteX9122" fmla="*/ 2250123 w 7705725"/>
              <a:gd name="connsiteY9122" fmla="*/ 353695 h 6857998"/>
              <a:gd name="connsiteX9123" fmla="*/ 2257425 w 7705725"/>
              <a:gd name="connsiteY9123" fmla="*/ 343218 h 6857998"/>
              <a:gd name="connsiteX9124" fmla="*/ 2266315 w 7705725"/>
              <a:gd name="connsiteY9124" fmla="*/ 331788 h 6857998"/>
              <a:gd name="connsiteX9125" fmla="*/ 2270760 w 7705725"/>
              <a:gd name="connsiteY9125" fmla="*/ 326390 h 6857998"/>
              <a:gd name="connsiteX9126" fmla="*/ 2275523 w 7705725"/>
              <a:gd name="connsiteY9126" fmla="*/ 320993 h 6857998"/>
              <a:gd name="connsiteX9127" fmla="*/ 2280920 w 7705725"/>
              <a:gd name="connsiteY9127" fmla="*/ 316230 h 6857998"/>
              <a:gd name="connsiteX9128" fmla="*/ 2286635 w 7705725"/>
              <a:gd name="connsiteY9128" fmla="*/ 311785 h 6857998"/>
              <a:gd name="connsiteX9129" fmla="*/ 2292668 w 7705725"/>
              <a:gd name="connsiteY9129" fmla="*/ 308293 h 6857998"/>
              <a:gd name="connsiteX9130" fmla="*/ 2295525 w 7705725"/>
              <a:gd name="connsiteY9130" fmla="*/ 306388 h 6857998"/>
              <a:gd name="connsiteX9131" fmla="*/ 2299018 w 7705725"/>
              <a:gd name="connsiteY9131" fmla="*/ 305118 h 6857998"/>
              <a:gd name="connsiteX9132" fmla="*/ 2305368 w 7705725"/>
              <a:gd name="connsiteY9132" fmla="*/ 302578 h 6857998"/>
              <a:gd name="connsiteX9133" fmla="*/ 2312353 w 7705725"/>
              <a:gd name="connsiteY9133" fmla="*/ 300673 h 6857998"/>
              <a:gd name="connsiteX9134" fmla="*/ 2318704 w 7705725"/>
              <a:gd name="connsiteY9134" fmla="*/ 298768 h 6857998"/>
              <a:gd name="connsiteX9135" fmla="*/ 2325370 w 7705725"/>
              <a:gd name="connsiteY9135" fmla="*/ 296863 h 6857998"/>
              <a:gd name="connsiteX9136" fmla="*/ 2332355 w 7705725"/>
              <a:gd name="connsiteY9136" fmla="*/ 295593 h 6857998"/>
              <a:gd name="connsiteX9137" fmla="*/ 2339023 w 7705725"/>
              <a:gd name="connsiteY9137" fmla="*/ 294640 h 6857998"/>
              <a:gd name="connsiteX9138" fmla="*/ 2352675 w 7705725"/>
              <a:gd name="connsiteY9138" fmla="*/ 292735 h 6857998"/>
              <a:gd name="connsiteX9139" fmla="*/ 2356803 w 7705725"/>
              <a:gd name="connsiteY9139" fmla="*/ 288608 h 6857998"/>
              <a:gd name="connsiteX9140" fmla="*/ 2361249 w 7705725"/>
              <a:gd name="connsiteY9140" fmla="*/ 285115 h 6857998"/>
              <a:gd name="connsiteX9141" fmla="*/ 2365693 w 7705725"/>
              <a:gd name="connsiteY9141" fmla="*/ 282575 h 6857998"/>
              <a:gd name="connsiteX9142" fmla="*/ 2370455 w 7705725"/>
              <a:gd name="connsiteY9142" fmla="*/ 280353 h 6857998"/>
              <a:gd name="connsiteX9143" fmla="*/ 2374900 w 7705725"/>
              <a:gd name="connsiteY9143" fmla="*/ 278765 h 6857998"/>
              <a:gd name="connsiteX9144" fmla="*/ 2379345 w 7705725"/>
              <a:gd name="connsiteY9144" fmla="*/ 278130 h 6857998"/>
              <a:gd name="connsiteX9145" fmla="*/ 2383790 w 7705725"/>
              <a:gd name="connsiteY9145" fmla="*/ 277178 h 6857998"/>
              <a:gd name="connsiteX9146" fmla="*/ 2388553 w 7705725"/>
              <a:gd name="connsiteY9146" fmla="*/ 277495 h 6857998"/>
              <a:gd name="connsiteX9147" fmla="*/ 2393315 w 7705725"/>
              <a:gd name="connsiteY9147" fmla="*/ 278130 h 6857998"/>
              <a:gd name="connsiteX9148" fmla="*/ 2397760 w 7705725"/>
              <a:gd name="connsiteY9148" fmla="*/ 278765 h 6857998"/>
              <a:gd name="connsiteX9149" fmla="*/ 2402840 w 7705725"/>
              <a:gd name="connsiteY9149" fmla="*/ 279718 h 6857998"/>
              <a:gd name="connsiteX9150" fmla="*/ 2407285 w 7705725"/>
              <a:gd name="connsiteY9150" fmla="*/ 281305 h 6857998"/>
              <a:gd name="connsiteX9151" fmla="*/ 2416810 w 7705725"/>
              <a:gd name="connsiteY9151" fmla="*/ 285115 h 6857998"/>
              <a:gd name="connsiteX9152" fmla="*/ 2425700 w 7705725"/>
              <a:gd name="connsiteY9152" fmla="*/ 289243 h 6857998"/>
              <a:gd name="connsiteX9153" fmla="*/ 2428875 w 7705725"/>
              <a:gd name="connsiteY9153" fmla="*/ 287020 h 6857998"/>
              <a:gd name="connsiteX9154" fmla="*/ 2430780 w 7705725"/>
              <a:gd name="connsiteY9154" fmla="*/ 285115 h 6857998"/>
              <a:gd name="connsiteX9155" fmla="*/ 2431733 w 7705725"/>
              <a:gd name="connsiteY9155" fmla="*/ 283210 h 6857998"/>
              <a:gd name="connsiteX9156" fmla="*/ 2431733 w 7705725"/>
              <a:gd name="connsiteY9156" fmla="*/ 281305 h 6857998"/>
              <a:gd name="connsiteX9157" fmla="*/ 2431415 w 7705725"/>
              <a:gd name="connsiteY9157" fmla="*/ 279400 h 6857998"/>
              <a:gd name="connsiteX9158" fmla="*/ 2430145 w 7705725"/>
              <a:gd name="connsiteY9158" fmla="*/ 277495 h 6857998"/>
              <a:gd name="connsiteX9159" fmla="*/ 2426971 w 7705725"/>
              <a:gd name="connsiteY9159" fmla="*/ 274320 h 6857998"/>
              <a:gd name="connsiteX9160" fmla="*/ 2425383 w 7705725"/>
              <a:gd name="connsiteY9160" fmla="*/ 272098 h 6857998"/>
              <a:gd name="connsiteX9161" fmla="*/ 2423795 w 7705725"/>
              <a:gd name="connsiteY9161" fmla="*/ 269558 h 6857998"/>
              <a:gd name="connsiteX9162" fmla="*/ 2422525 w 7705725"/>
              <a:gd name="connsiteY9162" fmla="*/ 267335 h 6857998"/>
              <a:gd name="connsiteX9163" fmla="*/ 2421574 w 7705725"/>
              <a:gd name="connsiteY9163" fmla="*/ 264795 h 6857998"/>
              <a:gd name="connsiteX9164" fmla="*/ 2421574 w 7705725"/>
              <a:gd name="connsiteY9164" fmla="*/ 261620 h 6857998"/>
              <a:gd name="connsiteX9165" fmla="*/ 2421890 w 7705725"/>
              <a:gd name="connsiteY9165" fmla="*/ 258763 h 6857998"/>
              <a:gd name="connsiteX9166" fmla="*/ 2423478 w 7705725"/>
              <a:gd name="connsiteY9166" fmla="*/ 254953 h 6857998"/>
              <a:gd name="connsiteX9167" fmla="*/ 2425700 w 7705725"/>
              <a:gd name="connsiteY9167" fmla="*/ 250825 h 6857998"/>
              <a:gd name="connsiteX9168" fmla="*/ 2429193 w 7705725"/>
              <a:gd name="connsiteY9168" fmla="*/ 251143 h 6857998"/>
              <a:gd name="connsiteX9169" fmla="*/ 2432685 w 7705725"/>
              <a:gd name="connsiteY9169" fmla="*/ 252095 h 6857998"/>
              <a:gd name="connsiteX9170" fmla="*/ 2435543 w 7705725"/>
              <a:gd name="connsiteY9170" fmla="*/ 253365 h 6857998"/>
              <a:gd name="connsiteX9171" fmla="*/ 2438083 w 7705725"/>
              <a:gd name="connsiteY9171" fmla="*/ 255270 h 6857998"/>
              <a:gd name="connsiteX9172" fmla="*/ 2441258 w 7705725"/>
              <a:gd name="connsiteY9172" fmla="*/ 257175 h 6857998"/>
              <a:gd name="connsiteX9173" fmla="*/ 2443480 w 7705725"/>
              <a:gd name="connsiteY9173" fmla="*/ 260033 h 6857998"/>
              <a:gd name="connsiteX9174" fmla="*/ 2446020 w 7705725"/>
              <a:gd name="connsiteY9174" fmla="*/ 262573 h 6857998"/>
              <a:gd name="connsiteX9175" fmla="*/ 2448243 w 7705725"/>
              <a:gd name="connsiteY9175" fmla="*/ 265430 h 6857998"/>
              <a:gd name="connsiteX9176" fmla="*/ 2453005 w 7705725"/>
              <a:gd name="connsiteY9176" fmla="*/ 272098 h 6857998"/>
              <a:gd name="connsiteX9177" fmla="*/ 2457133 w 7705725"/>
              <a:gd name="connsiteY9177" fmla="*/ 278448 h 6857998"/>
              <a:gd name="connsiteX9178" fmla="*/ 2461260 w 7705725"/>
              <a:gd name="connsiteY9178" fmla="*/ 285115 h 6857998"/>
              <a:gd name="connsiteX9179" fmla="*/ 2465705 w 7705725"/>
              <a:gd name="connsiteY9179" fmla="*/ 291148 h 6857998"/>
              <a:gd name="connsiteX9180" fmla="*/ 2481580 w 7705725"/>
              <a:gd name="connsiteY9180" fmla="*/ 290513 h 6857998"/>
              <a:gd name="connsiteX9181" fmla="*/ 2489518 w 7705725"/>
              <a:gd name="connsiteY9181" fmla="*/ 289560 h 6857998"/>
              <a:gd name="connsiteX9182" fmla="*/ 2497455 w 7705725"/>
              <a:gd name="connsiteY9182" fmla="*/ 288925 h 6857998"/>
              <a:gd name="connsiteX9183" fmla="*/ 2497773 w 7705725"/>
              <a:gd name="connsiteY9183" fmla="*/ 288608 h 6857998"/>
              <a:gd name="connsiteX9184" fmla="*/ 2491740 w 7705725"/>
              <a:gd name="connsiteY9184" fmla="*/ 285433 h 6857998"/>
              <a:gd name="connsiteX9185" fmla="*/ 2489200 w 7705725"/>
              <a:gd name="connsiteY9185" fmla="*/ 283210 h 6857998"/>
              <a:gd name="connsiteX9186" fmla="*/ 2486343 w 7705725"/>
              <a:gd name="connsiteY9186" fmla="*/ 280988 h 6857998"/>
              <a:gd name="connsiteX9187" fmla="*/ 2483803 w 7705725"/>
              <a:gd name="connsiteY9187" fmla="*/ 278130 h 6857998"/>
              <a:gd name="connsiteX9188" fmla="*/ 2481898 w 7705725"/>
              <a:gd name="connsiteY9188" fmla="*/ 274320 h 6857998"/>
              <a:gd name="connsiteX9189" fmla="*/ 2480310 w 7705725"/>
              <a:gd name="connsiteY9189" fmla="*/ 269558 h 6857998"/>
              <a:gd name="connsiteX9190" fmla="*/ 2479358 w 7705725"/>
              <a:gd name="connsiteY9190" fmla="*/ 263525 h 6857998"/>
              <a:gd name="connsiteX9191" fmla="*/ 2482850 w 7705725"/>
              <a:gd name="connsiteY9191" fmla="*/ 264795 h 6857998"/>
              <a:gd name="connsiteX9192" fmla="*/ 2485708 w 7705725"/>
              <a:gd name="connsiteY9192" fmla="*/ 265430 h 6857998"/>
              <a:gd name="connsiteX9193" fmla="*/ 2488883 w 7705725"/>
              <a:gd name="connsiteY9193" fmla="*/ 266383 h 6857998"/>
              <a:gd name="connsiteX9194" fmla="*/ 2491423 w 7705725"/>
              <a:gd name="connsiteY9194" fmla="*/ 266383 h 6857998"/>
              <a:gd name="connsiteX9195" fmla="*/ 2493645 w 7705725"/>
              <a:gd name="connsiteY9195" fmla="*/ 266383 h 6857998"/>
              <a:gd name="connsiteX9196" fmla="*/ 2495868 w 7705725"/>
              <a:gd name="connsiteY9196" fmla="*/ 266065 h 6857998"/>
              <a:gd name="connsiteX9197" fmla="*/ 2497773 w 7705725"/>
              <a:gd name="connsiteY9197" fmla="*/ 265113 h 6857998"/>
              <a:gd name="connsiteX9198" fmla="*/ 2499678 w 7705725"/>
              <a:gd name="connsiteY9198" fmla="*/ 264478 h 6857998"/>
              <a:gd name="connsiteX9199" fmla="*/ 2501584 w 7705725"/>
              <a:gd name="connsiteY9199" fmla="*/ 263208 h 6857998"/>
              <a:gd name="connsiteX9200" fmla="*/ 2503170 w 7705725"/>
              <a:gd name="connsiteY9200" fmla="*/ 262255 h 6857998"/>
              <a:gd name="connsiteX9201" fmla="*/ 2505710 w 7705725"/>
              <a:gd name="connsiteY9201" fmla="*/ 259080 h 6857998"/>
              <a:gd name="connsiteX9202" fmla="*/ 2507933 w 7705725"/>
              <a:gd name="connsiteY9202" fmla="*/ 255588 h 6857998"/>
              <a:gd name="connsiteX9203" fmla="*/ 2510155 w 7705725"/>
              <a:gd name="connsiteY9203" fmla="*/ 252413 h 6857998"/>
              <a:gd name="connsiteX9204" fmla="*/ 2514283 w 7705725"/>
              <a:gd name="connsiteY9204" fmla="*/ 245110 h 6857998"/>
              <a:gd name="connsiteX9205" fmla="*/ 2516188 w 7705725"/>
              <a:gd name="connsiteY9205" fmla="*/ 242253 h 6857998"/>
              <a:gd name="connsiteX9206" fmla="*/ 2519045 w 7705725"/>
              <a:gd name="connsiteY9206" fmla="*/ 239395 h 6857998"/>
              <a:gd name="connsiteX9207" fmla="*/ 2519998 w 7705725"/>
              <a:gd name="connsiteY9207" fmla="*/ 238760 h 6857998"/>
              <a:gd name="connsiteX9208" fmla="*/ 2521585 w 7705725"/>
              <a:gd name="connsiteY9208" fmla="*/ 238125 h 6857998"/>
              <a:gd name="connsiteX9209" fmla="*/ 2523173 w 7705725"/>
              <a:gd name="connsiteY9209" fmla="*/ 237173 h 6857998"/>
              <a:gd name="connsiteX9210" fmla="*/ 2524443 w 7705725"/>
              <a:gd name="connsiteY9210" fmla="*/ 236855 h 6857998"/>
              <a:gd name="connsiteX9211" fmla="*/ 2526348 w 7705725"/>
              <a:gd name="connsiteY9211" fmla="*/ 236855 h 6857998"/>
              <a:gd name="connsiteX9212" fmla="*/ 2528253 w 7705725"/>
              <a:gd name="connsiteY9212" fmla="*/ 237173 h 6857998"/>
              <a:gd name="connsiteX9213" fmla="*/ 2530475 w 7705725"/>
              <a:gd name="connsiteY9213" fmla="*/ 237490 h 6857998"/>
              <a:gd name="connsiteX9214" fmla="*/ 2533015 w 7705725"/>
              <a:gd name="connsiteY9214" fmla="*/ 238760 h 6857998"/>
              <a:gd name="connsiteX9215" fmla="*/ 2532063 w 7705725"/>
              <a:gd name="connsiteY9215" fmla="*/ 238760 h 6857998"/>
              <a:gd name="connsiteX9216" fmla="*/ 2531745 w 7705725"/>
              <a:gd name="connsiteY9216" fmla="*/ 240030 h 6857998"/>
              <a:gd name="connsiteX9217" fmla="*/ 2531428 w 7705725"/>
              <a:gd name="connsiteY9217" fmla="*/ 243523 h 6857998"/>
              <a:gd name="connsiteX9218" fmla="*/ 2531428 w 7705725"/>
              <a:gd name="connsiteY9218" fmla="*/ 248920 h 6857998"/>
              <a:gd name="connsiteX9219" fmla="*/ 2531745 w 7705725"/>
              <a:gd name="connsiteY9219" fmla="*/ 255588 h 6857998"/>
              <a:gd name="connsiteX9220" fmla="*/ 2533015 w 7705725"/>
              <a:gd name="connsiteY9220" fmla="*/ 262255 h 6857998"/>
              <a:gd name="connsiteX9221" fmla="*/ 2533968 w 7705725"/>
              <a:gd name="connsiteY9221" fmla="*/ 265430 h 6857998"/>
              <a:gd name="connsiteX9222" fmla="*/ 2535238 w 7705725"/>
              <a:gd name="connsiteY9222" fmla="*/ 268288 h 6857998"/>
              <a:gd name="connsiteX9223" fmla="*/ 2536190 w 7705725"/>
              <a:gd name="connsiteY9223" fmla="*/ 270828 h 6857998"/>
              <a:gd name="connsiteX9224" fmla="*/ 2537778 w 7705725"/>
              <a:gd name="connsiteY9224" fmla="*/ 272733 h 6857998"/>
              <a:gd name="connsiteX9225" fmla="*/ 2539365 w 7705725"/>
              <a:gd name="connsiteY9225" fmla="*/ 274320 h 6857998"/>
              <a:gd name="connsiteX9226" fmla="*/ 2541589 w 7705725"/>
              <a:gd name="connsiteY9226" fmla="*/ 274955 h 6857998"/>
              <a:gd name="connsiteX9227" fmla="*/ 2543175 w 7705725"/>
              <a:gd name="connsiteY9227" fmla="*/ 274955 h 6857998"/>
              <a:gd name="connsiteX9228" fmla="*/ 2545080 w 7705725"/>
              <a:gd name="connsiteY9228" fmla="*/ 274320 h 6857998"/>
              <a:gd name="connsiteX9229" fmla="*/ 2546350 w 7705725"/>
              <a:gd name="connsiteY9229" fmla="*/ 272733 h 6857998"/>
              <a:gd name="connsiteX9230" fmla="*/ 2548255 w 7705725"/>
              <a:gd name="connsiteY9230" fmla="*/ 270828 h 6857998"/>
              <a:gd name="connsiteX9231" fmla="*/ 2549525 w 7705725"/>
              <a:gd name="connsiteY9231" fmla="*/ 268288 h 6857998"/>
              <a:gd name="connsiteX9232" fmla="*/ 2550478 w 7705725"/>
              <a:gd name="connsiteY9232" fmla="*/ 265430 h 6857998"/>
              <a:gd name="connsiteX9233" fmla="*/ 2551749 w 7705725"/>
              <a:gd name="connsiteY9233" fmla="*/ 262890 h 6857998"/>
              <a:gd name="connsiteX9234" fmla="*/ 2552383 w 7705725"/>
              <a:gd name="connsiteY9234" fmla="*/ 260033 h 6857998"/>
              <a:gd name="connsiteX9235" fmla="*/ 2553018 w 7705725"/>
              <a:gd name="connsiteY9235" fmla="*/ 257175 h 6857998"/>
              <a:gd name="connsiteX9236" fmla="*/ 2553335 w 7705725"/>
              <a:gd name="connsiteY9236" fmla="*/ 254635 h 6857998"/>
              <a:gd name="connsiteX9237" fmla="*/ 2553018 w 7705725"/>
              <a:gd name="connsiteY9237" fmla="*/ 252413 h 6857998"/>
              <a:gd name="connsiteX9238" fmla="*/ 2552065 w 7705725"/>
              <a:gd name="connsiteY9238" fmla="*/ 250190 h 6857998"/>
              <a:gd name="connsiteX9239" fmla="*/ 2551430 w 7705725"/>
              <a:gd name="connsiteY9239" fmla="*/ 248920 h 6857998"/>
              <a:gd name="connsiteX9240" fmla="*/ 2549843 w 7705725"/>
              <a:gd name="connsiteY9240" fmla="*/ 247968 h 6857998"/>
              <a:gd name="connsiteX9241" fmla="*/ 2547620 w 7705725"/>
              <a:gd name="connsiteY9241" fmla="*/ 247968 h 6857998"/>
              <a:gd name="connsiteX9242" fmla="*/ 2545080 w 7705725"/>
              <a:gd name="connsiteY9242" fmla="*/ 248603 h 6857998"/>
              <a:gd name="connsiteX9243" fmla="*/ 2544129 w 7705725"/>
              <a:gd name="connsiteY9243" fmla="*/ 246063 h 6857998"/>
              <a:gd name="connsiteX9244" fmla="*/ 2543810 w 7705725"/>
              <a:gd name="connsiteY9244" fmla="*/ 243205 h 6857998"/>
              <a:gd name="connsiteX9245" fmla="*/ 2543810 w 7705725"/>
              <a:gd name="connsiteY9245" fmla="*/ 240983 h 6857998"/>
              <a:gd name="connsiteX9246" fmla="*/ 2543810 w 7705725"/>
              <a:gd name="connsiteY9246" fmla="*/ 239078 h 6857998"/>
              <a:gd name="connsiteX9247" fmla="*/ 2544445 w 7705725"/>
              <a:gd name="connsiteY9247" fmla="*/ 237490 h 6857998"/>
              <a:gd name="connsiteX9248" fmla="*/ 2545398 w 7705725"/>
              <a:gd name="connsiteY9248" fmla="*/ 236220 h 6857998"/>
              <a:gd name="connsiteX9249" fmla="*/ 2546985 w 7705725"/>
              <a:gd name="connsiteY9249" fmla="*/ 234950 h 6857998"/>
              <a:gd name="connsiteX9250" fmla="*/ 2548255 w 7705725"/>
              <a:gd name="connsiteY9250" fmla="*/ 233998 h 6857998"/>
              <a:gd name="connsiteX9251" fmla="*/ 2549843 w 7705725"/>
              <a:gd name="connsiteY9251" fmla="*/ 233045 h 6857998"/>
              <a:gd name="connsiteX9252" fmla="*/ 2551749 w 7705725"/>
              <a:gd name="connsiteY9252" fmla="*/ 232728 h 6857998"/>
              <a:gd name="connsiteX9253" fmla="*/ 2556193 w 7705725"/>
              <a:gd name="connsiteY9253" fmla="*/ 232093 h 6857998"/>
              <a:gd name="connsiteX9254" fmla="*/ 2560638 w 7705725"/>
              <a:gd name="connsiteY9254" fmla="*/ 231458 h 6857998"/>
              <a:gd name="connsiteX9255" fmla="*/ 2566035 w 7705725"/>
              <a:gd name="connsiteY9255" fmla="*/ 231140 h 6857998"/>
              <a:gd name="connsiteX9256" fmla="*/ 2571115 w 7705725"/>
              <a:gd name="connsiteY9256" fmla="*/ 230823 h 6857998"/>
              <a:gd name="connsiteX9257" fmla="*/ 2575560 w 7705725"/>
              <a:gd name="connsiteY9257" fmla="*/ 230505 h 6857998"/>
              <a:gd name="connsiteX9258" fmla="*/ 2580006 w 7705725"/>
              <a:gd name="connsiteY9258" fmla="*/ 229553 h 6857998"/>
              <a:gd name="connsiteX9259" fmla="*/ 2581910 w 7705725"/>
              <a:gd name="connsiteY9259" fmla="*/ 229235 h 6857998"/>
              <a:gd name="connsiteX9260" fmla="*/ 2583498 w 7705725"/>
              <a:gd name="connsiteY9260" fmla="*/ 228600 h 6857998"/>
              <a:gd name="connsiteX9261" fmla="*/ 2584768 w 7705725"/>
              <a:gd name="connsiteY9261" fmla="*/ 227330 h 6857998"/>
              <a:gd name="connsiteX9262" fmla="*/ 2586355 w 7705725"/>
              <a:gd name="connsiteY9262" fmla="*/ 226378 h 6857998"/>
              <a:gd name="connsiteX9263" fmla="*/ 2587308 w 7705725"/>
              <a:gd name="connsiteY9263" fmla="*/ 224790 h 6857998"/>
              <a:gd name="connsiteX9264" fmla="*/ 2587943 w 7705725"/>
              <a:gd name="connsiteY9264" fmla="*/ 223203 h 6857998"/>
              <a:gd name="connsiteX9265" fmla="*/ 2588260 w 7705725"/>
              <a:gd name="connsiteY9265" fmla="*/ 221298 h 6857998"/>
              <a:gd name="connsiteX9266" fmla="*/ 2588260 w 7705725"/>
              <a:gd name="connsiteY9266" fmla="*/ 219075 h 6857998"/>
              <a:gd name="connsiteX9267" fmla="*/ 2587625 w 7705725"/>
              <a:gd name="connsiteY9267" fmla="*/ 216535 h 6857998"/>
              <a:gd name="connsiteX9268" fmla="*/ 2586674 w 7705725"/>
              <a:gd name="connsiteY9268" fmla="*/ 213995 h 6857998"/>
              <a:gd name="connsiteX9269" fmla="*/ 2584768 w 7705725"/>
              <a:gd name="connsiteY9269" fmla="*/ 211138 h 6857998"/>
              <a:gd name="connsiteX9270" fmla="*/ 2582545 w 7705725"/>
              <a:gd name="connsiteY9270" fmla="*/ 208915 h 6857998"/>
              <a:gd name="connsiteX9271" fmla="*/ 2580323 w 7705725"/>
              <a:gd name="connsiteY9271" fmla="*/ 207328 h 6857998"/>
              <a:gd name="connsiteX9272" fmla="*/ 2577783 w 7705725"/>
              <a:gd name="connsiteY9272" fmla="*/ 206375 h 6857998"/>
              <a:gd name="connsiteX9273" fmla="*/ 2574608 w 7705725"/>
              <a:gd name="connsiteY9273" fmla="*/ 205423 h 6857998"/>
              <a:gd name="connsiteX9274" fmla="*/ 2571750 w 7705725"/>
              <a:gd name="connsiteY9274" fmla="*/ 205105 h 6857998"/>
              <a:gd name="connsiteX9275" fmla="*/ 2568575 w 7705725"/>
              <a:gd name="connsiteY9275" fmla="*/ 205105 h 6857998"/>
              <a:gd name="connsiteX9276" fmla="*/ 2565400 w 7705725"/>
              <a:gd name="connsiteY9276" fmla="*/ 205105 h 6857998"/>
              <a:gd name="connsiteX9277" fmla="*/ 2558415 w 7705725"/>
              <a:gd name="connsiteY9277" fmla="*/ 206375 h 6857998"/>
              <a:gd name="connsiteX9278" fmla="*/ 2551430 w 7705725"/>
              <a:gd name="connsiteY9278" fmla="*/ 207963 h 6857998"/>
              <a:gd name="connsiteX9279" fmla="*/ 2537143 w 7705725"/>
              <a:gd name="connsiteY9279" fmla="*/ 211455 h 6857998"/>
              <a:gd name="connsiteX9280" fmla="*/ 2529841 w 7705725"/>
              <a:gd name="connsiteY9280" fmla="*/ 212725 h 6857998"/>
              <a:gd name="connsiteX9281" fmla="*/ 2526348 w 7705725"/>
              <a:gd name="connsiteY9281" fmla="*/ 213043 h 6857998"/>
              <a:gd name="connsiteX9282" fmla="*/ 2523490 w 7705725"/>
              <a:gd name="connsiteY9282" fmla="*/ 213360 h 6857998"/>
              <a:gd name="connsiteX9283" fmla="*/ 2519998 w 7705725"/>
              <a:gd name="connsiteY9283" fmla="*/ 213360 h 6857998"/>
              <a:gd name="connsiteX9284" fmla="*/ 2517141 w 7705725"/>
              <a:gd name="connsiteY9284" fmla="*/ 213043 h 6857998"/>
              <a:gd name="connsiteX9285" fmla="*/ 2514283 w 7705725"/>
              <a:gd name="connsiteY9285" fmla="*/ 212408 h 6857998"/>
              <a:gd name="connsiteX9286" fmla="*/ 2511744 w 7705725"/>
              <a:gd name="connsiteY9286" fmla="*/ 211138 h 6857998"/>
              <a:gd name="connsiteX9287" fmla="*/ 2509204 w 7705725"/>
              <a:gd name="connsiteY9287" fmla="*/ 209868 h 6857998"/>
              <a:gd name="connsiteX9288" fmla="*/ 2506980 w 7705725"/>
              <a:gd name="connsiteY9288" fmla="*/ 207328 h 6857998"/>
              <a:gd name="connsiteX9289" fmla="*/ 2505075 w 7705725"/>
              <a:gd name="connsiteY9289" fmla="*/ 204788 h 6857998"/>
              <a:gd name="connsiteX9290" fmla="*/ 2503488 w 7705725"/>
              <a:gd name="connsiteY9290" fmla="*/ 201930 h 6857998"/>
              <a:gd name="connsiteX9291" fmla="*/ 2501900 w 7705725"/>
              <a:gd name="connsiteY9291" fmla="*/ 198120 h 6857998"/>
              <a:gd name="connsiteX9292" fmla="*/ 2500948 w 7705725"/>
              <a:gd name="connsiteY9292" fmla="*/ 193358 h 6857998"/>
              <a:gd name="connsiteX9293" fmla="*/ 2499995 w 7705725"/>
              <a:gd name="connsiteY9293" fmla="*/ 188595 h 6857998"/>
              <a:gd name="connsiteX9294" fmla="*/ 2499360 w 7705725"/>
              <a:gd name="connsiteY9294" fmla="*/ 182563 h 6857998"/>
              <a:gd name="connsiteX9295" fmla="*/ 2497455 w 7705725"/>
              <a:gd name="connsiteY9295" fmla="*/ 184150 h 6857998"/>
              <a:gd name="connsiteX9296" fmla="*/ 2495868 w 7705725"/>
              <a:gd name="connsiteY9296" fmla="*/ 186055 h 6857998"/>
              <a:gd name="connsiteX9297" fmla="*/ 2494915 w 7705725"/>
              <a:gd name="connsiteY9297" fmla="*/ 188278 h 6857998"/>
              <a:gd name="connsiteX9298" fmla="*/ 2494280 w 7705725"/>
              <a:gd name="connsiteY9298" fmla="*/ 190818 h 6857998"/>
              <a:gd name="connsiteX9299" fmla="*/ 2493964 w 7705725"/>
              <a:gd name="connsiteY9299" fmla="*/ 193358 h 6857998"/>
              <a:gd name="connsiteX9300" fmla="*/ 2493964 w 7705725"/>
              <a:gd name="connsiteY9300" fmla="*/ 196533 h 6857998"/>
              <a:gd name="connsiteX9301" fmla="*/ 2494915 w 7705725"/>
              <a:gd name="connsiteY9301" fmla="*/ 203200 h 6857998"/>
              <a:gd name="connsiteX9302" fmla="*/ 2496185 w 7705725"/>
              <a:gd name="connsiteY9302" fmla="*/ 210820 h 6857998"/>
              <a:gd name="connsiteX9303" fmla="*/ 2498090 w 7705725"/>
              <a:gd name="connsiteY9303" fmla="*/ 218440 h 6857998"/>
              <a:gd name="connsiteX9304" fmla="*/ 2499995 w 7705725"/>
              <a:gd name="connsiteY9304" fmla="*/ 226060 h 6857998"/>
              <a:gd name="connsiteX9305" fmla="*/ 2501584 w 7705725"/>
              <a:gd name="connsiteY9305" fmla="*/ 233045 h 6857998"/>
              <a:gd name="connsiteX9306" fmla="*/ 2453959 w 7705725"/>
              <a:gd name="connsiteY9306" fmla="*/ 244158 h 6857998"/>
              <a:gd name="connsiteX9307" fmla="*/ 2452053 w 7705725"/>
              <a:gd name="connsiteY9307" fmla="*/ 234315 h 6857998"/>
              <a:gd name="connsiteX9308" fmla="*/ 2451100 w 7705725"/>
              <a:gd name="connsiteY9308" fmla="*/ 225108 h 6857998"/>
              <a:gd name="connsiteX9309" fmla="*/ 2450148 w 7705725"/>
              <a:gd name="connsiteY9309" fmla="*/ 216535 h 6857998"/>
              <a:gd name="connsiteX9310" fmla="*/ 2450148 w 7705725"/>
              <a:gd name="connsiteY9310" fmla="*/ 208280 h 6857998"/>
              <a:gd name="connsiteX9311" fmla="*/ 2450783 w 7705725"/>
              <a:gd name="connsiteY9311" fmla="*/ 200660 h 6857998"/>
              <a:gd name="connsiteX9312" fmla="*/ 2451419 w 7705725"/>
              <a:gd name="connsiteY9312" fmla="*/ 193358 h 6857998"/>
              <a:gd name="connsiteX9313" fmla="*/ 2453005 w 7705725"/>
              <a:gd name="connsiteY9313" fmla="*/ 186690 h 6857998"/>
              <a:gd name="connsiteX9314" fmla="*/ 2454910 w 7705725"/>
              <a:gd name="connsiteY9314" fmla="*/ 180340 h 6857998"/>
              <a:gd name="connsiteX9315" fmla="*/ 2457133 w 7705725"/>
              <a:gd name="connsiteY9315" fmla="*/ 174625 h 6857998"/>
              <a:gd name="connsiteX9316" fmla="*/ 2459673 w 7705725"/>
              <a:gd name="connsiteY9316" fmla="*/ 169228 h 6857998"/>
              <a:gd name="connsiteX9317" fmla="*/ 2462848 w 7705725"/>
              <a:gd name="connsiteY9317" fmla="*/ 164465 h 6857998"/>
              <a:gd name="connsiteX9318" fmla="*/ 2466023 w 7705725"/>
              <a:gd name="connsiteY9318" fmla="*/ 160020 h 6857998"/>
              <a:gd name="connsiteX9319" fmla="*/ 2470150 w 7705725"/>
              <a:gd name="connsiteY9319" fmla="*/ 155893 h 6857998"/>
              <a:gd name="connsiteX9320" fmla="*/ 2474278 w 7705725"/>
              <a:gd name="connsiteY9320" fmla="*/ 152083 h 6857998"/>
              <a:gd name="connsiteX9321" fmla="*/ 2479040 w 7705725"/>
              <a:gd name="connsiteY9321" fmla="*/ 148908 h 6857998"/>
              <a:gd name="connsiteX9322" fmla="*/ 2483803 w 7705725"/>
              <a:gd name="connsiteY9322" fmla="*/ 146050 h 6857998"/>
              <a:gd name="connsiteX9323" fmla="*/ 2488883 w 7705725"/>
              <a:gd name="connsiteY9323" fmla="*/ 143828 h 6857998"/>
              <a:gd name="connsiteX9324" fmla="*/ 2493964 w 7705725"/>
              <a:gd name="connsiteY9324" fmla="*/ 141923 h 6857998"/>
              <a:gd name="connsiteX9325" fmla="*/ 2499678 w 7705725"/>
              <a:gd name="connsiteY9325" fmla="*/ 140018 h 6857998"/>
              <a:gd name="connsiteX9326" fmla="*/ 2505393 w 7705725"/>
              <a:gd name="connsiteY9326" fmla="*/ 138748 h 6857998"/>
              <a:gd name="connsiteX9327" fmla="*/ 2511425 w 7705725"/>
              <a:gd name="connsiteY9327" fmla="*/ 138113 h 6857998"/>
              <a:gd name="connsiteX9328" fmla="*/ 2517458 w 7705725"/>
              <a:gd name="connsiteY9328" fmla="*/ 137160 h 6857998"/>
              <a:gd name="connsiteX9329" fmla="*/ 2523808 w 7705725"/>
              <a:gd name="connsiteY9329" fmla="*/ 137160 h 6857998"/>
              <a:gd name="connsiteX9330" fmla="*/ 2530158 w 7705725"/>
              <a:gd name="connsiteY9330" fmla="*/ 137160 h 6857998"/>
              <a:gd name="connsiteX9331" fmla="*/ 2536509 w 7705725"/>
              <a:gd name="connsiteY9331" fmla="*/ 138113 h 6857998"/>
              <a:gd name="connsiteX9332" fmla="*/ 2543493 w 7705725"/>
              <a:gd name="connsiteY9332" fmla="*/ 138748 h 6857998"/>
              <a:gd name="connsiteX9333" fmla="*/ 2549843 w 7705725"/>
              <a:gd name="connsiteY9333" fmla="*/ 140018 h 6857998"/>
              <a:gd name="connsiteX9334" fmla="*/ 2556510 w 7705725"/>
              <a:gd name="connsiteY9334" fmla="*/ 141288 h 6857998"/>
              <a:gd name="connsiteX9335" fmla="*/ 2563178 w 7705725"/>
              <a:gd name="connsiteY9335" fmla="*/ 143193 h 6857998"/>
              <a:gd name="connsiteX9336" fmla="*/ 2569846 w 7705725"/>
              <a:gd name="connsiteY9336" fmla="*/ 145733 h 6857998"/>
              <a:gd name="connsiteX9337" fmla="*/ 2576513 w 7705725"/>
              <a:gd name="connsiteY9337" fmla="*/ 148273 h 6857998"/>
              <a:gd name="connsiteX9338" fmla="*/ 2583180 w 7705725"/>
              <a:gd name="connsiteY9338" fmla="*/ 150813 h 6857998"/>
              <a:gd name="connsiteX9339" fmla="*/ 2585403 w 7705725"/>
              <a:gd name="connsiteY9339" fmla="*/ 149225 h 6857998"/>
              <a:gd name="connsiteX9340" fmla="*/ 2586355 w 7705725"/>
              <a:gd name="connsiteY9340" fmla="*/ 147955 h 6857998"/>
              <a:gd name="connsiteX9341" fmla="*/ 2587308 w 7705725"/>
              <a:gd name="connsiteY9341" fmla="*/ 146050 h 6857998"/>
              <a:gd name="connsiteX9342" fmla="*/ 2587625 w 7705725"/>
              <a:gd name="connsiteY9342" fmla="*/ 144463 h 6857998"/>
              <a:gd name="connsiteX9343" fmla="*/ 2587625 w 7705725"/>
              <a:gd name="connsiteY9343" fmla="*/ 142558 h 6857998"/>
              <a:gd name="connsiteX9344" fmla="*/ 2586674 w 7705725"/>
              <a:gd name="connsiteY9344" fmla="*/ 140653 h 6857998"/>
              <a:gd name="connsiteX9345" fmla="*/ 2586038 w 7705725"/>
              <a:gd name="connsiteY9345" fmla="*/ 138748 h 6857998"/>
              <a:gd name="connsiteX9346" fmla="*/ 2584450 w 7705725"/>
              <a:gd name="connsiteY9346" fmla="*/ 137160 h 6857998"/>
              <a:gd name="connsiteX9347" fmla="*/ 2583180 w 7705725"/>
              <a:gd name="connsiteY9347" fmla="*/ 135255 h 6857998"/>
              <a:gd name="connsiteX9348" fmla="*/ 2581275 w 7705725"/>
              <a:gd name="connsiteY9348" fmla="*/ 133985 h 6857998"/>
              <a:gd name="connsiteX9349" fmla="*/ 2577148 w 7705725"/>
              <a:gd name="connsiteY9349" fmla="*/ 131128 h 6857998"/>
              <a:gd name="connsiteX9350" fmla="*/ 2574608 w 7705725"/>
              <a:gd name="connsiteY9350" fmla="*/ 130175 h 6857998"/>
              <a:gd name="connsiteX9351" fmla="*/ 2572386 w 7705725"/>
              <a:gd name="connsiteY9351" fmla="*/ 129223 h 6857998"/>
              <a:gd name="connsiteX9352" fmla="*/ 2570163 w 7705725"/>
              <a:gd name="connsiteY9352" fmla="*/ 128905 h 6857998"/>
              <a:gd name="connsiteX9353" fmla="*/ 2568258 w 7705725"/>
              <a:gd name="connsiteY9353" fmla="*/ 128588 h 6857998"/>
              <a:gd name="connsiteX9354" fmla="*/ 2570163 w 7705725"/>
              <a:gd name="connsiteY9354" fmla="*/ 124778 h 6857998"/>
              <a:gd name="connsiteX9355" fmla="*/ 2572068 w 7705725"/>
              <a:gd name="connsiteY9355" fmla="*/ 121603 h 6857998"/>
              <a:gd name="connsiteX9356" fmla="*/ 2574290 w 7705725"/>
              <a:gd name="connsiteY9356" fmla="*/ 118428 h 6857998"/>
              <a:gd name="connsiteX9357" fmla="*/ 2576513 w 7705725"/>
              <a:gd name="connsiteY9357" fmla="*/ 116205 h 6857998"/>
              <a:gd name="connsiteX9358" fmla="*/ 2579370 w 7705725"/>
              <a:gd name="connsiteY9358" fmla="*/ 114300 h 6857998"/>
              <a:gd name="connsiteX9359" fmla="*/ 2581910 w 7705725"/>
              <a:gd name="connsiteY9359" fmla="*/ 112395 h 6857998"/>
              <a:gd name="connsiteX9360" fmla="*/ 2584450 w 7705725"/>
              <a:gd name="connsiteY9360" fmla="*/ 111125 h 6857998"/>
              <a:gd name="connsiteX9361" fmla="*/ 2587308 w 7705725"/>
              <a:gd name="connsiteY9361" fmla="*/ 110490 h 6857998"/>
              <a:gd name="connsiteX9362" fmla="*/ 2590165 w 7705725"/>
              <a:gd name="connsiteY9362" fmla="*/ 110173 h 6857998"/>
              <a:gd name="connsiteX9363" fmla="*/ 2593340 w 7705725"/>
              <a:gd name="connsiteY9363" fmla="*/ 110173 h 6857998"/>
              <a:gd name="connsiteX9364" fmla="*/ 2596198 w 7705725"/>
              <a:gd name="connsiteY9364" fmla="*/ 110173 h 6857998"/>
              <a:gd name="connsiteX9365" fmla="*/ 2599374 w 7705725"/>
              <a:gd name="connsiteY9365" fmla="*/ 110808 h 6857998"/>
              <a:gd name="connsiteX9366" fmla="*/ 2605723 w 7705725"/>
              <a:gd name="connsiteY9366" fmla="*/ 112395 h 6857998"/>
              <a:gd name="connsiteX9367" fmla="*/ 2612073 w 7705725"/>
              <a:gd name="connsiteY9367" fmla="*/ 114618 h 6857998"/>
              <a:gd name="connsiteX9368" fmla="*/ 2618740 w 7705725"/>
              <a:gd name="connsiteY9368" fmla="*/ 117793 h 6857998"/>
              <a:gd name="connsiteX9369" fmla="*/ 2625408 w 7705725"/>
              <a:gd name="connsiteY9369" fmla="*/ 120650 h 6857998"/>
              <a:gd name="connsiteX9370" fmla="*/ 2638108 w 7705725"/>
              <a:gd name="connsiteY9370" fmla="*/ 127635 h 6857998"/>
              <a:gd name="connsiteX9371" fmla="*/ 2644140 w 7705725"/>
              <a:gd name="connsiteY9371" fmla="*/ 130493 h 6857998"/>
              <a:gd name="connsiteX9372" fmla="*/ 2649856 w 7705725"/>
              <a:gd name="connsiteY9372" fmla="*/ 133033 h 6857998"/>
              <a:gd name="connsiteX9373" fmla="*/ 2654936 w 7705725"/>
              <a:gd name="connsiteY9373" fmla="*/ 134938 h 6857998"/>
              <a:gd name="connsiteX9374" fmla="*/ 2657793 w 7705725"/>
              <a:gd name="connsiteY9374" fmla="*/ 135890 h 6857998"/>
              <a:gd name="connsiteX9375" fmla="*/ 2660016 w 7705725"/>
              <a:gd name="connsiteY9375" fmla="*/ 136208 h 6857998"/>
              <a:gd name="connsiteX9376" fmla="*/ 2661920 w 7705725"/>
              <a:gd name="connsiteY9376" fmla="*/ 135890 h 6857998"/>
              <a:gd name="connsiteX9377" fmla="*/ 2663508 w 7705725"/>
              <a:gd name="connsiteY9377" fmla="*/ 134938 h 6857998"/>
              <a:gd name="connsiteX9378" fmla="*/ 2664460 w 7705725"/>
              <a:gd name="connsiteY9378" fmla="*/ 133985 h 6857998"/>
              <a:gd name="connsiteX9379" fmla="*/ 2665096 w 7705725"/>
              <a:gd name="connsiteY9379" fmla="*/ 132715 h 6857998"/>
              <a:gd name="connsiteX9380" fmla="*/ 2665730 w 7705725"/>
              <a:gd name="connsiteY9380" fmla="*/ 131763 h 6857998"/>
              <a:gd name="connsiteX9381" fmla="*/ 2665730 w 7705725"/>
              <a:gd name="connsiteY9381" fmla="*/ 130493 h 6857998"/>
              <a:gd name="connsiteX9382" fmla="*/ 2665096 w 7705725"/>
              <a:gd name="connsiteY9382" fmla="*/ 128905 h 6857998"/>
              <a:gd name="connsiteX9383" fmla="*/ 2664460 w 7705725"/>
              <a:gd name="connsiteY9383" fmla="*/ 127953 h 6857998"/>
              <a:gd name="connsiteX9384" fmla="*/ 2662873 w 7705725"/>
              <a:gd name="connsiteY9384" fmla="*/ 125730 h 6857998"/>
              <a:gd name="connsiteX9385" fmla="*/ 2660968 w 7705725"/>
              <a:gd name="connsiteY9385" fmla="*/ 124143 h 6857998"/>
              <a:gd name="connsiteX9386" fmla="*/ 2660333 w 7705725"/>
              <a:gd name="connsiteY9386" fmla="*/ 123825 h 6857998"/>
              <a:gd name="connsiteX9387" fmla="*/ 2659063 w 7705725"/>
              <a:gd name="connsiteY9387" fmla="*/ 123190 h 6857998"/>
              <a:gd name="connsiteX9388" fmla="*/ 2658428 w 7705725"/>
              <a:gd name="connsiteY9388" fmla="*/ 123190 h 6857998"/>
              <a:gd name="connsiteX9389" fmla="*/ 2661920 w 7705725"/>
              <a:gd name="connsiteY9389" fmla="*/ 120333 h 6857998"/>
              <a:gd name="connsiteX9390" fmla="*/ 2666683 w 7705725"/>
              <a:gd name="connsiteY9390" fmla="*/ 117158 h 6857998"/>
              <a:gd name="connsiteX9391" fmla="*/ 2672715 w 7705725"/>
              <a:gd name="connsiteY9391" fmla="*/ 114300 h 6857998"/>
              <a:gd name="connsiteX9392" fmla="*/ 2679065 w 7705725"/>
              <a:gd name="connsiteY9392" fmla="*/ 111760 h 6857998"/>
              <a:gd name="connsiteX9393" fmla="*/ 2686368 w 7705725"/>
              <a:gd name="connsiteY9393" fmla="*/ 109538 h 6857998"/>
              <a:gd name="connsiteX9394" fmla="*/ 2693988 w 7705725"/>
              <a:gd name="connsiteY9394" fmla="*/ 107633 h 6857998"/>
              <a:gd name="connsiteX9395" fmla="*/ 2701925 w 7705725"/>
              <a:gd name="connsiteY9395" fmla="*/ 106045 h 6857998"/>
              <a:gd name="connsiteX9396" fmla="*/ 2709863 w 7705725"/>
              <a:gd name="connsiteY9396" fmla="*/ 105093 h 6857998"/>
              <a:gd name="connsiteX9397" fmla="*/ 2718118 w 7705725"/>
              <a:gd name="connsiteY9397" fmla="*/ 104458 h 6857998"/>
              <a:gd name="connsiteX9398" fmla="*/ 2726055 w 7705725"/>
              <a:gd name="connsiteY9398" fmla="*/ 104458 h 6857998"/>
              <a:gd name="connsiteX9399" fmla="*/ 2733993 w 7705725"/>
              <a:gd name="connsiteY9399" fmla="*/ 105093 h 6857998"/>
              <a:gd name="connsiteX9400" fmla="*/ 2740978 w 7705725"/>
              <a:gd name="connsiteY9400" fmla="*/ 106363 h 6857998"/>
              <a:gd name="connsiteX9401" fmla="*/ 2748280 w 7705725"/>
              <a:gd name="connsiteY9401" fmla="*/ 107950 h 6857998"/>
              <a:gd name="connsiteX9402" fmla="*/ 2754948 w 7705725"/>
              <a:gd name="connsiteY9402" fmla="*/ 110490 h 6857998"/>
              <a:gd name="connsiteX9403" fmla="*/ 2758123 w 7705725"/>
              <a:gd name="connsiteY9403" fmla="*/ 112078 h 6857998"/>
              <a:gd name="connsiteX9404" fmla="*/ 2760663 w 7705725"/>
              <a:gd name="connsiteY9404" fmla="*/ 113665 h 6857998"/>
              <a:gd name="connsiteX9405" fmla="*/ 2763203 w 7705725"/>
              <a:gd name="connsiteY9405" fmla="*/ 115570 h 6857998"/>
              <a:gd name="connsiteX9406" fmla="*/ 2766060 w 7705725"/>
              <a:gd name="connsiteY9406" fmla="*/ 117158 h 6857998"/>
              <a:gd name="connsiteX9407" fmla="*/ 2767014 w 7705725"/>
              <a:gd name="connsiteY9407" fmla="*/ 115570 h 6857998"/>
              <a:gd name="connsiteX9408" fmla="*/ 2768283 w 7705725"/>
              <a:gd name="connsiteY9408" fmla="*/ 113665 h 6857998"/>
              <a:gd name="connsiteX9409" fmla="*/ 2771140 w 7705725"/>
              <a:gd name="connsiteY9409" fmla="*/ 110490 h 6857998"/>
              <a:gd name="connsiteX9410" fmla="*/ 2774950 w 7705725"/>
              <a:gd name="connsiteY9410" fmla="*/ 107950 h 6857998"/>
              <a:gd name="connsiteX9411" fmla="*/ 2778760 w 7705725"/>
              <a:gd name="connsiteY9411" fmla="*/ 105728 h 6857998"/>
              <a:gd name="connsiteX9412" fmla="*/ 2787015 w 7705725"/>
              <a:gd name="connsiteY9412" fmla="*/ 101918 h 6857998"/>
              <a:gd name="connsiteX9413" fmla="*/ 2791143 w 7705725"/>
              <a:gd name="connsiteY9413" fmla="*/ 100013 h 6857998"/>
              <a:gd name="connsiteX9414" fmla="*/ 2795271 w 7705725"/>
              <a:gd name="connsiteY9414" fmla="*/ 97790 h 6857998"/>
              <a:gd name="connsiteX9415" fmla="*/ 2799080 w 7705725"/>
              <a:gd name="connsiteY9415" fmla="*/ 95568 h 6857998"/>
              <a:gd name="connsiteX9416" fmla="*/ 2802573 w 7705725"/>
              <a:gd name="connsiteY9416" fmla="*/ 92710 h 6857998"/>
              <a:gd name="connsiteX9417" fmla="*/ 2805113 w 7705725"/>
              <a:gd name="connsiteY9417" fmla="*/ 89535 h 6857998"/>
              <a:gd name="connsiteX9418" fmla="*/ 2806383 w 7705725"/>
              <a:gd name="connsiteY9418" fmla="*/ 87630 h 6857998"/>
              <a:gd name="connsiteX9419" fmla="*/ 2807019 w 7705725"/>
              <a:gd name="connsiteY9419" fmla="*/ 85725 h 6857998"/>
              <a:gd name="connsiteX9420" fmla="*/ 2807653 w 7705725"/>
              <a:gd name="connsiteY9420" fmla="*/ 83503 h 6857998"/>
              <a:gd name="connsiteX9421" fmla="*/ 2808605 w 7705725"/>
              <a:gd name="connsiteY9421" fmla="*/ 80645 h 6857998"/>
              <a:gd name="connsiteX9422" fmla="*/ 2808605 w 7705725"/>
              <a:gd name="connsiteY9422" fmla="*/ 78105 h 6857998"/>
              <a:gd name="connsiteX9423" fmla="*/ 2808923 w 7705725"/>
              <a:gd name="connsiteY9423" fmla="*/ 75565 h 6857998"/>
              <a:gd name="connsiteX9424" fmla="*/ 2808605 w 7705725"/>
              <a:gd name="connsiteY9424" fmla="*/ 72073 h 6857998"/>
              <a:gd name="connsiteX9425" fmla="*/ 2807653 w 7705725"/>
              <a:gd name="connsiteY9425" fmla="*/ 68580 h 6857998"/>
              <a:gd name="connsiteX9426" fmla="*/ 2807019 w 7705725"/>
              <a:gd name="connsiteY9426" fmla="*/ 64770 h 6857998"/>
              <a:gd name="connsiteX9427" fmla="*/ 2806065 w 7705725"/>
              <a:gd name="connsiteY9427" fmla="*/ 60960 h 6857998"/>
              <a:gd name="connsiteX9428" fmla="*/ 2810193 w 7705725"/>
              <a:gd name="connsiteY9428" fmla="*/ 63818 h 6857998"/>
              <a:gd name="connsiteX9429" fmla="*/ 2814320 w 7705725"/>
              <a:gd name="connsiteY9429" fmla="*/ 66040 h 6857998"/>
              <a:gd name="connsiteX9430" fmla="*/ 2818448 w 7705725"/>
              <a:gd name="connsiteY9430" fmla="*/ 68263 h 6857998"/>
              <a:gd name="connsiteX9431" fmla="*/ 2822258 w 7705725"/>
              <a:gd name="connsiteY9431" fmla="*/ 70168 h 6857998"/>
              <a:gd name="connsiteX9432" fmla="*/ 2826385 w 7705725"/>
              <a:gd name="connsiteY9432" fmla="*/ 71755 h 6857998"/>
              <a:gd name="connsiteX9433" fmla="*/ 2830513 w 7705725"/>
              <a:gd name="connsiteY9433" fmla="*/ 72708 h 6857998"/>
              <a:gd name="connsiteX9434" fmla="*/ 2834640 w 7705725"/>
              <a:gd name="connsiteY9434" fmla="*/ 73978 h 6857998"/>
              <a:gd name="connsiteX9435" fmla="*/ 2838450 w 7705725"/>
              <a:gd name="connsiteY9435" fmla="*/ 74613 h 6857998"/>
              <a:gd name="connsiteX9436" fmla="*/ 2846705 w 7705725"/>
              <a:gd name="connsiteY9436" fmla="*/ 75883 h 6857998"/>
              <a:gd name="connsiteX9437" fmla="*/ 2854644 w 7705725"/>
              <a:gd name="connsiteY9437" fmla="*/ 75883 h 6857998"/>
              <a:gd name="connsiteX9438" fmla="*/ 2862898 w 7705725"/>
              <a:gd name="connsiteY9438" fmla="*/ 74930 h 6857998"/>
              <a:gd name="connsiteX9439" fmla="*/ 2871153 w 7705725"/>
              <a:gd name="connsiteY9439" fmla="*/ 73978 h 6857998"/>
              <a:gd name="connsiteX9440" fmla="*/ 2879408 w 7705725"/>
              <a:gd name="connsiteY9440" fmla="*/ 72390 h 6857998"/>
              <a:gd name="connsiteX9441" fmla="*/ 2887980 w 7705725"/>
              <a:gd name="connsiteY9441" fmla="*/ 70485 h 6857998"/>
              <a:gd name="connsiteX9442" fmla="*/ 2905443 w 7705725"/>
              <a:gd name="connsiteY9442" fmla="*/ 65723 h 6857998"/>
              <a:gd name="connsiteX9443" fmla="*/ 2923858 w 7705725"/>
              <a:gd name="connsiteY9443" fmla="*/ 60325 h 6857998"/>
              <a:gd name="connsiteX9444" fmla="*/ 2933383 w 7705725"/>
              <a:gd name="connsiteY9444" fmla="*/ 57785 h 6857998"/>
              <a:gd name="connsiteX9445" fmla="*/ 2943225 w 7705725"/>
              <a:gd name="connsiteY9445" fmla="*/ 55563 h 6857998"/>
              <a:gd name="connsiteX9446" fmla="*/ 2947670 w 7705725"/>
              <a:gd name="connsiteY9446" fmla="*/ 58103 h 6857998"/>
              <a:gd name="connsiteX9447" fmla="*/ 2951798 w 7705725"/>
              <a:gd name="connsiteY9447" fmla="*/ 61595 h 6857998"/>
              <a:gd name="connsiteX9448" fmla="*/ 2955608 w 7705725"/>
              <a:gd name="connsiteY9448" fmla="*/ 65723 h 6857998"/>
              <a:gd name="connsiteX9449" fmla="*/ 2959100 w 7705725"/>
              <a:gd name="connsiteY9449" fmla="*/ 69850 h 6857998"/>
              <a:gd name="connsiteX9450" fmla="*/ 2962593 w 7705725"/>
              <a:gd name="connsiteY9450" fmla="*/ 74613 h 6857998"/>
              <a:gd name="connsiteX9451" fmla="*/ 2965451 w 7705725"/>
              <a:gd name="connsiteY9451" fmla="*/ 79693 h 6857998"/>
              <a:gd name="connsiteX9452" fmla="*/ 2971800 w 7705725"/>
              <a:gd name="connsiteY9452" fmla="*/ 88900 h 6857998"/>
              <a:gd name="connsiteX9453" fmla="*/ 2975293 w 7705725"/>
              <a:gd name="connsiteY9453" fmla="*/ 93980 h 6857998"/>
              <a:gd name="connsiteX9454" fmla="*/ 2978785 w 7705725"/>
              <a:gd name="connsiteY9454" fmla="*/ 98108 h 6857998"/>
              <a:gd name="connsiteX9455" fmla="*/ 2982279 w 7705725"/>
              <a:gd name="connsiteY9455" fmla="*/ 102235 h 6857998"/>
              <a:gd name="connsiteX9456" fmla="*/ 2986723 w 7705725"/>
              <a:gd name="connsiteY9456" fmla="*/ 105093 h 6857998"/>
              <a:gd name="connsiteX9457" fmla="*/ 2991168 w 7705725"/>
              <a:gd name="connsiteY9457" fmla="*/ 108268 h 6857998"/>
              <a:gd name="connsiteX9458" fmla="*/ 2993390 w 7705725"/>
              <a:gd name="connsiteY9458" fmla="*/ 108903 h 6857998"/>
              <a:gd name="connsiteX9459" fmla="*/ 2995930 w 7705725"/>
              <a:gd name="connsiteY9459" fmla="*/ 110173 h 6857998"/>
              <a:gd name="connsiteX9460" fmla="*/ 2998788 w 7705725"/>
              <a:gd name="connsiteY9460" fmla="*/ 110490 h 6857998"/>
              <a:gd name="connsiteX9461" fmla="*/ 3001645 w 7705725"/>
              <a:gd name="connsiteY9461" fmla="*/ 110808 h 6857998"/>
              <a:gd name="connsiteX9462" fmla="*/ 3004820 w 7705725"/>
              <a:gd name="connsiteY9462" fmla="*/ 110808 h 6857998"/>
              <a:gd name="connsiteX9463" fmla="*/ 3007678 w 7705725"/>
              <a:gd name="connsiteY9463" fmla="*/ 110808 h 6857998"/>
              <a:gd name="connsiteX9464" fmla="*/ 3009583 w 7705725"/>
              <a:gd name="connsiteY9464" fmla="*/ 108268 h 6857998"/>
              <a:gd name="connsiteX9465" fmla="*/ 3010853 w 7705725"/>
              <a:gd name="connsiteY9465" fmla="*/ 106045 h 6857998"/>
              <a:gd name="connsiteX9466" fmla="*/ 3011170 w 7705725"/>
              <a:gd name="connsiteY9466" fmla="*/ 104140 h 6857998"/>
              <a:gd name="connsiteX9467" fmla="*/ 3011488 w 7705725"/>
              <a:gd name="connsiteY9467" fmla="*/ 101918 h 6857998"/>
              <a:gd name="connsiteX9468" fmla="*/ 3011170 w 7705725"/>
              <a:gd name="connsiteY9468" fmla="*/ 100013 h 6857998"/>
              <a:gd name="connsiteX9469" fmla="*/ 3010218 w 7705725"/>
              <a:gd name="connsiteY9469" fmla="*/ 98425 h 6857998"/>
              <a:gd name="connsiteX9470" fmla="*/ 3009583 w 7705725"/>
              <a:gd name="connsiteY9470" fmla="*/ 96838 h 6857998"/>
              <a:gd name="connsiteX9471" fmla="*/ 3007996 w 7705725"/>
              <a:gd name="connsiteY9471" fmla="*/ 94933 h 6857998"/>
              <a:gd name="connsiteX9472" fmla="*/ 3004820 w 7705725"/>
              <a:gd name="connsiteY9472" fmla="*/ 92393 h 6857998"/>
              <a:gd name="connsiteX9473" fmla="*/ 3000376 w 7705725"/>
              <a:gd name="connsiteY9473" fmla="*/ 89535 h 6857998"/>
              <a:gd name="connsiteX9474" fmla="*/ 2991168 w 7705725"/>
              <a:gd name="connsiteY9474" fmla="*/ 83820 h 6857998"/>
              <a:gd name="connsiteX9475" fmla="*/ 2986088 w 7705725"/>
              <a:gd name="connsiteY9475" fmla="*/ 80328 h 6857998"/>
              <a:gd name="connsiteX9476" fmla="*/ 2981960 w 7705725"/>
              <a:gd name="connsiteY9476" fmla="*/ 76518 h 6857998"/>
              <a:gd name="connsiteX9477" fmla="*/ 2979739 w 7705725"/>
              <a:gd name="connsiteY9477" fmla="*/ 74613 h 6857998"/>
              <a:gd name="connsiteX9478" fmla="*/ 2978150 w 7705725"/>
              <a:gd name="connsiteY9478" fmla="*/ 72390 h 6857998"/>
              <a:gd name="connsiteX9479" fmla="*/ 2976880 w 7705725"/>
              <a:gd name="connsiteY9479" fmla="*/ 70168 h 6857998"/>
              <a:gd name="connsiteX9480" fmla="*/ 2975610 w 7705725"/>
              <a:gd name="connsiteY9480" fmla="*/ 67628 h 6857998"/>
              <a:gd name="connsiteX9481" fmla="*/ 2974659 w 7705725"/>
              <a:gd name="connsiteY9481" fmla="*/ 64770 h 6857998"/>
              <a:gd name="connsiteX9482" fmla="*/ 2974023 w 7705725"/>
              <a:gd name="connsiteY9482" fmla="*/ 61913 h 6857998"/>
              <a:gd name="connsiteX9483" fmla="*/ 2973705 w 7705725"/>
              <a:gd name="connsiteY9483" fmla="*/ 58420 h 6857998"/>
              <a:gd name="connsiteX9484" fmla="*/ 2974023 w 7705725"/>
              <a:gd name="connsiteY9484" fmla="*/ 54928 h 6857998"/>
              <a:gd name="connsiteX9485" fmla="*/ 2974975 w 7705725"/>
              <a:gd name="connsiteY9485" fmla="*/ 51435 h 6857998"/>
              <a:gd name="connsiteX9486" fmla="*/ 2975928 w 7705725"/>
              <a:gd name="connsiteY9486" fmla="*/ 47625 h 6857998"/>
              <a:gd name="connsiteX9487" fmla="*/ 2977833 w 7705725"/>
              <a:gd name="connsiteY9487" fmla="*/ 42863 h 6857998"/>
              <a:gd name="connsiteX9488" fmla="*/ 2980055 w 7705725"/>
              <a:gd name="connsiteY9488" fmla="*/ 38418 h 6857998"/>
              <a:gd name="connsiteX9489" fmla="*/ 2983548 w 7705725"/>
              <a:gd name="connsiteY9489" fmla="*/ 37465 h 6857998"/>
              <a:gd name="connsiteX9490" fmla="*/ 2987040 w 7705725"/>
              <a:gd name="connsiteY9490" fmla="*/ 36513 h 6857998"/>
              <a:gd name="connsiteX9491" fmla="*/ 2989899 w 7705725"/>
              <a:gd name="connsiteY9491" fmla="*/ 36195 h 6857998"/>
              <a:gd name="connsiteX9492" fmla="*/ 2993073 w 7705725"/>
              <a:gd name="connsiteY9492" fmla="*/ 36195 h 6857998"/>
              <a:gd name="connsiteX9493" fmla="*/ 2995613 w 7705725"/>
              <a:gd name="connsiteY9493" fmla="*/ 36195 h 6857998"/>
              <a:gd name="connsiteX9494" fmla="*/ 2998153 w 7705725"/>
              <a:gd name="connsiteY9494" fmla="*/ 36830 h 6857998"/>
              <a:gd name="connsiteX9495" fmla="*/ 3000376 w 7705725"/>
              <a:gd name="connsiteY9495" fmla="*/ 37783 h 6857998"/>
              <a:gd name="connsiteX9496" fmla="*/ 3002916 w 7705725"/>
              <a:gd name="connsiteY9496" fmla="*/ 38735 h 6857998"/>
              <a:gd name="connsiteX9497" fmla="*/ 3004820 w 7705725"/>
              <a:gd name="connsiteY9497" fmla="*/ 40323 h 6857998"/>
              <a:gd name="connsiteX9498" fmla="*/ 3006090 w 7705725"/>
              <a:gd name="connsiteY9498" fmla="*/ 42228 h 6857998"/>
              <a:gd name="connsiteX9499" fmla="*/ 3007678 w 7705725"/>
              <a:gd name="connsiteY9499" fmla="*/ 44133 h 6857998"/>
              <a:gd name="connsiteX9500" fmla="*/ 3009265 w 7705725"/>
              <a:gd name="connsiteY9500" fmla="*/ 46673 h 6857998"/>
              <a:gd name="connsiteX9501" fmla="*/ 3010218 w 7705725"/>
              <a:gd name="connsiteY9501" fmla="*/ 49848 h 6857998"/>
              <a:gd name="connsiteX9502" fmla="*/ 3011170 w 7705725"/>
              <a:gd name="connsiteY9502" fmla="*/ 52705 h 6857998"/>
              <a:gd name="connsiteX9503" fmla="*/ 3011488 w 7705725"/>
              <a:gd name="connsiteY9503" fmla="*/ 56515 h 6857998"/>
              <a:gd name="connsiteX9504" fmla="*/ 3011805 w 7705725"/>
              <a:gd name="connsiteY9504" fmla="*/ 60643 h 6857998"/>
              <a:gd name="connsiteX9505" fmla="*/ 3024188 w 7705725"/>
              <a:gd name="connsiteY9505" fmla="*/ 58420 h 6857998"/>
              <a:gd name="connsiteX9506" fmla="*/ 3037205 w 7705725"/>
              <a:gd name="connsiteY9506" fmla="*/ 56833 h 6857998"/>
              <a:gd name="connsiteX9507" fmla="*/ 3050223 w 7705725"/>
              <a:gd name="connsiteY9507" fmla="*/ 55880 h 6857998"/>
              <a:gd name="connsiteX9508" fmla="*/ 3063558 w 7705725"/>
              <a:gd name="connsiteY9508" fmla="*/ 54928 h 6857998"/>
              <a:gd name="connsiteX9509" fmla="*/ 3091180 w 7705725"/>
              <a:gd name="connsiteY9509" fmla="*/ 53975 h 6857998"/>
              <a:gd name="connsiteX9510" fmla="*/ 3118168 w 7705725"/>
              <a:gd name="connsiteY9510" fmla="*/ 52388 h 6857998"/>
              <a:gd name="connsiteX9511" fmla="*/ 3131820 w 7705725"/>
              <a:gd name="connsiteY9511" fmla="*/ 51753 h 6857998"/>
              <a:gd name="connsiteX9512" fmla="*/ 3144838 w 7705725"/>
              <a:gd name="connsiteY9512" fmla="*/ 50483 h 6857998"/>
              <a:gd name="connsiteX9513" fmla="*/ 3157539 w 7705725"/>
              <a:gd name="connsiteY9513" fmla="*/ 48895 h 6857998"/>
              <a:gd name="connsiteX9514" fmla="*/ 3169920 w 7705725"/>
              <a:gd name="connsiteY9514" fmla="*/ 46990 h 6857998"/>
              <a:gd name="connsiteX9515" fmla="*/ 3181033 w 7705725"/>
              <a:gd name="connsiteY9515" fmla="*/ 44450 h 6857998"/>
              <a:gd name="connsiteX9516" fmla="*/ 3186748 w 7705725"/>
              <a:gd name="connsiteY9516" fmla="*/ 42863 h 6857998"/>
              <a:gd name="connsiteX9517" fmla="*/ 3192145 w 7705725"/>
              <a:gd name="connsiteY9517" fmla="*/ 40958 h 6857998"/>
              <a:gd name="connsiteX9518" fmla="*/ 3197544 w 7705725"/>
              <a:gd name="connsiteY9518" fmla="*/ 39370 h 6857998"/>
              <a:gd name="connsiteX9519" fmla="*/ 3202305 w 7705725"/>
              <a:gd name="connsiteY9519" fmla="*/ 37465 h 6857998"/>
              <a:gd name="connsiteX9520" fmla="*/ 3207068 w 7705725"/>
              <a:gd name="connsiteY9520" fmla="*/ 34925 h 6857998"/>
              <a:gd name="connsiteX9521" fmla="*/ 3211830 w 7705725"/>
              <a:gd name="connsiteY9521" fmla="*/ 32385 h 6857998"/>
              <a:gd name="connsiteX9522" fmla="*/ 3215640 w 7705725"/>
              <a:gd name="connsiteY9522" fmla="*/ 32068 h 6857998"/>
              <a:gd name="connsiteX9523" fmla="*/ 3218815 w 7705725"/>
              <a:gd name="connsiteY9523" fmla="*/ 32068 h 6857998"/>
              <a:gd name="connsiteX9524" fmla="*/ 3222308 w 7705725"/>
              <a:gd name="connsiteY9524" fmla="*/ 32068 h 6857998"/>
              <a:gd name="connsiteX9525" fmla="*/ 3225165 w 7705725"/>
              <a:gd name="connsiteY9525" fmla="*/ 32703 h 6857998"/>
              <a:gd name="connsiteX9526" fmla="*/ 3228023 w 7705725"/>
              <a:gd name="connsiteY9526" fmla="*/ 33973 h 6857998"/>
              <a:gd name="connsiteX9527" fmla="*/ 3230563 w 7705725"/>
              <a:gd name="connsiteY9527" fmla="*/ 34925 h 6857998"/>
              <a:gd name="connsiteX9528" fmla="*/ 3232785 w 7705725"/>
              <a:gd name="connsiteY9528" fmla="*/ 36830 h 6857998"/>
              <a:gd name="connsiteX9529" fmla="*/ 3234690 w 7705725"/>
              <a:gd name="connsiteY9529" fmla="*/ 38735 h 6857998"/>
              <a:gd name="connsiteX9530" fmla="*/ 3236595 w 7705725"/>
              <a:gd name="connsiteY9530" fmla="*/ 41593 h 6857998"/>
              <a:gd name="connsiteX9531" fmla="*/ 3238183 w 7705725"/>
              <a:gd name="connsiteY9531" fmla="*/ 44133 h 6857998"/>
              <a:gd name="connsiteX9532" fmla="*/ 3239770 w 7705725"/>
              <a:gd name="connsiteY9532" fmla="*/ 46990 h 6857998"/>
              <a:gd name="connsiteX9533" fmla="*/ 3240723 w 7705725"/>
              <a:gd name="connsiteY9533" fmla="*/ 50800 h 6857998"/>
              <a:gd name="connsiteX9534" fmla="*/ 3241675 w 7705725"/>
              <a:gd name="connsiteY9534" fmla="*/ 54610 h 6857998"/>
              <a:gd name="connsiteX9535" fmla="*/ 3241993 w 7705725"/>
              <a:gd name="connsiteY9535" fmla="*/ 58738 h 6857998"/>
              <a:gd name="connsiteX9536" fmla="*/ 3242310 w 7705725"/>
              <a:gd name="connsiteY9536" fmla="*/ 63500 h 6857998"/>
              <a:gd name="connsiteX9537" fmla="*/ 3242629 w 7705725"/>
              <a:gd name="connsiteY9537" fmla="*/ 68263 h 6857998"/>
              <a:gd name="connsiteX9538" fmla="*/ 3243898 w 7705725"/>
              <a:gd name="connsiteY9538" fmla="*/ 64135 h 6857998"/>
              <a:gd name="connsiteX9539" fmla="*/ 3244850 w 7705725"/>
              <a:gd name="connsiteY9539" fmla="*/ 60325 h 6857998"/>
              <a:gd name="connsiteX9540" fmla="*/ 3246755 w 7705725"/>
              <a:gd name="connsiteY9540" fmla="*/ 56515 h 6857998"/>
              <a:gd name="connsiteX9541" fmla="*/ 3248660 w 7705725"/>
              <a:gd name="connsiteY9541" fmla="*/ 53340 h 6857998"/>
              <a:gd name="connsiteX9542" fmla="*/ 3250565 w 7705725"/>
              <a:gd name="connsiteY9542" fmla="*/ 50165 h 6857998"/>
              <a:gd name="connsiteX9543" fmla="*/ 3252789 w 7705725"/>
              <a:gd name="connsiteY9543" fmla="*/ 46990 h 6857998"/>
              <a:gd name="connsiteX9544" fmla="*/ 3255329 w 7705725"/>
              <a:gd name="connsiteY9544" fmla="*/ 44133 h 6857998"/>
              <a:gd name="connsiteX9545" fmla="*/ 3258185 w 7705725"/>
              <a:gd name="connsiteY9545" fmla="*/ 41910 h 6857998"/>
              <a:gd name="connsiteX9546" fmla="*/ 3260726 w 7705725"/>
              <a:gd name="connsiteY9546" fmla="*/ 39688 h 6857998"/>
              <a:gd name="connsiteX9547" fmla="*/ 3263900 w 7705725"/>
              <a:gd name="connsiteY9547" fmla="*/ 37465 h 6857998"/>
              <a:gd name="connsiteX9548" fmla="*/ 3267075 w 7705725"/>
              <a:gd name="connsiteY9548" fmla="*/ 35560 h 6857998"/>
              <a:gd name="connsiteX9549" fmla="*/ 3270250 w 7705725"/>
              <a:gd name="connsiteY9549" fmla="*/ 33973 h 6857998"/>
              <a:gd name="connsiteX9550" fmla="*/ 3274060 w 7705725"/>
              <a:gd name="connsiteY9550" fmla="*/ 32385 h 6857998"/>
              <a:gd name="connsiteX9551" fmla="*/ 3277235 w 7705725"/>
              <a:gd name="connsiteY9551" fmla="*/ 31433 h 6857998"/>
              <a:gd name="connsiteX9552" fmla="*/ 3284855 w 7705725"/>
              <a:gd name="connsiteY9552" fmla="*/ 29528 h 6857998"/>
              <a:gd name="connsiteX9553" fmla="*/ 3293110 w 7705725"/>
              <a:gd name="connsiteY9553" fmla="*/ 28258 h 6857998"/>
              <a:gd name="connsiteX9554" fmla="*/ 3301365 w 7705725"/>
              <a:gd name="connsiteY9554" fmla="*/ 27623 h 6857998"/>
              <a:gd name="connsiteX9555" fmla="*/ 3310255 w 7705725"/>
              <a:gd name="connsiteY9555" fmla="*/ 27940 h 6857998"/>
              <a:gd name="connsiteX9556" fmla="*/ 3318828 w 7705725"/>
              <a:gd name="connsiteY9556" fmla="*/ 28893 h 6857998"/>
              <a:gd name="connsiteX9557" fmla="*/ 3328035 w 7705725"/>
              <a:gd name="connsiteY9557" fmla="*/ 30480 h 6857998"/>
              <a:gd name="connsiteX9558" fmla="*/ 3336925 w 7705725"/>
              <a:gd name="connsiteY9558" fmla="*/ 32385 h 6857998"/>
              <a:gd name="connsiteX9559" fmla="*/ 3346133 w 7705725"/>
              <a:gd name="connsiteY9559" fmla="*/ 35560 h 6857998"/>
              <a:gd name="connsiteX9560" fmla="*/ 3355023 w 7705725"/>
              <a:gd name="connsiteY9560" fmla="*/ 38735 h 6857998"/>
              <a:gd name="connsiteX9561" fmla="*/ 3355658 w 7705725"/>
              <a:gd name="connsiteY9561" fmla="*/ 35878 h 6857998"/>
              <a:gd name="connsiteX9562" fmla="*/ 3356928 w 7705725"/>
              <a:gd name="connsiteY9562" fmla="*/ 32703 h 6857998"/>
              <a:gd name="connsiteX9563" fmla="*/ 3358198 w 7705725"/>
              <a:gd name="connsiteY9563" fmla="*/ 30480 h 6857998"/>
              <a:gd name="connsiteX9564" fmla="*/ 3359468 w 7705725"/>
              <a:gd name="connsiteY9564" fmla="*/ 27940 h 6857998"/>
              <a:gd name="connsiteX9565" fmla="*/ 3361056 w 7705725"/>
              <a:gd name="connsiteY9565" fmla="*/ 26035 h 6857998"/>
              <a:gd name="connsiteX9566" fmla="*/ 3362960 w 7705725"/>
              <a:gd name="connsiteY9566" fmla="*/ 23813 h 6857998"/>
              <a:gd name="connsiteX9567" fmla="*/ 3367088 w 7705725"/>
              <a:gd name="connsiteY9567" fmla="*/ 20320 h 6857998"/>
              <a:gd name="connsiteX9568" fmla="*/ 3371215 w 7705725"/>
              <a:gd name="connsiteY9568" fmla="*/ 17780 h 6857998"/>
              <a:gd name="connsiteX9569" fmla="*/ 3376295 w 7705725"/>
              <a:gd name="connsiteY9569" fmla="*/ 15558 h 6857998"/>
              <a:gd name="connsiteX9570" fmla="*/ 3381058 w 7705725"/>
              <a:gd name="connsiteY9570" fmla="*/ 13653 h 6857998"/>
              <a:gd name="connsiteX9571" fmla="*/ 3386773 w 7705725"/>
              <a:gd name="connsiteY9571" fmla="*/ 12065 h 6857998"/>
              <a:gd name="connsiteX9572" fmla="*/ 3397568 w 7705725"/>
              <a:gd name="connsiteY9572" fmla="*/ 9525 h 6857998"/>
              <a:gd name="connsiteX9573" fmla="*/ 3408998 w 7705725"/>
              <a:gd name="connsiteY9573" fmla="*/ 7303 h 6857998"/>
              <a:gd name="connsiteX9574" fmla="*/ 3414713 w 7705725"/>
              <a:gd name="connsiteY9574" fmla="*/ 5715 h 6857998"/>
              <a:gd name="connsiteX9575" fmla="*/ 3419793 w 7705725"/>
              <a:gd name="connsiteY9575" fmla="*/ 4128 h 6857998"/>
              <a:gd name="connsiteX9576" fmla="*/ 3424873 w 7705725"/>
              <a:gd name="connsiteY9576" fmla="*/ 2223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</a:cxnLst>
            <a:rect l="l" t="t" r="r" b="b"/>
            <a:pathLst>
              <a:path w="7705725" h="6857998">
                <a:moveTo>
                  <a:pt x="5772480" y="6424612"/>
                </a:moveTo>
                <a:lnTo>
                  <a:pt x="5772794" y="6426517"/>
                </a:lnTo>
                <a:lnTo>
                  <a:pt x="5773424" y="6428422"/>
                </a:lnTo>
                <a:lnTo>
                  <a:pt x="5773738" y="6432232"/>
                </a:lnTo>
                <a:lnTo>
                  <a:pt x="5773424" y="6436360"/>
                </a:lnTo>
                <a:lnTo>
                  <a:pt x="5772165" y="6440805"/>
                </a:lnTo>
                <a:lnTo>
                  <a:pt x="5770277" y="6445567"/>
                </a:lnTo>
                <a:lnTo>
                  <a:pt x="5768075" y="6450330"/>
                </a:lnTo>
                <a:lnTo>
                  <a:pt x="5765558" y="6454775"/>
                </a:lnTo>
                <a:lnTo>
                  <a:pt x="5762097" y="6459220"/>
                </a:lnTo>
                <a:lnTo>
                  <a:pt x="5758636" y="6463982"/>
                </a:lnTo>
                <a:lnTo>
                  <a:pt x="5755489" y="6468110"/>
                </a:lnTo>
                <a:lnTo>
                  <a:pt x="5751399" y="6471920"/>
                </a:lnTo>
                <a:lnTo>
                  <a:pt x="5747623" y="6475730"/>
                </a:lnTo>
                <a:lnTo>
                  <a:pt x="5743847" y="6478905"/>
                </a:lnTo>
                <a:lnTo>
                  <a:pt x="5739757" y="6482080"/>
                </a:lnTo>
                <a:lnTo>
                  <a:pt x="5735981" y="6484302"/>
                </a:lnTo>
                <a:lnTo>
                  <a:pt x="5732520" y="6486207"/>
                </a:lnTo>
                <a:lnTo>
                  <a:pt x="5725913" y="6489065"/>
                </a:lnTo>
                <a:lnTo>
                  <a:pt x="5717418" y="6491287"/>
                </a:lnTo>
                <a:lnTo>
                  <a:pt x="5712698" y="6492557"/>
                </a:lnTo>
                <a:lnTo>
                  <a:pt x="5707979" y="6493827"/>
                </a:lnTo>
                <a:lnTo>
                  <a:pt x="5702630" y="6494145"/>
                </a:lnTo>
                <a:lnTo>
                  <a:pt x="5697910" y="6494462"/>
                </a:lnTo>
                <a:lnTo>
                  <a:pt x="5692876" y="6494145"/>
                </a:lnTo>
                <a:lnTo>
                  <a:pt x="5688156" y="6493827"/>
                </a:lnTo>
                <a:lnTo>
                  <a:pt x="5683751" y="6492557"/>
                </a:lnTo>
                <a:lnTo>
                  <a:pt x="5679661" y="6490652"/>
                </a:lnTo>
                <a:lnTo>
                  <a:pt x="5676200" y="6488112"/>
                </a:lnTo>
                <a:lnTo>
                  <a:pt x="5674312" y="6486842"/>
                </a:lnTo>
                <a:lnTo>
                  <a:pt x="5672739" y="6484937"/>
                </a:lnTo>
                <a:lnTo>
                  <a:pt x="5671795" y="6483032"/>
                </a:lnTo>
                <a:lnTo>
                  <a:pt x="5670536" y="6481127"/>
                </a:lnTo>
                <a:lnTo>
                  <a:pt x="5669907" y="6478905"/>
                </a:lnTo>
                <a:lnTo>
                  <a:pt x="5668963" y="6476365"/>
                </a:lnTo>
                <a:lnTo>
                  <a:pt x="5677773" y="6475095"/>
                </a:lnTo>
                <a:lnTo>
                  <a:pt x="5685010" y="6473825"/>
                </a:lnTo>
                <a:lnTo>
                  <a:pt x="5691932" y="6471920"/>
                </a:lnTo>
                <a:lnTo>
                  <a:pt x="5698225" y="6469062"/>
                </a:lnTo>
                <a:lnTo>
                  <a:pt x="5703888" y="6466522"/>
                </a:lnTo>
                <a:lnTo>
                  <a:pt x="5708922" y="6463665"/>
                </a:lnTo>
                <a:lnTo>
                  <a:pt x="5714271" y="6460490"/>
                </a:lnTo>
                <a:lnTo>
                  <a:pt x="5718991" y="6456997"/>
                </a:lnTo>
                <a:lnTo>
                  <a:pt x="5729374" y="6449695"/>
                </a:lnTo>
                <a:lnTo>
                  <a:pt x="5740701" y="6441122"/>
                </a:lnTo>
                <a:lnTo>
                  <a:pt x="5747623" y="6436995"/>
                </a:lnTo>
                <a:lnTo>
                  <a:pt x="5754860" y="6432867"/>
                </a:lnTo>
                <a:lnTo>
                  <a:pt x="5763355" y="6428740"/>
                </a:lnTo>
                <a:close/>
                <a:moveTo>
                  <a:pt x="7580630" y="4105274"/>
                </a:moveTo>
                <a:lnTo>
                  <a:pt x="7583806" y="4105274"/>
                </a:lnTo>
                <a:lnTo>
                  <a:pt x="7586663" y="4105592"/>
                </a:lnTo>
                <a:lnTo>
                  <a:pt x="7588886" y="4106866"/>
                </a:lnTo>
                <a:lnTo>
                  <a:pt x="7590473" y="4107821"/>
                </a:lnTo>
                <a:lnTo>
                  <a:pt x="7591426" y="4109731"/>
                </a:lnTo>
                <a:lnTo>
                  <a:pt x="7592696" y="4111959"/>
                </a:lnTo>
                <a:lnTo>
                  <a:pt x="7593013" y="4114824"/>
                </a:lnTo>
                <a:lnTo>
                  <a:pt x="7593013" y="4117688"/>
                </a:lnTo>
                <a:lnTo>
                  <a:pt x="7592696" y="4121190"/>
                </a:lnTo>
                <a:lnTo>
                  <a:pt x="7591743" y="4125010"/>
                </a:lnTo>
                <a:lnTo>
                  <a:pt x="7589838" y="4132968"/>
                </a:lnTo>
                <a:lnTo>
                  <a:pt x="7587298" y="4141562"/>
                </a:lnTo>
                <a:lnTo>
                  <a:pt x="7581266" y="4160025"/>
                </a:lnTo>
                <a:lnTo>
                  <a:pt x="7577773" y="4169574"/>
                </a:lnTo>
                <a:lnTo>
                  <a:pt x="7575233" y="4178169"/>
                </a:lnTo>
                <a:lnTo>
                  <a:pt x="7573328" y="4186445"/>
                </a:lnTo>
                <a:lnTo>
                  <a:pt x="7573010" y="4190901"/>
                </a:lnTo>
                <a:lnTo>
                  <a:pt x="7572693" y="4194084"/>
                </a:lnTo>
                <a:lnTo>
                  <a:pt x="7572693" y="4197586"/>
                </a:lnTo>
                <a:lnTo>
                  <a:pt x="7573010" y="4200451"/>
                </a:lnTo>
                <a:lnTo>
                  <a:pt x="7573646" y="4203316"/>
                </a:lnTo>
                <a:lnTo>
                  <a:pt x="7575233" y="4205544"/>
                </a:lnTo>
                <a:lnTo>
                  <a:pt x="7572693" y="4204907"/>
                </a:lnTo>
                <a:lnTo>
                  <a:pt x="7570470" y="4204907"/>
                </a:lnTo>
                <a:lnTo>
                  <a:pt x="7568566" y="4205226"/>
                </a:lnTo>
                <a:lnTo>
                  <a:pt x="7566660" y="4205862"/>
                </a:lnTo>
                <a:lnTo>
                  <a:pt x="7564756" y="4207135"/>
                </a:lnTo>
                <a:lnTo>
                  <a:pt x="7563168" y="4208409"/>
                </a:lnTo>
                <a:lnTo>
                  <a:pt x="7561898" y="4210000"/>
                </a:lnTo>
                <a:lnTo>
                  <a:pt x="7560946" y="4211910"/>
                </a:lnTo>
                <a:lnTo>
                  <a:pt x="7558723" y="4216048"/>
                </a:lnTo>
                <a:lnTo>
                  <a:pt x="7556500" y="4220505"/>
                </a:lnTo>
                <a:lnTo>
                  <a:pt x="7554596" y="4224643"/>
                </a:lnTo>
                <a:lnTo>
                  <a:pt x="7552373" y="4229099"/>
                </a:lnTo>
                <a:lnTo>
                  <a:pt x="7548563" y="4225916"/>
                </a:lnTo>
                <a:lnTo>
                  <a:pt x="7545388" y="4222415"/>
                </a:lnTo>
                <a:lnTo>
                  <a:pt x="7543166" y="4219231"/>
                </a:lnTo>
                <a:lnTo>
                  <a:pt x="7541260" y="4215412"/>
                </a:lnTo>
                <a:lnTo>
                  <a:pt x="7540308" y="4211592"/>
                </a:lnTo>
                <a:lnTo>
                  <a:pt x="7539356" y="4207772"/>
                </a:lnTo>
                <a:lnTo>
                  <a:pt x="7539038" y="4203634"/>
                </a:lnTo>
                <a:lnTo>
                  <a:pt x="7539356" y="4199496"/>
                </a:lnTo>
                <a:lnTo>
                  <a:pt x="7539673" y="4195358"/>
                </a:lnTo>
                <a:lnTo>
                  <a:pt x="7540943" y="4191220"/>
                </a:lnTo>
                <a:lnTo>
                  <a:pt x="7541896" y="4186445"/>
                </a:lnTo>
                <a:lnTo>
                  <a:pt x="7543483" y="4181988"/>
                </a:lnTo>
                <a:lnTo>
                  <a:pt x="7547293" y="4173394"/>
                </a:lnTo>
                <a:lnTo>
                  <a:pt x="7551738" y="4164163"/>
                </a:lnTo>
                <a:lnTo>
                  <a:pt x="7561263" y="4146974"/>
                </a:lnTo>
                <a:lnTo>
                  <a:pt x="7565708" y="4139016"/>
                </a:lnTo>
                <a:lnTo>
                  <a:pt x="7569518" y="4131058"/>
                </a:lnTo>
                <a:lnTo>
                  <a:pt x="7572376" y="4123736"/>
                </a:lnTo>
                <a:lnTo>
                  <a:pt x="7573328" y="4120872"/>
                </a:lnTo>
                <a:lnTo>
                  <a:pt x="7573963" y="4117688"/>
                </a:lnTo>
                <a:lnTo>
                  <a:pt x="7573963" y="4114824"/>
                </a:lnTo>
                <a:lnTo>
                  <a:pt x="7573963" y="4111959"/>
                </a:lnTo>
                <a:lnTo>
                  <a:pt x="7573328" y="4109731"/>
                </a:lnTo>
                <a:lnTo>
                  <a:pt x="7571740" y="4107502"/>
                </a:lnTo>
                <a:lnTo>
                  <a:pt x="7576503" y="4105911"/>
                </a:lnTo>
                <a:close/>
                <a:moveTo>
                  <a:pt x="7537768" y="2176463"/>
                </a:moveTo>
                <a:lnTo>
                  <a:pt x="7540308" y="2186522"/>
                </a:lnTo>
                <a:lnTo>
                  <a:pt x="7542212" y="2196263"/>
                </a:lnTo>
                <a:lnTo>
                  <a:pt x="7542848" y="2200664"/>
                </a:lnTo>
                <a:lnTo>
                  <a:pt x="7543165" y="2205377"/>
                </a:lnTo>
                <a:lnTo>
                  <a:pt x="7543800" y="2210091"/>
                </a:lnTo>
                <a:lnTo>
                  <a:pt x="7543165" y="2214177"/>
                </a:lnTo>
                <a:lnTo>
                  <a:pt x="7542530" y="2218263"/>
                </a:lnTo>
                <a:lnTo>
                  <a:pt x="7540942" y="2222035"/>
                </a:lnTo>
                <a:lnTo>
                  <a:pt x="7539038" y="2225805"/>
                </a:lnTo>
                <a:lnTo>
                  <a:pt x="7536498" y="2228634"/>
                </a:lnTo>
                <a:lnTo>
                  <a:pt x="7533005" y="2231778"/>
                </a:lnTo>
                <a:lnTo>
                  <a:pt x="7528878" y="2234291"/>
                </a:lnTo>
                <a:lnTo>
                  <a:pt x="7524115" y="2236492"/>
                </a:lnTo>
                <a:lnTo>
                  <a:pt x="7518082" y="2238377"/>
                </a:lnTo>
                <a:lnTo>
                  <a:pt x="7514272" y="2228006"/>
                </a:lnTo>
                <a:lnTo>
                  <a:pt x="7512368" y="2222663"/>
                </a:lnTo>
                <a:lnTo>
                  <a:pt x="7510780" y="2217948"/>
                </a:lnTo>
                <a:lnTo>
                  <a:pt x="7509828" y="2212920"/>
                </a:lnTo>
                <a:lnTo>
                  <a:pt x="7508875" y="2208521"/>
                </a:lnTo>
                <a:lnTo>
                  <a:pt x="7508875" y="2204120"/>
                </a:lnTo>
                <a:lnTo>
                  <a:pt x="7509510" y="2199406"/>
                </a:lnTo>
                <a:lnTo>
                  <a:pt x="7510145" y="2195319"/>
                </a:lnTo>
                <a:lnTo>
                  <a:pt x="7511732" y="2191549"/>
                </a:lnTo>
                <a:lnTo>
                  <a:pt x="7513955" y="2188406"/>
                </a:lnTo>
                <a:lnTo>
                  <a:pt x="7516812" y="2185264"/>
                </a:lnTo>
                <a:lnTo>
                  <a:pt x="7520622" y="2182435"/>
                </a:lnTo>
                <a:lnTo>
                  <a:pt x="7525068" y="2180235"/>
                </a:lnTo>
                <a:lnTo>
                  <a:pt x="7530782" y="2178350"/>
                </a:lnTo>
                <a:close/>
                <a:moveTo>
                  <a:pt x="627411" y="1638300"/>
                </a:moveTo>
                <a:lnTo>
                  <a:pt x="628982" y="1640541"/>
                </a:lnTo>
                <a:lnTo>
                  <a:pt x="629610" y="1642461"/>
                </a:lnTo>
                <a:lnTo>
                  <a:pt x="629924" y="1644701"/>
                </a:lnTo>
                <a:lnTo>
                  <a:pt x="630238" y="1646621"/>
                </a:lnTo>
                <a:lnTo>
                  <a:pt x="629924" y="1648541"/>
                </a:lnTo>
                <a:lnTo>
                  <a:pt x="629610" y="1650781"/>
                </a:lnTo>
                <a:lnTo>
                  <a:pt x="628353" y="1652701"/>
                </a:lnTo>
                <a:lnTo>
                  <a:pt x="627725" y="1654621"/>
                </a:lnTo>
                <a:lnTo>
                  <a:pt x="624584" y="1658781"/>
                </a:lnTo>
                <a:lnTo>
                  <a:pt x="621129" y="1663261"/>
                </a:lnTo>
                <a:lnTo>
                  <a:pt x="616732" y="1667422"/>
                </a:lnTo>
                <a:lnTo>
                  <a:pt x="612020" y="1672222"/>
                </a:lnTo>
                <a:lnTo>
                  <a:pt x="602282" y="1681822"/>
                </a:lnTo>
                <a:lnTo>
                  <a:pt x="597571" y="1686942"/>
                </a:lnTo>
                <a:lnTo>
                  <a:pt x="592859" y="1692703"/>
                </a:lnTo>
                <a:lnTo>
                  <a:pt x="588776" y="1698783"/>
                </a:lnTo>
                <a:lnTo>
                  <a:pt x="585321" y="1705183"/>
                </a:lnTo>
                <a:lnTo>
                  <a:pt x="584064" y="1708063"/>
                </a:lnTo>
                <a:lnTo>
                  <a:pt x="582494" y="1711903"/>
                </a:lnTo>
                <a:lnTo>
                  <a:pt x="581866" y="1715423"/>
                </a:lnTo>
                <a:lnTo>
                  <a:pt x="580923" y="1719263"/>
                </a:lnTo>
                <a:lnTo>
                  <a:pt x="578096" y="1717024"/>
                </a:lnTo>
                <a:lnTo>
                  <a:pt x="575897" y="1715103"/>
                </a:lnTo>
                <a:lnTo>
                  <a:pt x="574013" y="1712863"/>
                </a:lnTo>
                <a:lnTo>
                  <a:pt x="572756" y="1709983"/>
                </a:lnTo>
                <a:lnTo>
                  <a:pt x="572128" y="1707743"/>
                </a:lnTo>
                <a:lnTo>
                  <a:pt x="571500" y="1705183"/>
                </a:lnTo>
                <a:lnTo>
                  <a:pt x="571500" y="1702623"/>
                </a:lnTo>
                <a:lnTo>
                  <a:pt x="571814" y="1699743"/>
                </a:lnTo>
                <a:lnTo>
                  <a:pt x="572443" y="1697183"/>
                </a:lnTo>
                <a:lnTo>
                  <a:pt x="573385" y="1694623"/>
                </a:lnTo>
                <a:lnTo>
                  <a:pt x="574641" y="1691423"/>
                </a:lnTo>
                <a:lnTo>
                  <a:pt x="576212" y="1688862"/>
                </a:lnTo>
                <a:lnTo>
                  <a:pt x="579981" y="1683102"/>
                </a:lnTo>
                <a:lnTo>
                  <a:pt x="584693" y="1677342"/>
                </a:lnTo>
                <a:lnTo>
                  <a:pt x="590032" y="1671582"/>
                </a:lnTo>
                <a:lnTo>
                  <a:pt x="595687" y="1666142"/>
                </a:lnTo>
                <a:lnTo>
                  <a:pt x="607622" y="1655261"/>
                </a:lnTo>
                <a:lnTo>
                  <a:pt x="618303" y="1645981"/>
                </a:lnTo>
                <a:close/>
                <a:moveTo>
                  <a:pt x="7274198" y="1631951"/>
                </a:moveTo>
                <a:lnTo>
                  <a:pt x="7276118" y="1635114"/>
                </a:lnTo>
                <a:lnTo>
                  <a:pt x="7277077" y="1637645"/>
                </a:lnTo>
                <a:lnTo>
                  <a:pt x="7278357" y="1640492"/>
                </a:lnTo>
                <a:lnTo>
                  <a:pt x="7278997" y="1643340"/>
                </a:lnTo>
                <a:lnTo>
                  <a:pt x="7279956" y="1648401"/>
                </a:lnTo>
                <a:lnTo>
                  <a:pt x="7279956" y="1653779"/>
                </a:lnTo>
                <a:lnTo>
                  <a:pt x="7279636" y="1659157"/>
                </a:lnTo>
                <a:lnTo>
                  <a:pt x="7278357" y="1663902"/>
                </a:lnTo>
                <a:lnTo>
                  <a:pt x="7276118" y="1674026"/>
                </a:lnTo>
                <a:lnTo>
                  <a:pt x="7274518" y="1679087"/>
                </a:lnTo>
                <a:lnTo>
                  <a:pt x="7273559" y="1683832"/>
                </a:lnTo>
                <a:lnTo>
                  <a:pt x="7272599" y="1689211"/>
                </a:lnTo>
                <a:lnTo>
                  <a:pt x="7272599" y="1693956"/>
                </a:lnTo>
                <a:lnTo>
                  <a:pt x="7272919" y="1699334"/>
                </a:lnTo>
                <a:lnTo>
                  <a:pt x="7274198" y="1705028"/>
                </a:lnTo>
                <a:lnTo>
                  <a:pt x="7275158" y="1707559"/>
                </a:lnTo>
                <a:lnTo>
                  <a:pt x="7276438" y="1710090"/>
                </a:lnTo>
                <a:lnTo>
                  <a:pt x="7278357" y="1713253"/>
                </a:lnTo>
                <a:lnTo>
                  <a:pt x="7280276" y="1716100"/>
                </a:lnTo>
                <a:lnTo>
                  <a:pt x="7276438" y="1717682"/>
                </a:lnTo>
                <a:lnTo>
                  <a:pt x="7272599" y="1718315"/>
                </a:lnTo>
                <a:lnTo>
                  <a:pt x="7269080" y="1719264"/>
                </a:lnTo>
                <a:lnTo>
                  <a:pt x="7266202" y="1719264"/>
                </a:lnTo>
                <a:lnTo>
                  <a:pt x="7263003" y="1718631"/>
                </a:lnTo>
                <a:lnTo>
                  <a:pt x="7260124" y="1718315"/>
                </a:lnTo>
                <a:lnTo>
                  <a:pt x="7256925" y="1717366"/>
                </a:lnTo>
                <a:lnTo>
                  <a:pt x="7254366" y="1715784"/>
                </a:lnTo>
                <a:lnTo>
                  <a:pt x="7251807" y="1713886"/>
                </a:lnTo>
                <a:lnTo>
                  <a:pt x="7249568" y="1711988"/>
                </a:lnTo>
                <a:lnTo>
                  <a:pt x="7247329" y="1709457"/>
                </a:lnTo>
                <a:lnTo>
                  <a:pt x="7244770" y="1706294"/>
                </a:lnTo>
                <a:lnTo>
                  <a:pt x="7243171" y="1703446"/>
                </a:lnTo>
                <a:lnTo>
                  <a:pt x="7240612" y="1699966"/>
                </a:lnTo>
                <a:lnTo>
                  <a:pt x="7237413" y="1692058"/>
                </a:lnTo>
                <a:lnTo>
                  <a:pt x="7240612" y="1690476"/>
                </a:lnTo>
                <a:lnTo>
                  <a:pt x="7243810" y="1689211"/>
                </a:lnTo>
                <a:lnTo>
                  <a:pt x="7246369" y="1687629"/>
                </a:lnTo>
                <a:lnTo>
                  <a:pt x="7248609" y="1685731"/>
                </a:lnTo>
                <a:lnTo>
                  <a:pt x="7250528" y="1683832"/>
                </a:lnTo>
                <a:lnTo>
                  <a:pt x="7251807" y="1682251"/>
                </a:lnTo>
                <a:lnTo>
                  <a:pt x="7252767" y="1680353"/>
                </a:lnTo>
                <a:lnTo>
                  <a:pt x="7253727" y="1678138"/>
                </a:lnTo>
                <a:lnTo>
                  <a:pt x="7254366" y="1676240"/>
                </a:lnTo>
                <a:lnTo>
                  <a:pt x="7254686" y="1674342"/>
                </a:lnTo>
                <a:lnTo>
                  <a:pt x="7254686" y="1670229"/>
                </a:lnTo>
                <a:lnTo>
                  <a:pt x="7254366" y="1666117"/>
                </a:lnTo>
                <a:lnTo>
                  <a:pt x="7254046" y="1661688"/>
                </a:lnTo>
                <a:lnTo>
                  <a:pt x="7253727" y="1657575"/>
                </a:lnTo>
                <a:lnTo>
                  <a:pt x="7253407" y="1653463"/>
                </a:lnTo>
                <a:lnTo>
                  <a:pt x="7253727" y="1649350"/>
                </a:lnTo>
                <a:lnTo>
                  <a:pt x="7254366" y="1647452"/>
                </a:lnTo>
                <a:lnTo>
                  <a:pt x="7255326" y="1645554"/>
                </a:lnTo>
                <a:lnTo>
                  <a:pt x="7256286" y="1643656"/>
                </a:lnTo>
                <a:lnTo>
                  <a:pt x="7257565" y="1641758"/>
                </a:lnTo>
                <a:lnTo>
                  <a:pt x="7259484" y="1639860"/>
                </a:lnTo>
                <a:lnTo>
                  <a:pt x="7261403" y="1637962"/>
                </a:lnTo>
                <a:lnTo>
                  <a:pt x="7263962" y="1636380"/>
                </a:lnTo>
                <a:lnTo>
                  <a:pt x="7266841" y="1635114"/>
                </a:lnTo>
                <a:lnTo>
                  <a:pt x="7270360" y="1633533"/>
                </a:lnTo>
                <a:close/>
                <a:moveTo>
                  <a:pt x="7193811" y="1555751"/>
                </a:moveTo>
                <a:lnTo>
                  <a:pt x="7201373" y="1566906"/>
                </a:lnTo>
                <a:lnTo>
                  <a:pt x="7208935" y="1577743"/>
                </a:lnTo>
                <a:lnTo>
                  <a:pt x="7211771" y="1583480"/>
                </a:lnTo>
                <a:lnTo>
                  <a:pt x="7215236" y="1588898"/>
                </a:lnTo>
                <a:lnTo>
                  <a:pt x="7217442" y="1594317"/>
                </a:lnTo>
                <a:lnTo>
                  <a:pt x="7219648" y="1599735"/>
                </a:lnTo>
                <a:lnTo>
                  <a:pt x="7221223" y="1605153"/>
                </a:lnTo>
                <a:lnTo>
                  <a:pt x="7221538" y="1609934"/>
                </a:lnTo>
                <a:lnTo>
                  <a:pt x="7221538" y="1612484"/>
                </a:lnTo>
                <a:lnTo>
                  <a:pt x="7221538" y="1615353"/>
                </a:lnTo>
                <a:lnTo>
                  <a:pt x="7221223" y="1617584"/>
                </a:lnTo>
                <a:lnTo>
                  <a:pt x="7220278" y="1620133"/>
                </a:lnTo>
                <a:lnTo>
                  <a:pt x="7219332" y="1622365"/>
                </a:lnTo>
                <a:lnTo>
                  <a:pt x="7218072" y="1624595"/>
                </a:lnTo>
                <a:lnTo>
                  <a:pt x="7216812" y="1627464"/>
                </a:lnTo>
                <a:lnTo>
                  <a:pt x="7214921" y="1629695"/>
                </a:lnTo>
                <a:lnTo>
                  <a:pt x="7212401" y="1631926"/>
                </a:lnTo>
                <a:lnTo>
                  <a:pt x="7209880" y="1633839"/>
                </a:lnTo>
                <a:lnTo>
                  <a:pt x="7207360" y="1636070"/>
                </a:lnTo>
                <a:lnTo>
                  <a:pt x="7203894" y="1638301"/>
                </a:lnTo>
                <a:lnTo>
                  <a:pt x="7204839" y="1635751"/>
                </a:lnTo>
                <a:lnTo>
                  <a:pt x="7204839" y="1633520"/>
                </a:lnTo>
                <a:lnTo>
                  <a:pt x="7204839" y="1630651"/>
                </a:lnTo>
                <a:lnTo>
                  <a:pt x="7204209" y="1628102"/>
                </a:lnTo>
                <a:lnTo>
                  <a:pt x="7202948" y="1623002"/>
                </a:lnTo>
                <a:lnTo>
                  <a:pt x="7200113" y="1617584"/>
                </a:lnTo>
                <a:lnTo>
                  <a:pt x="7197277" y="1612165"/>
                </a:lnTo>
                <a:lnTo>
                  <a:pt x="7193811" y="1606428"/>
                </a:lnTo>
                <a:lnTo>
                  <a:pt x="7187510" y="1595592"/>
                </a:lnTo>
                <a:lnTo>
                  <a:pt x="7184359" y="1590173"/>
                </a:lnTo>
                <a:lnTo>
                  <a:pt x="7182153" y="1585073"/>
                </a:lnTo>
                <a:lnTo>
                  <a:pt x="7181208" y="1582205"/>
                </a:lnTo>
                <a:lnTo>
                  <a:pt x="7180893" y="1579655"/>
                </a:lnTo>
                <a:lnTo>
                  <a:pt x="7180263" y="1577106"/>
                </a:lnTo>
                <a:lnTo>
                  <a:pt x="7180263" y="1574237"/>
                </a:lnTo>
                <a:lnTo>
                  <a:pt x="7180263" y="1572006"/>
                </a:lnTo>
                <a:lnTo>
                  <a:pt x="7181208" y="1569456"/>
                </a:lnTo>
                <a:lnTo>
                  <a:pt x="7182153" y="1567225"/>
                </a:lnTo>
                <a:lnTo>
                  <a:pt x="7183414" y="1564675"/>
                </a:lnTo>
                <a:lnTo>
                  <a:pt x="7185304" y="1562125"/>
                </a:lnTo>
                <a:lnTo>
                  <a:pt x="7187825" y="1559894"/>
                </a:lnTo>
                <a:lnTo>
                  <a:pt x="7190345" y="1557663"/>
                </a:lnTo>
                <a:close/>
                <a:moveTo>
                  <a:pt x="7352983" y="1501776"/>
                </a:moveTo>
                <a:lnTo>
                  <a:pt x="7352983" y="1504646"/>
                </a:lnTo>
                <a:lnTo>
                  <a:pt x="7352983" y="1507834"/>
                </a:lnTo>
                <a:lnTo>
                  <a:pt x="7353300" y="1513892"/>
                </a:lnTo>
                <a:lnTo>
                  <a:pt x="7354888" y="1520270"/>
                </a:lnTo>
                <a:lnTo>
                  <a:pt x="7357110" y="1526647"/>
                </a:lnTo>
                <a:lnTo>
                  <a:pt x="7360285" y="1533343"/>
                </a:lnTo>
                <a:lnTo>
                  <a:pt x="7363460" y="1540358"/>
                </a:lnTo>
                <a:lnTo>
                  <a:pt x="7367905" y="1547054"/>
                </a:lnTo>
                <a:lnTo>
                  <a:pt x="7372033" y="1554387"/>
                </a:lnTo>
                <a:lnTo>
                  <a:pt x="7380923" y="1568736"/>
                </a:lnTo>
                <a:lnTo>
                  <a:pt x="7390765" y="1583722"/>
                </a:lnTo>
                <a:lnTo>
                  <a:pt x="7399655" y="1599346"/>
                </a:lnTo>
                <a:lnTo>
                  <a:pt x="7404418" y="1606999"/>
                </a:lnTo>
                <a:lnTo>
                  <a:pt x="7408545" y="1614970"/>
                </a:lnTo>
                <a:lnTo>
                  <a:pt x="7412673" y="1622623"/>
                </a:lnTo>
                <a:lnTo>
                  <a:pt x="7417435" y="1629957"/>
                </a:lnTo>
                <a:lnTo>
                  <a:pt x="7428230" y="1645581"/>
                </a:lnTo>
                <a:lnTo>
                  <a:pt x="7438390" y="1660886"/>
                </a:lnTo>
                <a:lnTo>
                  <a:pt x="7443153" y="1668220"/>
                </a:lnTo>
                <a:lnTo>
                  <a:pt x="7447280" y="1675553"/>
                </a:lnTo>
                <a:lnTo>
                  <a:pt x="7451090" y="1682568"/>
                </a:lnTo>
                <a:lnTo>
                  <a:pt x="7453630" y="1689583"/>
                </a:lnTo>
                <a:lnTo>
                  <a:pt x="7454900" y="1693090"/>
                </a:lnTo>
                <a:lnTo>
                  <a:pt x="7455535" y="1696279"/>
                </a:lnTo>
                <a:lnTo>
                  <a:pt x="7455853" y="1699468"/>
                </a:lnTo>
                <a:lnTo>
                  <a:pt x="7456488" y="1702656"/>
                </a:lnTo>
                <a:lnTo>
                  <a:pt x="7455853" y="1705845"/>
                </a:lnTo>
                <a:lnTo>
                  <a:pt x="7455218" y="1708714"/>
                </a:lnTo>
                <a:lnTo>
                  <a:pt x="7454583" y="1711903"/>
                </a:lnTo>
                <a:lnTo>
                  <a:pt x="7452995" y="1714773"/>
                </a:lnTo>
                <a:lnTo>
                  <a:pt x="7451090" y="1717642"/>
                </a:lnTo>
                <a:lnTo>
                  <a:pt x="7448868" y="1720512"/>
                </a:lnTo>
                <a:lnTo>
                  <a:pt x="7446328" y="1723382"/>
                </a:lnTo>
                <a:lnTo>
                  <a:pt x="7442835" y="1725614"/>
                </a:lnTo>
                <a:lnTo>
                  <a:pt x="7440613" y="1718599"/>
                </a:lnTo>
                <a:lnTo>
                  <a:pt x="7437755" y="1711584"/>
                </a:lnTo>
                <a:lnTo>
                  <a:pt x="7434580" y="1704250"/>
                </a:lnTo>
                <a:lnTo>
                  <a:pt x="7431088" y="1697235"/>
                </a:lnTo>
                <a:lnTo>
                  <a:pt x="7426960" y="1689583"/>
                </a:lnTo>
                <a:lnTo>
                  <a:pt x="7422515" y="1682249"/>
                </a:lnTo>
                <a:lnTo>
                  <a:pt x="7412990" y="1667263"/>
                </a:lnTo>
                <a:lnTo>
                  <a:pt x="7402513" y="1652277"/>
                </a:lnTo>
                <a:lnTo>
                  <a:pt x="7392035" y="1637290"/>
                </a:lnTo>
                <a:lnTo>
                  <a:pt x="7381240" y="1621985"/>
                </a:lnTo>
                <a:lnTo>
                  <a:pt x="7371080" y="1607318"/>
                </a:lnTo>
                <a:lnTo>
                  <a:pt x="7361555" y="1592650"/>
                </a:lnTo>
                <a:lnTo>
                  <a:pt x="7357428" y="1585316"/>
                </a:lnTo>
                <a:lnTo>
                  <a:pt x="7353300" y="1578302"/>
                </a:lnTo>
                <a:lnTo>
                  <a:pt x="7350125" y="1570968"/>
                </a:lnTo>
                <a:lnTo>
                  <a:pt x="7346950" y="1563634"/>
                </a:lnTo>
                <a:lnTo>
                  <a:pt x="7344410" y="1556938"/>
                </a:lnTo>
                <a:lnTo>
                  <a:pt x="7342505" y="1550242"/>
                </a:lnTo>
                <a:lnTo>
                  <a:pt x="7341235" y="1543546"/>
                </a:lnTo>
                <a:lnTo>
                  <a:pt x="7340600" y="1537169"/>
                </a:lnTo>
                <a:lnTo>
                  <a:pt x="7340600" y="1530792"/>
                </a:lnTo>
                <a:lnTo>
                  <a:pt x="7341235" y="1524734"/>
                </a:lnTo>
                <a:lnTo>
                  <a:pt x="7342823" y="1518675"/>
                </a:lnTo>
                <a:lnTo>
                  <a:pt x="7345363" y="1512617"/>
                </a:lnTo>
                <a:lnTo>
                  <a:pt x="7346950" y="1510066"/>
                </a:lnTo>
                <a:lnTo>
                  <a:pt x="7348855" y="1506877"/>
                </a:lnTo>
                <a:close/>
                <a:moveTo>
                  <a:pt x="7225593" y="1495426"/>
                </a:moveTo>
                <a:lnTo>
                  <a:pt x="7227483" y="1495426"/>
                </a:lnTo>
                <a:lnTo>
                  <a:pt x="7228742" y="1496383"/>
                </a:lnTo>
                <a:lnTo>
                  <a:pt x="7230632" y="1497022"/>
                </a:lnTo>
                <a:lnTo>
                  <a:pt x="7232207" y="1498298"/>
                </a:lnTo>
                <a:lnTo>
                  <a:pt x="7233781" y="1499575"/>
                </a:lnTo>
                <a:lnTo>
                  <a:pt x="7234726" y="1501490"/>
                </a:lnTo>
                <a:lnTo>
                  <a:pt x="7237560" y="1505639"/>
                </a:lnTo>
                <a:lnTo>
                  <a:pt x="7240080" y="1510746"/>
                </a:lnTo>
                <a:lnTo>
                  <a:pt x="7242284" y="1515534"/>
                </a:lnTo>
                <a:lnTo>
                  <a:pt x="7244489" y="1520960"/>
                </a:lnTo>
                <a:lnTo>
                  <a:pt x="7247323" y="1525429"/>
                </a:lnTo>
                <a:lnTo>
                  <a:pt x="7249843" y="1529897"/>
                </a:lnTo>
                <a:lnTo>
                  <a:pt x="7251417" y="1531493"/>
                </a:lnTo>
                <a:lnTo>
                  <a:pt x="7252677" y="1533089"/>
                </a:lnTo>
                <a:lnTo>
                  <a:pt x="7254252" y="1534685"/>
                </a:lnTo>
                <a:lnTo>
                  <a:pt x="7255826" y="1535323"/>
                </a:lnTo>
                <a:lnTo>
                  <a:pt x="7257716" y="1535642"/>
                </a:lnTo>
                <a:lnTo>
                  <a:pt x="7259291" y="1535962"/>
                </a:lnTo>
                <a:lnTo>
                  <a:pt x="7261495" y="1535642"/>
                </a:lnTo>
                <a:lnTo>
                  <a:pt x="7263385" y="1535004"/>
                </a:lnTo>
                <a:lnTo>
                  <a:pt x="7265589" y="1533408"/>
                </a:lnTo>
                <a:lnTo>
                  <a:pt x="7267794" y="1531493"/>
                </a:lnTo>
                <a:lnTo>
                  <a:pt x="7266219" y="1533728"/>
                </a:lnTo>
                <a:lnTo>
                  <a:pt x="7265274" y="1536600"/>
                </a:lnTo>
                <a:lnTo>
                  <a:pt x="7264330" y="1538834"/>
                </a:lnTo>
                <a:lnTo>
                  <a:pt x="7264330" y="1541388"/>
                </a:lnTo>
                <a:lnTo>
                  <a:pt x="7264645" y="1543941"/>
                </a:lnTo>
                <a:lnTo>
                  <a:pt x="7265274" y="1546814"/>
                </a:lnTo>
                <a:lnTo>
                  <a:pt x="7266219" y="1549686"/>
                </a:lnTo>
                <a:lnTo>
                  <a:pt x="7267794" y="1552559"/>
                </a:lnTo>
                <a:lnTo>
                  <a:pt x="7271258" y="1557985"/>
                </a:lnTo>
                <a:lnTo>
                  <a:pt x="7274722" y="1563730"/>
                </a:lnTo>
                <a:lnTo>
                  <a:pt x="7283855" y="1575540"/>
                </a:lnTo>
                <a:lnTo>
                  <a:pt x="7287635" y="1581285"/>
                </a:lnTo>
                <a:lnTo>
                  <a:pt x="7291099" y="1587031"/>
                </a:lnTo>
                <a:lnTo>
                  <a:pt x="7292358" y="1589584"/>
                </a:lnTo>
                <a:lnTo>
                  <a:pt x="7293618" y="1592137"/>
                </a:lnTo>
                <a:lnTo>
                  <a:pt x="7294248" y="1595010"/>
                </a:lnTo>
                <a:lnTo>
                  <a:pt x="7294563" y="1597563"/>
                </a:lnTo>
                <a:lnTo>
                  <a:pt x="7294248" y="1600117"/>
                </a:lnTo>
                <a:lnTo>
                  <a:pt x="7293933" y="1602990"/>
                </a:lnTo>
                <a:lnTo>
                  <a:pt x="7292988" y="1605224"/>
                </a:lnTo>
                <a:lnTo>
                  <a:pt x="7291414" y="1607458"/>
                </a:lnTo>
                <a:lnTo>
                  <a:pt x="7289209" y="1609692"/>
                </a:lnTo>
                <a:lnTo>
                  <a:pt x="7286375" y="1611927"/>
                </a:lnTo>
                <a:lnTo>
                  <a:pt x="7283225" y="1613842"/>
                </a:lnTo>
                <a:lnTo>
                  <a:pt x="7279131" y="1616076"/>
                </a:lnTo>
                <a:lnTo>
                  <a:pt x="7274407" y="1608415"/>
                </a:lnTo>
                <a:lnTo>
                  <a:pt x="7270628" y="1601394"/>
                </a:lnTo>
                <a:lnTo>
                  <a:pt x="7267479" y="1594052"/>
                </a:lnTo>
                <a:lnTo>
                  <a:pt x="7264015" y="1587350"/>
                </a:lnTo>
                <a:lnTo>
                  <a:pt x="7258346" y="1572987"/>
                </a:lnTo>
                <a:lnTo>
                  <a:pt x="7252677" y="1558942"/>
                </a:lnTo>
                <a:lnTo>
                  <a:pt x="7249843" y="1551601"/>
                </a:lnTo>
                <a:lnTo>
                  <a:pt x="7246379" y="1544580"/>
                </a:lnTo>
                <a:lnTo>
                  <a:pt x="7243229" y="1537239"/>
                </a:lnTo>
                <a:lnTo>
                  <a:pt x="7238820" y="1529897"/>
                </a:lnTo>
                <a:lnTo>
                  <a:pt x="7234411" y="1522556"/>
                </a:lnTo>
                <a:lnTo>
                  <a:pt x="7229372" y="1515215"/>
                </a:lnTo>
                <a:lnTo>
                  <a:pt x="7223703" y="1507555"/>
                </a:lnTo>
                <a:lnTo>
                  <a:pt x="7216775" y="1500213"/>
                </a:lnTo>
                <a:lnTo>
                  <a:pt x="7219609" y="1498298"/>
                </a:lnTo>
                <a:lnTo>
                  <a:pt x="7221499" y="1496703"/>
                </a:lnTo>
                <a:lnTo>
                  <a:pt x="7223703" y="1496064"/>
                </a:lnTo>
                <a:close/>
                <a:moveTo>
                  <a:pt x="852488" y="1482724"/>
                </a:moveTo>
                <a:lnTo>
                  <a:pt x="857568" y="1488153"/>
                </a:lnTo>
                <a:lnTo>
                  <a:pt x="859473" y="1490388"/>
                </a:lnTo>
                <a:lnTo>
                  <a:pt x="860743" y="1492943"/>
                </a:lnTo>
                <a:lnTo>
                  <a:pt x="862013" y="1495178"/>
                </a:lnTo>
                <a:lnTo>
                  <a:pt x="862648" y="1497733"/>
                </a:lnTo>
                <a:lnTo>
                  <a:pt x="863283" y="1499329"/>
                </a:lnTo>
                <a:lnTo>
                  <a:pt x="863600" y="1501884"/>
                </a:lnTo>
                <a:lnTo>
                  <a:pt x="863600" y="1503800"/>
                </a:lnTo>
                <a:lnTo>
                  <a:pt x="863600" y="1505397"/>
                </a:lnTo>
                <a:lnTo>
                  <a:pt x="862648" y="1507313"/>
                </a:lnTo>
                <a:lnTo>
                  <a:pt x="862330" y="1508909"/>
                </a:lnTo>
                <a:lnTo>
                  <a:pt x="860108" y="1512741"/>
                </a:lnTo>
                <a:lnTo>
                  <a:pt x="857568" y="1515934"/>
                </a:lnTo>
                <a:lnTo>
                  <a:pt x="854393" y="1518808"/>
                </a:lnTo>
                <a:lnTo>
                  <a:pt x="850583" y="1522002"/>
                </a:lnTo>
                <a:lnTo>
                  <a:pt x="842645" y="1527111"/>
                </a:lnTo>
                <a:lnTo>
                  <a:pt x="834391" y="1532859"/>
                </a:lnTo>
                <a:lnTo>
                  <a:pt x="830580" y="1535413"/>
                </a:lnTo>
                <a:lnTo>
                  <a:pt x="827405" y="1538287"/>
                </a:lnTo>
                <a:lnTo>
                  <a:pt x="822325" y="1533178"/>
                </a:lnTo>
                <a:lnTo>
                  <a:pt x="820420" y="1530623"/>
                </a:lnTo>
                <a:lnTo>
                  <a:pt x="819150" y="1528388"/>
                </a:lnTo>
                <a:lnTo>
                  <a:pt x="817563" y="1526153"/>
                </a:lnTo>
                <a:lnTo>
                  <a:pt x="816610" y="1523598"/>
                </a:lnTo>
                <a:lnTo>
                  <a:pt x="816293" y="1522002"/>
                </a:lnTo>
                <a:lnTo>
                  <a:pt x="815975" y="1519447"/>
                </a:lnTo>
                <a:lnTo>
                  <a:pt x="815975" y="1517531"/>
                </a:lnTo>
                <a:lnTo>
                  <a:pt x="815975" y="1515934"/>
                </a:lnTo>
                <a:lnTo>
                  <a:pt x="816610" y="1514018"/>
                </a:lnTo>
                <a:lnTo>
                  <a:pt x="817245" y="1512102"/>
                </a:lnTo>
                <a:lnTo>
                  <a:pt x="819468" y="1508590"/>
                </a:lnTo>
                <a:lnTo>
                  <a:pt x="822008" y="1505397"/>
                </a:lnTo>
                <a:lnTo>
                  <a:pt x="825183" y="1502523"/>
                </a:lnTo>
                <a:lnTo>
                  <a:pt x="828993" y="1499329"/>
                </a:lnTo>
                <a:lnTo>
                  <a:pt x="837248" y="1493901"/>
                </a:lnTo>
                <a:lnTo>
                  <a:pt x="845185" y="1488153"/>
                </a:lnTo>
                <a:lnTo>
                  <a:pt x="849313" y="1485279"/>
                </a:lnTo>
                <a:close/>
                <a:moveTo>
                  <a:pt x="785886" y="1447799"/>
                </a:moveTo>
                <a:lnTo>
                  <a:pt x="790107" y="1451584"/>
                </a:lnTo>
                <a:lnTo>
                  <a:pt x="793354" y="1455369"/>
                </a:lnTo>
                <a:lnTo>
                  <a:pt x="795303" y="1459153"/>
                </a:lnTo>
                <a:lnTo>
                  <a:pt x="796277" y="1463254"/>
                </a:lnTo>
                <a:lnTo>
                  <a:pt x="796926" y="1467354"/>
                </a:lnTo>
                <a:lnTo>
                  <a:pt x="796277" y="1471139"/>
                </a:lnTo>
                <a:lnTo>
                  <a:pt x="795303" y="1474923"/>
                </a:lnTo>
                <a:lnTo>
                  <a:pt x="793354" y="1478708"/>
                </a:lnTo>
                <a:lnTo>
                  <a:pt x="791081" y="1482177"/>
                </a:lnTo>
                <a:lnTo>
                  <a:pt x="788159" y="1485331"/>
                </a:lnTo>
                <a:lnTo>
                  <a:pt x="784911" y="1488170"/>
                </a:lnTo>
                <a:lnTo>
                  <a:pt x="781340" y="1490693"/>
                </a:lnTo>
                <a:lnTo>
                  <a:pt x="777443" y="1492586"/>
                </a:lnTo>
                <a:lnTo>
                  <a:pt x="773222" y="1494162"/>
                </a:lnTo>
                <a:lnTo>
                  <a:pt x="769325" y="1495109"/>
                </a:lnTo>
                <a:lnTo>
                  <a:pt x="765104" y="1495424"/>
                </a:lnTo>
                <a:lnTo>
                  <a:pt x="760558" y="1490693"/>
                </a:lnTo>
                <a:lnTo>
                  <a:pt x="756986" y="1486593"/>
                </a:lnTo>
                <a:lnTo>
                  <a:pt x="755037" y="1482493"/>
                </a:lnTo>
                <a:lnTo>
                  <a:pt x="754063" y="1479024"/>
                </a:lnTo>
                <a:lnTo>
                  <a:pt x="754063" y="1475554"/>
                </a:lnTo>
                <a:lnTo>
                  <a:pt x="754713" y="1472716"/>
                </a:lnTo>
                <a:lnTo>
                  <a:pt x="756336" y="1470192"/>
                </a:lnTo>
                <a:lnTo>
                  <a:pt x="758284" y="1467669"/>
                </a:lnTo>
                <a:lnTo>
                  <a:pt x="760882" y="1465146"/>
                </a:lnTo>
                <a:lnTo>
                  <a:pt x="764129" y="1462938"/>
                </a:lnTo>
                <a:lnTo>
                  <a:pt x="771273" y="1458523"/>
                </a:lnTo>
                <a:lnTo>
                  <a:pt x="778742" y="1453476"/>
                </a:lnTo>
                <a:lnTo>
                  <a:pt x="782639" y="1450953"/>
                </a:lnTo>
                <a:close/>
                <a:moveTo>
                  <a:pt x="557336" y="1404939"/>
                </a:moveTo>
                <a:lnTo>
                  <a:pt x="563327" y="1410619"/>
                </a:lnTo>
                <a:lnTo>
                  <a:pt x="568371" y="1416300"/>
                </a:lnTo>
                <a:lnTo>
                  <a:pt x="570262" y="1418509"/>
                </a:lnTo>
                <a:lnTo>
                  <a:pt x="571838" y="1421034"/>
                </a:lnTo>
                <a:lnTo>
                  <a:pt x="572784" y="1423243"/>
                </a:lnTo>
                <a:lnTo>
                  <a:pt x="573730" y="1425768"/>
                </a:lnTo>
                <a:lnTo>
                  <a:pt x="574360" y="1428292"/>
                </a:lnTo>
                <a:lnTo>
                  <a:pt x="574676" y="1429870"/>
                </a:lnTo>
                <a:lnTo>
                  <a:pt x="574676" y="1432395"/>
                </a:lnTo>
                <a:lnTo>
                  <a:pt x="574676" y="1434289"/>
                </a:lnTo>
                <a:lnTo>
                  <a:pt x="574045" y="1436498"/>
                </a:lnTo>
                <a:lnTo>
                  <a:pt x="573730" y="1437760"/>
                </a:lnTo>
                <a:lnTo>
                  <a:pt x="571207" y="1441547"/>
                </a:lnTo>
                <a:lnTo>
                  <a:pt x="568686" y="1444703"/>
                </a:lnTo>
                <a:lnTo>
                  <a:pt x="565218" y="1447544"/>
                </a:lnTo>
                <a:lnTo>
                  <a:pt x="561750" y="1449753"/>
                </a:lnTo>
                <a:lnTo>
                  <a:pt x="557022" y="1452277"/>
                </a:lnTo>
                <a:lnTo>
                  <a:pt x="552608" y="1454171"/>
                </a:lnTo>
                <a:lnTo>
                  <a:pt x="547879" y="1455433"/>
                </a:lnTo>
                <a:lnTo>
                  <a:pt x="542520" y="1456696"/>
                </a:lnTo>
                <a:lnTo>
                  <a:pt x="537476" y="1457327"/>
                </a:lnTo>
                <a:lnTo>
                  <a:pt x="535269" y="1456380"/>
                </a:lnTo>
                <a:lnTo>
                  <a:pt x="534008" y="1454802"/>
                </a:lnTo>
                <a:lnTo>
                  <a:pt x="532432" y="1453540"/>
                </a:lnTo>
                <a:lnTo>
                  <a:pt x="531486" y="1452277"/>
                </a:lnTo>
                <a:lnTo>
                  <a:pt x="530855" y="1450699"/>
                </a:lnTo>
                <a:lnTo>
                  <a:pt x="530541" y="1449121"/>
                </a:lnTo>
                <a:lnTo>
                  <a:pt x="530225" y="1447544"/>
                </a:lnTo>
                <a:lnTo>
                  <a:pt x="530225" y="1446281"/>
                </a:lnTo>
                <a:lnTo>
                  <a:pt x="530855" y="1442810"/>
                </a:lnTo>
                <a:lnTo>
                  <a:pt x="532747" y="1439654"/>
                </a:lnTo>
                <a:lnTo>
                  <a:pt x="534638" y="1435867"/>
                </a:lnTo>
                <a:lnTo>
                  <a:pt x="537162" y="1432711"/>
                </a:lnTo>
                <a:lnTo>
                  <a:pt x="543467" y="1425452"/>
                </a:lnTo>
                <a:lnTo>
                  <a:pt x="549456" y="1418509"/>
                </a:lnTo>
                <a:lnTo>
                  <a:pt x="552292" y="1415037"/>
                </a:lnTo>
                <a:lnTo>
                  <a:pt x="554500" y="1411566"/>
                </a:lnTo>
                <a:lnTo>
                  <a:pt x="556391" y="1408410"/>
                </a:lnTo>
                <a:close/>
                <a:moveTo>
                  <a:pt x="686754" y="1349376"/>
                </a:moveTo>
                <a:lnTo>
                  <a:pt x="688658" y="1350969"/>
                </a:lnTo>
                <a:lnTo>
                  <a:pt x="690563" y="1352244"/>
                </a:lnTo>
                <a:lnTo>
                  <a:pt x="692151" y="1354156"/>
                </a:lnTo>
                <a:lnTo>
                  <a:pt x="693421" y="1356068"/>
                </a:lnTo>
                <a:lnTo>
                  <a:pt x="694373" y="1358299"/>
                </a:lnTo>
                <a:lnTo>
                  <a:pt x="694691" y="1360530"/>
                </a:lnTo>
                <a:lnTo>
                  <a:pt x="695643" y="1365629"/>
                </a:lnTo>
                <a:lnTo>
                  <a:pt x="695961" y="1371046"/>
                </a:lnTo>
                <a:lnTo>
                  <a:pt x="695326" y="1376464"/>
                </a:lnTo>
                <a:lnTo>
                  <a:pt x="693738" y="1387299"/>
                </a:lnTo>
                <a:lnTo>
                  <a:pt x="693421" y="1392398"/>
                </a:lnTo>
                <a:lnTo>
                  <a:pt x="692786" y="1396860"/>
                </a:lnTo>
                <a:lnTo>
                  <a:pt x="692786" y="1400684"/>
                </a:lnTo>
                <a:lnTo>
                  <a:pt x="693421" y="1402597"/>
                </a:lnTo>
                <a:lnTo>
                  <a:pt x="693738" y="1403872"/>
                </a:lnTo>
                <a:lnTo>
                  <a:pt x="694373" y="1405465"/>
                </a:lnTo>
                <a:lnTo>
                  <a:pt x="695643" y="1406102"/>
                </a:lnTo>
                <a:lnTo>
                  <a:pt x="696595" y="1406740"/>
                </a:lnTo>
                <a:lnTo>
                  <a:pt x="698183" y="1406740"/>
                </a:lnTo>
                <a:lnTo>
                  <a:pt x="700089" y="1406740"/>
                </a:lnTo>
                <a:lnTo>
                  <a:pt x="702310" y="1406421"/>
                </a:lnTo>
                <a:lnTo>
                  <a:pt x="704850" y="1405783"/>
                </a:lnTo>
                <a:lnTo>
                  <a:pt x="708025" y="1404509"/>
                </a:lnTo>
                <a:lnTo>
                  <a:pt x="708660" y="1407696"/>
                </a:lnTo>
                <a:lnTo>
                  <a:pt x="709614" y="1410245"/>
                </a:lnTo>
                <a:lnTo>
                  <a:pt x="709614" y="1412794"/>
                </a:lnTo>
                <a:lnTo>
                  <a:pt x="709614" y="1415663"/>
                </a:lnTo>
                <a:lnTo>
                  <a:pt x="708660" y="1417574"/>
                </a:lnTo>
                <a:lnTo>
                  <a:pt x="708025" y="1419806"/>
                </a:lnTo>
                <a:lnTo>
                  <a:pt x="706756" y="1421718"/>
                </a:lnTo>
                <a:lnTo>
                  <a:pt x="705803" y="1422993"/>
                </a:lnTo>
                <a:lnTo>
                  <a:pt x="703898" y="1424586"/>
                </a:lnTo>
                <a:lnTo>
                  <a:pt x="701993" y="1425861"/>
                </a:lnTo>
                <a:lnTo>
                  <a:pt x="700089" y="1426498"/>
                </a:lnTo>
                <a:lnTo>
                  <a:pt x="697866" y="1427454"/>
                </a:lnTo>
                <a:lnTo>
                  <a:pt x="692468" y="1428410"/>
                </a:lnTo>
                <a:lnTo>
                  <a:pt x="687388" y="1428729"/>
                </a:lnTo>
                <a:lnTo>
                  <a:pt x="681673" y="1428092"/>
                </a:lnTo>
                <a:lnTo>
                  <a:pt x="675641" y="1426498"/>
                </a:lnTo>
                <a:lnTo>
                  <a:pt x="669925" y="1424267"/>
                </a:lnTo>
                <a:lnTo>
                  <a:pt x="664211" y="1421718"/>
                </a:lnTo>
                <a:lnTo>
                  <a:pt x="661670" y="1419806"/>
                </a:lnTo>
                <a:lnTo>
                  <a:pt x="659449" y="1417574"/>
                </a:lnTo>
                <a:lnTo>
                  <a:pt x="657226" y="1415663"/>
                </a:lnTo>
                <a:lnTo>
                  <a:pt x="654686" y="1412794"/>
                </a:lnTo>
                <a:lnTo>
                  <a:pt x="653098" y="1410245"/>
                </a:lnTo>
                <a:lnTo>
                  <a:pt x="651193" y="1407696"/>
                </a:lnTo>
                <a:lnTo>
                  <a:pt x="649605" y="1404509"/>
                </a:lnTo>
                <a:lnTo>
                  <a:pt x="648335" y="1401641"/>
                </a:lnTo>
                <a:lnTo>
                  <a:pt x="649288" y="1404190"/>
                </a:lnTo>
                <a:lnTo>
                  <a:pt x="649288" y="1407377"/>
                </a:lnTo>
                <a:lnTo>
                  <a:pt x="648335" y="1410564"/>
                </a:lnTo>
                <a:lnTo>
                  <a:pt x="648018" y="1413750"/>
                </a:lnTo>
                <a:lnTo>
                  <a:pt x="646113" y="1420124"/>
                </a:lnTo>
                <a:lnTo>
                  <a:pt x="644526" y="1426180"/>
                </a:lnTo>
                <a:lnTo>
                  <a:pt x="644208" y="1429685"/>
                </a:lnTo>
                <a:lnTo>
                  <a:pt x="644208" y="1432553"/>
                </a:lnTo>
                <a:lnTo>
                  <a:pt x="644526" y="1435740"/>
                </a:lnTo>
                <a:lnTo>
                  <a:pt x="646113" y="1438289"/>
                </a:lnTo>
                <a:lnTo>
                  <a:pt x="648335" y="1441158"/>
                </a:lnTo>
                <a:lnTo>
                  <a:pt x="651510" y="1444026"/>
                </a:lnTo>
                <a:lnTo>
                  <a:pt x="655638" y="1446575"/>
                </a:lnTo>
                <a:lnTo>
                  <a:pt x="660718" y="1449125"/>
                </a:lnTo>
                <a:lnTo>
                  <a:pt x="655956" y="1462191"/>
                </a:lnTo>
                <a:lnTo>
                  <a:pt x="650241" y="1473983"/>
                </a:lnTo>
                <a:lnTo>
                  <a:pt x="644526" y="1484818"/>
                </a:lnTo>
                <a:lnTo>
                  <a:pt x="639128" y="1494697"/>
                </a:lnTo>
                <a:lnTo>
                  <a:pt x="632460" y="1503939"/>
                </a:lnTo>
                <a:lnTo>
                  <a:pt x="626428" y="1512544"/>
                </a:lnTo>
                <a:lnTo>
                  <a:pt x="620079" y="1520511"/>
                </a:lnTo>
                <a:lnTo>
                  <a:pt x="614046" y="1528160"/>
                </a:lnTo>
                <a:lnTo>
                  <a:pt x="601346" y="1542819"/>
                </a:lnTo>
                <a:lnTo>
                  <a:pt x="595313" y="1549830"/>
                </a:lnTo>
                <a:lnTo>
                  <a:pt x="589280" y="1557479"/>
                </a:lnTo>
                <a:lnTo>
                  <a:pt x="583566" y="1565128"/>
                </a:lnTo>
                <a:lnTo>
                  <a:pt x="578168" y="1573414"/>
                </a:lnTo>
                <a:lnTo>
                  <a:pt x="573406" y="1582655"/>
                </a:lnTo>
                <a:lnTo>
                  <a:pt x="568960" y="1591897"/>
                </a:lnTo>
                <a:lnTo>
                  <a:pt x="565786" y="1589029"/>
                </a:lnTo>
                <a:lnTo>
                  <a:pt x="562929" y="1586161"/>
                </a:lnTo>
                <a:lnTo>
                  <a:pt x="560706" y="1583930"/>
                </a:lnTo>
                <a:lnTo>
                  <a:pt x="557848" y="1582974"/>
                </a:lnTo>
                <a:lnTo>
                  <a:pt x="555943" y="1581699"/>
                </a:lnTo>
                <a:lnTo>
                  <a:pt x="553721" y="1581381"/>
                </a:lnTo>
                <a:lnTo>
                  <a:pt x="551815" y="1581381"/>
                </a:lnTo>
                <a:lnTo>
                  <a:pt x="550229" y="1581699"/>
                </a:lnTo>
                <a:lnTo>
                  <a:pt x="548323" y="1582018"/>
                </a:lnTo>
                <a:lnTo>
                  <a:pt x="547053" y="1583293"/>
                </a:lnTo>
                <a:lnTo>
                  <a:pt x="544196" y="1585842"/>
                </a:lnTo>
                <a:lnTo>
                  <a:pt x="541655" y="1589348"/>
                </a:lnTo>
                <a:lnTo>
                  <a:pt x="539115" y="1593172"/>
                </a:lnTo>
                <a:lnTo>
                  <a:pt x="536894" y="1596678"/>
                </a:lnTo>
                <a:lnTo>
                  <a:pt x="534036" y="1599865"/>
                </a:lnTo>
                <a:lnTo>
                  <a:pt x="531178" y="1602733"/>
                </a:lnTo>
                <a:lnTo>
                  <a:pt x="529591" y="1603689"/>
                </a:lnTo>
                <a:lnTo>
                  <a:pt x="528003" y="1604645"/>
                </a:lnTo>
                <a:lnTo>
                  <a:pt x="526098" y="1604963"/>
                </a:lnTo>
                <a:lnTo>
                  <a:pt x="524193" y="1604963"/>
                </a:lnTo>
                <a:lnTo>
                  <a:pt x="522605" y="1604645"/>
                </a:lnTo>
                <a:lnTo>
                  <a:pt x="520065" y="1603370"/>
                </a:lnTo>
                <a:lnTo>
                  <a:pt x="517843" y="1601777"/>
                </a:lnTo>
                <a:lnTo>
                  <a:pt x="515303" y="1599865"/>
                </a:lnTo>
                <a:lnTo>
                  <a:pt x="512763" y="1597634"/>
                </a:lnTo>
                <a:lnTo>
                  <a:pt x="509589" y="1594128"/>
                </a:lnTo>
                <a:lnTo>
                  <a:pt x="515303" y="1589667"/>
                </a:lnTo>
                <a:lnTo>
                  <a:pt x="520065" y="1585205"/>
                </a:lnTo>
                <a:lnTo>
                  <a:pt x="524828" y="1580106"/>
                </a:lnTo>
                <a:lnTo>
                  <a:pt x="528956" y="1575325"/>
                </a:lnTo>
                <a:lnTo>
                  <a:pt x="532765" y="1569908"/>
                </a:lnTo>
                <a:lnTo>
                  <a:pt x="536258" y="1565128"/>
                </a:lnTo>
                <a:lnTo>
                  <a:pt x="542926" y="1554611"/>
                </a:lnTo>
                <a:lnTo>
                  <a:pt x="549276" y="1544413"/>
                </a:lnTo>
                <a:lnTo>
                  <a:pt x="555625" y="1534533"/>
                </a:lnTo>
                <a:lnTo>
                  <a:pt x="559118" y="1529753"/>
                </a:lnTo>
                <a:lnTo>
                  <a:pt x="562293" y="1525610"/>
                </a:lnTo>
                <a:lnTo>
                  <a:pt x="566739" y="1521467"/>
                </a:lnTo>
                <a:lnTo>
                  <a:pt x="570866" y="1517643"/>
                </a:lnTo>
                <a:lnTo>
                  <a:pt x="571183" y="1517643"/>
                </a:lnTo>
                <a:lnTo>
                  <a:pt x="571818" y="1518280"/>
                </a:lnTo>
                <a:lnTo>
                  <a:pt x="574358" y="1519236"/>
                </a:lnTo>
                <a:lnTo>
                  <a:pt x="581026" y="1524335"/>
                </a:lnTo>
                <a:lnTo>
                  <a:pt x="587376" y="1529116"/>
                </a:lnTo>
                <a:lnTo>
                  <a:pt x="589915" y="1530709"/>
                </a:lnTo>
                <a:lnTo>
                  <a:pt x="591186" y="1531028"/>
                </a:lnTo>
                <a:lnTo>
                  <a:pt x="591820" y="1531028"/>
                </a:lnTo>
                <a:lnTo>
                  <a:pt x="594043" y="1530391"/>
                </a:lnTo>
                <a:lnTo>
                  <a:pt x="596265" y="1528797"/>
                </a:lnTo>
                <a:lnTo>
                  <a:pt x="598488" y="1526885"/>
                </a:lnTo>
                <a:lnTo>
                  <a:pt x="600393" y="1524335"/>
                </a:lnTo>
                <a:lnTo>
                  <a:pt x="601981" y="1520830"/>
                </a:lnTo>
                <a:lnTo>
                  <a:pt x="603568" y="1517324"/>
                </a:lnTo>
                <a:lnTo>
                  <a:pt x="607061" y="1509994"/>
                </a:lnTo>
                <a:lnTo>
                  <a:pt x="609918" y="1502346"/>
                </a:lnTo>
                <a:lnTo>
                  <a:pt x="613093" y="1495335"/>
                </a:lnTo>
                <a:lnTo>
                  <a:pt x="614998" y="1492467"/>
                </a:lnTo>
                <a:lnTo>
                  <a:pt x="616586" y="1489917"/>
                </a:lnTo>
                <a:lnTo>
                  <a:pt x="618491" y="1488005"/>
                </a:lnTo>
                <a:lnTo>
                  <a:pt x="621031" y="1486412"/>
                </a:lnTo>
                <a:lnTo>
                  <a:pt x="621031" y="1483225"/>
                </a:lnTo>
                <a:lnTo>
                  <a:pt x="620079" y="1480675"/>
                </a:lnTo>
                <a:lnTo>
                  <a:pt x="619444" y="1478444"/>
                </a:lnTo>
                <a:lnTo>
                  <a:pt x="617856" y="1476532"/>
                </a:lnTo>
                <a:lnTo>
                  <a:pt x="616268" y="1475257"/>
                </a:lnTo>
                <a:lnTo>
                  <a:pt x="614363" y="1473983"/>
                </a:lnTo>
                <a:lnTo>
                  <a:pt x="609918" y="1471752"/>
                </a:lnTo>
                <a:lnTo>
                  <a:pt x="604521" y="1468884"/>
                </a:lnTo>
                <a:lnTo>
                  <a:pt x="601663" y="1467290"/>
                </a:lnTo>
                <a:lnTo>
                  <a:pt x="598488" y="1465059"/>
                </a:lnTo>
                <a:lnTo>
                  <a:pt x="595630" y="1462510"/>
                </a:lnTo>
                <a:lnTo>
                  <a:pt x="592138" y="1459004"/>
                </a:lnTo>
                <a:lnTo>
                  <a:pt x="588963" y="1454861"/>
                </a:lnTo>
                <a:lnTo>
                  <a:pt x="585471" y="1450081"/>
                </a:lnTo>
                <a:lnTo>
                  <a:pt x="589915" y="1450081"/>
                </a:lnTo>
                <a:lnTo>
                  <a:pt x="593726" y="1449762"/>
                </a:lnTo>
                <a:lnTo>
                  <a:pt x="597536" y="1448806"/>
                </a:lnTo>
                <a:lnTo>
                  <a:pt x="601028" y="1448169"/>
                </a:lnTo>
                <a:lnTo>
                  <a:pt x="603886" y="1446894"/>
                </a:lnTo>
                <a:lnTo>
                  <a:pt x="606425" y="1445938"/>
                </a:lnTo>
                <a:lnTo>
                  <a:pt x="609283" y="1444345"/>
                </a:lnTo>
                <a:lnTo>
                  <a:pt x="611505" y="1442433"/>
                </a:lnTo>
                <a:lnTo>
                  <a:pt x="613728" y="1440520"/>
                </a:lnTo>
                <a:lnTo>
                  <a:pt x="615633" y="1438608"/>
                </a:lnTo>
                <a:lnTo>
                  <a:pt x="619126" y="1434147"/>
                </a:lnTo>
                <a:lnTo>
                  <a:pt x="621983" y="1429048"/>
                </a:lnTo>
                <a:lnTo>
                  <a:pt x="624523" y="1423949"/>
                </a:lnTo>
                <a:lnTo>
                  <a:pt x="630238" y="1412794"/>
                </a:lnTo>
                <a:lnTo>
                  <a:pt x="633731" y="1407377"/>
                </a:lnTo>
                <a:lnTo>
                  <a:pt x="637541" y="1401959"/>
                </a:lnTo>
                <a:lnTo>
                  <a:pt x="641668" y="1396860"/>
                </a:lnTo>
                <a:lnTo>
                  <a:pt x="644208" y="1394310"/>
                </a:lnTo>
                <a:lnTo>
                  <a:pt x="647383" y="1392080"/>
                </a:lnTo>
                <a:lnTo>
                  <a:pt x="650241" y="1389849"/>
                </a:lnTo>
                <a:lnTo>
                  <a:pt x="653733" y="1387937"/>
                </a:lnTo>
                <a:lnTo>
                  <a:pt x="657226" y="1385706"/>
                </a:lnTo>
                <a:lnTo>
                  <a:pt x="661353" y="1384113"/>
                </a:lnTo>
                <a:lnTo>
                  <a:pt x="661988" y="1382201"/>
                </a:lnTo>
                <a:lnTo>
                  <a:pt x="662305" y="1380288"/>
                </a:lnTo>
                <a:lnTo>
                  <a:pt x="662623" y="1378695"/>
                </a:lnTo>
                <a:lnTo>
                  <a:pt x="662305" y="1377739"/>
                </a:lnTo>
                <a:lnTo>
                  <a:pt x="661988" y="1376464"/>
                </a:lnTo>
                <a:lnTo>
                  <a:pt x="661353" y="1375508"/>
                </a:lnTo>
                <a:lnTo>
                  <a:pt x="660401" y="1375189"/>
                </a:lnTo>
                <a:lnTo>
                  <a:pt x="659449" y="1374233"/>
                </a:lnTo>
                <a:lnTo>
                  <a:pt x="657226" y="1373915"/>
                </a:lnTo>
                <a:lnTo>
                  <a:pt x="654686" y="1374233"/>
                </a:lnTo>
                <a:lnTo>
                  <a:pt x="653098" y="1375508"/>
                </a:lnTo>
                <a:lnTo>
                  <a:pt x="651193" y="1377101"/>
                </a:lnTo>
                <a:lnTo>
                  <a:pt x="647383" y="1371684"/>
                </a:lnTo>
                <a:lnTo>
                  <a:pt x="646113" y="1369453"/>
                </a:lnTo>
                <a:lnTo>
                  <a:pt x="645478" y="1367541"/>
                </a:lnTo>
                <a:lnTo>
                  <a:pt x="644526" y="1365629"/>
                </a:lnTo>
                <a:lnTo>
                  <a:pt x="644526" y="1364035"/>
                </a:lnTo>
                <a:lnTo>
                  <a:pt x="644526" y="1362442"/>
                </a:lnTo>
                <a:lnTo>
                  <a:pt x="645478" y="1361486"/>
                </a:lnTo>
                <a:lnTo>
                  <a:pt x="646113" y="1360211"/>
                </a:lnTo>
                <a:lnTo>
                  <a:pt x="647066" y="1359255"/>
                </a:lnTo>
                <a:lnTo>
                  <a:pt x="649605" y="1357980"/>
                </a:lnTo>
                <a:lnTo>
                  <a:pt x="653098" y="1357024"/>
                </a:lnTo>
                <a:lnTo>
                  <a:pt x="657226" y="1356068"/>
                </a:lnTo>
                <a:lnTo>
                  <a:pt x="665798" y="1355431"/>
                </a:lnTo>
                <a:lnTo>
                  <a:pt x="674688" y="1354475"/>
                </a:lnTo>
                <a:lnTo>
                  <a:pt x="678815" y="1353837"/>
                </a:lnTo>
                <a:lnTo>
                  <a:pt x="682308" y="1353200"/>
                </a:lnTo>
                <a:lnTo>
                  <a:pt x="684848" y="1351606"/>
                </a:lnTo>
                <a:lnTo>
                  <a:pt x="686118" y="1350332"/>
                </a:lnTo>
                <a:close/>
                <a:moveTo>
                  <a:pt x="755119" y="1309689"/>
                </a:moveTo>
                <a:lnTo>
                  <a:pt x="757642" y="1309689"/>
                </a:lnTo>
                <a:lnTo>
                  <a:pt x="760482" y="1310006"/>
                </a:lnTo>
                <a:lnTo>
                  <a:pt x="762690" y="1311276"/>
                </a:lnTo>
                <a:lnTo>
                  <a:pt x="765215" y="1312546"/>
                </a:lnTo>
                <a:lnTo>
                  <a:pt x="767424" y="1314452"/>
                </a:lnTo>
                <a:lnTo>
                  <a:pt x="769633" y="1317309"/>
                </a:lnTo>
                <a:lnTo>
                  <a:pt x="771526" y="1320166"/>
                </a:lnTo>
                <a:lnTo>
                  <a:pt x="761744" y="1329374"/>
                </a:lnTo>
                <a:lnTo>
                  <a:pt x="754803" y="1336677"/>
                </a:lnTo>
                <a:lnTo>
                  <a:pt x="749754" y="1342391"/>
                </a:lnTo>
                <a:lnTo>
                  <a:pt x="745653" y="1346837"/>
                </a:lnTo>
                <a:lnTo>
                  <a:pt x="741866" y="1351281"/>
                </a:lnTo>
                <a:lnTo>
                  <a:pt x="737764" y="1354774"/>
                </a:lnTo>
                <a:lnTo>
                  <a:pt x="732401" y="1358584"/>
                </a:lnTo>
                <a:lnTo>
                  <a:pt x="723881" y="1363664"/>
                </a:lnTo>
                <a:lnTo>
                  <a:pt x="722935" y="1362076"/>
                </a:lnTo>
                <a:lnTo>
                  <a:pt x="721672" y="1360489"/>
                </a:lnTo>
                <a:lnTo>
                  <a:pt x="721356" y="1358584"/>
                </a:lnTo>
                <a:lnTo>
                  <a:pt x="721041" y="1356679"/>
                </a:lnTo>
                <a:lnTo>
                  <a:pt x="720725" y="1354457"/>
                </a:lnTo>
                <a:lnTo>
                  <a:pt x="721041" y="1351916"/>
                </a:lnTo>
                <a:lnTo>
                  <a:pt x="722303" y="1346519"/>
                </a:lnTo>
                <a:lnTo>
                  <a:pt x="723881" y="1340804"/>
                </a:lnTo>
                <a:lnTo>
                  <a:pt x="726721" y="1334771"/>
                </a:lnTo>
                <a:lnTo>
                  <a:pt x="729876" y="1329374"/>
                </a:lnTo>
                <a:lnTo>
                  <a:pt x="733662" y="1323976"/>
                </a:lnTo>
                <a:lnTo>
                  <a:pt x="738395" y="1319214"/>
                </a:lnTo>
                <a:lnTo>
                  <a:pt x="742813" y="1315086"/>
                </a:lnTo>
                <a:lnTo>
                  <a:pt x="745337" y="1313181"/>
                </a:lnTo>
                <a:lnTo>
                  <a:pt x="747546" y="1311911"/>
                </a:lnTo>
                <a:lnTo>
                  <a:pt x="750385" y="1310641"/>
                </a:lnTo>
                <a:lnTo>
                  <a:pt x="752910" y="1310006"/>
                </a:lnTo>
                <a:close/>
                <a:moveTo>
                  <a:pt x="751017" y="1257300"/>
                </a:moveTo>
                <a:lnTo>
                  <a:pt x="753903" y="1257300"/>
                </a:lnTo>
                <a:lnTo>
                  <a:pt x="757431" y="1257615"/>
                </a:lnTo>
                <a:lnTo>
                  <a:pt x="759996" y="1258246"/>
                </a:lnTo>
                <a:lnTo>
                  <a:pt x="763204" y="1259508"/>
                </a:lnTo>
                <a:lnTo>
                  <a:pt x="765448" y="1260454"/>
                </a:lnTo>
                <a:lnTo>
                  <a:pt x="768014" y="1262348"/>
                </a:lnTo>
                <a:lnTo>
                  <a:pt x="769939" y="1264556"/>
                </a:lnTo>
                <a:lnTo>
                  <a:pt x="765128" y="1268657"/>
                </a:lnTo>
                <a:lnTo>
                  <a:pt x="759996" y="1272127"/>
                </a:lnTo>
                <a:lnTo>
                  <a:pt x="755506" y="1274335"/>
                </a:lnTo>
                <a:lnTo>
                  <a:pt x="751337" y="1276228"/>
                </a:lnTo>
                <a:lnTo>
                  <a:pt x="747168" y="1277490"/>
                </a:lnTo>
                <a:lnTo>
                  <a:pt x="743320" y="1278121"/>
                </a:lnTo>
                <a:lnTo>
                  <a:pt x="736906" y="1279383"/>
                </a:lnTo>
                <a:lnTo>
                  <a:pt x="733698" y="1280014"/>
                </a:lnTo>
                <a:lnTo>
                  <a:pt x="730813" y="1281275"/>
                </a:lnTo>
                <a:lnTo>
                  <a:pt x="728567" y="1283168"/>
                </a:lnTo>
                <a:lnTo>
                  <a:pt x="726322" y="1285692"/>
                </a:lnTo>
                <a:lnTo>
                  <a:pt x="723756" y="1289162"/>
                </a:lnTo>
                <a:lnTo>
                  <a:pt x="722474" y="1293579"/>
                </a:lnTo>
                <a:lnTo>
                  <a:pt x="720870" y="1299573"/>
                </a:lnTo>
                <a:lnTo>
                  <a:pt x="719587" y="1306513"/>
                </a:lnTo>
                <a:lnTo>
                  <a:pt x="716060" y="1304304"/>
                </a:lnTo>
                <a:lnTo>
                  <a:pt x="712852" y="1302096"/>
                </a:lnTo>
                <a:lnTo>
                  <a:pt x="710607" y="1299573"/>
                </a:lnTo>
                <a:lnTo>
                  <a:pt x="708683" y="1296734"/>
                </a:lnTo>
                <a:lnTo>
                  <a:pt x="707400" y="1294210"/>
                </a:lnTo>
                <a:lnTo>
                  <a:pt x="706759" y="1291686"/>
                </a:lnTo>
                <a:lnTo>
                  <a:pt x="706438" y="1289162"/>
                </a:lnTo>
                <a:lnTo>
                  <a:pt x="706759" y="1286323"/>
                </a:lnTo>
                <a:lnTo>
                  <a:pt x="707079" y="1283799"/>
                </a:lnTo>
                <a:lnTo>
                  <a:pt x="708363" y="1281275"/>
                </a:lnTo>
                <a:lnTo>
                  <a:pt x="709966" y="1278436"/>
                </a:lnTo>
                <a:lnTo>
                  <a:pt x="711248" y="1276228"/>
                </a:lnTo>
                <a:lnTo>
                  <a:pt x="713494" y="1273704"/>
                </a:lnTo>
                <a:lnTo>
                  <a:pt x="716060" y="1271496"/>
                </a:lnTo>
                <a:lnTo>
                  <a:pt x="718304" y="1269603"/>
                </a:lnTo>
                <a:lnTo>
                  <a:pt x="721191" y="1267395"/>
                </a:lnTo>
                <a:lnTo>
                  <a:pt x="727284" y="1263609"/>
                </a:lnTo>
                <a:lnTo>
                  <a:pt x="733698" y="1260454"/>
                </a:lnTo>
                <a:lnTo>
                  <a:pt x="740754" y="1258562"/>
                </a:lnTo>
                <a:lnTo>
                  <a:pt x="743961" y="1257931"/>
                </a:lnTo>
                <a:lnTo>
                  <a:pt x="747489" y="1257615"/>
                </a:lnTo>
                <a:close/>
                <a:moveTo>
                  <a:pt x="7000749" y="1230314"/>
                </a:moveTo>
                <a:lnTo>
                  <a:pt x="7004284" y="1233457"/>
                </a:lnTo>
                <a:lnTo>
                  <a:pt x="7007177" y="1236287"/>
                </a:lnTo>
                <a:lnTo>
                  <a:pt x="7010391" y="1239430"/>
                </a:lnTo>
                <a:lnTo>
                  <a:pt x="7012640" y="1242259"/>
                </a:lnTo>
                <a:lnTo>
                  <a:pt x="7016818" y="1248232"/>
                </a:lnTo>
                <a:lnTo>
                  <a:pt x="7020354" y="1254205"/>
                </a:lnTo>
                <a:lnTo>
                  <a:pt x="7022604" y="1260177"/>
                </a:lnTo>
                <a:lnTo>
                  <a:pt x="7024532" y="1266151"/>
                </a:lnTo>
                <a:lnTo>
                  <a:pt x="7025496" y="1272123"/>
                </a:lnTo>
                <a:lnTo>
                  <a:pt x="7026460" y="1278096"/>
                </a:lnTo>
                <a:lnTo>
                  <a:pt x="7027425" y="1290041"/>
                </a:lnTo>
                <a:lnTo>
                  <a:pt x="7028067" y="1296014"/>
                </a:lnTo>
                <a:lnTo>
                  <a:pt x="7029032" y="1301987"/>
                </a:lnTo>
                <a:lnTo>
                  <a:pt x="7029996" y="1307959"/>
                </a:lnTo>
                <a:lnTo>
                  <a:pt x="7031924" y="1313618"/>
                </a:lnTo>
                <a:lnTo>
                  <a:pt x="7034174" y="1319591"/>
                </a:lnTo>
                <a:lnTo>
                  <a:pt x="7037388" y="1325564"/>
                </a:lnTo>
                <a:lnTo>
                  <a:pt x="7033210" y="1322420"/>
                </a:lnTo>
                <a:lnTo>
                  <a:pt x="7029032" y="1318962"/>
                </a:lnTo>
                <a:lnTo>
                  <a:pt x="7023568" y="1314247"/>
                </a:lnTo>
                <a:lnTo>
                  <a:pt x="7017783" y="1309217"/>
                </a:lnTo>
                <a:lnTo>
                  <a:pt x="7011676" y="1302616"/>
                </a:lnTo>
                <a:lnTo>
                  <a:pt x="7005248" y="1296014"/>
                </a:lnTo>
                <a:lnTo>
                  <a:pt x="6999463" y="1288470"/>
                </a:lnTo>
                <a:lnTo>
                  <a:pt x="6994321" y="1280611"/>
                </a:lnTo>
                <a:lnTo>
                  <a:pt x="6992071" y="1277153"/>
                </a:lnTo>
                <a:lnTo>
                  <a:pt x="6989500" y="1272752"/>
                </a:lnTo>
                <a:lnTo>
                  <a:pt x="6988214" y="1269294"/>
                </a:lnTo>
                <a:lnTo>
                  <a:pt x="6986607" y="1265207"/>
                </a:lnTo>
                <a:lnTo>
                  <a:pt x="6985964" y="1261435"/>
                </a:lnTo>
                <a:lnTo>
                  <a:pt x="6985000" y="1257663"/>
                </a:lnTo>
                <a:lnTo>
                  <a:pt x="6985000" y="1253576"/>
                </a:lnTo>
                <a:lnTo>
                  <a:pt x="6985321" y="1249804"/>
                </a:lnTo>
                <a:lnTo>
                  <a:pt x="6986286" y="1246346"/>
                </a:lnTo>
                <a:lnTo>
                  <a:pt x="6987893" y="1242574"/>
                </a:lnTo>
                <a:lnTo>
                  <a:pt x="6990142" y="1239430"/>
                </a:lnTo>
                <a:lnTo>
                  <a:pt x="6993035" y="1236287"/>
                </a:lnTo>
                <a:lnTo>
                  <a:pt x="6996570" y="1233457"/>
                </a:lnTo>
                <a:close/>
                <a:moveTo>
                  <a:pt x="831533" y="1158874"/>
                </a:moveTo>
                <a:lnTo>
                  <a:pt x="834391" y="1159192"/>
                </a:lnTo>
                <a:lnTo>
                  <a:pt x="837248" y="1159827"/>
                </a:lnTo>
                <a:lnTo>
                  <a:pt x="840106" y="1160462"/>
                </a:lnTo>
                <a:lnTo>
                  <a:pt x="843281" y="1162049"/>
                </a:lnTo>
                <a:lnTo>
                  <a:pt x="846138" y="1163002"/>
                </a:lnTo>
                <a:lnTo>
                  <a:pt x="849313" y="1164907"/>
                </a:lnTo>
                <a:lnTo>
                  <a:pt x="852488" y="1167129"/>
                </a:lnTo>
                <a:lnTo>
                  <a:pt x="849313" y="1167764"/>
                </a:lnTo>
                <a:lnTo>
                  <a:pt x="846138" y="1168082"/>
                </a:lnTo>
                <a:lnTo>
                  <a:pt x="843599" y="1168717"/>
                </a:lnTo>
                <a:lnTo>
                  <a:pt x="840424" y="1169669"/>
                </a:lnTo>
                <a:lnTo>
                  <a:pt x="837883" y="1170622"/>
                </a:lnTo>
                <a:lnTo>
                  <a:pt x="835343" y="1172209"/>
                </a:lnTo>
                <a:lnTo>
                  <a:pt x="829945" y="1175067"/>
                </a:lnTo>
                <a:lnTo>
                  <a:pt x="825183" y="1179194"/>
                </a:lnTo>
                <a:lnTo>
                  <a:pt x="820421" y="1183957"/>
                </a:lnTo>
                <a:lnTo>
                  <a:pt x="816293" y="1189037"/>
                </a:lnTo>
                <a:lnTo>
                  <a:pt x="812165" y="1194752"/>
                </a:lnTo>
                <a:lnTo>
                  <a:pt x="808356" y="1200467"/>
                </a:lnTo>
                <a:lnTo>
                  <a:pt x="805180" y="1206499"/>
                </a:lnTo>
                <a:lnTo>
                  <a:pt x="802005" y="1212532"/>
                </a:lnTo>
                <a:lnTo>
                  <a:pt x="799148" y="1218564"/>
                </a:lnTo>
                <a:lnTo>
                  <a:pt x="794068" y="1230312"/>
                </a:lnTo>
                <a:lnTo>
                  <a:pt x="790258" y="1240472"/>
                </a:lnTo>
                <a:lnTo>
                  <a:pt x="792163" y="1242059"/>
                </a:lnTo>
                <a:lnTo>
                  <a:pt x="793750" y="1242694"/>
                </a:lnTo>
                <a:lnTo>
                  <a:pt x="795655" y="1243012"/>
                </a:lnTo>
                <a:lnTo>
                  <a:pt x="797244" y="1243012"/>
                </a:lnTo>
                <a:lnTo>
                  <a:pt x="798513" y="1242694"/>
                </a:lnTo>
                <a:lnTo>
                  <a:pt x="800100" y="1242377"/>
                </a:lnTo>
                <a:lnTo>
                  <a:pt x="802958" y="1240789"/>
                </a:lnTo>
                <a:lnTo>
                  <a:pt x="805498" y="1238884"/>
                </a:lnTo>
                <a:lnTo>
                  <a:pt x="808356" y="1236344"/>
                </a:lnTo>
                <a:lnTo>
                  <a:pt x="811213" y="1234122"/>
                </a:lnTo>
                <a:lnTo>
                  <a:pt x="813754" y="1232217"/>
                </a:lnTo>
                <a:lnTo>
                  <a:pt x="815658" y="1236344"/>
                </a:lnTo>
                <a:lnTo>
                  <a:pt x="817246" y="1240789"/>
                </a:lnTo>
                <a:lnTo>
                  <a:pt x="817881" y="1245869"/>
                </a:lnTo>
                <a:lnTo>
                  <a:pt x="817881" y="1250314"/>
                </a:lnTo>
                <a:lnTo>
                  <a:pt x="817563" y="1255077"/>
                </a:lnTo>
                <a:lnTo>
                  <a:pt x="816610" y="1260157"/>
                </a:lnTo>
                <a:lnTo>
                  <a:pt x="815340" y="1264602"/>
                </a:lnTo>
                <a:lnTo>
                  <a:pt x="813435" y="1268729"/>
                </a:lnTo>
                <a:lnTo>
                  <a:pt x="810579" y="1272857"/>
                </a:lnTo>
                <a:lnTo>
                  <a:pt x="807721" y="1276984"/>
                </a:lnTo>
                <a:lnTo>
                  <a:pt x="804546" y="1280477"/>
                </a:lnTo>
                <a:lnTo>
                  <a:pt x="801053" y="1283017"/>
                </a:lnTo>
                <a:lnTo>
                  <a:pt x="796925" y="1285557"/>
                </a:lnTo>
                <a:lnTo>
                  <a:pt x="792163" y="1287462"/>
                </a:lnTo>
                <a:lnTo>
                  <a:pt x="787718" y="1288732"/>
                </a:lnTo>
                <a:lnTo>
                  <a:pt x="782955" y="1289049"/>
                </a:lnTo>
                <a:lnTo>
                  <a:pt x="782955" y="1283969"/>
                </a:lnTo>
                <a:lnTo>
                  <a:pt x="783273" y="1278889"/>
                </a:lnTo>
                <a:lnTo>
                  <a:pt x="784225" y="1268729"/>
                </a:lnTo>
                <a:lnTo>
                  <a:pt x="785178" y="1258887"/>
                </a:lnTo>
                <a:lnTo>
                  <a:pt x="785495" y="1253489"/>
                </a:lnTo>
                <a:lnTo>
                  <a:pt x="785495" y="1248727"/>
                </a:lnTo>
                <a:lnTo>
                  <a:pt x="785178" y="1243964"/>
                </a:lnTo>
                <a:lnTo>
                  <a:pt x="784861" y="1238567"/>
                </a:lnTo>
                <a:lnTo>
                  <a:pt x="783590" y="1233804"/>
                </a:lnTo>
                <a:lnTo>
                  <a:pt x="781686" y="1228724"/>
                </a:lnTo>
                <a:lnTo>
                  <a:pt x="779463" y="1223327"/>
                </a:lnTo>
                <a:lnTo>
                  <a:pt x="776923" y="1218564"/>
                </a:lnTo>
                <a:lnTo>
                  <a:pt x="773113" y="1213802"/>
                </a:lnTo>
                <a:lnTo>
                  <a:pt x="768351" y="1208722"/>
                </a:lnTo>
                <a:lnTo>
                  <a:pt x="778193" y="1197927"/>
                </a:lnTo>
                <a:lnTo>
                  <a:pt x="787718" y="1187132"/>
                </a:lnTo>
                <a:lnTo>
                  <a:pt x="792480" y="1182052"/>
                </a:lnTo>
                <a:lnTo>
                  <a:pt x="797561" y="1176972"/>
                </a:lnTo>
                <a:lnTo>
                  <a:pt x="802323" y="1172209"/>
                </a:lnTo>
                <a:lnTo>
                  <a:pt x="807721" y="1168399"/>
                </a:lnTo>
                <a:lnTo>
                  <a:pt x="812483" y="1164589"/>
                </a:lnTo>
                <a:lnTo>
                  <a:pt x="817881" y="1162049"/>
                </a:lnTo>
                <a:lnTo>
                  <a:pt x="820421" y="1160779"/>
                </a:lnTo>
                <a:lnTo>
                  <a:pt x="823278" y="1160144"/>
                </a:lnTo>
                <a:lnTo>
                  <a:pt x="825818" y="1159827"/>
                </a:lnTo>
                <a:lnTo>
                  <a:pt x="828993" y="1159192"/>
                </a:lnTo>
                <a:close/>
                <a:moveTo>
                  <a:pt x="853482" y="1109662"/>
                </a:moveTo>
                <a:lnTo>
                  <a:pt x="854422" y="1116330"/>
                </a:lnTo>
                <a:lnTo>
                  <a:pt x="855990" y="1121092"/>
                </a:lnTo>
                <a:lnTo>
                  <a:pt x="856931" y="1122997"/>
                </a:lnTo>
                <a:lnTo>
                  <a:pt x="857557" y="1124902"/>
                </a:lnTo>
                <a:lnTo>
                  <a:pt x="858811" y="1126172"/>
                </a:lnTo>
                <a:lnTo>
                  <a:pt x="859752" y="1127125"/>
                </a:lnTo>
                <a:lnTo>
                  <a:pt x="861319" y="1128395"/>
                </a:lnTo>
                <a:lnTo>
                  <a:pt x="862260" y="1128713"/>
                </a:lnTo>
                <a:lnTo>
                  <a:pt x="865395" y="1129665"/>
                </a:lnTo>
                <a:lnTo>
                  <a:pt x="868216" y="1130300"/>
                </a:lnTo>
                <a:lnTo>
                  <a:pt x="871978" y="1130300"/>
                </a:lnTo>
                <a:lnTo>
                  <a:pt x="879502" y="1130300"/>
                </a:lnTo>
                <a:lnTo>
                  <a:pt x="883578" y="1130617"/>
                </a:lnTo>
                <a:lnTo>
                  <a:pt x="887967" y="1131252"/>
                </a:lnTo>
                <a:lnTo>
                  <a:pt x="892669" y="1132840"/>
                </a:lnTo>
                <a:lnTo>
                  <a:pt x="897058" y="1135380"/>
                </a:lnTo>
                <a:lnTo>
                  <a:pt x="899253" y="1136968"/>
                </a:lnTo>
                <a:lnTo>
                  <a:pt x="901447" y="1138873"/>
                </a:lnTo>
                <a:lnTo>
                  <a:pt x="903642" y="1141095"/>
                </a:lnTo>
                <a:lnTo>
                  <a:pt x="906464" y="1143635"/>
                </a:lnTo>
                <a:lnTo>
                  <a:pt x="902388" y="1147763"/>
                </a:lnTo>
                <a:lnTo>
                  <a:pt x="897999" y="1151255"/>
                </a:lnTo>
                <a:lnTo>
                  <a:pt x="893610" y="1153478"/>
                </a:lnTo>
                <a:lnTo>
                  <a:pt x="889535" y="1155065"/>
                </a:lnTo>
                <a:lnTo>
                  <a:pt x="885145" y="1155700"/>
                </a:lnTo>
                <a:lnTo>
                  <a:pt x="880130" y="1155700"/>
                </a:lnTo>
                <a:lnTo>
                  <a:pt x="875740" y="1155065"/>
                </a:lnTo>
                <a:lnTo>
                  <a:pt x="871038" y="1153795"/>
                </a:lnTo>
                <a:lnTo>
                  <a:pt x="866022" y="1152525"/>
                </a:lnTo>
                <a:lnTo>
                  <a:pt x="861319" y="1150303"/>
                </a:lnTo>
                <a:lnTo>
                  <a:pt x="856303" y="1147763"/>
                </a:lnTo>
                <a:lnTo>
                  <a:pt x="851601" y="1145223"/>
                </a:lnTo>
                <a:lnTo>
                  <a:pt x="841882" y="1139508"/>
                </a:lnTo>
                <a:lnTo>
                  <a:pt x="831850" y="1133475"/>
                </a:lnTo>
                <a:close/>
                <a:moveTo>
                  <a:pt x="6998652" y="1081089"/>
                </a:moveTo>
                <a:lnTo>
                  <a:pt x="7012305" y="1094983"/>
                </a:lnTo>
                <a:lnTo>
                  <a:pt x="7025322" y="1108879"/>
                </a:lnTo>
                <a:lnTo>
                  <a:pt x="7051675" y="1137616"/>
                </a:lnTo>
                <a:lnTo>
                  <a:pt x="7049770" y="1138564"/>
                </a:lnTo>
                <a:lnTo>
                  <a:pt x="7047865" y="1139195"/>
                </a:lnTo>
                <a:lnTo>
                  <a:pt x="7045642" y="1139511"/>
                </a:lnTo>
                <a:lnTo>
                  <a:pt x="7043102" y="1139827"/>
                </a:lnTo>
                <a:lnTo>
                  <a:pt x="7039928" y="1139827"/>
                </a:lnTo>
                <a:lnTo>
                  <a:pt x="7037388" y="1139511"/>
                </a:lnTo>
                <a:lnTo>
                  <a:pt x="7031038" y="1138248"/>
                </a:lnTo>
                <a:lnTo>
                  <a:pt x="7024370" y="1136353"/>
                </a:lnTo>
                <a:lnTo>
                  <a:pt x="7017385" y="1133195"/>
                </a:lnTo>
                <a:lnTo>
                  <a:pt x="7010718" y="1129406"/>
                </a:lnTo>
                <a:lnTo>
                  <a:pt x="7004685" y="1125300"/>
                </a:lnTo>
                <a:lnTo>
                  <a:pt x="6998970" y="1120879"/>
                </a:lnTo>
                <a:lnTo>
                  <a:pt x="6996430" y="1118353"/>
                </a:lnTo>
                <a:lnTo>
                  <a:pt x="6994208" y="1115510"/>
                </a:lnTo>
                <a:lnTo>
                  <a:pt x="6992302" y="1112984"/>
                </a:lnTo>
                <a:lnTo>
                  <a:pt x="6990715" y="1110458"/>
                </a:lnTo>
                <a:lnTo>
                  <a:pt x="6989445" y="1107300"/>
                </a:lnTo>
                <a:lnTo>
                  <a:pt x="6988492" y="1104773"/>
                </a:lnTo>
                <a:lnTo>
                  <a:pt x="6988175" y="1101616"/>
                </a:lnTo>
                <a:lnTo>
                  <a:pt x="6988175" y="1098773"/>
                </a:lnTo>
                <a:lnTo>
                  <a:pt x="6988492" y="1095615"/>
                </a:lnTo>
                <a:lnTo>
                  <a:pt x="6989128" y="1092773"/>
                </a:lnTo>
                <a:lnTo>
                  <a:pt x="6990715" y="1089931"/>
                </a:lnTo>
                <a:lnTo>
                  <a:pt x="6992938" y="1087089"/>
                </a:lnTo>
                <a:lnTo>
                  <a:pt x="6995160" y="1083931"/>
                </a:lnTo>
                <a:close/>
                <a:moveTo>
                  <a:pt x="1190308" y="976314"/>
                </a:moveTo>
                <a:lnTo>
                  <a:pt x="1192848" y="976945"/>
                </a:lnTo>
                <a:lnTo>
                  <a:pt x="1195388" y="977260"/>
                </a:lnTo>
                <a:lnTo>
                  <a:pt x="1198246" y="977576"/>
                </a:lnTo>
                <a:lnTo>
                  <a:pt x="1200786" y="978522"/>
                </a:lnTo>
                <a:lnTo>
                  <a:pt x="1203325" y="979784"/>
                </a:lnTo>
                <a:lnTo>
                  <a:pt x="1206184" y="981362"/>
                </a:lnTo>
                <a:lnTo>
                  <a:pt x="1208723" y="982940"/>
                </a:lnTo>
                <a:lnTo>
                  <a:pt x="1211263" y="985148"/>
                </a:lnTo>
                <a:lnTo>
                  <a:pt x="1214121" y="987357"/>
                </a:lnTo>
                <a:lnTo>
                  <a:pt x="1210946" y="990512"/>
                </a:lnTo>
                <a:lnTo>
                  <a:pt x="1208405" y="993037"/>
                </a:lnTo>
                <a:lnTo>
                  <a:pt x="1205230" y="994299"/>
                </a:lnTo>
                <a:lnTo>
                  <a:pt x="1202373" y="995561"/>
                </a:lnTo>
                <a:lnTo>
                  <a:pt x="1199198" y="996192"/>
                </a:lnTo>
                <a:lnTo>
                  <a:pt x="1196340" y="996192"/>
                </a:lnTo>
                <a:lnTo>
                  <a:pt x="1190626" y="996507"/>
                </a:lnTo>
                <a:lnTo>
                  <a:pt x="1187768" y="996507"/>
                </a:lnTo>
                <a:lnTo>
                  <a:pt x="1184593" y="997138"/>
                </a:lnTo>
                <a:lnTo>
                  <a:pt x="1181735" y="997770"/>
                </a:lnTo>
                <a:lnTo>
                  <a:pt x="1178561" y="999032"/>
                </a:lnTo>
                <a:lnTo>
                  <a:pt x="1176021" y="1000294"/>
                </a:lnTo>
                <a:lnTo>
                  <a:pt x="1172845" y="1003133"/>
                </a:lnTo>
                <a:lnTo>
                  <a:pt x="1169988" y="1006289"/>
                </a:lnTo>
                <a:lnTo>
                  <a:pt x="1167131" y="1011022"/>
                </a:lnTo>
                <a:lnTo>
                  <a:pt x="1192214" y="1038157"/>
                </a:lnTo>
                <a:lnTo>
                  <a:pt x="1196659" y="1039419"/>
                </a:lnTo>
                <a:lnTo>
                  <a:pt x="1200786" y="1039735"/>
                </a:lnTo>
                <a:lnTo>
                  <a:pt x="1204596" y="1040050"/>
                </a:lnTo>
                <a:lnTo>
                  <a:pt x="1208405" y="1040050"/>
                </a:lnTo>
                <a:lnTo>
                  <a:pt x="1211898" y="1040050"/>
                </a:lnTo>
                <a:lnTo>
                  <a:pt x="1215073" y="1039419"/>
                </a:lnTo>
                <a:lnTo>
                  <a:pt x="1218248" y="1038788"/>
                </a:lnTo>
                <a:lnTo>
                  <a:pt x="1220788" y="1037842"/>
                </a:lnTo>
                <a:lnTo>
                  <a:pt x="1223328" y="1036264"/>
                </a:lnTo>
                <a:lnTo>
                  <a:pt x="1226185" y="1035002"/>
                </a:lnTo>
                <a:lnTo>
                  <a:pt x="1230948" y="1031531"/>
                </a:lnTo>
                <a:lnTo>
                  <a:pt x="1235393" y="1027429"/>
                </a:lnTo>
                <a:lnTo>
                  <a:pt x="1239520" y="1022381"/>
                </a:lnTo>
                <a:lnTo>
                  <a:pt x="1248410" y="1011653"/>
                </a:lnTo>
                <a:lnTo>
                  <a:pt x="1252856" y="1005658"/>
                </a:lnTo>
                <a:lnTo>
                  <a:pt x="1257618" y="999978"/>
                </a:lnTo>
                <a:lnTo>
                  <a:pt x="1263015" y="993983"/>
                </a:lnTo>
                <a:lnTo>
                  <a:pt x="1269048" y="987988"/>
                </a:lnTo>
                <a:lnTo>
                  <a:pt x="1276351" y="982309"/>
                </a:lnTo>
                <a:lnTo>
                  <a:pt x="1280161" y="979469"/>
                </a:lnTo>
                <a:lnTo>
                  <a:pt x="1284288" y="976945"/>
                </a:lnTo>
                <a:lnTo>
                  <a:pt x="1290321" y="981993"/>
                </a:lnTo>
                <a:lnTo>
                  <a:pt x="1292543" y="984517"/>
                </a:lnTo>
                <a:lnTo>
                  <a:pt x="1294765" y="987042"/>
                </a:lnTo>
                <a:lnTo>
                  <a:pt x="1296353" y="988935"/>
                </a:lnTo>
                <a:lnTo>
                  <a:pt x="1297306" y="991143"/>
                </a:lnTo>
                <a:lnTo>
                  <a:pt x="1298258" y="993037"/>
                </a:lnTo>
                <a:lnTo>
                  <a:pt x="1298575" y="994930"/>
                </a:lnTo>
                <a:lnTo>
                  <a:pt x="1298575" y="996507"/>
                </a:lnTo>
                <a:lnTo>
                  <a:pt x="1298258" y="998085"/>
                </a:lnTo>
                <a:lnTo>
                  <a:pt x="1297623" y="999978"/>
                </a:lnTo>
                <a:lnTo>
                  <a:pt x="1296988" y="1001556"/>
                </a:lnTo>
                <a:lnTo>
                  <a:pt x="1294765" y="1004396"/>
                </a:lnTo>
                <a:lnTo>
                  <a:pt x="1291591" y="1007235"/>
                </a:lnTo>
                <a:lnTo>
                  <a:pt x="1287781" y="1009759"/>
                </a:lnTo>
                <a:lnTo>
                  <a:pt x="1284288" y="1011968"/>
                </a:lnTo>
                <a:lnTo>
                  <a:pt x="1275398" y="1017017"/>
                </a:lnTo>
                <a:lnTo>
                  <a:pt x="1271588" y="1019541"/>
                </a:lnTo>
                <a:lnTo>
                  <a:pt x="1268096" y="1022065"/>
                </a:lnTo>
                <a:lnTo>
                  <a:pt x="1264603" y="1024905"/>
                </a:lnTo>
                <a:lnTo>
                  <a:pt x="1262380" y="1027745"/>
                </a:lnTo>
                <a:lnTo>
                  <a:pt x="1260793" y="1030269"/>
                </a:lnTo>
                <a:lnTo>
                  <a:pt x="1259205" y="1033109"/>
                </a:lnTo>
                <a:lnTo>
                  <a:pt x="1256666" y="1039419"/>
                </a:lnTo>
                <a:lnTo>
                  <a:pt x="1254443" y="1046045"/>
                </a:lnTo>
                <a:lnTo>
                  <a:pt x="1252221" y="1053303"/>
                </a:lnTo>
                <a:lnTo>
                  <a:pt x="1249998" y="1060244"/>
                </a:lnTo>
                <a:lnTo>
                  <a:pt x="1247140" y="1066870"/>
                </a:lnTo>
                <a:lnTo>
                  <a:pt x="1244601" y="1072865"/>
                </a:lnTo>
                <a:lnTo>
                  <a:pt x="1242695" y="1075390"/>
                </a:lnTo>
                <a:lnTo>
                  <a:pt x="1241108" y="1077914"/>
                </a:lnTo>
                <a:lnTo>
                  <a:pt x="1235075" y="1085171"/>
                </a:lnTo>
                <a:lnTo>
                  <a:pt x="1228726" y="1091797"/>
                </a:lnTo>
                <a:lnTo>
                  <a:pt x="1215391" y="1105049"/>
                </a:lnTo>
                <a:lnTo>
                  <a:pt x="1202373" y="1117670"/>
                </a:lnTo>
                <a:lnTo>
                  <a:pt x="1189039" y="1129976"/>
                </a:lnTo>
                <a:lnTo>
                  <a:pt x="1176656" y="1142597"/>
                </a:lnTo>
                <a:lnTo>
                  <a:pt x="1170941" y="1148592"/>
                </a:lnTo>
                <a:lnTo>
                  <a:pt x="1165225" y="1154587"/>
                </a:lnTo>
                <a:lnTo>
                  <a:pt x="1160463" y="1160898"/>
                </a:lnTo>
                <a:lnTo>
                  <a:pt x="1156336" y="1166893"/>
                </a:lnTo>
                <a:lnTo>
                  <a:pt x="1152525" y="1173203"/>
                </a:lnTo>
                <a:lnTo>
                  <a:pt x="1149033" y="1179514"/>
                </a:lnTo>
                <a:lnTo>
                  <a:pt x="1142683" y="1178567"/>
                </a:lnTo>
                <a:lnTo>
                  <a:pt x="1137921" y="1176990"/>
                </a:lnTo>
                <a:lnTo>
                  <a:pt x="1134428" y="1175412"/>
                </a:lnTo>
                <a:lnTo>
                  <a:pt x="1132840" y="1174465"/>
                </a:lnTo>
                <a:lnTo>
                  <a:pt x="1131888" y="1173203"/>
                </a:lnTo>
                <a:lnTo>
                  <a:pt x="1129984" y="1170995"/>
                </a:lnTo>
                <a:lnTo>
                  <a:pt x="1129030" y="1167840"/>
                </a:lnTo>
                <a:lnTo>
                  <a:pt x="1128396" y="1165000"/>
                </a:lnTo>
                <a:lnTo>
                  <a:pt x="1128396" y="1161529"/>
                </a:lnTo>
                <a:lnTo>
                  <a:pt x="1127761" y="1154587"/>
                </a:lnTo>
                <a:lnTo>
                  <a:pt x="1127126" y="1150485"/>
                </a:lnTo>
                <a:lnTo>
                  <a:pt x="1126173" y="1146068"/>
                </a:lnTo>
                <a:lnTo>
                  <a:pt x="1124268" y="1141966"/>
                </a:lnTo>
                <a:lnTo>
                  <a:pt x="1121728" y="1137549"/>
                </a:lnTo>
                <a:lnTo>
                  <a:pt x="1117918" y="1133131"/>
                </a:lnTo>
                <a:lnTo>
                  <a:pt x="1115060" y="1130923"/>
                </a:lnTo>
                <a:lnTo>
                  <a:pt x="1112520" y="1128714"/>
                </a:lnTo>
                <a:lnTo>
                  <a:pt x="1116648" y="1131238"/>
                </a:lnTo>
                <a:lnTo>
                  <a:pt x="1120776" y="1133447"/>
                </a:lnTo>
                <a:lnTo>
                  <a:pt x="1124586" y="1135024"/>
                </a:lnTo>
                <a:lnTo>
                  <a:pt x="1128713" y="1135971"/>
                </a:lnTo>
                <a:lnTo>
                  <a:pt x="1132840" y="1136918"/>
                </a:lnTo>
                <a:lnTo>
                  <a:pt x="1136650" y="1137233"/>
                </a:lnTo>
                <a:lnTo>
                  <a:pt x="1140778" y="1136918"/>
                </a:lnTo>
                <a:lnTo>
                  <a:pt x="1144905" y="1136602"/>
                </a:lnTo>
                <a:lnTo>
                  <a:pt x="1148715" y="1135655"/>
                </a:lnTo>
                <a:lnTo>
                  <a:pt x="1152844" y="1134709"/>
                </a:lnTo>
                <a:lnTo>
                  <a:pt x="1156654" y="1133131"/>
                </a:lnTo>
                <a:lnTo>
                  <a:pt x="1160463" y="1131238"/>
                </a:lnTo>
                <a:lnTo>
                  <a:pt x="1164273" y="1129345"/>
                </a:lnTo>
                <a:lnTo>
                  <a:pt x="1168083" y="1127136"/>
                </a:lnTo>
                <a:lnTo>
                  <a:pt x="1175068" y="1121772"/>
                </a:lnTo>
                <a:lnTo>
                  <a:pt x="1182370" y="1115777"/>
                </a:lnTo>
                <a:lnTo>
                  <a:pt x="1188720" y="1109151"/>
                </a:lnTo>
                <a:lnTo>
                  <a:pt x="1194753" y="1101894"/>
                </a:lnTo>
                <a:lnTo>
                  <a:pt x="1200468" y="1094953"/>
                </a:lnTo>
                <a:lnTo>
                  <a:pt x="1205230" y="1087380"/>
                </a:lnTo>
                <a:lnTo>
                  <a:pt x="1209993" y="1079807"/>
                </a:lnTo>
                <a:lnTo>
                  <a:pt x="1214121" y="1072865"/>
                </a:lnTo>
                <a:lnTo>
                  <a:pt x="1216978" y="1065924"/>
                </a:lnTo>
                <a:lnTo>
                  <a:pt x="1211263" y="1062137"/>
                </a:lnTo>
                <a:lnTo>
                  <a:pt x="1205866" y="1058982"/>
                </a:lnTo>
                <a:lnTo>
                  <a:pt x="1200468" y="1056142"/>
                </a:lnTo>
                <a:lnTo>
                  <a:pt x="1194753" y="1053618"/>
                </a:lnTo>
                <a:lnTo>
                  <a:pt x="1189039" y="1051725"/>
                </a:lnTo>
                <a:lnTo>
                  <a:pt x="1183958" y="1050147"/>
                </a:lnTo>
                <a:lnTo>
                  <a:pt x="1178243" y="1049201"/>
                </a:lnTo>
                <a:lnTo>
                  <a:pt x="1172845" y="1048254"/>
                </a:lnTo>
                <a:lnTo>
                  <a:pt x="1167766" y="1048254"/>
                </a:lnTo>
                <a:lnTo>
                  <a:pt x="1162050" y="1048885"/>
                </a:lnTo>
                <a:lnTo>
                  <a:pt x="1156654" y="1049516"/>
                </a:lnTo>
                <a:lnTo>
                  <a:pt x="1151256" y="1050779"/>
                </a:lnTo>
                <a:lnTo>
                  <a:pt x="1146175" y="1052356"/>
                </a:lnTo>
                <a:lnTo>
                  <a:pt x="1140778" y="1054880"/>
                </a:lnTo>
                <a:lnTo>
                  <a:pt x="1136015" y="1057404"/>
                </a:lnTo>
                <a:lnTo>
                  <a:pt x="1130618" y="1060875"/>
                </a:lnTo>
                <a:lnTo>
                  <a:pt x="1134111" y="1065608"/>
                </a:lnTo>
                <a:lnTo>
                  <a:pt x="1136968" y="1069710"/>
                </a:lnTo>
                <a:lnTo>
                  <a:pt x="1140461" y="1073496"/>
                </a:lnTo>
                <a:lnTo>
                  <a:pt x="1143635" y="1076651"/>
                </a:lnTo>
                <a:lnTo>
                  <a:pt x="1146811" y="1079176"/>
                </a:lnTo>
                <a:lnTo>
                  <a:pt x="1149986" y="1081069"/>
                </a:lnTo>
                <a:lnTo>
                  <a:pt x="1152844" y="1082016"/>
                </a:lnTo>
                <a:lnTo>
                  <a:pt x="1156018" y="1082962"/>
                </a:lnTo>
                <a:lnTo>
                  <a:pt x="1158558" y="1082962"/>
                </a:lnTo>
                <a:lnTo>
                  <a:pt x="1161733" y="1082647"/>
                </a:lnTo>
                <a:lnTo>
                  <a:pt x="1164591" y="1081385"/>
                </a:lnTo>
                <a:lnTo>
                  <a:pt x="1167131" y="1079807"/>
                </a:lnTo>
                <a:lnTo>
                  <a:pt x="1169988" y="1077598"/>
                </a:lnTo>
                <a:lnTo>
                  <a:pt x="1172528" y="1074759"/>
                </a:lnTo>
                <a:lnTo>
                  <a:pt x="1175068" y="1071288"/>
                </a:lnTo>
                <a:lnTo>
                  <a:pt x="1177926" y="1067186"/>
                </a:lnTo>
                <a:lnTo>
                  <a:pt x="1177291" y="1071603"/>
                </a:lnTo>
                <a:lnTo>
                  <a:pt x="1176339" y="1075705"/>
                </a:lnTo>
                <a:lnTo>
                  <a:pt x="1175068" y="1079176"/>
                </a:lnTo>
                <a:lnTo>
                  <a:pt x="1173163" y="1082647"/>
                </a:lnTo>
                <a:lnTo>
                  <a:pt x="1170941" y="1085171"/>
                </a:lnTo>
                <a:lnTo>
                  <a:pt x="1168719" y="1087695"/>
                </a:lnTo>
                <a:lnTo>
                  <a:pt x="1166179" y="1089588"/>
                </a:lnTo>
                <a:lnTo>
                  <a:pt x="1163004" y="1091481"/>
                </a:lnTo>
                <a:lnTo>
                  <a:pt x="1159828" y="1093059"/>
                </a:lnTo>
                <a:lnTo>
                  <a:pt x="1156336" y="1094006"/>
                </a:lnTo>
                <a:lnTo>
                  <a:pt x="1152525" y="1095268"/>
                </a:lnTo>
                <a:lnTo>
                  <a:pt x="1148715" y="1095899"/>
                </a:lnTo>
                <a:lnTo>
                  <a:pt x="1140461" y="1097161"/>
                </a:lnTo>
                <a:lnTo>
                  <a:pt x="1131571" y="1097477"/>
                </a:lnTo>
                <a:lnTo>
                  <a:pt x="1112838" y="1097792"/>
                </a:lnTo>
                <a:lnTo>
                  <a:pt x="1103631" y="1098108"/>
                </a:lnTo>
                <a:lnTo>
                  <a:pt x="1094424" y="1098739"/>
                </a:lnTo>
                <a:lnTo>
                  <a:pt x="1085850" y="1099370"/>
                </a:lnTo>
                <a:lnTo>
                  <a:pt x="1081723" y="1100001"/>
                </a:lnTo>
                <a:lnTo>
                  <a:pt x="1077596" y="1101263"/>
                </a:lnTo>
                <a:lnTo>
                  <a:pt x="1073468" y="1102209"/>
                </a:lnTo>
                <a:lnTo>
                  <a:pt x="1069975" y="1103787"/>
                </a:lnTo>
                <a:lnTo>
                  <a:pt x="1066165" y="1105365"/>
                </a:lnTo>
                <a:lnTo>
                  <a:pt x="1063308" y="1107573"/>
                </a:lnTo>
                <a:lnTo>
                  <a:pt x="1061720" y="1105049"/>
                </a:lnTo>
                <a:lnTo>
                  <a:pt x="1060768" y="1102209"/>
                </a:lnTo>
                <a:lnTo>
                  <a:pt x="1060451" y="1099685"/>
                </a:lnTo>
                <a:lnTo>
                  <a:pt x="1061403" y="1097477"/>
                </a:lnTo>
                <a:lnTo>
                  <a:pt x="1062038" y="1095268"/>
                </a:lnTo>
                <a:lnTo>
                  <a:pt x="1063626" y="1093059"/>
                </a:lnTo>
                <a:lnTo>
                  <a:pt x="1066484" y="1088011"/>
                </a:lnTo>
                <a:lnTo>
                  <a:pt x="1069659" y="1083593"/>
                </a:lnTo>
                <a:lnTo>
                  <a:pt x="1070611" y="1081385"/>
                </a:lnTo>
                <a:lnTo>
                  <a:pt x="1071563" y="1079176"/>
                </a:lnTo>
                <a:lnTo>
                  <a:pt x="1071880" y="1076651"/>
                </a:lnTo>
                <a:lnTo>
                  <a:pt x="1070928" y="1073812"/>
                </a:lnTo>
                <a:lnTo>
                  <a:pt x="1069975" y="1071603"/>
                </a:lnTo>
                <a:lnTo>
                  <a:pt x="1067753" y="1068763"/>
                </a:lnTo>
                <a:lnTo>
                  <a:pt x="1075690" y="1061822"/>
                </a:lnTo>
                <a:lnTo>
                  <a:pt x="1082993" y="1054249"/>
                </a:lnTo>
                <a:lnTo>
                  <a:pt x="1098550" y="1039419"/>
                </a:lnTo>
                <a:lnTo>
                  <a:pt x="1113791" y="1024905"/>
                </a:lnTo>
                <a:lnTo>
                  <a:pt x="1120776" y="1018279"/>
                </a:lnTo>
                <a:lnTo>
                  <a:pt x="1127126" y="1012284"/>
                </a:lnTo>
                <a:lnTo>
                  <a:pt x="1138238" y="1004080"/>
                </a:lnTo>
                <a:lnTo>
                  <a:pt x="1149033" y="995561"/>
                </a:lnTo>
                <a:lnTo>
                  <a:pt x="1154748" y="991459"/>
                </a:lnTo>
                <a:lnTo>
                  <a:pt x="1160145" y="987673"/>
                </a:lnTo>
                <a:lnTo>
                  <a:pt x="1165860" y="984202"/>
                </a:lnTo>
                <a:lnTo>
                  <a:pt x="1170941" y="981678"/>
                </a:lnTo>
                <a:lnTo>
                  <a:pt x="1176656" y="979153"/>
                </a:lnTo>
                <a:lnTo>
                  <a:pt x="1182053" y="977576"/>
                </a:lnTo>
                <a:lnTo>
                  <a:pt x="1187768" y="976945"/>
                </a:lnTo>
                <a:close/>
                <a:moveTo>
                  <a:pt x="1077596" y="957263"/>
                </a:moveTo>
                <a:lnTo>
                  <a:pt x="1078865" y="959791"/>
                </a:lnTo>
                <a:lnTo>
                  <a:pt x="1079183" y="962003"/>
                </a:lnTo>
                <a:lnTo>
                  <a:pt x="1079500" y="964214"/>
                </a:lnTo>
                <a:lnTo>
                  <a:pt x="1079500" y="966743"/>
                </a:lnTo>
                <a:lnTo>
                  <a:pt x="1079500" y="968954"/>
                </a:lnTo>
                <a:lnTo>
                  <a:pt x="1078865" y="971166"/>
                </a:lnTo>
                <a:lnTo>
                  <a:pt x="1078230" y="973378"/>
                </a:lnTo>
                <a:lnTo>
                  <a:pt x="1076960" y="975590"/>
                </a:lnTo>
                <a:lnTo>
                  <a:pt x="1074103" y="979698"/>
                </a:lnTo>
                <a:lnTo>
                  <a:pt x="1070293" y="983806"/>
                </a:lnTo>
                <a:lnTo>
                  <a:pt x="1066165" y="987914"/>
                </a:lnTo>
                <a:lnTo>
                  <a:pt x="1061086" y="991706"/>
                </a:lnTo>
                <a:lnTo>
                  <a:pt x="1050926" y="999606"/>
                </a:lnTo>
                <a:lnTo>
                  <a:pt x="1040765" y="1007506"/>
                </a:lnTo>
                <a:lnTo>
                  <a:pt x="1036003" y="1011614"/>
                </a:lnTo>
                <a:lnTo>
                  <a:pt x="1031875" y="1015722"/>
                </a:lnTo>
                <a:lnTo>
                  <a:pt x="1028066" y="1019830"/>
                </a:lnTo>
                <a:lnTo>
                  <a:pt x="1024891" y="1023938"/>
                </a:lnTo>
                <a:lnTo>
                  <a:pt x="1022033" y="1019514"/>
                </a:lnTo>
                <a:lnTo>
                  <a:pt x="1018858" y="1015090"/>
                </a:lnTo>
                <a:lnTo>
                  <a:pt x="1016953" y="1010982"/>
                </a:lnTo>
                <a:lnTo>
                  <a:pt x="1015048" y="1007190"/>
                </a:lnTo>
                <a:lnTo>
                  <a:pt x="1014095" y="1003714"/>
                </a:lnTo>
                <a:lnTo>
                  <a:pt x="1013143" y="1000554"/>
                </a:lnTo>
                <a:lnTo>
                  <a:pt x="1012825" y="997078"/>
                </a:lnTo>
                <a:lnTo>
                  <a:pt x="1012825" y="994550"/>
                </a:lnTo>
                <a:lnTo>
                  <a:pt x="1013778" y="991706"/>
                </a:lnTo>
                <a:lnTo>
                  <a:pt x="1014413" y="989178"/>
                </a:lnTo>
                <a:lnTo>
                  <a:pt x="1015365" y="986966"/>
                </a:lnTo>
                <a:lnTo>
                  <a:pt x="1016953" y="984754"/>
                </a:lnTo>
                <a:lnTo>
                  <a:pt x="1018858" y="982858"/>
                </a:lnTo>
                <a:lnTo>
                  <a:pt x="1020763" y="980962"/>
                </a:lnTo>
                <a:lnTo>
                  <a:pt x="1023303" y="979382"/>
                </a:lnTo>
                <a:lnTo>
                  <a:pt x="1025843" y="977486"/>
                </a:lnTo>
                <a:lnTo>
                  <a:pt x="1031241" y="974958"/>
                </a:lnTo>
                <a:lnTo>
                  <a:pt x="1037908" y="972114"/>
                </a:lnTo>
                <a:lnTo>
                  <a:pt x="1044576" y="969586"/>
                </a:lnTo>
                <a:lnTo>
                  <a:pt x="1051243" y="967374"/>
                </a:lnTo>
                <a:lnTo>
                  <a:pt x="1065213" y="962951"/>
                </a:lnTo>
                <a:lnTo>
                  <a:pt x="1071563" y="960107"/>
                </a:lnTo>
                <a:close/>
                <a:moveTo>
                  <a:pt x="1471613" y="881064"/>
                </a:moveTo>
                <a:lnTo>
                  <a:pt x="1471613" y="884239"/>
                </a:lnTo>
                <a:lnTo>
                  <a:pt x="1470974" y="887096"/>
                </a:lnTo>
                <a:lnTo>
                  <a:pt x="1470015" y="890271"/>
                </a:lnTo>
                <a:lnTo>
                  <a:pt x="1469056" y="892811"/>
                </a:lnTo>
                <a:lnTo>
                  <a:pt x="1467456" y="895986"/>
                </a:lnTo>
                <a:lnTo>
                  <a:pt x="1465537" y="898526"/>
                </a:lnTo>
                <a:lnTo>
                  <a:pt x="1461380" y="903924"/>
                </a:lnTo>
                <a:lnTo>
                  <a:pt x="1455943" y="908686"/>
                </a:lnTo>
                <a:lnTo>
                  <a:pt x="1450185" y="913449"/>
                </a:lnTo>
                <a:lnTo>
                  <a:pt x="1443789" y="918211"/>
                </a:lnTo>
                <a:lnTo>
                  <a:pt x="1437073" y="922656"/>
                </a:lnTo>
                <a:lnTo>
                  <a:pt x="1422679" y="931864"/>
                </a:lnTo>
                <a:lnTo>
                  <a:pt x="1408288" y="940754"/>
                </a:lnTo>
                <a:lnTo>
                  <a:pt x="1401252" y="945199"/>
                </a:lnTo>
                <a:lnTo>
                  <a:pt x="1394855" y="950279"/>
                </a:lnTo>
                <a:lnTo>
                  <a:pt x="1389098" y="955041"/>
                </a:lnTo>
                <a:lnTo>
                  <a:pt x="1384301" y="960439"/>
                </a:lnTo>
                <a:lnTo>
                  <a:pt x="1384301" y="956946"/>
                </a:lnTo>
                <a:lnTo>
                  <a:pt x="1384621" y="954089"/>
                </a:lnTo>
                <a:lnTo>
                  <a:pt x="1385260" y="950914"/>
                </a:lnTo>
                <a:lnTo>
                  <a:pt x="1386539" y="948374"/>
                </a:lnTo>
                <a:lnTo>
                  <a:pt x="1388139" y="945199"/>
                </a:lnTo>
                <a:lnTo>
                  <a:pt x="1389418" y="942659"/>
                </a:lnTo>
                <a:lnTo>
                  <a:pt x="1391338" y="939484"/>
                </a:lnTo>
                <a:lnTo>
                  <a:pt x="1393575" y="936944"/>
                </a:lnTo>
                <a:lnTo>
                  <a:pt x="1398693" y="932181"/>
                </a:lnTo>
                <a:lnTo>
                  <a:pt x="1404770" y="927101"/>
                </a:lnTo>
                <a:lnTo>
                  <a:pt x="1411167" y="922339"/>
                </a:lnTo>
                <a:lnTo>
                  <a:pt x="1417882" y="917259"/>
                </a:lnTo>
                <a:lnTo>
                  <a:pt x="1432595" y="908369"/>
                </a:lnTo>
                <a:lnTo>
                  <a:pt x="1446987" y="899796"/>
                </a:lnTo>
                <a:lnTo>
                  <a:pt x="1454024" y="895034"/>
                </a:lnTo>
                <a:lnTo>
                  <a:pt x="1460739" y="890589"/>
                </a:lnTo>
                <a:lnTo>
                  <a:pt x="1466817" y="886144"/>
                </a:lnTo>
                <a:close/>
                <a:moveTo>
                  <a:pt x="1387243" y="849314"/>
                </a:moveTo>
                <a:lnTo>
                  <a:pt x="1387558" y="856280"/>
                </a:lnTo>
                <a:lnTo>
                  <a:pt x="1387874" y="862297"/>
                </a:lnTo>
                <a:lnTo>
                  <a:pt x="1389137" y="867364"/>
                </a:lnTo>
                <a:lnTo>
                  <a:pt x="1390400" y="872114"/>
                </a:lnTo>
                <a:lnTo>
                  <a:pt x="1391346" y="875914"/>
                </a:lnTo>
                <a:lnTo>
                  <a:pt x="1392925" y="879397"/>
                </a:lnTo>
                <a:lnTo>
                  <a:pt x="1396397" y="885414"/>
                </a:lnTo>
                <a:lnTo>
                  <a:pt x="1399238" y="891430"/>
                </a:lnTo>
                <a:lnTo>
                  <a:pt x="1400502" y="894597"/>
                </a:lnTo>
                <a:lnTo>
                  <a:pt x="1401132" y="898080"/>
                </a:lnTo>
                <a:lnTo>
                  <a:pt x="1401764" y="901564"/>
                </a:lnTo>
                <a:lnTo>
                  <a:pt x="1401764" y="906314"/>
                </a:lnTo>
                <a:lnTo>
                  <a:pt x="1401448" y="911064"/>
                </a:lnTo>
                <a:lnTo>
                  <a:pt x="1400817" y="917080"/>
                </a:lnTo>
                <a:lnTo>
                  <a:pt x="1393556" y="918347"/>
                </a:lnTo>
                <a:lnTo>
                  <a:pt x="1388505" y="918980"/>
                </a:lnTo>
                <a:lnTo>
                  <a:pt x="1384401" y="918980"/>
                </a:lnTo>
                <a:lnTo>
                  <a:pt x="1381561" y="918347"/>
                </a:lnTo>
                <a:lnTo>
                  <a:pt x="1380614" y="918030"/>
                </a:lnTo>
                <a:lnTo>
                  <a:pt x="1379667" y="917080"/>
                </a:lnTo>
                <a:lnTo>
                  <a:pt x="1379035" y="916447"/>
                </a:lnTo>
                <a:lnTo>
                  <a:pt x="1378719" y="915180"/>
                </a:lnTo>
                <a:lnTo>
                  <a:pt x="1378403" y="913280"/>
                </a:lnTo>
                <a:lnTo>
                  <a:pt x="1378719" y="910747"/>
                </a:lnTo>
                <a:lnTo>
                  <a:pt x="1379035" y="904097"/>
                </a:lnTo>
                <a:lnTo>
                  <a:pt x="1379350" y="900297"/>
                </a:lnTo>
                <a:lnTo>
                  <a:pt x="1379035" y="896180"/>
                </a:lnTo>
                <a:lnTo>
                  <a:pt x="1378403" y="892064"/>
                </a:lnTo>
                <a:lnTo>
                  <a:pt x="1376826" y="887314"/>
                </a:lnTo>
                <a:lnTo>
                  <a:pt x="1374615" y="882564"/>
                </a:lnTo>
                <a:lnTo>
                  <a:pt x="1373038" y="880031"/>
                </a:lnTo>
                <a:lnTo>
                  <a:pt x="1371143" y="877497"/>
                </a:lnTo>
                <a:lnTo>
                  <a:pt x="1368933" y="880031"/>
                </a:lnTo>
                <a:lnTo>
                  <a:pt x="1367039" y="882564"/>
                </a:lnTo>
                <a:lnTo>
                  <a:pt x="1365461" y="885097"/>
                </a:lnTo>
                <a:lnTo>
                  <a:pt x="1364514" y="887947"/>
                </a:lnTo>
                <a:lnTo>
                  <a:pt x="1362620" y="893330"/>
                </a:lnTo>
                <a:lnTo>
                  <a:pt x="1361041" y="899030"/>
                </a:lnTo>
                <a:lnTo>
                  <a:pt x="1360409" y="904730"/>
                </a:lnTo>
                <a:lnTo>
                  <a:pt x="1359778" y="910747"/>
                </a:lnTo>
                <a:lnTo>
                  <a:pt x="1359463" y="916447"/>
                </a:lnTo>
                <a:lnTo>
                  <a:pt x="1358832" y="922464"/>
                </a:lnTo>
                <a:lnTo>
                  <a:pt x="1357885" y="928164"/>
                </a:lnTo>
                <a:lnTo>
                  <a:pt x="1356622" y="933230"/>
                </a:lnTo>
                <a:lnTo>
                  <a:pt x="1355360" y="936397"/>
                </a:lnTo>
                <a:lnTo>
                  <a:pt x="1353780" y="938930"/>
                </a:lnTo>
                <a:lnTo>
                  <a:pt x="1352518" y="941464"/>
                </a:lnTo>
                <a:lnTo>
                  <a:pt x="1350625" y="943997"/>
                </a:lnTo>
                <a:lnTo>
                  <a:pt x="1348730" y="946530"/>
                </a:lnTo>
                <a:lnTo>
                  <a:pt x="1345889" y="948747"/>
                </a:lnTo>
                <a:lnTo>
                  <a:pt x="1343363" y="950964"/>
                </a:lnTo>
                <a:lnTo>
                  <a:pt x="1339891" y="953180"/>
                </a:lnTo>
                <a:lnTo>
                  <a:pt x="1336418" y="955080"/>
                </a:lnTo>
                <a:lnTo>
                  <a:pt x="1332630" y="956980"/>
                </a:lnTo>
                <a:lnTo>
                  <a:pt x="1327895" y="958880"/>
                </a:lnTo>
                <a:lnTo>
                  <a:pt x="1322843" y="960780"/>
                </a:lnTo>
                <a:lnTo>
                  <a:pt x="1315583" y="951280"/>
                </a:lnTo>
                <a:lnTo>
                  <a:pt x="1309586" y="944314"/>
                </a:lnTo>
                <a:lnTo>
                  <a:pt x="1303903" y="938930"/>
                </a:lnTo>
                <a:lnTo>
                  <a:pt x="1301693" y="937030"/>
                </a:lnTo>
                <a:lnTo>
                  <a:pt x="1299484" y="935130"/>
                </a:lnTo>
                <a:lnTo>
                  <a:pt x="1297275" y="934180"/>
                </a:lnTo>
                <a:lnTo>
                  <a:pt x="1295380" y="933230"/>
                </a:lnTo>
                <a:lnTo>
                  <a:pt x="1293486" y="932914"/>
                </a:lnTo>
                <a:lnTo>
                  <a:pt x="1291592" y="932914"/>
                </a:lnTo>
                <a:lnTo>
                  <a:pt x="1289697" y="932914"/>
                </a:lnTo>
                <a:lnTo>
                  <a:pt x="1288121" y="933547"/>
                </a:lnTo>
                <a:lnTo>
                  <a:pt x="1286857" y="934497"/>
                </a:lnTo>
                <a:lnTo>
                  <a:pt x="1285278" y="935130"/>
                </a:lnTo>
                <a:lnTo>
                  <a:pt x="1281806" y="938297"/>
                </a:lnTo>
                <a:lnTo>
                  <a:pt x="1278965" y="941464"/>
                </a:lnTo>
                <a:lnTo>
                  <a:pt x="1272020" y="950330"/>
                </a:lnTo>
                <a:lnTo>
                  <a:pt x="1268547" y="955080"/>
                </a:lnTo>
                <a:lnTo>
                  <a:pt x="1263812" y="960147"/>
                </a:lnTo>
                <a:lnTo>
                  <a:pt x="1259077" y="965214"/>
                </a:lnTo>
                <a:lnTo>
                  <a:pt x="1253394" y="969964"/>
                </a:lnTo>
                <a:lnTo>
                  <a:pt x="1250553" y="966164"/>
                </a:lnTo>
                <a:lnTo>
                  <a:pt x="1247397" y="962364"/>
                </a:lnTo>
                <a:lnTo>
                  <a:pt x="1245187" y="958564"/>
                </a:lnTo>
                <a:lnTo>
                  <a:pt x="1243293" y="955080"/>
                </a:lnTo>
                <a:lnTo>
                  <a:pt x="1241399" y="951280"/>
                </a:lnTo>
                <a:lnTo>
                  <a:pt x="1239821" y="948114"/>
                </a:lnTo>
                <a:lnTo>
                  <a:pt x="1238874" y="944314"/>
                </a:lnTo>
                <a:lnTo>
                  <a:pt x="1237611" y="940830"/>
                </a:lnTo>
                <a:lnTo>
                  <a:pt x="1237295" y="937347"/>
                </a:lnTo>
                <a:lnTo>
                  <a:pt x="1236664" y="934180"/>
                </a:lnTo>
                <a:lnTo>
                  <a:pt x="1236664" y="931014"/>
                </a:lnTo>
                <a:lnTo>
                  <a:pt x="1236664" y="927530"/>
                </a:lnTo>
                <a:lnTo>
                  <a:pt x="1236980" y="924364"/>
                </a:lnTo>
                <a:lnTo>
                  <a:pt x="1237611" y="921197"/>
                </a:lnTo>
                <a:lnTo>
                  <a:pt x="1239189" y="914864"/>
                </a:lnTo>
                <a:lnTo>
                  <a:pt x="1241715" y="908847"/>
                </a:lnTo>
                <a:lnTo>
                  <a:pt x="1245187" y="903147"/>
                </a:lnTo>
                <a:lnTo>
                  <a:pt x="1248975" y="897447"/>
                </a:lnTo>
                <a:lnTo>
                  <a:pt x="1253711" y="892064"/>
                </a:lnTo>
                <a:lnTo>
                  <a:pt x="1258761" y="886364"/>
                </a:lnTo>
                <a:lnTo>
                  <a:pt x="1264759" y="880980"/>
                </a:lnTo>
                <a:lnTo>
                  <a:pt x="1270757" y="876231"/>
                </a:lnTo>
                <a:lnTo>
                  <a:pt x="1277071" y="871164"/>
                </a:lnTo>
                <a:lnTo>
                  <a:pt x="1279596" y="874014"/>
                </a:lnTo>
                <a:lnTo>
                  <a:pt x="1281806" y="876231"/>
                </a:lnTo>
                <a:lnTo>
                  <a:pt x="1283700" y="878447"/>
                </a:lnTo>
                <a:lnTo>
                  <a:pt x="1284962" y="880980"/>
                </a:lnTo>
                <a:lnTo>
                  <a:pt x="1285594" y="882880"/>
                </a:lnTo>
                <a:lnTo>
                  <a:pt x="1285909" y="885097"/>
                </a:lnTo>
                <a:lnTo>
                  <a:pt x="1286541" y="886997"/>
                </a:lnTo>
                <a:lnTo>
                  <a:pt x="1285909" y="888897"/>
                </a:lnTo>
                <a:lnTo>
                  <a:pt x="1285594" y="890797"/>
                </a:lnTo>
                <a:lnTo>
                  <a:pt x="1284647" y="892697"/>
                </a:lnTo>
                <a:lnTo>
                  <a:pt x="1282122" y="896180"/>
                </a:lnTo>
                <a:lnTo>
                  <a:pt x="1279596" y="899347"/>
                </a:lnTo>
                <a:lnTo>
                  <a:pt x="1276124" y="902830"/>
                </a:lnTo>
                <a:lnTo>
                  <a:pt x="1279596" y="907264"/>
                </a:lnTo>
                <a:lnTo>
                  <a:pt x="1283068" y="910747"/>
                </a:lnTo>
                <a:lnTo>
                  <a:pt x="1286541" y="914230"/>
                </a:lnTo>
                <a:lnTo>
                  <a:pt x="1289697" y="916764"/>
                </a:lnTo>
                <a:lnTo>
                  <a:pt x="1293486" y="918664"/>
                </a:lnTo>
                <a:lnTo>
                  <a:pt x="1296959" y="920564"/>
                </a:lnTo>
                <a:lnTo>
                  <a:pt x="1300116" y="921514"/>
                </a:lnTo>
                <a:lnTo>
                  <a:pt x="1303588" y="922780"/>
                </a:lnTo>
                <a:lnTo>
                  <a:pt x="1307060" y="923097"/>
                </a:lnTo>
                <a:lnTo>
                  <a:pt x="1310533" y="923414"/>
                </a:lnTo>
                <a:lnTo>
                  <a:pt x="1317162" y="924047"/>
                </a:lnTo>
                <a:lnTo>
                  <a:pt x="1331052" y="923414"/>
                </a:lnTo>
                <a:lnTo>
                  <a:pt x="1331368" y="918664"/>
                </a:lnTo>
                <a:lnTo>
                  <a:pt x="1331368" y="913597"/>
                </a:lnTo>
                <a:lnTo>
                  <a:pt x="1331052" y="908530"/>
                </a:lnTo>
                <a:lnTo>
                  <a:pt x="1329789" y="903147"/>
                </a:lnTo>
                <a:lnTo>
                  <a:pt x="1328842" y="898080"/>
                </a:lnTo>
                <a:lnTo>
                  <a:pt x="1327579" y="892697"/>
                </a:lnTo>
                <a:lnTo>
                  <a:pt x="1323791" y="881930"/>
                </a:lnTo>
                <a:lnTo>
                  <a:pt x="1327895" y="880031"/>
                </a:lnTo>
                <a:lnTo>
                  <a:pt x="1331683" y="878447"/>
                </a:lnTo>
                <a:lnTo>
                  <a:pt x="1339891" y="875914"/>
                </a:lnTo>
                <a:lnTo>
                  <a:pt x="1347466" y="873380"/>
                </a:lnTo>
                <a:lnTo>
                  <a:pt x="1355360" y="870847"/>
                </a:lnTo>
                <a:lnTo>
                  <a:pt x="1359463" y="869897"/>
                </a:lnTo>
                <a:lnTo>
                  <a:pt x="1363251" y="867997"/>
                </a:lnTo>
                <a:lnTo>
                  <a:pt x="1367355" y="866097"/>
                </a:lnTo>
                <a:lnTo>
                  <a:pt x="1371459" y="863564"/>
                </a:lnTo>
                <a:lnTo>
                  <a:pt x="1375247" y="861030"/>
                </a:lnTo>
                <a:lnTo>
                  <a:pt x="1379350" y="857547"/>
                </a:lnTo>
                <a:lnTo>
                  <a:pt x="1383454" y="854064"/>
                </a:lnTo>
                <a:close/>
                <a:moveTo>
                  <a:pt x="1123950" y="793750"/>
                </a:moveTo>
                <a:lnTo>
                  <a:pt x="1128395" y="793750"/>
                </a:lnTo>
                <a:lnTo>
                  <a:pt x="1133475" y="794390"/>
                </a:lnTo>
                <a:lnTo>
                  <a:pt x="1133158" y="798872"/>
                </a:lnTo>
                <a:lnTo>
                  <a:pt x="1132205" y="803355"/>
                </a:lnTo>
                <a:lnTo>
                  <a:pt x="1130936" y="807517"/>
                </a:lnTo>
                <a:lnTo>
                  <a:pt x="1129030" y="811359"/>
                </a:lnTo>
                <a:lnTo>
                  <a:pt x="1127125" y="815201"/>
                </a:lnTo>
                <a:lnTo>
                  <a:pt x="1124903" y="819043"/>
                </a:lnTo>
                <a:lnTo>
                  <a:pt x="1122363" y="822565"/>
                </a:lnTo>
                <a:lnTo>
                  <a:pt x="1119823" y="825446"/>
                </a:lnTo>
                <a:lnTo>
                  <a:pt x="1116648" y="828968"/>
                </a:lnTo>
                <a:lnTo>
                  <a:pt x="1113155" y="831530"/>
                </a:lnTo>
                <a:lnTo>
                  <a:pt x="1109980" y="834731"/>
                </a:lnTo>
                <a:lnTo>
                  <a:pt x="1106170" y="836972"/>
                </a:lnTo>
                <a:lnTo>
                  <a:pt x="1098233" y="841775"/>
                </a:lnTo>
                <a:lnTo>
                  <a:pt x="1090295" y="845937"/>
                </a:lnTo>
                <a:lnTo>
                  <a:pt x="1081723" y="850419"/>
                </a:lnTo>
                <a:lnTo>
                  <a:pt x="1072833" y="853621"/>
                </a:lnTo>
                <a:lnTo>
                  <a:pt x="1055688" y="859704"/>
                </a:lnTo>
                <a:lnTo>
                  <a:pt x="1039813" y="865147"/>
                </a:lnTo>
                <a:lnTo>
                  <a:pt x="1032510" y="867388"/>
                </a:lnTo>
                <a:lnTo>
                  <a:pt x="1026478" y="869950"/>
                </a:lnTo>
                <a:lnTo>
                  <a:pt x="1025843" y="866748"/>
                </a:lnTo>
                <a:lnTo>
                  <a:pt x="1025525" y="863226"/>
                </a:lnTo>
                <a:lnTo>
                  <a:pt x="1025525" y="860024"/>
                </a:lnTo>
                <a:lnTo>
                  <a:pt x="1025843" y="857463"/>
                </a:lnTo>
                <a:lnTo>
                  <a:pt x="1026478" y="854902"/>
                </a:lnTo>
                <a:lnTo>
                  <a:pt x="1027113" y="852020"/>
                </a:lnTo>
                <a:lnTo>
                  <a:pt x="1028700" y="849779"/>
                </a:lnTo>
                <a:lnTo>
                  <a:pt x="1030288" y="847538"/>
                </a:lnTo>
                <a:lnTo>
                  <a:pt x="1031875" y="845297"/>
                </a:lnTo>
                <a:lnTo>
                  <a:pt x="1034098" y="843376"/>
                </a:lnTo>
                <a:lnTo>
                  <a:pt x="1038543" y="839854"/>
                </a:lnTo>
                <a:lnTo>
                  <a:pt x="1043623" y="836972"/>
                </a:lnTo>
                <a:lnTo>
                  <a:pt x="1049020" y="834731"/>
                </a:lnTo>
                <a:lnTo>
                  <a:pt x="1055053" y="832490"/>
                </a:lnTo>
                <a:lnTo>
                  <a:pt x="1061720" y="830889"/>
                </a:lnTo>
                <a:lnTo>
                  <a:pt x="1067753" y="829609"/>
                </a:lnTo>
                <a:lnTo>
                  <a:pt x="1073785" y="828968"/>
                </a:lnTo>
                <a:lnTo>
                  <a:pt x="1079183" y="828648"/>
                </a:lnTo>
                <a:lnTo>
                  <a:pt x="1084263" y="828648"/>
                </a:lnTo>
                <a:lnTo>
                  <a:pt x="1088708" y="828968"/>
                </a:lnTo>
                <a:lnTo>
                  <a:pt x="1092518" y="829288"/>
                </a:lnTo>
                <a:lnTo>
                  <a:pt x="1096010" y="826087"/>
                </a:lnTo>
                <a:lnTo>
                  <a:pt x="1098550" y="822565"/>
                </a:lnTo>
                <a:lnTo>
                  <a:pt x="1100773" y="819043"/>
                </a:lnTo>
                <a:lnTo>
                  <a:pt x="1102678" y="815521"/>
                </a:lnTo>
                <a:lnTo>
                  <a:pt x="1106170" y="808798"/>
                </a:lnTo>
                <a:lnTo>
                  <a:pt x="1108710" y="803035"/>
                </a:lnTo>
                <a:lnTo>
                  <a:pt x="1110615" y="800473"/>
                </a:lnTo>
                <a:lnTo>
                  <a:pt x="1112203" y="798552"/>
                </a:lnTo>
                <a:lnTo>
                  <a:pt x="1114426" y="796631"/>
                </a:lnTo>
                <a:lnTo>
                  <a:pt x="1116965" y="795030"/>
                </a:lnTo>
                <a:lnTo>
                  <a:pt x="1120140" y="794070"/>
                </a:lnTo>
                <a:close/>
                <a:moveTo>
                  <a:pt x="1223038" y="784225"/>
                </a:moveTo>
                <a:lnTo>
                  <a:pt x="1225916" y="784860"/>
                </a:lnTo>
                <a:lnTo>
                  <a:pt x="1229113" y="786447"/>
                </a:lnTo>
                <a:lnTo>
                  <a:pt x="1233271" y="788352"/>
                </a:lnTo>
                <a:lnTo>
                  <a:pt x="1241905" y="792480"/>
                </a:lnTo>
                <a:lnTo>
                  <a:pt x="1246382" y="794067"/>
                </a:lnTo>
                <a:lnTo>
                  <a:pt x="1250539" y="795020"/>
                </a:lnTo>
                <a:lnTo>
                  <a:pt x="1252777" y="795020"/>
                </a:lnTo>
                <a:lnTo>
                  <a:pt x="1254696" y="795020"/>
                </a:lnTo>
                <a:lnTo>
                  <a:pt x="1256615" y="794702"/>
                </a:lnTo>
                <a:lnTo>
                  <a:pt x="1258214" y="794067"/>
                </a:lnTo>
                <a:lnTo>
                  <a:pt x="1260133" y="792797"/>
                </a:lnTo>
                <a:lnTo>
                  <a:pt x="1261092" y="791527"/>
                </a:lnTo>
                <a:lnTo>
                  <a:pt x="1262691" y="789622"/>
                </a:lnTo>
                <a:lnTo>
                  <a:pt x="1263650" y="786765"/>
                </a:lnTo>
                <a:lnTo>
                  <a:pt x="1263331" y="800100"/>
                </a:lnTo>
                <a:lnTo>
                  <a:pt x="1262371" y="814387"/>
                </a:lnTo>
                <a:lnTo>
                  <a:pt x="1261092" y="822007"/>
                </a:lnTo>
                <a:lnTo>
                  <a:pt x="1260133" y="828992"/>
                </a:lnTo>
                <a:lnTo>
                  <a:pt x="1258534" y="836612"/>
                </a:lnTo>
                <a:lnTo>
                  <a:pt x="1256615" y="843915"/>
                </a:lnTo>
                <a:lnTo>
                  <a:pt x="1254696" y="850265"/>
                </a:lnTo>
                <a:lnTo>
                  <a:pt x="1252138" y="856615"/>
                </a:lnTo>
                <a:lnTo>
                  <a:pt x="1248941" y="862330"/>
                </a:lnTo>
                <a:lnTo>
                  <a:pt x="1246062" y="866775"/>
                </a:lnTo>
                <a:lnTo>
                  <a:pt x="1244144" y="868997"/>
                </a:lnTo>
                <a:lnTo>
                  <a:pt x="1242225" y="870902"/>
                </a:lnTo>
                <a:lnTo>
                  <a:pt x="1240306" y="872490"/>
                </a:lnTo>
                <a:lnTo>
                  <a:pt x="1238067" y="874077"/>
                </a:lnTo>
                <a:lnTo>
                  <a:pt x="1235829" y="875030"/>
                </a:lnTo>
                <a:lnTo>
                  <a:pt x="1233271" y="875982"/>
                </a:lnTo>
                <a:lnTo>
                  <a:pt x="1230713" y="876300"/>
                </a:lnTo>
                <a:lnTo>
                  <a:pt x="1228154" y="876300"/>
                </a:lnTo>
                <a:lnTo>
                  <a:pt x="1228154" y="871855"/>
                </a:lnTo>
                <a:lnTo>
                  <a:pt x="1228474" y="867727"/>
                </a:lnTo>
                <a:lnTo>
                  <a:pt x="1229753" y="862965"/>
                </a:lnTo>
                <a:lnTo>
                  <a:pt x="1231033" y="858837"/>
                </a:lnTo>
                <a:lnTo>
                  <a:pt x="1232951" y="854710"/>
                </a:lnTo>
                <a:lnTo>
                  <a:pt x="1234870" y="850582"/>
                </a:lnTo>
                <a:lnTo>
                  <a:pt x="1239987" y="842645"/>
                </a:lnTo>
                <a:lnTo>
                  <a:pt x="1244783" y="834707"/>
                </a:lnTo>
                <a:lnTo>
                  <a:pt x="1249260" y="826452"/>
                </a:lnTo>
                <a:lnTo>
                  <a:pt x="1251179" y="822325"/>
                </a:lnTo>
                <a:lnTo>
                  <a:pt x="1252777" y="818197"/>
                </a:lnTo>
                <a:lnTo>
                  <a:pt x="1254057" y="813752"/>
                </a:lnTo>
                <a:lnTo>
                  <a:pt x="1254696" y="809625"/>
                </a:lnTo>
                <a:lnTo>
                  <a:pt x="1246702" y="804862"/>
                </a:lnTo>
                <a:lnTo>
                  <a:pt x="1242544" y="802957"/>
                </a:lnTo>
                <a:lnTo>
                  <a:pt x="1238707" y="802005"/>
                </a:lnTo>
                <a:lnTo>
                  <a:pt x="1234550" y="800735"/>
                </a:lnTo>
                <a:lnTo>
                  <a:pt x="1230393" y="800417"/>
                </a:lnTo>
                <a:lnTo>
                  <a:pt x="1226555" y="801052"/>
                </a:lnTo>
                <a:lnTo>
                  <a:pt x="1224317" y="801687"/>
                </a:lnTo>
                <a:lnTo>
                  <a:pt x="1222398" y="802640"/>
                </a:lnTo>
                <a:lnTo>
                  <a:pt x="1220159" y="795020"/>
                </a:lnTo>
                <a:lnTo>
                  <a:pt x="1219200" y="789940"/>
                </a:lnTo>
                <a:lnTo>
                  <a:pt x="1219200" y="788035"/>
                </a:lnTo>
                <a:lnTo>
                  <a:pt x="1219840" y="786447"/>
                </a:lnTo>
                <a:lnTo>
                  <a:pt x="1220159" y="785495"/>
                </a:lnTo>
                <a:lnTo>
                  <a:pt x="1220800" y="784860"/>
                </a:lnTo>
                <a:lnTo>
                  <a:pt x="1222078" y="784542"/>
                </a:lnTo>
                <a:close/>
                <a:moveTo>
                  <a:pt x="1445579" y="703264"/>
                </a:moveTo>
                <a:lnTo>
                  <a:pt x="1449071" y="708661"/>
                </a:lnTo>
                <a:lnTo>
                  <a:pt x="1450342" y="711519"/>
                </a:lnTo>
                <a:lnTo>
                  <a:pt x="1451294" y="714059"/>
                </a:lnTo>
                <a:lnTo>
                  <a:pt x="1452246" y="716599"/>
                </a:lnTo>
                <a:lnTo>
                  <a:pt x="1452564" y="719456"/>
                </a:lnTo>
                <a:lnTo>
                  <a:pt x="1452564" y="721679"/>
                </a:lnTo>
                <a:lnTo>
                  <a:pt x="1452564" y="723901"/>
                </a:lnTo>
                <a:lnTo>
                  <a:pt x="1451611" y="728346"/>
                </a:lnTo>
                <a:lnTo>
                  <a:pt x="1450342" y="732474"/>
                </a:lnTo>
                <a:lnTo>
                  <a:pt x="1448119" y="736284"/>
                </a:lnTo>
                <a:lnTo>
                  <a:pt x="1445262" y="740094"/>
                </a:lnTo>
                <a:lnTo>
                  <a:pt x="1442404" y="743904"/>
                </a:lnTo>
                <a:lnTo>
                  <a:pt x="1438594" y="747714"/>
                </a:lnTo>
                <a:lnTo>
                  <a:pt x="1430973" y="754382"/>
                </a:lnTo>
                <a:lnTo>
                  <a:pt x="1423035" y="761367"/>
                </a:lnTo>
                <a:lnTo>
                  <a:pt x="1419225" y="764542"/>
                </a:lnTo>
                <a:lnTo>
                  <a:pt x="1416051" y="768352"/>
                </a:lnTo>
                <a:lnTo>
                  <a:pt x="1417003" y="763907"/>
                </a:lnTo>
                <a:lnTo>
                  <a:pt x="1417321" y="759779"/>
                </a:lnTo>
                <a:lnTo>
                  <a:pt x="1418591" y="750572"/>
                </a:lnTo>
                <a:lnTo>
                  <a:pt x="1419544" y="741999"/>
                </a:lnTo>
                <a:lnTo>
                  <a:pt x="1420178" y="737554"/>
                </a:lnTo>
                <a:lnTo>
                  <a:pt x="1421131" y="732791"/>
                </a:lnTo>
                <a:lnTo>
                  <a:pt x="1422400" y="728664"/>
                </a:lnTo>
                <a:lnTo>
                  <a:pt x="1423671" y="724536"/>
                </a:lnTo>
                <a:lnTo>
                  <a:pt x="1426211" y="720409"/>
                </a:lnTo>
                <a:lnTo>
                  <a:pt x="1428752" y="716599"/>
                </a:lnTo>
                <a:lnTo>
                  <a:pt x="1431608" y="712789"/>
                </a:lnTo>
                <a:lnTo>
                  <a:pt x="1435736" y="709614"/>
                </a:lnTo>
                <a:lnTo>
                  <a:pt x="1440499" y="706121"/>
                </a:lnTo>
                <a:close/>
                <a:moveTo>
                  <a:pt x="1245442" y="655637"/>
                </a:moveTo>
                <a:lnTo>
                  <a:pt x="1249906" y="655962"/>
                </a:lnTo>
                <a:lnTo>
                  <a:pt x="1254689" y="657262"/>
                </a:lnTo>
                <a:lnTo>
                  <a:pt x="1256921" y="658237"/>
                </a:lnTo>
                <a:lnTo>
                  <a:pt x="1259153" y="659537"/>
                </a:lnTo>
                <a:lnTo>
                  <a:pt x="1261066" y="660837"/>
                </a:lnTo>
                <a:lnTo>
                  <a:pt x="1263298" y="662462"/>
                </a:lnTo>
                <a:lnTo>
                  <a:pt x="1267443" y="667012"/>
                </a:lnTo>
                <a:lnTo>
                  <a:pt x="1271588" y="672212"/>
                </a:lnTo>
                <a:lnTo>
                  <a:pt x="1269675" y="670587"/>
                </a:lnTo>
                <a:lnTo>
                  <a:pt x="1267443" y="669937"/>
                </a:lnTo>
                <a:lnTo>
                  <a:pt x="1265211" y="669287"/>
                </a:lnTo>
                <a:lnTo>
                  <a:pt x="1262980" y="669287"/>
                </a:lnTo>
                <a:lnTo>
                  <a:pt x="1260747" y="669612"/>
                </a:lnTo>
                <a:lnTo>
                  <a:pt x="1257878" y="670262"/>
                </a:lnTo>
                <a:lnTo>
                  <a:pt x="1255645" y="671237"/>
                </a:lnTo>
                <a:lnTo>
                  <a:pt x="1253413" y="672212"/>
                </a:lnTo>
                <a:lnTo>
                  <a:pt x="1248630" y="675462"/>
                </a:lnTo>
                <a:lnTo>
                  <a:pt x="1243529" y="679362"/>
                </a:lnTo>
                <a:lnTo>
                  <a:pt x="1233644" y="687487"/>
                </a:lnTo>
                <a:lnTo>
                  <a:pt x="1228861" y="691062"/>
                </a:lnTo>
                <a:lnTo>
                  <a:pt x="1223759" y="694312"/>
                </a:lnTo>
                <a:lnTo>
                  <a:pt x="1221527" y="695287"/>
                </a:lnTo>
                <a:lnTo>
                  <a:pt x="1219296" y="696262"/>
                </a:lnTo>
                <a:lnTo>
                  <a:pt x="1217063" y="696912"/>
                </a:lnTo>
                <a:lnTo>
                  <a:pt x="1214513" y="696912"/>
                </a:lnTo>
                <a:lnTo>
                  <a:pt x="1212280" y="696912"/>
                </a:lnTo>
                <a:lnTo>
                  <a:pt x="1209730" y="696587"/>
                </a:lnTo>
                <a:lnTo>
                  <a:pt x="1207497" y="695287"/>
                </a:lnTo>
                <a:lnTo>
                  <a:pt x="1205584" y="693987"/>
                </a:lnTo>
                <a:lnTo>
                  <a:pt x="1203353" y="691712"/>
                </a:lnTo>
                <a:lnTo>
                  <a:pt x="1201120" y="689112"/>
                </a:lnTo>
                <a:lnTo>
                  <a:pt x="1199207" y="685862"/>
                </a:lnTo>
                <a:lnTo>
                  <a:pt x="1196975" y="681962"/>
                </a:lnTo>
                <a:lnTo>
                  <a:pt x="1206860" y="674162"/>
                </a:lnTo>
                <a:lnTo>
                  <a:pt x="1216744" y="667337"/>
                </a:lnTo>
                <a:lnTo>
                  <a:pt x="1221527" y="664087"/>
                </a:lnTo>
                <a:lnTo>
                  <a:pt x="1226629" y="661487"/>
                </a:lnTo>
                <a:lnTo>
                  <a:pt x="1231412" y="659212"/>
                </a:lnTo>
                <a:lnTo>
                  <a:pt x="1235877" y="657262"/>
                </a:lnTo>
                <a:lnTo>
                  <a:pt x="1240978" y="655962"/>
                </a:lnTo>
                <a:close/>
                <a:moveTo>
                  <a:pt x="1341369" y="623888"/>
                </a:moveTo>
                <a:lnTo>
                  <a:pt x="1346461" y="628341"/>
                </a:lnTo>
                <a:lnTo>
                  <a:pt x="1349645" y="632477"/>
                </a:lnTo>
                <a:lnTo>
                  <a:pt x="1350918" y="634386"/>
                </a:lnTo>
                <a:lnTo>
                  <a:pt x="1352192" y="636295"/>
                </a:lnTo>
                <a:lnTo>
                  <a:pt x="1352510" y="637886"/>
                </a:lnTo>
                <a:lnTo>
                  <a:pt x="1352828" y="639795"/>
                </a:lnTo>
                <a:lnTo>
                  <a:pt x="1352828" y="641385"/>
                </a:lnTo>
                <a:lnTo>
                  <a:pt x="1352828" y="642658"/>
                </a:lnTo>
                <a:lnTo>
                  <a:pt x="1351555" y="645839"/>
                </a:lnTo>
                <a:lnTo>
                  <a:pt x="1349645" y="648385"/>
                </a:lnTo>
                <a:lnTo>
                  <a:pt x="1347416" y="650612"/>
                </a:lnTo>
                <a:lnTo>
                  <a:pt x="1344552" y="652839"/>
                </a:lnTo>
                <a:lnTo>
                  <a:pt x="1341050" y="655384"/>
                </a:lnTo>
                <a:lnTo>
                  <a:pt x="1334047" y="659520"/>
                </a:lnTo>
                <a:lnTo>
                  <a:pt x="1326407" y="663974"/>
                </a:lnTo>
                <a:lnTo>
                  <a:pt x="1323224" y="666201"/>
                </a:lnTo>
                <a:lnTo>
                  <a:pt x="1320359" y="668428"/>
                </a:lnTo>
                <a:lnTo>
                  <a:pt x="1324815" y="673836"/>
                </a:lnTo>
                <a:lnTo>
                  <a:pt x="1328635" y="678926"/>
                </a:lnTo>
                <a:lnTo>
                  <a:pt x="1331182" y="684335"/>
                </a:lnTo>
                <a:lnTo>
                  <a:pt x="1333411" y="689107"/>
                </a:lnTo>
                <a:lnTo>
                  <a:pt x="1335321" y="693879"/>
                </a:lnTo>
                <a:lnTo>
                  <a:pt x="1336912" y="698333"/>
                </a:lnTo>
                <a:lnTo>
                  <a:pt x="1339140" y="705969"/>
                </a:lnTo>
                <a:lnTo>
                  <a:pt x="1340732" y="708832"/>
                </a:lnTo>
                <a:lnTo>
                  <a:pt x="1342324" y="711695"/>
                </a:lnTo>
                <a:lnTo>
                  <a:pt x="1344234" y="713286"/>
                </a:lnTo>
                <a:lnTo>
                  <a:pt x="1346780" y="714877"/>
                </a:lnTo>
                <a:lnTo>
                  <a:pt x="1349645" y="715831"/>
                </a:lnTo>
                <a:lnTo>
                  <a:pt x="1354102" y="715831"/>
                </a:lnTo>
                <a:lnTo>
                  <a:pt x="1358876" y="714877"/>
                </a:lnTo>
                <a:lnTo>
                  <a:pt x="1364925" y="713286"/>
                </a:lnTo>
                <a:lnTo>
                  <a:pt x="1367153" y="720603"/>
                </a:lnTo>
                <a:lnTo>
                  <a:pt x="1367789" y="726012"/>
                </a:lnTo>
                <a:lnTo>
                  <a:pt x="1368427" y="727920"/>
                </a:lnTo>
                <a:lnTo>
                  <a:pt x="1367789" y="729829"/>
                </a:lnTo>
                <a:lnTo>
                  <a:pt x="1367472" y="731102"/>
                </a:lnTo>
                <a:lnTo>
                  <a:pt x="1367153" y="732056"/>
                </a:lnTo>
                <a:lnTo>
                  <a:pt x="1366516" y="732693"/>
                </a:lnTo>
                <a:lnTo>
                  <a:pt x="1365243" y="733011"/>
                </a:lnTo>
                <a:lnTo>
                  <a:pt x="1364606" y="733329"/>
                </a:lnTo>
                <a:lnTo>
                  <a:pt x="1363015" y="733329"/>
                </a:lnTo>
                <a:lnTo>
                  <a:pt x="1360469" y="732693"/>
                </a:lnTo>
                <a:lnTo>
                  <a:pt x="1356966" y="731738"/>
                </a:lnTo>
                <a:lnTo>
                  <a:pt x="1349645" y="727920"/>
                </a:lnTo>
                <a:lnTo>
                  <a:pt x="1342642" y="723785"/>
                </a:lnTo>
                <a:lnTo>
                  <a:pt x="1339140" y="722194"/>
                </a:lnTo>
                <a:lnTo>
                  <a:pt x="1336275" y="720921"/>
                </a:lnTo>
                <a:lnTo>
                  <a:pt x="1333411" y="720603"/>
                </a:lnTo>
                <a:lnTo>
                  <a:pt x="1332456" y="720603"/>
                </a:lnTo>
                <a:lnTo>
                  <a:pt x="1331500" y="720921"/>
                </a:lnTo>
                <a:lnTo>
                  <a:pt x="1329908" y="722512"/>
                </a:lnTo>
                <a:lnTo>
                  <a:pt x="1328635" y="724103"/>
                </a:lnTo>
                <a:lnTo>
                  <a:pt x="1327999" y="725694"/>
                </a:lnTo>
                <a:lnTo>
                  <a:pt x="1327999" y="726966"/>
                </a:lnTo>
                <a:lnTo>
                  <a:pt x="1328317" y="728557"/>
                </a:lnTo>
                <a:lnTo>
                  <a:pt x="1328953" y="730466"/>
                </a:lnTo>
                <a:lnTo>
                  <a:pt x="1331182" y="733965"/>
                </a:lnTo>
                <a:lnTo>
                  <a:pt x="1334047" y="737147"/>
                </a:lnTo>
                <a:lnTo>
                  <a:pt x="1336593" y="740646"/>
                </a:lnTo>
                <a:lnTo>
                  <a:pt x="1337230" y="742555"/>
                </a:lnTo>
                <a:lnTo>
                  <a:pt x="1338185" y="744146"/>
                </a:lnTo>
                <a:lnTo>
                  <a:pt x="1338185" y="745418"/>
                </a:lnTo>
                <a:lnTo>
                  <a:pt x="1337548" y="747009"/>
                </a:lnTo>
                <a:lnTo>
                  <a:pt x="1336912" y="748600"/>
                </a:lnTo>
                <a:lnTo>
                  <a:pt x="1335957" y="749872"/>
                </a:lnTo>
                <a:lnTo>
                  <a:pt x="1334683" y="750827"/>
                </a:lnTo>
                <a:lnTo>
                  <a:pt x="1333092" y="752099"/>
                </a:lnTo>
                <a:lnTo>
                  <a:pt x="1330227" y="753372"/>
                </a:lnTo>
                <a:lnTo>
                  <a:pt x="1326407" y="754963"/>
                </a:lnTo>
                <a:lnTo>
                  <a:pt x="1321950" y="755917"/>
                </a:lnTo>
                <a:lnTo>
                  <a:pt x="1317176" y="756872"/>
                </a:lnTo>
                <a:lnTo>
                  <a:pt x="1306989" y="758462"/>
                </a:lnTo>
                <a:lnTo>
                  <a:pt x="1302214" y="759417"/>
                </a:lnTo>
                <a:lnTo>
                  <a:pt x="1296802" y="760689"/>
                </a:lnTo>
                <a:lnTo>
                  <a:pt x="1291709" y="762598"/>
                </a:lnTo>
                <a:lnTo>
                  <a:pt x="1286934" y="764825"/>
                </a:lnTo>
                <a:lnTo>
                  <a:pt x="1282478" y="767370"/>
                </a:lnTo>
                <a:lnTo>
                  <a:pt x="1280249" y="769279"/>
                </a:lnTo>
                <a:lnTo>
                  <a:pt x="1278340" y="771188"/>
                </a:lnTo>
                <a:lnTo>
                  <a:pt x="1276429" y="773415"/>
                </a:lnTo>
                <a:lnTo>
                  <a:pt x="1274519" y="775960"/>
                </a:lnTo>
                <a:lnTo>
                  <a:pt x="1272928" y="778505"/>
                </a:lnTo>
                <a:lnTo>
                  <a:pt x="1271654" y="781050"/>
                </a:lnTo>
                <a:lnTo>
                  <a:pt x="1268789" y="776915"/>
                </a:lnTo>
                <a:lnTo>
                  <a:pt x="1265925" y="773415"/>
                </a:lnTo>
                <a:lnTo>
                  <a:pt x="1262741" y="770552"/>
                </a:lnTo>
                <a:lnTo>
                  <a:pt x="1260195" y="768643"/>
                </a:lnTo>
                <a:lnTo>
                  <a:pt x="1257012" y="767370"/>
                </a:lnTo>
                <a:lnTo>
                  <a:pt x="1254147" y="766734"/>
                </a:lnTo>
                <a:lnTo>
                  <a:pt x="1250963" y="767052"/>
                </a:lnTo>
                <a:lnTo>
                  <a:pt x="1248099" y="768007"/>
                </a:lnTo>
                <a:lnTo>
                  <a:pt x="1246506" y="762916"/>
                </a:lnTo>
                <a:lnTo>
                  <a:pt x="1246189" y="758780"/>
                </a:lnTo>
                <a:lnTo>
                  <a:pt x="1246825" y="755281"/>
                </a:lnTo>
                <a:lnTo>
                  <a:pt x="1248099" y="752418"/>
                </a:lnTo>
                <a:lnTo>
                  <a:pt x="1250008" y="749872"/>
                </a:lnTo>
                <a:lnTo>
                  <a:pt x="1252237" y="747327"/>
                </a:lnTo>
                <a:lnTo>
                  <a:pt x="1255420" y="745100"/>
                </a:lnTo>
                <a:lnTo>
                  <a:pt x="1258285" y="743191"/>
                </a:lnTo>
                <a:lnTo>
                  <a:pt x="1264970" y="740010"/>
                </a:lnTo>
                <a:lnTo>
                  <a:pt x="1272292" y="736510"/>
                </a:lnTo>
                <a:lnTo>
                  <a:pt x="1275156" y="734283"/>
                </a:lnTo>
                <a:lnTo>
                  <a:pt x="1278340" y="732056"/>
                </a:lnTo>
                <a:lnTo>
                  <a:pt x="1280886" y="728875"/>
                </a:lnTo>
                <a:lnTo>
                  <a:pt x="1282796" y="726012"/>
                </a:lnTo>
                <a:lnTo>
                  <a:pt x="1283115" y="724421"/>
                </a:lnTo>
                <a:lnTo>
                  <a:pt x="1283751" y="722830"/>
                </a:lnTo>
                <a:lnTo>
                  <a:pt x="1283115" y="719012"/>
                </a:lnTo>
                <a:lnTo>
                  <a:pt x="1282160" y="714877"/>
                </a:lnTo>
                <a:lnTo>
                  <a:pt x="1280568" y="710741"/>
                </a:lnTo>
                <a:lnTo>
                  <a:pt x="1277703" y="703105"/>
                </a:lnTo>
                <a:lnTo>
                  <a:pt x="1276429" y="700560"/>
                </a:lnTo>
                <a:lnTo>
                  <a:pt x="1276429" y="699924"/>
                </a:lnTo>
                <a:lnTo>
                  <a:pt x="1276429" y="699606"/>
                </a:lnTo>
                <a:lnTo>
                  <a:pt x="1278658" y="696742"/>
                </a:lnTo>
                <a:lnTo>
                  <a:pt x="1280568" y="694834"/>
                </a:lnTo>
                <a:lnTo>
                  <a:pt x="1282478" y="693879"/>
                </a:lnTo>
                <a:lnTo>
                  <a:pt x="1284706" y="692925"/>
                </a:lnTo>
                <a:lnTo>
                  <a:pt x="1286934" y="692607"/>
                </a:lnTo>
                <a:lnTo>
                  <a:pt x="1289163" y="692288"/>
                </a:lnTo>
                <a:lnTo>
                  <a:pt x="1293301" y="692925"/>
                </a:lnTo>
                <a:lnTo>
                  <a:pt x="1298076" y="693879"/>
                </a:lnTo>
                <a:lnTo>
                  <a:pt x="1302214" y="693879"/>
                </a:lnTo>
                <a:lnTo>
                  <a:pt x="1304442" y="693879"/>
                </a:lnTo>
                <a:lnTo>
                  <a:pt x="1306353" y="692925"/>
                </a:lnTo>
                <a:lnTo>
                  <a:pt x="1308263" y="692288"/>
                </a:lnTo>
                <a:lnTo>
                  <a:pt x="1310172" y="690698"/>
                </a:lnTo>
                <a:lnTo>
                  <a:pt x="1310809" y="688789"/>
                </a:lnTo>
                <a:lnTo>
                  <a:pt x="1311764" y="685926"/>
                </a:lnTo>
                <a:lnTo>
                  <a:pt x="1312082" y="682426"/>
                </a:lnTo>
                <a:lnTo>
                  <a:pt x="1312400" y="678290"/>
                </a:lnTo>
                <a:lnTo>
                  <a:pt x="1313037" y="668428"/>
                </a:lnTo>
                <a:lnTo>
                  <a:pt x="1313356" y="663019"/>
                </a:lnTo>
                <a:lnTo>
                  <a:pt x="1314311" y="657611"/>
                </a:lnTo>
                <a:lnTo>
                  <a:pt x="1315266" y="651884"/>
                </a:lnTo>
                <a:lnTo>
                  <a:pt x="1316857" y="646476"/>
                </a:lnTo>
                <a:lnTo>
                  <a:pt x="1319086" y="641385"/>
                </a:lnTo>
                <a:lnTo>
                  <a:pt x="1321950" y="636613"/>
                </a:lnTo>
                <a:lnTo>
                  <a:pt x="1323860" y="634386"/>
                </a:lnTo>
                <a:lnTo>
                  <a:pt x="1325134" y="632477"/>
                </a:lnTo>
                <a:lnTo>
                  <a:pt x="1327362" y="630569"/>
                </a:lnTo>
                <a:lnTo>
                  <a:pt x="1329908" y="628660"/>
                </a:lnTo>
                <a:lnTo>
                  <a:pt x="1332456" y="627387"/>
                </a:lnTo>
                <a:lnTo>
                  <a:pt x="1335002" y="626115"/>
                </a:lnTo>
                <a:lnTo>
                  <a:pt x="1338185" y="624842"/>
                </a:lnTo>
                <a:close/>
                <a:moveTo>
                  <a:pt x="1665881" y="573089"/>
                </a:moveTo>
                <a:lnTo>
                  <a:pt x="1667172" y="577131"/>
                </a:lnTo>
                <a:lnTo>
                  <a:pt x="1668141" y="581484"/>
                </a:lnTo>
                <a:lnTo>
                  <a:pt x="1668464" y="584905"/>
                </a:lnTo>
                <a:lnTo>
                  <a:pt x="1668141" y="588326"/>
                </a:lnTo>
                <a:lnTo>
                  <a:pt x="1667495" y="591746"/>
                </a:lnTo>
                <a:lnTo>
                  <a:pt x="1666849" y="594855"/>
                </a:lnTo>
                <a:lnTo>
                  <a:pt x="1664589" y="601386"/>
                </a:lnTo>
                <a:lnTo>
                  <a:pt x="1662330" y="607605"/>
                </a:lnTo>
                <a:lnTo>
                  <a:pt x="1661361" y="611025"/>
                </a:lnTo>
                <a:lnTo>
                  <a:pt x="1660715" y="614135"/>
                </a:lnTo>
                <a:lnTo>
                  <a:pt x="1660715" y="617555"/>
                </a:lnTo>
                <a:lnTo>
                  <a:pt x="1661038" y="621287"/>
                </a:lnTo>
                <a:lnTo>
                  <a:pt x="1662006" y="625329"/>
                </a:lnTo>
                <a:lnTo>
                  <a:pt x="1663299" y="629371"/>
                </a:lnTo>
                <a:lnTo>
                  <a:pt x="1655225" y="628127"/>
                </a:lnTo>
                <a:lnTo>
                  <a:pt x="1651674" y="627817"/>
                </a:lnTo>
                <a:lnTo>
                  <a:pt x="1647153" y="627817"/>
                </a:lnTo>
                <a:lnTo>
                  <a:pt x="1643602" y="628749"/>
                </a:lnTo>
                <a:lnTo>
                  <a:pt x="1639405" y="629371"/>
                </a:lnTo>
                <a:lnTo>
                  <a:pt x="1634884" y="631237"/>
                </a:lnTo>
                <a:lnTo>
                  <a:pt x="1630363" y="633414"/>
                </a:lnTo>
                <a:lnTo>
                  <a:pt x="1631655" y="629371"/>
                </a:lnTo>
                <a:lnTo>
                  <a:pt x="1632624" y="625018"/>
                </a:lnTo>
                <a:lnTo>
                  <a:pt x="1634238" y="616311"/>
                </a:lnTo>
                <a:lnTo>
                  <a:pt x="1636176" y="607605"/>
                </a:lnTo>
                <a:lnTo>
                  <a:pt x="1636821" y="603562"/>
                </a:lnTo>
                <a:lnTo>
                  <a:pt x="1638436" y="599520"/>
                </a:lnTo>
                <a:lnTo>
                  <a:pt x="1640051" y="595478"/>
                </a:lnTo>
                <a:lnTo>
                  <a:pt x="1641987" y="591435"/>
                </a:lnTo>
                <a:lnTo>
                  <a:pt x="1644248" y="587703"/>
                </a:lnTo>
                <a:lnTo>
                  <a:pt x="1647153" y="584283"/>
                </a:lnTo>
                <a:lnTo>
                  <a:pt x="1650706" y="580863"/>
                </a:lnTo>
                <a:lnTo>
                  <a:pt x="1654902" y="578064"/>
                </a:lnTo>
                <a:lnTo>
                  <a:pt x="1660069" y="575266"/>
                </a:lnTo>
                <a:close/>
                <a:moveTo>
                  <a:pt x="6215036" y="534989"/>
                </a:moveTo>
                <a:lnTo>
                  <a:pt x="6218202" y="534989"/>
                </a:lnTo>
                <a:lnTo>
                  <a:pt x="6221368" y="534989"/>
                </a:lnTo>
                <a:lnTo>
                  <a:pt x="6224851" y="535628"/>
                </a:lnTo>
                <a:lnTo>
                  <a:pt x="6228017" y="535947"/>
                </a:lnTo>
                <a:lnTo>
                  <a:pt x="6231500" y="537224"/>
                </a:lnTo>
                <a:lnTo>
                  <a:pt x="6238465" y="539780"/>
                </a:lnTo>
                <a:lnTo>
                  <a:pt x="6245747" y="543292"/>
                </a:lnTo>
                <a:lnTo>
                  <a:pt x="6253029" y="547444"/>
                </a:lnTo>
                <a:lnTo>
                  <a:pt x="6259995" y="551916"/>
                </a:lnTo>
                <a:lnTo>
                  <a:pt x="6275192" y="562136"/>
                </a:lnTo>
                <a:lnTo>
                  <a:pt x="6289756" y="572037"/>
                </a:lnTo>
                <a:lnTo>
                  <a:pt x="6297038" y="576508"/>
                </a:lnTo>
                <a:lnTo>
                  <a:pt x="6304004" y="580340"/>
                </a:lnTo>
                <a:lnTo>
                  <a:pt x="6311286" y="583854"/>
                </a:lnTo>
                <a:lnTo>
                  <a:pt x="6318251" y="586409"/>
                </a:lnTo>
                <a:lnTo>
                  <a:pt x="6315402" y="587686"/>
                </a:lnTo>
                <a:lnTo>
                  <a:pt x="6311919" y="588644"/>
                </a:lnTo>
                <a:lnTo>
                  <a:pt x="6309069" y="588964"/>
                </a:lnTo>
                <a:lnTo>
                  <a:pt x="6305587" y="588964"/>
                </a:lnTo>
                <a:lnTo>
                  <a:pt x="6302421" y="588964"/>
                </a:lnTo>
                <a:lnTo>
                  <a:pt x="6299254" y="588325"/>
                </a:lnTo>
                <a:lnTo>
                  <a:pt x="6295772" y="587686"/>
                </a:lnTo>
                <a:lnTo>
                  <a:pt x="6292289" y="586728"/>
                </a:lnTo>
                <a:lnTo>
                  <a:pt x="6285324" y="583854"/>
                </a:lnTo>
                <a:lnTo>
                  <a:pt x="6278042" y="580340"/>
                </a:lnTo>
                <a:lnTo>
                  <a:pt x="6271076" y="576189"/>
                </a:lnTo>
                <a:lnTo>
                  <a:pt x="6263794" y="571717"/>
                </a:lnTo>
                <a:lnTo>
                  <a:pt x="6249230" y="561816"/>
                </a:lnTo>
                <a:lnTo>
                  <a:pt x="6234033" y="551916"/>
                </a:lnTo>
                <a:lnTo>
                  <a:pt x="6227067" y="547444"/>
                </a:lnTo>
                <a:lnTo>
                  <a:pt x="6219785" y="543612"/>
                </a:lnTo>
                <a:lnTo>
                  <a:pt x="6212820" y="540099"/>
                </a:lnTo>
                <a:lnTo>
                  <a:pt x="6205538" y="537544"/>
                </a:lnTo>
                <a:lnTo>
                  <a:pt x="6208387" y="536266"/>
                </a:lnTo>
                <a:lnTo>
                  <a:pt x="6211870" y="535628"/>
                </a:lnTo>
                <a:close/>
                <a:moveTo>
                  <a:pt x="1737018" y="395289"/>
                </a:moveTo>
                <a:lnTo>
                  <a:pt x="1739569" y="399111"/>
                </a:lnTo>
                <a:lnTo>
                  <a:pt x="1741482" y="402614"/>
                </a:lnTo>
                <a:lnTo>
                  <a:pt x="1742757" y="406117"/>
                </a:lnTo>
                <a:lnTo>
                  <a:pt x="1743077" y="408984"/>
                </a:lnTo>
                <a:lnTo>
                  <a:pt x="1743077" y="411532"/>
                </a:lnTo>
                <a:lnTo>
                  <a:pt x="1742757" y="414079"/>
                </a:lnTo>
                <a:lnTo>
                  <a:pt x="1741482" y="416309"/>
                </a:lnTo>
                <a:lnTo>
                  <a:pt x="1739887" y="418220"/>
                </a:lnTo>
                <a:lnTo>
                  <a:pt x="1737974" y="420131"/>
                </a:lnTo>
                <a:lnTo>
                  <a:pt x="1735742" y="422041"/>
                </a:lnTo>
                <a:lnTo>
                  <a:pt x="1730958" y="425226"/>
                </a:lnTo>
                <a:lnTo>
                  <a:pt x="1725537" y="428411"/>
                </a:lnTo>
                <a:lnTo>
                  <a:pt x="1719795" y="431277"/>
                </a:lnTo>
                <a:lnTo>
                  <a:pt x="1719158" y="442106"/>
                </a:lnTo>
                <a:lnTo>
                  <a:pt x="1717245" y="452297"/>
                </a:lnTo>
                <a:lnTo>
                  <a:pt x="1715330" y="462488"/>
                </a:lnTo>
                <a:lnTo>
                  <a:pt x="1712780" y="471724"/>
                </a:lnTo>
                <a:lnTo>
                  <a:pt x="1709272" y="481279"/>
                </a:lnTo>
                <a:lnTo>
                  <a:pt x="1705125" y="490515"/>
                </a:lnTo>
                <a:lnTo>
                  <a:pt x="1700661" y="499432"/>
                </a:lnTo>
                <a:lnTo>
                  <a:pt x="1695239" y="507713"/>
                </a:lnTo>
                <a:lnTo>
                  <a:pt x="1689499" y="515993"/>
                </a:lnTo>
                <a:lnTo>
                  <a:pt x="1682802" y="523955"/>
                </a:lnTo>
                <a:lnTo>
                  <a:pt x="1675147" y="531598"/>
                </a:lnTo>
                <a:lnTo>
                  <a:pt x="1667174" y="539242"/>
                </a:lnTo>
                <a:lnTo>
                  <a:pt x="1658245" y="545930"/>
                </a:lnTo>
                <a:lnTo>
                  <a:pt x="1648677" y="552936"/>
                </a:lnTo>
                <a:lnTo>
                  <a:pt x="1638154" y="558987"/>
                </a:lnTo>
                <a:lnTo>
                  <a:pt x="1626672" y="565039"/>
                </a:lnTo>
                <a:lnTo>
                  <a:pt x="1626353" y="556121"/>
                </a:lnTo>
                <a:lnTo>
                  <a:pt x="1626033" y="551981"/>
                </a:lnTo>
                <a:lnTo>
                  <a:pt x="1625077" y="547522"/>
                </a:lnTo>
                <a:lnTo>
                  <a:pt x="1624120" y="543063"/>
                </a:lnTo>
                <a:lnTo>
                  <a:pt x="1622525" y="537968"/>
                </a:lnTo>
                <a:lnTo>
                  <a:pt x="1620293" y="532872"/>
                </a:lnTo>
                <a:lnTo>
                  <a:pt x="1617104" y="527458"/>
                </a:lnTo>
                <a:lnTo>
                  <a:pt x="1615828" y="531916"/>
                </a:lnTo>
                <a:lnTo>
                  <a:pt x="1614553" y="537012"/>
                </a:lnTo>
                <a:lnTo>
                  <a:pt x="1614234" y="542108"/>
                </a:lnTo>
                <a:lnTo>
                  <a:pt x="1614234" y="547522"/>
                </a:lnTo>
                <a:lnTo>
                  <a:pt x="1614553" y="558032"/>
                </a:lnTo>
                <a:lnTo>
                  <a:pt x="1614553" y="563446"/>
                </a:lnTo>
                <a:lnTo>
                  <a:pt x="1614553" y="568542"/>
                </a:lnTo>
                <a:lnTo>
                  <a:pt x="1614234" y="573956"/>
                </a:lnTo>
                <a:lnTo>
                  <a:pt x="1612958" y="579052"/>
                </a:lnTo>
                <a:lnTo>
                  <a:pt x="1611683" y="583511"/>
                </a:lnTo>
                <a:lnTo>
                  <a:pt x="1610407" y="585740"/>
                </a:lnTo>
                <a:lnTo>
                  <a:pt x="1608812" y="587969"/>
                </a:lnTo>
                <a:lnTo>
                  <a:pt x="1607537" y="589880"/>
                </a:lnTo>
                <a:lnTo>
                  <a:pt x="1605943" y="592109"/>
                </a:lnTo>
                <a:lnTo>
                  <a:pt x="1603710" y="594020"/>
                </a:lnTo>
                <a:lnTo>
                  <a:pt x="1601477" y="595613"/>
                </a:lnTo>
                <a:lnTo>
                  <a:pt x="1598288" y="597524"/>
                </a:lnTo>
                <a:lnTo>
                  <a:pt x="1595418" y="599116"/>
                </a:lnTo>
                <a:lnTo>
                  <a:pt x="1591910" y="600071"/>
                </a:lnTo>
                <a:lnTo>
                  <a:pt x="1588082" y="601664"/>
                </a:lnTo>
                <a:lnTo>
                  <a:pt x="1585531" y="596250"/>
                </a:lnTo>
                <a:lnTo>
                  <a:pt x="1582661" y="591154"/>
                </a:lnTo>
                <a:lnTo>
                  <a:pt x="1580109" y="586377"/>
                </a:lnTo>
                <a:lnTo>
                  <a:pt x="1577239" y="582237"/>
                </a:lnTo>
                <a:lnTo>
                  <a:pt x="1574369" y="578415"/>
                </a:lnTo>
                <a:lnTo>
                  <a:pt x="1571499" y="575548"/>
                </a:lnTo>
                <a:lnTo>
                  <a:pt x="1568311" y="572364"/>
                </a:lnTo>
                <a:lnTo>
                  <a:pt x="1565121" y="570134"/>
                </a:lnTo>
                <a:lnTo>
                  <a:pt x="1561931" y="568542"/>
                </a:lnTo>
                <a:lnTo>
                  <a:pt x="1558423" y="567587"/>
                </a:lnTo>
                <a:lnTo>
                  <a:pt x="1554596" y="567268"/>
                </a:lnTo>
                <a:lnTo>
                  <a:pt x="1551407" y="567268"/>
                </a:lnTo>
                <a:lnTo>
                  <a:pt x="1547580" y="567905"/>
                </a:lnTo>
                <a:lnTo>
                  <a:pt x="1543754" y="569497"/>
                </a:lnTo>
                <a:lnTo>
                  <a:pt x="1539926" y="571727"/>
                </a:lnTo>
                <a:lnTo>
                  <a:pt x="1535780" y="574275"/>
                </a:lnTo>
                <a:lnTo>
                  <a:pt x="1533548" y="568223"/>
                </a:lnTo>
                <a:lnTo>
                  <a:pt x="1531634" y="562491"/>
                </a:lnTo>
                <a:lnTo>
                  <a:pt x="1530039" y="557077"/>
                </a:lnTo>
                <a:lnTo>
                  <a:pt x="1529402" y="551662"/>
                </a:lnTo>
                <a:lnTo>
                  <a:pt x="1528764" y="547204"/>
                </a:lnTo>
                <a:lnTo>
                  <a:pt x="1528764" y="542108"/>
                </a:lnTo>
                <a:lnTo>
                  <a:pt x="1529083" y="537968"/>
                </a:lnTo>
                <a:lnTo>
                  <a:pt x="1529402" y="533828"/>
                </a:lnTo>
                <a:lnTo>
                  <a:pt x="1530358" y="530006"/>
                </a:lnTo>
                <a:lnTo>
                  <a:pt x="1531634" y="526184"/>
                </a:lnTo>
                <a:lnTo>
                  <a:pt x="1533548" y="522999"/>
                </a:lnTo>
                <a:lnTo>
                  <a:pt x="1535461" y="519815"/>
                </a:lnTo>
                <a:lnTo>
                  <a:pt x="1537374" y="516630"/>
                </a:lnTo>
                <a:lnTo>
                  <a:pt x="1539926" y="513764"/>
                </a:lnTo>
                <a:lnTo>
                  <a:pt x="1545347" y="508031"/>
                </a:lnTo>
                <a:lnTo>
                  <a:pt x="1551407" y="503254"/>
                </a:lnTo>
                <a:lnTo>
                  <a:pt x="1557785" y="498477"/>
                </a:lnTo>
                <a:lnTo>
                  <a:pt x="1571499" y="489241"/>
                </a:lnTo>
                <a:lnTo>
                  <a:pt x="1578197" y="484463"/>
                </a:lnTo>
                <a:lnTo>
                  <a:pt x="1584574" y="479368"/>
                </a:lnTo>
                <a:lnTo>
                  <a:pt x="1590635" y="473954"/>
                </a:lnTo>
                <a:lnTo>
                  <a:pt x="1593823" y="471087"/>
                </a:lnTo>
                <a:lnTo>
                  <a:pt x="1596056" y="467902"/>
                </a:lnTo>
                <a:lnTo>
                  <a:pt x="1598926" y="473317"/>
                </a:lnTo>
                <a:lnTo>
                  <a:pt x="1600840" y="477775"/>
                </a:lnTo>
                <a:lnTo>
                  <a:pt x="1602434" y="481916"/>
                </a:lnTo>
                <a:lnTo>
                  <a:pt x="1603710" y="485419"/>
                </a:lnTo>
                <a:lnTo>
                  <a:pt x="1604029" y="488604"/>
                </a:lnTo>
                <a:lnTo>
                  <a:pt x="1604348" y="491152"/>
                </a:lnTo>
                <a:lnTo>
                  <a:pt x="1604348" y="495610"/>
                </a:lnTo>
                <a:lnTo>
                  <a:pt x="1604667" y="497840"/>
                </a:lnTo>
                <a:lnTo>
                  <a:pt x="1604985" y="499751"/>
                </a:lnTo>
                <a:lnTo>
                  <a:pt x="1606261" y="501343"/>
                </a:lnTo>
                <a:lnTo>
                  <a:pt x="1607537" y="503254"/>
                </a:lnTo>
                <a:lnTo>
                  <a:pt x="1609770" y="505165"/>
                </a:lnTo>
                <a:lnTo>
                  <a:pt x="1612320" y="507075"/>
                </a:lnTo>
                <a:lnTo>
                  <a:pt x="1615828" y="509305"/>
                </a:lnTo>
                <a:lnTo>
                  <a:pt x="1620612" y="511853"/>
                </a:lnTo>
                <a:lnTo>
                  <a:pt x="1622207" y="509305"/>
                </a:lnTo>
                <a:lnTo>
                  <a:pt x="1623163" y="506757"/>
                </a:lnTo>
                <a:lnTo>
                  <a:pt x="1624120" y="503572"/>
                </a:lnTo>
                <a:lnTo>
                  <a:pt x="1624441" y="500706"/>
                </a:lnTo>
                <a:lnTo>
                  <a:pt x="1624120" y="494018"/>
                </a:lnTo>
                <a:lnTo>
                  <a:pt x="1624120" y="487330"/>
                </a:lnTo>
                <a:lnTo>
                  <a:pt x="1624120" y="484463"/>
                </a:lnTo>
                <a:lnTo>
                  <a:pt x="1624758" y="481279"/>
                </a:lnTo>
                <a:lnTo>
                  <a:pt x="1626033" y="478731"/>
                </a:lnTo>
                <a:lnTo>
                  <a:pt x="1627947" y="476501"/>
                </a:lnTo>
                <a:lnTo>
                  <a:pt x="1630817" y="473954"/>
                </a:lnTo>
                <a:lnTo>
                  <a:pt x="1634645" y="472680"/>
                </a:lnTo>
                <a:lnTo>
                  <a:pt x="1639747" y="471087"/>
                </a:lnTo>
                <a:lnTo>
                  <a:pt x="1645807" y="470450"/>
                </a:lnTo>
                <a:lnTo>
                  <a:pt x="1646126" y="472680"/>
                </a:lnTo>
                <a:lnTo>
                  <a:pt x="1646126" y="474909"/>
                </a:lnTo>
                <a:lnTo>
                  <a:pt x="1645807" y="476820"/>
                </a:lnTo>
                <a:lnTo>
                  <a:pt x="1645169" y="478731"/>
                </a:lnTo>
                <a:lnTo>
                  <a:pt x="1642937" y="482553"/>
                </a:lnTo>
                <a:lnTo>
                  <a:pt x="1640704" y="485737"/>
                </a:lnTo>
                <a:lnTo>
                  <a:pt x="1638471" y="489241"/>
                </a:lnTo>
                <a:lnTo>
                  <a:pt x="1637834" y="490833"/>
                </a:lnTo>
                <a:lnTo>
                  <a:pt x="1637196" y="492744"/>
                </a:lnTo>
                <a:lnTo>
                  <a:pt x="1636877" y="494973"/>
                </a:lnTo>
                <a:lnTo>
                  <a:pt x="1636877" y="497203"/>
                </a:lnTo>
                <a:lnTo>
                  <a:pt x="1637834" y="499432"/>
                </a:lnTo>
                <a:lnTo>
                  <a:pt x="1638791" y="501980"/>
                </a:lnTo>
                <a:lnTo>
                  <a:pt x="1640385" y="503891"/>
                </a:lnTo>
                <a:lnTo>
                  <a:pt x="1641980" y="505802"/>
                </a:lnTo>
                <a:lnTo>
                  <a:pt x="1643255" y="507075"/>
                </a:lnTo>
                <a:lnTo>
                  <a:pt x="1644850" y="508031"/>
                </a:lnTo>
                <a:lnTo>
                  <a:pt x="1646445" y="508986"/>
                </a:lnTo>
                <a:lnTo>
                  <a:pt x="1648358" y="509305"/>
                </a:lnTo>
                <a:lnTo>
                  <a:pt x="1649953" y="509305"/>
                </a:lnTo>
                <a:lnTo>
                  <a:pt x="1651867" y="509305"/>
                </a:lnTo>
                <a:lnTo>
                  <a:pt x="1655375" y="508668"/>
                </a:lnTo>
                <a:lnTo>
                  <a:pt x="1659201" y="507394"/>
                </a:lnTo>
                <a:lnTo>
                  <a:pt x="1663347" y="505165"/>
                </a:lnTo>
                <a:lnTo>
                  <a:pt x="1667494" y="502617"/>
                </a:lnTo>
                <a:lnTo>
                  <a:pt x="1676105" y="496884"/>
                </a:lnTo>
                <a:lnTo>
                  <a:pt x="1684396" y="491152"/>
                </a:lnTo>
                <a:lnTo>
                  <a:pt x="1688542" y="488604"/>
                </a:lnTo>
                <a:lnTo>
                  <a:pt x="1692369" y="486693"/>
                </a:lnTo>
                <a:lnTo>
                  <a:pt x="1696515" y="485100"/>
                </a:lnTo>
                <a:lnTo>
                  <a:pt x="1700342" y="483826"/>
                </a:lnTo>
                <a:lnTo>
                  <a:pt x="1699067" y="482553"/>
                </a:lnTo>
                <a:lnTo>
                  <a:pt x="1697471" y="480960"/>
                </a:lnTo>
                <a:lnTo>
                  <a:pt x="1696515" y="479686"/>
                </a:lnTo>
                <a:lnTo>
                  <a:pt x="1694920" y="479368"/>
                </a:lnTo>
                <a:lnTo>
                  <a:pt x="1693326" y="478731"/>
                </a:lnTo>
                <a:lnTo>
                  <a:pt x="1691731" y="478731"/>
                </a:lnTo>
                <a:lnTo>
                  <a:pt x="1688861" y="479049"/>
                </a:lnTo>
                <a:lnTo>
                  <a:pt x="1685671" y="479686"/>
                </a:lnTo>
                <a:lnTo>
                  <a:pt x="1682482" y="480960"/>
                </a:lnTo>
                <a:lnTo>
                  <a:pt x="1678974" y="481916"/>
                </a:lnTo>
                <a:lnTo>
                  <a:pt x="1676105" y="482871"/>
                </a:lnTo>
                <a:lnTo>
                  <a:pt x="1671958" y="476820"/>
                </a:lnTo>
                <a:lnTo>
                  <a:pt x="1669087" y="470769"/>
                </a:lnTo>
                <a:lnTo>
                  <a:pt x="1666856" y="465036"/>
                </a:lnTo>
                <a:lnTo>
                  <a:pt x="1665261" y="459622"/>
                </a:lnTo>
                <a:lnTo>
                  <a:pt x="1663347" y="450386"/>
                </a:lnTo>
                <a:lnTo>
                  <a:pt x="1662390" y="446564"/>
                </a:lnTo>
                <a:lnTo>
                  <a:pt x="1661434" y="443061"/>
                </a:lnTo>
                <a:lnTo>
                  <a:pt x="1660796" y="440195"/>
                </a:lnTo>
                <a:lnTo>
                  <a:pt x="1659201" y="438602"/>
                </a:lnTo>
                <a:lnTo>
                  <a:pt x="1658245" y="437647"/>
                </a:lnTo>
                <a:lnTo>
                  <a:pt x="1657288" y="437328"/>
                </a:lnTo>
                <a:lnTo>
                  <a:pt x="1656012" y="437010"/>
                </a:lnTo>
                <a:lnTo>
                  <a:pt x="1654737" y="437328"/>
                </a:lnTo>
                <a:lnTo>
                  <a:pt x="1650909" y="438284"/>
                </a:lnTo>
                <a:lnTo>
                  <a:pt x="1646445" y="440513"/>
                </a:lnTo>
                <a:lnTo>
                  <a:pt x="1640704" y="443698"/>
                </a:lnTo>
                <a:lnTo>
                  <a:pt x="1633688" y="448475"/>
                </a:lnTo>
                <a:lnTo>
                  <a:pt x="1634645" y="441469"/>
                </a:lnTo>
                <a:lnTo>
                  <a:pt x="1635921" y="435418"/>
                </a:lnTo>
                <a:lnTo>
                  <a:pt x="1637196" y="430640"/>
                </a:lnTo>
                <a:lnTo>
                  <a:pt x="1639110" y="426500"/>
                </a:lnTo>
                <a:lnTo>
                  <a:pt x="1641024" y="422997"/>
                </a:lnTo>
                <a:lnTo>
                  <a:pt x="1643255" y="420131"/>
                </a:lnTo>
                <a:lnTo>
                  <a:pt x="1646126" y="417583"/>
                </a:lnTo>
                <a:lnTo>
                  <a:pt x="1648677" y="416309"/>
                </a:lnTo>
                <a:lnTo>
                  <a:pt x="1651867" y="414716"/>
                </a:lnTo>
                <a:lnTo>
                  <a:pt x="1655375" y="413442"/>
                </a:lnTo>
                <a:lnTo>
                  <a:pt x="1663347" y="412169"/>
                </a:lnTo>
                <a:lnTo>
                  <a:pt x="1672915" y="410258"/>
                </a:lnTo>
                <a:lnTo>
                  <a:pt x="1684396" y="408028"/>
                </a:lnTo>
                <a:lnTo>
                  <a:pt x="1685352" y="408028"/>
                </a:lnTo>
                <a:lnTo>
                  <a:pt x="1686310" y="408347"/>
                </a:lnTo>
                <a:lnTo>
                  <a:pt x="1686310" y="409302"/>
                </a:lnTo>
                <a:lnTo>
                  <a:pt x="1685671" y="410895"/>
                </a:lnTo>
                <a:lnTo>
                  <a:pt x="1684077" y="414716"/>
                </a:lnTo>
                <a:lnTo>
                  <a:pt x="1680888" y="419175"/>
                </a:lnTo>
                <a:lnTo>
                  <a:pt x="1678017" y="423315"/>
                </a:lnTo>
                <a:lnTo>
                  <a:pt x="1674828" y="427137"/>
                </a:lnTo>
                <a:lnTo>
                  <a:pt x="1672277" y="429048"/>
                </a:lnTo>
                <a:lnTo>
                  <a:pt x="1671320" y="429048"/>
                </a:lnTo>
                <a:lnTo>
                  <a:pt x="1671002" y="428729"/>
                </a:lnTo>
                <a:lnTo>
                  <a:pt x="1671320" y="429685"/>
                </a:lnTo>
                <a:lnTo>
                  <a:pt x="1672277" y="430640"/>
                </a:lnTo>
                <a:lnTo>
                  <a:pt x="1672915" y="430959"/>
                </a:lnTo>
                <a:lnTo>
                  <a:pt x="1674190" y="430959"/>
                </a:lnTo>
                <a:lnTo>
                  <a:pt x="1676742" y="430640"/>
                </a:lnTo>
                <a:lnTo>
                  <a:pt x="1680250" y="429048"/>
                </a:lnTo>
                <a:lnTo>
                  <a:pt x="1684396" y="426819"/>
                </a:lnTo>
                <a:lnTo>
                  <a:pt x="1689180" y="423634"/>
                </a:lnTo>
                <a:lnTo>
                  <a:pt x="1699385" y="416946"/>
                </a:lnTo>
                <a:lnTo>
                  <a:pt x="1710547" y="409939"/>
                </a:lnTo>
                <a:lnTo>
                  <a:pt x="1721072" y="402614"/>
                </a:lnTo>
                <a:lnTo>
                  <a:pt x="1725537" y="400066"/>
                </a:lnTo>
                <a:lnTo>
                  <a:pt x="1730001" y="397837"/>
                </a:lnTo>
                <a:lnTo>
                  <a:pt x="1733829" y="396244"/>
                </a:lnTo>
                <a:close/>
                <a:moveTo>
                  <a:pt x="1841445" y="374651"/>
                </a:moveTo>
                <a:lnTo>
                  <a:pt x="1843025" y="379091"/>
                </a:lnTo>
                <a:lnTo>
                  <a:pt x="1844606" y="382897"/>
                </a:lnTo>
                <a:lnTo>
                  <a:pt x="1845871" y="385751"/>
                </a:lnTo>
                <a:lnTo>
                  <a:pt x="1848401" y="388288"/>
                </a:lnTo>
                <a:lnTo>
                  <a:pt x="1850298" y="389556"/>
                </a:lnTo>
                <a:lnTo>
                  <a:pt x="1852512" y="390825"/>
                </a:lnTo>
                <a:lnTo>
                  <a:pt x="1855040" y="391459"/>
                </a:lnTo>
                <a:lnTo>
                  <a:pt x="1857254" y="391459"/>
                </a:lnTo>
                <a:lnTo>
                  <a:pt x="1859783" y="391142"/>
                </a:lnTo>
                <a:lnTo>
                  <a:pt x="1862629" y="390825"/>
                </a:lnTo>
                <a:lnTo>
                  <a:pt x="1868320" y="389239"/>
                </a:lnTo>
                <a:lnTo>
                  <a:pt x="1879703" y="384799"/>
                </a:lnTo>
                <a:lnTo>
                  <a:pt x="1879386" y="390190"/>
                </a:lnTo>
                <a:lnTo>
                  <a:pt x="1879069" y="395264"/>
                </a:lnTo>
                <a:lnTo>
                  <a:pt x="1877805" y="400656"/>
                </a:lnTo>
                <a:lnTo>
                  <a:pt x="1876856" y="405413"/>
                </a:lnTo>
                <a:lnTo>
                  <a:pt x="1875592" y="410170"/>
                </a:lnTo>
                <a:lnTo>
                  <a:pt x="1873695" y="414609"/>
                </a:lnTo>
                <a:lnTo>
                  <a:pt x="1871798" y="418732"/>
                </a:lnTo>
                <a:lnTo>
                  <a:pt x="1870217" y="422538"/>
                </a:lnTo>
                <a:lnTo>
                  <a:pt x="1867371" y="426343"/>
                </a:lnTo>
                <a:lnTo>
                  <a:pt x="1865158" y="429832"/>
                </a:lnTo>
                <a:lnTo>
                  <a:pt x="1862312" y="433320"/>
                </a:lnTo>
                <a:lnTo>
                  <a:pt x="1859150" y="436491"/>
                </a:lnTo>
                <a:lnTo>
                  <a:pt x="1856306" y="439028"/>
                </a:lnTo>
                <a:lnTo>
                  <a:pt x="1852827" y="441565"/>
                </a:lnTo>
                <a:lnTo>
                  <a:pt x="1849350" y="444420"/>
                </a:lnTo>
                <a:lnTo>
                  <a:pt x="1845555" y="446322"/>
                </a:lnTo>
                <a:lnTo>
                  <a:pt x="1841761" y="448225"/>
                </a:lnTo>
                <a:lnTo>
                  <a:pt x="1837651" y="449811"/>
                </a:lnTo>
                <a:lnTo>
                  <a:pt x="1833541" y="451396"/>
                </a:lnTo>
                <a:lnTo>
                  <a:pt x="1829429" y="452665"/>
                </a:lnTo>
                <a:lnTo>
                  <a:pt x="1825320" y="453299"/>
                </a:lnTo>
                <a:lnTo>
                  <a:pt x="1820893" y="454251"/>
                </a:lnTo>
                <a:lnTo>
                  <a:pt x="1816467" y="454568"/>
                </a:lnTo>
                <a:lnTo>
                  <a:pt x="1811724" y="454885"/>
                </a:lnTo>
                <a:lnTo>
                  <a:pt x="1806981" y="454885"/>
                </a:lnTo>
                <a:lnTo>
                  <a:pt x="1802555" y="454568"/>
                </a:lnTo>
                <a:lnTo>
                  <a:pt x="1797497" y="453616"/>
                </a:lnTo>
                <a:lnTo>
                  <a:pt x="1793070" y="452982"/>
                </a:lnTo>
                <a:lnTo>
                  <a:pt x="1788327" y="451714"/>
                </a:lnTo>
                <a:lnTo>
                  <a:pt x="1783269" y="450762"/>
                </a:lnTo>
                <a:lnTo>
                  <a:pt x="1778525" y="448859"/>
                </a:lnTo>
                <a:lnTo>
                  <a:pt x="1773467" y="446957"/>
                </a:lnTo>
                <a:lnTo>
                  <a:pt x="1776313" y="451714"/>
                </a:lnTo>
                <a:lnTo>
                  <a:pt x="1779158" y="455836"/>
                </a:lnTo>
                <a:lnTo>
                  <a:pt x="1782319" y="459642"/>
                </a:lnTo>
                <a:lnTo>
                  <a:pt x="1784849" y="463130"/>
                </a:lnTo>
                <a:lnTo>
                  <a:pt x="1790540" y="468839"/>
                </a:lnTo>
                <a:lnTo>
                  <a:pt x="1794967" y="473913"/>
                </a:lnTo>
                <a:lnTo>
                  <a:pt x="1797180" y="476767"/>
                </a:lnTo>
                <a:lnTo>
                  <a:pt x="1799078" y="479621"/>
                </a:lnTo>
                <a:lnTo>
                  <a:pt x="1800342" y="482475"/>
                </a:lnTo>
                <a:lnTo>
                  <a:pt x="1801291" y="485646"/>
                </a:lnTo>
                <a:lnTo>
                  <a:pt x="1802239" y="489135"/>
                </a:lnTo>
                <a:lnTo>
                  <a:pt x="1802239" y="493257"/>
                </a:lnTo>
                <a:lnTo>
                  <a:pt x="1801607" y="497697"/>
                </a:lnTo>
                <a:lnTo>
                  <a:pt x="1800659" y="502771"/>
                </a:lnTo>
                <a:lnTo>
                  <a:pt x="1808247" y="497380"/>
                </a:lnTo>
                <a:lnTo>
                  <a:pt x="1817099" y="492306"/>
                </a:lnTo>
                <a:lnTo>
                  <a:pt x="1827216" y="486598"/>
                </a:lnTo>
                <a:lnTo>
                  <a:pt x="1838283" y="480890"/>
                </a:lnTo>
                <a:lnTo>
                  <a:pt x="1850298" y="475498"/>
                </a:lnTo>
                <a:lnTo>
                  <a:pt x="1862945" y="470741"/>
                </a:lnTo>
                <a:lnTo>
                  <a:pt x="1876224" y="466302"/>
                </a:lnTo>
                <a:lnTo>
                  <a:pt x="1882865" y="464399"/>
                </a:lnTo>
                <a:lnTo>
                  <a:pt x="1889187" y="462813"/>
                </a:lnTo>
                <a:lnTo>
                  <a:pt x="1895828" y="461545"/>
                </a:lnTo>
                <a:lnTo>
                  <a:pt x="1902783" y="460593"/>
                </a:lnTo>
                <a:lnTo>
                  <a:pt x="1909423" y="459642"/>
                </a:lnTo>
                <a:lnTo>
                  <a:pt x="1915747" y="459325"/>
                </a:lnTo>
                <a:lnTo>
                  <a:pt x="1922386" y="459325"/>
                </a:lnTo>
                <a:lnTo>
                  <a:pt x="1928709" y="459642"/>
                </a:lnTo>
                <a:lnTo>
                  <a:pt x="1935033" y="460593"/>
                </a:lnTo>
                <a:lnTo>
                  <a:pt x="1941040" y="461545"/>
                </a:lnTo>
                <a:lnTo>
                  <a:pt x="1946732" y="463447"/>
                </a:lnTo>
                <a:lnTo>
                  <a:pt x="1952422" y="465667"/>
                </a:lnTo>
                <a:lnTo>
                  <a:pt x="1957481" y="468521"/>
                </a:lnTo>
                <a:lnTo>
                  <a:pt x="1962856" y="471376"/>
                </a:lnTo>
                <a:lnTo>
                  <a:pt x="1967599" y="475181"/>
                </a:lnTo>
                <a:lnTo>
                  <a:pt x="1971709" y="479621"/>
                </a:lnTo>
                <a:lnTo>
                  <a:pt x="1975819" y="484695"/>
                </a:lnTo>
                <a:lnTo>
                  <a:pt x="1979613" y="490403"/>
                </a:lnTo>
                <a:lnTo>
                  <a:pt x="1972974" y="492306"/>
                </a:lnTo>
                <a:lnTo>
                  <a:pt x="1965701" y="493575"/>
                </a:lnTo>
                <a:lnTo>
                  <a:pt x="1959062" y="494526"/>
                </a:lnTo>
                <a:lnTo>
                  <a:pt x="1952738" y="494843"/>
                </a:lnTo>
                <a:lnTo>
                  <a:pt x="1946416" y="494843"/>
                </a:lnTo>
                <a:lnTo>
                  <a:pt x="1939775" y="494526"/>
                </a:lnTo>
                <a:lnTo>
                  <a:pt x="1927129" y="493257"/>
                </a:lnTo>
                <a:lnTo>
                  <a:pt x="1914798" y="491672"/>
                </a:lnTo>
                <a:lnTo>
                  <a:pt x="1908474" y="491355"/>
                </a:lnTo>
                <a:lnTo>
                  <a:pt x="1901834" y="491355"/>
                </a:lnTo>
                <a:lnTo>
                  <a:pt x="1895512" y="491672"/>
                </a:lnTo>
                <a:lnTo>
                  <a:pt x="1888871" y="492623"/>
                </a:lnTo>
                <a:lnTo>
                  <a:pt x="1882232" y="493892"/>
                </a:lnTo>
                <a:lnTo>
                  <a:pt x="1874959" y="495795"/>
                </a:lnTo>
                <a:lnTo>
                  <a:pt x="1873695" y="496429"/>
                </a:lnTo>
                <a:lnTo>
                  <a:pt x="1872746" y="496746"/>
                </a:lnTo>
                <a:lnTo>
                  <a:pt x="1870533" y="498649"/>
                </a:lnTo>
                <a:lnTo>
                  <a:pt x="1868952" y="500869"/>
                </a:lnTo>
                <a:lnTo>
                  <a:pt x="1867371" y="503723"/>
                </a:lnTo>
                <a:lnTo>
                  <a:pt x="1866423" y="507211"/>
                </a:lnTo>
                <a:lnTo>
                  <a:pt x="1865475" y="511017"/>
                </a:lnTo>
                <a:lnTo>
                  <a:pt x="1865158" y="515139"/>
                </a:lnTo>
                <a:lnTo>
                  <a:pt x="1864842" y="518945"/>
                </a:lnTo>
                <a:lnTo>
                  <a:pt x="1865158" y="522751"/>
                </a:lnTo>
                <a:lnTo>
                  <a:pt x="1866423" y="525922"/>
                </a:lnTo>
                <a:lnTo>
                  <a:pt x="1867371" y="529410"/>
                </a:lnTo>
                <a:lnTo>
                  <a:pt x="1869269" y="531947"/>
                </a:lnTo>
                <a:lnTo>
                  <a:pt x="1870217" y="532898"/>
                </a:lnTo>
                <a:lnTo>
                  <a:pt x="1871482" y="533850"/>
                </a:lnTo>
                <a:lnTo>
                  <a:pt x="1872746" y="534484"/>
                </a:lnTo>
                <a:lnTo>
                  <a:pt x="1874327" y="534801"/>
                </a:lnTo>
                <a:lnTo>
                  <a:pt x="1875592" y="535119"/>
                </a:lnTo>
                <a:lnTo>
                  <a:pt x="1877489" y="535119"/>
                </a:lnTo>
                <a:lnTo>
                  <a:pt x="1879386" y="534801"/>
                </a:lnTo>
                <a:lnTo>
                  <a:pt x="1881283" y="533850"/>
                </a:lnTo>
                <a:lnTo>
                  <a:pt x="1877489" y="539241"/>
                </a:lnTo>
                <a:lnTo>
                  <a:pt x="1873063" y="544632"/>
                </a:lnTo>
                <a:lnTo>
                  <a:pt x="1868320" y="549389"/>
                </a:lnTo>
                <a:lnTo>
                  <a:pt x="1862945" y="553829"/>
                </a:lnTo>
                <a:lnTo>
                  <a:pt x="1857569" y="558586"/>
                </a:lnTo>
                <a:lnTo>
                  <a:pt x="1851562" y="562709"/>
                </a:lnTo>
                <a:lnTo>
                  <a:pt x="1845239" y="566514"/>
                </a:lnTo>
                <a:lnTo>
                  <a:pt x="1838915" y="570002"/>
                </a:lnTo>
                <a:lnTo>
                  <a:pt x="1832276" y="573491"/>
                </a:lnTo>
                <a:lnTo>
                  <a:pt x="1825320" y="576979"/>
                </a:lnTo>
                <a:lnTo>
                  <a:pt x="1811092" y="583005"/>
                </a:lnTo>
                <a:lnTo>
                  <a:pt x="1796548" y="589030"/>
                </a:lnTo>
                <a:lnTo>
                  <a:pt x="1781371" y="594105"/>
                </a:lnTo>
                <a:lnTo>
                  <a:pt x="1752284" y="605204"/>
                </a:lnTo>
                <a:lnTo>
                  <a:pt x="1737739" y="610912"/>
                </a:lnTo>
                <a:lnTo>
                  <a:pt x="1724776" y="616621"/>
                </a:lnTo>
                <a:lnTo>
                  <a:pt x="1718769" y="619792"/>
                </a:lnTo>
                <a:lnTo>
                  <a:pt x="1712761" y="622963"/>
                </a:lnTo>
                <a:lnTo>
                  <a:pt x="1707070" y="626135"/>
                </a:lnTo>
                <a:lnTo>
                  <a:pt x="1701695" y="629940"/>
                </a:lnTo>
                <a:lnTo>
                  <a:pt x="1696952" y="633746"/>
                </a:lnTo>
                <a:lnTo>
                  <a:pt x="1692526" y="637551"/>
                </a:lnTo>
                <a:lnTo>
                  <a:pt x="1688416" y="641991"/>
                </a:lnTo>
                <a:lnTo>
                  <a:pt x="1684621" y="646114"/>
                </a:lnTo>
                <a:lnTo>
                  <a:pt x="1684306" y="641991"/>
                </a:lnTo>
                <a:lnTo>
                  <a:pt x="1684306" y="637551"/>
                </a:lnTo>
                <a:lnTo>
                  <a:pt x="1684306" y="633429"/>
                </a:lnTo>
                <a:lnTo>
                  <a:pt x="1684621" y="629623"/>
                </a:lnTo>
                <a:lnTo>
                  <a:pt x="1685253" y="625817"/>
                </a:lnTo>
                <a:lnTo>
                  <a:pt x="1685886" y="622012"/>
                </a:lnTo>
                <a:lnTo>
                  <a:pt x="1687151" y="618841"/>
                </a:lnTo>
                <a:lnTo>
                  <a:pt x="1688732" y="615352"/>
                </a:lnTo>
                <a:lnTo>
                  <a:pt x="1690313" y="612181"/>
                </a:lnTo>
                <a:lnTo>
                  <a:pt x="1691893" y="609327"/>
                </a:lnTo>
                <a:lnTo>
                  <a:pt x="1695687" y="603618"/>
                </a:lnTo>
                <a:lnTo>
                  <a:pt x="1700431" y="597910"/>
                </a:lnTo>
                <a:lnTo>
                  <a:pt x="1705173" y="593153"/>
                </a:lnTo>
                <a:lnTo>
                  <a:pt x="1709915" y="588713"/>
                </a:lnTo>
                <a:lnTo>
                  <a:pt x="1715290" y="584591"/>
                </a:lnTo>
                <a:lnTo>
                  <a:pt x="1725408" y="576028"/>
                </a:lnTo>
                <a:lnTo>
                  <a:pt x="1729835" y="572540"/>
                </a:lnTo>
                <a:lnTo>
                  <a:pt x="1734261" y="568734"/>
                </a:lnTo>
                <a:lnTo>
                  <a:pt x="1737423" y="564929"/>
                </a:lnTo>
                <a:lnTo>
                  <a:pt x="1740268" y="561123"/>
                </a:lnTo>
                <a:lnTo>
                  <a:pt x="1739636" y="558586"/>
                </a:lnTo>
                <a:lnTo>
                  <a:pt x="1738688" y="556049"/>
                </a:lnTo>
                <a:lnTo>
                  <a:pt x="1737423" y="553829"/>
                </a:lnTo>
                <a:lnTo>
                  <a:pt x="1735842" y="551926"/>
                </a:lnTo>
                <a:lnTo>
                  <a:pt x="1734578" y="550023"/>
                </a:lnTo>
                <a:lnTo>
                  <a:pt x="1732996" y="548438"/>
                </a:lnTo>
                <a:lnTo>
                  <a:pt x="1729202" y="545267"/>
                </a:lnTo>
                <a:lnTo>
                  <a:pt x="1724776" y="543047"/>
                </a:lnTo>
                <a:lnTo>
                  <a:pt x="1720350" y="541144"/>
                </a:lnTo>
                <a:lnTo>
                  <a:pt x="1715290" y="539875"/>
                </a:lnTo>
                <a:lnTo>
                  <a:pt x="1710864" y="539558"/>
                </a:lnTo>
                <a:lnTo>
                  <a:pt x="1706437" y="539875"/>
                </a:lnTo>
                <a:lnTo>
                  <a:pt x="1702328" y="540827"/>
                </a:lnTo>
                <a:lnTo>
                  <a:pt x="1698533" y="541778"/>
                </a:lnTo>
                <a:lnTo>
                  <a:pt x="1696952" y="543047"/>
                </a:lnTo>
                <a:lnTo>
                  <a:pt x="1695371" y="543998"/>
                </a:lnTo>
                <a:lnTo>
                  <a:pt x="1694423" y="545267"/>
                </a:lnTo>
                <a:lnTo>
                  <a:pt x="1693158" y="546535"/>
                </a:lnTo>
                <a:lnTo>
                  <a:pt x="1692526" y="547803"/>
                </a:lnTo>
                <a:lnTo>
                  <a:pt x="1691893" y="549706"/>
                </a:lnTo>
                <a:lnTo>
                  <a:pt x="1691577" y="551609"/>
                </a:lnTo>
                <a:lnTo>
                  <a:pt x="1691893" y="553512"/>
                </a:lnTo>
                <a:lnTo>
                  <a:pt x="1692526" y="555415"/>
                </a:lnTo>
                <a:lnTo>
                  <a:pt x="1693158" y="557635"/>
                </a:lnTo>
                <a:lnTo>
                  <a:pt x="1689048" y="557000"/>
                </a:lnTo>
                <a:lnTo>
                  <a:pt x="1685253" y="555732"/>
                </a:lnTo>
                <a:lnTo>
                  <a:pt x="1682408" y="554781"/>
                </a:lnTo>
                <a:lnTo>
                  <a:pt x="1679879" y="553195"/>
                </a:lnTo>
                <a:lnTo>
                  <a:pt x="1678614" y="551609"/>
                </a:lnTo>
                <a:lnTo>
                  <a:pt x="1677349" y="550023"/>
                </a:lnTo>
                <a:lnTo>
                  <a:pt x="1676717" y="548755"/>
                </a:lnTo>
                <a:lnTo>
                  <a:pt x="1676401" y="547169"/>
                </a:lnTo>
                <a:lnTo>
                  <a:pt x="1676717" y="545267"/>
                </a:lnTo>
                <a:lnTo>
                  <a:pt x="1677349" y="543681"/>
                </a:lnTo>
                <a:lnTo>
                  <a:pt x="1678614" y="541778"/>
                </a:lnTo>
                <a:lnTo>
                  <a:pt x="1679563" y="539875"/>
                </a:lnTo>
                <a:lnTo>
                  <a:pt x="1683674" y="536387"/>
                </a:lnTo>
                <a:lnTo>
                  <a:pt x="1688416" y="532581"/>
                </a:lnTo>
                <a:lnTo>
                  <a:pt x="1693791" y="528776"/>
                </a:lnTo>
                <a:lnTo>
                  <a:pt x="1700431" y="524970"/>
                </a:lnTo>
                <a:lnTo>
                  <a:pt x="1706754" y="521165"/>
                </a:lnTo>
                <a:lnTo>
                  <a:pt x="1713393" y="517677"/>
                </a:lnTo>
                <a:lnTo>
                  <a:pt x="1725725" y="511968"/>
                </a:lnTo>
                <a:lnTo>
                  <a:pt x="1735210" y="507528"/>
                </a:lnTo>
                <a:lnTo>
                  <a:pt x="1740268" y="509748"/>
                </a:lnTo>
                <a:lnTo>
                  <a:pt x="1743430" y="511968"/>
                </a:lnTo>
                <a:lnTo>
                  <a:pt x="1746592" y="515139"/>
                </a:lnTo>
                <a:lnTo>
                  <a:pt x="1748805" y="517994"/>
                </a:lnTo>
                <a:lnTo>
                  <a:pt x="1750386" y="521165"/>
                </a:lnTo>
                <a:lnTo>
                  <a:pt x="1751335" y="524653"/>
                </a:lnTo>
                <a:lnTo>
                  <a:pt x="1752284" y="528459"/>
                </a:lnTo>
                <a:lnTo>
                  <a:pt x="1752600" y="531947"/>
                </a:lnTo>
                <a:lnTo>
                  <a:pt x="1752916" y="540510"/>
                </a:lnTo>
                <a:lnTo>
                  <a:pt x="1752600" y="549072"/>
                </a:lnTo>
                <a:lnTo>
                  <a:pt x="1752916" y="553512"/>
                </a:lnTo>
                <a:lnTo>
                  <a:pt x="1753231" y="557952"/>
                </a:lnTo>
                <a:lnTo>
                  <a:pt x="1753548" y="562709"/>
                </a:lnTo>
                <a:lnTo>
                  <a:pt x="1754813" y="567466"/>
                </a:lnTo>
                <a:lnTo>
                  <a:pt x="1760819" y="563026"/>
                </a:lnTo>
                <a:lnTo>
                  <a:pt x="1766512" y="559220"/>
                </a:lnTo>
                <a:lnTo>
                  <a:pt x="1771886" y="556049"/>
                </a:lnTo>
                <a:lnTo>
                  <a:pt x="1777261" y="553512"/>
                </a:lnTo>
                <a:lnTo>
                  <a:pt x="1782637" y="551609"/>
                </a:lnTo>
                <a:lnTo>
                  <a:pt x="1787695" y="550023"/>
                </a:lnTo>
                <a:lnTo>
                  <a:pt x="1793070" y="549072"/>
                </a:lnTo>
                <a:lnTo>
                  <a:pt x="1798445" y="548438"/>
                </a:lnTo>
                <a:lnTo>
                  <a:pt x="1808562" y="546852"/>
                </a:lnTo>
                <a:lnTo>
                  <a:pt x="1818997" y="545267"/>
                </a:lnTo>
                <a:lnTo>
                  <a:pt x="1824371" y="543998"/>
                </a:lnTo>
                <a:lnTo>
                  <a:pt x="1829429" y="543047"/>
                </a:lnTo>
                <a:lnTo>
                  <a:pt x="1834805" y="541144"/>
                </a:lnTo>
                <a:lnTo>
                  <a:pt x="1840496" y="539241"/>
                </a:lnTo>
                <a:lnTo>
                  <a:pt x="1839231" y="535119"/>
                </a:lnTo>
                <a:lnTo>
                  <a:pt x="1837651" y="531313"/>
                </a:lnTo>
                <a:lnTo>
                  <a:pt x="1836386" y="527824"/>
                </a:lnTo>
                <a:lnTo>
                  <a:pt x="1834805" y="525288"/>
                </a:lnTo>
                <a:lnTo>
                  <a:pt x="1833224" y="522751"/>
                </a:lnTo>
                <a:lnTo>
                  <a:pt x="1831644" y="520848"/>
                </a:lnTo>
                <a:lnTo>
                  <a:pt x="1829746" y="518945"/>
                </a:lnTo>
                <a:lnTo>
                  <a:pt x="1827849" y="517359"/>
                </a:lnTo>
                <a:lnTo>
                  <a:pt x="1826585" y="516408"/>
                </a:lnTo>
                <a:lnTo>
                  <a:pt x="1824687" y="515457"/>
                </a:lnTo>
                <a:lnTo>
                  <a:pt x="1822790" y="514822"/>
                </a:lnTo>
                <a:lnTo>
                  <a:pt x="1820893" y="514822"/>
                </a:lnTo>
                <a:lnTo>
                  <a:pt x="1817099" y="514505"/>
                </a:lnTo>
                <a:lnTo>
                  <a:pt x="1813305" y="515139"/>
                </a:lnTo>
                <a:lnTo>
                  <a:pt x="1809511" y="516408"/>
                </a:lnTo>
                <a:lnTo>
                  <a:pt x="1805716" y="517359"/>
                </a:lnTo>
                <a:lnTo>
                  <a:pt x="1799078" y="520531"/>
                </a:lnTo>
                <a:lnTo>
                  <a:pt x="1795599" y="521799"/>
                </a:lnTo>
                <a:lnTo>
                  <a:pt x="1793070" y="522751"/>
                </a:lnTo>
                <a:lnTo>
                  <a:pt x="1790540" y="522751"/>
                </a:lnTo>
                <a:lnTo>
                  <a:pt x="1789276" y="522751"/>
                </a:lnTo>
                <a:lnTo>
                  <a:pt x="1788327" y="522433"/>
                </a:lnTo>
                <a:lnTo>
                  <a:pt x="1787379" y="521799"/>
                </a:lnTo>
                <a:lnTo>
                  <a:pt x="1787063" y="520848"/>
                </a:lnTo>
                <a:lnTo>
                  <a:pt x="1787063" y="517677"/>
                </a:lnTo>
                <a:lnTo>
                  <a:pt x="1787379" y="513554"/>
                </a:lnTo>
                <a:lnTo>
                  <a:pt x="1788327" y="509431"/>
                </a:lnTo>
                <a:lnTo>
                  <a:pt x="1788643" y="504991"/>
                </a:lnTo>
                <a:lnTo>
                  <a:pt x="1788959" y="500869"/>
                </a:lnTo>
                <a:lnTo>
                  <a:pt x="1788643" y="498966"/>
                </a:lnTo>
                <a:lnTo>
                  <a:pt x="1788327" y="497697"/>
                </a:lnTo>
                <a:lnTo>
                  <a:pt x="1787379" y="496746"/>
                </a:lnTo>
                <a:lnTo>
                  <a:pt x="1786430" y="495795"/>
                </a:lnTo>
                <a:lnTo>
                  <a:pt x="1783901" y="495477"/>
                </a:lnTo>
                <a:lnTo>
                  <a:pt x="1781688" y="495477"/>
                </a:lnTo>
                <a:lnTo>
                  <a:pt x="1779474" y="495795"/>
                </a:lnTo>
                <a:lnTo>
                  <a:pt x="1776629" y="496746"/>
                </a:lnTo>
                <a:lnTo>
                  <a:pt x="1770938" y="498332"/>
                </a:lnTo>
                <a:lnTo>
                  <a:pt x="1767776" y="498966"/>
                </a:lnTo>
                <a:lnTo>
                  <a:pt x="1764930" y="499283"/>
                </a:lnTo>
                <a:lnTo>
                  <a:pt x="1761454" y="499283"/>
                </a:lnTo>
                <a:lnTo>
                  <a:pt x="1758606" y="498649"/>
                </a:lnTo>
                <a:lnTo>
                  <a:pt x="1755445" y="497380"/>
                </a:lnTo>
                <a:lnTo>
                  <a:pt x="1752600" y="495160"/>
                </a:lnTo>
                <a:lnTo>
                  <a:pt x="1749438" y="492306"/>
                </a:lnTo>
                <a:lnTo>
                  <a:pt x="1746908" y="487866"/>
                </a:lnTo>
                <a:lnTo>
                  <a:pt x="1744695" y="482792"/>
                </a:lnTo>
                <a:lnTo>
                  <a:pt x="1742482" y="475815"/>
                </a:lnTo>
                <a:lnTo>
                  <a:pt x="1743430" y="474864"/>
                </a:lnTo>
                <a:lnTo>
                  <a:pt x="1744695" y="473596"/>
                </a:lnTo>
                <a:lnTo>
                  <a:pt x="1745329" y="472644"/>
                </a:lnTo>
                <a:lnTo>
                  <a:pt x="1745643" y="471058"/>
                </a:lnTo>
                <a:lnTo>
                  <a:pt x="1746276" y="469473"/>
                </a:lnTo>
                <a:lnTo>
                  <a:pt x="1746276" y="467887"/>
                </a:lnTo>
                <a:lnTo>
                  <a:pt x="1745329" y="464399"/>
                </a:lnTo>
                <a:lnTo>
                  <a:pt x="1744379" y="460593"/>
                </a:lnTo>
                <a:lnTo>
                  <a:pt x="1742798" y="456788"/>
                </a:lnTo>
                <a:lnTo>
                  <a:pt x="1741217" y="452982"/>
                </a:lnTo>
                <a:lnTo>
                  <a:pt x="1740268" y="449176"/>
                </a:lnTo>
                <a:lnTo>
                  <a:pt x="1744695" y="447274"/>
                </a:lnTo>
                <a:lnTo>
                  <a:pt x="1748490" y="445371"/>
                </a:lnTo>
                <a:lnTo>
                  <a:pt x="1752284" y="443151"/>
                </a:lnTo>
                <a:lnTo>
                  <a:pt x="1755445" y="440931"/>
                </a:lnTo>
                <a:lnTo>
                  <a:pt x="1761768" y="436491"/>
                </a:lnTo>
                <a:lnTo>
                  <a:pt x="1767144" y="431100"/>
                </a:lnTo>
                <a:lnTo>
                  <a:pt x="1771886" y="425709"/>
                </a:lnTo>
                <a:lnTo>
                  <a:pt x="1776629" y="420318"/>
                </a:lnTo>
                <a:lnTo>
                  <a:pt x="1784849" y="408901"/>
                </a:lnTo>
                <a:lnTo>
                  <a:pt x="1789276" y="403510"/>
                </a:lnTo>
                <a:lnTo>
                  <a:pt x="1794335" y="398119"/>
                </a:lnTo>
                <a:lnTo>
                  <a:pt x="1799394" y="393045"/>
                </a:lnTo>
                <a:lnTo>
                  <a:pt x="1805401" y="388288"/>
                </a:lnTo>
                <a:lnTo>
                  <a:pt x="1808878" y="385751"/>
                </a:lnTo>
                <a:lnTo>
                  <a:pt x="1812672" y="384165"/>
                </a:lnTo>
                <a:lnTo>
                  <a:pt x="1816784" y="382262"/>
                </a:lnTo>
                <a:lnTo>
                  <a:pt x="1820893" y="380359"/>
                </a:lnTo>
                <a:lnTo>
                  <a:pt x="1825320" y="378774"/>
                </a:lnTo>
                <a:lnTo>
                  <a:pt x="1830378" y="377188"/>
                </a:lnTo>
                <a:lnTo>
                  <a:pt x="1835754" y="375602"/>
                </a:lnTo>
                <a:close/>
                <a:moveTo>
                  <a:pt x="1979588" y="277814"/>
                </a:moveTo>
                <a:lnTo>
                  <a:pt x="1981171" y="282861"/>
                </a:lnTo>
                <a:lnTo>
                  <a:pt x="1982437" y="287278"/>
                </a:lnTo>
                <a:lnTo>
                  <a:pt x="1984336" y="291064"/>
                </a:lnTo>
                <a:lnTo>
                  <a:pt x="1986235" y="293903"/>
                </a:lnTo>
                <a:lnTo>
                  <a:pt x="1987817" y="297058"/>
                </a:lnTo>
                <a:lnTo>
                  <a:pt x="1989716" y="299266"/>
                </a:lnTo>
                <a:lnTo>
                  <a:pt x="1991932" y="301159"/>
                </a:lnTo>
                <a:lnTo>
                  <a:pt x="1993831" y="302736"/>
                </a:lnTo>
                <a:lnTo>
                  <a:pt x="1996047" y="303367"/>
                </a:lnTo>
                <a:lnTo>
                  <a:pt x="1997946" y="303998"/>
                </a:lnTo>
                <a:lnTo>
                  <a:pt x="2000161" y="304944"/>
                </a:lnTo>
                <a:lnTo>
                  <a:pt x="2002377" y="304944"/>
                </a:lnTo>
                <a:lnTo>
                  <a:pt x="2007124" y="304944"/>
                </a:lnTo>
                <a:lnTo>
                  <a:pt x="2011872" y="303998"/>
                </a:lnTo>
                <a:lnTo>
                  <a:pt x="2022317" y="302105"/>
                </a:lnTo>
                <a:lnTo>
                  <a:pt x="2028014" y="301474"/>
                </a:lnTo>
                <a:lnTo>
                  <a:pt x="2034029" y="301474"/>
                </a:lnTo>
                <a:lnTo>
                  <a:pt x="2036876" y="301789"/>
                </a:lnTo>
                <a:lnTo>
                  <a:pt x="2039725" y="302105"/>
                </a:lnTo>
                <a:lnTo>
                  <a:pt x="2043207" y="303051"/>
                </a:lnTo>
                <a:lnTo>
                  <a:pt x="2046055" y="303998"/>
                </a:lnTo>
                <a:lnTo>
                  <a:pt x="2049220" y="305891"/>
                </a:lnTo>
                <a:lnTo>
                  <a:pt x="2052386" y="307783"/>
                </a:lnTo>
                <a:lnTo>
                  <a:pt x="2055867" y="309992"/>
                </a:lnTo>
                <a:lnTo>
                  <a:pt x="2059349" y="313146"/>
                </a:lnTo>
                <a:lnTo>
                  <a:pt x="2057133" y="318825"/>
                </a:lnTo>
                <a:lnTo>
                  <a:pt x="2054285" y="325765"/>
                </a:lnTo>
                <a:lnTo>
                  <a:pt x="2051753" y="333652"/>
                </a:lnTo>
                <a:lnTo>
                  <a:pt x="2050486" y="337437"/>
                </a:lnTo>
                <a:lnTo>
                  <a:pt x="2049853" y="341223"/>
                </a:lnTo>
                <a:lnTo>
                  <a:pt x="2049853" y="344693"/>
                </a:lnTo>
                <a:lnTo>
                  <a:pt x="2050171" y="347216"/>
                </a:lnTo>
                <a:lnTo>
                  <a:pt x="2050486" y="348794"/>
                </a:lnTo>
                <a:lnTo>
                  <a:pt x="2051436" y="349740"/>
                </a:lnTo>
                <a:lnTo>
                  <a:pt x="2052386" y="350687"/>
                </a:lnTo>
                <a:lnTo>
                  <a:pt x="2053652" y="351318"/>
                </a:lnTo>
                <a:lnTo>
                  <a:pt x="2054918" y="351633"/>
                </a:lnTo>
                <a:lnTo>
                  <a:pt x="2056185" y="351949"/>
                </a:lnTo>
                <a:lnTo>
                  <a:pt x="2058083" y="351949"/>
                </a:lnTo>
                <a:lnTo>
                  <a:pt x="2060298" y="351633"/>
                </a:lnTo>
                <a:lnTo>
                  <a:pt x="2065679" y="350056"/>
                </a:lnTo>
                <a:lnTo>
                  <a:pt x="2072327" y="347532"/>
                </a:lnTo>
                <a:lnTo>
                  <a:pt x="2072959" y="351949"/>
                </a:lnTo>
                <a:lnTo>
                  <a:pt x="2073275" y="356050"/>
                </a:lnTo>
                <a:lnTo>
                  <a:pt x="2073275" y="359520"/>
                </a:lnTo>
                <a:lnTo>
                  <a:pt x="2072959" y="362990"/>
                </a:lnTo>
                <a:lnTo>
                  <a:pt x="2072009" y="365829"/>
                </a:lnTo>
                <a:lnTo>
                  <a:pt x="2071376" y="368668"/>
                </a:lnTo>
                <a:lnTo>
                  <a:pt x="2070110" y="370877"/>
                </a:lnTo>
                <a:lnTo>
                  <a:pt x="2068845" y="372769"/>
                </a:lnTo>
                <a:lnTo>
                  <a:pt x="2067262" y="374662"/>
                </a:lnTo>
                <a:lnTo>
                  <a:pt x="2065362" y="375924"/>
                </a:lnTo>
                <a:lnTo>
                  <a:pt x="2063147" y="377501"/>
                </a:lnTo>
                <a:lnTo>
                  <a:pt x="2060931" y="378763"/>
                </a:lnTo>
                <a:lnTo>
                  <a:pt x="2055867" y="380025"/>
                </a:lnTo>
                <a:lnTo>
                  <a:pt x="2050486" y="381602"/>
                </a:lnTo>
                <a:lnTo>
                  <a:pt x="2044473" y="382549"/>
                </a:lnTo>
                <a:lnTo>
                  <a:pt x="2038459" y="382864"/>
                </a:lnTo>
                <a:lnTo>
                  <a:pt x="2025799" y="383495"/>
                </a:lnTo>
                <a:lnTo>
                  <a:pt x="2019468" y="383811"/>
                </a:lnTo>
                <a:lnTo>
                  <a:pt x="2013455" y="385072"/>
                </a:lnTo>
                <a:lnTo>
                  <a:pt x="2007441" y="386019"/>
                </a:lnTo>
                <a:lnTo>
                  <a:pt x="2002060" y="388543"/>
                </a:lnTo>
                <a:lnTo>
                  <a:pt x="2002060" y="385703"/>
                </a:lnTo>
                <a:lnTo>
                  <a:pt x="2002060" y="383180"/>
                </a:lnTo>
                <a:lnTo>
                  <a:pt x="2002060" y="380971"/>
                </a:lnTo>
                <a:lnTo>
                  <a:pt x="2003010" y="378763"/>
                </a:lnTo>
                <a:lnTo>
                  <a:pt x="2003643" y="376870"/>
                </a:lnTo>
                <a:lnTo>
                  <a:pt x="2004277" y="374662"/>
                </a:lnTo>
                <a:lnTo>
                  <a:pt x="2007124" y="371192"/>
                </a:lnTo>
                <a:lnTo>
                  <a:pt x="2009657" y="367722"/>
                </a:lnTo>
                <a:lnTo>
                  <a:pt x="2013138" y="364567"/>
                </a:lnTo>
                <a:lnTo>
                  <a:pt x="2019468" y="357942"/>
                </a:lnTo>
                <a:lnTo>
                  <a:pt x="2022000" y="354788"/>
                </a:lnTo>
                <a:lnTo>
                  <a:pt x="2024849" y="351002"/>
                </a:lnTo>
                <a:lnTo>
                  <a:pt x="2025482" y="348794"/>
                </a:lnTo>
                <a:lnTo>
                  <a:pt x="2026115" y="346901"/>
                </a:lnTo>
                <a:lnTo>
                  <a:pt x="2026433" y="344693"/>
                </a:lnTo>
                <a:lnTo>
                  <a:pt x="2027065" y="341854"/>
                </a:lnTo>
                <a:lnTo>
                  <a:pt x="2027065" y="339645"/>
                </a:lnTo>
                <a:lnTo>
                  <a:pt x="2026433" y="336806"/>
                </a:lnTo>
                <a:lnTo>
                  <a:pt x="2025799" y="333967"/>
                </a:lnTo>
                <a:lnTo>
                  <a:pt x="2024849" y="330812"/>
                </a:lnTo>
                <a:lnTo>
                  <a:pt x="2023583" y="327658"/>
                </a:lnTo>
                <a:lnTo>
                  <a:pt x="2021684" y="323872"/>
                </a:lnTo>
                <a:lnTo>
                  <a:pt x="2019468" y="320087"/>
                </a:lnTo>
                <a:lnTo>
                  <a:pt x="2016936" y="315985"/>
                </a:lnTo>
                <a:lnTo>
                  <a:pt x="2015355" y="317247"/>
                </a:lnTo>
                <a:lnTo>
                  <a:pt x="2014088" y="317878"/>
                </a:lnTo>
                <a:lnTo>
                  <a:pt x="2013455" y="319456"/>
                </a:lnTo>
                <a:lnTo>
                  <a:pt x="2012823" y="320717"/>
                </a:lnTo>
                <a:lnTo>
                  <a:pt x="2012189" y="321979"/>
                </a:lnTo>
                <a:lnTo>
                  <a:pt x="2012189" y="323872"/>
                </a:lnTo>
                <a:lnTo>
                  <a:pt x="2012823" y="327342"/>
                </a:lnTo>
                <a:lnTo>
                  <a:pt x="2013455" y="331443"/>
                </a:lnTo>
                <a:lnTo>
                  <a:pt x="2014404" y="335229"/>
                </a:lnTo>
                <a:lnTo>
                  <a:pt x="2015670" y="339330"/>
                </a:lnTo>
                <a:lnTo>
                  <a:pt x="2016303" y="343116"/>
                </a:lnTo>
                <a:lnTo>
                  <a:pt x="1950787" y="368984"/>
                </a:lnTo>
                <a:lnTo>
                  <a:pt x="1949520" y="369615"/>
                </a:lnTo>
                <a:lnTo>
                  <a:pt x="1948887" y="370877"/>
                </a:lnTo>
                <a:lnTo>
                  <a:pt x="1948254" y="371823"/>
                </a:lnTo>
                <a:lnTo>
                  <a:pt x="1947938" y="373085"/>
                </a:lnTo>
                <a:lnTo>
                  <a:pt x="1948887" y="376555"/>
                </a:lnTo>
                <a:lnTo>
                  <a:pt x="1949837" y="379709"/>
                </a:lnTo>
                <a:lnTo>
                  <a:pt x="1951735" y="383811"/>
                </a:lnTo>
                <a:lnTo>
                  <a:pt x="1953951" y="387912"/>
                </a:lnTo>
                <a:lnTo>
                  <a:pt x="1958383" y="397060"/>
                </a:lnTo>
                <a:lnTo>
                  <a:pt x="1960281" y="401477"/>
                </a:lnTo>
                <a:lnTo>
                  <a:pt x="1961547" y="405893"/>
                </a:lnTo>
                <a:lnTo>
                  <a:pt x="1961863" y="408417"/>
                </a:lnTo>
                <a:lnTo>
                  <a:pt x="1961863" y="410310"/>
                </a:lnTo>
                <a:lnTo>
                  <a:pt x="1961547" y="412518"/>
                </a:lnTo>
                <a:lnTo>
                  <a:pt x="1961230" y="414411"/>
                </a:lnTo>
                <a:lnTo>
                  <a:pt x="1959964" y="416304"/>
                </a:lnTo>
                <a:lnTo>
                  <a:pt x="1959015" y="417565"/>
                </a:lnTo>
                <a:lnTo>
                  <a:pt x="1957432" y="419458"/>
                </a:lnTo>
                <a:lnTo>
                  <a:pt x="1955217" y="421036"/>
                </a:lnTo>
                <a:lnTo>
                  <a:pt x="1953001" y="422298"/>
                </a:lnTo>
                <a:lnTo>
                  <a:pt x="1949837" y="423559"/>
                </a:lnTo>
                <a:lnTo>
                  <a:pt x="1946039" y="424506"/>
                </a:lnTo>
                <a:lnTo>
                  <a:pt x="1941925" y="425452"/>
                </a:lnTo>
                <a:lnTo>
                  <a:pt x="1939075" y="422928"/>
                </a:lnTo>
                <a:lnTo>
                  <a:pt x="1936859" y="419774"/>
                </a:lnTo>
                <a:lnTo>
                  <a:pt x="1934327" y="416935"/>
                </a:lnTo>
                <a:lnTo>
                  <a:pt x="1932112" y="413464"/>
                </a:lnTo>
                <a:lnTo>
                  <a:pt x="1930846" y="410310"/>
                </a:lnTo>
                <a:lnTo>
                  <a:pt x="1929264" y="406840"/>
                </a:lnTo>
                <a:lnTo>
                  <a:pt x="1927048" y="399269"/>
                </a:lnTo>
                <a:lnTo>
                  <a:pt x="1925465" y="391697"/>
                </a:lnTo>
                <a:lnTo>
                  <a:pt x="1923883" y="384441"/>
                </a:lnTo>
                <a:lnTo>
                  <a:pt x="1922300" y="376870"/>
                </a:lnTo>
                <a:lnTo>
                  <a:pt x="1921034" y="370561"/>
                </a:lnTo>
                <a:lnTo>
                  <a:pt x="1919135" y="364567"/>
                </a:lnTo>
                <a:lnTo>
                  <a:pt x="1917552" y="361728"/>
                </a:lnTo>
                <a:lnTo>
                  <a:pt x="1915970" y="359204"/>
                </a:lnTo>
                <a:lnTo>
                  <a:pt x="1914387" y="357311"/>
                </a:lnTo>
                <a:lnTo>
                  <a:pt x="1912805" y="355419"/>
                </a:lnTo>
                <a:lnTo>
                  <a:pt x="1909956" y="353841"/>
                </a:lnTo>
                <a:lnTo>
                  <a:pt x="1907424" y="353211"/>
                </a:lnTo>
                <a:lnTo>
                  <a:pt x="1904260" y="352579"/>
                </a:lnTo>
                <a:lnTo>
                  <a:pt x="1901094" y="352579"/>
                </a:lnTo>
                <a:lnTo>
                  <a:pt x="1897295" y="352895"/>
                </a:lnTo>
                <a:lnTo>
                  <a:pt x="1892864" y="353526"/>
                </a:lnTo>
                <a:lnTo>
                  <a:pt x="1888117" y="354788"/>
                </a:lnTo>
                <a:lnTo>
                  <a:pt x="1882737" y="356680"/>
                </a:lnTo>
                <a:lnTo>
                  <a:pt x="1876722" y="359204"/>
                </a:lnTo>
                <a:lnTo>
                  <a:pt x="1870076" y="362043"/>
                </a:lnTo>
                <a:lnTo>
                  <a:pt x="1871658" y="356680"/>
                </a:lnTo>
                <a:lnTo>
                  <a:pt x="1873241" y="351318"/>
                </a:lnTo>
                <a:lnTo>
                  <a:pt x="1875140" y="346901"/>
                </a:lnTo>
                <a:lnTo>
                  <a:pt x="1877355" y="343116"/>
                </a:lnTo>
                <a:lnTo>
                  <a:pt x="1879254" y="339961"/>
                </a:lnTo>
                <a:lnTo>
                  <a:pt x="1881470" y="337437"/>
                </a:lnTo>
                <a:lnTo>
                  <a:pt x="1884002" y="335544"/>
                </a:lnTo>
                <a:lnTo>
                  <a:pt x="1886218" y="333652"/>
                </a:lnTo>
                <a:lnTo>
                  <a:pt x="1889383" y="333021"/>
                </a:lnTo>
                <a:lnTo>
                  <a:pt x="1891915" y="332074"/>
                </a:lnTo>
                <a:lnTo>
                  <a:pt x="1895080" y="331759"/>
                </a:lnTo>
                <a:lnTo>
                  <a:pt x="1897929" y="331759"/>
                </a:lnTo>
                <a:lnTo>
                  <a:pt x="1901094" y="332074"/>
                </a:lnTo>
                <a:lnTo>
                  <a:pt x="1904260" y="332705"/>
                </a:lnTo>
                <a:lnTo>
                  <a:pt x="1911223" y="333967"/>
                </a:lnTo>
                <a:lnTo>
                  <a:pt x="1926099" y="338068"/>
                </a:lnTo>
                <a:lnTo>
                  <a:pt x="1934327" y="339645"/>
                </a:lnTo>
                <a:lnTo>
                  <a:pt x="1938759" y="340592"/>
                </a:lnTo>
                <a:lnTo>
                  <a:pt x="1942874" y="340907"/>
                </a:lnTo>
                <a:lnTo>
                  <a:pt x="1946988" y="340907"/>
                </a:lnTo>
                <a:lnTo>
                  <a:pt x="1951419" y="340907"/>
                </a:lnTo>
                <a:lnTo>
                  <a:pt x="1955851" y="339961"/>
                </a:lnTo>
                <a:lnTo>
                  <a:pt x="1960281" y="339330"/>
                </a:lnTo>
                <a:lnTo>
                  <a:pt x="1965029" y="338068"/>
                </a:lnTo>
                <a:lnTo>
                  <a:pt x="1969461" y="336175"/>
                </a:lnTo>
                <a:lnTo>
                  <a:pt x="1974207" y="333967"/>
                </a:lnTo>
                <a:lnTo>
                  <a:pt x="1978955" y="331128"/>
                </a:lnTo>
                <a:lnTo>
                  <a:pt x="1971042" y="331128"/>
                </a:lnTo>
                <a:lnTo>
                  <a:pt x="1963762" y="329866"/>
                </a:lnTo>
                <a:lnTo>
                  <a:pt x="1960914" y="329550"/>
                </a:lnTo>
                <a:lnTo>
                  <a:pt x="1958065" y="328604"/>
                </a:lnTo>
                <a:lnTo>
                  <a:pt x="1955851" y="327658"/>
                </a:lnTo>
                <a:lnTo>
                  <a:pt x="1953951" y="326711"/>
                </a:lnTo>
                <a:lnTo>
                  <a:pt x="1952052" y="325134"/>
                </a:lnTo>
                <a:lnTo>
                  <a:pt x="1950787" y="323556"/>
                </a:lnTo>
                <a:lnTo>
                  <a:pt x="1949520" y="321979"/>
                </a:lnTo>
                <a:lnTo>
                  <a:pt x="1948887" y="320717"/>
                </a:lnTo>
                <a:lnTo>
                  <a:pt x="1947938" y="318825"/>
                </a:lnTo>
                <a:lnTo>
                  <a:pt x="1947938" y="316932"/>
                </a:lnTo>
                <a:lnTo>
                  <a:pt x="1947622" y="315039"/>
                </a:lnTo>
                <a:lnTo>
                  <a:pt x="1947938" y="313146"/>
                </a:lnTo>
                <a:lnTo>
                  <a:pt x="1949203" y="309045"/>
                </a:lnTo>
                <a:lnTo>
                  <a:pt x="1951103" y="304629"/>
                </a:lnTo>
                <a:lnTo>
                  <a:pt x="1953951" y="299897"/>
                </a:lnTo>
                <a:lnTo>
                  <a:pt x="1957432" y="295165"/>
                </a:lnTo>
                <a:lnTo>
                  <a:pt x="1961863" y="290748"/>
                </a:lnTo>
                <a:lnTo>
                  <a:pt x="1967244" y="286016"/>
                </a:lnTo>
                <a:lnTo>
                  <a:pt x="1973258" y="281915"/>
                </a:lnTo>
                <a:close/>
                <a:moveTo>
                  <a:pt x="1445897" y="266701"/>
                </a:moveTo>
                <a:lnTo>
                  <a:pt x="1449389" y="268288"/>
                </a:lnTo>
                <a:lnTo>
                  <a:pt x="1452883" y="269241"/>
                </a:lnTo>
                <a:lnTo>
                  <a:pt x="1456374" y="269876"/>
                </a:lnTo>
                <a:lnTo>
                  <a:pt x="1460185" y="270194"/>
                </a:lnTo>
                <a:lnTo>
                  <a:pt x="1467804" y="270194"/>
                </a:lnTo>
                <a:lnTo>
                  <a:pt x="1475424" y="270194"/>
                </a:lnTo>
                <a:lnTo>
                  <a:pt x="1483044" y="270194"/>
                </a:lnTo>
                <a:lnTo>
                  <a:pt x="1486537" y="270511"/>
                </a:lnTo>
                <a:lnTo>
                  <a:pt x="1490347" y="270828"/>
                </a:lnTo>
                <a:lnTo>
                  <a:pt x="1493839" y="272098"/>
                </a:lnTo>
                <a:lnTo>
                  <a:pt x="1497332" y="273368"/>
                </a:lnTo>
                <a:lnTo>
                  <a:pt x="1500507" y="275273"/>
                </a:lnTo>
                <a:lnTo>
                  <a:pt x="1503682" y="278131"/>
                </a:lnTo>
                <a:lnTo>
                  <a:pt x="1506223" y="282258"/>
                </a:lnTo>
                <a:lnTo>
                  <a:pt x="1508127" y="286386"/>
                </a:lnTo>
                <a:lnTo>
                  <a:pt x="1509714" y="290514"/>
                </a:lnTo>
                <a:lnTo>
                  <a:pt x="1510666" y="294324"/>
                </a:lnTo>
                <a:lnTo>
                  <a:pt x="1511619" y="298133"/>
                </a:lnTo>
                <a:lnTo>
                  <a:pt x="1511619" y="301308"/>
                </a:lnTo>
                <a:lnTo>
                  <a:pt x="1511619" y="304801"/>
                </a:lnTo>
                <a:lnTo>
                  <a:pt x="1511302" y="307976"/>
                </a:lnTo>
                <a:lnTo>
                  <a:pt x="1510349" y="310834"/>
                </a:lnTo>
                <a:lnTo>
                  <a:pt x="1509714" y="314008"/>
                </a:lnTo>
                <a:lnTo>
                  <a:pt x="1507492" y="319089"/>
                </a:lnTo>
                <a:lnTo>
                  <a:pt x="1504317" y="324486"/>
                </a:lnTo>
                <a:lnTo>
                  <a:pt x="1501777" y="329248"/>
                </a:lnTo>
                <a:lnTo>
                  <a:pt x="1499237" y="334328"/>
                </a:lnTo>
                <a:lnTo>
                  <a:pt x="1497332" y="338774"/>
                </a:lnTo>
                <a:lnTo>
                  <a:pt x="1497015" y="340996"/>
                </a:lnTo>
                <a:lnTo>
                  <a:pt x="1496379" y="343536"/>
                </a:lnTo>
                <a:lnTo>
                  <a:pt x="1496062" y="346076"/>
                </a:lnTo>
                <a:lnTo>
                  <a:pt x="1496379" y="348299"/>
                </a:lnTo>
                <a:lnTo>
                  <a:pt x="1497332" y="350521"/>
                </a:lnTo>
                <a:lnTo>
                  <a:pt x="1498284" y="353061"/>
                </a:lnTo>
                <a:lnTo>
                  <a:pt x="1499872" y="355601"/>
                </a:lnTo>
                <a:lnTo>
                  <a:pt x="1502095" y="358458"/>
                </a:lnTo>
                <a:lnTo>
                  <a:pt x="1504634" y="360999"/>
                </a:lnTo>
                <a:lnTo>
                  <a:pt x="1508127" y="363539"/>
                </a:lnTo>
                <a:lnTo>
                  <a:pt x="1511937" y="366714"/>
                </a:lnTo>
                <a:lnTo>
                  <a:pt x="1516382" y="369571"/>
                </a:lnTo>
                <a:lnTo>
                  <a:pt x="1511937" y="375603"/>
                </a:lnTo>
                <a:lnTo>
                  <a:pt x="1507809" y="380683"/>
                </a:lnTo>
                <a:lnTo>
                  <a:pt x="1503364" y="384811"/>
                </a:lnTo>
                <a:lnTo>
                  <a:pt x="1498602" y="388303"/>
                </a:lnTo>
                <a:lnTo>
                  <a:pt x="1494474" y="390843"/>
                </a:lnTo>
                <a:lnTo>
                  <a:pt x="1490030" y="393066"/>
                </a:lnTo>
                <a:lnTo>
                  <a:pt x="1481457" y="396876"/>
                </a:lnTo>
                <a:lnTo>
                  <a:pt x="1473201" y="400686"/>
                </a:lnTo>
                <a:lnTo>
                  <a:pt x="1468439" y="403226"/>
                </a:lnTo>
                <a:lnTo>
                  <a:pt x="1464312" y="405766"/>
                </a:lnTo>
                <a:lnTo>
                  <a:pt x="1459867" y="409258"/>
                </a:lnTo>
                <a:lnTo>
                  <a:pt x="1455739" y="413386"/>
                </a:lnTo>
                <a:lnTo>
                  <a:pt x="1451294" y="418783"/>
                </a:lnTo>
                <a:lnTo>
                  <a:pt x="1446848" y="424816"/>
                </a:lnTo>
                <a:lnTo>
                  <a:pt x="1449389" y="428943"/>
                </a:lnTo>
                <a:lnTo>
                  <a:pt x="1452247" y="432436"/>
                </a:lnTo>
                <a:lnTo>
                  <a:pt x="1455105" y="435293"/>
                </a:lnTo>
                <a:lnTo>
                  <a:pt x="1457962" y="437516"/>
                </a:lnTo>
                <a:lnTo>
                  <a:pt x="1461137" y="439739"/>
                </a:lnTo>
                <a:lnTo>
                  <a:pt x="1463994" y="441326"/>
                </a:lnTo>
                <a:lnTo>
                  <a:pt x="1467487" y="442596"/>
                </a:lnTo>
                <a:lnTo>
                  <a:pt x="1470344" y="442913"/>
                </a:lnTo>
                <a:lnTo>
                  <a:pt x="1473837" y="443231"/>
                </a:lnTo>
                <a:lnTo>
                  <a:pt x="1477329" y="443231"/>
                </a:lnTo>
                <a:lnTo>
                  <a:pt x="1480504" y="442913"/>
                </a:lnTo>
                <a:lnTo>
                  <a:pt x="1484314" y="442278"/>
                </a:lnTo>
                <a:lnTo>
                  <a:pt x="1487807" y="441326"/>
                </a:lnTo>
                <a:lnTo>
                  <a:pt x="1491617" y="440373"/>
                </a:lnTo>
                <a:lnTo>
                  <a:pt x="1498602" y="436881"/>
                </a:lnTo>
                <a:lnTo>
                  <a:pt x="1506223" y="433071"/>
                </a:lnTo>
                <a:lnTo>
                  <a:pt x="1513842" y="428943"/>
                </a:lnTo>
                <a:lnTo>
                  <a:pt x="1529399" y="419418"/>
                </a:lnTo>
                <a:lnTo>
                  <a:pt x="1536702" y="414656"/>
                </a:lnTo>
                <a:lnTo>
                  <a:pt x="1544639" y="410528"/>
                </a:lnTo>
                <a:lnTo>
                  <a:pt x="1552259" y="406401"/>
                </a:lnTo>
                <a:lnTo>
                  <a:pt x="1560197" y="402908"/>
                </a:lnTo>
                <a:lnTo>
                  <a:pt x="1562102" y="406401"/>
                </a:lnTo>
                <a:lnTo>
                  <a:pt x="1563689" y="409576"/>
                </a:lnTo>
                <a:lnTo>
                  <a:pt x="1564642" y="412751"/>
                </a:lnTo>
                <a:lnTo>
                  <a:pt x="1565594" y="415608"/>
                </a:lnTo>
                <a:lnTo>
                  <a:pt x="1566229" y="421324"/>
                </a:lnTo>
                <a:lnTo>
                  <a:pt x="1566865" y="427038"/>
                </a:lnTo>
                <a:lnTo>
                  <a:pt x="1567499" y="432753"/>
                </a:lnTo>
                <a:lnTo>
                  <a:pt x="1567817" y="435293"/>
                </a:lnTo>
                <a:lnTo>
                  <a:pt x="1568452" y="438468"/>
                </a:lnTo>
                <a:lnTo>
                  <a:pt x="1569404" y="441326"/>
                </a:lnTo>
                <a:lnTo>
                  <a:pt x="1570674" y="444501"/>
                </a:lnTo>
                <a:lnTo>
                  <a:pt x="1572579" y="447676"/>
                </a:lnTo>
                <a:lnTo>
                  <a:pt x="1574802" y="451486"/>
                </a:lnTo>
                <a:lnTo>
                  <a:pt x="1568134" y="450533"/>
                </a:lnTo>
                <a:lnTo>
                  <a:pt x="1561784" y="449581"/>
                </a:lnTo>
                <a:lnTo>
                  <a:pt x="1555752" y="449263"/>
                </a:lnTo>
                <a:lnTo>
                  <a:pt x="1549719" y="449581"/>
                </a:lnTo>
                <a:lnTo>
                  <a:pt x="1543687" y="450533"/>
                </a:lnTo>
                <a:lnTo>
                  <a:pt x="1537654" y="451486"/>
                </a:lnTo>
                <a:lnTo>
                  <a:pt x="1531939" y="452756"/>
                </a:lnTo>
                <a:lnTo>
                  <a:pt x="1526225" y="454661"/>
                </a:lnTo>
                <a:lnTo>
                  <a:pt x="1520510" y="456883"/>
                </a:lnTo>
                <a:lnTo>
                  <a:pt x="1515429" y="459106"/>
                </a:lnTo>
                <a:lnTo>
                  <a:pt x="1509714" y="461646"/>
                </a:lnTo>
                <a:lnTo>
                  <a:pt x="1504317" y="464821"/>
                </a:lnTo>
                <a:lnTo>
                  <a:pt x="1493839" y="471488"/>
                </a:lnTo>
                <a:lnTo>
                  <a:pt x="1483362" y="479108"/>
                </a:lnTo>
                <a:lnTo>
                  <a:pt x="1472884" y="487046"/>
                </a:lnTo>
                <a:lnTo>
                  <a:pt x="1462089" y="495301"/>
                </a:lnTo>
                <a:lnTo>
                  <a:pt x="1440816" y="512763"/>
                </a:lnTo>
                <a:lnTo>
                  <a:pt x="1429386" y="521336"/>
                </a:lnTo>
                <a:lnTo>
                  <a:pt x="1417639" y="529591"/>
                </a:lnTo>
                <a:lnTo>
                  <a:pt x="1405574" y="537528"/>
                </a:lnTo>
                <a:lnTo>
                  <a:pt x="1399224" y="541021"/>
                </a:lnTo>
                <a:lnTo>
                  <a:pt x="1392874" y="544831"/>
                </a:lnTo>
                <a:lnTo>
                  <a:pt x="1389699" y="541021"/>
                </a:lnTo>
                <a:lnTo>
                  <a:pt x="1387476" y="537528"/>
                </a:lnTo>
                <a:lnTo>
                  <a:pt x="1385889" y="534671"/>
                </a:lnTo>
                <a:lnTo>
                  <a:pt x="1385254" y="531496"/>
                </a:lnTo>
                <a:lnTo>
                  <a:pt x="1385254" y="528956"/>
                </a:lnTo>
                <a:lnTo>
                  <a:pt x="1385572" y="526733"/>
                </a:lnTo>
                <a:lnTo>
                  <a:pt x="1386524" y="523876"/>
                </a:lnTo>
                <a:lnTo>
                  <a:pt x="1387794" y="521653"/>
                </a:lnTo>
                <a:lnTo>
                  <a:pt x="1389382" y="519748"/>
                </a:lnTo>
                <a:lnTo>
                  <a:pt x="1391604" y="517526"/>
                </a:lnTo>
                <a:lnTo>
                  <a:pt x="1396684" y="513716"/>
                </a:lnTo>
                <a:lnTo>
                  <a:pt x="1407161" y="506731"/>
                </a:lnTo>
                <a:lnTo>
                  <a:pt x="1410019" y="502921"/>
                </a:lnTo>
                <a:lnTo>
                  <a:pt x="1412242" y="498793"/>
                </a:lnTo>
                <a:lnTo>
                  <a:pt x="1413828" y="494666"/>
                </a:lnTo>
                <a:lnTo>
                  <a:pt x="1415417" y="489903"/>
                </a:lnTo>
                <a:lnTo>
                  <a:pt x="1416051" y="485458"/>
                </a:lnTo>
                <a:lnTo>
                  <a:pt x="1417004" y="481013"/>
                </a:lnTo>
                <a:lnTo>
                  <a:pt x="1417004" y="475933"/>
                </a:lnTo>
                <a:lnTo>
                  <a:pt x="1417004" y="471171"/>
                </a:lnTo>
                <a:lnTo>
                  <a:pt x="1416051" y="461328"/>
                </a:lnTo>
                <a:lnTo>
                  <a:pt x="1415099" y="451486"/>
                </a:lnTo>
                <a:lnTo>
                  <a:pt x="1411924" y="431166"/>
                </a:lnTo>
                <a:lnTo>
                  <a:pt x="1403034" y="429578"/>
                </a:lnTo>
                <a:lnTo>
                  <a:pt x="1395415" y="429261"/>
                </a:lnTo>
                <a:lnTo>
                  <a:pt x="1392557" y="429261"/>
                </a:lnTo>
                <a:lnTo>
                  <a:pt x="1389699" y="429578"/>
                </a:lnTo>
                <a:lnTo>
                  <a:pt x="1387476" y="430531"/>
                </a:lnTo>
                <a:lnTo>
                  <a:pt x="1385254" y="431166"/>
                </a:lnTo>
                <a:lnTo>
                  <a:pt x="1383666" y="432436"/>
                </a:lnTo>
                <a:lnTo>
                  <a:pt x="1382079" y="433388"/>
                </a:lnTo>
                <a:lnTo>
                  <a:pt x="1381127" y="434658"/>
                </a:lnTo>
                <a:lnTo>
                  <a:pt x="1379856" y="436246"/>
                </a:lnTo>
                <a:lnTo>
                  <a:pt x="1379221" y="437516"/>
                </a:lnTo>
                <a:lnTo>
                  <a:pt x="1378904" y="439421"/>
                </a:lnTo>
                <a:lnTo>
                  <a:pt x="1377952" y="443231"/>
                </a:lnTo>
                <a:lnTo>
                  <a:pt x="1377952" y="447358"/>
                </a:lnTo>
                <a:lnTo>
                  <a:pt x="1378587" y="451803"/>
                </a:lnTo>
                <a:lnTo>
                  <a:pt x="1379539" y="461646"/>
                </a:lnTo>
                <a:lnTo>
                  <a:pt x="1379856" y="466726"/>
                </a:lnTo>
                <a:lnTo>
                  <a:pt x="1379856" y="471488"/>
                </a:lnTo>
                <a:lnTo>
                  <a:pt x="1379221" y="475933"/>
                </a:lnTo>
                <a:lnTo>
                  <a:pt x="1377952" y="480696"/>
                </a:lnTo>
                <a:lnTo>
                  <a:pt x="1363665" y="488951"/>
                </a:lnTo>
                <a:lnTo>
                  <a:pt x="1349377" y="495936"/>
                </a:lnTo>
                <a:lnTo>
                  <a:pt x="1335089" y="503238"/>
                </a:lnTo>
                <a:lnTo>
                  <a:pt x="1320802" y="509588"/>
                </a:lnTo>
                <a:lnTo>
                  <a:pt x="1292544" y="522606"/>
                </a:lnTo>
                <a:lnTo>
                  <a:pt x="1278892" y="528956"/>
                </a:lnTo>
                <a:lnTo>
                  <a:pt x="1265239" y="535306"/>
                </a:lnTo>
                <a:lnTo>
                  <a:pt x="1252539" y="541973"/>
                </a:lnTo>
                <a:lnTo>
                  <a:pt x="1240474" y="549593"/>
                </a:lnTo>
                <a:lnTo>
                  <a:pt x="1234442" y="553403"/>
                </a:lnTo>
                <a:lnTo>
                  <a:pt x="1228727" y="557531"/>
                </a:lnTo>
                <a:lnTo>
                  <a:pt x="1223329" y="561658"/>
                </a:lnTo>
                <a:lnTo>
                  <a:pt x="1218249" y="566103"/>
                </a:lnTo>
                <a:lnTo>
                  <a:pt x="1213169" y="571183"/>
                </a:lnTo>
                <a:lnTo>
                  <a:pt x="1208407" y="575946"/>
                </a:lnTo>
                <a:lnTo>
                  <a:pt x="1203961" y="581343"/>
                </a:lnTo>
                <a:lnTo>
                  <a:pt x="1199834" y="586741"/>
                </a:lnTo>
                <a:lnTo>
                  <a:pt x="1196024" y="592773"/>
                </a:lnTo>
                <a:lnTo>
                  <a:pt x="1192214" y="598806"/>
                </a:lnTo>
                <a:lnTo>
                  <a:pt x="1188722" y="605156"/>
                </a:lnTo>
                <a:lnTo>
                  <a:pt x="1185864" y="611823"/>
                </a:lnTo>
                <a:lnTo>
                  <a:pt x="1182689" y="610236"/>
                </a:lnTo>
                <a:lnTo>
                  <a:pt x="1179831" y="609283"/>
                </a:lnTo>
                <a:lnTo>
                  <a:pt x="1176656" y="608013"/>
                </a:lnTo>
                <a:lnTo>
                  <a:pt x="1173799" y="607696"/>
                </a:lnTo>
                <a:lnTo>
                  <a:pt x="1170624" y="607378"/>
                </a:lnTo>
                <a:lnTo>
                  <a:pt x="1167766" y="607378"/>
                </a:lnTo>
                <a:lnTo>
                  <a:pt x="1164274" y="607378"/>
                </a:lnTo>
                <a:lnTo>
                  <a:pt x="1161100" y="607696"/>
                </a:lnTo>
                <a:lnTo>
                  <a:pt x="1154749" y="609601"/>
                </a:lnTo>
                <a:lnTo>
                  <a:pt x="1148399" y="611823"/>
                </a:lnTo>
                <a:lnTo>
                  <a:pt x="1141732" y="615316"/>
                </a:lnTo>
                <a:lnTo>
                  <a:pt x="1135063" y="619126"/>
                </a:lnTo>
                <a:lnTo>
                  <a:pt x="1140779" y="612458"/>
                </a:lnTo>
                <a:lnTo>
                  <a:pt x="1146176" y="605791"/>
                </a:lnTo>
                <a:lnTo>
                  <a:pt x="1150621" y="598171"/>
                </a:lnTo>
                <a:lnTo>
                  <a:pt x="1155067" y="590868"/>
                </a:lnTo>
                <a:lnTo>
                  <a:pt x="1158876" y="582931"/>
                </a:lnTo>
                <a:lnTo>
                  <a:pt x="1162686" y="574993"/>
                </a:lnTo>
                <a:lnTo>
                  <a:pt x="1169354" y="557848"/>
                </a:lnTo>
                <a:lnTo>
                  <a:pt x="1176339" y="541338"/>
                </a:lnTo>
                <a:lnTo>
                  <a:pt x="1183006" y="524828"/>
                </a:lnTo>
                <a:lnTo>
                  <a:pt x="1186499" y="516891"/>
                </a:lnTo>
                <a:lnTo>
                  <a:pt x="1190309" y="509271"/>
                </a:lnTo>
                <a:lnTo>
                  <a:pt x="1194437" y="501968"/>
                </a:lnTo>
                <a:lnTo>
                  <a:pt x="1198882" y="495301"/>
                </a:lnTo>
                <a:lnTo>
                  <a:pt x="1202374" y="491173"/>
                </a:lnTo>
                <a:lnTo>
                  <a:pt x="1205231" y="487998"/>
                </a:lnTo>
                <a:lnTo>
                  <a:pt x="1208088" y="486411"/>
                </a:lnTo>
                <a:lnTo>
                  <a:pt x="1210630" y="485141"/>
                </a:lnTo>
                <a:lnTo>
                  <a:pt x="1213169" y="484823"/>
                </a:lnTo>
                <a:lnTo>
                  <a:pt x="1215391" y="484823"/>
                </a:lnTo>
                <a:lnTo>
                  <a:pt x="1219519" y="485458"/>
                </a:lnTo>
                <a:lnTo>
                  <a:pt x="1222058" y="485776"/>
                </a:lnTo>
                <a:lnTo>
                  <a:pt x="1223964" y="485776"/>
                </a:lnTo>
                <a:lnTo>
                  <a:pt x="1225552" y="485458"/>
                </a:lnTo>
                <a:lnTo>
                  <a:pt x="1228091" y="484506"/>
                </a:lnTo>
                <a:lnTo>
                  <a:pt x="1229996" y="482601"/>
                </a:lnTo>
                <a:lnTo>
                  <a:pt x="1232219" y="479426"/>
                </a:lnTo>
                <a:lnTo>
                  <a:pt x="1234442" y="475298"/>
                </a:lnTo>
                <a:lnTo>
                  <a:pt x="1236664" y="469583"/>
                </a:lnTo>
                <a:lnTo>
                  <a:pt x="1238887" y="463233"/>
                </a:lnTo>
                <a:lnTo>
                  <a:pt x="1242062" y="456883"/>
                </a:lnTo>
                <a:lnTo>
                  <a:pt x="1244918" y="450851"/>
                </a:lnTo>
                <a:lnTo>
                  <a:pt x="1248412" y="444501"/>
                </a:lnTo>
                <a:lnTo>
                  <a:pt x="1252222" y="437833"/>
                </a:lnTo>
                <a:lnTo>
                  <a:pt x="1256349" y="431801"/>
                </a:lnTo>
                <a:lnTo>
                  <a:pt x="1260477" y="425451"/>
                </a:lnTo>
                <a:lnTo>
                  <a:pt x="1265239" y="419418"/>
                </a:lnTo>
                <a:lnTo>
                  <a:pt x="1275082" y="407036"/>
                </a:lnTo>
                <a:lnTo>
                  <a:pt x="1286511" y="394654"/>
                </a:lnTo>
                <a:lnTo>
                  <a:pt x="1298577" y="382588"/>
                </a:lnTo>
                <a:lnTo>
                  <a:pt x="1311594" y="370206"/>
                </a:lnTo>
                <a:lnTo>
                  <a:pt x="1325881" y="357506"/>
                </a:lnTo>
                <a:lnTo>
                  <a:pt x="1340804" y="344806"/>
                </a:lnTo>
                <a:lnTo>
                  <a:pt x="1356679" y="332423"/>
                </a:lnTo>
                <a:lnTo>
                  <a:pt x="1373189" y="319406"/>
                </a:lnTo>
                <a:lnTo>
                  <a:pt x="1390651" y="306706"/>
                </a:lnTo>
                <a:lnTo>
                  <a:pt x="1408114" y="293371"/>
                </a:lnTo>
                <a:close/>
                <a:moveTo>
                  <a:pt x="2367915" y="150814"/>
                </a:moveTo>
                <a:lnTo>
                  <a:pt x="2369185" y="161590"/>
                </a:lnTo>
                <a:lnTo>
                  <a:pt x="2369820" y="166661"/>
                </a:lnTo>
                <a:lnTo>
                  <a:pt x="2370773" y="171098"/>
                </a:lnTo>
                <a:lnTo>
                  <a:pt x="2371725" y="175219"/>
                </a:lnTo>
                <a:lnTo>
                  <a:pt x="2373313" y="179022"/>
                </a:lnTo>
                <a:lnTo>
                  <a:pt x="2374900" y="182508"/>
                </a:lnTo>
                <a:lnTo>
                  <a:pt x="2376489" y="185361"/>
                </a:lnTo>
                <a:lnTo>
                  <a:pt x="2377758" y="188213"/>
                </a:lnTo>
                <a:lnTo>
                  <a:pt x="2379663" y="190749"/>
                </a:lnTo>
                <a:lnTo>
                  <a:pt x="2381569" y="192968"/>
                </a:lnTo>
                <a:lnTo>
                  <a:pt x="2383790" y="194869"/>
                </a:lnTo>
                <a:lnTo>
                  <a:pt x="2385695" y="196771"/>
                </a:lnTo>
                <a:lnTo>
                  <a:pt x="2387918" y="198356"/>
                </a:lnTo>
                <a:lnTo>
                  <a:pt x="2392998" y="200891"/>
                </a:lnTo>
                <a:lnTo>
                  <a:pt x="2397760" y="202793"/>
                </a:lnTo>
                <a:lnTo>
                  <a:pt x="2403158" y="204377"/>
                </a:lnTo>
                <a:lnTo>
                  <a:pt x="2408555" y="205011"/>
                </a:lnTo>
                <a:lnTo>
                  <a:pt x="2413635" y="206279"/>
                </a:lnTo>
                <a:lnTo>
                  <a:pt x="2424748" y="207547"/>
                </a:lnTo>
                <a:lnTo>
                  <a:pt x="2430145" y="208815"/>
                </a:lnTo>
                <a:lnTo>
                  <a:pt x="2435225" y="210399"/>
                </a:lnTo>
                <a:lnTo>
                  <a:pt x="2434591" y="216104"/>
                </a:lnTo>
                <a:lnTo>
                  <a:pt x="2433003" y="220859"/>
                </a:lnTo>
                <a:lnTo>
                  <a:pt x="2431415" y="225296"/>
                </a:lnTo>
                <a:lnTo>
                  <a:pt x="2429193" y="229099"/>
                </a:lnTo>
                <a:lnTo>
                  <a:pt x="2426971" y="232586"/>
                </a:lnTo>
                <a:lnTo>
                  <a:pt x="2424114" y="235438"/>
                </a:lnTo>
                <a:lnTo>
                  <a:pt x="2421255" y="237657"/>
                </a:lnTo>
                <a:lnTo>
                  <a:pt x="2418080" y="240192"/>
                </a:lnTo>
                <a:lnTo>
                  <a:pt x="2414905" y="241460"/>
                </a:lnTo>
                <a:lnTo>
                  <a:pt x="2411095" y="242728"/>
                </a:lnTo>
                <a:lnTo>
                  <a:pt x="2407285" y="243679"/>
                </a:lnTo>
                <a:lnTo>
                  <a:pt x="2403158" y="244312"/>
                </a:lnTo>
                <a:lnTo>
                  <a:pt x="2399030" y="244312"/>
                </a:lnTo>
                <a:lnTo>
                  <a:pt x="2394903" y="244312"/>
                </a:lnTo>
                <a:lnTo>
                  <a:pt x="2390458" y="243679"/>
                </a:lnTo>
                <a:lnTo>
                  <a:pt x="2386013" y="243045"/>
                </a:lnTo>
                <a:lnTo>
                  <a:pt x="2377123" y="241143"/>
                </a:lnTo>
                <a:lnTo>
                  <a:pt x="2367915" y="238607"/>
                </a:lnTo>
                <a:lnTo>
                  <a:pt x="2359025" y="234804"/>
                </a:lnTo>
                <a:lnTo>
                  <a:pt x="2350770" y="231001"/>
                </a:lnTo>
                <a:lnTo>
                  <a:pt x="2342515" y="226880"/>
                </a:lnTo>
                <a:lnTo>
                  <a:pt x="2335213" y="222760"/>
                </a:lnTo>
                <a:lnTo>
                  <a:pt x="2328864" y="218957"/>
                </a:lnTo>
                <a:lnTo>
                  <a:pt x="2323148" y="214837"/>
                </a:lnTo>
                <a:lnTo>
                  <a:pt x="2324418" y="223711"/>
                </a:lnTo>
                <a:lnTo>
                  <a:pt x="2324418" y="232902"/>
                </a:lnTo>
                <a:lnTo>
                  <a:pt x="2323465" y="242094"/>
                </a:lnTo>
                <a:lnTo>
                  <a:pt x="2322195" y="250968"/>
                </a:lnTo>
                <a:lnTo>
                  <a:pt x="2320290" y="259526"/>
                </a:lnTo>
                <a:lnTo>
                  <a:pt x="2317433" y="267766"/>
                </a:lnTo>
                <a:lnTo>
                  <a:pt x="2314258" y="275690"/>
                </a:lnTo>
                <a:lnTo>
                  <a:pt x="2310765" y="282980"/>
                </a:lnTo>
                <a:lnTo>
                  <a:pt x="2306638" y="289636"/>
                </a:lnTo>
                <a:lnTo>
                  <a:pt x="2302193" y="295657"/>
                </a:lnTo>
                <a:lnTo>
                  <a:pt x="2299336" y="298510"/>
                </a:lnTo>
                <a:lnTo>
                  <a:pt x="2297113" y="300729"/>
                </a:lnTo>
                <a:lnTo>
                  <a:pt x="2294573" y="302947"/>
                </a:lnTo>
                <a:lnTo>
                  <a:pt x="2292033" y="304532"/>
                </a:lnTo>
                <a:lnTo>
                  <a:pt x="2289175" y="306433"/>
                </a:lnTo>
                <a:lnTo>
                  <a:pt x="2286319" y="307384"/>
                </a:lnTo>
                <a:lnTo>
                  <a:pt x="2283460" y="308335"/>
                </a:lnTo>
                <a:lnTo>
                  <a:pt x="2280603" y="308969"/>
                </a:lnTo>
                <a:lnTo>
                  <a:pt x="2277428" y="309286"/>
                </a:lnTo>
                <a:lnTo>
                  <a:pt x="2274888" y="308969"/>
                </a:lnTo>
                <a:lnTo>
                  <a:pt x="2272031" y="308652"/>
                </a:lnTo>
                <a:lnTo>
                  <a:pt x="2268855" y="307701"/>
                </a:lnTo>
                <a:lnTo>
                  <a:pt x="2267585" y="304849"/>
                </a:lnTo>
                <a:lnTo>
                  <a:pt x="2266633" y="302313"/>
                </a:lnTo>
                <a:lnTo>
                  <a:pt x="2266315" y="299778"/>
                </a:lnTo>
                <a:lnTo>
                  <a:pt x="2265998" y="297559"/>
                </a:lnTo>
                <a:lnTo>
                  <a:pt x="2265998" y="295657"/>
                </a:lnTo>
                <a:lnTo>
                  <a:pt x="2266315" y="293756"/>
                </a:lnTo>
                <a:lnTo>
                  <a:pt x="2266951" y="292488"/>
                </a:lnTo>
                <a:lnTo>
                  <a:pt x="2267585" y="290903"/>
                </a:lnTo>
                <a:lnTo>
                  <a:pt x="2269491" y="288368"/>
                </a:lnTo>
                <a:lnTo>
                  <a:pt x="2272348" y="285832"/>
                </a:lnTo>
                <a:lnTo>
                  <a:pt x="2275205" y="284247"/>
                </a:lnTo>
                <a:lnTo>
                  <a:pt x="2278699" y="282346"/>
                </a:lnTo>
                <a:lnTo>
                  <a:pt x="2285365" y="278859"/>
                </a:lnTo>
                <a:lnTo>
                  <a:pt x="2288540" y="276958"/>
                </a:lnTo>
                <a:lnTo>
                  <a:pt x="2291399" y="274739"/>
                </a:lnTo>
                <a:lnTo>
                  <a:pt x="2293620" y="272520"/>
                </a:lnTo>
                <a:lnTo>
                  <a:pt x="2294573" y="270936"/>
                </a:lnTo>
                <a:lnTo>
                  <a:pt x="2295208" y="269351"/>
                </a:lnTo>
                <a:lnTo>
                  <a:pt x="2295525" y="267449"/>
                </a:lnTo>
                <a:lnTo>
                  <a:pt x="2296160" y="265548"/>
                </a:lnTo>
                <a:lnTo>
                  <a:pt x="2296160" y="263646"/>
                </a:lnTo>
                <a:lnTo>
                  <a:pt x="2295525" y="261427"/>
                </a:lnTo>
                <a:lnTo>
                  <a:pt x="2292033" y="255722"/>
                </a:lnTo>
                <a:lnTo>
                  <a:pt x="2290128" y="254138"/>
                </a:lnTo>
                <a:lnTo>
                  <a:pt x="2288540" y="252553"/>
                </a:lnTo>
                <a:lnTo>
                  <a:pt x="2286953" y="250968"/>
                </a:lnTo>
                <a:lnTo>
                  <a:pt x="2285048" y="250334"/>
                </a:lnTo>
                <a:lnTo>
                  <a:pt x="2283460" y="249700"/>
                </a:lnTo>
                <a:lnTo>
                  <a:pt x="2282190" y="249384"/>
                </a:lnTo>
                <a:lnTo>
                  <a:pt x="2280920" y="249700"/>
                </a:lnTo>
                <a:lnTo>
                  <a:pt x="2279333" y="250334"/>
                </a:lnTo>
                <a:lnTo>
                  <a:pt x="2278063" y="250651"/>
                </a:lnTo>
                <a:lnTo>
                  <a:pt x="2276793" y="251602"/>
                </a:lnTo>
                <a:lnTo>
                  <a:pt x="2274570" y="254138"/>
                </a:lnTo>
                <a:lnTo>
                  <a:pt x="2272348" y="256990"/>
                </a:lnTo>
                <a:lnTo>
                  <a:pt x="2270443" y="260477"/>
                </a:lnTo>
                <a:lnTo>
                  <a:pt x="2268538" y="264597"/>
                </a:lnTo>
                <a:lnTo>
                  <a:pt x="2265363" y="272520"/>
                </a:lnTo>
                <a:lnTo>
                  <a:pt x="2262823" y="279176"/>
                </a:lnTo>
                <a:lnTo>
                  <a:pt x="2261235" y="284247"/>
                </a:lnTo>
                <a:lnTo>
                  <a:pt x="2260283" y="283297"/>
                </a:lnTo>
                <a:lnTo>
                  <a:pt x="2258695" y="282980"/>
                </a:lnTo>
                <a:lnTo>
                  <a:pt x="2257108" y="282663"/>
                </a:lnTo>
                <a:lnTo>
                  <a:pt x="2255520" y="282663"/>
                </a:lnTo>
                <a:lnTo>
                  <a:pt x="2252663" y="283297"/>
                </a:lnTo>
                <a:lnTo>
                  <a:pt x="2249170" y="284564"/>
                </a:lnTo>
                <a:lnTo>
                  <a:pt x="2245995" y="286466"/>
                </a:lnTo>
                <a:lnTo>
                  <a:pt x="2242185" y="289002"/>
                </a:lnTo>
                <a:lnTo>
                  <a:pt x="2234565" y="293756"/>
                </a:lnTo>
                <a:lnTo>
                  <a:pt x="2226628" y="299144"/>
                </a:lnTo>
                <a:lnTo>
                  <a:pt x="2222500" y="301362"/>
                </a:lnTo>
                <a:lnTo>
                  <a:pt x="2218690" y="302947"/>
                </a:lnTo>
                <a:lnTo>
                  <a:pt x="2214880" y="304215"/>
                </a:lnTo>
                <a:lnTo>
                  <a:pt x="2211706" y="304532"/>
                </a:lnTo>
                <a:lnTo>
                  <a:pt x="2209800" y="304532"/>
                </a:lnTo>
                <a:lnTo>
                  <a:pt x="2207895" y="304215"/>
                </a:lnTo>
                <a:lnTo>
                  <a:pt x="2206309" y="303264"/>
                </a:lnTo>
                <a:lnTo>
                  <a:pt x="2204720" y="302630"/>
                </a:lnTo>
                <a:lnTo>
                  <a:pt x="2204085" y="301046"/>
                </a:lnTo>
                <a:lnTo>
                  <a:pt x="2202815" y="298510"/>
                </a:lnTo>
                <a:lnTo>
                  <a:pt x="2200593" y="290269"/>
                </a:lnTo>
                <a:lnTo>
                  <a:pt x="2198370" y="282346"/>
                </a:lnTo>
                <a:lnTo>
                  <a:pt x="2197100" y="279810"/>
                </a:lnTo>
                <a:lnTo>
                  <a:pt x="2196783" y="278859"/>
                </a:lnTo>
                <a:lnTo>
                  <a:pt x="2194560" y="279493"/>
                </a:lnTo>
                <a:lnTo>
                  <a:pt x="2192338" y="281078"/>
                </a:lnTo>
                <a:lnTo>
                  <a:pt x="2190750" y="282663"/>
                </a:lnTo>
                <a:lnTo>
                  <a:pt x="2188845" y="284564"/>
                </a:lnTo>
                <a:lnTo>
                  <a:pt x="2185670" y="289002"/>
                </a:lnTo>
                <a:lnTo>
                  <a:pt x="2182495" y="294707"/>
                </a:lnTo>
                <a:lnTo>
                  <a:pt x="2179638" y="300412"/>
                </a:lnTo>
                <a:lnTo>
                  <a:pt x="2176145" y="305800"/>
                </a:lnTo>
                <a:lnTo>
                  <a:pt x="2173923" y="308652"/>
                </a:lnTo>
                <a:lnTo>
                  <a:pt x="2172018" y="310871"/>
                </a:lnTo>
                <a:lnTo>
                  <a:pt x="2169795" y="313089"/>
                </a:lnTo>
                <a:lnTo>
                  <a:pt x="2166938" y="314991"/>
                </a:lnTo>
                <a:lnTo>
                  <a:pt x="2164398" y="316576"/>
                </a:lnTo>
                <a:lnTo>
                  <a:pt x="2162493" y="317210"/>
                </a:lnTo>
                <a:lnTo>
                  <a:pt x="2160270" y="317527"/>
                </a:lnTo>
                <a:lnTo>
                  <a:pt x="2158365" y="317527"/>
                </a:lnTo>
                <a:lnTo>
                  <a:pt x="2156778" y="317527"/>
                </a:lnTo>
                <a:lnTo>
                  <a:pt x="2155508" y="316893"/>
                </a:lnTo>
                <a:lnTo>
                  <a:pt x="2152650" y="315308"/>
                </a:lnTo>
                <a:lnTo>
                  <a:pt x="2147888" y="311188"/>
                </a:lnTo>
                <a:lnTo>
                  <a:pt x="2145984" y="310237"/>
                </a:lnTo>
                <a:lnTo>
                  <a:pt x="2144713" y="309603"/>
                </a:lnTo>
                <a:lnTo>
                  <a:pt x="2143760" y="309603"/>
                </a:lnTo>
                <a:lnTo>
                  <a:pt x="2141538" y="310554"/>
                </a:lnTo>
                <a:lnTo>
                  <a:pt x="2138998" y="311822"/>
                </a:lnTo>
                <a:lnTo>
                  <a:pt x="2137410" y="313723"/>
                </a:lnTo>
                <a:lnTo>
                  <a:pt x="2135505" y="316259"/>
                </a:lnTo>
                <a:lnTo>
                  <a:pt x="2131696" y="321013"/>
                </a:lnTo>
                <a:lnTo>
                  <a:pt x="2129790" y="323549"/>
                </a:lnTo>
                <a:lnTo>
                  <a:pt x="2127568" y="325767"/>
                </a:lnTo>
                <a:lnTo>
                  <a:pt x="2125028" y="328303"/>
                </a:lnTo>
                <a:lnTo>
                  <a:pt x="2122170" y="329887"/>
                </a:lnTo>
                <a:lnTo>
                  <a:pt x="2118995" y="331155"/>
                </a:lnTo>
                <a:lnTo>
                  <a:pt x="2115820" y="331789"/>
                </a:lnTo>
                <a:lnTo>
                  <a:pt x="2112010" y="331472"/>
                </a:lnTo>
                <a:lnTo>
                  <a:pt x="2107565" y="330838"/>
                </a:lnTo>
                <a:lnTo>
                  <a:pt x="2102168" y="328936"/>
                </a:lnTo>
                <a:lnTo>
                  <a:pt x="2096453" y="325767"/>
                </a:lnTo>
                <a:lnTo>
                  <a:pt x="2093913" y="324816"/>
                </a:lnTo>
                <a:lnTo>
                  <a:pt x="2091373" y="323865"/>
                </a:lnTo>
                <a:lnTo>
                  <a:pt x="2084705" y="323232"/>
                </a:lnTo>
                <a:lnTo>
                  <a:pt x="2078355" y="322598"/>
                </a:lnTo>
                <a:lnTo>
                  <a:pt x="2075815" y="321647"/>
                </a:lnTo>
                <a:lnTo>
                  <a:pt x="2073275" y="320696"/>
                </a:lnTo>
                <a:lnTo>
                  <a:pt x="2071688" y="319428"/>
                </a:lnTo>
                <a:lnTo>
                  <a:pt x="2070418" y="317844"/>
                </a:lnTo>
                <a:lnTo>
                  <a:pt x="2069148" y="316576"/>
                </a:lnTo>
                <a:lnTo>
                  <a:pt x="2067878" y="314674"/>
                </a:lnTo>
                <a:lnTo>
                  <a:pt x="2066290" y="310554"/>
                </a:lnTo>
                <a:lnTo>
                  <a:pt x="2064703" y="305800"/>
                </a:lnTo>
                <a:lnTo>
                  <a:pt x="2062163" y="295340"/>
                </a:lnTo>
                <a:lnTo>
                  <a:pt x="2061210" y="290586"/>
                </a:lnTo>
                <a:lnTo>
                  <a:pt x="2059623" y="285198"/>
                </a:lnTo>
                <a:lnTo>
                  <a:pt x="2057718" y="280761"/>
                </a:lnTo>
                <a:lnTo>
                  <a:pt x="2055495" y="276641"/>
                </a:lnTo>
                <a:lnTo>
                  <a:pt x="2053908" y="274739"/>
                </a:lnTo>
                <a:lnTo>
                  <a:pt x="2052320" y="273154"/>
                </a:lnTo>
                <a:lnTo>
                  <a:pt x="2050415" y="271570"/>
                </a:lnTo>
                <a:lnTo>
                  <a:pt x="2048510" y="270619"/>
                </a:lnTo>
                <a:lnTo>
                  <a:pt x="2046288" y="269668"/>
                </a:lnTo>
                <a:lnTo>
                  <a:pt x="2043748" y="269351"/>
                </a:lnTo>
                <a:lnTo>
                  <a:pt x="2041208" y="269034"/>
                </a:lnTo>
                <a:lnTo>
                  <a:pt x="2038033" y="269034"/>
                </a:lnTo>
                <a:lnTo>
                  <a:pt x="2034540" y="269668"/>
                </a:lnTo>
                <a:lnTo>
                  <a:pt x="2031049" y="270619"/>
                </a:lnTo>
                <a:lnTo>
                  <a:pt x="2027238" y="272204"/>
                </a:lnTo>
                <a:lnTo>
                  <a:pt x="2022475" y="273471"/>
                </a:lnTo>
                <a:lnTo>
                  <a:pt x="2027238" y="269668"/>
                </a:lnTo>
                <a:lnTo>
                  <a:pt x="2032000" y="266182"/>
                </a:lnTo>
                <a:lnTo>
                  <a:pt x="2037080" y="262378"/>
                </a:lnTo>
                <a:lnTo>
                  <a:pt x="2041843" y="258892"/>
                </a:lnTo>
                <a:lnTo>
                  <a:pt x="2052320" y="252553"/>
                </a:lnTo>
                <a:lnTo>
                  <a:pt x="2063750" y="246848"/>
                </a:lnTo>
                <a:lnTo>
                  <a:pt x="2075498" y="241460"/>
                </a:lnTo>
                <a:lnTo>
                  <a:pt x="2087563" y="237023"/>
                </a:lnTo>
                <a:lnTo>
                  <a:pt x="2099945" y="233219"/>
                </a:lnTo>
                <a:lnTo>
                  <a:pt x="2112328" y="229733"/>
                </a:lnTo>
                <a:lnTo>
                  <a:pt x="2125663" y="226880"/>
                </a:lnTo>
                <a:lnTo>
                  <a:pt x="2138680" y="224662"/>
                </a:lnTo>
                <a:lnTo>
                  <a:pt x="2152333" y="222760"/>
                </a:lnTo>
                <a:lnTo>
                  <a:pt x="2165985" y="221175"/>
                </a:lnTo>
                <a:lnTo>
                  <a:pt x="2179638" y="220225"/>
                </a:lnTo>
                <a:lnTo>
                  <a:pt x="2192655" y="219274"/>
                </a:lnTo>
                <a:lnTo>
                  <a:pt x="2206309" y="218957"/>
                </a:lnTo>
                <a:lnTo>
                  <a:pt x="2219326" y="218957"/>
                </a:lnTo>
                <a:lnTo>
                  <a:pt x="2222500" y="218640"/>
                </a:lnTo>
                <a:lnTo>
                  <a:pt x="2225040" y="217689"/>
                </a:lnTo>
                <a:lnTo>
                  <a:pt x="2227263" y="217055"/>
                </a:lnTo>
                <a:lnTo>
                  <a:pt x="2229168" y="216104"/>
                </a:lnTo>
                <a:lnTo>
                  <a:pt x="2231074" y="214837"/>
                </a:lnTo>
                <a:lnTo>
                  <a:pt x="2232660" y="213569"/>
                </a:lnTo>
                <a:lnTo>
                  <a:pt x="2235200" y="210716"/>
                </a:lnTo>
                <a:lnTo>
                  <a:pt x="2237423" y="207230"/>
                </a:lnTo>
                <a:lnTo>
                  <a:pt x="2239010" y="204061"/>
                </a:lnTo>
                <a:lnTo>
                  <a:pt x="2242185" y="196454"/>
                </a:lnTo>
                <a:lnTo>
                  <a:pt x="2243455" y="192651"/>
                </a:lnTo>
                <a:lnTo>
                  <a:pt x="2245043" y="189164"/>
                </a:lnTo>
                <a:lnTo>
                  <a:pt x="2247265" y="185678"/>
                </a:lnTo>
                <a:lnTo>
                  <a:pt x="2250123" y="183142"/>
                </a:lnTo>
                <a:lnTo>
                  <a:pt x="2251393" y="182191"/>
                </a:lnTo>
                <a:lnTo>
                  <a:pt x="2253298" y="180924"/>
                </a:lnTo>
                <a:lnTo>
                  <a:pt x="2255520" y="180290"/>
                </a:lnTo>
                <a:lnTo>
                  <a:pt x="2258060" y="179339"/>
                </a:lnTo>
                <a:lnTo>
                  <a:pt x="2260600" y="178705"/>
                </a:lnTo>
                <a:lnTo>
                  <a:pt x="2263458" y="178388"/>
                </a:lnTo>
                <a:lnTo>
                  <a:pt x="2266951" y="178388"/>
                </a:lnTo>
                <a:lnTo>
                  <a:pt x="2270443" y="178388"/>
                </a:lnTo>
                <a:lnTo>
                  <a:pt x="2270443" y="181558"/>
                </a:lnTo>
                <a:lnTo>
                  <a:pt x="2270125" y="185044"/>
                </a:lnTo>
                <a:lnTo>
                  <a:pt x="2268220" y="190749"/>
                </a:lnTo>
                <a:lnTo>
                  <a:pt x="2267268" y="193601"/>
                </a:lnTo>
                <a:lnTo>
                  <a:pt x="2266951" y="197088"/>
                </a:lnTo>
                <a:lnTo>
                  <a:pt x="2266951" y="200574"/>
                </a:lnTo>
                <a:lnTo>
                  <a:pt x="2268220" y="204694"/>
                </a:lnTo>
                <a:lnTo>
                  <a:pt x="2278063" y="204061"/>
                </a:lnTo>
                <a:lnTo>
                  <a:pt x="2286953" y="202793"/>
                </a:lnTo>
                <a:lnTo>
                  <a:pt x="2295208" y="200574"/>
                </a:lnTo>
                <a:lnTo>
                  <a:pt x="2302828" y="198356"/>
                </a:lnTo>
                <a:lnTo>
                  <a:pt x="2309496" y="195186"/>
                </a:lnTo>
                <a:lnTo>
                  <a:pt x="2315528" y="191700"/>
                </a:lnTo>
                <a:lnTo>
                  <a:pt x="2321244" y="188213"/>
                </a:lnTo>
                <a:lnTo>
                  <a:pt x="2326640" y="184410"/>
                </a:lnTo>
                <a:lnTo>
                  <a:pt x="2331720" y="179656"/>
                </a:lnTo>
                <a:lnTo>
                  <a:pt x="2336800" y="175536"/>
                </a:lnTo>
                <a:lnTo>
                  <a:pt x="2346643" y="166978"/>
                </a:lnTo>
                <a:lnTo>
                  <a:pt x="2351405" y="162858"/>
                </a:lnTo>
                <a:lnTo>
                  <a:pt x="2356803" y="158738"/>
                </a:lnTo>
                <a:lnTo>
                  <a:pt x="2361883" y="154617"/>
                </a:lnTo>
                <a:close/>
                <a:moveTo>
                  <a:pt x="2414358" y="138114"/>
                </a:moveTo>
                <a:lnTo>
                  <a:pt x="2417805" y="138114"/>
                </a:lnTo>
                <a:lnTo>
                  <a:pt x="2421564" y="138437"/>
                </a:lnTo>
                <a:lnTo>
                  <a:pt x="2425012" y="139083"/>
                </a:lnTo>
                <a:lnTo>
                  <a:pt x="2428145" y="140376"/>
                </a:lnTo>
                <a:lnTo>
                  <a:pt x="2430964" y="141991"/>
                </a:lnTo>
                <a:lnTo>
                  <a:pt x="2434097" y="144253"/>
                </a:lnTo>
                <a:lnTo>
                  <a:pt x="2436291" y="147161"/>
                </a:lnTo>
                <a:lnTo>
                  <a:pt x="2438484" y="150393"/>
                </a:lnTo>
                <a:lnTo>
                  <a:pt x="2440677" y="154593"/>
                </a:lnTo>
                <a:lnTo>
                  <a:pt x="2442244" y="159117"/>
                </a:lnTo>
                <a:lnTo>
                  <a:pt x="2443497" y="164287"/>
                </a:lnTo>
                <a:lnTo>
                  <a:pt x="2444751" y="169780"/>
                </a:lnTo>
                <a:lnTo>
                  <a:pt x="2440365" y="171395"/>
                </a:lnTo>
                <a:lnTo>
                  <a:pt x="2435664" y="173011"/>
                </a:lnTo>
                <a:lnTo>
                  <a:pt x="2431591" y="173657"/>
                </a:lnTo>
                <a:lnTo>
                  <a:pt x="2428145" y="173981"/>
                </a:lnTo>
                <a:lnTo>
                  <a:pt x="2423759" y="174627"/>
                </a:lnTo>
                <a:lnTo>
                  <a:pt x="2420624" y="173981"/>
                </a:lnTo>
                <a:lnTo>
                  <a:pt x="2417178" y="173334"/>
                </a:lnTo>
                <a:lnTo>
                  <a:pt x="2413732" y="172365"/>
                </a:lnTo>
                <a:lnTo>
                  <a:pt x="2410911" y="170426"/>
                </a:lnTo>
                <a:lnTo>
                  <a:pt x="2408405" y="168487"/>
                </a:lnTo>
                <a:lnTo>
                  <a:pt x="2405585" y="165256"/>
                </a:lnTo>
                <a:lnTo>
                  <a:pt x="2403392" y="162348"/>
                </a:lnTo>
                <a:lnTo>
                  <a:pt x="2401512" y="158147"/>
                </a:lnTo>
                <a:lnTo>
                  <a:pt x="2399632" y="153947"/>
                </a:lnTo>
                <a:lnTo>
                  <a:pt x="2398065" y="148454"/>
                </a:lnTo>
                <a:lnTo>
                  <a:pt x="2397126" y="142638"/>
                </a:lnTo>
                <a:lnTo>
                  <a:pt x="2401512" y="141022"/>
                </a:lnTo>
                <a:lnTo>
                  <a:pt x="2405898" y="139729"/>
                </a:lnTo>
                <a:lnTo>
                  <a:pt x="2410285" y="138760"/>
                </a:lnTo>
                <a:close/>
                <a:moveTo>
                  <a:pt x="3429318" y="0"/>
                </a:moveTo>
                <a:lnTo>
                  <a:pt x="3429953" y="4445"/>
                </a:lnTo>
                <a:lnTo>
                  <a:pt x="3430589" y="8573"/>
                </a:lnTo>
                <a:lnTo>
                  <a:pt x="3429953" y="12065"/>
                </a:lnTo>
                <a:lnTo>
                  <a:pt x="3429318" y="15240"/>
                </a:lnTo>
                <a:lnTo>
                  <a:pt x="3428049" y="17463"/>
                </a:lnTo>
                <a:lnTo>
                  <a:pt x="3426778" y="19368"/>
                </a:lnTo>
                <a:lnTo>
                  <a:pt x="3425190" y="20638"/>
                </a:lnTo>
                <a:lnTo>
                  <a:pt x="3422969" y="21908"/>
                </a:lnTo>
                <a:lnTo>
                  <a:pt x="3420745" y="22860"/>
                </a:lnTo>
                <a:lnTo>
                  <a:pt x="3418523" y="23813"/>
                </a:lnTo>
                <a:lnTo>
                  <a:pt x="3413125" y="24448"/>
                </a:lnTo>
                <a:lnTo>
                  <a:pt x="3401695" y="24765"/>
                </a:lnTo>
                <a:lnTo>
                  <a:pt x="3403918" y="28258"/>
                </a:lnTo>
                <a:lnTo>
                  <a:pt x="3406775" y="30798"/>
                </a:lnTo>
                <a:lnTo>
                  <a:pt x="3408998" y="33338"/>
                </a:lnTo>
                <a:lnTo>
                  <a:pt x="3411538" y="34925"/>
                </a:lnTo>
                <a:lnTo>
                  <a:pt x="3414395" y="36195"/>
                </a:lnTo>
                <a:lnTo>
                  <a:pt x="3416935" y="37465"/>
                </a:lnTo>
                <a:lnTo>
                  <a:pt x="3419475" y="37783"/>
                </a:lnTo>
                <a:lnTo>
                  <a:pt x="3422015" y="38100"/>
                </a:lnTo>
                <a:lnTo>
                  <a:pt x="3424873" y="38418"/>
                </a:lnTo>
                <a:lnTo>
                  <a:pt x="3427413" y="38100"/>
                </a:lnTo>
                <a:lnTo>
                  <a:pt x="3432810" y="37465"/>
                </a:lnTo>
                <a:lnTo>
                  <a:pt x="3438526" y="35560"/>
                </a:lnTo>
                <a:lnTo>
                  <a:pt x="3443923" y="33655"/>
                </a:lnTo>
                <a:lnTo>
                  <a:pt x="3449320" y="31750"/>
                </a:lnTo>
                <a:lnTo>
                  <a:pt x="3455035" y="30163"/>
                </a:lnTo>
                <a:lnTo>
                  <a:pt x="3460750" y="28575"/>
                </a:lnTo>
                <a:lnTo>
                  <a:pt x="3465830" y="27940"/>
                </a:lnTo>
                <a:lnTo>
                  <a:pt x="3468688" y="27940"/>
                </a:lnTo>
                <a:lnTo>
                  <a:pt x="3471228" y="28258"/>
                </a:lnTo>
                <a:lnTo>
                  <a:pt x="3473768" y="28575"/>
                </a:lnTo>
                <a:lnTo>
                  <a:pt x="3476625" y="29845"/>
                </a:lnTo>
                <a:lnTo>
                  <a:pt x="3479165" y="30798"/>
                </a:lnTo>
                <a:lnTo>
                  <a:pt x="3481705" y="32703"/>
                </a:lnTo>
                <a:lnTo>
                  <a:pt x="3484245" y="34608"/>
                </a:lnTo>
                <a:lnTo>
                  <a:pt x="3486785" y="37465"/>
                </a:lnTo>
                <a:lnTo>
                  <a:pt x="3488691" y="36513"/>
                </a:lnTo>
                <a:lnTo>
                  <a:pt x="3489960" y="36195"/>
                </a:lnTo>
                <a:lnTo>
                  <a:pt x="3491231" y="34925"/>
                </a:lnTo>
                <a:lnTo>
                  <a:pt x="3491865" y="34290"/>
                </a:lnTo>
                <a:lnTo>
                  <a:pt x="3492183" y="33338"/>
                </a:lnTo>
                <a:lnTo>
                  <a:pt x="3492818" y="32385"/>
                </a:lnTo>
                <a:lnTo>
                  <a:pt x="3492818" y="30163"/>
                </a:lnTo>
                <a:lnTo>
                  <a:pt x="3491548" y="28258"/>
                </a:lnTo>
                <a:lnTo>
                  <a:pt x="3490278" y="26353"/>
                </a:lnTo>
                <a:lnTo>
                  <a:pt x="3488691" y="25400"/>
                </a:lnTo>
                <a:lnTo>
                  <a:pt x="3486785" y="24765"/>
                </a:lnTo>
                <a:lnTo>
                  <a:pt x="3488055" y="17463"/>
                </a:lnTo>
                <a:lnTo>
                  <a:pt x="3489960" y="11748"/>
                </a:lnTo>
                <a:lnTo>
                  <a:pt x="3491548" y="8255"/>
                </a:lnTo>
                <a:lnTo>
                  <a:pt x="3492183" y="7303"/>
                </a:lnTo>
                <a:lnTo>
                  <a:pt x="3493135" y="6350"/>
                </a:lnTo>
                <a:lnTo>
                  <a:pt x="3493771" y="6033"/>
                </a:lnTo>
                <a:lnTo>
                  <a:pt x="3494723" y="6033"/>
                </a:lnTo>
                <a:lnTo>
                  <a:pt x="3495358" y="6350"/>
                </a:lnTo>
                <a:lnTo>
                  <a:pt x="3495993" y="7303"/>
                </a:lnTo>
                <a:lnTo>
                  <a:pt x="3497580" y="9525"/>
                </a:lnTo>
                <a:lnTo>
                  <a:pt x="3499485" y="12065"/>
                </a:lnTo>
                <a:lnTo>
                  <a:pt x="3502343" y="19685"/>
                </a:lnTo>
                <a:lnTo>
                  <a:pt x="3506153" y="27305"/>
                </a:lnTo>
                <a:lnTo>
                  <a:pt x="3508059" y="30798"/>
                </a:lnTo>
                <a:lnTo>
                  <a:pt x="3510280" y="33973"/>
                </a:lnTo>
                <a:lnTo>
                  <a:pt x="3512820" y="36195"/>
                </a:lnTo>
                <a:lnTo>
                  <a:pt x="3513773" y="36830"/>
                </a:lnTo>
                <a:lnTo>
                  <a:pt x="3515043" y="37465"/>
                </a:lnTo>
                <a:lnTo>
                  <a:pt x="3536316" y="36830"/>
                </a:lnTo>
                <a:lnTo>
                  <a:pt x="3552190" y="36830"/>
                </a:lnTo>
                <a:lnTo>
                  <a:pt x="3562033" y="37465"/>
                </a:lnTo>
                <a:lnTo>
                  <a:pt x="3567748" y="37783"/>
                </a:lnTo>
                <a:lnTo>
                  <a:pt x="3573781" y="37783"/>
                </a:lnTo>
                <a:lnTo>
                  <a:pt x="3585528" y="36513"/>
                </a:lnTo>
                <a:lnTo>
                  <a:pt x="3591560" y="36195"/>
                </a:lnTo>
                <a:lnTo>
                  <a:pt x="3597275" y="36195"/>
                </a:lnTo>
                <a:lnTo>
                  <a:pt x="3603309" y="36513"/>
                </a:lnTo>
                <a:lnTo>
                  <a:pt x="3608705" y="37783"/>
                </a:lnTo>
                <a:lnTo>
                  <a:pt x="3611246" y="38418"/>
                </a:lnTo>
                <a:lnTo>
                  <a:pt x="3613468" y="39688"/>
                </a:lnTo>
                <a:lnTo>
                  <a:pt x="3615690" y="40958"/>
                </a:lnTo>
                <a:lnTo>
                  <a:pt x="3617913" y="42863"/>
                </a:lnTo>
                <a:lnTo>
                  <a:pt x="3622358" y="46990"/>
                </a:lnTo>
                <a:lnTo>
                  <a:pt x="3626486" y="52070"/>
                </a:lnTo>
                <a:lnTo>
                  <a:pt x="3630613" y="56198"/>
                </a:lnTo>
                <a:lnTo>
                  <a:pt x="3633470" y="60008"/>
                </a:lnTo>
                <a:lnTo>
                  <a:pt x="3636328" y="63818"/>
                </a:lnTo>
                <a:lnTo>
                  <a:pt x="3638234" y="63500"/>
                </a:lnTo>
                <a:lnTo>
                  <a:pt x="3640138" y="62548"/>
                </a:lnTo>
                <a:lnTo>
                  <a:pt x="3642360" y="60643"/>
                </a:lnTo>
                <a:lnTo>
                  <a:pt x="3644583" y="58738"/>
                </a:lnTo>
                <a:lnTo>
                  <a:pt x="3649345" y="53975"/>
                </a:lnTo>
                <a:lnTo>
                  <a:pt x="3653790" y="47625"/>
                </a:lnTo>
                <a:lnTo>
                  <a:pt x="3658553" y="41593"/>
                </a:lnTo>
                <a:lnTo>
                  <a:pt x="3663951" y="35560"/>
                </a:lnTo>
                <a:lnTo>
                  <a:pt x="3666173" y="33338"/>
                </a:lnTo>
                <a:lnTo>
                  <a:pt x="3668713" y="30798"/>
                </a:lnTo>
                <a:lnTo>
                  <a:pt x="3671571" y="28893"/>
                </a:lnTo>
                <a:lnTo>
                  <a:pt x="3674111" y="27940"/>
                </a:lnTo>
                <a:lnTo>
                  <a:pt x="3676650" y="27305"/>
                </a:lnTo>
                <a:lnTo>
                  <a:pt x="3678873" y="27305"/>
                </a:lnTo>
                <a:lnTo>
                  <a:pt x="3681413" y="27305"/>
                </a:lnTo>
                <a:lnTo>
                  <a:pt x="3683000" y="27940"/>
                </a:lnTo>
                <a:lnTo>
                  <a:pt x="3684588" y="28575"/>
                </a:lnTo>
                <a:lnTo>
                  <a:pt x="3686175" y="30163"/>
                </a:lnTo>
                <a:lnTo>
                  <a:pt x="3689033" y="32703"/>
                </a:lnTo>
                <a:lnTo>
                  <a:pt x="3691890" y="35878"/>
                </a:lnTo>
                <a:lnTo>
                  <a:pt x="3694748" y="38735"/>
                </a:lnTo>
                <a:lnTo>
                  <a:pt x="3696335" y="40005"/>
                </a:lnTo>
                <a:lnTo>
                  <a:pt x="3697923" y="40640"/>
                </a:lnTo>
                <a:lnTo>
                  <a:pt x="3699828" y="40958"/>
                </a:lnTo>
                <a:lnTo>
                  <a:pt x="3701733" y="41593"/>
                </a:lnTo>
                <a:lnTo>
                  <a:pt x="3703003" y="40958"/>
                </a:lnTo>
                <a:lnTo>
                  <a:pt x="3704273" y="40640"/>
                </a:lnTo>
                <a:lnTo>
                  <a:pt x="3706496" y="39370"/>
                </a:lnTo>
                <a:lnTo>
                  <a:pt x="3708718" y="36830"/>
                </a:lnTo>
                <a:lnTo>
                  <a:pt x="3710623" y="34608"/>
                </a:lnTo>
                <a:lnTo>
                  <a:pt x="3712528" y="32385"/>
                </a:lnTo>
                <a:lnTo>
                  <a:pt x="3714750" y="30480"/>
                </a:lnTo>
                <a:lnTo>
                  <a:pt x="3716338" y="30163"/>
                </a:lnTo>
                <a:lnTo>
                  <a:pt x="3717608" y="29845"/>
                </a:lnTo>
                <a:lnTo>
                  <a:pt x="3718878" y="29528"/>
                </a:lnTo>
                <a:lnTo>
                  <a:pt x="3720784" y="29845"/>
                </a:lnTo>
                <a:lnTo>
                  <a:pt x="3727768" y="30798"/>
                </a:lnTo>
                <a:lnTo>
                  <a:pt x="3733800" y="32703"/>
                </a:lnTo>
                <a:lnTo>
                  <a:pt x="3740150" y="34608"/>
                </a:lnTo>
                <a:lnTo>
                  <a:pt x="3745865" y="36830"/>
                </a:lnTo>
                <a:lnTo>
                  <a:pt x="3756661" y="41910"/>
                </a:lnTo>
                <a:lnTo>
                  <a:pt x="3766820" y="46038"/>
                </a:lnTo>
                <a:lnTo>
                  <a:pt x="3771900" y="47943"/>
                </a:lnTo>
                <a:lnTo>
                  <a:pt x="3776663" y="49530"/>
                </a:lnTo>
                <a:lnTo>
                  <a:pt x="3781109" y="50165"/>
                </a:lnTo>
                <a:lnTo>
                  <a:pt x="3786188" y="50483"/>
                </a:lnTo>
                <a:lnTo>
                  <a:pt x="3790633" y="50483"/>
                </a:lnTo>
                <a:lnTo>
                  <a:pt x="3795078" y="49848"/>
                </a:lnTo>
                <a:lnTo>
                  <a:pt x="3799840" y="47943"/>
                </a:lnTo>
                <a:lnTo>
                  <a:pt x="3804286" y="45720"/>
                </a:lnTo>
                <a:lnTo>
                  <a:pt x="3804603" y="44768"/>
                </a:lnTo>
                <a:lnTo>
                  <a:pt x="3804286" y="44133"/>
                </a:lnTo>
                <a:lnTo>
                  <a:pt x="3803015" y="42228"/>
                </a:lnTo>
                <a:lnTo>
                  <a:pt x="3800793" y="39688"/>
                </a:lnTo>
                <a:lnTo>
                  <a:pt x="3797300" y="36830"/>
                </a:lnTo>
                <a:lnTo>
                  <a:pt x="3793173" y="34608"/>
                </a:lnTo>
                <a:lnTo>
                  <a:pt x="3789046" y="32385"/>
                </a:lnTo>
                <a:lnTo>
                  <a:pt x="3784918" y="30798"/>
                </a:lnTo>
                <a:lnTo>
                  <a:pt x="3783013" y="30480"/>
                </a:lnTo>
                <a:lnTo>
                  <a:pt x="3781109" y="30480"/>
                </a:lnTo>
                <a:lnTo>
                  <a:pt x="3784918" y="28893"/>
                </a:lnTo>
                <a:lnTo>
                  <a:pt x="3789046" y="27940"/>
                </a:lnTo>
                <a:lnTo>
                  <a:pt x="3793173" y="27305"/>
                </a:lnTo>
                <a:lnTo>
                  <a:pt x="3796983" y="26353"/>
                </a:lnTo>
                <a:lnTo>
                  <a:pt x="3804920" y="25718"/>
                </a:lnTo>
                <a:lnTo>
                  <a:pt x="3812858" y="26035"/>
                </a:lnTo>
                <a:lnTo>
                  <a:pt x="3820795" y="27305"/>
                </a:lnTo>
                <a:lnTo>
                  <a:pt x="3828734" y="28575"/>
                </a:lnTo>
                <a:lnTo>
                  <a:pt x="3836671" y="30480"/>
                </a:lnTo>
                <a:lnTo>
                  <a:pt x="3844608" y="33338"/>
                </a:lnTo>
                <a:lnTo>
                  <a:pt x="3860165" y="38418"/>
                </a:lnTo>
                <a:lnTo>
                  <a:pt x="3875405" y="44450"/>
                </a:lnTo>
                <a:lnTo>
                  <a:pt x="3883025" y="46990"/>
                </a:lnTo>
                <a:lnTo>
                  <a:pt x="3890645" y="49530"/>
                </a:lnTo>
                <a:lnTo>
                  <a:pt x="3897630" y="51435"/>
                </a:lnTo>
                <a:lnTo>
                  <a:pt x="3905250" y="52705"/>
                </a:lnTo>
                <a:lnTo>
                  <a:pt x="3907790" y="53340"/>
                </a:lnTo>
                <a:lnTo>
                  <a:pt x="3910648" y="53340"/>
                </a:lnTo>
                <a:lnTo>
                  <a:pt x="3913505" y="52705"/>
                </a:lnTo>
                <a:lnTo>
                  <a:pt x="3916363" y="52388"/>
                </a:lnTo>
                <a:lnTo>
                  <a:pt x="3922395" y="50483"/>
                </a:lnTo>
                <a:lnTo>
                  <a:pt x="3927793" y="48578"/>
                </a:lnTo>
                <a:lnTo>
                  <a:pt x="3933825" y="46355"/>
                </a:lnTo>
                <a:lnTo>
                  <a:pt x="3939858" y="44768"/>
                </a:lnTo>
                <a:lnTo>
                  <a:pt x="3943033" y="44133"/>
                </a:lnTo>
                <a:lnTo>
                  <a:pt x="3945890" y="43815"/>
                </a:lnTo>
                <a:lnTo>
                  <a:pt x="3949065" y="43815"/>
                </a:lnTo>
                <a:lnTo>
                  <a:pt x="3951923" y="44133"/>
                </a:lnTo>
                <a:lnTo>
                  <a:pt x="3953193" y="44450"/>
                </a:lnTo>
                <a:lnTo>
                  <a:pt x="3954463" y="44768"/>
                </a:lnTo>
                <a:lnTo>
                  <a:pt x="3957638" y="46990"/>
                </a:lnTo>
                <a:lnTo>
                  <a:pt x="3965575" y="52705"/>
                </a:lnTo>
                <a:lnTo>
                  <a:pt x="3970973" y="55563"/>
                </a:lnTo>
                <a:lnTo>
                  <a:pt x="3976053" y="57785"/>
                </a:lnTo>
                <a:lnTo>
                  <a:pt x="3978910" y="58738"/>
                </a:lnTo>
                <a:lnTo>
                  <a:pt x="3981768" y="59373"/>
                </a:lnTo>
                <a:lnTo>
                  <a:pt x="3984943" y="59690"/>
                </a:lnTo>
                <a:lnTo>
                  <a:pt x="3987800" y="59373"/>
                </a:lnTo>
                <a:lnTo>
                  <a:pt x="3990023" y="58738"/>
                </a:lnTo>
                <a:lnTo>
                  <a:pt x="3991610" y="58103"/>
                </a:lnTo>
                <a:lnTo>
                  <a:pt x="3993198" y="56833"/>
                </a:lnTo>
                <a:lnTo>
                  <a:pt x="3993833" y="55880"/>
                </a:lnTo>
                <a:lnTo>
                  <a:pt x="3994785" y="54293"/>
                </a:lnTo>
                <a:lnTo>
                  <a:pt x="3995103" y="52388"/>
                </a:lnTo>
                <a:lnTo>
                  <a:pt x="3995420" y="48895"/>
                </a:lnTo>
                <a:lnTo>
                  <a:pt x="3995420" y="44768"/>
                </a:lnTo>
                <a:lnTo>
                  <a:pt x="3995738" y="40958"/>
                </a:lnTo>
                <a:lnTo>
                  <a:pt x="3996055" y="39688"/>
                </a:lnTo>
                <a:lnTo>
                  <a:pt x="3997008" y="38100"/>
                </a:lnTo>
                <a:lnTo>
                  <a:pt x="3997643" y="36513"/>
                </a:lnTo>
                <a:lnTo>
                  <a:pt x="3999230" y="35560"/>
                </a:lnTo>
                <a:lnTo>
                  <a:pt x="4000818" y="34290"/>
                </a:lnTo>
                <a:lnTo>
                  <a:pt x="4002723" y="33655"/>
                </a:lnTo>
                <a:lnTo>
                  <a:pt x="4006215" y="32385"/>
                </a:lnTo>
                <a:lnTo>
                  <a:pt x="4010025" y="32068"/>
                </a:lnTo>
                <a:lnTo>
                  <a:pt x="4014153" y="32068"/>
                </a:lnTo>
                <a:lnTo>
                  <a:pt x="4018280" y="32703"/>
                </a:lnTo>
                <a:lnTo>
                  <a:pt x="4022725" y="33973"/>
                </a:lnTo>
                <a:lnTo>
                  <a:pt x="4031298" y="36830"/>
                </a:lnTo>
                <a:lnTo>
                  <a:pt x="4039870" y="40005"/>
                </a:lnTo>
                <a:lnTo>
                  <a:pt x="4043998" y="40958"/>
                </a:lnTo>
                <a:lnTo>
                  <a:pt x="4048125" y="42228"/>
                </a:lnTo>
                <a:lnTo>
                  <a:pt x="4052253" y="42863"/>
                </a:lnTo>
                <a:lnTo>
                  <a:pt x="4056063" y="42863"/>
                </a:lnTo>
                <a:lnTo>
                  <a:pt x="4059873" y="42545"/>
                </a:lnTo>
                <a:lnTo>
                  <a:pt x="4063365" y="41593"/>
                </a:lnTo>
                <a:lnTo>
                  <a:pt x="4062413" y="45403"/>
                </a:lnTo>
                <a:lnTo>
                  <a:pt x="4061460" y="48578"/>
                </a:lnTo>
                <a:lnTo>
                  <a:pt x="4059873" y="52070"/>
                </a:lnTo>
                <a:lnTo>
                  <a:pt x="4058285" y="54610"/>
                </a:lnTo>
                <a:lnTo>
                  <a:pt x="4056380" y="56833"/>
                </a:lnTo>
                <a:lnTo>
                  <a:pt x="4054475" y="58738"/>
                </a:lnTo>
                <a:lnTo>
                  <a:pt x="4052253" y="60643"/>
                </a:lnTo>
                <a:lnTo>
                  <a:pt x="4050030" y="61913"/>
                </a:lnTo>
                <a:lnTo>
                  <a:pt x="4047490" y="62865"/>
                </a:lnTo>
                <a:lnTo>
                  <a:pt x="4044950" y="63818"/>
                </a:lnTo>
                <a:lnTo>
                  <a:pt x="4041775" y="64135"/>
                </a:lnTo>
                <a:lnTo>
                  <a:pt x="4038918" y="64453"/>
                </a:lnTo>
                <a:lnTo>
                  <a:pt x="4035425" y="64135"/>
                </a:lnTo>
                <a:lnTo>
                  <a:pt x="4031933" y="63818"/>
                </a:lnTo>
                <a:lnTo>
                  <a:pt x="4024948" y="62230"/>
                </a:lnTo>
                <a:lnTo>
                  <a:pt x="4027805" y="64453"/>
                </a:lnTo>
                <a:lnTo>
                  <a:pt x="4030028" y="66358"/>
                </a:lnTo>
                <a:lnTo>
                  <a:pt x="4032250" y="68580"/>
                </a:lnTo>
                <a:lnTo>
                  <a:pt x="4033838" y="70485"/>
                </a:lnTo>
                <a:lnTo>
                  <a:pt x="4035425" y="72708"/>
                </a:lnTo>
                <a:lnTo>
                  <a:pt x="4036060" y="74930"/>
                </a:lnTo>
                <a:lnTo>
                  <a:pt x="4037013" y="76835"/>
                </a:lnTo>
                <a:lnTo>
                  <a:pt x="4037330" y="79058"/>
                </a:lnTo>
                <a:lnTo>
                  <a:pt x="4037330" y="80963"/>
                </a:lnTo>
                <a:lnTo>
                  <a:pt x="4037013" y="83503"/>
                </a:lnTo>
                <a:lnTo>
                  <a:pt x="4035743" y="87948"/>
                </a:lnTo>
                <a:lnTo>
                  <a:pt x="4034155" y="92075"/>
                </a:lnTo>
                <a:lnTo>
                  <a:pt x="4031933" y="96520"/>
                </a:lnTo>
                <a:lnTo>
                  <a:pt x="4027488" y="106045"/>
                </a:lnTo>
                <a:lnTo>
                  <a:pt x="4025583" y="110808"/>
                </a:lnTo>
                <a:lnTo>
                  <a:pt x="4023995" y="115888"/>
                </a:lnTo>
                <a:lnTo>
                  <a:pt x="4023360" y="120968"/>
                </a:lnTo>
                <a:lnTo>
                  <a:pt x="4023360" y="123825"/>
                </a:lnTo>
                <a:lnTo>
                  <a:pt x="4023360" y="126365"/>
                </a:lnTo>
                <a:lnTo>
                  <a:pt x="4023995" y="128905"/>
                </a:lnTo>
                <a:lnTo>
                  <a:pt x="4024948" y="131763"/>
                </a:lnTo>
                <a:lnTo>
                  <a:pt x="4025900" y="134620"/>
                </a:lnTo>
                <a:lnTo>
                  <a:pt x="4027488" y="137795"/>
                </a:lnTo>
                <a:lnTo>
                  <a:pt x="4030028" y="136525"/>
                </a:lnTo>
                <a:lnTo>
                  <a:pt x="4032250" y="134938"/>
                </a:lnTo>
                <a:lnTo>
                  <a:pt x="4036378" y="131128"/>
                </a:lnTo>
                <a:lnTo>
                  <a:pt x="4038283" y="129223"/>
                </a:lnTo>
                <a:lnTo>
                  <a:pt x="4040823" y="128270"/>
                </a:lnTo>
                <a:lnTo>
                  <a:pt x="4043363" y="127000"/>
                </a:lnTo>
                <a:lnTo>
                  <a:pt x="4044950" y="127000"/>
                </a:lnTo>
                <a:lnTo>
                  <a:pt x="4046855" y="127000"/>
                </a:lnTo>
                <a:lnTo>
                  <a:pt x="4050983" y="126048"/>
                </a:lnTo>
                <a:lnTo>
                  <a:pt x="4054158" y="124460"/>
                </a:lnTo>
                <a:lnTo>
                  <a:pt x="4055428" y="123825"/>
                </a:lnTo>
                <a:lnTo>
                  <a:pt x="4056063" y="122555"/>
                </a:lnTo>
                <a:lnTo>
                  <a:pt x="4057015" y="121603"/>
                </a:lnTo>
                <a:lnTo>
                  <a:pt x="4057333" y="120333"/>
                </a:lnTo>
                <a:lnTo>
                  <a:pt x="4057650" y="117793"/>
                </a:lnTo>
                <a:lnTo>
                  <a:pt x="4057333" y="114935"/>
                </a:lnTo>
                <a:lnTo>
                  <a:pt x="4056380" y="112078"/>
                </a:lnTo>
                <a:lnTo>
                  <a:pt x="4055110" y="108585"/>
                </a:lnTo>
                <a:lnTo>
                  <a:pt x="4051935" y="101600"/>
                </a:lnTo>
                <a:lnTo>
                  <a:pt x="4050983" y="97790"/>
                </a:lnTo>
                <a:lnTo>
                  <a:pt x="4049713" y="93980"/>
                </a:lnTo>
                <a:lnTo>
                  <a:pt x="4049078" y="89853"/>
                </a:lnTo>
                <a:lnTo>
                  <a:pt x="4048443" y="85725"/>
                </a:lnTo>
                <a:lnTo>
                  <a:pt x="4049395" y="81915"/>
                </a:lnTo>
                <a:lnTo>
                  <a:pt x="4050030" y="79693"/>
                </a:lnTo>
                <a:lnTo>
                  <a:pt x="4050983" y="77788"/>
                </a:lnTo>
                <a:lnTo>
                  <a:pt x="4052888" y="74295"/>
                </a:lnTo>
                <a:lnTo>
                  <a:pt x="4054158" y="72073"/>
                </a:lnTo>
                <a:lnTo>
                  <a:pt x="4056063" y="70803"/>
                </a:lnTo>
                <a:lnTo>
                  <a:pt x="4057968" y="70168"/>
                </a:lnTo>
                <a:lnTo>
                  <a:pt x="4059873" y="70168"/>
                </a:lnTo>
                <a:lnTo>
                  <a:pt x="4061778" y="70803"/>
                </a:lnTo>
                <a:lnTo>
                  <a:pt x="4063683" y="72073"/>
                </a:lnTo>
                <a:lnTo>
                  <a:pt x="4065905" y="73025"/>
                </a:lnTo>
                <a:lnTo>
                  <a:pt x="4070350" y="76200"/>
                </a:lnTo>
                <a:lnTo>
                  <a:pt x="4075748" y="79693"/>
                </a:lnTo>
                <a:lnTo>
                  <a:pt x="4078288" y="80645"/>
                </a:lnTo>
                <a:lnTo>
                  <a:pt x="4081145" y="81598"/>
                </a:lnTo>
                <a:lnTo>
                  <a:pt x="4084003" y="81915"/>
                </a:lnTo>
                <a:lnTo>
                  <a:pt x="4087178" y="81598"/>
                </a:lnTo>
                <a:lnTo>
                  <a:pt x="4089400" y="80645"/>
                </a:lnTo>
                <a:lnTo>
                  <a:pt x="4093210" y="78105"/>
                </a:lnTo>
                <a:lnTo>
                  <a:pt x="4102418" y="70485"/>
                </a:lnTo>
                <a:lnTo>
                  <a:pt x="4111943" y="63500"/>
                </a:lnTo>
                <a:lnTo>
                  <a:pt x="4115435" y="60960"/>
                </a:lnTo>
                <a:lnTo>
                  <a:pt x="4116705" y="60008"/>
                </a:lnTo>
                <a:lnTo>
                  <a:pt x="4117975" y="60325"/>
                </a:lnTo>
                <a:lnTo>
                  <a:pt x="4119563" y="61913"/>
                </a:lnTo>
                <a:lnTo>
                  <a:pt x="4124325" y="66040"/>
                </a:lnTo>
                <a:lnTo>
                  <a:pt x="4130358" y="71438"/>
                </a:lnTo>
                <a:lnTo>
                  <a:pt x="4133850" y="73660"/>
                </a:lnTo>
                <a:lnTo>
                  <a:pt x="4137343" y="75565"/>
                </a:lnTo>
                <a:lnTo>
                  <a:pt x="4140518" y="76518"/>
                </a:lnTo>
                <a:lnTo>
                  <a:pt x="4143693" y="77470"/>
                </a:lnTo>
                <a:lnTo>
                  <a:pt x="4145280" y="76835"/>
                </a:lnTo>
                <a:lnTo>
                  <a:pt x="4146550" y="76518"/>
                </a:lnTo>
                <a:lnTo>
                  <a:pt x="4147820" y="76200"/>
                </a:lnTo>
                <a:lnTo>
                  <a:pt x="4148773" y="74930"/>
                </a:lnTo>
                <a:lnTo>
                  <a:pt x="4150360" y="73660"/>
                </a:lnTo>
                <a:lnTo>
                  <a:pt x="4151313" y="72073"/>
                </a:lnTo>
                <a:lnTo>
                  <a:pt x="4152265" y="69850"/>
                </a:lnTo>
                <a:lnTo>
                  <a:pt x="4153218" y="66993"/>
                </a:lnTo>
                <a:lnTo>
                  <a:pt x="4153535" y="64135"/>
                </a:lnTo>
                <a:lnTo>
                  <a:pt x="4154170" y="60325"/>
                </a:lnTo>
                <a:lnTo>
                  <a:pt x="4154488" y="52070"/>
                </a:lnTo>
                <a:lnTo>
                  <a:pt x="4157980" y="51435"/>
                </a:lnTo>
                <a:lnTo>
                  <a:pt x="4160838" y="51753"/>
                </a:lnTo>
                <a:lnTo>
                  <a:pt x="4163378" y="52388"/>
                </a:lnTo>
                <a:lnTo>
                  <a:pt x="4165283" y="53975"/>
                </a:lnTo>
                <a:lnTo>
                  <a:pt x="4166553" y="55880"/>
                </a:lnTo>
                <a:lnTo>
                  <a:pt x="4167823" y="58103"/>
                </a:lnTo>
                <a:lnTo>
                  <a:pt x="4168458" y="60325"/>
                </a:lnTo>
                <a:lnTo>
                  <a:pt x="4169410" y="62865"/>
                </a:lnTo>
                <a:lnTo>
                  <a:pt x="4170363" y="68580"/>
                </a:lnTo>
                <a:lnTo>
                  <a:pt x="4171315" y="71438"/>
                </a:lnTo>
                <a:lnTo>
                  <a:pt x="4172268" y="73660"/>
                </a:lnTo>
                <a:lnTo>
                  <a:pt x="4173538" y="75883"/>
                </a:lnTo>
                <a:lnTo>
                  <a:pt x="4174808" y="77788"/>
                </a:lnTo>
                <a:lnTo>
                  <a:pt x="4176713" y="78740"/>
                </a:lnTo>
                <a:lnTo>
                  <a:pt x="4178935" y="79693"/>
                </a:lnTo>
                <a:lnTo>
                  <a:pt x="4181793" y="80645"/>
                </a:lnTo>
                <a:lnTo>
                  <a:pt x="4184015" y="80963"/>
                </a:lnTo>
                <a:lnTo>
                  <a:pt x="4186238" y="80963"/>
                </a:lnTo>
                <a:lnTo>
                  <a:pt x="4188143" y="80963"/>
                </a:lnTo>
                <a:lnTo>
                  <a:pt x="4190048" y="80328"/>
                </a:lnTo>
                <a:lnTo>
                  <a:pt x="4191635" y="79058"/>
                </a:lnTo>
                <a:lnTo>
                  <a:pt x="4192905" y="78105"/>
                </a:lnTo>
                <a:lnTo>
                  <a:pt x="4194175" y="76200"/>
                </a:lnTo>
                <a:lnTo>
                  <a:pt x="4196080" y="72390"/>
                </a:lnTo>
                <a:lnTo>
                  <a:pt x="4197668" y="67945"/>
                </a:lnTo>
                <a:lnTo>
                  <a:pt x="4198938" y="62548"/>
                </a:lnTo>
                <a:lnTo>
                  <a:pt x="4199890" y="56833"/>
                </a:lnTo>
                <a:lnTo>
                  <a:pt x="4206558" y="62230"/>
                </a:lnTo>
                <a:lnTo>
                  <a:pt x="4213543" y="66993"/>
                </a:lnTo>
                <a:lnTo>
                  <a:pt x="4219893" y="71755"/>
                </a:lnTo>
                <a:lnTo>
                  <a:pt x="4226243" y="75883"/>
                </a:lnTo>
                <a:lnTo>
                  <a:pt x="4232593" y="79058"/>
                </a:lnTo>
                <a:lnTo>
                  <a:pt x="4238625" y="81915"/>
                </a:lnTo>
                <a:lnTo>
                  <a:pt x="4244975" y="84138"/>
                </a:lnTo>
                <a:lnTo>
                  <a:pt x="4251643" y="86043"/>
                </a:lnTo>
                <a:lnTo>
                  <a:pt x="4257993" y="86678"/>
                </a:lnTo>
                <a:lnTo>
                  <a:pt x="4264343" y="86995"/>
                </a:lnTo>
                <a:lnTo>
                  <a:pt x="4271010" y="86360"/>
                </a:lnTo>
                <a:lnTo>
                  <a:pt x="4277995" y="85090"/>
                </a:lnTo>
                <a:lnTo>
                  <a:pt x="4284980" y="82868"/>
                </a:lnTo>
                <a:lnTo>
                  <a:pt x="4292600" y="80010"/>
                </a:lnTo>
                <a:lnTo>
                  <a:pt x="4300538" y="76200"/>
                </a:lnTo>
                <a:lnTo>
                  <a:pt x="4308793" y="71438"/>
                </a:lnTo>
                <a:lnTo>
                  <a:pt x="4316413" y="78105"/>
                </a:lnTo>
                <a:lnTo>
                  <a:pt x="4324033" y="84773"/>
                </a:lnTo>
                <a:lnTo>
                  <a:pt x="4331018" y="92075"/>
                </a:lnTo>
                <a:lnTo>
                  <a:pt x="4338638" y="98743"/>
                </a:lnTo>
                <a:lnTo>
                  <a:pt x="4346575" y="105093"/>
                </a:lnTo>
                <a:lnTo>
                  <a:pt x="4351020" y="108268"/>
                </a:lnTo>
                <a:lnTo>
                  <a:pt x="4355148" y="110808"/>
                </a:lnTo>
                <a:lnTo>
                  <a:pt x="4360228" y="113030"/>
                </a:lnTo>
                <a:lnTo>
                  <a:pt x="4364990" y="115570"/>
                </a:lnTo>
                <a:lnTo>
                  <a:pt x="4370070" y="117158"/>
                </a:lnTo>
                <a:lnTo>
                  <a:pt x="4375468" y="119063"/>
                </a:lnTo>
                <a:lnTo>
                  <a:pt x="4376420" y="115570"/>
                </a:lnTo>
                <a:lnTo>
                  <a:pt x="4377055" y="112078"/>
                </a:lnTo>
                <a:lnTo>
                  <a:pt x="4377373" y="109538"/>
                </a:lnTo>
                <a:lnTo>
                  <a:pt x="4377373" y="106680"/>
                </a:lnTo>
                <a:lnTo>
                  <a:pt x="4377055" y="104458"/>
                </a:lnTo>
                <a:lnTo>
                  <a:pt x="4376420" y="102235"/>
                </a:lnTo>
                <a:lnTo>
                  <a:pt x="4375468" y="100330"/>
                </a:lnTo>
                <a:lnTo>
                  <a:pt x="4374515" y="98743"/>
                </a:lnTo>
                <a:lnTo>
                  <a:pt x="4373245" y="97790"/>
                </a:lnTo>
                <a:lnTo>
                  <a:pt x="4371658" y="96203"/>
                </a:lnTo>
                <a:lnTo>
                  <a:pt x="4368800" y="94298"/>
                </a:lnTo>
                <a:lnTo>
                  <a:pt x="4364990" y="92710"/>
                </a:lnTo>
                <a:lnTo>
                  <a:pt x="4360863" y="91758"/>
                </a:lnTo>
                <a:lnTo>
                  <a:pt x="4364355" y="88900"/>
                </a:lnTo>
                <a:lnTo>
                  <a:pt x="4367530" y="87630"/>
                </a:lnTo>
                <a:lnTo>
                  <a:pt x="4370705" y="86360"/>
                </a:lnTo>
                <a:lnTo>
                  <a:pt x="4374198" y="86043"/>
                </a:lnTo>
                <a:lnTo>
                  <a:pt x="4377373" y="86043"/>
                </a:lnTo>
                <a:lnTo>
                  <a:pt x="4380865" y="86678"/>
                </a:lnTo>
                <a:lnTo>
                  <a:pt x="4387533" y="88583"/>
                </a:lnTo>
                <a:lnTo>
                  <a:pt x="4395470" y="90805"/>
                </a:lnTo>
                <a:lnTo>
                  <a:pt x="4399598" y="91758"/>
                </a:lnTo>
                <a:lnTo>
                  <a:pt x="4404360" y="92075"/>
                </a:lnTo>
                <a:lnTo>
                  <a:pt x="4409123" y="92393"/>
                </a:lnTo>
                <a:lnTo>
                  <a:pt x="4414203" y="91758"/>
                </a:lnTo>
                <a:lnTo>
                  <a:pt x="4419600" y="90805"/>
                </a:lnTo>
                <a:lnTo>
                  <a:pt x="4425633" y="88900"/>
                </a:lnTo>
                <a:lnTo>
                  <a:pt x="4427220" y="88900"/>
                </a:lnTo>
                <a:lnTo>
                  <a:pt x="4428490" y="88583"/>
                </a:lnTo>
                <a:lnTo>
                  <a:pt x="4429760" y="87948"/>
                </a:lnTo>
                <a:lnTo>
                  <a:pt x="4431030" y="87630"/>
                </a:lnTo>
                <a:lnTo>
                  <a:pt x="4432935" y="85090"/>
                </a:lnTo>
                <a:lnTo>
                  <a:pt x="4434840" y="82550"/>
                </a:lnTo>
                <a:lnTo>
                  <a:pt x="4436428" y="79693"/>
                </a:lnTo>
                <a:lnTo>
                  <a:pt x="4437380" y="76200"/>
                </a:lnTo>
                <a:lnTo>
                  <a:pt x="4439285" y="67945"/>
                </a:lnTo>
                <a:lnTo>
                  <a:pt x="4441190" y="60008"/>
                </a:lnTo>
                <a:lnTo>
                  <a:pt x="4442460" y="55880"/>
                </a:lnTo>
                <a:lnTo>
                  <a:pt x="4443413" y="52070"/>
                </a:lnTo>
                <a:lnTo>
                  <a:pt x="4445000" y="48895"/>
                </a:lnTo>
                <a:lnTo>
                  <a:pt x="4446588" y="46038"/>
                </a:lnTo>
                <a:lnTo>
                  <a:pt x="4448493" y="43815"/>
                </a:lnTo>
                <a:lnTo>
                  <a:pt x="4451033" y="42228"/>
                </a:lnTo>
                <a:lnTo>
                  <a:pt x="4453255" y="44450"/>
                </a:lnTo>
                <a:lnTo>
                  <a:pt x="4455478" y="46038"/>
                </a:lnTo>
                <a:lnTo>
                  <a:pt x="4457700" y="46990"/>
                </a:lnTo>
                <a:lnTo>
                  <a:pt x="4459923" y="47943"/>
                </a:lnTo>
                <a:lnTo>
                  <a:pt x="4462463" y="48260"/>
                </a:lnTo>
                <a:lnTo>
                  <a:pt x="4464685" y="48578"/>
                </a:lnTo>
                <a:lnTo>
                  <a:pt x="4466908" y="48260"/>
                </a:lnTo>
                <a:lnTo>
                  <a:pt x="4468813" y="47943"/>
                </a:lnTo>
                <a:lnTo>
                  <a:pt x="4471035" y="47625"/>
                </a:lnTo>
                <a:lnTo>
                  <a:pt x="4472940" y="46355"/>
                </a:lnTo>
                <a:lnTo>
                  <a:pt x="4477068" y="44133"/>
                </a:lnTo>
                <a:lnTo>
                  <a:pt x="4480878" y="41593"/>
                </a:lnTo>
                <a:lnTo>
                  <a:pt x="4484688" y="38100"/>
                </a:lnTo>
                <a:lnTo>
                  <a:pt x="4491355" y="30480"/>
                </a:lnTo>
                <a:lnTo>
                  <a:pt x="4498023" y="23495"/>
                </a:lnTo>
                <a:lnTo>
                  <a:pt x="4501515" y="20003"/>
                </a:lnTo>
                <a:lnTo>
                  <a:pt x="4504690" y="17463"/>
                </a:lnTo>
                <a:lnTo>
                  <a:pt x="4507865" y="15240"/>
                </a:lnTo>
                <a:lnTo>
                  <a:pt x="4511040" y="13970"/>
                </a:lnTo>
                <a:lnTo>
                  <a:pt x="4512945" y="13970"/>
                </a:lnTo>
                <a:lnTo>
                  <a:pt x="4514850" y="13970"/>
                </a:lnTo>
                <a:lnTo>
                  <a:pt x="4519295" y="14605"/>
                </a:lnTo>
                <a:lnTo>
                  <a:pt x="4525010" y="16510"/>
                </a:lnTo>
                <a:lnTo>
                  <a:pt x="4530725" y="18415"/>
                </a:lnTo>
                <a:lnTo>
                  <a:pt x="4537075" y="20320"/>
                </a:lnTo>
                <a:lnTo>
                  <a:pt x="4543425" y="21908"/>
                </a:lnTo>
                <a:lnTo>
                  <a:pt x="4546283" y="22225"/>
                </a:lnTo>
                <a:lnTo>
                  <a:pt x="4549458" y="22543"/>
                </a:lnTo>
                <a:lnTo>
                  <a:pt x="4552950" y="22543"/>
                </a:lnTo>
                <a:lnTo>
                  <a:pt x="4555808" y="22225"/>
                </a:lnTo>
                <a:lnTo>
                  <a:pt x="4562158" y="21590"/>
                </a:lnTo>
                <a:lnTo>
                  <a:pt x="4569143" y="21273"/>
                </a:lnTo>
                <a:lnTo>
                  <a:pt x="4576128" y="20638"/>
                </a:lnTo>
                <a:lnTo>
                  <a:pt x="4583430" y="20638"/>
                </a:lnTo>
                <a:lnTo>
                  <a:pt x="4591368" y="20638"/>
                </a:lnTo>
                <a:lnTo>
                  <a:pt x="4598988" y="21590"/>
                </a:lnTo>
                <a:lnTo>
                  <a:pt x="4615498" y="22860"/>
                </a:lnTo>
                <a:lnTo>
                  <a:pt x="4632643" y="25400"/>
                </a:lnTo>
                <a:lnTo>
                  <a:pt x="4650423" y="28258"/>
                </a:lnTo>
                <a:lnTo>
                  <a:pt x="4668838" y="32068"/>
                </a:lnTo>
                <a:lnTo>
                  <a:pt x="4688205" y="36513"/>
                </a:lnTo>
                <a:lnTo>
                  <a:pt x="4707573" y="40958"/>
                </a:lnTo>
                <a:lnTo>
                  <a:pt x="4726623" y="46038"/>
                </a:lnTo>
                <a:lnTo>
                  <a:pt x="4765993" y="56833"/>
                </a:lnTo>
                <a:lnTo>
                  <a:pt x="4841240" y="78423"/>
                </a:lnTo>
                <a:lnTo>
                  <a:pt x="4845050" y="79058"/>
                </a:lnTo>
                <a:lnTo>
                  <a:pt x="4849178" y="79058"/>
                </a:lnTo>
                <a:lnTo>
                  <a:pt x="4853940" y="78740"/>
                </a:lnTo>
                <a:lnTo>
                  <a:pt x="4858385" y="78105"/>
                </a:lnTo>
                <a:lnTo>
                  <a:pt x="4867593" y="76518"/>
                </a:lnTo>
                <a:lnTo>
                  <a:pt x="4872673" y="75883"/>
                </a:lnTo>
                <a:lnTo>
                  <a:pt x="4877118" y="75883"/>
                </a:lnTo>
                <a:lnTo>
                  <a:pt x="4881563" y="75883"/>
                </a:lnTo>
                <a:lnTo>
                  <a:pt x="4886008" y="76835"/>
                </a:lnTo>
                <a:lnTo>
                  <a:pt x="4887595" y="77788"/>
                </a:lnTo>
                <a:lnTo>
                  <a:pt x="4889500" y="78423"/>
                </a:lnTo>
                <a:lnTo>
                  <a:pt x="4891405" y="79693"/>
                </a:lnTo>
                <a:lnTo>
                  <a:pt x="4892993" y="80963"/>
                </a:lnTo>
                <a:lnTo>
                  <a:pt x="4894580" y="82868"/>
                </a:lnTo>
                <a:lnTo>
                  <a:pt x="4896168" y="84773"/>
                </a:lnTo>
                <a:lnTo>
                  <a:pt x="4897120" y="86995"/>
                </a:lnTo>
                <a:lnTo>
                  <a:pt x="4898390" y="89853"/>
                </a:lnTo>
                <a:lnTo>
                  <a:pt x="4899025" y="92710"/>
                </a:lnTo>
                <a:lnTo>
                  <a:pt x="4899660" y="96203"/>
                </a:lnTo>
                <a:lnTo>
                  <a:pt x="4900613" y="100013"/>
                </a:lnTo>
                <a:lnTo>
                  <a:pt x="4900930" y="104140"/>
                </a:lnTo>
                <a:lnTo>
                  <a:pt x="4904105" y="106045"/>
                </a:lnTo>
                <a:lnTo>
                  <a:pt x="4906963" y="106680"/>
                </a:lnTo>
                <a:lnTo>
                  <a:pt x="4909185" y="106363"/>
                </a:lnTo>
                <a:lnTo>
                  <a:pt x="4911408" y="105728"/>
                </a:lnTo>
                <a:lnTo>
                  <a:pt x="4913313" y="104458"/>
                </a:lnTo>
                <a:lnTo>
                  <a:pt x="4914900" y="102553"/>
                </a:lnTo>
                <a:lnTo>
                  <a:pt x="4916805" y="100648"/>
                </a:lnTo>
                <a:lnTo>
                  <a:pt x="4918393" y="98425"/>
                </a:lnTo>
                <a:lnTo>
                  <a:pt x="4920933" y="93663"/>
                </a:lnTo>
                <a:lnTo>
                  <a:pt x="4922520" y="91123"/>
                </a:lnTo>
                <a:lnTo>
                  <a:pt x="4923790" y="89535"/>
                </a:lnTo>
                <a:lnTo>
                  <a:pt x="4925695" y="87948"/>
                </a:lnTo>
                <a:lnTo>
                  <a:pt x="4927600" y="86360"/>
                </a:lnTo>
                <a:lnTo>
                  <a:pt x="4929823" y="86043"/>
                </a:lnTo>
                <a:lnTo>
                  <a:pt x="4932680" y="86043"/>
                </a:lnTo>
                <a:lnTo>
                  <a:pt x="4951095" y="91123"/>
                </a:lnTo>
                <a:lnTo>
                  <a:pt x="4969193" y="95885"/>
                </a:lnTo>
                <a:lnTo>
                  <a:pt x="5004118" y="104458"/>
                </a:lnTo>
                <a:lnTo>
                  <a:pt x="5037773" y="112395"/>
                </a:lnTo>
                <a:lnTo>
                  <a:pt x="5053965" y="116205"/>
                </a:lnTo>
                <a:lnTo>
                  <a:pt x="5069523" y="120333"/>
                </a:lnTo>
                <a:lnTo>
                  <a:pt x="5085080" y="124778"/>
                </a:lnTo>
                <a:lnTo>
                  <a:pt x="5099685" y="129223"/>
                </a:lnTo>
                <a:lnTo>
                  <a:pt x="5114290" y="134620"/>
                </a:lnTo>
                <a:lnTo>
                  <a:pt x="5128260" y="140653"/>
                </a:lnTo>
                <a:lnTo>
                  <a:pt x="5135245" y="144145"/>
                </a:lnTo>
                <a:lnTo>
                  <a:pt x="5141913" y="147638"/>
                </a:lnTo>
                <a:lnTo>
                  <a:pt x="5148263" y="151130"/>
                </a:lnTo>
                <a:lnTo>
                  <a:pt x="5154613" y="154940"/>
                </a:lnTo>
                <a:lnTo>
                  <a:pt x="5161280" y="159068"/>
                </a:lnTo>
                <a:lnTo>
                  <a:pt x="5167630" y="163195"/>
                </a:lnTo>
                <a:lnTo>
                  <a:pt x="5173663" y="168275"/>
                </a:lnTo>
                <a:lnTo>
                  <a:pt x="5179695" y="173038"/>
                </a:lnTo>
                <a:lnTo>
                  <a:pt x="5175885" y="174943"/>
                </a:lnTo>
                <a:lnTo>
                  <a:pt x="5172075" y="176530"/>
                </a:lnTo>
                <a:lnTo>
                  <a:pt x="5168265" y="178118"/>
                </a:lnTo>
                <a:lnTo>
                  <a:pt x="5165090" y="178753"/>
                </a:lnTo>
                <a:lnTo>
                  <a:pt x="5161280" y="179070"/>
                </a:lnTo>
                <a:lnTo>
                  <a:pt x="5157788" y="179070"/>
                </a:lnTo>
                <a:lnTo>
                  <a:pt x="5154295" y="178753"/>
                </a:lnTo>
                <a:lnTo>
                  <a:pt x="5151120" y="178435"/>
                </a:lnTo>
                <a:lnTo>
                  <a:pt x="5147628" y="177800"/>
                </a:lnTo>
                <a:lnTo>
                  <a:pt x="5144135" y="176530"/>
                </a:lnTo>
                <a:lnTo>
                  <a:pt x="5137785" y="173990"/>
                </a:lnTo>
                <a:lnTo>
                  <a:pt x="5131435" y="170815"/>
                </a:lnTo>
                <a:lnTo>
                  <a:pt x="5125085" y="167323"/>
                </a:lnTo>
                <a:lnTo>
                  <a:pt x="5118100" y="163830"/>
                </a:lnTo>
                <a:lnTo>
                  <a:pt x="5111750" y="160338"/>
                </a:lnTo>
                <a:lnTo>
                  <a:pt x="5105083" y="157798"/>
                </a:lnTo>
                <a:lnTo>
                  <a:pt x="5098098" y="154940"/>
                </a:lnTo>
                <a:lnTo>
                  <a:pt x="5094288" y="154305"/>
                </a:lnTo>
                <a:lnTo>
                  <a:pt x="5091113" y="153670"/>
                </a:lnTo>
                <a:lnTo>
                  <a:pt x="5087303" y="153670"/>
                </a:lnTo>
                <a:lnTo>
                  <a:pt x="5083493" y="153670"/>
                </a:lnTo>
                <a:lnTo>
                  <a:pt x="5079683" y="153670"/>
                </a:lnTo>
                <a:lnTo>
                  <a:pt x="5075873" y="154305"/>
                </a:lnTo>
                <a:lnTo>
                  <a:pt x="5072063" y="155258"/>
                </a:lnTo>
                <a:lnTo>
                  <a:pt x="5067935" y="156845"/>
                </a:lnTo>
                <a:lnTo>
                  <a:pt x="5066030" y="160655"/>
                </a:lnTo>
                <a:lnTo>
                  <a:pt x="5064760" y="164148"/>
                </a:lnTo>
                <a:lnTo>
                  <a:pt x="5063490" y="167005"/>
                </a:lnTo>
                <a:lnTo>
                  <a:pt x="5062855" y="169863"/>
                </a:lnTo>
                <a:lnTo>
                  <a:pt x="5062220" y="172403"/>
                </a:lnTo>
                <a:lnTo>
                  <a:pt x="5061903" y="174943"/>
                </a:lnTo>
                <a:lnTo>
                  <a:pt x="5062220" y="177165"/>
                </a:lnTo>
                <a:lnTo>
                  <a:pt x="5062855" y="179070"/>
                </a:lnTo>
                <a:lnTo>
                  <a:pt x="5063490" y="180975"/>
                </a:lnTo>
                <a:lnTo>
                  <a:pt x="5064760" y="182563"/>
                </a:lnTo>
                <a:lnTo>
                  <a:pt x="5066030" y="184150"/>
                </a:lnTo>
                <a:lnTo>
                  <a:pt x="5067618" y="185103"/>
                </a:lnTo>
                <a:lnTo>
                  <a:pt x="5071110" y="187325"/>
                </a:lnTo>
                <a:lnTo>
                  <a:pt x="5075238" y="189230"/>
                </a:lnTo>
                <a:lnTo>
                  <a:pt x="5080000" y="190500"/>
                </a:lnTo>
                <a:lnTo>
                  <a:pt x="5085398" y="191453"/>
                </a:lnTo>
                <a:lnTo>
                  <a:pt x="5096193" y="192723"/>
                </a:lnTo>
                <a:lnTo>
                  <a:pt x="5106988" y="193993"/>
                </a:lnTo>
                <a:lnTo>
                  <a:pt x="5111750" y="194310"/>
                </a:lnTo>
                <a:lnTo>
                  <a:pt x="5116195" y="194945"/>
                </a:lnTo>
                <a:lnTo>
                  <a:pt x="5118100" y="195898"/>
                </a:lnTo>
                <a:lnTo>
                  <a:pt x="5120323" y="196533"/>
                </a:lnTo>
                <a:lnTo>
                  <a:pt x="5125085" y="199073"/>
                </a:lnTo>
                <a:lnTo>
                  <a:pt x="5129213" y="202248"/>
                </a:lnTo>
                <a:lnTo>
                  <a:pt x="5133023" y="205423"/>
                </a:lnTo>
                <a:lnTo>
                  <a:pt x="5136198" y="208915"/>
                </a:lnTo>
                <a:lnTo>
                  <a:pt x="5138420" y="211455"/>
                </a:lnTo>
                <a:lnTo>
                  <a:pt x="5140008" y="213360"/>
                </a:lnTo>
                <a:lnTo>
                  <a:pt x="5140325" y="213995"/>
                </a:lnTo>
                <a:lnTo>
                  <a:pt x="5140008" y="214313"/>
                </a:lnTo>
                <a:lnTo>
                  <a:pt x="5144135" y="214313"/>
                </a:lnTo>
                <a:lnTo>
                  <a:pt x="5148263" y="213995"/>
                </a:lnTo>
                <a:lnTo>
                  <a:pt x="5152073" y="212725"/>
                </a:lnTo>
                <a:lnTo>
                  <a:pt x="5155883" y="211455"/>
                </a:lnTo>
                <a:lnTo>
                  <a:pt x="5159375" y="210185"/>
                </a:lnTo>
                <a:lnTo>
                  <a:pt x="5163185" y="208598"/>
                </a:lnTo>
                <a:lnTo>
                  <a:pt x="5169535" y="205105"/>
                </a:lnTo>
                <a:lnTo>
                  <a:pt x="5175568" y="202248"/>
                </a:lnTo>
                <a:lnTo>
                  <a:pt x="5178425" y="200978"/>
                </a:lnTo>
                <a:lnTo>
                  <a:pt x="5181283" y="200343"/>
                </a:lnTo>
                <a:lnTo>
                  <a:pt x="5183823" y="199390"/>
                </a:lnTo>
                <a:lnTo>
                  <a:pt x="5186363" y="200025"/>
                </a:lnTo>
                <a:lnTo>
                  <a:pt x="5189220" y="200343"/>
                </a:lnTo>
                <a:lnTo>
                  <a:pt x="5191443" y="201930"/>
                </a:lnTo>
                <a:lnTo>
                  <a:pt x="5199380" y="208915"/>
                </a:lnTo>
                <a:lnTo>
                  <a:pt x="5207635" y="215265"/>
                </a:lnTo>
                <a:lnTo>
                  <a:pt x="5215890" y="221933"/>
                </a:lnTo>
                <a:lnTo>
                  <a:pt x="5224463" y="227330"/>
                </a:lnTo>
                <a:lnTo>
                  <a:pt x="5233670" y="232728"/>
                </a:lnTo>
                <a:lnTo>
                  <a:pt x="5242560" y="237173"/>
                </a:lnTo>
                <a:lnTo>
                  <a:pt x="5251768" y="240983"/>
                </a:lnTo>
                <a:lnTo>
                  <a:pt x="5260975" y="244158"/>
                </a:lnTo>
                <a:lnTo>
                  <a:pt x="5270183" y="246063"/>
                </a:lnTo>
                <a:lnTo>
                  <a:pt x="5274628" y="246698"/>
                </a:lnTo>
                <a:lnTo>
                  <a:pt x="5279073" y="247015"/>
                </a:lnTo>
                <a:lnTo>
                  <a:pt x="5283835" y="247333"/>
                </a:lnTo>
                <a:lnTo>
                  <a:pt x="5288280" y="247015"/>
                </a:lnTo>
                <a:lnTo>
                  <a:pt x="5292725" y="246698"/>
                </a:lnTo>
                <a:lnTo>
                  <a:pt x="5297170" y="246380"/>
                </a:lnTo>
                <a:lnTo>
                  <a:pt x="5301933" y="245110"/>
                </a:lnTo>
                <a:lnTo>
                  <a:pt x="5306060" y="244158"/>
                </a:lnTo>
                <a:lnTo>
                  <a:pt x="5310188" y="242570"/>
                </a:lnTo>
                <a:lnTo>
                  <a:pt x="5314315" y="240665"/>
                </a:lnTo>
                <a:lnTo>
                  <a:pt x="5318443" y="238443"/>
                </a:lnTo>
                <a:lnTo>
                  <a:pt x="5322570" y="235585"/>
                </a:lnTo>
                <a:lnTo>
                  <a:pt x="5326380" y="232728"/>
                </a:lnTo>
                <a:lnTo>
                  <a:pt x="5330508" y="229553"/>
                </a:lnTo>
                <a:lnTo>
                  <a:pt x="5337175" y="233045"/>
                </a:lnTo>
                <a:lnTo>
                  <a:pt x="5344478" y="236538"/>
                </a:lnTo>
                <a:lnTo>
                  <a:pt x="5351463" y="239395"/>
                </a:lnTo>
                <a:lnTo>
                  <a:pt x="5358765" y="242253"/>
                </a:lnTo>
                <a:lnTo>
                  <a:pt x="5372735" y="247015"/>
                </a:lnTo>
                <a:lnTo>
                  <a:pt x="5386705" y="251143"/>
                </a:lnTo>
                <a:lnTo>
                  <a:pt x="5400358" y="254953"/>
                </a:lnTo>
                <a:lnTo>
                  <a:pt x="5413375" y="258445"/>
                </a:lnTo>
                <a:lnTo>
                  <a:pt x="5426710" y="261303"/>
                </a:lnTo>
                <a:lnTo>
                  <a:pt x="5439410" y="264795"/>
                </a:lnTo>
                <a:lnTo>
                  <a:pt x="5451793" y="268288"/>
                </a:lnTo>
                <a:lnTo>
                  <a:pt x="5463540" y="272098"/>
                </a:lnTo>
                <a:lnTo>
                  <a:pt x="5469255" y="274320"/>
                </a:lnTo>
                <a:lnTo>
                  <a:pt x="5474970" y="276860"/>
                </a:lnTo>
                <a:lnTo>
                  <a:pt x="5480368" y="279400"/>
                </a:lnTo>
                <a:lnTo>
                  <a:pt x="5485448" y="282575"/>
                </a:lnTo>
                <a:lnTo>
                  <a:pt x="5490845" y="285433"/>
                </a:lnTo>
                <a:lnTo>
                  <a:pt x="5495608" y="288925"/>
                </a:lnTo>
                <a:lnTo>
                  <a:pt x="5500688" y="292735"/>
                </a:lnTo>
                <a:lnTo>
                  <a:pt x="5505133" y="296863"/>
                </a:lnTo>
                <a:lnTo>
                  <a:pt x="5509260" y="301308"/>
                </a:lnTo>
                <a:lnTo>
                  <a:pt x="5513388" y="306388"/>
                </a:lnTo>
                <a:lnTo>
                  <a:pt x="5517515" y="311468"/>
                </a:lnTo>
                <a:lnTo>
                  <a:pt x="5521325" y="317500"/>
                </a:lnTo>
                <a:lnTo>
                  <a:pt x="5527675" y="315595"/>
                </a:lnTo>
                <a:lnTo>
                  <a:pt x="5534025" y="314325"/>
                </a:lnTo>
                <a:lnTo>
                  <a:pt x="5540693" y="313055"/>
                </a:lnTo>
                <a:lnTo>
                  <a:pt x="5547360" y="312738"/>
                </a:lnTo>
                <a:lnTo>
                  <a:pt x="5553710" y="312420"/>
                </a:lnTo>
                <a:lnTo>
                  <a:pt x="5561013" y="312738"/>
                </a:lnTo>
                <a:lnTo>
                  <a:pt x="5567680" y="313373"/>
                </a:lnTo>
                <a:lnTo>
                  <a:pt x="5574665" y="314643"/>
                </a:lnTo>
                <a:lnTo>
                  <a:pt x="5581650" y="316230"/>
                </a:lnTo>
                <a:lnTo>
                  <a:pt x="5588953" y="317500"/>
                </a:lnTo>
                <a:lnTo>
                  <a:pt x="5595620" y="319723"/>
                </a:lnTo>
                <a:lnTo>
                  <a:pt x="5602923" y="322263"/>
                </a:lnTo>
                <a:lnTo>
                  <a:pt x="5609908" y="324803"/>
                </a:lnTo>
                <a:lnTo>
                  <a:pt x="5617210" y="327660"/>
                </a:lnTo>
                <a:lnTo>
                  <a:pt x="5631498" y="334328"/>
                </a:lnTo>
                <a:lnTo>
                  <a:pt x="5645785" y="341313"/>
                </a:lnTo>
                <a:lnTo>
                  <a:pt x="5659755" y="349250"/>
                </a:lnTo>
                <a:lnTo>
                  <a:pt x="5673725" y="357188"/>
                </a:lnTo>
                <a:lnTo>
                  <a:pt x="5686743" y="365760"/>
                </a:lnTo>
                <a:lnTo>
                  <a:pt x="5712778" y="382588"/>
                </a:lnTo>
                <a:lnTo>
                  <a:pt x="5736590" y="398463"/>
                </a:lnTo>
                <a:lnTo>
                  <a:pt x="5740400" y="394653"/>
                </a:lnTo>
                <a:lnTo>
                  <a:pt x="5744210" y="391795"/>
                </a:lnTo>
                <a:lnTo>
                  <a:pt x="5748020" y="389573"/>
                </a:lnTo>
                <a:lnTo>
                  <a:pt x="5752148" y="387668"/>
                </a:lnTo>
                <a:lnTo>
                  <a:pt x="5756275" y="386715"/>
                </a:lnTo>
                <a:lnTo>
                  <a:pt x="5760403" y="385763"/>
                </a:lnTo>
                <a:lnTo>
                  <a:pt x="5764530" y="385445"/>
                </a:lnTo>
                <a:lnTo>
                  <a:pt x="5768658" y="385763"/>
                </a:lnTo>
                <a:lnTo>
                  <a:pt x="5773103" y="386080"/>
                </a:lnTo>
                <a:lnTo>
                  <a:pt x="5777865" y="387350"/>
                </a:lnTo>
                <a:lnTo>
                  <a:pt x="5782310" y="388620"/>
                </a:lnTo>
                <a:lnTo>
                  <a:pt x="5786755" y="389890"/>
                </a:lnTo>
                <a:lnTo>
                  <a:pt x="5791835" y="392430"/>
                </a:lnTo>
                <a:lnTo>
                  <a:pt x="5796280" y="394653"/>
                </a:lnTo>
                <a:lnTo>
                  <a:pt x="5806123" y="399415"/>
                </a:lnTo>
                <a:lnTo>
                  <a:pt x="5816283" y="405448"/>
                </a:lnTo>
                <a:lnTo>
                  <a:pt x="5826443" y="411798"/>
                </a:lnTo>
                <a:lnTo>
                  <a:pt x="5848033" y="425768"/>
                </a:lnTo>
                <a:lnTo>
                  <a:pt x="5858828" y="432753"/>
                </a:lnTo>
                <a:lnTo>
                  <a:pt x="5870258" y="439103"/>
                </a:lnTo>
                <a:lnTo>
                  <a:pt x="5881370" y="445453"/>
                </a:lnTo>
                <a:lnTo>
                  <a:pt x="5893118" y="450850"/>
                </a:lnTo>
                <a:lnTo>
                  <a:pt x="5902325" y="454660"/>
                </a:lnTo>
                <a:lnTo>
                  <a:pt x="5911533" y="457518"/>
                </a:lnTo>
                <a:lnTo>
                  <a:pt x="5921058" y="460693"/>
                </a:lnTo>
                <a:lnTo>
                  <a:pt x="5930583" y="463233"/>
                </a:lnTo>
                <a:lnTo>
                  <a:pt x="5949315" y="467995"/>
                </a:lnTo>
                <a:lnTo>
                  <a:pt x="5968365" y="471805"/>
                </a:lnTo>
                <a:lnTo>
                  <a:pt x="5986780" y="475933"/>
                </a:lnTo>
                <a:lnTo>
                  <a:pt x="6004560" y="480060"/>
                </a:lnTo>
                <a:lnTo>
                  <a:pt x="6013133" y="482918"/>
                </a:lnTo>
                <a:lnTo>
                  <a:pt x="6021705" y="485458"/>
                </a:lnTo>
                <a:lnTo>
                  <a:pt x="6029643" y="488315"/>
                </a:lnTo>
                <a:lnTo>
                  <a:pt x="6037580" y="491808"/>
                </a:lnTo>
                <a:lnTo>
                  <a:pt x="6079808" y="513080"/>
                </a:lnTo>
                <a:lnTo>
                  <a:pt x="6100763" y="523240"/>
                </a:lnTo>
                <a:lnTo>
                  <a:pt x="6121083" y="534035"/>
                </a:lnTo>
                <a:lnTo>
                  <a:pt x="6197282" y="575310"/>
                </a:lnTo>
                <a:lnTo>
                  <a:pt x="6206172" y="580390"/>
                </a:lnTo>
                <a:lnTo>
                  <a:pt x="6214745" y="586105"/>
                </a:lnTo>
                <a:lnTo>
                  <a:pt x="6223318" y="592138"/>
                </a:lnTo>
                <a:lnTo>
                  <a:pt x="6231572" y="598170"/>
                </a:lnTo>
                <a:lnTo>
                  <a:pt x="6247448" y="611188"/>
                </a:lnTo>
                <a:lnTo>
                  <a:pt x="6255385" y="617220"/>
                </a:lnTo>
                <a:lnTo>
                  <a:pt x="6263322" y="623253"/>
                </a:lnTo>
                <a:lnTo>
                  <a:pt x="6271578" y="628333"/>
                </a:lnTo>
                <a:lnTo>
                  <a:pt x="6279832" y="632778"/>
                </a:lnTo>
                <a:lnTo>
                  <a:pt x="6288088" y="637223"/>
                </a:lnTo>
                <a:lnTo>
                  <a:pt x="6292215" y="638493"/>
                </a:lnTo>
                <a:lnTo>
                  <a:pt x="6296660" y="639763"/>
                </a:lnTo>
                <a:lnTo>
                  <a:pt x="6301105" y="640715"/>
                </a:lnTo>
                <a:lnTo>
                  <a:pt x="6305868" y="641985"/>
                </a:lnTo>
                <a:lnTo>
                  <a:pt x="6310312" y="642303"/>
                </a:lnTo>
                <a:lnTo>
                  <a:pt x="6315075" y="642620"/>
                </a:lnTo>
                <a:lnTo>
                  <a:pt x="6319838" y="642303"/>
                </a:lnTo>
                <a:lnTo>
                  <a:pt x="6324918" y="641985"/>
                </a:lnTo>
                <a:lnTo>
                  <a:pt x="6329998" y="641350"/>
                </a:lnTo>
                <a:lnTo>
                  <a:pt x="6335078" y="639763"/>
                </a:lnTo>
                <a:lnTo>
                  <a:pt x="6335712" y="644208"/>
                </a:lnTo>
                <a:lnTo>
                  <a:pt x="6336030" y="648018"/>
                </a:lnTo>
                <a:lnTo>
                  <a:pt x="6336665" y="651828"/>
                </a:lnTo>
                <a:lnTo>
                  <a:pt x="6337618" y="655320"/>
                </a:lnTo>
                <a:lnTo>
                  <a:pt x="6338570" y="657860"/>
                </a:lnTo>
                <a:lnTo>
                  <a:pt x="6340158" y="660400"/>
                </a:lnTo>
                <a:lnTo>
                  <a:pt x="6341110" y="662623"/>
                </a:lnTo>
                <a:lnTo>
                  <a:pt x="6342698" y="664845"/>
                </a:lnTo>
                <a:lnTo>
                  <a:pt x="6344602" y="666750"/>
                </a:lnTo>
                <a:lnTo>
                  <a:pt x="6346508" y="668338"/>
                </a:lnTo>
                <a:lnTo>
                  <a:pt x="6348412" y="669608"/>
                </a:lnTo>
                <a:lnTo>
                  <a:pt x="6350635" y="670560"/>
                </a:lnTo>
                <a:lnTo>
                  <a:pt x="6355080" y="672465"/>
                </a:lnTo>
                <a:lnTo>
                  <a:pt x="6360160" y="673735"/>
                </a:lnTo>
                <a:lnTo>
                  <a:pt x="6364922" y="674688"/>
                </a:lnTo>
                <a:lnTo>
                  <a:pt x="6370638" y="675640"/>
                </a:lnTo>
                <a:lnTo>
                  <a:pt x="6382068" y="676593"/>
                </a:lnTo>
                <a:lnTo>
                  <a:pt x="6387465" y="677863"/>
                </a:lnTo>
                <a:lnTo>
                  <a:pt x="6393180" y="679450"/>
                </a:lnTo>
                <a:lnTo>
                  <a:pt x="6398895" y="681355"/>
                </a:lnTo>
                <a:lnTo>
                  <a:pt x="6404610" y="683895"/>
                </a:lnTo>
                <a:lnTo>
                  <a:pt x="6406832" y="685800"/>
                </a:lnTo>
                <a:lnTo>
                  <a:pt x="6409055" y="687388"/>
                </a:lnTo>
                <a:lnTo>
                  <a:pt x="6410642" y="688975"/>
                </a:lnTo>
                <a:lnTo>
                  <a:pt x="6412230" y="690563"/>
                </a:lnTo>
                <a:lnTo>
                  <a:pt x="6414135" y="694373"/>
                </a:lnTo>
                <a:lnTo>
                  <a:pt x="6415405" y="697865"/>
                </a:lnTo>
                <a:lnTo>
                  <a:pt x="6416675" y="701040"/>
                </a:lnTo>
                <a:lnTo>
                  <a:pt x="6418262" y="704533"/>
                </a:lnTo>
                <a:lnTo>
                  <a:pt x="6419215" y="706438"/>
                </a:lnTo>
                <a:lnTo>
                  <a:pt x="6420485" y="708025"/>
                </a:lnTo>
                <a:lnTo>
                  <a:pt x="6422072" y="709613"/>
                </a:lnTo>
                <a:lnTo>
                  <a:pt x="6423978" y="710883"/>
                </a:lnTo>
                <a:lnTo>
                  <a:pt x="6432868" y="716598"/>
                </a:lnTo>
                <a:lnTo>
                  <a:pt x="6442392" y="722313"/>
                </a:lnTo>
                <a:lnTo>
                  <a:pt x="6452552" y="728028"/>
                </a:lnTo>
                <a:lnTo>
                  <a:pt x="6462712" y="733108"/>
                </a:lnTo>
                <a:lnTo>
                  <a:pt x="6484938" y="743903"/>
                </a:lnTo>
                <a:lnTo>
                  <a:pt x="6507480" y="754380"/>
                </a:lnTo>
                <a:lnTo>
                  <a:pt x="6530975" y="765175"/>
                </a:lnTo>
                <a:lnTo>
                  <a:pt x="6554788" y="776605"/>
                </a:lnTo>
                <a:lnTo>
                  <a:pt x="6566535" y="782638"/>
                </a:lnTo>
                <a:lnTo>
                  <a:pt x="6577648" y="788988"/>
                </a:lnTo>
                <a:lnTo>
                  <a:pt x="6589078" y="795973"/>
                </a:lnTo>
                <a:lnTo>
                  <a:pt x="6599872" y="802958"/>
                </a:lnTo>
                <a:lnTo>
                  <a:pt x="6605588" y="807085"/>
                </a:lnTo>
                <a:lnTo>
                  <a:pt x="6610985" y="811213"/>
                </a:lnTo>
                <a:lnTo>
                  <a:pt x="6616065" y="815975"/>
                </a:lnTo>
                <a:lnTo>
                  <a:pt x="6621145" y="820420"/>
                </a:lnTo>
                <a:lnTo>
                  <a:pt x="6630035" y="830263"/>
                </a:lnTo>
                <a:lnTo>
                  <a:pt x="6639242" y="840105"/>
                </a:lnTo>
                <a:lnTo>
                  <a:pt x="6647815" y="849948"/>
                </a:lnTo>
                <a:lnTo>
                  <a:pt x="6657022" y="859155"/>
                </a:lnTo>
                <a:lnTo>
                  <a:pt x="6661468" y="863600"/>
                </a:lnTo>
                <a:lnTo>
                  <a:pt x="6666230" y="868045"/>
                </a:lnTo>
                <a:lnTo>
                  <a:pt x="6671310" y="872173"/>
                </a:lnTo>
                <a:lnTo>
                  <a:pt x="6676072" y="876300"/>
                </a:lnTo>
                <a:lnTo>
                  <a:pt x="6679565" y="878205"/>
                </a:lnTo>
                <a:lnTo>
                  <a:pt x="6683375" y="880110"/>
                </a:lnTo>
                <a:lnTo>
                  <a:pt x="6687185" y="882015"/>
                </a:lnTo>
                <a:lnTo>
                  <a:pt x="6691312" y="882968"/>
                </a:lnTo>
                <a:lnTo>
                  <a:pt x="6699568" y="885190"/>
                </a:lnTo>
                <a:lnTo>
                  <a:pt x="6707822" y="887095"/>
                </a:lnTo>
                <a:lnTo>
                  <a:pt x="6716395" y="888683"/>
                </a:lnTo>
                <a:lnTo>
                  <a:pt x="6725285" y="890905"/>
                </a:lnTo>
                <a:lnTo>
                  <a:pt x="6729412" y="892175"/>
                </a:lnTo>
                <a:lnTo>
                  <a:pt x="6733540" y="893445"/>
                </a:lnTo>
                <a:lnTo>
                  <a:pt x="6737350" y="895350"/>
                </a:lnTo>
                <a:lnTo>
                  <a:pt x="6740842" y="897255"/>
                </a:lnTo>
                <a:lnTo>
                  <a:pt x="6744652" y="900113"/>
                </a:lnTo>
                <a:lnTo>
                  <a:pt x="6748145" y="902970"/>
                </a:lnTo>
                <a:lnTo>
                  <a:pt x="6751638" y="906463"/>
                </a:lnTo>
                <a:lnTo>
                  <a:pt x="6754495" y="909638"/>
                </a:lnTo>
                <a:lnTo>
                  <a:pt x="6760210" y="917258"/>
                </a:lnTo>
                <a:lnTo>
                  <a:pt x="6765608" y="925513"/>
                </a:lnTo>
                <a:lnTo>
                  <a:pt x="6771322" y="933450"/>
                </a:lnTo>
                <a:lnTo>
                  <a:pt x="6776720" y="941388"/>
                </a:lnTo>
                <a:lnTo>
                  <a:pt x="6779895" y="945198"/>
                </a:lnTo>
                <a:lnTo>
                  <a:pt x="6783388" y="948690"/>
                </a:lnTo>
                <a:lnTo>
                  <a:pt x="6786562" y="951865"/>
                </a:lnTo>
                <a:lnTo>
                  <a:pt x="6790372" y="955040"/>
                </a:lnTo>
                <a:lnTo>
                  <a:pt x="6796088" y="958533"/>
                </a:lnTo>
                <a:lnTo>
                  <a:pt x="6802120" y="961707"/>
                </a:lnTo>
                <a:lnTo>
                  <a:pt x="6808470" y="964565"/>
                </a:lnTo>
                <a:lnTo>
                  <a:pt x="6814820" y="967422"/>
                </a:lnTo>
                <a:lnTo>
                  <a:pt x="6828155" y="972820"/>
                </a:lnTo>
                <a:lnTo>
                  <a:pt x="6834505" y="975360"/>
                </a:lnTo>
                <a:lnTo>
                  <a:pt x="6840855" y="978535"/>
                </a:lnTo>
                <a:lnTo>
                  <a:pt x="6847205" y="981710"/>
                </a:lnTo>
                <a:lnTo>
                  <a:pt x="6853238" y="985202"/>
                </a:lnTo>
                <a:lnTo>
                  <a:pt x="6858635" y="989013"/>
                </a:lnTo>
                <a:lnTo>
                  <a:pt x="6864032" y="993458"/>
                </a:lnTo>
                <a:lnTo>
                  <a:pt x="6868478" y="998538"/>
                </a:lnTo>
                <a:lnTo>
                  <a:pt x="6870700" y="1001078"/>
                </a:lnTo>
                <a:lnTo>
                  <a:pt x="6872605" y="1003935"/>
                </a:lnTo>
                <a:lnTo>
                  <a:pt x="6874192" y="1007110"/>
                </a:lnTo>
                <a:lnTo>
                  <a:pt x="6875780" y="1010603"/>
                </a:lnTo>
                <a:lnTo>
                  <a:pt x="6877050" y="1013778"/>
                </a:lnTo>
                <a:lnTo>
                  <a:pt x="6878320" y="1017587"/>
                </a:lnTo>
                <a:lnTo>
                  <a:pt x="6879908" y="1018858"/>
                </a:lnTo>
                <a:lnTo>
                  <a:pt x="6881178" y="1019175"/>
                </a:lnTo>
                <a:lnTo>
                  <a:pt x="6882765" y="1019493"/>
                </a:lnTo>
                <a:lnTo>
                  <a:pt x="6884352" y="1019493"/>
                </a:lnTo>
                <a:lnTo>
                  <a:pt x="6885940" y="1019175"/>
                </a:lnTo>
                <a:lnTo>
                  <a:pt x="6887210" y="1018858"/>
                </a:lnTo>
                <a:lnTo>
                  <a:pt x="6890702" y="1016953"/>
                </a:lnTo>
                <a:lnTo>
                  <a:pt x="6893878" y="1014412"/>
                </a:lnTo>
                <a:lnTo>
                  <a:pt x="6896735" y="1011555"/>
                </a:lnTo>
                <a:lnTo>
                  <a:pt x="6900228" y="1009015"/>
                </a:lnTo>
                <a:lnTo>
                  <a:pt x="6903085" y="1006793"/>
                </a:lnTo>
                <a:lnTo>
                  <a:pt x="6913245" y="1024573"/>
                </a:lnTo>
                <a:lnTo>
                  <a:pt x="6918325" y="1033463"/>
                </a:lnTo>
                <a:lnTo>
                  <a:pt x="6924040" y="1042035"/>
                </a:lnTo>
                <a:lnTo>
                  <a:pt x="6930390" y="1050925"/>
                </a:lnTo>
                <a:lnTo>
                  <a:pt x="6934200" y="1055053"/>
                </a:lnTo>
                <a:lnTo>
                  <a:pt x="6938010" y="1059498"/>
                </a:lnTo>
                <a:lnTo>
                  <a:pt x="6942455" y="1063625"/>
                </a:lnTo>
                <a:lnTo>
                  <a:pt x="6946900" y="1067753"/>
                </a:lnTo>
                <a:lnTo>
                  <a:pt x="6952298" y="1071880"/>
                </a:lnTo>
                <a:lnTo>
                  <a:pt x="6957378" y="1076008"/>
                </a:lnTo>
                <a:lnTo>
                  <a:pt x="6958330" y="1084263"/>
                </a:lnTo>
                <a:lnTo>
                  <a:pt x="6958648" y="1092200"/>
                </a:lnTo>
                <a:lnTo>
                  <a:pt x="6958330" y="1108393"/>
                </a:lnTo>
                <a:lnTo>
                  <a:pt x="6958012" y="1124903"/>
                </a:lnTo>
                <a:lnTo>
                  <a:pt x="6958330" y="1133158"/>
                </a:lnTo>
                <a:lnTo>
                  <a:pt x="6958965" y="1141413"/>
                </a:lnTo>
                <a:lnTo>
                  <a:pt x="6960235" y="1149350"/>
                </a:lnTo>
                <a:lnTo>
                  <a:pt x="6962140" y="1157605"/>
                </a:lnTo>
                <a:lnTo>
                  <a:pt x="6964680" y="1165543"/>
                </a:lnTo>
                <a:lnTo>
                  <a:pt x="6966585" y="1169670"/>
                </a:lnTo>
                <a:lnTo>
                  <a:pt x="6968490" y="1173798"/>
                </a:lnTo>
                <a:lnTo>
                  <a:pt x="6970712" y="1177608"/>
                </a:lnTo>
                <a:lnTo>
                  <a:pt x="6973252" y="1181735"/>
                </a:lnTo>
                <a:lnTo>
                  <a:pt x="6976110" y="1185863"/>
                </a:lnTo>
                <a:lnTo>
                  <a:pt x="6979285" y="1189673"/>
                </a:lnTo>
                <a:lnTo>
                  <a:pt x="6982778" y="1193800"/>
                </a:lnTo>
                <a:lnTo>
                  <a:pt x="6986588" y="1197928"/>
                </a:lnTo>
                <a:lnTo>
                  <a:pt x="6991032" y="1201738"/>
                </a:lnTo>
                <a:lnTo>
                  <a:pt x="6995478" y="1205865"/>
                </a:lnTo>
                <a:lnTo>
                  <a:pt x="6994208" y="1209357"/>
                </a:lnTo>
                <a:lnTo>
                  <a:pt x="6992620" y="1212533"/>
                </a:lnTo>
                <a:lnTo>
                  <a:pt x="6990715" y="1215708"/>
                </a:lnTo>
                <a:lnTo>
                  <a:pt x="6988810" y="1217930"/>
                </a:lnTo>
                <a:lnTo>
                  <a:pt x="6986588" y="1220153"/>
                </a:lnTo>
                <a:lnTo>
                  <a:pt x="6983730" y="1222058"/>
                </a:lnTo>
                <a:lnTo>
                  <a:pt x="6981190" y="1223962"/>
                </a:lnTo>
                <a:lnTo>
                  <a:pt x="6978332" y="1225232"/>
                </a:lnTo>
                <a:lnTo>
                  <a:pt x="6971665" y="1227773"/>
                </a:lnTo>
                <a:lnTo>
                  <a:pt x="6964998" y="1229360"/>
                </a:lnTo>
                <a:lnTo>
                  <a:pt x="6957378" y="1230630"/>
                </a:lnTo>
                <a:lnTo>
                  <a:pt x="6949440" y="1232218"/>
                </a:lnTo>
                <a:lnTo>
                  <a:pt x="6941185" y="1233805"/>
                </a:lnTo>
                <a:lnTo>
                  <a:pt x="6932930" y="1235710"/>
                </a:lnTo>
                <a:lnTo>
                  <a:pt x="6924358" y="1237933"/>
                </a:lnTo>
                <a:lnTo>
                  <a:pt x="6920230" y="1239520"/>
                </a:lnTo>
                <a:lnTo>
                  <a:pt x="6916102" y="1241425"/>
                </a:lnTo>
                <a:lnTo>
                  <a:pt x="6911975" y="1243330"/>
                </a:lnTo>
                <a:lnTo>
                  <a:pt x="6907848" y="1245870"/>
                </a:lnTo>
                <a:lnTo>
                  <a:pt x="6903402" y="1248410"/>
                </a:lnTo>
                <a:lnTo>
                  <a:pt x="6899275" y="1251585"/>
                </a:lnTo>
                <a:lnTo>
                  <a:pt x="6895148" y="1254760"/>
                </a:lnTo>
                <a:lnTo>
                  <a:pt x="6891338" y="1258570"/>
                </a:lnTo>
                <a:lnTo>
                  <a:pt x="6887845" y="1263332"/>
                </a:lnTo>
                <a:lnTo>
                  <a:pt x="6884035" y="1267778"/>
                </a:lnTo>
                <a:lnTo>
                  <a:pt x="6882448" y="1270635"/>
                </a:lnTo>
                <a:lnTo>
                  <a:pt x="6881812" y="1273810"/>
                </a:lnTo>
                <a:lnTo>
                  <a:pt x="6880860" y="1276350"/>
                </a:lnTo>
                <a:lnTo>
                  <a:pt x="6880860" y="1278573"/>
                </a:lnTo>
                <a:lnTo>
                  <a:pt x="6880860" y="1281430"/>
                </a:lnTo>
                <a:lnTo>
                  <a:pt x="6881178" y="1283653"/>
                </a:lnTo>
                <a:lnTo>
                  <a:pt x="6882130" y="1285875"/>
                </a:lnTo>
                <a:lnTo>
                  <a:pt x="6882765" y="1287780"/>
                </a:lnTo>
                <a:lnTo>
                  <a:pt x="6884035" y="1289685"/>
                </a:lnTo>
                <a:lnTo>
                  <a:pt x="6885305" y="1291590"/>
                </a:lnTo>
                <a:lnTo>
                  <a:pt x="6888798" y="1295400"/>
                </a:lnTo>
                <a:lnTo>
                  <a:pt x="6892925" y="1298258"/>
                </a:lnTo>
                <a:lnTo>
                  <a:pt x="6897370" y="1301433"/>
                </a:lnTo>
                <a:lnTo>
                  <a:pt x="6902450" y="1303973"/>
                </a:lnTo>
                <a:lnTo>
                  <a:pt x="6907212" y="1306513"/>
                </a:lnTo>
                <a:lnTo>
                  <a:pt x="6917055" y="1311593"/>
                </a:lnTo>
                <a:lnTo>
                  <a:pt x="6922135" y="1313815"/>
                </a:lnTo>
                <a:lnTo>
                  <a:pt x="6926262" y="1316355"/>
                </a:lnTo>
                <a:lnTo>
                  <a:pt x="6929438" y="1318578"/>
                </a:lnTo>
                <a:lnTo>
                  <a:pt x="6932295" y="1321435"/>
                </a:lnTo>
                <a:lnTo>
                  <a:pt x="6935470" y="1321753"/>
                </a:lnTo>
                <a:lnTo>
                  <a:pt x="6938328" y="1321753"/>
                </a:lnTo>
                <a:lnTo>
                  <a:pt x="6940550" y="1321435"/>
                </a:lnTo>
                <a:lnTo>
                  <a:pt x="6942455" y="1320483"/>
                </a:lnTo>
                <a:lnTo>
                  <a:pt x="6944360" y="1319530"/>
                </a:lnTo>
                <a:lnTo>
                  <a:pt x="6945630" y="1317943"/>
                </a:lnTo>
                <a:lnTo>
                  <a:pt x="6949122" y="1314133"/>
                </a:lnTo>
                <a:lnTo>
                  <a:pt x="6953250" y="1309688"/>
                </a:lnTo>
                <a:lnTo>
                  <a:pt x="6955472" y="1307465"/>
                </a:lnTo>
                <a:lnTo>
                  <a:pt x="6958648" y="1304607"/>
                </a:lnTo>
                <a:lnTo>
                  <a:pt x="6962140" y="1302385"/>
                </a:lnTo>
                <a:lnTo>
                  <a:pt x="6965632" y="1300163"/>
                </a:lnTo>
                <a:lnTo>
                  <a:pt x="6970712" y="1297622"/>
                </a:lnTo>
                <a:lnTo>
                  <a:pt x="6976428" y="1295718"/>
                </a:lnTo>
                <a:lnTo>
                  <a:pt x="6978968" y="1297940"/>
                </a:lnTo>
                <a:lnTo>
                  <a:pt x="6981508" y="1299845"/>
                </a:lnTo>
                <a:lnTo>
                  <a:pt x="6983412" y="1302068"/>
                </a:lnTo>
                <a:lnTo>
                  <a:pt x="6985000" y="1304290"/>
                </a:lnTo>
                <a:lnTo>
                  <a:pt x="6986270" y="1306513"/>
                </a:lnTo>
                <a:lnTo>
                  <a:pt x="6986905" y="1308735"/>
                </a:lnTo>
                <a:lnTo>
                  <a:pt x="6987222" y="1310958"/>
                </a:lnTo>
                <a:lnTo>
                  <a:pt x="6987222" y="1313498"/>
                </a:lnTo>
                <a:lnTo>
                  <a:pt x="6987222" y="1315720"/>
                </a:lnTo>
                <a:lnTo>
                  <a:pt x="6986905" y="1317625"/>
                </a:lnTo>
                <a:lnTo>
                  <a:pt x="6985318" y="1322070"/>
                </a:lnTo>
                <a:lnTo>
                  <a:pt x="6983095" y="1326833"/>
                </a:lnTo>
                <a:lnTo>
                  <a:pt x="6980872" y="1331595"/>
                </a:lnTo>
                <a:lnTo>
                  <a:pt x="6975475" y="1340485"/>
                </a:lnTo>
                <a:lnTo>
                  <a:pt x="6972935" y="1344930"/>
                </a:lnTo>
                <a:lnTo>
                  <a:pt x="6971030" y="1349693"/>
                </a:lnTo>
                <a:lnTo>
                  <a:pt x="6970395" y="1353820"/>
                </a:lnTo>
                <a:lnTo>
                  <a:pt x="6970078" y="1356043"/>
                </a:lnTo>
                <a:lnTo>
                  <a:pt x="6970078" y="1358265"/>
                </a:lnTo>
                <a:lnTo>
                  <a:pt x="6970395" y="1360488"/>
                </a:lnTo>
                <a:lnTo>
                  <a:pt x="6971030" y="1362710"/>
                </a:lnTo>
                <a:lnTo>
                  <a:pt x="6972300" y="1364933"/>
                </a:lnTo>
                <a:lnTo>
                  <a:pt x="6973570" y="1367155"/>
                </a:lnTo>
                <a:lnTo>
                  <a:pt x="6975158" y="1370330"/>
                </a:lnTo>
                <a:lnTo>
                  <a:pt x="6976745" y="1373188"/>
                </a:lnTo>
                <a:lnTo>
                  <a:pt x="6978332" y="1376045"/>
                </a:lnTo>
                <a:lnTo>
                  <a:pt x="6979602" y="1378268"/>
                </a:lnTo>
                <a:lnTo>
                  <a:pt x="6981508" y="1380173"/>
                </a:lnTo>
                <a:lnTo>
                  <a:pt x="6983095" y="1381760"/>
                </a:lnTo>
                <a:lnTo>
                  <a:pt x="6985000" y="1382713"/>
                </a:lnTo>
                <a:lnTo>
                  <a:pt x="6986905" y="1383983"/>
                </a:lnTo>
                <a:lnTo>
                  <a:pt x="6990715" y="1385253"/>
                </a:lnTo>
                <a:lnTo>
                  <a:pt x="6994525" y="1386206"/>
                </a:lnTo>
                <a:lnTo>
                  <a:pt x="6998652" y="1386206"/>
                </a:lnTo>
                <a:lnTo>
                  <a:pt x="7002462" y="1386206"/>
                </a:lnTo>
                <a:lnTo>
                  <a:pt x="7010400" y="1386206"/>
                </a:lnTo>
                <a:lnTo>
                  <a:pt x="7014528" y="1386523"/>
                </a:lnTo>
                <a:lnTo>
                  <a:pt x="7018338" y="1387158"/>
                </a:lnTo>
                <a:lnTo>
                  <a:pt x="7021830" y="1388746"/>
                </a:lnTo>
                <a:lnTo>
                  <a:pt x="7023735" y="1390016"/>
                </a:lnTo>
                <a:lnTo>
                  <a:pt x="7025640" y="1390968"/>
                </a:lnTo>
                <a:lnTo>
                  <a:pt x="7027228" y="1392555"/>
                </a:lnTo>
                <a:lnTo>
                  <a:pt x="7028815" y="1394460"/>
                </a:lnTo>
                <a:lnTo>
                  <a:pt x="7030720" y="1396683"/>
                </a:lnTo>
                <a:lnTo>
                  <a:pt x="7032308" y="1399223"/>
                </a:lnTo>
                <a:lnTo>
                  <a:pt x="7029132" y="1402080"/>
                </a:lnTo>
                <a:lnTo>
                  <a:pt x="7026592" y="1404303"/>
                </a:lnTo>
                <a:lnTo>
                  <a:pt x="7024370" y="1406843"/>
                </a:lnTo>
                <a:lnTo>
                  <a:pt x="7022465" y="1409065"/>
                </a:lnTo>
                <a:lnTo>
                  <a:pt x="7019290" y="1414463"/>
                </a:lnTo>
                <a:lnTo>
                  <a:pt x="7016750" y="1419225"/>
                </a:lnTo>
                <a:lnTo>
                  <a:pt x="7013892" y="1424305"/>
                </a:lnTo>
                <a:lnTo>
                  <a:pt x="7010718" y="1429068"/>
                </a:lnTo>
                <a:lnTo>
                  <a:pt x="7008812" y="1431925"/>
                </a:lnTo>
                <a:lnTo>
                  <a:pt x="7006590" y="1434148"/>
                </a:lnTo>
                <a:lnTo>
                  <a:pt x="7003415" y="1436688"/>
                </a:lnTo>
                <a:lnTo>
                  <a:pt x="7000240" y="1438910"/>
                </a:lnTo>
                <a:lnTo>
                  <a:pt x="7002780" y="1444943"/>
                </a:lnTo>
                <a:lnTo>
                  <a:pt x="7005638" y="1450023"/>
                </a:lnTo>
                <a:lnTo>
                  <a:pt x="7009130" y="1453833"/>
                </a:lnTo>
                <a:lnTo>
                  <a:pt x="7012622" y="1457008"/>
                </a:lnTo>
                <a:lnTo>
                  <a:pt x="7015798" y="1459865"/>
                </a:lnTo>
                <a:lnTo>
                  <a:pt x="7019290" y="1462088"/>
                </a:lnTo>
                <a:lnTo>
                  <a:pt x="7023100" y="1463993"/>
                </a:lnTo>
                <a:lnTo>
                  <a:pt x="7026910" y="1465263"/>
                </a:lnTo>
                <a:lnTo>
                  <a:pt x="7033895" y="1468755"/>
                </a:lnTo>
                <a:lnTo>
                  <a:pt x="7037705" y="1470660"/>
                </a:lnTo>
                <a:lnTo>
                  <a:pt x="7041198" y="1472883"/>
                </a:lnTo>
                <a:lnTo>
                  <a:pt x="7044690" y="1475423"/>
                </a:lnTo>
                <a:lnTo>
                  <a:pt x="7047865" y="1478915"/>
                </a:lnTo>
                <a:lnTo>
                  <a:pt x="7051358" y="1483043"/>
                </a:lnTo>
                <a:lnTo>
                  <a:pt x="7053898" y="1488123"/>
                </a:lnTo>
                <a:lnTo>
                  <a:pt x="7051675" y="1490663"/>
                </a:lnTo>
                <a:lnTo>
                  <a:pt x="7049135" y="1492568"/>
                </a:lnTo>
                <a:lnTo>
                  <a:pt x="7046912" y="1494155"/>
                </a:lnTo>
                <a:lnTo>
                  <a:pt x="7044690" y="1495108"/>
                </a:lnTo>
                <a:lnTo>
                  <a:pt x="7042468" y="1496060"/>
                </a:lnTo>
                <a:lnTo>
                  <a:pt x="7039928" y="1496695"/>
                </a:lnTo>
                <a:lnTo>
                  <a:pt x="7035800" y="1497330"/>
                </a:lnTo>
                <a:lnTo>
                  <a:pt x="7031672" y="1497965"/>
                </a:lnTo>
                <a:lnTo>
                  <a:pt x="7027545" y="1498600"/>
                </a:lnTo>
                <a:lnTo>
                  <a:pt x="7025322" y="1499235"/>
                </a:lnTo>
                <a:lnTo>
                  <a:pt x="7023100" y="1500188"/>
                </a:lnTo>
                <a:lnTo>
                  <a:pt x="7020878" y="1501140"/>
                </a:lnTo>
                <a:lnTo>
                  <a:pt x="7018655" y="1502728"/>
                </a:lnTo>
                <a:lnTo>
                  <a:pt x="7029450" y="1511618"/>
                </a:lnTo>
                <a:lnTo>
                  <a:pt x="7039928" y="1520190"/>
                </a:lnTo>
                <a:lnTo>
                  <a:pt x="7045325" y="1524635"/>
                </a:lnTo>
                <a:lnTo>
                  <a:pt x="7049770" y="1528763"/>
                </a:lnTo>
                <a:lnTo>
                  <a:pt x="7054532" y="1533208"/>
                </a:lnTo>
                <a:lnTo>
                  <a:pt x="7058025" y="1537653"/>
                </a:lnTo>
                <a:lnTo>
                  <a:pt x="7061518" y="1542415"/>
                </a:lnTo>
                <a:lnTo>
                  <a:pt x="7064058" y="1547178"/>
                </a:lnTo>
                <a:lnTo>
                  <a:pt x="7065962" y="1552575"/>
                </a:lnTo>
                <a:lnTo>
                  <a:pt x="7067232" y="1557655"/>
                </a:lnTo>
                <a:lnTo>
                  <a:pt x="7067550" y="1560830"/>
                </a:lnTo>
                <a:lnTo>
                  <a:pt x="7067550" y="1563688"/>
                </a:lnTo>
                <a:lnTo>
                  <a:pt x="7067550" y="1566863"/>
                </a:lnTo>
                <a:lnTo>
                  <a:pt x="7067232" y="1569720"/>
                </a:lnTo>
                <a:lnTo>
                  <a:pt x="7066598" y="1573213"/>
                </a:lnTo>
                <a:lnTo>
                  <a:pt x="7065645" y="1576705"/>
                </a:lnTo>
                <a:lnTo>
                  <a:pt x="7063105" y="1583373"/>
                </a:lnTo>
                <a:lnTo>
                  <a:pt x="7064058" y="1585278"/>
                </a:lnTo>
                <a:lnTo>
                  <a:pt x="7065645" y="1585913"/>
                </a:lnTo>
                <a:lnTo>
                  <a:pt x="7067232" y="1586865"/>
                </a:lnTo>
                <a:lnTo>
                  <a:pt x="7068502" y="1586865"/>
                </a:lnTo>
                <a:lnTo>
                  <a:pt x="7069455" y="1586865"/>
                </a:lnTo>
                <a:lnTo>
                  <a:pt x="7070725" y="1586548"/>
                </a:lnTo>
                <a:lnTo>
                  <a:pt x="7071678" y="1585595"/>
                </a:lnTo>
                <a:lnTo>
                  <a:pt x="7072630" y="1584643"/>
                </a:lnTo>
                <a:lnTo>
                  <a:pt x="7073900" y="1582420"/>
                </a:lnTo>
                <a:lnTo>
                  <a:pt x="7074535" y="1579880"/>
                </a:lnTo>
                <a:lnTo>
                  <a:pt x="7074535" y="1578928"/>
                </a:lnTo>
                <a:lnTo>
                  <a:pt x="7074535" y="1577658"/>
                </a:lnTo>
                <a:lnTo>
                  <a:pt x="7073900" y="1577023"/>
                </a:lnTo>
                <a:lnTo>
                  <a:pt x="7073265" y="1576388"/>
                </a:lnTo>
                <a:lnTo>
                  <a:pt x="7078662" y="1579563"/>
                </a:lnTo>
                <a:lnTo>
                  <a:pt x="7084060" y="1584325"/>
                </a:lnTo>
                <a:lnTo>
                  <a:pt x="7089775" y="1589088"/>
                </a:lnTo>
                <a:lnTo>
                  <a:pt x="7095490" y="1595120"/>
                </a:lnTo>
                <a:lnTo>
                  <a:pt x="7100888" y="1601470"/>
                </a:lnTo>
                <a:lnTo>
                  <a:pt x="7105968" y="1608455"/>
                </a:lnTo>
                <a:lnTo>
                  <a:pt x="7111048" y="1615758"/>
                </a:lnTo>
                <a:lnTo>
                  <a:pt x="7115492" y="1623378"/>
                </a:lnTo>
                <a:lnTo>
                  <a:pt x="7119620" y="1631315"/>
                </a:lnTo>
                <a:lnTo>
                  <a:pt x="7123430" y="1639570"/>
                </a:lnTo>
                <a:lnTo>
                  <a:pt x="7126288" y="1647508"/>
                </a:lnTo>
                <a:lnTo>
                  <a:pt x="7129145" y="1655445"/>
                </a:lnTo>
                <a:lnTo>
                  <a:pt x="7130732" y="1663383"/>
                </a:lnTo>
                <a:lnTo>
                  <a:pt x="7131685" y="1671003"/>
                </a:lnTo>
                <a:lnTo>
                  <a:pt x="7131685" y="1677988"/>
                </a:lnTo>
                <a:lnTo>
                  <a:pt x="7131685" y="1681480"/>
                </a:lnTo>
                <a:lnTo>
                  <a:pt x="7131050" y="1684973"/>
                </a:lnTo>
                <a:lnTo>
                  <a:pt x="7134225" y="1686243"/>
                </a:lnTo>
                <a:lnTo>
                  <a:pt x="7137718" y="1687513"/>
                </a:lnTo>
                <a:lnTo>
                  <a:pt x="7141210" y="1687830"/>
                </a:lnTo>
                <a:lnTo>
                  <a:pt x="7144068" y="1687830"/>
                </a:lnTo>
                <a:lnTo>
                  <a:pt x="7147242" y="1687513"/>
                </a:lnTo>
                <a:lnTo>
                  <a:pt x="7149782" y="1686878"/>
                </a:lnTo>
                <a:lnTo>
                  <a:pt x="7154862" y="1685925"/>
                </a:lnTo>
                <a:lnTo>
                  <a:pt x="7156768" y="1685608"/>
                </a:lnTo>
                <a:lnTo>
                  <a:pt x="7158038" y="1685925"/>
                </a:lnTo>
                <a:lnTo>
                  <a:pt x="7159308" y="1686878"/>
                </a:lnTo>
                <a:lnTo>
                  <a:pt x="7159942" y="1688148"/>
                </a:lnTo>
                <a:lnTo>
                  <a:pt x="7160260" y="1690688"/>
                </a:lnTo>
                <a:lnTo>
                  <a:pt x="7159942" y="1693863"/>
                </a:lnTo>
                <a:lnTo>
                  <a:pt x="7159308" y="1697990"/>
                </a:lnTo>
                <a:lnTo>
                  <a:pt x="7158038" y="1703705"/>
                </a:lnTo>
                <a:lnTo>
                  <a:pt x="7161848" y="1707516"/>
                </a:lnTo>
                <a:lnTo>
                  <a:pt x="7165975" y="1711008"/>
                </a:lnTo>
                <a:lnTo>
                  <a:pt x="7170102" y="1713865"/>
                </a:lnTo>
                <a:lnTo>
                  <a:pt x="7174230" y="1716723"/>
                </a:lnTo>
                <a:lnTo>
                  <a:pt x="7178358" y="1719263"/>
                </a:lnTo>
                <a:lnTo>
                  <a:pt x="7183120" y="1721485"/>
                </a:lnTo>
                <a:lnTo>
                  <a:pt x="7187248" y="1723708"/>
                </a:lnTo>
                <a:lnTo>
                  <a:pt x="7192010" y="1725613"/>
                </a:lnTo>
                <a:lnTo>
                  <a:pt x="7196455" y="1727200"/>
                </a:lnTo>
                <a:lnTo>
                  <a:pt x="7201218" y="1728788"/>
                </a:lnTo>
                <a:lnTo>
                  <a:pt x="7205980" y="1729741"/>
                </a:lnTo>
                <a:lnTo>
                  <a:pt x="7211060" y="1730375"/>
                </a:lnTo>
                <a:lnTo>
                  <a:pt x="7216140" y="1731328"/>
                </a:lnTo>
                <a:lnTo>
                  <a:pt x="7221220" y="1731645"/>
                </a:lnTo>
                <a:lnTo>
                  <a:pt x="7226300" y="1731645"/>
                </a:lnTo>
                <a:lnTo>
                  <a:pt x="7231698" y="1731645"/>
                </a:lnTo>
                <a:lnTo>
                  <a:pt x="7231062" y="1735138"/>
                </a:lnTo>
                <a:lnTo>
                  <a:pt x="7229475" y="1738313"/>
                </a:lnTo>
                <a:lnTo>
                  <a:pt x="7227570" y="1741805"/>
                </a:lnTo>
                <a:lnTo>
                  <a:pt x="7225665" y="1744980"/>
                </a:lnTo>
                <a:lnTo>
                  <a:pt x="7221220" y="1751330"/>
                </a:lnTo>
                <a:lnTo>
                  <a:pt x="7215822" y="1757681"/>
                </a:lnTo>
                <a:lnTo>
                  <a:pt x="7211378" y="1763713"/>
                </a:lnTo>
                <a:lnTo>
                  <a:pt x="7209155" y="1767205"/>
                </a:lnTo>
                <a:lnTo>
                  <a:pt x="7207250" y="1770063"/>
                </a:lnTo>
                <a:lnTo>
                  <a:pt x="7205662" y="1773556"/>
                </a:lnTo>
                <a:lnTo>
                  <a:pt x="7204392" y="1777048"/>
                </a:lnTo>
                <a:lnTo>
                  <a:pt x="7204075" y="1780223"/>
                </a:lnTo>
                <a:lnTo>
                  <a:pt x="7204075" y="1783715"/>
                </a:lnTo>
                <a:lnTo>
                  <a:pt x="7211378" y="1786573"/>
                </a:lnTo>
                <a:lnTo>
                  <a:pt x="7215188" y="1788478"/>
                </a:lnTo>
                <a:lnTo>
                  <a:pt x="7218362" y="1791018"/>
                </a:lnTo>
                <a:lnTo>
                  <a:pt x="7221538" y="1793241"/>
                </a:lnTo>
                <a:lnTo>
                  <a:pt x="7225030" y="1796415"/>
                </a:lnTo>
                <a:lnTo>
                  <a:pt x="7227570" y="1799908"/>
                </a:lnTo>
                <a:lnTo>
                  <a:pt x="7230110" y="1804353"/>
                </a:lnTo>
                <a:lnTo>
                  <a:pt x="7234555" y="1801813"/>
                </a:lnTo>
                <a:lnTo>
                  <a:pt x="7238365" y="1798956"/>
                </a:lnTo>
                <a:lnTo>
                  <a:pt x="7242175" y="1796098"/>
                </a:lnTo>
                <a:lnTo>
                  <a:pt x="7245350" y="1793241"/>
                </a:lnTo>
                <a:lnTo>
                  <a:pt x="7250748" y="1787208"/>
                </a:lnTo>
                <a:lnTo>
                  <a:pt x="7255828" y="1780540"/>
                </a:lnTo>
                <a:lnTo>
                  <a:pt x="7261860" y="1774508"/>
                </a:lnTo>
                <a:lnTo>
                  <a:pt x="7265352" y="1771968"/>
                </a:lnTo>
                <a:lnTo>
                  <a:pt x="7268845" y="1769110"/>
                </a:lnTo>
                <a:lnTo>
                  <a:pt x="7273290" y="1766253"/>
                </a:lnTo>
                <a:lnTo>
                  <a:pt x="7278052" y="1763713"/>
                </a:lnTo>
                <a:lnTo>
                  <a:pt x="7283768" y="1761173"/>
                </a:lnTo>
                <a:lnTo>
                  <a:pt x="7290118" y="1758951"/>
                </a:lnTo>
                <a:lnTo>
                  <a:pt x="7292340" y="1763078"/>
                </a:lnTo>
                <a:lnTo>
                  <a:pt x="7293928" y="1766253"/>
                </a:lnTo>
                <a:lnTo>
                  <a:pt x="7294880" y="1769110"/>
                </a:lnTo>
                <a:lnTo>
                  <a:pt x="7295515" y="1771333"/>
                </a:lnTo>
                <a:lnTo>
                  <a:pt x="7295515" y="1773238"/>
                </a:lnTo>
                <a:lnTo>
                  <a:pt x="7294880" y="1774190"/>
                </a:lnTo>
                <a:lnTo>
                  <a:pt x="7293928" y="1775461"/>
                </a:lnTo>
                <a:lnTo>
                  <a:pt x="7292658" y="1776095"/>
                </a:lnTo>
                <a:lnTo>
                  <a:pt x="7290752" y="1776413"/>
                </a:lnTo>
                <a:lnTo>
                  <a:pt x="7288848" y="1777365"/>
                </a:lnTo>
                <a:lnTo>
                  <a:pt x="7284402" y="1777683"/>
                </a:lnTo>
                <a:lnTo>
                  <a:pt x="7279322" y="1778318"/>
                </a:lnTo>
                <a:lnTo>
                  <a:pt x="7276465" y="1779270"/>
                </a:lnTo>
                <a:lnTo>
                  <a:pt x="7273608" y="1780223"/>
                </a:lnTo>
                <a:lnTo>
                  <a:pt x="7274242" y="1785621"/>
                </a:lnTo>
                <a:lnTo>
                  <a:pt x="7275830" y="1790066"/>
                </a:lnTo>
                <a:lnTo>
                  <a:pt x="7277735" y="1793558"/>
                </a:lnTo>
                <a:lnTo>
                  <a:pt x="7279958" y="1796098"/>
                </a:lnTo>
                <a:lnTo>
                  <a:pt x="7282180" y="1798320"/>
                </a:lnTo>
                <a:lnTo>
                  <a:pt x="7285355" y="1799908"/>
                </a:lnTo>
                <a:lnTo>
                  <a:pt x="7288212" y="1801496"/>
                </a:lnTo>
                <a:lnTo>
                  <a:pt x="7291388" y="1802448"/>
                </a:lnTo>
                <a:lnTo>
                  <a:pt x="7297420" y="1804353"/>
                </a:lnTo>
                <a:lnTo>
                  <a:pt x="7300278" y="1805941"/>
                </a:lnTo>
                <a:lnTo>
                  <a:pt x="7302818" y="1807528"/>
                </a:lnTo>
                <a:lnTo>
                  <a:pt x="7305358" y="1809750"/>
                </a:lnTo>
                <a:lnTo>
                  <a:pt x="7306945" y="1812291"/>
                </a:lnTo>
                <a:lnTo>
                  <a:pt x="7308850" y="1815783"/>
                </a:lnTo>
                <a:lnTo>
                  <a:pt x="7310120" y="1820228"/>
                </a:lnTo>
                <a:lnTo>
                  <a:pt x="7310120" y="1823085"/>
                </a:lnTo>
                <a:lnTo>
                  <a:pt x="7310120" y="1825943"/>
                </a:lnTo>
                <a:lnTo>
                  <a:pt x="7309485" y="1829118"/>
                </a:lnTo>
                <a:lnTo>
                  <a:pt x="7308532" y="1832293"/>
                </a:lnTo>
                <a:lnTo>
                  <a:pt x="7305992" y="1839278"/>
                </a:lnTo>
                <a:lnTo>
                  <a:pt x="7302500" y="1846580"/>
                </a:lnTo>
                <a:lnTo>
                  <a:pt x="7294562" y="1861503"/>
                </a:lnTo>
                <a:lnTo>
                  <a:pt x="7290435" y="1868805"/>
                </a:lnTo>
                <a:lnTo>
                  <a:pt x="7287578" y="1875791"/>
                </a:lnTo>
                <a:lnTo>
                  <a:pt x="7284720" y="1882140"/>
                </a:lnTo>
                <a:lnTo>
                  <a:pt x="7284085" y="1885316"/>
                </a:lnTo>
                <a:lnTo>
                  <a:pt x="7283768" y="1887855"/>
                </a:lnTo>
                <a:lnTo>
                  <a:pt x="7283768" y="1890396"/>
                </a:lnTo>
                <a:lnTo>
                  <a:pt x="7284085" y="1892618"/>
                </a:lnTo>
                <a:lnTo>
                  <a:pt x="7284720" y="1894841"/>
                </a:lnTo>
                <a:lnTo>
                  <a:pt x="7285990" y="1896428"/>
                </a:lnTo>
                <a:lnTo>
                  <a:pt x="7287895" y="1898015"/>
                </a:lnTo>
                <a:lnTo>
                  <a:pt x="7290435" y="1899286"/>
                </a:lnTo>
                <a:lnTo>
                  <a:pt x="7293610" y="1899921"/>
                </a:lnTo>
                <a:lnTo>
                  <a:pt x="7297420" y="1900238"/>
                </a:lnTo>
                <a:lnTo>
                  <a:pt x="7301865" y="1900238"/>
                </a:lnTo>
                <a:lnTo>
                  <a:pt x="7306945" y="1899921"/>
                </a:lnTo>
                <a:lnTo>
                  <a:pt x="7312978" y="1899286"/>
                </a:lnTo>
                <a:lnTo>
                  <a:pt x="7319962" y="1898015"/>
                </a:lnTo>
                <a:lnTo>
                  <a:pt x="7322185" y="1896111"/>
                </a:lnTo>
                <a:lnTo>
                  <a:pt x="7323772" y="1893888"/>
                </a:lnTo>
                <a:lnTo>
                  <a:pt x="7324725" y="1891348"/>
                </a:lnTo>
                <a:lnTo>
                  <a:pt x="7325678" y="1888491"/>
                </a:lnTo>
                <a:lnTo>
                  <a:pt x="7325678" y="1885951"/>
                </a:lnTo>
                <a:lnTo>
                  <a:pt x="7325042" y="1882776"/>
                </a:lnTo>
                <a:lnTo>
                  <a:pt x="7324408" y="1880236"/>
                </a:lnTo>
                <a:lnTo>
                  <a:pt x="7323772" y="1877695"/>
                </a:lnTo>
                <a:lnTo>
                  <a:pt x="7322185" y="1874838"/>
                </a:lnTo>
                <a:lnTo>
                  <a:pt x="7320598" y="1873250"/>
                </a:lnTo>
                <a:lnTo>
                  <a:pt x="7318375" y="1871346"/>
                </a:lnTo>
                <a:lnTo>
                  <a:pt x="7316470" y="1869758"/>
                </a:lnTo>
                <a:lnTo>
                  <a:pt x="7314248" y="1868488"/>
                </a:lnTo>
                <a:lnTo>
                  <a:pt x="7311708" y="1868171"/>
                </a:lnTo>
                <a:lnTo>
                  <a:pt x="7308850" y="1868488"/>
                </a:lnTo>
                <a:lnTo>
                  <a:pt x="7306310" y="1869758"/>
                </a:lnTo>
                <a:lnTo>
                  <a:pt x="7307580" y="1865630"/>
                </a:lnTo>
                <a:lnTo>
                  <a:pt x="7308850" y="1861821"/>
                </a:lnTo>
                <a:lnTo>
                  <a:pt x="7311708" y="1858328"/>
                </a:lnTo>
                <a:lnTo>
                  <a:pt x="7314565" y="1855153"/>
                </a:lnTo>
                <a:lnTo>
                  <a:pt x="7318058" y="1851661"/>
                </a:lnTo>
                <a:lnTo>
                  <a:pt x="7322185" y="1848168"/>
                </a:lnTo>
                <a:lnTo>
                  <a:pt x="7330440" y="1842135"/>
                </a:lnTo>
                <a:lnTo>
                  <a:pt x="7339648" y="1835786"/>
                </a:lnTo>
                <a:lnTo>
                  <a:pt x="7348538" y="1829753"/>
                </a:lnTo>
                <a:lnTo>
                  <a:pt x="7352665" y="1826578"/>
                </a:lnTo>
                <a:lnTo>
                  <a:pt x="7356792" y="1823403"/>
                </a:lnTo>
                <a:lnTo>
                  <a:pt x="7360285" y="1819910"/>
                </a:lnTo>
                <a:lnTo>
                  <a:pt x="7363142" y="1816418"/>
                </a:lnTo>
                <a:lnTo>
                  <a:pt x="7376795" y="1831341"/>
                </a:lnTo>
                <a:lnTo>
                  <a:pt x="7383780" y="1838643"/>
                </a:lnTo>
                <a:lnTo>
                  <a:pt x="7390448" y="1846580"/>
                </a:lnTo>
                <a:lnTo>
                  <a:pt x="7396480" y="1855470"/>
                </a:lnTo>
                <a:lnTo>
                  <a:pt x="7399338" y="1860233"/>
                </a:lnTo>
                <a:lnTo>
                  <a:pt x="7402512" y="1865313"/>
                </a:lnTo>
                <a:lnTo>
                  <a:pt x="7405052" y="1870393"/>
                </a:lnTo>
                <a:lnTo>
                  <a:pt x="7407275" y="1876108"/>
                </a:lnTo>
                <a:lnTo>
                  <a:pt x="7410132" y="1882140"/>
                </a:lnTo>
                <a:lnTo>
                  <a:pt x="7412355" y="1888808"/>
                </a:lnTo>
                <a:lnTo>
                  <a:pt x="7409815" y="1889443"/>
                </a:lnTo>
                <a:lnTo>
                  <a:pt x="7407275" y="1889761"/>
                </a:lnTo>
                <a:lnTo>
                  <a:pt x="7405052" y="1889443"/>
                </a:lnTo>
                <a:lnTo>
                  <a:pt x="7403148" y="1888808"/>
                </a:lnTo>
                <a:lnTo>
                  <a:pt x="7401242" y="1888173"/>
                </a:lnTo>
                <a:lnTo>
                  <a:pt x="7399338" y="1887221"/>
                </a:lnTo>
                <a:lnTo>
                  <a:pt x="7398068" y="1885633"/>
                </a:lnTo>
                <a:lnTo>
                  <a:pt x="7396480" y="1884046"/>
                </a:lnTo>
                <a:lnTo>
                  <a:pt x="7393305" y="1880553"/>
                </a:lnTo>
                <a:lnTo>
                  <a:pt x="7390765" y="1876426"/>
                </a:lnTo>
                <a:lnTo>
                  <a:pt x="7386002" y="1867536"/>
                </a:lnTo>
                <a:lnTo>
                  <a:pt x="7383145" y="1863408"/>
                </a:lnTo>
                <a:lnTo>
                  <a:pt x="7380605" y="1859281"/>
                </a:lnTo>
                <a:lnTo>
                  <a:pt x="7377748" y="1856106"/>
                </a:lnTo>
                <a:lnTo>
                  <a:pt x="7376160" y="1854518"/>
                </a:lnTo>
                <a:lnTo>
                  <a:pt x="7374255" y="1853566"/>
                </a:lnTo>
                <a:lnTo>
                  <a:pt x="7372350" y="1852613"/>
                </a:lnTo>
                <a:lnTo>
                  <a:pt x="7370445" y="1852295"/>
                </a:lnTo>
                <a:lnTo>
                  <a:pt x="7368222" y="1851978"/>
                </a:lnTo>
                <a:lnTo>
                  <a:pt x="7366000" y="1851978"/>
                </a:lnTo>
                <a:lnTo>
                  <a:pt x="7363778" y="1852613"/>
                </a:lnTo>
                <a:lnTo>
                  <a:pt x="7360920" y="1853566"/>
                </a:lnTo>
                <a:lnTo>
                  <a:pt x="7358380" y="1855153"/>
                </a:lnTo>
                <a:lnTo>
                  <a:pt x="7355205" y="1856740"/>
                </a:lnTo>
                <a:lnTo>
                  <a:pt x="7354570" y="1861503"/>
                </a:lnTo>
                <a:lnTo>
                  <a:pt x="7354252" y="1865948"/>
                </a:lnTo>
                <a:lnTo>
                  <a:pt x="7354570" y="1870711"/>
                </a:lnTo>
                <a:lnTo>
                  <a:pt x="7354888" y="1875473"/>
                </a:lnTo>
                <a:lnTo>
                  <a:pt x="7355840" y="1880236"/>
                </a:lnTo>
                <a:lnTo>
                  <a:pt x="7356792" y="1884681"/>
                </a:lnTo>
                <a:lnTo>
                  <a:pt x="7358380" y="1889761"/>
                </a:lnTo>
                <a:lnTo>
                  <a:pt x="7360285" y="1894206"/>
                </a:lnTo>
                <a:lnTo>
                  <a:pt x="7362190" y="1899286"/>
                </a:lnTo>
                <a:lnTo>
                  <a:pt x="7364412" y="1903731"/>
                </a:lnTo>
                <a:lnTo>
                  <a:pt x="7366952" y="1908176"/>
                </a:lnTo>
                <a:lnTo>
                  <a:pt x="7370128" y="1912621"/>
                </a:lnTo>
                <a:lnTo>
                  <a:pt x="7376160" y="1921510"/>
                </a:lnTo>
                <a:lnTo>
                  <a:pt x="7382828" y="1929766"/>
                </a:lnTo>
                <a:lnTo>
                  <a:pt x="7390448" y="1937386"/>
                </a:lnTo>
                <a:lnTo>
                  <a:pt x="7398385" y="1944371"/>
                </a:lnTo>
                <a:lnTo>
                  <a:pt x="7406640" y="1950403"/>
                </a:lnTo>
                <a:lnTo>
                  <a:pt x="7415212" y="1956118"/>
                </a:lnTo>
                <a:lnTo>
                  <a:pt x="7423468" y="1960563"/>
                </a:lnTo>
                <a:lnTo>
                  <a:pt x="7427912" y="1962468"/>
                </a:lnTo>
                <a:lnTo>
                  <a:pt x="7432040" y="1964056"/>
                </a:lnTo>
                <a:lnTo>
                  <a:pt x="7436168" y="1965643"/>
                </a:lnTo>
                <a:lnTo>
                  <a:pt x="7440295" y="1966596"/>
                </a:lnTo>
                <a:lnTo>
                  <a:pt x="7444105" y="1967548"/>
                </a:lnTo>
                <a:lnTo>
                  <a:pt x="7447915" y="1967866"/>
                </a:lnTo>
                <a:lnTo>
                  <a:pt x="7448232" y="1971041"/>
                </a:lnTo>
                <a:lnTo>
                  <a:pt x="7448550" y="1974850"/>
                </a:lnTo>
                <a:lnTo>
                  <a:pt x="7450138" y="1982471"/>
                </a:lnTo>
                <a:lnTo>
                  <a:pt x="7452360" y="1990408"/>
                </a:lnTo>
                <a:lnTo>
                  <a:pt x="7454900" y="1998345"/>
                </a:lnTo>
                <a:lnTo>
                  <a:pt x="7460615" y="2014220"/>
                </a:lnTo>
                <a:lnTo>
                  <a:pt x="7462838" y="2022158"/>
                </a:lnTo>
                <a:lnTo>
                  <a:pt x="7465060" y="2030096"/>
                </a:lnTo>
                <a:lnTo>
                  <a:pt x="7466330" y="2037715"/>
                </a:lnTo>
                <a:lnTo>
                  <a:pt x="7466648" y="2040890"/>
                </a:lnTo>
                <a:lnTo>
                  <a:pt x="7466648" y="2044701"/>
                </a:lnTo>
                <a:lnTo>
                  <a:pt x="7466648" y="2048193"/>
                </a:lnTo>
                <a:lnTo>
                  <a:pt x="7466012" y="2051368"/>
                </a:lnTo>
                <a:lnTo>
                  <a:pt x="7465060" y="2054543"/>
                </a:lnTo>
                <a:lnTo>
                  <a:pt x="7464108" y="2057400"/>
                </a:lnTo>
                <a:lnTo>
                  <a:pt x="7462202" y="2060576"/>
                </a:lnTo>
                <a:lnTo>
                  <a:pt x="7460298" y="2063115"/>
                </a:lnTo>
                <a:lnTo>
                  <a:pt x="7457440" y="2065973"/>
                </a:lnTo>
                <a:lnTo>
                  <a:pt x="7454582" y="2068513"/>
                </a:lnTo>
                <a:lnTo>
                  <a:pt x="7451090" y="2070735"/>
                </a:lnTo>
                <a:lnTo>
                  <a:pt x="7446962" y="2072641"/>
                </a:lnTo>
                <a:lnTo>
                  <a:pt x="7442518" y="2074545"/>
                </a:lnTo>
                <a:lnTo>
                  <a:pt x="7437120" y="2076133"/>
                </a:lnTo>
                <a:lnTo>
                  <a:pt x="7437438" y="2079943"/>
                </a:lnTo>
                <a:lnTo>
                  <a:pt x="7438072" y="2083118"/>
                </a:lnTo>
                <a:lnTo>
                  <a:pt x="7438708" y="2086293"/>
                </a:lnTo>
                <a:lnTo>
                  <a:pt x="7439342" y="2088833"/>
                </a:lnTo>
                <a:lnTo>
                  <a:pt x="7440612" y="2091055"/>
                </a:lnTo>
                <a:lnTo>
                  <a:pt x="7441882" y="2093278"/>
                </a:lnTo>
                <a:lnTo>
                  <a:pt x="7442835" y="2095183"/>
                </a:lnTo>
                <a:lnTo>
                  <a:pt x="7444422" y="2096770"/>
                </a:lnTo>
                <a:lnTo>
                  <a:pt x="7447915" y="2099311"/>
                </a:lnTo>
                <a:lnTo>
                  <a:pt x="7451090" y="2101533"/>
                </a:lnTo>
                <a:lnTo>
                  <a:pt x="7454900" y="2103120"/>
                </a:lnTo>
                <a:lnTo>
                  <a:pt x="7458710" y="2104708"/>
                </a:lnTo>
                <a:lnTo>
                  <a:pt x="7466648" y="2106931"/>
                </a:lnTo>
                <a:lnTo>
                  <a:pt x="7470458" y="2108835"/>
                </a:lnTo>
                <a:lnTo>
                  <a:pt x="7474268" y="2110741"/>
                </a:lnTo>
                <a:lnTo>
                  <a:pt x="7477125" y="2113280"/>
                </a:lnTo>
                <a:lnTo>
                  <a:pt x="7478712" y="2114868"/>
                </a:lnTo>
                <a:lnTo>
                  <a:pt x="7479665" y="2116773"/>
                </a:lnTo>
                <a:lnTo>
                  <a:pt x="7480935" y="2118995"/>
                </a:lnTo>
                <a:lnTo>
                  <a:pt x="7481570" y="2121218"/>
                </a:lnTo>
                <a:lnTo>
                  <a:pt x="7482840" y="2124393"/>
                </a:lnTo>
                <a:lnTo>
                  <a:pt x="7483158" y="2126933"/>
                </a:lnTo>
                <a:lnTo>
                  <a:pt x="7482522" y="2130743"/>
                </a:lnTo>
                <a:lnTo>
                  <a:pt x="7481570" y="2133282"/>
                </a:lnTo>
                <a:lnTo>
                  <a:pt x="7480618" y="2134870"/>
                </a:lnTo>
                <a:lnTo>
                  <a:pt x="7479348" y="2136141"/>
                </a:lnTo>
                <a:lnTo>
                  <a:pt x="7478395" y="2136141"/>
                </a:lnTo>
                <a:lnTo>
                  <a:pt x="7477125" y="2135188"/>
                </a:lnTo>
                <a:lnTo>
                  <a:pt x="7475538" y="2134235"/>
                </a:lnTo>
                <a:lnTo>
                  <a:pt x="7474585" y="2132648"/>
                </a:lnTo>
                <a:lnTo>
                  <a:pt x="7471410" y="2128203"/>
                </a:lnTo>
                <a:lnTo>
                  <a:pt x="7468870" y="2122805"/>
                </a:lnTo>
                <a:lnTo>
                  <a:pt x="7466330" y="2116773"/>
                </a:lnTo>
                <a:lnTo>
                  <a:pt x="7464425" y="2111375"/>
                </a:lnTo>
                <a:lnTo>
                  <a:pt x="7461250" y="2112963"/>
                </a:lnTo>
                <a:lnTo>
                  <a:pt x="7458392" y="2115186"/>
                </a:lnTo>
                <a:lnTo>
                  <a:pt x="7455535" y="2117408"/>
                </a:lnTo>
                <a:lnTo>
                  <a:pt x="7453312" y="2119631"/>
                </a:lnTo>
                <a:lnTo>
                  <a:pt x="7448868" y="2125345"/>
                </a:lnTo>
                <a:lnTo>
                  <a:pt x="7444740" y="2131060"/>
                </a:lnTo>
                <a:lnTo>
                  <a:pt x="7441248" y="2137410"/>
                </a:lnTo>
                <a:lnTo>
                  <a:pt x="7438072" y="2144078"/>
                </a:lnTo>
                <a:lnTo>
                  <a:pt x="7434580" y="2150111"/>
                </a:lnTo>
                <a:lnTo>
                  <a:pt x="7431088" y="2156143"/>
                </a:lnTo>
                <a:lnTo>
                  <a:pt x="7427278" y="2161540"/>
                </a:lnTo>
                <a:lnTo>
                  <a:pt x="7423150" y="2166938"/>
                </a:lnTo>
                <a:lnTo>
                  <a:pt x="7420928" y="2169161"/>
                </a:lnTo>
                <a:lnTo>
                  <a:pt x="7418388" y="2171065"/>
                </a:lnTo>
                <a:lnTo>
                  <a:pt x="7415848" y="2172970"/>
                </a:lnTo>
                <a:lnTo>
                  <a:pt x="7412990" y="2174558"/>
                </a:lnTo>
                <a:lnTo>
                  <a:pt x="7410132" y="2175511"/>
                </a:lnTo>
                <a:lnTo>
                  <a:pt x="7406640" y="2176780"/>
                </a:lnTo>
                <a:lnTo>
                  <a:pt x="7403148" y="2177098"/>
                </a:lnTo>
                <a:lnTo>
                  <a:pt x="7399338" y="2177415"/>
                </a:lnTo>
                <a:lnTo>
                  <a:pt x="7395210" y="2177415"/>
                </a:lnTo>
                <a:lnTo>
                  <a:pt x="7390765" y="2176780"/>
                </a:lnTo>
                <a:lnTo>
                  <a:pt x="7386320" y="2176146"/>
                </a:lnTo>
                <a:lnTo>
                  <a:pt x="7380922" y="2174558"/>
                </a:lnTo>
                <a:lnTo>
                  <a:pt x="7379018" y="2178368"/>
                </a:lnTo>
                <a:lnTo>
                  <a:pt x="7377748" y="2182496"/>
                </a:lnTo>
                <a:lnTo>
                  <a:pt x="7376478" y="2186940"/>
                </a:lnTo>
                <a:lnTo>
                  <a:pt x="7376160" y="2191703"/>
                </a:lnTo>
                <a:lnTo>
                  <a:pt x="7376160" y="2197100"/>
                </a:lnTo>
                <a:lnTo>
                  <a:pt x="7376795" y="2202498"/>
                </a:lnTo>
                <a:lnTo>
                  <a:pt x="7378065" y="2207578"/>
                </a:lnTo>
                <a:lnTo>
                  <a:pt x="7379018" y="2212657"/>
                </a:lnTo>
                <a:lnTo>
                  <a:pt x="7380922" y="2217738"/>
                </a:lnTo>
                <a:lnTo>
                  <a:pt x="7383145" y="2222500"/>
                </a:lnTo>
                <a:lnTo>
                  <a:pt x="7386002" y="2227263"/>
                </a:lnTo>
                <a:lnTo>
                  <a:pt x="7388542" y="2231390"/>
                </a:lnTo>
                <a:lnTo>
                  <a:pt x="7391718" y="2234883"/>
                </a:lnTo>
                <a:lnTo>
                  <a:pt x="7394892" y="2238376"/>
                </a:lnTo>
                <a:lnTo>
                  <a:pt x="7398702" y="2240598"/>
                </a:lnTo>
                <a:lnTo>
                  <a:pt x="7402512" y="2242502"/>
                </a:lnTo>
                <a:lnTo>
                  <a:pt x="7405052" y="2239646"/>
                </a:lnTo>
                <a:lnTo>
                  <a:pt x="7406958" y="2236788"/>
                </a:lnTo>
                <a:lnTo>
                  <a:pt x="7408862" y="2233613"/>
                </a:lnTo>
                <a:lnTo>
                  <a:pt x="7410132" y="2230755"/>
                </a:lnTo>
                <a:lnTo>
                  <a:pt x="7410768" y="2227263"/>
                </a:lnTo>
                <a:lnTo>
                  <a:pt x="7411402" y="2223453"/>
                </a:lnTo>
                <a:lnTo>
                  <a:pt x="7412038" y="2219960"/>
                </a:lnTo>
                <a:lnTo>
                  <a:pt x="7412038" y="2216468"/>
                </a:lnTo>
                <a:lnTo>
                  <a:pt x="7411402" y="2208848"/>
                </a:lnTo>
                <a:lnTo>
                  <a:pt x="7411085" y="2200910"/>
                </a:lnTo>
                <a:lnTo>
                  <a:pt x="7410768" y="2193290"/>
                </a:lnTo>
                <a:lnTo>
                  <a:pt x="7410768" y="2185671"/>
                </a:lnTo>
                <a:lnTo>
                  <a:pt x="7412990" y="2186623"/>
                </a:lnTo>
                <a:lnTo>
                  <a:pt x="7415212" y="2186940"/>
                </a:lnTo>
                <a:lnTo>
                  <a:pt x="7417435" y="2187258"/>
                </a:lnTo>
                <a:lnTo>
                  <a:pt x="7419975" y="2186940"/>
                </a:lnTo>
                <a:lnTo>
                  <a:pt x="7425055" y="2186305"/>
                </a:lnTo>
                <a:lnTo>
                  <a:pt x="7430452" y="2184718"/>
                </a:lnTo>
                <a:lnTo>
                  <a:pt x="7435850" y="2182496"/>
                </a:lnTo>
                <a:lnTo>
                  <a:pt x="7441248" y="2180273"/>
                </a:lnTo>
                <a:lnTo>
                  <a:pt x="7446962" y="2177733"/>
                </a:lnTo>
                <a:lnTo>
                  <a:pt x="7452678" y="2175511"/>
                </a:lnTo>
                <a:lnTo>
                  <a:pt x="7458392" y="2173605"/>
                </a:lnTo>
                <a:lnTo>
                  <a:pt x="7463472" y="2172653"/>
                </a:lnTo>
                <a:lnTo>
                  <a:pt x="7466330" y="2172653"/>
                </a:lnTo>
                <a:lnTo>
                  <a:pt x="7468870" y="2172653"/>
                </a:lnTo>
                <a:lnTo>
                  <a:pt x="7471410" y="2172653"/>
                </a:lnTo>
                <a:lnTo>
                  <a:pt x="7474268" y="2173288"/>
                </a:lnTo>
                <a:lnTo>
                  <a:pt x="7476490" y="2174240"/>
                </a:lnTo>
                <a:lnTo>
                  <a:pt x="7478712" y="2175511"/>
                </a:lnTo>
                <a:lnTo>
                  <a:pt x="7480935" y="2177098"/>
                </a:lnTo>
                <a:lnTo>
                  <a:pt x="7483158" y="2179003"/>
                </a:lnTo>
                <a:lnTo>
                  <a:pt x="7485380" y="2181543"/>
                </a:lnTo>
                <a:lnTo>
                  <a:pt x="7487285" y="2184718"/>
                </a:lnTo>
                <a:lnTo>
                  <a:pt x="7489190" y="2188210"/>
                </a:lnTo>
                <a:lnTo>
                  <a:pt x="7491095" y="2191703"/>
                </a:lnTo>
                <a:lnTo>
                  <a:pt x="7493000" y="2199641"/>
                </a:lnTo>
                <a:lnTo>
                  <a:pt x="7493635" y="2205355"/>
                </a:lnTo>
                <a:lnTo>
                  <a:pt x="7494270" y="2207578"/>
                </a:lnTo>
                <a:lnTo>
                  <a:pt x="7493635" y="2209165"/>
                </a:lnTo>
                <a:lnTo>
                  <a:pt x="7493318" y="2210753"/>
                </a:lnTo>
                <a:lnTo>
                  <a:pt x="7493000" y="2211388"/>
                </a:lnTo>
                <a:lnTo>
                  <a:pt x="7492365" y="2212340"/>
                </a:lnTo>
                <a:lnTo>
                  <a:pt x="7491095" y="2212657"/>
                </a:lnTo>
                <a:lnTo>
                  <a:pt x="7490460" y="2212657"/>
                </a:lnTo>
                <a:lnTo>
                  <a:pt x="7488872" y="2212340"/>
                </a:lnTo>
                <a:lnTo>
                  <a:pt x="7485698" y="2211388"/>
                </a:lnTo>
                <a:lnTo>
                  <a:pt x="7482522" y="2209483"/>
                </a:lnTo>
                <a:lnTo>
                  <a:pt x="7473632" y="2205673"/>
                </a:lnTo>
                <a:lnTo>
                  <a:pt x="7469188" y="2204403"/>
                </a:lnTo>
                <a:lnTo>
                  <a:pt x="7464425" y="2202815"/>
                </a:lnTo>
                <a:lnTo>
                  <a:pt x="7459028" y="2202498"/>
                </a:lnTo>
                <a:lnTo>
                  <a:pt x="7456488" y="2202498"/>
                </a:lnTo>
                <a:lnTo>
                  <a:pt x="7453948" y="2202815"/>
                </a:lnTo>
                <a:lnTo>
                  <a:pt x="7451090" y="2203450"/>
                </a:lnTo>
                <a:lnTo>
                  <a:pt x="7448868" y="2204403"/>
                </a:lnTo>
                <a:lnTo>
                  <a:pt x="7446328" y="2205673"/>
                </a:lnTo>
                <a:lnTo>
                  <a:pt x="7443470" y="2207260"/>
                </a:lnTo>
                <a:lnTo>
                  <a:pt x="7446328" y="2213293"/>
                </a:lnTo>
                <a:lnTo>
                  <a:pt x="7449502" y="2218373"/>
                </a:lnTo>
                <a:lnTo>
                  <a:pt x="7452995" y="2222818"/>
                </a:lnTo>
                <a:lnTo>
                  <a:pt x="7456805" y="2226628"/>
                </a:lnTo>
                <a:lnTo>
                  <a:pt x="7460615" y="2229803"/>
                </a:lnTo>
                <a:lnTo>
                  <a:pt x="7464425" y="2232977"/>
                </a:lnTo>
                <a:lnTo>
                  <a:pt x="7470775" y="2238693"/>
                </a:lnTo>
                <a:lnTo>
                  <a:pt x="7473315" y="2241233"/>
                </a:lnTo>
                <a:lnTo>
                  <a:pt x="7474902" y="2244407"/>
                </a:lnTo>
                <a:lnTo>
                  <a:pt x="7475538" y="2245360"/>
                </a:lnTo>
                <a:lnTo>
                  <a:pt x="7476172" y="2246948"/>
                </a:lnTo>
                <a:lnTo>
                  <a:pt x="7476172" y="2248536"/>
                </a:lnTo>
                <a:lnTo>
                  <a:pt x="7476172" y="2250441"/>
                </a:lnTo>
                <a:lnTo>
                  <a:pt x="7475220" y="2251711"/>
                </a:lnTo>
                <a:lnTo>
                  <a:pt x="7474585" y="2253615"/>
                </a:lnTo>
                <a:lnTo>
                  <a:pt x="7473315" y="2255519"/>
                </a:lnTo>
                <a:lnTo>
                  <a:pt x="7472045" y="2257425"/>
                </a:lnTo>
                <a:lnTo>
                  <a:pt x="7468235" y="2261871"/>
                </a:lnTo>
                <a:lnTo>
                  <a:pt x="7462520" y="2266949"/>
                </a:lnTo>
                <a:lnTo>
                  <a:pt x="7465378" y="2271396"/>
                </a:lnTo>
                <a:lnTo>
                  <a:pt x="7468235" y="2273936"/>
                </a:lnTo>
                <a:lnTo>
                  <a:pt x="7469505" y="2274887"/>
                </a:lnTo>
                <a:lnTo>
                  <a:pt x="7470775" y="2275522"/>
                </a:lnTo>
                <a:lnTo>
                  <a:pt x="7472362" y="2275839"/>
                </a:lnTo>
                <a:lnTo>
                  <a:pt x="7473315" y="2275839"/>
                </a:lnTo>
                <a:lnTo>
                  <a:pt x="7474585" y="2275522"/>
                </a:lnTo>
                <a:lnTo>
                  <a:pt x="7476172" y="2275205"/>
                </a:lnTo>
                <a:lnTo>
                  <a:pt x="7478395" y="2273618"/>
                </a:lnTo>
                <a:lnTo>
                  <a:pt x="7480618" y="2271396"/>
                </a:lnTo>
                <a:lnTo>
                  <a:pt x="7483158" y="2269173"/>
                </a:lnTo>
                <a:lnTo>
                  <a:pt x="7488555" y="2263140"/>
                </a:lnTo>
                <a:lnTo>
                  <a:pt x="7491095" y="2259966"/>
                </a:lnTo>
                <a:lnTo>
                  <a:pt x="7494270" y="2257425"/>
                </a:lnTo>
                <a:lnTo>
                  <a:pt x="7497445" y="2255202"/>
                </a:lnTo>
                <a:lnTo>
                  <a:pt x="7501255" y="2253615"/>
                </a:lnTo>
                <a:lnTo>
                  <a:pt x="7503478" y="2252980"/>
                </a:lnTo>
                <a:lnTo>
                  <a:pt x="7505382" y="2252663"/>
                </a:lnTo>
                <a:lnTo>
                  <a:pt x="7507605" y="2252663"/>
                </a:lnTo>
                <a:lnTo>
                  <a:pt x="7510145" y="2252663"/>
                </a:lnTo>
                <a:lnTo>
                  <a:pt x="7508875" y="2255202"/>
                </a:lnTo>
                <a:lnTo>
                  <a:pt x="7507605" y="2257425"/>
                </a:lnTo>
                <a:lnTo>
                  <a:pt x="7506335" y="2262823"/>
                </a:lnTo>
                <a:lnTo>
                  <a:pt x="7505700" y="2268855"/>
                </a:lnTo>
                <a:lnTo>
                  <a:pt x="7505700" y="2274887"/>
                </a:lnTo>
                <a:lnTo>
                  <a:pt x="7506335" y="2280921"/>
                </a:lnTo>
                <a:lnTo>
                  <a:pt x="7507288" y="2287587"/>
                </a:lnTo>
                <a:lnTo>
                  <a:pt x="7508875" y="2294573"/>
                </a:lnTo>
                <a:lnTo>
                  <a:pt x="7510462" y="2301239"/>
                </a:lnTo>
                <a:lnTo>
                  <a:pt x="7514590" y="2315528"/>
                </a:lnTo>
                <a:lnTo>
                  <a:pt x="7518718" y="2329815"/>
                </a:lnTo>
                <a:lnTo>
                  <a:pt x="7522528" y="2343785"/>
                </a:lnTo>
                <a:lnTo>
                  <a:pt x="7523798" y="2351088"/>
                </a:lnTo>
                <a:lnTo>
                  <a:pt x="7525068" y="2357756"/>
                </a:lnTo>
                <a:lnTo>
                  <a:pt x="7523798" y="2359660"/>
                </a:lnTo>
                <a:lnTo>
                  <a:pt x="7522528" y="2361565"/>
                </a:lnTo>
                <a:lnTo>
                  <a:pt x="7520940" y="2363152"/>
                </a:lnTo>
                <a:lnTo>
                  <a:pt x="7519035" y="2364423"/>
                </a:lnTo>
                <a:lnTo>
                  <a:pt x="7517130" y="2365692"/>
                </a:lnTo>
                <a:lnTo>
                  <a:pt x="7515225" y="2366327"/>
                </a:lnTo>
                <a:lnTo>
                  <a:pt x="7511098" y="2367598"/>
                </a:lnTo>
                <a:lnTo>
                  <a:pt x="7506652" y="2368232"/>
                </a:lnTo>
                <a:lnTo>
                  <a:pt x="7502208" y="2369185"/>
                </a:lnTo>
                <a:lnTo>
                  <a:pt x="7492682" y="2369503"/>
                </a:lnTo>
                <a:lnTo>
                  <a:pt x="7488238" y="2369820"/>
                </a:lnTo>
                <a:lnTo>
                  <a:pt x="7484110" y="2370772"/>
                </a:lnTo>
                <a:lnTo>
                  <a:pt x="7480300" y="2372042"/>
                </a:lnTo>
                <a:lnTo>
                  <a:pt x="7478395" y="2372995"/>
                </a:lnTo>
                <a:lnTo>
                  <a:pt x="7476808" y="2373948"/>
                </a:lnTo>
                <a:lnTo>
                  <a:pt x="7475220" y="2375535"/>
                </a:lnTo>
                <a:lnTo>
                  <a:pt x="7473632" y="2377122"/>
                </a:lnTo>
                <a:lnTo>
                  <a:pt x="7472680" y="2379027"/>
                </a:lnTo>
                <a:lnTo>
                  <a:pt x="7472045" y="2380932"/>
                </a:lnTo>
                <a:lnTo>
                  <a:pt x="7470775" y="2383472"/>
                </a:lnTo>
                <a:lnTo>
                  <a:pt x="7470458" y="2386013"/>
                </a:lnTo>
                <a:lnTo>
                  <a:pt x="7470140" y="2389505"/>
                </a:lnTo>
                <a:lnTo>
                  <a:pt x="7469505" y="2392998"/>
                </a:lnTo>
                <a:lnTo>
                  <a:pt x="7470458" y="2395855"/>
                </a:lnTo>
                <a:lnTo>
                  <a:pt x="7471410" y="2399030"/>
                </a:lnTo>
                <a:lnTo>
                  <a:pt x="7472680" y="2401570"/>
                </a:lnTo>
                <a:lnTo>
                  <a:pt x="7473632" y="2403793"/>
                </a:lnTo>
                <a:lnTo>
                  <a:pt x="7475220" y="2406015"/>
                </a:lnTo>
                <a:lnTo>
                  <a:pt x="7476808" y="2407920"/>
                </a:lnTo>
                <a:lnTo>
                  <a:pt x="7478712" y="2409825"/>
                </a:lnTo>
                <a:lnTo>
                  <a:pt x="7480618" y="2411413"/>
                </a:lnTo>
                <a:lnTo>
                  <a:pt x="7482840" y="2412365"/>
                </a:lnTo>
                <a:lnTo>
                  <a:pt x="7485062" y="2413635"/>
                </a:lnTo>
                <a:lnTo>
                  <a:pt x="7490142" y="2415540"/>
                </a:lnTo>
                <a:lnTo>
                  <a:pt x="7495222" y="2416493"/>
                </a:lnTo>
                <a:lnTo>
                  <a:pt x="7500938" y="2417128"/>
                </a:lnTo>
                <a:lnTo>
                  <a:pt x="7504112" y="2415857"/>
                </a:lnTo>
                <a:lnTo>
                  <a:pt x="7505700" y="2413953"/>
                </a:lnTo>
                <a:lnTo>
                  <a:pt x="7507288" y="2411730"/>
                </a:lnTo>
                <a:lnTo>
                  <a:pt x="7508240" y="2409508"/>
                </a:lnTo>
                <a:lnTo>
                  <a:pt x="7508558" y="2406967"/>
                </a:lnTo>
                <a:lnTo>
                  <a:pt x="7508558" y="2404110"/>
                </a:lnTo>
                <a:lnTo>
                  <a:pt x="7508558" y="2398395"/>
                </a:lnTo>
                <a:lnTo>
                  <a:pt x="7508558" y="2392998"/>
                </a:lnTo>
                <a:lnTo>
                  <a:pt x="7508875" y="2390140"/>
                </a:lnTo>
                <a:lnTo>
                  <a:pt x="7509192" y="2387918"/>
                </a:lnTo>
                <a:lnTo>
                  <a:pt x="7510780" y="2385695"/>
                </a:lnTo>
                <a:lnTo>
                  <a:pt x="7512368" y="2383790"/>
                </a:lnTo>
                <a:lnTo>
                  <a:pt x="7514908" y="2382203"/>
                </a:lnTo>
                <a:lnTo>
                  <a:pt x="7517765" y="2381250"/>
                </a:lnTo>
                <a:lnTo>
                  <a:pt x="7521258" y="2379345"/>
                </a:lnTo>
                <a:lnTo>
                  <a:pt x="7524750" y="2377758"/>
                </a:lnTo>
                <a:lnTo>
                  <a:pt x="7527290" y="2377122"/>
                </a:lnTo>
                <a:lnTo>
                  <a:pt x="7529830" y="2376171"/>
                </a:lnTo>
                <a:lnTo>
                  <a:pt x="7532688" y="2375853"/>
                </a:lnTo>
                <a:lnTo>
                  <a:pt x="7534910" y="2375853"/>
                </a:lnTo>
                <a:lnTo>
                  <a:pt x="7536815" y="2376171"/>
                </a:lnTo>
                <a:lnTo>
                  <a:pt x="7538402" y="2377122"/>
                </a:lnTo>
                <a:lnTo>
                  <a:pt x="7539672" y="2377758"/>
                </a:lnTo>
                <a:lnTo>
                  <a:pt x="7541260" y="2379027"/>
                </a:lnTo>
                <a:lnTo>
                  <a:pt x="7542530" y="2379980"/>
                </a:lnTo>
                <a:lnTo>
                  <a:pt x="7543482" y="2381567"/>
                </a:lnTo>
                <a:lnTo>
                  <a:pt x="7545388" y="2385061"/>
                </a:lnTo>
                <a:lnTo>
                  <a:pt x="7546975" y="2389188"/>
                </a:lnTo>
                <a:lnTo>
                  <a:pt x="7547610" y="2393633"/>
                </a:lnTo>
                <a:lnTo>
                  <a:pt x="7548562" y="2398395"/>
                </a:lnTo>
                <a:lnTo>
                  <a:pt x="7549832" y="2408556"/>
                </a:lnTo>
                <a:lnTo>
                  <a:pt x="7550785" y="2413635"/>
                </a:lnTo>
                <a:lnTo>
                  <a:pt x="7551420" y="2418080"/>
                </a:lnTo>
                <a:lnTo>
                  <a:pt x="7552690" y="2422525"/>
                </a:lnTo>
                <a:lnTo>
                  <a:pt x="7554595" y="2426336"/>
                </a:lnTo>
                <a:lnTo>
                  <a:pt x="7558405" y="2424430"/>
                </a:lnTo>
                <a:lnTo>
                  <a:pt x="7561580" y="2422525"/>
                </a:lnTo>
                <a:lnTo>
                  <a:pt x="7564755" y="2420938"/>
                </a:lnTo>
                <a:lnTo>
                  <a:pt x="7566978" y="2418398"/>
                </a:lnTo>
                <a:lnTo>
                  <a:pt x="7568882" y="2416493"/>
                </a:lnTo>
                <a:lnTo>
                  <a:pt x="7570788" y="2414588"/>
                </a:lnTo>
                <a:lnTo>
                  <a:pt x="7571740" y="2413000"/>
                </a:lnTo>
                <a:lnTo>
                  <a:pt x="7572692" y="2410460"/>
                </a:lnTo>
                <a:lnTo>
                  <a:pt x="7573328" y="2408556"/>
                </a:lnTo>
                <a:lnTo>
                  <a:pt x="7573328" y="2406333"/>
                </a:lnTo>
                <a:lnTo>
                  <a:pt x="7573328" y="2404110"/>
                </a:lnTo>
                <a:lnTo>
                  <a:pt x="7573328" y="2402205"/>
                </a:lnTo>
                <a:lnTo>
                  <a:pt x="7571740" y="2397760"/>
                </a:lnTo>
                <a:lnTo>
                  <a:pt x="7569835" y="2393315"/>
                </a:lnTo>
                <a:lnTo>
                  <a:pt x="7567295" y="2388235"/>
                </a:lnTo>
                <a:lnTo>
                  <a:pt x="7564438" y="2383790"/>
                </a:lnTo>
                <a:lnTo>
                  <a:pt x="7557770" y="2373630"/>
                </a:lnTo>
                <a:lnTo>
                  <a:pt x="7555230" y="2368232"/>
                </a:lnTo>
                <a:lnTo>
                  <a:pt x="7552690" y="2363152"/>
                </a:lnTo>
                <a:lnTo>
                  <a:pt x="7550785" y="2357438"/>
                </a:lnTo>
                <a:lnTo>
                  <a:pt x="7549832" y="2354263"/>
                </a:lnTo>
                <a:lnTo>
                  <a:pt x="7549198" y="2351405"/>
                </a:lnTo>
                <a:lnTo>
                  <a:pt x="7555230" y="2351723"/>
                </a:lnTo>
                <a:lnTo>
                  <a:pt x="7560628" y="2352357"/>
                </a:lnTo>
                <a:lnTo>
                  <a:pt x="7565390" y="2353628"/>
                </a:lnTo>
                <a:lnTo>
                  <a:pt x="7569835" y="2354898"/>
                </a:lnTo>
                <a:lnTo>
                  <a:pt x="7573645" y="2356803"/>
                </a:lnTo>
                <a:lnTo>
                  <a:pt x="7577138" y="2358390"/>
                </a:lnTo>
                <a:lnTo>
                  <a:pt x="7579995" y="2360930"/>
                </a:lnTo>
                <a:lnTo>
                  <a:pt x="7582852" y="2363470"/>
                </a:lnTo>
                <a:lnTo>
                  <a:pt x="7585075" y="2366010"/>
                </a:lnTo>
                <a:lnTo>
                  <a:pt x="7587298" y="2369185"/>
                </a:lnTo>
                <a:lnTo>
                  <a:pt x="7588885" y="2372360"/>
                </a:lnTo>
                <a:lnTo>
                  <a:pt x="7590472" y="2375853"/>
                </a:lnTo>
                <a:lnTo>
                  <a:pt x="7591108" y="2379663"/>
                </a:lnTo>
                <a:lnTo>
                  <a:pt x="7592060" y="2383790"/>
                </a:lnTo>
                <a:lnTo>
                  <a:pt x="7593330" y="2392045"/>
                </a:lnTo>
                <a:lnTo>
                  <a:pt x="7593965" y="2400935"/>
                </a:lnTo>
                <a:lnTo>
                  <a:pt x="7594600" y="2410143"/>
                </a:lnTo>
                <a:lnTo>
                  <a:pt x="7594918" y="2430146"/>
                </a:lnTo>
                <a:lnTo>
                  <a:pt x="7595552" y="2439988"/>
                </a:lnTo>
                <a:lnTo>
                  <a:pt x="7596822" y="2450148"/>
                </a:lnTo>
                <a:lnTo>
                  <a:pt x="7597458" y="2455546"/>
                </a:lnTo>
                <a:lnTo>
                  <a:pt x="7598728" y="2460308"/>
                </a:lnTo>
                <a:lnTo>
                  <a:pt x="7599998" y="2465388"/>
                </a:lnTo>
                <a:lnTo>
                  <a:pt x="7601585" y="2470151"/>
                </a:lnTo>
                <a:lnTo>
                  <a:pt x="7598728" y="2470151"/>
                </a:lnTo>
                <a:lnTo>
                  <a:pt x="7595870" y="2469515"/>
                </a:lnTo>
                <a:lnTo>
                  <a:pt x="7593330" y="2468563"/>
                </a:lnTo>
                <a:lnTo>
                  <a:pt x="7591108" y="2467928"/>
                </a:lnTo>
                <a:lnTo>
                  <a:pt x="7586662" y="2465705"/>
                </a:lnTo>
                <a:lnTo>
                  <a:pt x="7581900" y="2463165"/>
                </a:lnTo>
                <a:lnTo>
                  <a:pt x="7577455" y="2460308"/>
                </a:lnTo>
                <a:lnTo>
                  <a:pt x="7573010" y="2458404"/>
                </a:lnTo>
                <a:lnTo>
                  <a:pt x="7570470" y="2457768"/>
                </a:lnTo>
                <a:lnTo>
                  <a:pt x="7567612" y="2457450"/>
                </a:lnTo>
                <a:lnTo>
                  <a:pt x="7564755" y="2457133"/>
                </a:lnTo>
                <a:lnTo>
                  <a:pt x="7561580" y="2457133"/>
                </a:lnTo>
                <a:lnTo>
                  <a:pt x="7564755" y="2462531"/>
                </a:lnTo>
                <a:lnTo>
                  <a:pt x="7566978" y="2468245"/>
                </a:lnTo>
                <a:lnTo>
                  <a:pt x="7568882" y="2473326"/>
                </a:lnTo>
                <a:lnTo>
                  <a:pt x="7570470" y="2478087"/>
                </a:lnTo>
                <a:lnTo>
                  <a:pt x="7571422" y="2483168"/>
                </a:lnTo>
                <a:lnTo>
                  <a:pt x="7571740" y="2487296"/>
                </a:lnTo>
                <a:lnTo>
                  <a:pt x="7572375" y="2491423"/>
                </a:lnTo>
                <a:lnTo>
                  <a:pt x="7571740" y="2495550"/>
                </a:lnTo>
                <a:lnTo>
                  <a:pt x="7571422" y="2499361"/>
                </a:lnTo>
                <a:lnTo>
                  <a:pt x="7570788" y="2502536"/>
                </a:lnTo>
                <a:lnTo>
                  <a:pt x="7569200" y="2506029"/>
                </a:lnTo>
                <a:lnTo>
                  <a:pt x="7567930" y="2509521"/>
                </a:lnTo>
                <a:lnTo>
                  <a:pt x="7566025" y="2512378"/>
                </a:lnTo>
                <a:lnTo>
                  <a:pt x="7564438" y="2515553"/>
                </a:lnTo>
                <a:lnTo>
                  <a:pt x="7559675" y="2520633"/>
                </a:lnTo>
                <a:lnTo>
                  <a:pt x="7554595" y="2526031"/>
                </a:lnTo>
                <a:lnTo>
                  <a:pt x="7548880" y="2530793"/>
                </a:lnTo>
                <a:lnTo>
                  <a:pt x="7537132" y="2540319"/>
                </a:lnTo>
                <a:lnTo>
                  <a:pt x="7531100" y="2544763"/>
                </a:lnTo>
                <a:lnTo>
                  <a:pt x="7525702" y="2549843"/>
                </a:lnTo>
                <a:lnTo>
                  <a:pt x="7520622" y="2554924"/>
                </a:lnTo>
                <a:lnTo>
                  <a:pt x="7518400" y="2557781"/>
                </a:lnTo>
                <a:lnTo>
                  <a:pt x="7516495" y="2560320"/>
                </a:lnTo>
                <a:lnTo>
                  <a:pt x="7517765" y="2562860"/>
                </a:lnTo>
                <a:lnTo>
                  <a:pt x="7520305" y="2564766"/>
                </a:lnTo>
                <a:lnTo>
                  <a:pt x="7525068" y="2568575"/>
                </a:lnTo>
                <a:lnTo>
                  <a:pt x="7527290" y="2570163"/>
                </a:lnTo>
                <a:lnTo>
                  <a:pt x="7529195" y="2572386"/>
                </a:lnTo>
                <a:lnTo>
                  <a:pt x="7531100" y="2574925"/>
                </a:lnTo>
                <a:lnTo>
                  <a:pt x="7531418" y="2576513"/>
                </a:lnTo>
                <a:lnTo>
                  <a:pt x="7531735" y="2578418"/>
                </a:lnTo>
                <a:lnTo>
                  <a:pt x="7538720" y="2574291"/>
                </a:lnTo>
                <a:lnTo>
                  <a:pt x="7544752" y="2569845"/>
                </a:lnTo>
                <a:lnTo>
                  <a:pt x="7550785" y="2565401"/>
                </a:lnTo>
                <a:lnTo>
                  <a:pt x="7556500" y="2560638"/>
                </a:lnTo>
                <a:lnTo>
                  <a:pt x="7567612" y="2550796"/>
                </a:lnTo>
                <a:lnTo>
                  <a:pt x="7578725" y="2540953"/>
                </a:lnTo>
                <a:lnTo>
                  <a:pt x="7584440" y="2536190"/>
                </a:lnTo>
                <a:lnTo>
                  <a:pt x="7590472" y="2531429"/>
                </a:lnTo>
                <a:lnTo>
                  <a:pt x="7596505" y="2526666"/>
                </a:lnTo>
                <a:lnTo>
                  <a:pt x="7602855" y="2522539"/>
                </a:lnTo>
                <a:lnTo>
                  <a:pt x="7609522" y="2518411"/>
                </a:lnTo>
                <a:lnTo>
                  <a:pt x="7617142" y="2514284"/>
                </a:lnTo>
                <a:lnTo>
                  <a:pt x="7625080" y="2510791"/>
                </a:lnTo>
                <a:lnTo>
                  <a:pt x="7633335" y="2507616"/>
                </a:lnTo>
                <a:lnTo>
                  <a:pt x="7631112" y="2516506"/>
                </a:lnTo>
                <a:lnTo>
                  <a:pt x="7629525" y="2521268"/>
                </a:lnTo>
                <a:lnTo>
                  <a:pt x="7627620" y="2525396"/>
                </a:lnTo>
                <a:lnTo>
                  <a:pt x="7625715" y="2529524"/>
                </a:lnTo>
                <a:lnTo>
                  <a:pt x="7623492" y="2533651"/>
                </a:lnTo>
                <a:lnTo>
                  <a:pt x="7620952" y="2537460"/>
                </a:lnTo>
                <a:lnTo>
                  <a:pt x="7618095" y="2540636"/>
                </a:lnTo>
                <a:lnTo>
                  <a:pt x="7614920" y="2544128"/>
                </a:lnTo>
                <a:lnTo>
                  <a:pt x="7611110" y="2547621"/>
                </a:lnTo>
                <a:lnTo>
                  <a:pt x="7606982" y="2550161"/>
                </a:lnTo>
                <a:lnTo>
                  <a:pt x="7602538" y="2552700"/>
                </a:lnTo>
                <a:lnTo>
                  <a:pt x="7597458" y="2554924"/>
                </a:lnTo>
                <a:lnTo>
                  <a:pt x="7591742" y="2556828"/>
                </a:lnTo>
                <a:lnTo>
                  <a:pt x="7585710" y="2558733"/>
                </a:lnTo>
                <a:lnTo>
                  <a:pt x="7579360" y="2560003"/>
                </a:lnTo>
                <a:lnTo>
                  <a:pt x="7579360" y="2566036"/>
                </a:lnTo>
                <a:lnTo>
                  <a:pt x="7579995" y="2571433"/>
                </a:lnTo>
                <a:lnTo>
                  <a:pt x="7581265" y="2576195"/>
                </a:lnTo>
                <a:lnTo>
                  <a:pt x="7583170" y="2580323"/>
                </a:lnTo>
                <a:lnTo>
                  <a:pt x="7585075" y="2584133"/>
                </a:lnTo>
                <a:lnTo>
                  <a:pt x="7587615" y="2587626"/>
                </a:lnTo>
                <a:lnTo>
                  <a:pt x="7590472" y="2590483"/>
                </a:lnTo>
                <a:lnTo>
                  <a:pt x="7593330" y="2593023"/>
                </a:lnTo>
                <a:lnTo>
                  <a:pt x="7596822" y="2595562"/>
                </a:lnTo>
                <a:lnTo>
                  <a:pt x="7599998" y="2597786"/>
                </a:lnTo>
                <a:lnTo>
                  <a:pt x="7603808" y="2599056"/>
                </a:lnTo>
                <a:lnTo>
                  <a:pt x="7607935" y="2600960"/>
                </a:lnTo>
                <a:lnTo>
                  <a:pt x="7616190" y="2603818"/>
                </a:lnTo>
                <a:lnTo>
                  <a:pt x="7625080" y="2606041"/>
                </a:lnTo>
                <a:lnTo>
                  <a:pt x="7623492" y="2608898"/>
                </a:lnTo>
                <a:lnTo>
                  <a:pt x="7622222" y="2611755"/>
                </a:lnTo>
                <a:lnTo>
                  <a:pt x="7620635" y="2613978"/>
                </a:lnTo>
                <a:lnTo>
                  <a:pt x="7618730" y="2616200"/>
                </a:lnTo>
                <a:lnTo>
                  <a:pt x="7616190" y="2618422"/>
                </a:lnTo>
                <a:lnTo>
                  <a:pt x="7613650" y="2620327"/>
                </a:lnTo>
                <a:lnTo>
                  <a:pt x="7611110" y="2622233"/>
                </a:lnTo>
                <a:lnTo>
                  <a:pt x="7607935" y="2624138"/>
                </a:lnTo>
                <a:lnTo>
                  <a:pt x="7601585" y="2626995"/>
                </a:lnTo>
                <a:lnTo>
                  <a:pt x="7594600" y="2629853"/>
                </a:lnTo>
                <a:lnTo>
                  <a:pt x="7586980" y="2632075"/>
                </a:lnTo>
                <a:lnTo>
                  <a:pt x="7578725" y="2633980"/>
                </a:lnTo>
                <a:lnTo>
                  <a:pt x="7580630" y="2639060"/>
                </a:lnTo>
                <a:lnTo>
                  <a:pt x="7582852" y="2643187"/>
                </a:lnTo>
                <a:lnTo>
                  <a:pt x="7585075" y="2646680"/>
                </a:lnTo>
                <a:lnTo>
                  <a:pt x="7587298" y="2649220"/>
                </a:lnTo>
                <a:lnTo>
                  <a:pt x="7589838" y="2651760"/>
                </a:lnTo>
                <a:lnTo>
                  <a:pt x="7591742" y="2653030"/>
                </a:lnTo>
                <a:lnTo>
                  <a:pt x="7595870" y="2656523"/>
                </a:lnTo>
                <a:lnTo>
                  <a:pt x="7597458" y="2658427"/>
                </a:lnTo>
                <a:lnTo>
                  <a:pt x="7599045" y="2660650"/>
                </a:lnTo>
                <a:lnTo>
                  <a:pt x="7599680" y="2663825"/>
                </a:lnTo>
                <a:lnTo>
                  <a:pt x="7600632" y="2667317"/>
                </a:lnTo>
                <a:lnTo>
                  <a:pt x="7600632" y="2672080"/>
                </a:lnTo>
                <a:lnTo>
                  <a:pt x="7599998" y="2678113"/>
                </a:lnTo>
                <a:lnTo>
                  <a:pt x="7599045" y="2685097"/>
                </a:lnTo>
                <a:lnTo>
                  <a:pt x="7597458" y="2693988"/>
                </a:lnTo>
                <a:lnTo>
                  <a:pt x="7596505" y="2700655"/>
                </a:lnTo>
                <a:lnTo>
                  <a:pt x="7595235" y="2707957"/>
                </a:lnTo>
                <a:lnTo>
                  <a:pt x="7593965" y="2714625"/>
                </a:lnTo>
                <a:lnTo>
                  <a:pt x="7592695" y="2721293"/>
                </a:lnTo>
                <a:lnTo>
                  <a:pt x="7591742" y="2724785"/>
                </a:lnTo>
                <a:lnTo>
                  <a:pt x="7590472" y="2727325"/>
                </a:lnTo>
                <a:lnTo>
                  <a:pt x="7589202" y="2730183"/>
                </a:lnTo>
                <a:lnTo>
                  <a:pt x="7587298" y="2732722"/>
                </a:lnTo>
                <a:lnTo>
                  <a:pt x="7585392" y="2734628"/>
                </a:lnTo>
                <a:lnTo>
                  <a:pt x="7582852" y="2736215"/>
                </a:lnTo>
                <a:lnTo>
                  <a:pt x="7579995" y="2737168"/>
                </a:lnTo>
                <a:lnTo>
                  <a:pt x="7577138" y="2737485"/>
                </a:lnTo>
                <a:lnTo>
                  <a:pt x="7578408" y="2740978"/>
                </a:lnTo>
                <a:lnTo>
                  <a:pt x="7579678" y="2743517"/>
                </a:lnTo>
                <a:lnTo>
                  <a:pt x="7580948" y="2746058"/>
                </a:lnTo>
                <a:lnTo>
                  <a:pt x="7582535" y="2748281"/>
                </a:lnTo>
                <a:lnTo>
                  <a:pt x="7583805" y="2749550"/>
                </a:lnTo>
                <a:lnTo>
                  <a:pt x="7585392" y="2750820"/>
                </a:lnTo>
                <a:lnTo>
                  <a:pt x="7586980" y="2751455"/>
                </a:lnTo>
                <a:lnTo>
                  <a:pt x="7588885" y="2752408"/>
                </a:lnTo>
                <a:lnTo>
                  <a:pt x="7590472" y="2752726"/>
                </a:lnTo>
                <a:lnTo>
                  <a:pt x="7592060" y="2752726"/>
                </a:lnTo>
                <a:lnTo>
                  <a:pt x="7595552" y="2752726"/>
                </a:lnTo>
                <a:lnTo>
                  <a:pt x="7599680" y="2751455"/>
                </a:lnTo>
                <a:lnTo>
                  <a:pt x="7603490" y="2750503"/>
                </a:lnTo>
                <a:lnTo>
                  <a:pt x="7612062" y="2747328"/>
                </a:lnTo>
                <a:lnTo>
                  <a:pt x="7616825" y="2746376"/>
                </a:lnTo>
                <a:lnTo>
                  <a:pt x="7621270" y="2745423"/>
                </a:lnTo>
                <a:lnTo>
                  <a:pt x="7626032" y="2746058"/>
                </a:lnTo>
                <a:lnTo>
                  <a:pt x="7628255" y="2746376"/>
                </a:lnTo>
                <a:lnTo>
                  <a:pt x="7631112" y="2746693"/>
                </a:lnTo>
                <a:lnTo>
                  <a:pt x="7633335" y="2747645"/>
                </a:lnTo>
                <a:lnTo>
                  <a:pt x="7635875" y="2748915"/>
                </a:lnTo>
                <a:lnTo>
                  <a:pt x="7638732" y="2750503"/>
                </a:lnTo>
                <a:lnTo>
                  <a:pt x="7640955" y="2752408"/>
                </a:lnTo>
                <a:lnTo>
                  <a:pt x="7637780" y="2720975"/>
                </a:lnTo>
                <a:lnTo>
                  <a:pt x="7640002" y="2722245"/>
                </a:lnTo>
                <a:lnTo>
                  <a:pt x="7641908" y="2723197"/>
                </a:lnTo>
                <a:lnTo>
                  <a:pt x="7643812" y="2724785"/>
                </a:lnTo>
                <a:lnTo>
                  <a:pt x="7645400" y="2726690"/>
                </a:lnTo>
                <a:lnTo>
                  <a:pt x="7646988" y="2728595"/>
                </a:lnTo>
                <a:lnTo>
                  <a:pt x="7648258" y="2730818"/>
                </a:lnTo>
                <a:lnTo>
                  <a:pt x="7649210" y="2733358"/>
                </a:lnTo>
                <a:lnTo>
                  <a:pt x="7649845" y="2736215"/>
                </a:lnTo>
                <a:lnTo>
                  <a:pt x="7651115" y="2741612"/>
                </a:lnTo>
                <a:lnTo>
                  <a:pt x="7651432" y="2748281"/>
                </a:lnTo>
                <a:lnTo>
                  <a:pt x="7650798" y="2754313"/>
                </a:lnTo>
                <a:lnTo>
                  <a:pt x="7649210" y="2760663"/>
                </a:lnTo>
                <a:lnTo>
                  <a:pt x="7648258" y="2763520"/>
                </a:lnTo>
                <a:lnTo>
                  <a:pt x="7646988" y="2766695"/>
                </a:lnTo>
                <a:lnTo>
                  <a:pt x="7645718" y="2769553"/>
                </a:lnTo>
                <a:lnTo>
                  <a:pt x="7643812" y="2772411"/>
                </a:lnTo>
                <a:lnTo>
                  <a:pt x="7641908" y="2774950"/>
                </a:lnTo>
                <a:lnTo>
                  <a:pt x="7640002" y="2777490"/>
                </a:lnTo>
                <a:lnTo>
                  <a:pt x="7637462" y="2779713"/>
                </a:lnTo>
                <a:lnTo>
                  <a:pt x="7635240" y="2781618"/>
                </a:lnTo>
                <a:lnTo>
                  <a:pt x="7632065" y="2783523"/>
                </a:lnTo>
                <a:lnTo>
                  <a:pt x="7629208" y="2785111"/>
                </a:lnTo>
                <a:lnTo>
                  <a:pt x="7626032" y="2786380"/>
                </a:lnTo>
                <a:lnTo>
                  <a:pt x="7622858" y="2787015"/>
                </a:lnTo>
                <a:lnTo>
                  <a:pt x="7619048" y="2787333"/>
                </a:lnTo>
                <a:lnTo>
                  <a:pt x="7615238" y="2787650"/>
                </a:lnTo>
                <a:lnTo>
                  <a:pt x="7611110" y="2787333"/>
                </a:lnTo>
                <a:lnTo>
                  <a:pt x="7606982" y="2786698"/>
                </a:lnTo>
                <a:lnTo>
                  <a:pt x="7608888" y="2794952"/>
                </a:lnTo>
                <a:lnTo>
                  <a:pt x="7609840" y="2802572"/>
                </a:lnTo>
                <a:lnTo>
                  <a:pt x="7610158" y="2809557"/>
                </a:lnTo>
                <a:lnTo>
                  <a:pt x="7609840" y="2816225"/>
                </a:lnTo>
                <a:lnTo>
                  <a:pt x="7609522" y="2822575"/>
                </a:lnTo>
                <a:lnTo>
                  <a:pt x="7608570" y="2828608"/>
                </a:lnTo>
                <a:lnTo>
                  <a:pt x="7606982" y="2834323"/>
                </a:lnTo>
                <a:lnTo>
                  <a:pt x="7605395" y="2839721"/>
                </a:lnTo>
                <a:lnTo>
                  <a:pt x="7602538" y="2851150"/>
                </a:lnTo>
                <a:lnTo>
                  <a:pt x="7600950" y="2857183"/>
                </a:lnTo>
                <a:lnTo>
                  <a:pt x="7599680" y="2862898"/>
                </a:lnTo>
                <a:lnTo>
                  <a:pt x="7598728" y="2869248"/>
                </a:lnTo>
                <a:lnTo>
                  <a:pt x="7598092" y="2875598"/>
                </a:lnTo>
                <a:lnTo>
                  <a:pt x="7598728" y="2882583"/>
                </a:lnTo>
                <a:lnTo>
                  <a:pt x="7599045" y="2889568"/>
                </a:lnTo>
                <a:lnTo>
                  <a:pt x="7601268" y="2887345"/>
                </a:lnTo>
                <a:lnTo>
                  <a:pt x="7603490" y="2884488"/>
                </a:lnTo>
                <a:lnTo>
                  <a:pt x="7605395" y="2881313"/>
                </a:lnTo>
                <a:lnTo>
                  <a:pt x="7607300" y="2877821"/>
                </a:lnTo>
                <a:lnTo>
                  <a:pt x="7610158" y="2870518"/>
                </a:lnTo>
                <a:lnTo>
                  <a:pt x="7613332" y="2861945"/>
                </a:lnTo>
                <a:lnTo>
                  <a:pt x="7619365" y="2844800"/>
                </a:lnTo>
                <a:lnTo>
                  <a:pt x="7621905" y="2835910"/>
                </a:lnTo>
                <a:lnTo>
                  <a:pt x="7625080" y="2827655"/>
                </a:lnTo>
                <a:lnTo>
                  <a:pt x="7628255" y="2819718"/>
                </a:lnTo>
                <a:lnTo>
                  <a:pt x="7630160" y="2816543"/>
                </a:lnTo>
                <a:lnTo>
                  <a:pt x="7632065" y="2813050"/>
                </a:lnTo>
                <a:lnTo>
                  <a:pt x="7634288" y="2810193"/>
                </a:lnTo>
                <a:lnTo>
                  <a:pt x="7636828" y="2807018"/>
                </a:lnTo>
                <a:lnTo>
                  <a:pt x="7639050" y="2804795"/>
                </a:lnTo>
                <a:lnTo>
                  <a:pt x="7641590" y="2802572"/>
                </a:lnTo>
                <a:lnTo>
                  <a:pt x="7644130" y="2800985"/>
                </a:lnTo>
                <a:lnTo>
                  <a:pt x="7647305" y="2799715"/>
                </a:lnTo>
                <a:lnTo>
                  <a:pt x="7650162" y="2798763"/>
                </a:lnTo>
                <a:lnTo>
                  <a:pt x="7653655" y="2798763"/>
                </a:lnTo>
                <a:lnTo>
                  <a:pt x="7657465" y="2798763"/>
                </a:lnTo>
                <a:lnTo>
                  <a:pt x="7661592" y="2799397"/>
                </a:lnTo>
                <a:lnTo>
                  <a:pt x="7665720" y="2800668"/>
                </a:lnTo>
                <a:lnTo>
                  <a:pt x="7670165" y="2802890"/>
                </a:lnTo>
                <a:lnTo>
                  <a:pt x="7670165" y="2805430"/>
                </a:lnTo>
                <a:lnTo>
                  <a:pt x="7670165" y="2807653"/>
                </a:lnTo>
                <a:lnTo>
                  <a:pt x="7669848" y="2810193"/>
                </a:lnTo>
                <a:lnTo>
                  <a:pt x="7669530" y="2812415"/>
                </a:lnTo>
                <a:lnTo>
                  <a:pt x="7667942" y="2816543"/>
                </a:lnTo>
                <a:lnTo>
                  <a:pt x="7665720" y="2819718"/>
                </a:lnTo>
                <a:lnTo>
                  <a:pt x="7663180" y="2822892"/>
                </a:lnTo>
                <a:lnTo>
                  <a:pt x="7660005" y="2825433"/>
                </a:lnTo>
                <a:lnTo>
                  <a:pt x="7657148" y="2828290"/>
                </a:lnTo>
                <a:lnTo>
                  <a:pt x="7653338" y="2830831"/>
                </a:lnTo>
                <a:lnTo>
                  <a:pt x="7646670" y="2835593"/>
                </a:lnTo>
                <a:lnTo>
                  <a:pt x="7643495" y="2838450"/>
                </a:lnTo>
                <a:lnTo>
                  <a:pt x="7640638" y="2841308"/>
                </a:lnTo>
                <a:lnTo>
                  <a:pt x="7638098" y="2844483"/>
                </a:lnTo>
                <a:lnTo>
                  <a:pt x="7636192" y="2847975"/>
                </a:lnTo>
                <a:lnTo>
                  <a:pt x="7635875" y="2849880"/>
                </a:lnTo>
                <a:lnTo>
                  <a:pt x="7635558" y="2852420"/>
                </a:lnTo>
                <a:lnTo>
                  <a:pt x="7635240" y="2854643"/>
                </a:lnTo>
                <a:lnTo>
                  <a:pt x="7635240" y="2857183"/>
                </a:lnTo>
                <a:lnTo>
                  <a:pt x="7636828" y="2859723"/>
                </a:lnTo>
                <a:lnTo>
                  <a:pt x="7638098" y="2862580"/>
                </a:lnTo>
                <a:lnTo>
                  <a:pt x="7642860" y="2866390"/>
                </a:lnTo>
                <a:lnTo>
                  <a:pt x="7645082" y="2868613"/>
                </a:lnTo>
                <a:lnTo>
                  <a:pt x="7646670" y="2870835"/>
                </a:lnTo>
                <a:lnTo>
                  <a:pt x="7647940" y="2873693"/>
                </a:lnTo>
                <a:lnTo>
                  <a:pt x="7648258" y="2875280"/>
                </a:lnTo>
                <a:lnTo>
                  <a:pt x="7648258" y="2877185"/>
                </a:lnTo>
                <a:lnTo>
                  <a:pt x="7652702" y="2877185"/>
                </a:lnTo>
                <a:lnTo>
                  <a:pt x="7655878" y="2876868"/>
                </a:lnTo>
                <a:lnTo>
                  <a:pt x="7659370" y="2875915"/>
                </a:lnTo>
                <a:lnTo>
                  <a:pt x="7662228" y="2875280"/>
                </a:lnTo>
                <a:lnTo>
                  <a:pt x="7667625" y="2873057"/>
                </a:lnTo>
                <a:lnTo>
                  <a:pt x="7672388" y="2870518"/>
                </a:lnTo>
                <a:lnTo>
                  <a:pt x="7677785" y="2867978"/>
                </a:lnTo>
                <a:lnTo>
                  <a:pt x="7683182" y="2865755"/>
                </a:lnTo>
                <a:lnTo>
                  <a:pt x="7686358" y="2865120"/>
                </a:lnTo>
                <a:lnTo>
                  <a:pt x="7689850" y="2864803"/>
                </a:lnTo>
                <a:lnTo>
                  <a:pt x="7693660" y="2864485"/>
                </a:lnTo>
                <a:lnTo>
                  <a:pt x="7697788" y="2864485"/>
                </a:lnTo>
                <a:lnTo>
                  <a:pt x="7698422" y="2860675"/>
                </a:lnTo>
                <a:lnTo>
                  <a:pt x="7698422" y="2856865"/>
                </a:lnTo>
                <a:lnTo>
                  <a:pt x="7698422" y="2853373"/>
                </a:lnTo>
                <a:lnTo>
                  <a:pt x="7698105" y="2850515"/>
                </a:lnTo>
                <a:lnTo>
                  <a:pt x="7697470" y="2847658"/>
                </a:lnTo>
                <a:lnTo>
                  <a:pt x="7696200" y="2845118"/>
                </a:lnTo>
                <a:lnTo>
                  <a:pt x="7693978" y="2840673"/>
                </a:lnTo>
                <a:lnTo>
                  <a:pt x="7691120" y="2836545"/>
                </a:lnTo>
                <a:lnTo>
                  <a:pt x="7688262" y="2832418"/>
                </a:lnTo>
                <a:lnTo>
                  <a:pt x="7685722" y="2827655"/>
                </a:lnTo>
                <a:lnTo>
                  <a:pt x="7684452" y="2825433"/>
                </a:lnTo>
                <a:lnTo>
                  <a:pt x="7683500" y="2822892"/>
                </a:lnTo>
                <a:lnTo>
                  <a:pt x="7686358" y="2821305"/>
                </a:lnTo>
                <a:lnTo>
                  <a:pt x="7688898" y="2820353"/>
                </a:lnTo>
                <a:lnTo>
                  <a:pt x="7691438" y="2819401"/>
                </a:lnTo>
                <a:lnTo>
                  <a:pt x="7693660" y="2819401"/>
                </a:lnTo>
                <a:lnTo>
                  <a:pt x="7695565" y="2820353"/>
                </a:lnTo>
                <a:lnTo>
                  <a:pt x="7697470" y="2820988"/>
                </a:lnTo>
                <a:lnTo>
                  <a:pt x="7699058" y="2822575"/>
                </a:lnTo>
                <a:lnTo>
                  <a:pt x="7700328" y="2824480"/>
                </a:lnTo>
                <a:lnTo>
                  <a:pt x="7701598" y="2826385"/>
                </a:lnTo>
                <a:lnTo>
                  <a:pt x="7702550" y="2828925"/>
                </a:lnTo>
                <a:lnTo>
                  <a:pt x="7703820" y="2831782"/>
                </a:lnTo>
                <a:lnTo>
                  <a:pt x="7704455" y="2834958"/>
                </a:lnTo>
                <a:lnTo>
                  <a:pt x="7705408" y="2841625"/>
                </a:lnTo>
                <a:lnTo>
                  <a:pt x="7705725" y="2849562"/>
                </a:lnTo>
                <a:lnTo>
                  <a:pt x="7705408" y="2857500"/>
                </a:lnTo>
                <a:lnTo>
                  <a:pt x="7704455" y="2865755"/>
                </a:lnTo>
                <a:lnTo>
                  <a:pt x="7702550" y="2874645"/>
                </a:lnTo>
                <a:lnTo>
                  <a:pt x="7700962" y="2882583"/>
                </a:lnTo>
                <a:lnTo>
                  <a:pt x="7698105" y="2889886"/>
                </a:lnTo>
                <a:lnTo>
                  <a:pt x="7694930" y="2896870"/>
                </a:lnTo>
                <a:lnTo>
                  <a:pt x="7693342" y="2899728"/>
                </a:lnTo>
                <a:lnTo>
                  <a:pt x="7691120" y="2902585"/>
                </a:lnTo>
                <a:lnTo>
                  <a:pt x="7689215" y="2905125"/>
                </a:lnTo>
                <a:lnTo>
                  <a:pt x="7687310" y="2907030"/>
                </a:lnTo>
                <a:lnTo>
                  <a:pt x="7683182" y="2907348"/>
                </a:lnTo>
                <a:lnTo>
                  <a:pt x="7679372" y="2907348"/>
                </a:lnTo>
                <a:lnTo>
                  <a:pt x="7676198" y="2906713"/>
                </a:lnTo>
                <a:lnTo>
                  <a:pt x="7673340" y="2906078"/>
                </a:lnTo>
                <a:lnTo>
                  <a:pt x="7667625" y="2904491"/>
                </a:lnTo>
                <a:lnTo>
                  <a:pt x="7662228" y="2902585"/>
                </a:lnTo>
                <a:lnTo>
                  <a:pt x="7657148" y="2900045"/>
                </a:lnTo>
                <a:lnTo>
                  <a:pt x="7651432" y="2898775"/>
                </a:lnTo>
                <a:lnTo>
                  <a:pt x="7648258" y="2898458"/>
                </a:lnTo>
                <a:lnTo>
                  <a:pt x="7645082" y="2897822"/>
                </a:lnTo>
                <a:lnTo>
                  <a:pt x="7641272" y="2897822"/>
                </a:lnTo>
                <a:lnTo>
                  <a:pt x="7637145" y="2898775"/>
                </a:lnTo>
                <a:lnTo>
                  <a:pt x="7639050" y="2902585"/>
                </a:lnTo>
                <a:lnTo>
                  <a:pt x="7641272" y="2906078"/>
                </a:lnTo>
                <a:lnTo>
                  <a:pt x="7644765" y="2914650"/>
                </a:lnTo>
                <a:lnTo>
                  <a:pt x="7647622" y="2923223"/>
                </a:lnTo>
                <a:lnTo>
                  <a:pt x="7649845" y="2932113"/>
                </a:lnTo>
                <a:lnTo>
                  <a:pt x="7651432" y="2941638"/>
                </a:lnTo>
                <a:lnTo>
                  <a:pt x="7652068" y="2951163"/>
                </a:lnTo>
                <a:lnTo>
                  <a:pt x="7652068" y="2960688"/>
                </a:lnTo>
                <a:lnTo>
                  <a:pt x="7651115" y="2969578"/>
                </a:lnTo>
                <a:lnTo>
                  <a:pt x="7649528" y="2978785"/>
                </a:lnTo>
                <a:lnTo>
                  <a:pt x="7648258" y="2982913"/>
                </a:lnTo>
                <a:lnTo>
                  <a:pt x="7646988" y="2987040"/>
                </a:lnTo>
                <a:lnTo>
                  <a:pt x="7645400" y="2991168"/>
                </a:lnTo>
                <a:lnTo>
                  <a:pt x="7643495" y="2994978"/>
                </a:lnTo>
                <a:lnTo>
                  <a:pt x="7641590" y="2998788"/>
                </a:lnTo>
                <a:lnTo>
                  <a:pt x="7639368" y="3001963"/>
                </a:lnTo>
                <a:lnTo>
                  <a:pt x="7637145" y="3005455"/>
                </a:lnTo>
                <a:lnTo>
                  <a:pt x="7633970" y="3008313"/>
                </a:lnTo>
                <a:lnTo>
                  <a:pt x="7631430" y="3011488"/>
                </a:lnTo>
                <a:lnTo>
                  <a:pt x="7627938" y="3014028"/>
                </a:lnTo>
                <a:lnTo>
                  <a:pt x="7624762" y="3016250"/>
                </a:lnTo>
                <a:lnTo>
                  <a:pt x="7621270" y="3018473"/>
                </a:lnTo>
                <a:lnTo>
                  <a:pt x="7617460" y="3020378"/>
                </a:lnTo>
                <a:lnTo>
                  <a:pt x="7613332" y="3021966"/>
                </a:lnTo>
                <a:lnTo>
                  <a:pt x="7617460" y="3025141"/>
                </a:lnTo>
                <a:lnTo>
                  <a:pt x="7621588" y="3027363"/>
                </a:lnTo>
                <a:lnTo>
                  <a:pt x="7625715" y="3028315"/>
                </a:lnTo>
                <a:lnTo>
                  <a:pt x="7629525" y="3028950"/>
                </a:lnTo>
                <a:lnTo>
                  <a:pt x="7633652" y="3028315"/>
                </a:lnTo>
                <a:lnTo>
                  <a:pt x="7637462" y="3027363"/>
                </a:lnTo>
                <a:lnTo>
                  <a:pt x="7641590" y="3025775"/>
                </a:lnTo>
                <a:lnTo>
                  <a:pt x="7645400" y="3023553"/>
                </a:lnTo>
                <a:lnTo>
                  <a:pt x="7649210" y="3021330"/>
                </a:lnTo>
                <a:lnTo>
                  <a:pt x="7653020" y="3018155"/>
                </a:lnTo>
                <a:lnTo>
                  <a:pt x="7660322" y="3012441"/>
                </a:lnTo>
                <a:lnTo>
                  <a:pt x="7667942" y="3006407"/>
                </a:lnTo>
                <a:lnTo>
                  <a:pt x="7671752" y="3003868"/>
                </a:lnTo>
                <a:lnTo>
                  <a:pt x="7675562" y="3001328"/>
                </a:lnTo>
                <a:lnTo>
                  <a:pt x="7678420" y="3007043"/>
                </a:lnTo>
                <a:lnTo>
                  <a:pt x="7680325" y="3012123"/>
                </a:lnTo>
                <a:lnTo>
                  <a:pt x="7681912" y="3017520"/>
                </a:lnTo>
                <a:lnTo>
                  <a:pt x="7682230" y="3022918"/>
                </a:lnTo>
                <a:lnTo>
                  <a:pt x="7682865" y="3027997"/>
                </a:lnTo>
                <a:lnTo>
                  <a:pt x="7681912" y="3033396"/>
                </a:lnTo>
                <a:lnTo>
                  <a:pt x="7681278" y="3038157"/>
                </a:lnTo>
                <a:lnTo>
                  <a:pt x="7679690" y="3043556"/>
                </a:lnTo>
                <a:lnTo>
                  <a:pt x="7677785" y="3048952"/>
                </a:lnTo>
                <a:lnTo>
                  <a:pt x="7675880" y="3053716"/>
                </a:lnTo>
                <a:lnTo>
                  <a:pt x="7673340" y="3059112"/>
                </a:lnTo>
                <a:lnTo>
                  <a:pt x="7670800" y="3063875"/>
                </a:lnTo>
                <a:lnTo>
                  <a:pt x="7664768" y="3074353"/>
                </a:lnTo>
                <a:lnTo>
                  <a:pt x="7658735" y="3084513"/>
                </a:lnTo>
                <a:lnTo>
                  <a:pt x="7652068" y="3095308"/>
                </a:lnTo>
                <a:lnTo>
                  <a:pt x="7646670" y="3105785"/>
                </a:lnTo>
                <a:lnTo>
                  <a:pt x="7643812" y="3111183"/>
                </a:lnTo>
                <a:lnTo>
                  <a:pt x="7641590" y="3116580"/>
                </a:lnTo>
                <a:lnTo>
                  <a:pt x="7639685" y="3122295"/>
                </a:lnTo>
                <a:lnTo>
                  <a:pt x="7638098" y="3127693"/>
                </a:lnTo>
                <a:lnTo>
                  <a:pt x="7637145" y="3133408"/>
                </a:lnTo>
                <a:lnTo>
                  <a:pt x="7636192" y="3139440"/>
                </a:lnTo>
                <a:lnTo>
                  <a:pt x="7635875" y="3144838"/>
                </a:lnTo>
                <a:lnTo>
                  <a:pt x="7636192" y="3150871"/>
                </a:lnTo>
                <a:lnTo>
                  <a:pt x="7637462" y="3156903"/>
                </a:lnTo>
                <a:lnTo>
                  <a:pt x="7639050" y="3162935"/>
                </a:lnTo>
                <a:lnTo>
                  <a:pt x="7641590" y="3169602"/>
                </a:lnTo>
                <a:lnTo>
                  <a:pt x="7644765" y="3175635"/>
                </a:lnTo>
                <a:lnTo>
                  <a:pt x="7645400" y="3178493"/>
                </a:lnTo>
                <a:lnTo>
                  <a:pt x="7645400" y="3181032"/>
                </a:lnTo>
                <a:lnTo>
                  <a:pt x="7645400" y="3183573"/>
                </a:lnTo>
                <a:lnTo>
                  <a:pt x="7645082" y="3185477"/>
                </a:lnTo>
                <a:lnTo>
                  <a:pt x="7644130" y="3187065"/>
                </a:lnTo>
                <a:lnTo>
                  <a:pt x="7643495" y="3188652"/>
                </a:lnTo>
                <a:lnTo>
                  <a:pt x="7642225" y="3189922"/>
                </a:lnTo>
                <a:lnTo>
                  <a:pt x="7641272" y="3191510"/>
                </a:lnTo>
                <a:lnTo>
                  <a:pt x="7638098" y="3193416"/>
                </a:lnTo>
                <a:lnTo>
                  <a:pt x="7634922" y="3194685"/>
                </a:lnTo>
                <a:lnTo>
                  <a:pt x="7627302" y="3197543"/>
                </a:lnTo>
                <a:lnTo>
                  <a:pt x="7623810" y="3198495"/>
                </a:lnTo>
                <a:lnTo>
                  <a:pt x="7620635" y="3200400"/>
                </a:lnTo>
                <a:lnTo>
                  <a:pt x="7617460" y="3202306"/>
                </a:lnTo>
                <a:lnTo>
                  <a:pt x="7616190" y="3203575"/>
                </a:lnTo>
                <a:lnTo>
                  <a:pt x="7615238" y="3204845"/>
                </a:lnTo>
                <a:lnTo>
                  <a:pt x="7614602" y="3206432"/>
                </a:lnTo>
                <a:lnTo>
                  <a:pt x="7613650" y="3208338"/>
                </a:lnTo>
                <a:lnTo>
                  <a:pt x="7613332" y="3210243"/>
                </a:lnTo>
                <a:lnTo>
                  <a:pt x="7613332" y="3212466"/>
                </a:lnTo>
                <a:lnTo>
                  <a:pt x="7613332" y="3215005"/>
                </a:lnTo>
                <a:lnTo>
                  <a:pt x="7613968" y="3217862"/>
                </a:lnTo>
                <a:lnTo>
                  <a:pt x="7614920" y="3221038"/>
                </a:lnTo>
                <a:lnTo>
                  <a:pt x="7615872" y="3224530"/>
                </a:lnTo>
                <a:lnTo>
                  <a:pt x="7614920" y="3227070"/>
                </a:lnTo>
                <a:lnTo>
                  <a:pt x="7613968" y="3229928"/>
                </a:lnTo>
                <a:lnTo>
                  <a:pt x="7613650" y="3232468"/>
                </a:lnTo>
                <a:lnTo>
                  <a:pt x="7613650" y="3234690"/>
                </a:lnTo>
                <a:lnTo>
                  <a:pt x="7613650" y="3236595"/>
                </a:lnTo>
                <a:lnTo>
                  <a:pt x="7613968" y="3238500"/>
                </a:lnTo>
                <a:lnTo>
                  <a:pt x="7614602" y="3240088"/>
                </a:lnTo>
                <a:lnTo>
                  <a:pt x="7615238" y="3241993"/>
                </a:lnTo>
                <a:lnTo>
                  <a:pt x="7617460" y="3244532"/>
                </a:lnTo>
                <a:lnTo>
                  <a:pt x="7620000" y="3246755"/>
                </a:lnTo>
                <a:lnTo>
                  <a:pt x="7623175" y="3248660"/>
                </a:lnTo>
                <a:lnTo>
                  <a:pt x="7626668" y="3250565"/>
                </a:lnTo>
                <a:lnTo>
                  <a:pt x="7633970" y="3253740"/>
                </a:lnTo>
                <a:lnTo>
                  <a:pt x="7637780" y="3255645"/>
                </a:lnTo>
                <a:lnTo>
                  <a:pt x="7641272" y="3257233"/>
                </a:lnTo>
                <a:lnTo>
                  <a:pt x="7644130" y="3259138"/>
                </a:lnTo>
                <a:lnTo>
                  <a:pt x="7646988" y="3261995"/>
                </a:lnTo>
                <a:lnTo>
                  <a:pt x="7647940" y="3262947"/>
                </a:lnTo>
                <a:lnTo>
                  <a:pt x="7648892" y="3264534"/>
                </a:lnTo>
                <a:lnTo>
                  <a:pt x="7649528" y="3266440"/>
                </a:lnTo>
                <a:lnTo>
                  <a:pt x="7649845" y="3268028"/>
                </a:lnTo>
                <a:lnTo>
                  <a:pt x="7645082" y="3276600"/>
                </a:lnTo>
                <a:lnTo>
                  <a:pt x="7640955" y="3284855"/>
                </a:lnTo>
                <a:lnTo>
                  <a:pt x="7637780" y="3292793"/>
                </a:lnTo>
                <a:lnTo>
                  <a:pt x="7635240" y="3300413"/>
                </a:lnTo>
                <a:lnTo>
                  <a:pt x="7633018" y="3308032"/>
                </a:lnTo>
                <a:lnTo>
                  <a:pt x="7631430" y="3314700"/>
                </a:lnTo>
                <a:lnTo>
                  <a:pt x="7628255" y="3328353"/>
                </a:lnTo>
                <a:lnTo>
                  <a:pt x="7626668" y="3334702"/>
                </a:lnTo>
                <a:lnTo>
                  <a:pt x="7624762" y="3340734"/>
                </a:lnTo>
                <a:lnTo>
                  <a:pt x="7622222" y="3346767"/>
                </a:lnTo>
                <a:lnTo>
                  <a:pt x="7619682" y="3352482"/>
                </a:lnTo>
                <a:lnTo>
                  <a:pt x="7615872" y="3358197"/>
                </a:lnTo>
                <a:lnTo>
                  <a:pt x="7611745" y="3363595"/>
                </a:lnTo>
                <a:lnTo>
                  <a:pt x="7606665" y="3368992"/>
                </a:lnTo>
                <a:lnTo>
                  <a:pt x="7599680" y="3374390"/>
                </a:lnTo>
                <a:lnTo>
                  <a:pt x="7601268" y="3376294"/>
                </a:lnTo>
                <a:lnTo>
                  <a:pt x="7602855" y="3378200"/>
                </a:lnTo>
                <a:lnTo>
                  <a:pt x="7606982" y="3381375"/>
                </a:lnTo>
                <a:lnTo>
                  <a:pt x="7611110" y="3384550"/>
                </a:lnTo>
                <a:lnTo>
                  <a:pt x="7615238" y="3387407"/>
                </a:lnTo>
                <a:lnTo>
                  <a:pt x="7616825" y="3389312"/>
                </a:lnTo>
                <a:lnTo>
                  <a:pt x="7618730" y="3391217"/>
                </a:lnTo>
                <a:lnTo>
                  <a:pt x="7619682" y="3393123"/>
                </a:lnTo>
                <a:lnTo>
                  <a:pt x="7620952" y="3395344"/>
                </a:lnTo>
                <a:lnTo>
                  <a:pt x="7621588" y="3398202"/>
                </a:lnTo>
                <a:lnTo>
                  <a:pt x="7621588" y="3400742"/>
                </a:lnTo>
                <a:lnTo>
                  <a:pt x="7621270" y="3403600"/>
                </a:lnTo>
                <a:lnTo>
                  <a:pt x="7620635" y="3407092"/>
                </a:lnTo>
                <a:lnTo>
                  <a:pt x="7622858" y="3409632"/>
                </a:lnTo>
                <a:lnTo>
                  <a:pt x="7625080" y="3412490"/>
                </a:lnTo>
                <a:lnTo>
                  <a:pt x="7627938" y="3414712"/>
                </a:lnTo>
                <a:lnTo>
                  <a:pt x="7631112" y="3416935"/>
                </a:lnTo>
                <a:lnTo>
                  <a:pt x="7637780" y="3420744"/>
                </a:lnTo>
                <a:lnTo>
                  <a:pt x="7645082" y="3424554"/>
                </a:lnTo>
                <a:lnTo>
                  <a:pt x="7651750" y="3428682"/>
                </a:lnTo>
                <a:lnTo>
                  <a:pt x="7654925" y="3430587"/>
                </a:lnTo>
                <a:lnTo>
                  <a:pt x="7657782" y="3432809"/>
                </a:lnTo>
                <a:lnTo>
                  <a:pt x="7660322" y="3435349"/>
                </a:lnTo>
                <a:lnTo>
                  <a:pt x="7662862" y="3438207"/>
                </a:lnTo>
                <a:lnTo>
                  <a:pt x="7664132" y="3441064"/>
                </a:lnTo>
                <a:lnTo>
                  <a:pt x="7665720" y="3444557"/>
                </a:lnTo>
                <a:lnTo>
                  <a:pt x="7671752" y="3441382"/>
                </a:lnTo>
                <a:lnTo>
                  <a:pt x="7674292" y="3440747"/>
                </a:lnTo>
                <a:lnTo>
                  <a:pt x="7676832" y="3439794"/>
                </a:lnTo>
                <a:lnTo>
                  <a:pt x="7679372" y="3439477"/>
                </a:lnTo>
                <a:lnTo>
                  <a:pt x="7681278" y="3439477"/>
                </a:lnTo>
                <a:lnTo>
                  <a:pt x="7683182" y="3439794"/>
                </a:lnTo>
                <a:lnTo>
                  <a:pt x="7684452" y="3440747"/>
                </a:lnTo>
                <a:lnTo>
                  <a:pt x="7686040" y="3441699"/>
                </a:lnTo>
                <a:lnTo>
                  <a:pt x="7687310" y="3442969"/>
                </a:lnTo>
                <a:lnTo>
                  <a:pt x="7688262" y="3444874"/>
                </a:lnTo>
                <a:lnTo>
                  <a:pt x="7689215" y="3446779"/>
                </a:lnTo>
                <a:lnTo>
                  <a:pt x="7689532" y="3449002"/>
                </a:lnTo>
                <a:lnTo>
                  <a:pt x="7689532" y="3451542"/>
                </a:lnTo>
                <a:lnTo>
                  <a:pt x="7689532" y="3454717"/>
                </a:lnTo>
                <a:lnTo>
                  <a:pt x="7688898" y="3457892"/>
                </a:lnTo>
                <a:lnTo>
                  <a:pt x="7681912" y="3457257"/>
                </a:lnTo>
                <a:lnTo>
                  <a:pt x="7675245" y="3455669"/>
                </a:lnTo>
                <a:lnTo>
                  <a:pt x="7668260" y="3453447"/>
                </a:lnTo>
                <a:lnTo>
                  <a:pt x="7661910" y="3451224"/>
                </a:lnTo>
                <a:lnTo>
                  <a:pt x="7649210" y="3446462"/>
                </a:lnTo>
                <a:lnTo>
                  <a:pt x="7643178" y="3444239"/>
                </a:lnTo>
                <a:lnTo>
                  <a:pt x="7637462" y="3442334"/>
                </a:lnTo>
                <a:lnTo>
                  <a:pt x="7631748" y="3440429"/>
                </a:lnTo>
                <a:lnTo>
                  <a:pt x="7626668" y="3439477"/>
                </a:lnTo>
                <a:lnTo>
                  <a:pt x="7621588" y="3439159"/>
                </a:lnTo>
                <a:lnTo>
                  <a:pt x="7619048" y="3439477"/>
                </a:lnTo>
                <a:lnTo>
                  <a:pt x="7616825" y="3439794"/>
                </a:lnTo>
                <a:lnTo>
                  <a:pt x="7614602" y="3440747"/>
                </a:lnTo>
                <a:lnTo>
                  <a:pt x="7612698" y="3441699"/>
                </a:lnTo>
                <a:lnTo>
                  <a:pt x="7610158" y="3443287"/>
                </a:lnTo>
                <a:lnTo>
                  <a:pt x="7608570" y="3444874"/>
                </a:lnTo>
                <a:lnTo>
                  <a:pt x="7606665" y="3446779"/>
                </a:lnTo>
                <a:lnTo>
                  <a:pt x="7604760" y="3449319"/>
                </a:lnTo>
                <a:lnTo>
                  <a:pt x="7603172" y="3451859"/>
                </a:lnTo>
                <a:lnTo>
                  <a:pt x="7601585" y="3455352"/>
                </a:lnTo>
                <a:lnTo>
                  <a:pt x="7601585" y="3459479"/>
                </a:lnTo>
                <a:lnTo>
                  <a:pt x="7601902" y="3462337"/>
                </a:lnTo>
                <a:lnTo>
                  <a:pt x="7602855" y="3463289"/>
                </a:lnTo>
                <a:lnTo>
                  <a:pt x="7603172" y="3463924"/>
                </a:lnTo>
                <a:lnTo>
                  <a:pt x="7603808" y="3464559"/>
                </a:lnTo>
                <a:lnTo>
                  <a:pt x="7605078" y="3464877"/>
                </a:lnTo>
                <a:lnTo>
                  <a:pt x="7606982" y="3464877"/>
                </a:lnTo>
                <a:lnTo>
                  <a:pt x="7609522" y="3463924"/>
                </a:lnTo>
                <a:lnTo>
                  <a:pt x="7615872" y="3461702"/>
                </a:lnTo>
                <a:lnTo>
                  <a:pt x="7623492" y="3459162"/>
                </a:lnTo>
                <a:lnTo>
                  <a:pt x="7627620" y="3458527"/>
                </a:lnTo>
                <a:lnTo>
                  <a:pt x="7631748" y="3457574"/>
                </a:lnTo>
                <a:lnTo>
                  <a:pt x="7636192" y="3457574"/>
                </a:lnTo>
                <a:lnTo>
                  <a:pt x="7641272" y="3458527"/>
                </a:lnTo>
                <a:lnTo>
                  <a:pt x="7643495" y="3459162"/>
                </a:lnTo>
                <a:lnTo>
                  <a:pt x="7645718" y="3459797"/>
                </a:lnTo>
                <a:lnTo>
                  <a:pt x="7648258" y="3461067"/>
                </a:lnTo>
                <a:lnTo>
                  <a:pt x="7650798" y="3462654"/>
                </a:lnTo>
                <a:lnTo>
                  <a:pt x="7648258" y="3469639"/>
                </a:lnTo>
                <a:lnTo>
                  <a:pt x="7647305" y="3475989"/>
                </a:lnTo>
                <a:lnTo>
                  <a:pt x="7646670" y="3482974"/>
                </a:lnTo>
                <a:lnTo>
                  <a:pt x="7646670" y="3489324"/>
                </a:lnTo>
                <a:lnTo>
                  <a:pt x="7647305" y="3495357"/>
                </a:lnTo>
                <a:lnTo>
                  <a:pt x="7648258" y="3501389"/>
                </a:lnTo>
                <a:lnTo>
                  <a:pt x="7649528" y="3507422"/>
                </a:lnTo>
                <a:lnTo>
                  <a:pt x="7651432" y="3513137"/>
                </a:lnTo>
                <a:lnTo>
                  <a:pt x="7654925" y="3524567"/>
                </a:lnTo>
                <a:lnTo>
                  <a:pt x="7656195" y="3529964"/>
                </a:lnTo>
                <a:lnTo>
                  <a:pt x="7657465" y="3535362"/>
                </a:lnTo>
                <a:lnTo>
                  <a:pt x="7658735" y="3540759"/>
                </a:lnTo>
                <a:lnTo>
                  <a:pt x="7659370" y="3545839"/>
                </a:lnTo>
                <a:lnTo>
                  <a:pt x="7659370" y="3551237"/>
                </a:lnTo>
                <a:lnTo>
                  <a:pt x="7658735" y="3556634"/>
                </a:lnTo>
                <a:lnTo>
                  <a:pt x="7657782" y="3559809"/>
                </a:lnTo>
                <a:lnTo>
                  <a:pt x="7656830" y="3563302"/>
                </a:lnTo>
                <a:lnTo>
                  <a:pt x="7653972" y="3569652"/>
                </a:lnTo>
                <a:lnTo>
                  <a:pt x="7650798" y="3575684"/>
                </a:lnTo>
                <a:lnTo>
                  <a:pt x="7646988" y="3581717"/>
                </a:lnTo>
                <a:lnTo>
                  <a:pt x="7642860" y="3587432"/>
                </a:lnTo>
                <a:lnTo>
                  <a:pt x="7638098" y="3592829"/>
                </a:lnTo>
                <a:lnTo>
                  <a:pt x="7628255" y="3603942"/>
                </a:lnTo>
                <a:lnTo>
                  <a:pt x="7623810" y="3609657"/>
                </a:lnTo>
                <a:lnTo>
                  <a:pt x="7619048" y="3615372"/>
                </a:lnTo>
                <a:lnTo>
                  <a:pt x="7614602" y="3621404"/>
                </a:lnTo>
                <a:lnTo>
                  <a:pt x="7610792" y="3627754"/>
                </a:lnTo>
                <a:lnTo>
                  <a:pt x="7606982" y="3634422"/>
                </a:lnTo>
                <a:lnTo>
                  <a:pt x="7603808" y="3641724"/>
                </a:lnTo>
                <a:lnTo>
                  <a:pt x="7601585" y="3649662"/>
                </a:lnTo>
                <a:lnTo>
                  <a:pt x="7600632" y="3653789"/>
                </a:lnTo>
                <a:lnTo>
                  <a:pt x="7599680" y="3657917"/>
                </a:lnTo>
                <a:lnTo>
                  <a:pt x="7599045" y="3659822"/>
                </a:lnTo>
                <a:lnTo>
                  <a:pt x="7599045" y="3661727"/>
                </a:lnTo>
                <a:lnTo>
                  <a:pt x="7599045" y="3663314"/>
                </a:lnTo>
                <a:lnTo>
                  <a:pt x="7599362" y="3664584"/>
                </a:lnTo>
                <a:lnTo>
                  <a:pt x="7599998" y="3665854"/>
                </a:lnTo>
                <a:lnTo>
                  <a:pt x="7601268" y="3667124"/>
                </a:lnTo>
                <a:lnTo>
                  <a:pt x="7602538" y="3667759"/>
                </a:lnTo>
                <a:lnTo>
                  <a:pt x="7603808" y="3669029"/>
                </a:lnTo>
                <a:lnTo>
                  <a:pt x="7607618" y="3669982"/>
                </a:lnTo>
                <a:lnTo>
                  <a:pt x="7611745" y="3671569"/>
                </a:lnTo>
                <a:lnTo>
                  <a:pt x="7620952" y="3673474"/>
                </a:lnTo>
                <a:lnTo>
                  <a:pt x="7625398" y="3674427"/>
                </a:lnTo>
                <a:lnTo>
                  <a:pt x="7629208" y="3675697"/>
                </a:lnTo>
                <a:lnTo>
                  <a:pt x="7632700" y="3677602"/>
                </a:lnTo>
                <a:lnTo>
                  <a:pt x="7633652" y="3678237"/>
                </a:lnTo>
                <a:lnTo>
                  <a:pt x="7634922" y="3679507"/>
                </a:lnTo>
                <a:lnTo>
                  <a:pt x="7635558" y="3681094"/>
                </a:lnTo>
                <a:lnTo>
                  <a:pt x="7635875" y="3682047"/>
                </a:lnTo>
                <a:lnTo>
                  <a:pt x="7635875" y="3683952"/>
                </a:lnTo>
                <a:lnTo>
                  <a:pt x="7635558" y="3685539"/>
                </a:lnTo>
                <a:lnTo>
                  <a:pt x="7634922" y="3687762"/>
                </a:lnTo>
                <a:lnTo>
                  <a:pt x="7633335" y="3689984"/>
                </a:lnTo>
                <a:lnTo>
                  <a:pt x="7631748" y="3692207"/>
                </a:lnTo>
                <a:lnTo>
                  <a:pt x="7629525" y="3695382"/>
                </a:lnTo>
                <a:lnTo>
                  <a:pt x="7628890" y="3700144"/>
                </a:lnTo>
                <a:lnTo>
                  <a:pt x="7627938" y="3704272"/>
                </a:lnTo>
                <a:lnTo>
                  <a:pt x="7626985" y="3707129"/>
                </a:lnTo>
                <a:lnTo>
                  <a:pt x="7625715" y="3708717"/>
                </a:lnTo>
                <a:lnTo>
                  <a:pt x="7624128" y="3709669"/>
                </a:lnTo>
                <a:lnTo>
                  <a:pt x="7622858" y="3709669"/>
                </a:lnTo>
                <a:lnTo>
                  <a:pt x="7620952" y="3709352"/>
                </a:lnTo>
                <a:lnTo>
                  <a:pt x="7619365" y="3708082"/>
                </a:lnTo>
                <a:lnTo>
                  <a:pt x="7615238" y="3705224"/>
                </a:lnTo>
                <a:lnTo>
                  <a:pt x="7611110" y="3702049"/>
                </a:lnTo>
                <a:lnTo>
                  <a:pt x="7609205" y="3700462"/>
                </a:lnTo>
                <a:lnTo>
                  <a:pt x="7606982" y="3699827"/>
                </a:lnTo>
                <a:lnTo>
                  <a:pt x="7604760" y="3699192"/>
                </a:lnTo>
                <a:lnTo>
                  <a:pt x="7602855" y="3699509"/>
                </a:lnTo>
                <a:lnTo>
                  <a:pt x="7600632" y="3700144"/>
                </a:lnTo>
                <a:lnTo>
                  <a:pt x="7598728" y="3701732"/>
                </a:lnTo>
                <a:lnTo>
                  <a:pt x="7596822" y="3703637"/>
                </a:lnTo>
                <a:lnTo>
                  <a:pt x="7594918" y="3705542"/>
                </a:lnTo>
                <a:lnTo>
                  <a:pt x="7591425" y="3709987"/>
                </a:lnTo>
                <a:lnTo>
                  <a:pt x="7587932" y="3714432"/>
                </a:lnTo>
                <a:lnTo>
                  <a:pt x="7585710" y="3716654"/>
                </a:lnTo>
                <a:lnTo>
                  <a:pt x="7583488" y="3718559"/>
                </a:lnTo>
                <a:lnTo>
                  <a:pt x="7580630" y="3720147"/>
                </a:lnTo>
                <a:lnTo>
                  <a:pt x="7577455" y="3721417"/>
                </a:lnTo>
                <a:lnTo>
                  <a:pt x="7573645" y="3722052"/>
                </a:lnTo>
                <a:lnTo>
                  <a:pt x="7569518" y="3722052"/>
                </a:lnTo>
                <a:lnTo>
                  <a:pt x="7565072" y="3721417"/>
                </a:lnTo>
                <a:lnTo>
                  <a:pt x="7559358" y="3719829"/>
                </a:lnTo>
                <a:lnTo>
                  <a:pt x="7560945" y="3727449"/>
                </a:lnTo>
                <a:lnTo>
                  <a:pt x="7561580" y="3730307"/>
                </a:lnTo>
                <a:lnTo>
                  <a:pt x="7562850" y="3733164"/>
                </a:lnTo>
                <a:lnTo>
                  <a:pt x="7563802" y="3735704"/>
                </a:lnTo>
                <a:lnTo>
                  <a:pt x="7565072" y="3737927"/>
                </a:lnTo>
                <a:lnTo>
                  <a:pt x="7566660" y="3739832"/>
                </a:lnTo>
                <a:lnTo>
                  <a:pt x="7567930" y="3741737"/>
                </a:lnTo>
                <a:lnTo>
                  <a:pt x="7571422" y="3744594"/>
                </a:lnTo>
                <a:lnTo>
                  <a:pt x="7575232" y="3746817"/>
                </a:lnTo>
                <a:lnTo>
                  <a:pt x="7579360" y="3748404"/>
                </a:lnTo>
                <a:lnTo>
                  <a:pt x="7583805" y="3749992"/>
                </a:lnTo>
                <a:lnTo>
                  <a:pt x="7593648" y="3752214"/>
                </a:lnTo>
                <a:lnTo>
                  <a:pt x="7599045" y="3753484"/>
                </a:lnTo>
                <a:lnTo>
                  <a:pt x="7603808" y="3754754"/>
                </a:lnTo>
                <a:lnTo>
                  <a:pt x="7609205" y="3756659"/>
                </a:lnTo>
                <a:lnTo>
                  <a:pt x="7614602" y="3759517"/>
                </a:lnTo>
                <a:lnTo>
                  <a:pt x="7619682" y="3762374"/>
                </a:lnTo>
                <a:lnTo>
                  <a:pt x="7625080" y="3766502"/>
                </a:lnTo>
                <a:lnTo>
                  <a:pt x="7620952" y="3771899"/>
                </a:lnTo>
                <a:lnTo>
                  <a:pt x="7616825" y="3777297"/>
                </a:lnTo>
                <a:lnTo>
                  <a:pt x="7613015" y="3783329"/>
                </a:lnTo>
                <a:lnTo>
                  <a:pt x="7609522" y="3789679"/>
                </a:lnTo>
                <a:lnTo>
                  <a:pt x="7606665" y="3796029"/>
                </a:lnTo>
                <a:lnTo>
                  <a:pt x="7603490" y="3802697"/>
                </a:lnTo>
                <a:lnTo>
                  <a:pt x="7601268" y="3809999"/>
                </a:lnTo>
                <a:lnTo>
                  <a:pt x="7599045" y="3816984"/>
                </a:lnTo>
                <a:lnTo>
                  <a:pt x="7597140" y="3824287"/>
                </a:lnTo>
                <a:lnTo>
                  <a:pt x="7595552" y="3831589"/>
                </a:lnTo>
                <a:lnTo>
                  <a:pt x="7594600" y="3838574"/>
                </a:lnTo>
                <a:lnTo>
                  <a:pt x="7593648" y="3845877"/>
                </a:lnTo>
                <a:lnTo>
                  <a:pt x="7593648" y="3852862"/>
                </a:lnTo>
                <a:lnTo>
                  <a:pt x="7593648" y="3860164"/>
                </a:lnTo>
                <a:lnTo>
                  <a:pt x="7594600" y="3866514"/>
                </a:lnTo>
                <a:lnTo>
                  <a:pt x="7595552" y="3872864"/>
                </a:lnTo>
                <a:lnTo>
                  <a:pt x="7589838" y="3875087"/>
                </a:lnTo>
                <a:lnTo>
                  <a:pt x="7585075" y="3876357"/>
                </a:lnTo>
                <a:lnTo>
                  <a:pt x="7580630" y="3876992"/>
                </a:lnTo>
                <a:lnTo>
                  <a:pt x="7576502" y="3876674"/>
                </a:lnTo>
                <a:lnTo>
                  <a:pt x="7572692" y="3876039"/>
                </a:lnTo>
                <a:lnTo>
                  <a:pt x="7568882" y="3874452"/>
                </a:lnTo>
                <a:lnTo>
                  <a:pt x="7565390" y="3872547"/>
                </a:lnTo>
                <a:lnTo>
                  <a:pt x="7562532" y="3870324"/>
                </a:lnTo>
                <a:lnTo>
                  <a:pt x="7559358" y="3867784"/>
                </a:lnTo>
                <a:lnTo>
                  <a:pt x="7556818" y="3864927"/>
                </a:lnTo>
                <a:lnTo>
                  <a:pt x="7551102" y="3858894"/>
                </a:lnTo>
                <a:lnTo>
                  <a:pt x="7545070" y="3852544"/>
                </a:lnTo>
                <a:lnTo>
                  <a:pt x="7541895" y="3849687"/>
                </a:lnTo>
                <a:lnTo>
                  <a:pt x="7538720" y="3846829"/>
                </a:lnTo>
                <a:lnTo>
                  <a:pt x="7535862" y="3847782"/>
                </a:lnTo>
                <a:lnTo>
                  <a:pt x="7533322" y="3848734"/>
                </a:lnTo>
                <a:lnTo>
                  <a:pt x="7531100" y="3850322"/>
                </a:lnTo>
                <a:lnTo>
                  <a:pt x="7529195" y="3851909"/>
                </a:lnTo>
                <a:lnTo>
                  <a:pt x="7527290" y="3853814"/>
                </a:lnTo>
                <a:lnTo>
                  <a:pt x="7525702" y="3855719"/>
                </a:lnTo>
                <a:lnTo>
                  <a:pt x="7524432" y="3857942"/>
                </a:lnTo>
                <a:lnTo>
                  <a:pt x="7523162" y="3860164"/>
                </a:lnTo>
                <a:lnTo>
                  <a:pt x="7521258" y="3865562"/>
                </a:lnTo>
                <a:lnTo>
                  <a:pt x="7520305" y="3870959"/>
                </a:lnTo>
                <a:lnTo>
                  <a:pt x="7519352" y="3877627"/>
                </a:lnTo>
                <a:lnTo>
                  <a:pt x="7519352" y="3884294"/>
                </a:lnTo>
                <a:lnTo>
                  <a:pt x="7519352" y="3891279"/>
                </a:lnTo>
                <a:lnTo>
                  <a:pt x="7519670" y="3898582"/>
                </a:lnTo>
                <a:lnTo>
                  <a:pt x="7520940" y="3914139"/>
                </a:lnTo>
                <a:lnTo>
                  <a:pt x="7522210" y="3929379"/>
                </a:lnTo>
                <a:lnTo>
                  <a:pt x="7522528" y="3937317"/>
                </a:lnTo>
                <a:lnTo>
                  <a:pt x="7522528" y="3944937"/>
                </a:lnTo>
                <a:lnTo>
                  <a:pt x="7515542" y="3941127"/>
                </a:lnTo>
                <a:lnTo>
                  <a:pt x="7508875" y="3938269"/>
                </a:lnTo>
                <a:lnTo>
                  <a:pt x="7497445" y="3934142"/>
                </a:lnTo>
                <a:lnTo>
                  <a:pt x="7487602" y="3930332"/>
                </a:lnTo>
                <a:lnTo>
                  <a:pt x="7483475" y="3928744"/>
                </a:lnTo>
                <a:lnTo>
                  <a:pt x="7479348" y="3926839"/>
                </a:lnTo>
                <a:lnTo>
                  <a:pt x="7476172" y="3924934"/>
                </a:lnTo>
                <a:lnTo>
                  <a:pt x="7472998" y="3922712"/>
                </a:lnTo>
                <a:lnTo>
                  <a:pt x="7470140" y="3920172"/>
                </a:lnTo>
                <a:lnTo>
                  <a:pt x="7467282" y="3916679"/>
                </a:lnTo>
                <a:lnTo>
                  <a:pt x="7465060" y="3912552"/>
                </a:lnTo>
                <a:lnTo>
                  <a:pt x="7462838" y="3907789"/>
                </a:lnTo>
                <a:lnTo>
                  <a:pt x="7461250" y="3902074"/>
                </a:lnTo>
                <a:lnTo>
                  <a:pt x="7459345" y="3895089"/>
                </a:lnTo>
                <a:lnTo>
                  <a:pt x="7456488" y="3894772"/>
                </a:lnTo>
                <a:lnTo>
                  <a:pt x="7453948" y="3895724"/>
                </a:lnTo>
                <a:lnTo>
                  <a:pt x="7451408" y="3896359"/>
                </a:lnTo>
                <a:lnTo>
                  <a:pt x="7449502" y="3897312"/>
                </a:lnTo>
                <a:lnTo>
                  <a:pt x="7447915" y="3899217"/>
                </a:lnTo>
                <a:lnTo>
                  <a:pt x="7446328" y="3901122"/>
                </a:lnTo>
                <a:lnTo>
                  <a:pt x="7445058" y="3903344"/>
                </a:lnTo>
                <a:lnTo>
                  <a:pt x="7444105" y="3906202"/>
                </a:lnTo>
                <a:lnTo>
                  <a:pt x="7442200" y="3911282"/>
                </a:lnTo>
                <a:lnTo>
                  <a:pt x="7440612" y="3917314"/>
                </a:lnTo>
                <a:lnTo>
                  <a:pt x="7438708" y="3923029"/>
                </a:lnTo>
                <a:lnTo>
                  <a:pt x="7436485" y="3928427"/>
                </a:lnTo>
                <a:lnTo>
                  <a:pt x="7436168" y="3930332"/>
                </a:lnTo>
                <a:lnTo>
                  <a:pt x="7436168" y="3931919"/>
                </a:lnTo>
                <a:lnTo>
                  <a:pt x="7436485" y="3933824"/>
                </a:lnTo>
                <a:lnTo>
                  <a:pt x="7437120" y="3935094"/>
                </a:lnTo>
                <a:lnTo>
                  <a:pt x="7438072" y="3936682"/>
                </a:lnTo>
                <a:lnTo>
                  <a:pt x="7439025" y="3937952"/>
                </a:lnTo>
                <a:lnTo>
                  <a:pt x="7442200" y="3940174"/>
                </a:lnTo>
                <a:lnTo>
                  <a:pt x="7446328" y="3942397"/>
                </a:lnTo>
                <a:lnTo>
                  <a:pt x="7450772" y="3944302"/>
                </a:lnTo>
                <a:lnTo>
                  <a:pt x="7455535" y="3945889"/>
                </a:lnTo>
                <a:lnTo>
                  <a:pt x="7461250" y="3947159"/>
                </a:lnTo>
                <a:lnTo>
                  <a:pt x="7473315" y="3950017"/>
                </a:lnTo>
                <a:lnTo>
                  <a:pt x="7485062" y="3952874"/>
                </a:lnTo>
                <a:lnTo>
                  <a:pt x="7490778" y="3954462"/>
                </a:lnTo>
                <a:lnTo>
                  <a:pt x="7496175" y="3956049"/>
                </a:lnTo>
                <a:lnTo>
                  <a:pt x="7500620" y="3957954"/>
                </a:lnTo>
                <a:lnTo>
                  <a:pt x="7504748" y="3959542"/>
                </a:lnTo>
                <a:lnTo>
                  <a:pt x="7504112" y="3962399"/>
                </a:lnTo>
                <a:lnTo>
                  <a:pt x="7503160" y="3964622"/>
                </a:lnTo>
                <a:lnTo>
                  <a:pt x="7503160" y="3967162"/>
                </a:lnTo>
                <a:lnTo>
                  <a:pt x="7503160" y="3969384"/>
                </a:lnTo>
                <a:lnTo>
                  <a:pt x="7503478" y="3971289"/>
                </a:lnTo>
                <a:lnTo>
                  <a:pt x="7504112" y="3973512"/>
                </a:lnTo>
                <a:lnTo>
                  <a:pt x="7505382" y="3977957"/>
                </a:lnTo>
                <a:lnTo>
                  <a:pt x="7507605" y="3981449"/>
                </a:lnTo>
                <a:lnTo>
                  <a:pt x="7510462" y="3984942"/>
                </a:lnTo>
                <a:lnTo>
                  <a:pt x="7516178" y="3992244"/>
                </a:lnTo>
                <a:lnTo>
                  <a:pt x="7518718" y="3995419"/>
                </a:lnTo>
                <a:lnTo>
                  <a:pt x="7521258" y="3999229"/>
                </a:lnTo>
                <a:lnTo>
                  <a:pt x="7523162" y="4003039"/>
                </a:lnTo>
                <a:lnTo>
                  <a:pt x="7524750" y="4007167"/>
                </a:lnTo>
                <a:lnTo>
                  <a:pt x="7525385" y="4009072"/>
                </a:lnTo>
                <a:lnTo>
                  <a:pt x="7525385" y="4011294"/>
                </a:lnTo>
                <a:lnTo>
                  <a:pt x="7525385" y="4013517"/>
                </a:lnTo>
                <a:lnTo>
                  <a:pt x="7525068" y="4016374"/>
                </a:lnTo>
                <a:lnTo>
                  <a:pt x="7524750" y="4018597"/>
                </a:lnTo>
                <a:lnTo>
                  <a:pt x="7523480" y="4021137"/>
                </a:lnTo>
                <a:lnTo>
                  <a:pt x="7522528" y="4024312"/>
                </a:lnTo>
                <a:lnTo>
                  <a:pt x="7520940" y="4026852"/>
                </a:lnTo>
                <a:lnTo>
                  <a:pt x="7520940" y="4029074"/>
                </a:lnTo>
                <a:lnTo>
                  <a:pt x="7521258" y="4030979"/>
                </a:lnTo>
                <a:lnTo>
                  <a:pt x="7522210" y="4032567"/>
                </a:lnTo>
                <a:lnTo>
                  <a:pt x="7523162" y="4034472"/>
                </a:lnTo>
                <a:lnTo>
                  <a:pt x="7525068" y="4035742"/>
                </a:lnTo>
                <a:lnTo>
                  <a:pt x="7526972" y="4037012"/>
                </a:lnTo>
                <a:lnTo>
                  <a:pt x="7531418" y="4039552"/>
                </a:lnTo>
                <a:lnTo>
                  <a:pt x="7536498" y="4041774"/>
                </a:lnTo>
                <a:lnTo>
                  <a:pt x="7541895" y="4043679"/>
                </a:lnTo>
                <a:lnTo>
                  <a:pt x="7547610" y="4046219"/>
                </a:lnTo>
                <a:lnTo>
                  <a:pt x="7553008" y="4047807"/>
                </a:lnTo>
                <a:lnTo>
                  <a:pt x="7546658" y="4058602"/>
                </a:lnTo>
                <a:lnTo>
                  <a:pt x="7540625" y="4069397"/>
                </a:lnTo>
                <a:lnTo>
                  <a:pt x="7535228" y="4079874"/>
                </a:lnTo>
                <a:lnTo>
                  <a:pt x="7530782" y="4090669"/>
                </a:lnTo>
                <a:lnTo>
                  <a:pt x="7526338" y="4101464"/>
                </a:lnTo>
                <a:lnTo>
                  <a:pt x="7522210" y="4111942"/>
                </a:lnTo>
                <a:lnTo>
                  <a:pt x="7514590" y="4133532"/>
                </a:lnTo>
                <a:lnTo>
                  <a:pt x="7506970" y="4153852"/>
                </a:lnTo>
                <a:lnTo>
                  <a:pt x="7503160" y="4164012"/>
                </a:lnTo>
                <a:lnTo>
                  <a:pt x="7499032" y="4173854"/>
                </a:lnTo>
                <a:lnTo>
                  <a:pt x="7494905" y="4183697"/>
                </a:lnTo>
                <a:lnTo>
                  <a:pt x="7490142" y="4193222"/>
                </a:lnTo>
                <a:lnTo>
                  <a:pt x="7485062" y="4202112"/>
                </a:lnTo>
                <a:lnTo>
                  <a:pt x="7479030" y="4211002"/>
                </a:lnTo>
                <a:lnTo>
                  <a:pt x="7478712" y="4212272"/>
                </a:lnTo>
                <a:lnTo>
                  <a:pt x="7478712" y="4213859"/>
                </a:lnTo>
                <a:lnTo>
                  <a:pt x="7479030" y="4215447"/>
                </a:lnTo>
                <a:lnTo>
                  <a:pt x="7479665" y="4217034"/>
                </a:lnTo>
                <a:lnTo>
                  <a:pt x="7480618" y="4217987"/>
                </a:lnTo>
                <a:lnTo>
                  <a:pt x="7481570" y="4219257"/>
                </a:lnTo>
                <a:lnTo>
                  <a:pt x="7484745" y="4221479"/>
                </a:lnTo>
                <a:lnTo>
                  <a:pt x="7488238" y="4223384"/>
                </a:lnTo>
                <a:lnTo>
                  <a:pt x="7491730" y="4225289"/>
                </a:lnTo>
                <a:lnTo>
                  <a:pt x="7495222" y="4227194"/>
                </a:lnTo>
                <a:lnTo>
                  <a:pt x="7498715" y="4229099"/>
                </a:lnTo>
                <a:lnTo>
                  <a:pt x="7494905" y="4235767"/>
                </a:lnTo>
                <a:lnTo>
                  <a:pt x="7491730" y="4242434"/>
                </a:lnTo>
                <a:lnTo>
                  <a:pt x="7489190" y="4249419"/>
                </a:lnTo>
                <a:lnTo>
                  <a:pt x="7486650" y="4255769"/>
                </a:lnTo>
                <a:lnTo>
                  <a:pt x="7482522" y="4268469"/>
                </a:lnTo>
                <a:lnTo>
                  <a:pt x="7479030" y="4280534"/>
                </a:lnTo>
                <a:lnTo>
                  <a:pt x="7475538" y="4291964"/>
                </a:lnTo>
                <a:lnTo>
                  <a:pt x="7473632" y="4297362"/>
                </a:lnTo>
                <a:lnTo>
                  <a:pt x="7471410" y="4302442"/>
                </a:lnTo>
                <a:lnTo>
                  <a:pt x="7469505" y="4307522"/>
                </a:lnTo>
                <a:lnTo>
                  <a:pt x="7466965" y="4311967"/>
                </a:lnTo>
                <a:lnTo>
                  <a:pt x="7464108" y="4316412"/>
                </a:lnTo>
                <a:lnTo>
                  <a:pt x="7460932" y="4320539"/>
                </a:lnTo>
                <a:lnTo>
                  <a:pt x="7460298" y="4320539"/>
                </a:lnTo>
                <a:lnTo>
                  <a:pt x="7459345" y="4320539"/>
                </a:lnTo>
                <a:lnTo>
                  <a:pt x="7457122" y="4319587"/>
                </a:lnTo>
                <a:lnTo>
                  <a:pt x="7449502" y="4315777"/>
                </a:lnTo>
                <a:lnTo>
                  <a:pt x="7442518" y="4312284"/>
                </a:lnTo>
                <a:lnTo>
                  <a:pt x="7439342" y="4311332"/>
                </a:lnTo>
                <a:lnTo>
                  <a:pt x="7438072" y="4311014"/>
                </a:lnTo>
                <a:lnTo>
                  <a:pt x="7435850" y="4311967"/>
                </a:lnTo>
                <a:lnTo>
                  <a:pt x="7433945" y="4313554"/>
                </a:lnTo>
                <a:lnTo>
                  <a:pt x="7432358" y="4315777"/>
                </a:lnTo>
                <a:lnTo>
                  <a:pt x="7430770" y="4318317"/>
                </a:lnTo>
                <a:lnTo>
                  <a:pt x="7429500" y="4321492"/>
                </a:lnTo>
                <a:lnTo>
                  <a:pt x="7428865" y="4324667"/>
                </a:lnTo>
                <a:lnTo>
                  <a:pt x="7427278" y="4331969"/>
                </a:lnTo>
                <a:lnTo>
                  <a:pt x="7426008" y="4339589"/>
                </a:lnTo>
                <a:lnTo>
                  <a:pt x="7424102" y="4346257"/>
                </a:lnTo>
                <a:lnTo>
                  <a:pt x="7422832" y="4349432"/>
                </a:lnTo>
                <a:lnTo>
                  <a:pt x="7421245" y="4351972"/>
                </a:lnTo>
                <a:lnTo>
                  <a:pt x="7419975" y="4353877"/>
                </a:lnTo>
                <a:lnTo>
                  <a:pt x="7417435" y="4355464"/>
                </a:lnTo>
                <a:lnTo>
                  <a:pt x="7417435" y="4357687"/>
                </a:lnTo>
                <a:lnTo>
                  <a:pt x="7418388" y="4359274"/>
                </a:lnTo>
                <a:lnTo>
                  <a:pt x="7419022" y="4361179"/>
                </a:lnTo>
                <a:lnTo>
                  <a:pt x="7420292" y="4362767"/>
                </a:lnTo>
                <a:lnTo>
                  <a:pt x="7423150" y="4365942"/>
                </a:lnTo>
                <a:lnTo>
                  <a:pt x="7426642" y="4368799"/>
                </a:lnTo>
                <a:lnTo>
                  <a:pt x="7429500" y="4372292"/>
                </a:lnTo>
                <a:lnTo>
                  <a:pt x="7431088" y="4373879"/>
                </a:lnTo>
                <a:lnTo>
                  <a:pt x="7432358" y="4375784"/>
                </a:lnTo>
                <a:lnTo>
                  <a:pt x="7432992" y="4377372"/>
                </a:lnTo>
                <a:lnTo>
                  <a:pt x="7433310" y="4379277"/>
                </a:lnTo>
                <a:lnTo>
                  <a:pt x="7432992" y="4381499"/>
                </a:lnTo>
                <a:lnTo>
                  <a:pt x="7432675" y="4383722"/>
                </a:lnTo>
                <a:lnTo>
                  <a:pt x="7438072" y="4387849"/>
                </a:lnTo>
                <a:lnTo>
                  <a:pt x="7440612" y="4389437"/>
                </a:lnTo>
                <a:lnTo>
                  <a:pt x="7442518" y="4390389"/>
                </a:lnTo>
                <a:lnTo>
                  <a:pt x="7444740" y="4391342"/>
                </a:lnTo>
                <a:lnTo>
                  <a:pt x="7446645" y="4391659"/>
                </a:lnTo>
                <a:lnTo>
                  <a:pt x="7448232" y="4391659"/>
                </a:lnTo>
                <a:lnTo>
                  <a:pt x="7449502" y="4391659"/>
                </a:lnTo>
                <a:lnTo>
                  <a:pt x="7451090" y="4391342"/>
                </a:lnTo>
                <a:lnTo>
                  <a:pt x="7452678" y="4390389"/>
                </a:lnTo>
                <a:lnTo>
                  <a:pt x="7454900" y="4388802"/>
                </a:lnTo>
                <a:lnTo>
                  <a:pt x="7457122" y="4386579"/>
                </a:lnTo>
                <a:lnTo>
                  <a:pt x="7459345" y="4384357"/>
                </a:lnTo>
                <a:lnTo>
                  <a:pt x="7461250" y="4382134"/>
                </a:lnTo>
                <a:lnTo>
                  <a:pt x="7463472" y="4379912"/>
                </a:lnTo>
                <a:lnTo>
                  <a:pt x="7466012" y="4378324"/>
                </a:lnTo>
                <a:lnTo>
                  <a:pt x="7467282" y="4378007"/>
                </a:lnTo>
                <a:lnTo>
                  <a:pt x="7468870" y="4377689"/>
                </a:lnTo>
                <a:lnTo>
                  <a:pt x="7470458" y="4377372"/>
                </a:lnTo>
                <a:lnTo>
                  <a:pt x="7472045" y="4377689"/>
                </a:lnTo>
                <a:lnTo>
                  <a:pt x="7473632" y="4378007"/>
                </a:lnTo>
                <a:lnTo>
                  <a:pt x="7476172" y="4378642"/>
                </a:lnTo>
                <a:lnTo>
                  <a:pt x="7478395" y="4379912"/>
                </a:lnTo>
                <a:lnTo>
                  <a:pt x="7480618" y="4381499"/>
                </a:lnTo>
                <a:lnTo>
                  <a:pt x="7486332" y="4385627"/>
                </a:lnTo>
                <a:lnTo>
                  <a:pt x="7486968" y="4390389"/>
                </a:lnTo>
                <a:lnTo>
                  <a:pt x="7487285" y="4394517"/>
                </a:lnTo>
                <a:lnTo>
                  <a:pt x="7487285" y="4398009"/>
                </a:lnTo>
                <a:lnTo>
                  <a:pt x="7486650" y="4400867"/>
                </a:lnTo>
                <a:lnTo>
                  <a:pt x="7485698" y="4403724"/>
                </a:lnTo>
                <a:lnTo>
                  <a:pt x="7484428" y="4405947"/>
                </a:lnTo>
                <a:lnTo>
                  <a:pt x="7482522" y="4407534"/>
                </a:lnTo>
                <a:lnTo>
                  <a:pt x="7480300" y="4408487"/>
                </a:lnTo>
                <a:lnTo>
                  <a:pt x="7478078" y="4409757"/>
                </a:lnTo>
                <a:lnTo>
                  <a:pt x="7474902" y="4410392"/>
                </a:lnTo>
                <a:lnTo>
                  <a:pt x="7468870" y="4411344"/>
                </a:lnTo>
                <a:lnTo>
                  <a:pt x="7462520" y="4411344"/>
                </a:lnTo>
                <a:lnTo>
                  <a:pt x="7455535" y="4411344"/>
                </a:lnTo>
                <a:lnTo>
                  <a:pt x="7448868" y="4411344"/>
                </a:lnTo>
                <a:lnTo>
                  <a:pt x="7442518" y="4411979"/>
                </a:lnTo>
                <a:lnTo>
                  <a:pt x="7439342" y="4412614"/>
                </a:lnTo>
                <a:lnTo>
                  <a:pt x="7436802" y="4413567"/>
                </a:lnTo>
                <a:lnTo>
                  <a:pt x="7434580" y="4414837"/>
                </a:lnTo>
                <a:lnTo>
                  <a:pt x="7432358" y="4416424"/>
                </a:lnTo>
                <a:lnTo>
                  <a:pt x="7430452" y="4418329"/>
                </a:lnTo>
                <a:lnTo>
                  <a:pt x="7429182" y="4420869"/>
                </a:lnTo>
                <a:lnTo>
                  <a:pt x="7428230" y="4423727"/>
                </a:lnTo>
                <a:lnTo>
                  <a:pt x="7427278" y="4427537"/>
                </a:lnTo>
                <a:lnTo>
                  <a:pt x="7427278" y="4431664"/>
                </a:lnTo>
                <a:lnTo>
                  <a:pt x="7428230" y="4436109"/>
                </a:lnTo>
                <a:lnTo>
                  <a:pt x="7428865" y="4441824"/>
                </a:lnTo>
                <a:lnTo>
                  <a:pt x="7430770" y="4447857"/>
                </a:lnTo>
                <a:lnTo>
                  <a:pt x="7427278" y="4446587"/>
                </a:lnTo>
                <a:lnTo>
                  <a:pt x="7424420" y="4444999"/>
                </a:lnTo>
                <a:lnTo>
                  <a:pt x="7422198" y="4444047"/>
                </a:lnTo>
                <a:lnTo>
                  <a:pt x="7419975" y="4442459"/>
                </a:lnTo>
                <a:lnTo>
                  <a:pt x="7416482" y="4438967"/>
                </a:lnTo>
                <a:lnTo>
                  <a:pt x="7413942" y="4435792"/>
                </a:lnTo>
                <a:lnTo>
                  <a:pt x="7411402" y="4432299"/>
                </a:lnTo>
                <a:lnTo>
                  <a:pt x="7408862" y="4429442"/>
                </a:lnTo>
                <a:lnTo>
                  <a:pt x="7405370" y="4425949"/>
                </a:lnTo>
                <a:lnTo>
                  <a:pt x="7403148" y="4424362"/>
                </a:lnTo>
                <a:lnTo>
                  <a:pt x="7400925" y="4423409"/>
                </a:lnTo>
                <a:lnTo>
                  <a:pt x="7398385" y="4424997"/>
                </a:lnTo>
                <a:lnTo>
                  <a:pt x="7396480" y="4427537"/>
                </a:lnTo>
                <a:lnTo>
                  <a:pt x="7394892" y="4429759"/>
                </a:lnTo>
                <a:lnTo>
                  <a:pt x="7393305" y="4431982"/>
                </a:lnTo>
                <a:lnTo>
                  <a:pt x="7392352" y="4434204"/>
                </a:lnTo>
                <a:lnTo>
                  <a:pt x="7391718" y="4436744"/>
                </a:lnTo>
                <a:lnTo>
                  <a:pt x="7390448" y="4441824"/>
                </a:lnTo>
                <a:lnTo>
                  <a:pt x="7390130" y="4446904"/>
                </a:lnTo>
                <a:lnTo>
                  <a:pt x="7390130" y="4452619"/>
                </a:lnTo>
                <a:lnTo>
                  <a:pt x="7390448" y="4462779"/>
                </a:lnTo>
                <a:lnTo>
                  <a:pt x="7390765" y="4467859"/>
                </a:lnTo>
                <a:lnTo>
                  <a:pt x="7390448" y="4471987"/>
                </a:lnTo>
                <a:lnTo>
                  <a:pt x="7390130" y="4476114"/>
                </a:lnTo>
                <a:lnTo>
                  <a:pt x="7389178" y="4477702"/>
                </a:lnTo>
                <a:lnTo>
                  <a:pt x="7388542" y="4478972"/>
                </a:lnTo>
                <a:lnTo>
                  <a:pt x="7387272" y="4480559"/>
                </a:lnTo>
                <a:lnTo>
                  <a:pt x="7386002" y="4481829"/>
                </a:lnTo>
                <a:lnTo>
                  <a:pt x="7384415" y="4482782"/>
                </a:lnTo>
                <a:lnTo>
                  <a:pt x="7382510" y="4483734"/>
                </a:lnTo>
                <a:lnTo>
                  <a:pt x="7380288" y="4484369"/>
                </a:lnTo>
                <a:lnTo>
                  <a:pt x="7377748" y="4484687"/>
                </a:lnTo>
                <a:lnTo>
                  <a:pt x="7374572" y="4484687"/>
                </a:lnTo>
                <a:lnTo>
                  <a:pt x="7370762" y="4484687"/>
                </a:lnTo>
                <a:lnTo>
                  <a:pt x="7370445" y="4486592"/>
                </a:lnTo>
                <a:lnTo>
                  <a:pt x="7370762" y="4488497"/>
                </a:lnTo>
                <a:lnTo>
                  <a:pt x="7371080" y="4490402"/>
                </a:lnTo>
                <a:lnTo>
                  <a:pt x="7372350" y="4492307"/>
                </a:lnTo>
                <a:lnTo>
                  <a:pt x="7373938" y="4493894"/>
                </a:lnTo>
                <a:lnTo>
                  <a:pt x="7375208" y="4495164"/>
                </a:lnTo>
                <a:lnTo>
                  <a:pt x="7379652" y="4498339"/>
                </a:lnTo>
                <a:lnTo>
                  <a:pt x="7384415" y="4501197"/>
                </a:lnTo>
                <a:lnTo>
                  <a:pt x="7389812" y="4504054"/>
                </a:lnTo>
                <a:lnTo>
                  <a:pt x="7395210" y="4506912"/>
                </a:lnTo>
                <a:lnTo>
                  <a:pt x="7400290" y="4509769"/>
                </a:lnTo>
                <a:lnTo>
                  <a:pt x="7392352" y="4517707"/>
                </a:lnTo>
                <a:lnTo>
                  <a:pt x="7385050" y="4525962"/>
                </a:lnTo>
                <a:lnTo>
                  <a:pt x="7379018" y="4533899"/>
                </a:lnTo>
                <a:lnTo>
                  <a:pt x="7373938" y="4541837"/>
                </a:lnTo>
                <a:lnTo>
                  <a:pt x="7369175" y="4550092"/>
                </a:lnTo>
                <a:lnTo>
                  <a:pt x="7365682" y="4558029"/>
                </a:lnTo>
                <a:lnTo>
                  <a:pt x="7362190" y="4566284"/>
                </a:lnTo>
                <a:lnTo>
                  <a:pt x="7359650" y="4574539"/>
                </a:lnTo>
                <a:lnTo>
                  <a:pt x="7356792" y="4582794"/>
                </a:lnTo>
                <a:lnTo>
                  <a:pt x="7354888" y="4591367"/>
                </a:lnTo>
                <a:lnTo>
                  <a:pt x="7351078" y="4608829"/>
                </a:lnTo>
                <a:lnTo>
                  <a:pt x="7347585" y="4627244"/>
                </a:lnTo>
                <a:lnTo>
                  <a:pt x="7343140" y="4646612"/>
                </a:lnTo>
                <a:lnTo>
                  <a:pt x="7340918" y="4644707"/>
                </a:lnTo>
                <a:lnTo>
                  <a:pt x="7339648" y="4642484"/>
                </a:lnTo>
                <a:lnTo>
                  <a:pt x="7338695" y="4640262"/>
                </a:lnTo>
                <a:lnTo>
                  <a:pt x="7338378" y="4638039"/>
                </a:lnTo>
                <a:lnTo>
                  <a:pt x="7338695" y="4635182"/>
                </a:lnTo>
                <a:lnTo>
                  <a:pt x="7339012" y="4632959"/>
                </a:lnTo>
                <a:lnTo>
                  <a:pt x="7340600" y="4627562"/>
                </a:lnTo>
                <a:lnTo>
                  <a:pt x="7342188" y="4622799"/>
                </a:lnTo>
                <a:lnTo>
                  <a:pt x="7342505" y="4620259"/>
                </a:lnTo>
                <a:lnTo>
                  <a:pt x="7342505" y="4618037"/>
                </a:lnTo>
                <a:lnTo>
                  <a:pt x="7341870" y="4615179"/>
                </a:lnTo>
                <a:lnTo>
                  <a:pt x="7340600" y="4613274"/>
                </a:lnTo>
                <a:lnTo>
                  <a:pt x="7338378" y="4611052"/>
                </a:lnTo>
                <a:lnTo>
                  <a:pt x="7335838" y="4609147"/>
                </a:lnTo>
                <a:lnTo>
                  <a:pt x="7332028" y="4608829"/>
                </a:lnTo>
                <a:lnTo>
                  <a:pt x="7328535" y="4609147"/>
                </a:lnTo>
                <a:lnTo>
                  <a:pt x="7325995" y="4610417"/>
                </a:lnTo>
                <a:lnTo>
                  <a:pt x="7323455" y="4612004"/>
                </a:lnTo>
                <a:lnTo>
                  <a:pt x="7320915" y="4614227"/>
                </a:lnTo>
                <a:lnTo>
                  <a:pt x="7319645" y="4616767"/>
                </a:lnTo>
                <a:lnTo>
                  <a:pt x="7318058" y="4619624"/>
                </a:lnTo>
                <a:lnTo>
                  <a:pt x="7316788" y="4623117"/>
                </a:lnTo>
                <a:lnTo>
                  <a:pt x="7316470" y="4626927"/>
                </a:lnTo>
                <a:lnTo>
                  <a:pt x="7315835" y="4630737"/>
                </a:lnTo>
                <a:lnTo>
                  <a:pt x="7315835" y="4635182"/>
                </a:lnTo>
                <a:lnTo>
                  <a:pt x="7315835" y="4639309"/>
                </a:lnTo>
                <a:lnTo>
                  <a:pt x="7316152" y="4644072"/>
                </a:lnTo>
                <a:lnTo>
                  <a:pt x="7316788" y="4648199"/>
                </a:lnTo>
                <a:lnTo>
                  <a:pt x="7318692" y="4656772"/>
                </a:lnTo>
                <a:lnTo>
                  <a:pt x="7319962" y="4660899"/>
                </a:lnTo>
                <a:lnTo>
                  <a:pt x="7321550" y="4664709"/>
                </a:lnTo>
                <a:lnTo>
                  <a:pt x="7322820" y="4668202"/>
                </a:lnTo>
                <a:lnTo>
                  <a:pt x="7324408" y="4671377"/>
                </a:lnTo>
                <a:lnTo>
                  <a:pt x="7326312" y="4674234"/>
                </a:lnTo>
                <a:lnTo>
                  <a:pt x="7328218" y="4676774"/>
                </a:lnTo>
                <a:lnTo>
                  <a:pt x="7330122" y="4678362"/>
                </a:lnTo>
                <a:lnTo>
                  <a:pt x="7332345" y="4679632"/>
                </a:lnTo>
                <a:lnTo>
                  <a:pt x="7334250" y="4680267"/>
                </a:lnTo>
                <a:lnTo>
                  <a:pt x="7336472" y="4680267"/>
                </a:lnTo>
                <a:lnTo>
                  <a:pt x="7338695" y="4678997"/>
                </a:lnTo>
                <a:lnTo>
                  <a:pt x="7340918" y="4677409"/>
                </a:lnTo>
                <a:lnTo>
                  <a:pt x="7343140" y="4674869"/>
                </a:lnTo>
                <a:lnTo>
                  <a:pt x="7345045" y="4671377"/>
                </a:lnTo>
                <a:lnTo>
                  <a:pt x="7347585" y="4666614"/>
                </a:lnTo>
                <a:lnTo>
                  <a:pt x="7349808" y="4661217"/>
                </a:lnTo>
                <a:lnTo>
                  <a:pt x="7351712" y="4662804"/>
                </a:lnTo>
                <a:lnTo>
                  <a:pt x="7352982" y="4664392"/>
                </a:lnTo>
                <a:lnTo>
                  <a:pt x="7354252" y="4666297"/>
                </a:lnTo>
                <a:lnTo>
                  <a:pt x="7355205" y="4668202"/>
                </a:lnTo>
                <a:lnTo>
                  <a:pt x="7355840" y="4669789"/>
                </a:lnTo>
                <a:lnTo>
                  <a:pt x="7356158" y="4671694"/>
                </a:lnTo>
                <a:lnTo>
                  <a:pt x="7356158" y="4673599"/>
                </a:lnTo>
                <a:lnTo>
                  <a:pt x="7356158" y="4675504"/>
                </a:lnTo>
                <a:lnTo>
                  <a:pt x="7354888" y="4679632"/>
                </a:lnTo>
                <a:lnTo>
                  <a:pt x="7352982" y="4683759"/>
                </a:lnTo>
                <a:lnTo>
                  <a:pt x="7350760" y="4688204"/>
                </a:lnTo>
                <a:lnTo>
                  <a:pt x="7347902" y="4692649"/>
                </a:lnTo>
                <a:lnTo>
                  <a:pt x="7341552" y="4701539"/>
                </a:lnTo>
                <a:lnTo>
                  <a:pt x="7334885" y="4710429"/>
                </a:lnTo>
                <a:lnTo>
                  <a:pt x="7332028" y="4714874"/>
                </a:lnTo>
                <a:lnTo>
                  <a:pt x="7329805" y="4719002"/>
                </a:lnTo>
                <a:lnTo>
                  <a:pt x="7327900" y="4723447"/>
                </a:lnTo>
                <a:lnTo>
                  <a:pt x="7326630" y="4727574"/>
                </a:lnTo>
                <a:lnTo>
                  <a:pt x="7322820" y="4724717"/>
                </a:lnTo>
                <a:lnTo>
                  <a:pt x="7319645" y="4722494"/>
                </a:lnTo>
                <a:lnTo>
                  <a:pt x="7316152" y="4720589"/>
                </a:lnTo>
                <a:lnTo>
                  <a:pt x="7312660" y="4719002"/>
                </a:lnTo>
                <a:lnTo>
                  <a:pt x="7309802" y="4717732"/>
                </a:lnTo>
                <a:lnTo>
                  <a:pt x="7306628" y="4716779"/>
                </a:lnTo>
                <a:lnTo>
                  <a:pt x="7300912" y="4715509"/>
                </a:lnTo>
                <a:lnTo>
                  <a:pt x="7290118" y="4714557"/>
                </a:lnTo>
                <a:lnTo>
                  <a:pt x="7284402" y="4713287"/>
                </a:lnTo>
                <a:lnTo>
                  <a:pt x="7278370" y="4711699"/>
                </a:lnTo>
                <a:lnTo>
                  <a:pt x="7278052" y="4713604"/>
                </a:lnTo>
                <a:lnTo>
                  <a:pt x="7278052" y="4715509"/>
                </a:lnTo>
                <a:lnTo>
                  <a:pt x="7278052" y="4716779"/>
                </a:lnTo>
                <a:lnTo>
                  <a:pt x="7278370" y="4717732"/>
                </a:lnTo>
                <a:lnTo>
                  <a:pt x="7279322" y="4719002"/>
                </a:lnTo>
                <a:lnTo>
                  <a:pt x="7279958" y="4719637"/>
                </a:lnTo>
                <a:lnTo>
                  <a:pt x="7281862" y="4720907"/>
                </a:lnTo>
                <a:lnTo>
                  <a:pt x="7284085" y="4720907"/>
                </a:lnTo>
                <a:lnTo>
                  <a:pt x="7286308" y="4720589"/>
                </a:lnTo>
                <a:lnTo>
                  <a:pt x="7288212" y="4719319"/>
                </a:lnTo>
                <a:lnTo>
                  <a:pt x="7289482" y="4717732"/>
                </a:lnTo>
                <a:lnTo>
                  <a:pt x="7291705" y="4721859"/>
                </a:lnTo>
                <a:lnTo>
                  <a:pt x="7293292" y="4725669"/>
                </a:lnTo>
                <a:lnTo>
                  <a:pt x="7293928" y="4729162"/>
                </a:lnTo>
                <a:lnTo>
                  <a:pt x="7293928" y="4732972"/>
                </a:lnTo>
                <a:lnTo>
                  <a:pt x="7293292" y="4736464"/>
                </a:lnTo>
                <a:lnTo>
                  <a:pt x="7292340" y="4739639"/>
                </a:lnTo>
                <a:lnTo>
                  <a:pt x="7290435" y="4743132"/>
                </a:lnTo>
                <a:lnTo>
                  <a:pt x="7288530" y="4745989"/>
                </a:lnTo>
                <a:lnTo>
                  <a:pt x="7286308" y="4749164"/>
                </a:lnTo>
                <a:lnTo>
                  <a:pt x="7283768" y="4752657"/>
                </a:lnTo>
                <a:lnTo>
                  <a:pt x="7277735" y="4758689"/>
                </a:lnTo>
                <a:lnTo>
                  <a:pt x="7271385" y="4764087"/>
                </a:lnTo>
                <a:lnTo>
                  <a:pt x="7264400" y="4770119"/>
                </a:lnTo>
                <a:lnTo>
                  <a:pt x="7258050" y="4775834"/>
                </a:lnTo>
                <a:lnTo>
                  <a:pt x="7252018" y="4781867"/>
                </a:lnTo>
                <a:lnTo>
                  <a:pt x="7249478" y="4785042"/>
                </a:lnTo>
                <a:lnTo>
                  <a:pt x="7247572" y="4787899"/>
                </a:lnTo>
                <a:lnTo>
                  <a:pt x="7245668" y="4791074"/>
                </a:lnTo>
                <a:lnTo>
                  <a:pt x="7244080" y="4794567"/>
                </a:lnTo>
                <a:lnTo>
                  <a:pt x="7243445" y="4797742"/>
                </a:lnTo>
                <a:lnTo>
                  <a:pt x="7243445" y="4800917"/>
                </a:lnTo>
                <a:lnTo>
                  <a:pt x="7243445" y="4804727"/>
                </a:lnTo>
                <a:lnTo>
                  <a:pt x="7244398" y="4807902"/>
                </a:lnTo>
                <a:lnTo>
                  <a:pt x="7246302" y="4811712"/>
                </a:lnTo>
                <a:lnTo>
                  <a:pt x="7248525" y="4815522"/>
                </a:lnTo>
                <a:lnTo>
                  <a:pt x="7252018" y="4819332"/>
                </a:lnTo>
                <a:lnTo>
                  <a:pt x="7256145" y="4823459"/>
                </a:lnTo>
                <a:lnTo>
                  <a:pt x="7255192" y="4825682"/>
                </a:lnTo>
                <a:lnTo>
                  <a:pt x="7253922" y="4828222"/>
                </a:lnTo>
                <a:lnTo>
                  <a:pt x="7252335" y="4830127"/>
                </a:lnTo>
                <a:lnTo>
                  <a:pt x="7251382" y="4831714"/>
                </a:lnTo>
                <a:lnTo>
                  <a:pt x="7249795" y="4833302"/>
                </a:lnTo>
                <a:lnTo>
                  <a:pt x="7247890" y="4834254"/>
                </a:lnTo>
                <a:lnTo>
                  <a:pt x="7244398" y="4836159"/>
                </a:lnTo>
                <a:lnTo>
                  <a:pt x="7240588" y="4837429"/>
                </a:lnTo>
                <a:lnTo>
                  <a:pt x="7237095" y="4838064"/>
                </a:lnTo>
                <a:lnTo>
                  <a:pt x="7229158" y="4839017"/>
                </a:lnTo>
                <a:lnTo>
                  <a:pt x="7225030" y="4839334"/>
                </a:lnTo>
                <a:lnTo>
                  <a:pt x="7221220" y="4839969"/>
                </a:lnTo>
                <a:lnTo>
                  <a:pt x="7217410" y="4841239"/>
                </a:lnTo>
                <a:lnTo>
                  <a:pt x="7213918" y="4842827"/>
                </a:lnTo>
                <a:lnTo>
                  <a:pt x="7212330" y="4844097"/>
                </a:lnTo>
                <a:lnTo>
                  <a:pt x="7211060" y="4845684"/>
                </a:lnTo>
                <a:lnTo>
                  <a:pt x="7209472" y="4847272"/>
                </a:lnTo>
                <a:lnTo>
                  <a:pt x="7208202" y="4849177"/>
                </a:lnTo>
                <a:lnTo>
                  <a:pt x="7207250" y="4851717"/>
                </a:lnTo>
                <a:lnTo>
                  <a:pt x="7205980" y="4854257"/>
                </a:lnTo>
                <a:lnTo>
                  <a:pt x="7205028" y="4857114"/>
                </a:lnTo>
                <a:lnTo>
                  <a:pt x="7204075" y="4860289"/>
                </a:lnTo>
                <a:lnTo>
                  <a:pt x="7207885" y="4863464"/>
                </a:lnTo>
                <a:lnTo>
                  <a:pt x="7211378" y="4865687"/>
                </a:lnTo>
                <a:lnTo>
                  <a:pt x="7214235" y="4867274"/>
                </a:lnTo>
                <a:lnTo>
                  <a:pt x="7217410" y="4867909"/>
                </a:lnTo>
                <a:lnTo>
                  <a:pt x="7219950" y="4868227"/>
                </a:lnTo>
                <a:lnTo>
                  <a:pt x="7222172" y="4867909"/>
                </a:lnTo>
                <a:lnTo>
                  <a:pt x="7224395" y="4867274"/>
                </a:lnTo>
                <a:lnTo>
                  <a:pt x="7226618" y="4865687"/>
                </a:lnTo>
                <a:lnTo>
                  <a:pt x="7228522" y="4864099"/>
                </a:lnTo>
                <a:lnTo>
                  <a:pt x="7230428" y="4862829"/>
                </a:lnTo>
                <a:lnTo>
                  <a:pt x="7234238" y="4858067"/>
                </a:lnTo>
                <a:lnTo>
                  <a:pt x="7240588" y="4848224"/>
                </a:lnTo>
                <a:lnTo>
                  <a:pt x="7242175" y="4850764"/>
                </a:lnTo>
                <a:lnTo>
                  <a:pt x="7243445" y="4852987"/>
                </a:lnTo>
                <a:lnTo>
                  <a:pt x="7244080" y="4854892"/>
                </a:lnTo>
                <a:lnTo>
                  <a:pt x="7244715" y="4857114"/>
                </a:lnTo>
                <a:lnTo>
                  <a:pt x="7244715" y="4859019"/>
                </a:lnTo>
                <a:lnTo>
                  <a:pt x="7244398" y="4861242"/>
                </a:lnTo>
                <a:lnTo>
                  <a:pt x="7244080" y="4863464"/>
                </a:lnTo>
                <a:lnTo>
                  <a:pt x="7243445" y="4865369"/>
                </a:lnTo>
                <a:lnTo>
                  <a:pt x="7241222" y="4869497"/>
                </a:lnTo>
                <a:lnTo>
                  <a:pt x="7238048" y="4873624"/>
                </a:lnTo>
                <a:lnTo>
                  <a:pt x="7234238" y="4877434"/>
                </a:lnTo>
                <a:lnTo>
                  <a:pt x="7230110" y="4881244"/>
                </a:lnTo>
                <a:lnTo>
                  <a:pt x="7225665" y="4884419"/>
                </a:lnTo>
                <a:lnTo>
                  <a:pt x="7220585" y="4887912"/>
                </a:lnTo>
                <a:lnTo>
                  <a:pt x="7215505" y="4891087"/>
                </a:lnTo>
                <a:lnTo>
                  <a:pt x="7210425" y="4893627"/>
                </a:lnTo>
                <a:lnTo>
                  <a:pt x="7201535" y="4897754"/>
                </a:lnTo>
                <a:lnTo>
                  <a:pt x="7194232" y="4900294"/>
                </a:lnTo>
                <a:lnTo>
                  <a:pt x="7193915" y="4901882"/>
                </a:lnTo>
                <a:lnTo>
                  <a:pt x="7193915" y="4903152"/>
                </a:lnTo>
                <a:lnTo>
                  <a:pt x="7193915" y="4904422"/>
                </a:lnTo>
                <a:lnTo>
                  <a:pt x="7194232" y="4905692"/>
                </a:lnTo>
                <a:lnTo>
                  <a:pt x="7195820" y="4907914"/>
                </a:lnTo>
                <a:lnTo>
                  <a:pt x="7198042" y="4909819"/>
                </a:lnTo>
                <a:lnTo>
                  <a:pt x="7201218" y="4911407"/>
                </a:lnTo>
                <a:lnTo>
                  <a:pt x="7204075" y="4913312"/>
                </a:lnTo>
                <a:lnTo>
                  <a:pt x="7210425" y="4916487"/>
                </a:lnTo>
                <a:lnTo>
                  <a:pt x="7213282" y="4919027"/>
                </a:lnTo>
                <a:lnTo>
                  <a:pt x="7215822" y="4921249"/>
                </a:lnTo>
                <a:lnTo>
                  <a:pt x="7217728" y="4923789"/>
                </a:lnTo>
                <a:lnTo>
                  <a:pt x="7218045" y="4925377"/>
                </a:lnTo>
                <a:lnTo>
                  <a:pt x="7218362" y="4926964"/>
                </a:lnTo>
                <a:lnTo>
                  <a:pt x="7218362" y="4928234"/>
                </a:lnTo>
                <a:lnTo>
                  <a:pt x="7218362" y="4930139"/>
                </a:lnTo>
                <a:lnTo>
                  <a:pt x="7217728" y="4932362"/>
                </a:lnTo>
                <a:lnTo>
                  <a:pt x="7217092" y="4934267"/>
                </a:lnTo>
                <a:lnTo>
                  <a:pt x="7215822" y="4937124"/>
                </a:lnTo>
                <a:lnTo>
                  <a:pt x="7214235" y="4939347"/>
                </a:lnTo>
                <a:lnTo>
                  <a:pt x="7209790" y="4945062"/>
                </a:lnTo>
                <a:lnTo>
                  <a:pt x="7208202" y="4948554"/>
                </a:lnTo>
                <a:lnTo>
                  <a:pt x="7206615" y="4951412"/>
                </a:lnTo>
                <a:lnTo>
                  <a:pt x="7205028" y="4953317"/>
                </a:lnTo>
                <a:lnTo>
                  <a:pt x="7202488" y="4954587"/>
                </a:lnTo>
                <a:lnTo>
                  <a:pt x="7200265" y="4955539"/>
                </a:lnTo>
                <a:lnTo>
                  <a:pt x="7197725" y="4955539"/>
                </a:lnTo>
                <a:lnTo>
                  <a:pt x="7195185" y="4955222"/>
                </a:lnTo>
                <a:lnTo>
                  <a:pt x="7192328" y="4954587"/>
                </a:lnTo>
                <a:lnTo>
                  <a:pt x="7189470" y="4953634"/>
                </a:lnTo>
                <a:lnTo>
                  <a:pt x="7186295" y="4952047"/>
                </a:lnTo>
                <a:lnTo>
                  <a:pt x="7180262" y="4949189"/>
                </a:lnTo>
                <a:lnTo>
                  <a:pt x="7167562" y="4941252"/>
                </a:lnTo>
                <a:lnTo>
                  <a:pt x="7165340" y="4943474"/>
                </a:lnTo>
                <a:lnTo>
                  <a:pt x="7163118" y="4945697"/>
                </a:lnTo>
                <a:lnTo>
                  <a:pt x="7161530" y="4947919"/>
                </a:lnTo>
                <a:lnTo>
                  <a:pt x="7159625" y="4950459"/>
                </a:lnTo>
                <a:lnTo>
                  <a:pt x="7157085" y="4955857"/>
                </a:lnTo>
                <a:lnTo>
                  <a:pt x="7155180" y="4961572"/>
                </a:lnTo>
                <a:lnTo>
                  <a:pt x="7153592" y="4967604"/>
                </a:lnTo>
                <a:lnTo>
                  <a:pt x="7152322" y="4973954"/>
                </a:lnTo>
                <a:lnTo>
                  <a:pt x="7152005" y="4980622"/>
                </a:lnTo>
                <a:lnTo>
                  <a:pt x="7151688" y="4987607"/>
                </a:lnTo>
                <a:lnTo>
                  <a:pt x="7151052" y="5001577"/>
                </a:lnTo>
                <a:lnTo>
                  <a:pt x="7150418" y="5008562"/>
                </a:lnTo>
                <a:lnTo>
                  <a:pt x="7150100" y="5015864"/>
                </a:lnTo>
                <a:lnTo>
                  <a:pt x="7149465" y="5022849"/>
                </a:lnTo>
                <a:lnTo>
                  <a:pt x="7148195" y="5029834"/>
                </a:lnTo>
                <a:lnTo>
                  <a:pt x="7146290" y="5036502"/>
                </a:lnTo>
                <a:lnTo>
                  <a:pt x="7144068" y="5043487"/>
                </a:lnTo>
                <a:lnTo>
                  <a:pt x="7143432" y="5044122"/>
                </a:lnTo>
                <a:lnTo>
                  <a:pt x="7142798" y="5044757"/>
                </a:lnTo>
                <a:lnTo>
                  <a:pt x="7140258" y="5046344"/>
                </a:lnTo>
                <a:lnTo>
                  <a:pt x="7137718" y="5046979"/>
                </a:lnTo>
                <a:lnTo>
                  <a:pt x="7134225" y="5047932"/>
                </a:lnTo>
                <a:lnTo>
                  <a:pt x="7131050" y="5048567"/>
                </a:lnTo>
                <a:lnTo>
                  <a:pt x="7127875" y="5049519"/>
                </a:lnTo>
                <a:lnTo>
                  <a:pt x="7125018" y="5050472"/>
                </a:lnTo>
                <a:lnTo>
                  <a:pt x="7123748" y="5051742"/>
                </a:lnTo>
                <a:lnTo>
                  <a:pt x="7122795" y="5052377"/>
                </a:lnTo>
                <a:lnTo>
                  <a:pt x="7121208" y="5054282"/>
                </a:lnTo>
                <a:lnTo>
                  <a:pt x="7120255" y="5056187"/>
                </a:lnTo>
                <a:lnTo>
                  <a:pt x="7119620" y="5058092"/>
                </a:lnTo>
                <a:lnTo>
                  <a:pt x="7119302" y="5059997"/>
                </a:lnTo>
                <a:lnTo>
                  <a:pt x="7119302" y="5063807"/>
                </a:lnTo>
                <a:lnTo>
                  <a:pt x="7119620" y="5066982"/>
                </a:lnTo>
                <a:lnTo>
                  <a:pt x="7121525" y="5072379"/>
                </a:lnTo>
                <a:lnTo>
                  <a:pt x="7122160" y="5074602"/>
                </a:lnTo>
                <a:lnTo>
                  <a:pt x="7122160" y="5075554"/>
                </a:lnTo>
                <a:lnTo>
                  <a:pt x="7121842" y="5075872"/>
                </a:lnTo>
                <a:lnTo>
                  <a:pt x="7108190" y="5092382"/>
                </a:lnTo>
                <a:lnTo>
                  <a:pt x="7091680" y="5113019"/>
                </a:lnTo>
                <a:lnTo>
                  <a:pt x="7083108" y="5124767"/>
                </a:lnTo>
                <a:lnTo>
                  <a:pt x="7074535" y="5136832"/>
                </a:lnTo>
                <a:lnTo>
                  <a:pt x="7065645" y="5149849"/>
                </a:lnTo>
                <a:lnTo>
                  <a:pt x="7061835" y="5156517"/>
                </a:lnTo>
                <a:lnTo>
                  <a:pt x="7058025" y="5163184"/>
                </a:lnTo>
                <a:lnTo>
                  <a:pt x="7054532" y="5169852"/>
                </a:lnTo>
                <a:lnTo>
                  <a:pt x="7049452" y="5176519"/>
                </a:lnTo>
                <a:lnTo>
                  <a:pt x="7044372" y="5184139"/>
                </a:lnTo>
                <a:lnTo>
                  <a:pt x="7038975" y="5191442"/>
                </a:lnTo>
                <a:lnTo>
                  <a:pt x="7027228" y="5206364"/>
                </a:lnTo>
                <a:lnTo>
                  <a:pt x="7017068" y="5218429"/>
                </a:lnTo>
                <a:lnTo>
                  <a:pt x="7014528" y="5222557"/>
                </a:lnTo>
                <a:lnTo>
                  <a:pt x="7012305" y="5226684"/>
                </a:lnTo>
                <a:lnTo>
                  <a:pt x="7010718" y="5231129"/>
                </a:lnTo>
                <a:lnTo>
                  <a:pt x="7009130" y="5235574"/>
                </a:lnTo>
                <a:lnTo>
                  <a:pt x="7006908" y="5245099"/>
                </a:lnTo>
                <a:lnTo>
                  <a:pt x="7005638" y="5249544"/>
                </a:lnTo>
                <a:lnTo>
                  <a:pt x="7004368" y="5254307"/>
                </a:lnTo>
                <a:lnTo>
                  <a:pt x="7002780" y="5258434"/>
                </a:lnTo>
                <a:lnTo>
                  <a:pt x="7000875" y="5262244"/>
                </a:lnTo>
                <a:lnTo>
                  <a:pt x="6998652" y="5265419"/>
                </a:lnTo>
                <a:lnTo>
                  <a:pt x="6997065" y="5267007"/>
                </a:lnTo>
                <a:lnTo>
                  <a:pt x="6995160" y="5268594"/>
                </a:lnTo>
                <a:lnTo>
                  <a:pt x="6993572" y="5269547"/>
                </a:lnTo>
                <a:lnTo>
                  <a:pt x="6991350" y="5270499"/>
                </a:lnTo>
                <a:lnTo>
                  <a:pt x="6989128" y="5271452"/>
                </a:lnTo>
                <a:lnTo>
                  <a:pt x="6986905" y="5272087"/>
                </a:lnTo>
                <a:lnTo>
                  <a:pt x="6984365" y="5272404"/>
                </a:lnTo>
                <a:lnTo>
                  <a:pt x="6981190" y="5272722"/>
                </a:lnTo>
                <a:lnTo>
                  <a:pt x="6977698" y="5272722"/>
                </a:lnTo>
                <a:lnTo>
                  <a:pt x="6974522" y="5272404"/>
                </a:lnTo>
                <a:lnTo>
                  <a:pt x="6970712" y="5272404"/>
                </a:lnTo>
                <a:lnTo>
                  <a:pt x="6965632" y="5273357"/>
                </a:lnTo>
                <a:lnTo>
                  <a:pt x="6960552" y="5274944"/>
                </a:lnTo>
                <a:lnTo>
                  <a:pt x="6954838" y="5277167"/>
                </a:lnTo>
                <a:lnTo>
                  <a:pt x="6952298" y="5278754"/>
                </a:lnTo>
                <a:lnTo>
                  <a:pt x="6950075" y="5280659"/>
                </a:lnTo>
                <a:lnTo>
                  <a:pt x="6947218" y="5282564"/>
                </a:lnTo>
                <a:lnTo>
                  <a:pt x="6945312" y="5284787"/>
                </a:lnTo>
                <a:lnTo>
                  <a:pt x="6943408" y="5287009"/>
                </a:lnTo>
                <a:lnTo>
                  <a:pt x="6942138" y="5289549"/>
                </a:lnTo>
                <a:lnTo>
                  <a:pt x="6940868" y="5292407"/>
                </a:lnTo>
                <a:lnTo>
                  <a:pt x="6940232" y="5295264"/>
                </a:lnTo>
                <a:lnTo>
                  <a:pt x="6940868" y="5296852"/>
                </a:lnTo>
                <a:lnTo>
                  <a:pt x="6942138" y="5299709"/>
                </a:lnTo>
                <a:lnTo>
                  <a:pt x="6946900" y="5307647"/>
                </a:lnTo>
                <a:lnTo>
                  <a:pt x="6953568" y="5318759"/>
                </a:lnTo>
                <a:lnTo>
                  <a:pt x="6952298" y="5319394"/>
                </a:lnTo>
                <a:lnTo>
                  <a:pt x="6949122" y="5320664"/>
                </a:lnTo>
                <a:lnTo>
                  <a:pt x="6939598" y="5323522"/>
                </a:lnTo>
                <a:lnTo>
                  <a:pt x="6933565" y="5325427"/>
                </a:lnTo>
                <a:lnTo>
                  <a:pt x="6927215" y="5328284"/>
                </a:lnTo>
                <a:lnTo>
                  <a:pt x="6920865" y="5331459"/>
                </a:lnTo>
                <a:lnTo>
                  <a:pt x="6914832" y="5334952"/>
                </a:lnTo>
                <a:lnTo>
                  <a:pt x="6911975" y="5336857"/>
                </a:lnTo>
                <a:lnTo>
                  <a:pt x="6909118" y="5339079"/>
                </a:lnTo>
                <a:lnTo>
                  <a:pt x="6906895" y="5341302"/>
                </a:lnTo>
                <a:lnTo>
                  <a:pt x="6904672" y="5343842"/>
                </a:lnTo>
                <a:lnTo>
                  <a:pt x="6902768" y="5346699"/>
                </a:lnTo>
                <a:lnTo>
                  <a:pt x="6901180" y="5349239"/>
                </a:lnTo>
                <a:lnTo>
                  <a:pt x="6899910" y="5352414"/>
                </a:lnTo>
                <a:lnTo>
                  <a:pt x="6898958" y="5355272"/>
                </a:lnTo>
                <a:lnTo>
                  <a:pt x="6898958" y="5358764"/>
                </a:lnTo>
                <a:lnTo>
                  <a:pt x="6898958" y="5361939"/>
                </a:lnTo>
                <a:lnTo>
                  <a:pt x="6899910" y="5365749"/>
                </a:lnTo>
                <a:lnTo>
                  <a:pt x="6901180" y="5369559"/>
                </a:lnTo>
                <a:lnTo>
                  <a:pt x="6903085" y="5373687"/>
                </a:lnTo>
                <a:lnTo>
                  <a:pt x="6905942" y="5378449"/>
                </a:lnTo>
                <a:lnTo>
                  <a:pt x="6908800" y="5382577"/>
                </a:lnTo>
                <a:lnTo>
                  <a:pt x="6912928" y="5387339"/>
                </a:lnTo>
                <a:lnTo>
                  <a:pt x="6904990" y="5398769"/>
                </a:lnTo>
                <a:lnTo>
                  <a:pt x="6897370" y="5409247"/>
                </a:lnTo>
                <a:lnTo>
                  <a:pt x="6883718" y="5430837"/>
                </a:lnTo>
                <a:lnTo>
                  <a:pt x="6866890" y="5454967"/>
                </a:lnTo>
                <a:lnTo>
                  <a:pt x="6856730" y="5468937"/>
                </a:lnTo>
                <a:lnTo>
                  <a:pt x="6844665" y="5485129"/>
                </a:lnTo>
                <a:lnTo>
                  <a:pt x="6842125" y="5489574"/>
                </a:lnTo>
                <a:lnTo>
                  <a:pt x="6838950" y="5495289"/>
                </a:lnTo>
                <a:lnTo>
                  <a:pt x="6832918" y="5508307"/>
                </a:lnTo>
                <a:lnTo>
                  <a:pt x="6828472" y="5519419"/>
                </a:lnTo>
                <a:lnTo>
                  <a:pt x="6827838" y="5522277"/>
                </a:lnTo>
                <a:lnTo>
                  <a:pt x="6827520" y="5523229"/>
                </a:lnTo>
                <a:lnTo>
                  <a:pt x="6827838" y="5523229"/>
                </a:lnTo>
                <a:lnTo>
                  <a:pt x="6825932" y="5524182"/>
                </a:lnTo>
                <a:lnTo>
                  <a:pt x="6823710" y="5525452"/>
                </a:lnTo>
                <a:lnTo>
                  <a:pt x="6820852" y="5525769"/>
                </a:lnTo>
                <a:lnTo>
                  <a:pt x="6818630" y="5525769"/>
                </a:lnTo>
                <a:lnTo>
                  <a:pt x="6813550" y="5525769"/>
                </a:lnTo>
                <a:lnTo>
                  <a:pt x="6808152" y="5525134"/>
                </a:lnTo>
                <a:lnTo>
                  <a:pt x="6802755" y="5524182"/>
                </a:lnTo>
                <a:lnTo>
                  <a:pt x="6800215" y="5524182"/>
                </a:lnTo>
                <a:lnTo>
                  <a:pt x="6797675" y="5524182"/>
                </a:lnTo>
                <a:lnTo>
                  <a:pt x="6795452" y="5524499"/>
                </a:lnTo>
                <a:lnTo>
                  <a:pt x="6792912" y="5525452"/>
                </a:lnTo>
                <a:lnTo>
                  <a:pt x="6790690" y="5526404"/>
                </a:lnTo>
                <a:lnTo>
                  <a:pt x="6788785" y="5527992"/>
                </a:lnTo>
                <a:lnTo>
                  <a:pt x="6786880" y="5530214"/>
                </a:lnTo>
                <a:lnTo>
                  <a:pt x="6785610" y="5532119"/>
                </a:lnTo>
                <a:lnTo>
                  <a:pt x="6784022" y="5534342"/>
                </a:lnTo>
                <a:lnTo>
                  <a:pt x="6782752" y="5536564"/>
                </a:lnTo>
                <a:lnTo>
                  <a:pt x="6781800" y="5541009"/>
                </a:lnTo>
                <a:lnTo>
                  <a:pt x="6780530" y="5545137"/>
                </a:lnTo>
                <a:lnTo>
                  <a:pt x="6780530" y="5548629"/>
                </a:lnTo>
                <a:lnTo>
                  <a:pt x="6780530" y="5552439"/>
                </a:lnTo>
                <a:lnTo>
                  <a:pt x="6780848" y="5559107"/>
                </a:lnTo>
                <a:lnTo>
                  <a:pt x="6780530" y="5561647"/>
                </a:lnTo>
                <a:lnTo>
                  <a:pt x="6780212" y="5563869"/>
                </a:lnTo>
                <a:lnTo>
                  <a:pt x="6779578" y="5564504"/>
                </a:lnTo>
                <a:lnTo>
                  <a:pt x="6778625" y="5565457"/>
                </a:lnTo>
                <a:lnTo>
                  <a:pt x="6777990" y="5566092"/>
                </a:lnTo>
                <a:lnTo>
                  <a:pt x="6776402" y="5566409"/>
                </a:lnTo>
                <a:lnTo>
                  <a:pt x="6773545" y="5567362"/>
                </a:lnTo>
                <a:lnTo>
                  <a:pt x="6768782" y="5567044"/>
                </a:lnTo>
                <a:lnTo>
                  <a:pt x="6762750" y="5566092"/>
                </a:lnTo>
                <a:lnTo>
                  <a:pt x="6755448" y="5564187"/>
                </a:lnTo>
                <a:lnTo>
                  <a:pt x="6762115" y="5611494"/>
                </a:lnTo>
                <a:lnTo>
                  <a:pt x="6744018" y="5632449"/>
                </a:lnTo>
                <a:lnTo>
                  <a:pt x="6725920" y="5653404"/>
                </a:lnTo>
                <a:lnTo>
                  <a:pt x="6689725" y="5694044"/>
                </a:lnTo>
                <a:lnTo>
                  <a:pt x="6653848" y="5735002"/>
                </a:lnTo>
                <a:lnTo>
                  <a:pt x="6636385" y="5755639"/>
                </a:lnTo>
                <a:lnTo>
                  <a:pt x="6619558" y="5776277"/>
                </a:lnTo>
                <a:lnTo>
                  <a:pt x="6602095" y="5796279"/>
                </a:lnTo>
                <a:lnTo>
                  <a:pt x="6584950" y="5816282"/>
                </a:lnTo>
                <a:lnTo>
                  <a:pt x="6568122" y="5836602"/>
                </a:lnTo>
                <a:lnTo>
                  <a:pt x="6551930" y="5856922"/>
                </a:lnTo>
                <a:lnTo>
                  <a:pt x="6535738" y="5877242"/>
                </a:lnTo>
                <a:lnTo>
                  <a:pt x="6519862" y="5897244"/>
                </a:lnTo>
                <a:lnTo>
                  <a:pt x="6489382" y="5937884"/>
                </a:lnTo>
                <a:lnTo>
                  <a:pt x="6484620" y="5937249"/>
                </a:lnTo>
                <a:lnTo>
                  <a:pt x="6479540" y="5936614"/>
                </a:lnTo>
                <a:lnTo>
                  <a:pt x="6474778" y="5935027"/>
                </a:lnTo>
                <a:lnTo>
                  <a:pt x="6469698" y="5933122"/>
                </a:lnTo>
                <a:lnTo>
                  <a:pt x="6464618" y="5930899"/>
                </a:lnTo>
                <a:lnTo>
                  <a:pt x="6459538" y="5928359"/>
                </a:lnTo>
                <a:lnTo>
                  <a:pt x="6449695" y="5922644"/>
                </a:lnTo>
                <a:lnTo>
                  <a:pt x="6446520" y="5932804"/>
                </a:lnTo>
                <a:lnTo>
                  <a:pt x="6443028" y="5942964"/>
                </a:lnTo>
                <a:lnTo>
                  <a:pt x="6439218" y="5952489"/>
                </a:lnTo>
                <a:lnTo>
                  <a:pt x="6435090" y="5961697"/>
                </a:lnTo>
                <a:lnTo>
                  <a:pt x="6430645" y="5970904"/>
                </a:lnTo>
                <a:lnTo>
                  <a:pt x="6426200" y="5979477"/>
                </a:lnTo>
                <a:lnTo>
                  <a:pt x="6421120" y="5988049"/>
                </a:lnTo>
                <a:lnTo>
                  <a:pt x="6416358" y="5996622"/>
                </a:lnTo>
                <a:lnTo>
                  <a:pt x="6410960" y="6004877"/>
                </a:lnTo>
                <a:lnTo>
                  <a:pt x="6405880" y="6012814"/>
                </a:lnTo>
                <a:lnTo>
                  <a:pt x="6400165" y="6020752"/>
                </a:lnTo>
                <a:lnTo>
                  <a:pt x="6394450" y="6028054"/>
                </a:lnTo>
                <a:lnTo>
                  <a:pt x="6382385" y="6042977"/>
                </a:lnTo>
                <a:lnTo>
                  <a:pt x="6370002" y="6057264"/>
                </a:lnTo>
                <a:lnTo>
                  <a:pt x="6356668" y="6070917"/>
                </a:lnTo>
                <a:lnTo>
                  <a:pt x="6343650" y="6084252"/>
                </a:lnTo>
                <a:lnTo>
                  <a:pt x="6316345" y="6110922"/>
                </a:lnTo>
                <a:lnTo>
                  <a:pt x="6289675" y="6137274"/>
                </a:lnTo>
                <a:lnTo>
                  <a:pt x="6276340" y="6150927"/>
                </a:lnTo>
                <a:lnTo>
                  <a:pt x="6263322" y="6164262"/>
                </a:lnTo>
                <a:lnTo>
                  <a:pt x="6261418" y="6165849"/>
                </a:lnTo>
                <a:lnTo>
                  <a:pt x="6259512" y="6167119"/>
                </a:lnTo>
                <a:lnTo>
                  <a:pt x="6258242" y="6168389"/>
                </a:lnTo>
                <a:lnTo>
                  <a:pt x="6256972" y="6169977"/>
                </a:lnTo>
                <a:lnTo>
                  <a:pt x="6256338" y="6171882"/>
                </a:lnTo>
                <a:lnTo>
                  <a:pt x="6256020" y="6173469"/>
                </a:lnTo>
                <a:lnTo>
                  <a:pt x="6255702" y="6175374"/>
                </a:lnTo>
                <a:lnTo>
                  <a:pt x="6256020" y="6176644"/>
                </a:lnTo>
                <a:lnTo>
                  <a:pt x="6256338" y="6180454"/>
                </a:lnTo>
                <a:lnTo>
                  <a:pt x="6257608" y="6184582"/>
                </a:lnTo>
                <a:lnTo>
                  <a:pt x="6260782" y="6192519"/>
                </a:lnTo>
                <a:lnTo>
                  <a:pt x="6262370" y="6196329"/>
                </a:lnTo>
                <a:lnTo>
                  <a:pt x="6263640" y="6200457"/>
                </a:lnTo>
                <a:lnTo>
                  <a:pt x="6263958" y="6203949"/>
                </a:lnTo>
                <a:lnTo>
                  <a:pt x="6263958" y="6205854"/>
                </a:lnTo>
                <a:lnTo>
                  <a:pt x="6263958" y="6207759"/>
                </a:lnTo>
                <a:lnTo>
                  <a:pt x="6263640" y="6209347"/>
                </a:lnTo>
                <a:lnTo>
                  <a:pt x="6262688" y="6211252"/>
                </a:lnTo>
                <a:lnTo>
                  <a:pt x="6261735" y="6212522"/>
                </a:lnTo>
                <a:lnTo>
                  <a:pt x="6260148" y="6214109"/>
                </a:lnTo>
                <a:lnTo>
                  <a:pt x="6258560" y="6215379"/>
                </a:lnTo>
                <a:lnTo>
                  <a:pt x="6256338" y="6216332"/>
                </a:lnTo>
                <a:lnTo>
                  <a:pt x="6254115" y="6217919"/>
                </a:lnTo>
                <a:lnTo>
                  <a:pt x="6250940" y="6218554"/>
                </a:lnTo>
                <a:lnTo>
                  <a:pt x="6247448" y="6212522"/>
                </a:lnTo>
                <a:lnTo>
                  <a:pt x="6243955" y="6207442"/>
                </a:lnTo>
                <a:lnTo>
                  <a:pt x="6240145" y="6202679"/>
                </a:lnTo>
                <a:lnTo>
                  <a:pt x="6236335" y="6199187"/>
                </a:lnTo>
                <a:lnTo>
                  <a:pt x="6232525" y="6195694"/>
                </a:lnTo>
                <a:lnTo>
                  <a:pt x="6228715" y="6193154"/>
                </a:lnTo>
                <a:lnTo>
                  <a:pt x="6225222" y="6190614"/>
                </a:lnTo>
                <a:lnTo>
                  <a:pt x="6220778" y="6189027"/>
                </a:lnTo>
                <a:lnTo>
                  <a:pt x="6217285" y="6187757"/>
                </a:lnTo>
                <a:lnTo>
                  <a:pt x="6213158" y="6187122"/>
                </a:lnTo>
                <a:lnTo>
                  <a:pt x="6209348" y="6186169"/>
                </a:lnTo>
                <a:lnTo>
                  <a:pt x="6205220" y="6185852"/>
                </a:lnTo>
                <a:lnTo>
                  <a:pt x="6197282" y="6185852"/>
                </a:lnTo>
                <a:lnTo>
                  <a:pt x="6189345" y="6185852"/>
                </a:lnTo>
                <a:lnTo>
                  <a:pt x="6192202" y="6191884"/>
                </a:lnTo>
                <a:lnTo>
                  <a:pt x="6195378" y="6196329"/>
                </a:lnTo>
                <a:lnTo>
                  <a:pt x="6198552" y="6199822"/>
                </a:lnTo>
                <a:lnTo>
                  <a:pt x="6201728" y="6202044"/>
                </a:lnTo>
                <a:lnTo>
                  <a:pt x="6205220" y="6203632"/>
                </a:lnTo>
                <a:lnTo>
                  <a:pt x="6208712" y="6204584"/>
                </a:lnTo>
                <a:lnTo>
                  <a:pt x="6212205" y="6205219"/>
                </a:lnTo>
                <a:lnTo>
                  <a:pt x="6215698" y="6205537"/>
                </a:lnTo>
                <a:lnTo>
                  <a:pt x="6219190" y="6205854"/>
                </a:lnTo>
                <a:lnTo>
                  <a:pt x="6222682" y="6206172"/>
                </a:lnTo>
                <a:lnTo>
                  <a:pt x="6226175" y="6207442"/>
                </a:lnTo>
                <a:lnTo>
                  <a:pt x="6229668" y="6208712"/>
                </a:lnTo>
                <a:lnTo>
                  <a:pt x="6232842" y="6211252"/>
                </a:lnTo>
                <a:lnTo>
                  <a:pt x="6236018" y="6214427"/>
                </a:lnTo>
                <a:lnTo>
                  <a:pt x="6239510" y="6219189"/>
                </a:lnTo>
                <a:lnTo>
                  <a:pt x="6242368" y="6224587"/>
                </a:lnTo>
                <a:lnTo>
                  <a:pt x="6234748" y="6230619"/>
                </a:lnTo>
                <a:lnTo>
                  <a:pt x="6227445" y="6236334"/>
                </a:lnTo>
                <a:lnTo>
                  <a:pt x="6223635" y="6238557"/>
                </a:lnTo>
                <a:lnTo>
                  <a:pt x="6219825" y="6240462"/>
                </a:lnTo>
                <a:lnTo>
                  <a:pt x="6216015" y="6242367"/>
                </a:lnTo>
                <a:lnTo>
                  <a:pt x="6212205" y="6243954"/>
                </a:lnTo>
                <a:lnTo>
                  <a:pt x="6208395" y="6244589"/>
                </a:lnTo>
                <a:lnTo>
                  <a:pt x="6205220" y="6245224"/>
                </a:lnTo>
                <a:lnTo>
                  <a:pt x="6201728" y="6245224"/>
                </a:lnTo>
                <a:lnTo>
                  <a:pt x="6197918" y="6244272"/>
                </a:lnTo>
                <a:lnTo>
                  <a:pt x="6194425" y="6242684"/>
                </a:lnTo>
                <a:lnTo>
                  <a:pt x="6191568" y="6240779"/>
                </a:lnTo>
                <a:lnTo>
                  <a:pt x="6188075" y="6237922"/>
                </a:lnTo>
                <a:lnTo>
                  <a:pt x="6185218" y="6234429"/>
                </a:lnTo>
                <a:lnTo>
                  <a:pt x="6183630" y="6237287"/>
                </a:lnTo>
                <a:lnTo>
                  <a:pt x="6182678" y="6240144"/>
                </a:lnTo>
                <a:lnTo>
                  <a:pt x="6182360" y="6242684"/>
                </a:lnTo>
                <a:lnTo>
                  <a:pt x="6182042" y="6245859"/>
                </a:lnTo>
                <a:lnTo>
                  <a:pt x="6182042" y="6249352"/>
                </a:lnTo>
                <a:lnTo>
                  <a:pt x="6182042" y="6252209"/>
                </a:lnTo>
                <a:lnTo>
                  <a:pt x="6183312" y="6258559"/>
                </a:lnTo>
                <a:lnTo>
                  <a:pt x="6185535" y="6265544"/>
                </a:lnTo>
                <a:lnTo>
                  <a:pt x="6188075" y="6272529"/>
                </a:lnTo>
                <a:lnTo>
                  <a:pt x="6191885" y="6279832"/>
                </a:lnTo>
                <a:lnTo>
                  <a:pt x="6196012" y="6287452"/>
                </a:lnTo>
                <a:lnTo>
                  <a:pt x="6185852" y="6296024"/>
                </a:lnTo>
                <a:lnTo>
                  <a:pt x="6176328" y="6303962"/>
                </a:lnTo>
                <a:lnTo>
                  <a:pt x="6167755" y="6310947"/>
                </a:lnTo>
                <a:lnTo>
                  <a:pt x="6159182" y="6317614"/>
                </a:lnTo>
                <a:lnTo>
                  <a:pt x="6150292" y="6323012"/>
                </a:lnTo>
                <a:lnTo>
                  <a:pt x="6142038" y="6328727"/>
                </a:lnTo>
                <a:lnTo>
                  <a:pt x="6133783" y="6333807"/>
                </a:lnTo>
                <a:lnTo>
                  <a:pt x="6125528" y="6338569"/>
                </a:lnTo>
                <a:lnTo>
                  <a:pt x="6107748" y="6348094"/>
                </a:lnTo>
                <a:lnTo>
                  <a:pt x="6089015" y="6358572"/>
                </a:lnTo>
                <a:lnTo>
                  <a:pt x="6067743" y="6370637"/>
                </a:lnTo>
                <a:lnTo>
                  <a:pt x="6055995" y="6377622"/>
                </a:lnTo>
                <a:lnTo>
                  <a:pt x="6043613" y="6385242"/>
                </a:lnTo>
                <a:lnTo>
                  <a:pt x="6041708" y="6363969"/>
                </a:lnTo>
                <a:lnTo>
                  <a:pt x="6040120" y="6354762"/>
                </a:lnTo>
                <a:lnTo>
                  <a:pt x="6039168" y="6346507"/>
                </a:lnTo>
                <a:lnTo>
                  <a:pt x="6037580" y="6338887"/>
                </a:lnTo>
                <a:lnTo>
                  <a:pt x="6035675" y="6331902"/>
                </a:lnTo>
                <a:lnTo>
                  <a:pt x="6033770" y="6325552"/>
                </a:lnTo>
                <a:lnTo>
                  <a:pt x="6031548" y="6318567"/>
                </a:lnTo>
                <a:lnTo>
                  <a:pt x="6029008" y="6312217"/>
                </a:lnTo>
                <a:lnTo>
                  <a:pt x="6025833" y="6305549"/>
                </a:lnTo>
                <a:lnTo>
                  <a:pt x="6018848" y="6290944"/>
                </a:lnTo>
                <a:lnTo>
                  <a:pt x="6009323" y="6273799"/>
                </a:lnTo>
                <a:lnTo>
                  <a:pt x="5997893" y="6252527"/>
                </a:lnTo>
                <a:lnTo>
                  <a:pt x="5994400" y="6254114"/>
                </a:lnTo>
                <a:lnTo>
                  <a:pt x="5991225" y="6256019"/>
                </a:lnTo>
                <a:lnTo>
                  <a:pt x="5989320" y="6257924"/>
                </a:lnTo>
                <a:lnTo>
                  <a:pt x="5987733" y="6259829"/>
                </a:lnTo>
                <a:lnTo>
                  <a:pt x="5986780" y="6262052"/>
                </a:lnTo>
                <a:lnTo>
                  <a:pt x="5986780" y="6264592"/>
                </a:lnTo>
                <a:lnTo>
                  <a:pt x="5986780" y="6267449"/>
                </a:lnTo>
                <a:lnTo>
                  <a:pt x="5987415" y="6269989"/>
                </a:lnTo>
                <a:lnTo>
                  <a:pt x="5988368" y="6272847"/>
                </a:lnTo>
                <a:lnTo>
                  <a:pt x="5989320" y="6276022"/>
                </a:lnTo>
                <a:lnTo>
                  <a:pt x="5992813" y="6282372"/>
                </a:lnTo>
                <a:lnTo>
                  <a:pt x="6000433" y="6295389"/>
                </a:lnTo>
                <a:lnTo>
                  <a:pt x="5997575" y="6296024"/>
                </a:lnTo>
                <a:lnTo>
                  <a:pt x="5995035" y="6296342"/>
                </a:lnTo>
                <a:lnTo>
                  <a:pt x="5992495" y="6296659"/>
                </a:lnTo>
                <a:lnTo>
                  <a:pt x="5989638" y="6296659"/>
                </a:lnTo>
                <a:lnTo>
                  <a:pt x="5984875" y="6296342"/>
                </a:lnTo>
                <a:lnTo>
                  <a:pt x="5979795" y="6294754"/>
                </a:lnTo>
                <a:lnTo>
                  <a:pt x="5975350" y="6292849"/>
                </a:lnTo>
                <a:lnTo>
                  <a:pt x="5970905" y="6290309"/>
                </a:lnTo>
                <a:lnTo>
                  <a:pt x="5965825" y="6287452"/>
                </a:lnTo>
                <a:lnTo>
                  <a:pt x="5961380" y="6283959"/>
                </a:lnTo>
                <a:lnTo>
                  <a:pt x="5952808" y="6276339"/>
                </a:lnTo>
                <a:lnTo>
                  <a:pt x="5943600" y="6268084"/>
                </a:lnTo>
                <a:lnTo>
                  <a:pt x="5935028" y="6260464"/>
                </a:lnTo>
                <a:lnTo>
                  <a:pt x="5930583" y="6256654"/>
                </a:lnTo>
                <a:lnTo>
                  <a:pt x="5926138" y="6253479"/>
                </a:lnTo>
                <a:lnTo>
                  <a:pt x="5922963" y="6257924"/>
                </a:lnTo>
                <a:lnTo>
                  <a:pt x="5920105" y="6261734"/>
                </a:lnTo>
                <a:lnTo>
                  <a:pt x="5916930" y="6264909"/>
                </a:lnTo>
                <a:lnTo>
                  <a:pt x="5913438" y="6268402"/>
                </a:lnTo>
                <a:lnTo>
                  <a:pt x="5909628" y="6271577"/>
                </a:lnTo>
                <a:lnTo>
                  <a:pt x="5906453" y="6274117"/>
                </a:lnTo>
                <a:lnTo>
                  <a:pt x="5902643" y="6276339"/>
                </a:lnTo>
                <a:lnTo>
                  <a:pt x="5898833" y="6278562"/>
                </a:lnTo>
                <a:lnTo>
                  <a:pt x="5890895" y="6282372"/>
                </a:lnTo>
                <a:lnTo>
                  <a:pt x="5882958" y="6285864"/>
                </a:lnTo>
                <a:lnTo>
                  <a:pt x="5867400" y="6291897"/>
                </a:lnTo>
                <a:lnTo>
                  <a:pt x="5860415" y="6294754"/>
                </a:lnTo>
                <a:lnTo>
                  <a:pt x="5853748" y="6298247"/>
                </a:lnTo>
                <a:lnTo>
                  <a:pt x="5850573" y="6300152"/>
                </a:lnTo>
                <a:lnTo>
                  <a:pt x="5847398" y="6302057"/>
                </a:lnTo>
                <a:lnTo>
                  <a:pt x="5844858" y="6304279"/>
                </a:lnTo>
                <a:lnTo>
                  <a:pt x="5842318" y="6306819"/>
                </a:lnTo>
                <a:lnTo>
                  <a:pt x="5840095" y="6309042"/>
                </a:lnTo>
                <a:lnTo>
                  <a:pt x="5837873" y="6312217"/>
                </a:lnTo>
                <a:lnTo>
                  <a:pt x="5835968" y="6315074"/>
                </a:lnTo>
                <a:lnTo>
                  <a:pt x="5834380" y="6318884"/>
                </a:lnTo>
                <a:lnTo>
                  <a:pt x="5833110" y="6322694"/>
                </a:lnTo>
                <a:lnTo>
                  <a:pt x="5832158" y="6326822"/>
                </a:lnTo>
                <a:lnTo>
                  <a:pt x="5831840" y="6331584"/>
                </a:lnTo>
                <a:lnTo>
                  <a:pt x="5831205" y="6336347"/>
                </a:lnTo>
                <a:lnTo>
                  <a:pt x="5828348" y="6338887"/>
                </a:lnTo>
                <a:lnTo>
                  <a:pt x="5825808" y="6340792"/>
                </a:lnTo>
                <a:lnTo>
                  <a:pt x="5822633" y="6341744"/>
                </a:lnTo>
                <a:lnTo>
                  <a:pt x="5820410" y="6341744"/>
                </a:lnTo>
                <a:lnTo>
                  <a:pt x="5817870" y="6340792"/>
                </a:lnTo>
                <a:lnTo>
                  <a:pt x="5815648" y="6340157"/>
                </a:lnTo>
                <a:lnTo>
                  <a:pt x="5813108" y="6338569"/>
                </a:lnTo>
                <a:lnTo>
                  <a:pt x="5810885" y="6336664"/>
                </a:lnTo>
                <a:lnTo>
                  <a:pt x="5806758" y="6333489"/>
                </a:lnTo>
                <a:lnTo>
                  <a:pt x="5804535" y="6331584"/>
                </a:lnTo>
                <a:lnTo>
                  <a:pt x="5802313" y="6330314"/>
                </a:lnTo>
                <a:lnTo>
                  <a:pt x="5800090" y="6329044"/>
                </a:lnTo>
                <a:lnTo>
                  <a:pt x="5797550" y="6328727"/>
                </a:lnTo>
                <a:lnTo>
                  <a:pt x="5795010" y="6328727"/>
                </a:lnTo>
                <a:lnTo>
                  <a:pt x="5792470" y="6329679"/>
                </a:lnTo>
                <a:lnTo>
                  <a:pt x="5790883" y="6331584"/>
                </a:lnTo>
                <a:lnTo>
                  <a:pt x="5790248" y="6332854"/>
                </a:lnTo>
                <a:lnTo>
                  <a:pt x="5789930" y="6334759"/>
                </a:lnTo>
                <a:lnTo>
                  <a:pt x="5789613" y="6336982"/>
                </a:lnTo>
                <a:lnTo>
                  <a:pt x="5789930" y="6341744"/>
                </a:lnTo>
                <a:lnTo>
                  <a:pt x="5790565" y="6346189"/>
                </a:lnTo>
                <a:lnTo>
                  <a:pt x="5791518" y="6350634"/>
                </a:lnTo>
                <a:lnTo>
                  <a:pt x="5791518" y="6352539"/>
                </a:lnTo>
                <a:lnTo>
                  <a:pt x="5790883" y="6354762"/>
                </a:lnTo>
                <a:lnTo>
                  <a:pt x="5790565" y="6356667"/>
                </a:lnTo>
                <a:lnTo>
                  <a:pt x="5789613" y="6358572"/>
                </a:lnTo>
                <a:lnTo>
                  <a:pt x="5788343" y="6360159"/>
                </a:lnTo>
                <a:lnTo>
                  <a:pt x="5786120" y="6361747"/>
                </a:lnTo>
                <a:lnTo>
                  <a:pt x="5781040" y="6365874"/>
                </a:lnTo>
                <a:lnTo>
                  <a:pt x="5776595" y="6369049"/>
                </a:lnTo>
                <a:lnTo>
                  <a:pt x="5772150" y="6371907"/>
                </a:lnTo>
                <a:lnTo>
                  <a:pt x="5767705" y="6373177"/>
                </a:lnTo>
                <a:lnTo>
                  <a:pt x="5763578" y="6374447"/>
                </a:lnTo>
                <a:lnTo>
                  <a:pt x="5759450" y="6374764"/>
                </a:lnTo>
                <a:lnTo>
                  <a:pt x="5755005" y="6374764"/>
                </a:lnTo>
                <a:lnTo>
                  <a:pt x="5750878" y="6374764"/>
                </a:lnTo>
                <a:lnTo>
                  <a:pt x="5742623" y="6374764"/>
                </a:lnTo>
                <a:lnTo>
                  <a:pt x="5738178" y="6374764"/>
                </a:lnTo>
                <a:lnTo>
                  <a:pt x="5734050" y="6375717"/>
                </a:lnTo>
                <a:lnTo>
                  <a:pt x="5729923" y="6376352"/>
                </a:lnTo>
                <a:lnTo>
                  <a:pt x="5725478" y="6378257"/>
                </a:lnTo>
                <a:lnTo>
                  <a:pt x="5720398" y="6380479"/>
                </a:lnTo>
                <a:lnTo>
                  <a:pt x="5715635" y="6383972"/>
                </a:lnTo>
                <a:lnTo>
                  <a:pt x="5709285" y="6376669"/>
                </a:lnTo>
                <a:lnTo>
                  <a:pt x="5705793" y="6373177"/>
                </a:lnTo>
                <a:lnTo>
                  <a:pt x="5702300" y="6370319"/>
                </a:lnTo>
                <a:lnTo>
                  <a:pt x="5698808" y="6367779"/>
                </a:lnTo>
                <a:lnTo>
                  <a:pt x="5695315" y="6365239"/>
                </a:lnTo>
                <a:lnTo>
                  <a:pt x="5691823" y="6363652"/>
                </a:lnTo>
                <a:lnTo>
                  <a:pt x="5688013" y="6362064"/>
                </a:lnTo>
                <a:lnTo>
                  <a:pt x="5683885" y="6361112"/>
                </a:lnTo>
                <a:lnTo>
                  <a:pt x="5680075" y="6360794"/>
                </a:lnTo>
                <a:lnTo>
                  <a:pt x="5675948" y="6360794"/>
                </a:lnTo>
                <a:lnTo>
                  <a:pt x="5671503" y="6362064"/>
                </a:lnTo>
                <a:lnTo>
                  <a:pt x="5667058" y="6363652"/>
                </a:lnTo>
                <a:lnTo>
                  <a:pt x="5662295" y="6366192"/>
                </a:lnTo>
                <a:lnTo>
                  <a:pt x="5657533" y="6369684"/>
                </a:lnTo>
                <a:lnTo>
                  <a:pt x="5652453" y="6373812"/>
                </a:lnTo>
                <a:lnTo>
                  <a:pt x="5652453" y="6377622"/>
                </a:lnTo>
                <a:lnTo>
                  <a:pt x="5653088" y="6381114"/>
                </a:lnTo>
                <a:lnTo>
                  <a:pt x="5653723" y="6383972"/>
                </a:lnTo>
                <a:lnTo>
                  <a:pt x="5655310" y="6386194"/>
                </a:lnTo>
                <a:lnTo>
                  <a:pt x="5656580" y="6388099"/>
                </a:lnTo>
                <a:lnTo>
                  <a:pt x="5658485" y="6389052"/>
                </a:lnTo>
                <a:lnTo>
                  <a:pt x="5661025" y="6390004"/>
                </a:lnTo>
                <a:lnTo>
                  <a:pt x="5663565" y="6390639"/>
                </a:lnTo>
                <a:lnTo>
                  <a:pt x="5666105" y="6390639"/>
                </a:lnTo>
                <a:lnTo>
                  <a:pt x="5668645" y="6390322"/>
                </a:lnTo>
                <a:lnTo>
                  <a:pt x="5674678" y="6389052"/>
                </a:lnTo>
                <a:lnTo>
                  <a:pt x="5680710" y="6387147"/>
                </a:lnTo>
                <a:lnTo>
                  <a:pt x="5686743" y="6384924"/>
                </a:lnTo>
                <a:lnTo>
                  <a:pt x="5696585" y="6381114"/>
                </a:lnTo>
                <a:lnTo>
                  <a:pt x="5700078" y="6380162"/>
                </a:lnTo>
                <a:lnTo>
                  <a:pt x="5701348" y="6379844"/>
                </a:lnTo>
                <a:lnTo>
                  <a:pt x="5701665" y="6380162"/>
                </a:lnTo>
                <a:lnTo>
                  <a:pt x="5701983" y="6380479"/>
                </a:lnTo>
                <a:lnTo>
                  <a:pt x="5701983" y="6381114"/>
                </a:lnTo>
                <a:lnTo>
                  <a:pt x="5699760" y="6384607"/>
                </a:lnTo>
                <a:lnTo>
                  <a:pt x="5695315" y="6390004"/>
                </a:lnTo>
                <a:lnTo>
                  <a:pt x="5687695" y="6397942"/>
                </a:lnTo>
                <a:lnTo>
                  <a:pt x="5685473" y="6400164"/>
                </a:lnTo>
                <a:lnTo>
                  <a:pt x="5682615" y="6402069"/>
                </a:lnTo>
                <a:lnTo>
                  <a:pt x="5677218" y="6405879"/>
                </a:lnTo>
                <a:lnTo>
                  <a:pt x="5671185" y="6408737"/>
                </a:lnTo>
                <a:lnTo>
                  <a:pt x="5665470" y="6410959"/>
                </a:lnTo>
                <a:lnTo>
                  <a:pt x="5655628" y="6414134"/>
                </a:lnTo>
                <a:lnTo>
                  <a:pt x="5652135" y="6415087"/>
                </a:lnTo>
                <a:lnTo>
                  <a:pt x="5650548" y="6416357"/>
                </a:lnTo>
                <a:lnTo>
                  <a:pt x="5647055" y="6419214"/>
                </a:lnTo>
                <a:lnTo>
                  <a:pt x="5643880" y="6422707"/>
                </a:lnTo>
                <a:lnTo>
                  <a:pt x="5641340" y="6425882"/>
                </a:lnTo>
                <a:lnTo>
                  <a:pt x="5639435" y="6429057"/>
                </a:lnTo>
                <a:lnTo>
                  <a:pt x="5635625" y="6435089"/>
                </a:lnTo>
                <a:lnTo>
                  <a:pt x="5633085" y="6440804"/>
                </a:lnTo>
                <a:lnTo>
                  <a:pt x="5631180" y="6446202"/>
                </a:lnTo>
                <a:lnTo>
                  <a:pt x="5628958" y="6450647"/>
                </a:lnTo>
                <a:lnTo>
                  <a:pt x="5626418" y="6454457"/>
                </a:lnTo>
                <a:lnTo>
                  <a:pt x="5625465" y="6456044"/>
                </a:lnTo>
                <a:lnTo>
                  <a:pt x="5623878" y="6456997"/>
                </a:lnTo>
                <a:lnTo>
                  <a:pt x="5621020" y="6458584"/>
                </a:lnTo>
                <a:lnTo>
                  <a:pt x="5618163" y="6459537"/>
                </a:lnTo>
                <a:lnTo>
                  <a:pt x="5615623" y="6460489"/>
                </a:lnTo>
                <a:lnTo>
                  <a:pt x="5613083" y="6460807"/>
                </a:lnTo>
                <a:lnTo>
                  <a:pt x="5610225" y="6461124"/>
                </a:lnTo>
                <a:lnTo>
                  <a:pt x="5607685" y="6460807"/>
                </a:lnTo>
                <a:lnTo>
                  <a:pt x="5602923" y="6460489"/>
                </a:lnTo>
                <a:lnTo>
                  <a:pt x="5597525" y="6460172"/>
                </a:lnTo>
                <a:lnTo>
                  <a:pt x="5592128" y="6459537"/>
                </a:lnTo>
                <a:lnTo>
                  <a:pt x="5589270" y="6460172"/>
                </a:lnTo>
                <a:lnTo>
                  <a:pt x="5586095" y="6460489"/>
                </a:lnTo>
                <a:lnTo>
                  <a:pt x="5583238" y="6461442"/>
                </a:lnTo>
                <a:lnTo>
                  <a:pt x="5580063" y="6462712"/>
                </a:lnTo>
                <a:lnTo>
                  <a:pt x="5565775" y="6469379"/>
                </a:lnTo>
                <a:lnTo>
                  <a:pt x="5551805" y="6476999"/>
                </a:lnTo>
                <a:lnTo>
                  <a:pt x="5537518" y="6484619"/>
                </a:lnTo>
                <a:lnTo>
                  <a:pt x="5523230" y="6492557"/>
                </a:lnTo>
                <a:lnTo>
                  <a:pt x="5466398" y="6524942"/>
                </a:lnTo>
                <a:lnTo>
                  <a:pt x="5452428" y="6532244"/>
                </a:lnTo>
                <a:lnTo>
                  <a:pt x="5438775" y="6538594"/>
                </a:lnTo>
                <a:lnTo>
                  <a:pt x="5425440" y="6544627"/>
                </a:lnTo>
                <a:lnTo>
                  <a:pt x="5412740" y="6550342"/>
                </a:lnTo>
                <a:lnTo>
                  <a:pt x="5400675" y="6554787"/>
                </a:lnTo>
                <a:lnTo>
                  <a:pt x="5389245" y="6558279"/>
                </a:lnTo>
                <a:lnTo>
                  <a:pt x="5378450" y="6560819"/>
                </a:lnTo>
                <a:lnTo>
                  <a:pt x="5373370" y="6561454"/>
                </a:lnTo>
                <a:lnTo>
                  <a:pt x="5368608" y="6562407"/>
                </a:lnTo>
                <a:lnTo>
                  <a:pt x="5366703" y="6563359"/>
                </a:lnTo>
                <a:lnTo>
                  <a:pt x="5365115" y="6565264"/>
                </a:lnTo>
                <a:lnTo>
                  <a:pt x="5364480" y="6566852"/>
                </a:lnTo>
                <a:lnTo>
                  <a:pt x="5363528" y="6569074"/>
                </a:lnTo>
                <a:lnTo>
                  <a:pt x="5363528" y="6570979"/>
                </a:lnTo>
                <a:lnTo>
                  <a:pt x="5363528" y="6573519"/>
                </a:lnTo>
                <a:lnTo>
                  <a:pt x="5364480" y="6578599"/>
                </a:lnTo>
                <a:lnTo>
                  <a:pt x="5366068" y="6584314"/>
                </a:lnTo>
                <a:lnTo>
                  <a:pt x="5367973" y="6589712"/>
                </a:lnTo>
                <a:lnTo>
                  <a:pt x="5369878" y="6595427"/>
                </a:lnTo>
                <a:lnTo>
                  <a:pt x="5371148" y="6601142"/>
                </a:lnTo>
                <a:lnTo>
                  <a:pt x="5366068" y="6601142"/>
                </a:lnTo>
                <a:lnTo>
                  <a:pt x="5360670" y="6601142"/>
                </a:lnTo>
                <a:lnTo>
                  <a:pt x="5349240" y="6602412"/>
                </a:lnTo>
                <a:lnTo>
                  <a:pt x="5337810" y="6604634"/>
                </a:lnTo>
                <a:lnTo>
                  <a:pt x="5325745" y="6607492"/>
                </a:lnTo>
                <a:lnTo>
                  <a:pt x="5313680" y="6611302"/>
                </a:lnTo>
                <a:lnTo>
                  <a:pt x="5300980" y="6615747"/>
                </a:lnTo>
                <a:lnTo>
                  <a:pt x="5288598" y="6621462"/>
                </a:lnTo>
                <a:lnTo>
                  <a:pt x="5276533" y="6627494"/>
                </a:lnTo>
                <a:lnTo>
                  <a:pt x="5264468" y="6634479"/>
                </a:lnTo>
                <a:lnTo>
                  <a:pt x="5252720" y="6641782"/>
                </a:lnTo>
                <a:lnTo>
                  <a:pt x="5241925" y="6649719"/>
                </a:lnTo>
                <a:lnTo>
                  <a:pt x="5230813" y="6658609"/>
                </a:lnTo>
                <a:lnTo>
                  <a:pt x="5220653" y="6667817"/>
                </a:lnTo>
                <a:lnTo>
                  <a:pt x="5211763" y="6677342"/>
                </a:lnTo>
                <a:lnTo>
                  <a:pt x="5207318" y="6682104"/>
                </a:lnTo>
                <a:lnTo>
                  <a:pt x="5202873" y="6687502"/>
                </a:lnTo>
                <a:lnTo>
                  <a:pt x="5199380" y="6692899"/>
                </a:lnTo>
                <a:lnTo>
                  <a:pt x="5195570" y="6697979"/>
                </a:lnTo>
                <a:lnTo>
                  <a:pt x="5191760" y="6699884"/>
                </a:lnTo>
                <a:lnTo>
                  <a:pt x="5187950" y="6701472"/>
                </a:lnTo>
                <a:lnTo>
                  <a:pt x="5184140" y="6702107"/>
                </a:lnTo>
                <a:lnTo>
                  <a:pt x="5180648" y="6703059"/>
                </a:lnTo>
                <a:lnTo>
                  <a:pt x="5177155" y="6703059"/>
                </a:lnTo>
                <a:lnTo>
                  <a:pt x="5173663" y="6703059"/>
                </a:lnTo>
                <a:lnTo>
                  <a:pt x="5166360" y="6702742"/>
                </a:lnTo>
                <a:lnTo>
                  <a:pt x="5159693" y="6701472"/>
                </a:lnTo>
                <a:lnTo>
                  <a:pt x="5152390" y="6700837"/>
                </a:lnTo>
                <a:lnTo>
                  <a:pt x="5149215" y="6700202"/>
                </a:lnTo>
                <a:lnTo>
                  <a:pt x="5145723" y="6700837"/>
                </a:lnTo>
                <a:lnTo>
                  <a:pt x="5142230" y="6701154"/>
                </a:lnTo>
                <a:lnTo>
                  <a:pt x="5139055" y="6701789"/>
                </a:lnTo>
                <a:lnTo>
                  <a:pt x="5135245" y="6703059"/>
                </a:lnTo>
                <a:lnTo>
                  <a:pt x="5132070" y="6704329"/>
                </a:lnTo>
                <a:lnTo>
                  <a:pt x="5129530" y="6706234"/>
                </a:lnTo>
                <a:lnTo>
                  <a:pt x="5127308" y="6708774"/>
                </a:lnTo>
                <a:lnTo>
                  <a:pt x="5125403" y="6710997"/>
                </a:lnTo>
                <a:lnTo>
                  <a:pt x="5123498" y="6713537"/>
                </a:lnTo>
                <a:lnTo>
                  <a:pt x="5120958" y="6718934"/>
                </a:lnTo>
                <a:lnTo>
                  <a:pt x="5116513" y="6728777"/>
                </a:lnTo>
                <a:lnTo>
                  <a:pt x="5114925" y="6731952"/>
                </a:lnTo>
                <a:lnTo>
                  <a:pt x="5113655" y="6733222"/>
                </a:lnTo>
                <a:lnTo>
                  <a:pt x="5112385" y="6733857"/>
                </a:lnTo>
                <a:lnTo>
                  <a:pt x="5110163" y="6734174"/>
                </a:lnTo>
                <a:lnTo>
                  <a:pt x="5107940" y="6734174"/>
                </a:lnTo>
                <a:lnTo>
                  <a:pt x="5105718" y="6733539"/>
                </a:lnTo>
                <a:lnTo>
                  <a:pt x="5103813" y="6732904"/>
                </a:lnTo>
                <a:lnTo>
                  <a:pt x="5101908" y="6731317"/>
                </a:lnTo>
                <a:lnTo>
                  <a:pt x="5100003" y="6729729"/>
                </a:lnTo>
                <a:lnTo>
                  <a:pt x="5096193" y="6726237"/>
                </a:lnTo>
                <a:lnTo>
                  <a:pt x="5090160" y="6718934"/>
                </a:lnTo>
                <a:lnTo>
                  <a:pt x="5087303" y="6716077"/>
                </a:lnTo>
                <a:lnTo>
                  <a:pt x="5085715" y="6715442"/>
                </a:lnTo>
                <a:lnTo>
                  <a:pt x="5084445" y="6715124"/>
                </a:lnTo>
                <a:lnTo>
                  <a:pt x="5083175" y="6715442"/>
                </a:lnTo>
                <a:lnTo>
                  <a:pt x="5080953" y="6716077"/>
                </a:lnTo>
                <a:lnTo>
                  <a:pt x="5074285" y="6718934"/>
                </a:lnTo>
                <a:lnTo>
                  <a:pt x="5066348" y="6722744"/>
                </a:lnTo>
                <a:lnTo>
                  <a:pt x="5058093" y="6727189"/>
                </a:lnTo>
                <a:lnTo>
                  <a:pt x="5041900" y="6735762"/>
                </a:lnTo>
                <a:lnTo>
                  <a:pt x="5033010" y="6740207"/>
                </a:lnTo>
                <a:lnTo>
                  <a:pt x="5029518" y="6741794"/>
                </a:lnTo>
                <a:lnTo>
                  <a:pt x="5026025" y="6743699"/>
                </a:lnTo>
                <a:lnTo>
                  <a:pt x="5019675" y="6747509"/>
                </a:lnTo>
                <a:lnTo>
                  <a:pt x="5013325" y="6751637"/>
                </a:lnTo>
                <a:lnTo>
                  <a:pt x="5006975" y="6756082"/>
                </a:lnTo>
                <a:lnTo>
                  <a:pt x="4999355" y="6759892"/>
                </a:lnTo>
                <a:lnTo>
                  <a:pt x="4995545" y="6761797"/>
                </a:lnTo>
                <a:lnTo>
                  <a:pt x="4991100" y="6763702"/>
                </a:lnTo>
                <a:lnTo>
                  <a:pt x="4986655" y="6764972"/>
                </a:lnTo>
                <a:lnTo>
                  <a:pt x="4981258" y="6766242"/>
                </a:lnTo>
                <a:lnTo>
                  <a:pt x="4975860" y="6767194"/>
                </a:lnTo>
                <a:lnTo>
                  <a:pt x="4969828" y="6767829"/>
                </a:lnTo>
                <a:lnTo>
                  <a:pt x="4971415" y="6770369"/>
                </a:lnTo>
                <a:lnTo>
                  <a:pt x="4973320" y="6772274"/>
                </a:lnTo>
                <a:lnTo>
                  <a:pt x="4975543" y="6774179"/>
                </a:lnTo>
                <a:lnTo>
                  <a:pt x="4977765" y="6775132"/>
                </a:lnTo>
                <a:lnTo>
                  <a:pt x="4980623" y="6775767"/>
                </a:lnTo>
                <a:lnTo>
                  <a:pt x="4983480" y="6776084"/>
                </a:lnTo>
                <a:lnTo>
                  <a:pt x="4986655" y="6775767"/>
                </a:lnTo>
                <a:lnTo>
                  <a:pt x="4989513" y="6775449"/>
                </a:lnTo>
                <a:lnTo>
                  <a:pt x="4996498" y="6774179"/>
                </a:lnTo>
                <a:lnTo>
                  <a:pt x="5003165" y="6772909"/>
                </a:lnTo>
                <a:lnTo>
                  <a:pt x="5010150" y="6771004"/>
                </a:lnTo>
                <a:lnTo>
                  <a:pt x="5016818" y="6769734"/>
                </a:lnTo>
                <a:lnTo>
                  <a:pt x="5019358" y="6771322"/>
                </a:lnTo>
                <a:lnTo>
                  <a:pt x="5021263" y="6772909"/>
                </a:lnTo>
                <a:lnTo>
                  <a:pt x="5022215" y="6774179"/>
                </a:lnTo>
                <a:lnTo>
                  <a:pt x="5022850" y="6775767"/>
                </a:lnTo>
                <a:lnTo>
                  <a:pt x="5022850" y="6777037"/>
                </a:lnTo>
                <a:lnTo>
                  <a:pt x="5021898" y="6778307"/>
                </a:lnTo>
                <a:lnTo>
                  <a:pt x="5020628" y="6779577"/>
                </a:lnTo>
                <a:lnTo>
                  <a:pt x="5018723" y="6780529"/>
                </a:lnTo>
                <a:lnTo>
                  <a:pt x="5013643" y="6783387"/>
                </a:lnTo>
                <a:lnTo>
                  <a:pt x="5006975" y="6785609"/>
                </a:lnTo>
                <a:lnTo>
                  <a:pt x="4999038" y="6787832"/>
                </a:lnTo>
                <a:lnTo>
                  <a:pt x="4989830" y="6790054"/>
                </a:lnTo>
                <a:lnTo>
                  <a:pt x="4979988" y="6791642"/>
                </a:lnTo>
                <a:lnTo>
                  <a:pt x="4969828" y="6793547"/>
                </a:lnTo>
                <a:lnTo>
                  <a:pt x="4949508" y="6796404"/>
                </a:lnTo>
                <a:lnTo>
                  <a:pt x="4931410" y="6799262"/>
                </a:lnTo>
                <a:lnTo>
                  <a:pt x="4924425" y="6801167"/>
                </a:lnTo>
                <a:lnTo>
                  <a:pt x="4918393" y="6802437"/>
                </a:lnTo>
                <a:lnTo>
                  <a:pt x="4920298" y="6799262"/>
                </a:lnTo>
                <a:lnTo>
                  <a:pt x="4921250" y="6796087"/>
                </a:lnTo>
                <a:lnTo>
                  <a:pt x="4922203" y="6793547"/>
                </a:lnTo>
                <a:lnTo>
                  <a:pt x="4922520" y="6791007"/>
                </a:lnTo>
                <a:lnTo>
                  <a:pt x="4922520" y="6788467"/>
                </a:lnTo>
                <a:lnTo>
                  <a:pt x="4922520" y="6786244"/>
                </a:lnTo>
                <a:lnTo>
                  <a:pt x="4922203" y="6784022"/>
                </a:lnTo>
                <a:lnTo>
                  <a:pt x="4921250" y="6782117"/>
                </a:lnTo>
                <a:lnTo>
                  <a:pt x="4919028" y="6778307"/>
                </a:lnTo>
                <a:lnTo>
                  <a:pt x="4916805" y="6775132"/>
                </a:lnTo>
                <a:lnTo>
                  <a:pt x="4910773" y="6769099"/>
                </a:lnTo>
                <a:lnTo>
                  <a:pt x="4908233" y="6766242"/>
                </a:lnTo>
                <a:lnTo>
                  <a:pt x="4905693" y="6763384"/>
                </a:lnTo>
                <a:lnTo>
                  <a:pt x="4905058" y="6761797"/>
                </a:lnTo>
                <a:lnTo>
                  <a:pt x="4904423" y="6760209"/>
                </a:lnTo>
                <a:lnTo>
                  <a:pt x="4904105" y="6758939"/>
                </a:lnTo>
                <a:lnTo>
                  <a:pt x="4904105" y="6757352"/>
                </a:lnTo>
                <a:lnTo>
                  <a:pt x="4904423" y="6755447"/>
                </a:lnTo>
                <a:lnTo>
                  <a:pt x="4904740" y="6753542"/>
                </a:lnTo>
                <a:lnTo>
                  <a:pt x="4905693" y="6751637"/>
                </a:lnTo>
                <a:lnTo>
                  <a:pt x="4907280" y="6749414"/>
                </a:lnTo>
                <a:lnTo>
                  <a:pt x="4909185" y="6747192"/>
                </a:lnTo>
                <a:lnTo>
                  <a:pt x="4911408" y="6744969"/>
                </a:lnTo>
                <a:lnTo>
                  <a:pt x="4917758" y="6739572"/>
                </a:lnTo>
                <a:lnTo>
                  <a:pt x="4914900" y="6734809"/>
                </a:lnTo>
                <a:lnTo>
                  <a:pt x="4913630" y="6733222"/>
                </a:lnTo>
                <a:lnTo>
                  <a:pt x="4912360" y="6731952"/>
                </a:lnTo>
                <a:lnTo>
                  <a:pt x="4911090" y="6731317"/>
                </a:lnTo>
                <a:lnTo>
                  <a:pt x="4910138" y="6730999"/>
                </a:lnTo>
                <a:lnTo>
                  <a:pt x="4909185" y="6731317"/>
                </a:lnTo>
                <a:lnTo>
                  <a:pt x="4908233" y="6731634"/>
                </a:lnTo>
                <a:lnTo>
                  <a:pt x="4905693" y="6733539"/>
                </a:lnTo>
                <a:lnTo>
                  <a:pt x="4904105" y="6736397"/>
                </a:lnTo>
                <a:lnTo>
                  <a:pt x="4899343" y="6744017"/>
                </a:lnTo>
                <a:lnTo>
                  <a:pt x="4897120" y="6748144"/>
                </a:lnTo>
                <a:lnTo>
                  <a:pt x="4894263" y="6752272"/>
                </a:lnTo>
                <a:lnTo>
                  <a:pt x="4890770" y="6756399"/>
                </a:lnTo>
                <a:lnTo>
                  <a:pt x="4888865" y="6757987"/>
                </a:lnTo>
                <a:lnTo>
                  <a:pt x="4886960" y="6759574"/>
                </a:lnTo>
                <a:lnTo>
                  <a:pt x="4884738" y="6761162"/>
                </a:lnTo>
                <a:lnTo>
                  <a:pt x="4882515" y="6762114"/>
                </a:lnTo>
                <a:lnTo>
                  <a:pt x="4879658" y="6763067"/>
                </a:lnTo>
                <a:lnTo>
                  <a:pt x="4877118" y="6763384"/>
                </a:lnTo>
                <a:lnTo>
                  <a:pt x="4874578" y="6763702"/>
                </a:lnTo>
                <a:lnTo>
                  <a:pt x="4871403" y="6763384"/>
                </a:lnTo>
                <a:lnTo>
                  <a:pt x="4868228" y="6762432"/>
                </a:lnTo>
                <a:lnTo>
                  <a:pt x="4864418" y="6761479"/>
                </a:lnTo>
                <a:lnTo>
                  <a:pt x="4863465" y="6764337"/>
                </a:lnTo>
                <a:lnTo>
                  <a:pt x="4863148" y="6767194"/>
                </a:lnTo>
                <a:lnTo>
                  <a:pt x="4862830" y="6769734"/>
                </a:lnTo>
                <a:lnTo>
                  <a:pt x="4862830" y="6771957"/>
                </a:lnTo>
                <a:lnTo>
                  <a:pt x="4863148" y="6774497"/>
                </a:lnTo>
                <a:lnTo>
                  <a:pt x="4864100" y="6777037"/>
                </a:lnTo>
                <a:lnTo>
                  <a:pt x="4865370" y="6781164"/>
                </a:lnTo>
                <a:lnTo>
                  <a:pt x="4867275" y="6784974"/>
                </a:lnTo>
                <a:lnTo>
                  <a:pt x="4870133" y="6788467"/>
                </a:lnTo>
                <a:lnTo>
                  <a:pt x="4872673" y="6791642"/>
                </a:lnTo>
                <a:lnTo>
                  <a:pt x="4875530" y="6794499"/>
                </a:lnTo>
                <a:lnTo>
                  <a:pt x="4880293" y="6799579"/>
                </a:lnTo>
                <a:lnTo>
                  <a:pt x="4881563" y="6801802"/>
                </a:lnTo>
                <a:lnTo>
                  <a:pt x="4882515" y="6803707"/>
                </a:lnTo>
                <a:lnTo>
                  <a:pt x="4882515" y="6804659"/>
                </a:lnTo>
                <a:lnTo>
                  <a:pt x="4882198" y="6805612"/>
                </a:lnTo>
                <a:lnTo>
                  <a:pt x="4881245" y="6806564"/>
                </a:lnTo>
                <a:lnTo>
                  <a:pt x="4880610" y="6807517"/>
                </a:lnTo>
                <a:lnTo>
                  <a:pt x="4877435" y="6809104"/>
                </a:lnTo>
                <a:lnTo>
                  <a:pt x="4872990" y="6810374"/>
                </a:lnTo>
                <a:lnTo>
                  <a:pt x="4866005" y="6811962"/>
                </a:lnTo>
                <a:lnTo>
                  <a:pt x="4860290" y="6812597"/>
                </a:lnTo>
                <a:lnTo>
                  <a:pt x="4856480" y="6812279"/>
                </a:lnTo>
                <a:lnTo>
                  <a:pt x="4854893" y="6811962"/>
                </a:lnTo>
                <a:lnTo>
                  <a:pt x="4853940" y="6811644"/>
                </a:lnTo>
                <a:lnTo>
                  <a:pt x="4852988" y="6811009"/>
                </a:lnTo>
                <a:lnTo>
                  <a:pt x="4852670" y="6810057"/>
                </a:lnTo>
                <a:lnTo>
                  <a:pt x="4852353" y="6808152"/>
                </a:lnTo>
                <a:lnTo>
                  <a:pt x="4852353" y="6805612"/>
                </a:lnTo>
                <a:lnTo>
                  <a:pt x="4852988" y="6803072"/>
                </a:lnTo>
                <a:lnTo>
                  <a:pt x="4854575" y="6796404"/>
                </a:lnTo>
                <a:lnTo>
                  <a:pt x="4854893" y="6793547"/>
                </a:lnTo>
                <a:lnTo>
                  <a:pt x="4854893" y="6790054"/>
                </a:lnTo>
                <a:lnTo>
                  <a:pt x="4854575" y="6788149"/>
                </a:lnTo>
                <a:lnTo>
                  <a:pt x="4853940" y="6786562"/>
                </a:lnTo>
                <a:lnTo>
                  <a:pt x="4852988" y="6785292"/>
                </a:lnTo>
                <a:lnTo>
                  <a:pt x="4852035" y="6783387"/>
                </a:lnTo>
                <a:lnTo>
                  <a:pt x="4850765" y="6781799"/>
                </a:lnTo>
                <a:lnTo>
                  <a:pt x="4848860" y="6780212"/>
                </a:lnTo>
                <a:lnTo>
                  <a:pt x="4846638" y="6779259"/>
                </a:lnTo>
                <a:lnTo>
                  <a:pt x="4844415" y="6777672"/>
                </a:lnTo>
                <a:lnTo>
                  <a:pt x="4840605" y="6777989"/>
                </a:lnTo>
                <a:lnTo>
                  <a:pt x="4837430" y="6778942"/>
                </a:lnTo>
                <a:lnTo>
                  <a:pt x="4835208" y="6780212"/>
                </a:lnTo>
                <a:lnTo>
                  <a:pt x="4833303" y="6782117"/>
                </a:lnTo>
                <a:lnTo>
                  <a:pt x="4832350" y="6784974"/>
                </a:lnTo>
                <a:lnTo>
                  <a:pt x="4831398" y="6787832"/>
                </a:lnTo>
                <a:lnTo>
                  <a:pt x="4831080" y="6791007"/>
                </a:lnTo>
                <a:lnTo>
                  <a:pt x="4830763" y="6794182"/>
                </a:lnTo>
                <a:lnTo>
                  <a:pt x="4830445" y="6808152"/>
                </a:lnTo>
                <a:lnTo>
                  <a:pt x="4830445" y="6811644"/>
                </a:lnTo>
                <a:lnTo>
                  <a:pt x="4829810" y="6814184"/>
                </a:lnTo>
                <a:lnTo>
                  <a:pt x="4828858" y="6816407"/>
                </a:lnTo>
                <a:lnTo>
                  <a:pt x="4827905" y="6818312"/>
                </a:lnTo>
                <a:lnTo>
                  <a:pt x="4826953" y="6819582"/>
                </a:lnTo>
                <a:lnTo>
                  <a:pt x="4826000" y="6819899"/>
                </a:lnTo>
                <a:lnTo>
                  <a:pt x="4822825" y="6821169"/>
                </a:lnTo>
                <a:lnTo>
                  <a:pt x="4819015" y="6821804"/>
                </a:lnTo>
                <a:lnTo>
                  <a:pt x="4814888" y="6822122"/>
                </a:lnTo>
                <a:lnTo>
                  <a:pt x="4805363" y="6822439"/>
                </a:lnTo>
                <a:lnTo>
                  <a:pt x="4800600" y="6823074"/>
                </a:lnTo>
                <a:lnTo>
                  <a:pt x="4795838" y="6823709"/>
                </a:lnTo>
                <a:lnTo>
                  <a:pt x="4791710" y="6824344"/>
                </a:lnTo>
                <a:lnTo>
                  <a:pt x="4787900" y="6825932"/>
                </a:lnTo>
                <a:lnTo>
                  <a:pt x="4785995" y="6826567"/>
                </a:lnTo>
                <a:lnTo>
                  <a:pt x="4784408" y="6827837"/>
                </a:lnTo>
                <a:lnTo>
                  <a:pt x="4783138" y="6829107"/>
                </a:lnTo>
                <a:lnTo>
                  <a:pt x="4782185" y="6830377"/>
                </a:lnTo>
                <a:lnTo>
                  <a:pt x="4781233" y="6831964"/>
                </a:lnTo>
                <a:lnTo>
                  <a:pt x="4780915" y="6833869"/>
                </a:lnTo>
                <a:lnTo>
                  <a:pt x="4780598" y="6835774"/>
                </a:lnTo>
                <a:lnTo>
                  <a:pt x="4780915" y="6837997"/>
                </a:lnTo>
                <a:lnTo>
                  <a:pt x="4781233" y="6840537"/>
                </a:lnTo>
                <a:lnTo>
                  <a:pt x="4782503" y="6843394"/>
                </a:lnTo>
                <a:lnTo>
                  <a:pt x="4783773" y="6846569"/>
                </a:lnTo>
                <a:lnTo>
                  <a:pt x="4785678" y="6850062"/>
                </a:lnTo>
                <a:lnTo>
                  <a:pt x="4773613" y="6852284"/>
                </a:lnTo>
                <a:lnTo>
                  <a:pt x="4762183" y="6854189"/>
                </a:lnTo>
                <a:lnTo>
                  <a:pt x="4751070" y="6855777"/>
                </a:lnTo>
                <a:lnTo>
                  <a:pt x="4740275" y="6856729"/>
                </a:lnTo>
                <a:lnTo>
                  <a:pt x="4729798" y="6857682"/>
                </a:lnTo>
                <a:lnTo>
                  <a:pt x="4719671" y="6857998"/>
                </a:lnTo>
                <a:lnTo>
                  <a:pt x="4699255" y="6857998"/>
                </a:lnTo>
                <a:lnTo>
                  <a:pt x="4679633" y="6857682"/>
                </a:lnTo>
                <a:lnTo>
                  <a:pt x="4660265" y="6856729"/>
                </a:lnTo>
                <a:lnTo>
                  <a:pt x="4640580" y="6856094"/>
                </a:lnTo>
                <a:lnTo>
                  <a:pt x="4620578" y="6855777"/>
                </a:lnTo>
                <a:lnTo>
                  <a:pt x="4621213" y="6848474"/>
                </a:lnTo>
                <a:lnTo>
                  <a:pt x="4620260" y="6842442"/>
                </a:lnTo>
                <a:lnTo>
                  <a:pt x="4619308" y="6836409"/>
                </a:lnTo>
                <a:lnTo>
                  <a:pt x="4617720" y="6831329"/>
                </a:lnTo>
                <a:lnTo>
                  <a:pt x="4615815" y="6826567"/>
                </a:lnTo>
                <a:lnTo>
                  <a:pt x="4613910" y="6822122"/>
                </a:lnTo>
                <a:lnTo>
                  <a:pt x="4610100" y="6814184"/>
                </a:lnTo>
                <a:lnTo>
                  <a:pt x="4608195" y="6810374"/>
                </a:lnTo>
                <a:lnTo>
                  <a:pt x="4607243" y="6806564"/>
                </a:lnTo>
                <a:lnTo>
                  <a:pt x="4606290" y="6803072"/>
                </a:lnTo>
                <a:lnTo>
                  <a:pt x="4606290" y="6799262"/>
                </a:lnTo>
                <a:lnTo>
                  <a:pt x="4606608" y="6795134"/>
                </a:lnTo>
                <a:lnTo>
                  <a:pt x="4608513" y="6791007"/>
                </a:lnTo>
                <a:lnTo>
                  <a:pt x="4611053" y="6786244"/>
                </a:lnTo>
                <a:lnTo>
                  <a:pt x="4614545" y="6781482"/>
                </a:lnTo>
                <a:lnTo>
                  <a:pt x="4610100" y="6779894"/>
                </a:lnTo>
                <a:lnTo>
                  <a:pt x="4605338" y="6778307"/>
                </a:lnTo>
                <a:lnTo>
                  <a:pt x="4594225" y="6776084"/>
                </a:lnTo>
                <a:lnTo>
                  <a:pt x="4582478" y="6774179"/>
                </a:lnTo>
                <a:lnTo>
                  <a:pt x="4569460" y="6772909"/>
                </a:lnTo>
                <a:lnTo>
                  <a:pt x="4555808" y="6771957"/>
                </a:lnTo>
                <a:lnTo>
                  <a:pt x="4541520" y="6771639"/>
                </a:lnTo>
                <a:lnTo>
                  <a:pt x="4526915" y="6771639"/>
                </a:lnTo>
                <a:lnTo>
                  <a:pt x="4511675" y="6771957"/>
                </a:lnTo>
                <a:lnTo>
                  <a:pt x="4496753" y="6772909"/>
                </a:lnTo>
                <a:lnTo>
                  <a:pt x="4481830" y="6774179"/>
                </a:lnTo>
                <a:lnTo>
                  <a:pt x="4467543" y="6775767"/>
                </a:lnTo>
                <a:lnTo>
                  <a:pt x="4453573" y="6777989"/>
                </a:lnTo>
                <a:lnTo>
                  <a:pt x="4440555" y="6780212"/>
                </a:lnTo>
                <a:lnTo>
                  <a:pt x="4428490" y="6783069"/>
                </a:lnTo>
                <a:lnTo>
                  <a:pt x="4417378" y="6785927"/>
                </a:lnTo>
                <a:lnTo>
                  <a:pt x="4407535" y="6789419"/>
                </a:lnTo>
                <a:lnTo>
                  <a:pt x="4404360" y="6791007"/>
                </a:lnTo>
                <a:lnTo>
                  <a:pt x="4401820" y="6793229"/>
                </a:lnTo>
                <a:lnTo>
                  <a:pt x="4400233" y="6795452"/>
                </a:lnTo>
                <a:lnTo>
                  <a:pt x="4398645" y="6798309"/>
                </a:lnTo>
                <a:lnTo>
                  <a:pt x="4397693" y="6801484"/>
                </a:lnTo>
                <a:lnTo>
                  <a:pt x="4397058" y="6805294"/>
                </a:lnTo>
                <a:lnTo>
                  <a:pt x="4395788" y="6813867"/>
                </a:lnTo>
                <a:lnTo>
                  <a:pt x="4386898" y="6815137"/>
                </a:lnTo>
                <a:lnTo>
                  <a:pt x="4377690" y="6816089"/>
                </a:lnTo>
                <a:lnTo>
                  <a:pt x="4368483" y="6816407"/>
                </a:lnTo>
                <a:lnTo>
                  <a:pt x="4359275" y="6816407"/>
                </a:lnTo>
                <a:lnTo>
                  <a:pt x="4350068" y="6816407"/>
                </a:lnTo>
                <a:lnTo>
                  <a:pt x="4340543" y="6816089"/>
                </a:lnTo>
                <a:lnTo>
                  <a:pt x="4322128" y="6815137"/>
                </a:lnTo>
                <a:lnTo>
                  <a:pt x="4304030" y="6813232"/>
                </a:lnTo>
                <a:lnTo>
                  <a:pt x="4285933" y="6810374"/>
                </a:lnTo>
                <a:lnTo>
                  <a:pt x="4250690" y="6805612"/>
                </a:lnTo>
                <a:lnTo>
                  <a:pt x="4234180" y="6803072"/>
                </a:lnTo>
                <a:lnTo>
                  <a:pt x="4217988" y="6800214"/>
                </a:lnTo>
                <a:lnTo>
                  <a:pt x="4210050" y="6799579"/>
                </a:lnTo>
                <a:lnTo>
                  <a:pt x="4202430" y="6798627"/>
                </a:lnTo>
                <a:lnTo>
                  <a:pt x="4194810" y="6798309"/>
                </a:lnTo>
                <a:lnTo>
                  <a:pt x="4187825" y="6798309"/>
                </a:lnTo>
                <a:lnTo>
                  <a:pt x="4180523" y="6798627"/>
                </a:lnTo>
                <a:lnTo>
                  <a:pt x="4173855" y="6799262"/>
                </a:lnTo>
                <a:lnTo>
                  <a:pt x="4166870" y="6800214"/>
                </a:lnTo>
                <a:lnTo>
                  <a:pt x="4160520" y="6801802"/>
                </a:lnTo>
                <a:lnTo>
                  <a:pt x="4154170" y="6803707"/>
                </a:lnTo>
                <a:lnTo>
                  <a:pt x="4148138" y="6805929"/>
                </a:lnTo>
                <a:lnTo>
                  <a:pt x="4142423" y="6809104"/>
                </a:lnTo>
                <a:lnTo>
                  <a:pt x="4137343" y="6812279"/>
                </a:lnTo>
                <a:lnTo>
                  <a:pt x="4117658" y="6805929"/>
                </a:lnTo>
                <a:lnTo>
                  <a:pt x="4096385" y="6799579"/>
                </a:lnTo>
                <a:lnTo>
                  <a:pt x="4085908" y="6796404"/>
                </a:lnTo>
                <a:lnTo>
                  <a:pt x="4075748" y="6793864"/>
                </a:lnTo>
                <a:lnTo>
                  <a:pt x="4065588" y="6791959"/>
                </a:lnTo>
                <a:lnTo>
                  <a:pt x="4055745" y="6790054"/>
                </a:lnTo>
                <a:lnTo>
                  <a:pt x="4050983" y="6789737"/>
                </a:lnTo>
                <a:lnTo>
                  <a:pt x="4046220" y="6789419"/>
                </a:lnTo>
                <a:lnTo>
                  <a:pt x="4041775" y="6789419"/>
                </a:lnTo>
                <a:lnTo>
                  <a:pt x="4037330" y="6789419"/>
                </a:lnTo>
                <a:lnTo>
                  <a:pt x="4033203" y="6789737"/>
                </a:lnTo>
                <a:lnTo>
                  <a:pt x="4029393" y="6790372"/>
                </a:lnTo>
                <a:lnTo>
                  <a:pt x="4025583" y="6791642"/>
                </a:lnTo>
                <a:lnTo>
                  <a:pt x="4022090" y="6793229"/>
                </a:lnTo>
                <a:lnTo>
                  <a:pt x="4018915" y="6795134"/>
                </a:lnTo>
                <a:lnTo>
                  <a:pt x="4015740" y="6797357"/>
                </a:lnTo>
                <a:lnTo>
                  <a:pt x="4013200" y="6799897"/>
                </a:lnTo>
                <a:lnTo>
                  <a:pt x="4010978" y="6803389"/>
                </a:lnTo>
                <a:lnTo>
                  <a:pt x="4008755" y="6806564"/>
                </a:lnTo>
                <a:lnTo>
                  <a:pt x="4006850" y="6811009"/>
                </a:lnTo>
                <a:lnTo>
                  <a:pt x="4005263" y="6815454"/>
                </a:lnTo>
                <a:lnTo>
                  <a:pt x="4003993" y="6820217"/>
                </a:lnTo>
                <a:lnTo>
                  <a:pt x="3998595" y="6817359"/>
                </a:lnTo>
                <a:lnTo>
                  <a:pt x="3992880" y="6815454"/>
                </a:lnTo>
                <a:lnTo>
                  <a:pt x="3987165" y="6813867"/>
                </a:lnTo>
                <a:lnTo>
                  <a:pt x="3981133" y="6812597"/>
                </a:lnTo>
                <a:lnTo>
                  <a:pt x="3975418" y="6812279"/>
                </a:lnTo>
                <a:lnTo>
                  <a:pt x="3969385" y="6812279"/>
                </a:lnTo>
                <a:lnTo>
                  <a:pt x="3963353" y="6812597"/>
                </a:lnTo>
                <a:lnTo>
                  <a:pt x="3957320" y="6813549"/>
                </a:lnTo>
                <a:lnTo>
                  <a:pt x="3944938" y="6815137"/>
                </a:lnTo>
                <a:lnTo>
                  <a:pt x="3932873" y="6816407"/>
                </a:lnTo>
                <a:lnTo>
                  <a:pt x="3926523" y="6817042"/>
                </a:lnTo>
                <a:lnTo>
                  <a:pt x="3919855" y="6817359"/>
                </a:lnTo>
                <a:lnTo>
                  <a:pt x="3913823" y="6817042"/>
                </a:lnTo>
                <a:lnTo>
                  <a:pt x="3907473" y="6816407"/>
                </a:lnTo>
                <a:lnTo>
                  <a:pt x="3903028" y="6815772"/>
                </a:lnTo>
                <a:lnTo>
                  <a:pt x="3898900" y="6814502"/>
                </a:lnTo>
                <a:lnTo>
                  <a:pt x="3894455" y="6813232"/>
                </a:lnTo>
                <a:lnTo>
                  <a:pt x="3889693" y="6811327"/>
                </a:lnTo>
                <a:lnTo>
                  <a:pt x="3880803" y="6807517"/>
                </a:lnTo>
                <a:lnTo>
                  <a:pt x="3871595" y="6803072"/>
                </a:lnTo>
                <a:lnTo>
                  <a:pt x="3863023" y="6798309"/>
                </a:lnTo>
                <a:lnTo>
                  <a:pt x="3854768" y="6794499"/>
                </a:lnTo>
                <a:lnTo>
                  <a:pt x="3846831" y="6791642"/>
                </a:lnTo>
                <a:lnTo>
                  <a:pt x="3843020" y="6790372"/>
                </a:lnTo>
                <a:lnTo>
                  <a:pt x="3839528" y="6789737"/>
                </a:lnTo>
                <a:lnTo>
                  <a:pt x="3836988" y="6789737"/>
                </a:lnTo>
                <a:lnTo>
                  <a:pt x="3834448" y="6790054"/>
                </a:lnTo>
                <a:lnTo>
                  <a:pt x="3831591" y="6790372"/>
                </a:lnTo>
                <a:lnTo>
                  <a:pt x="3828734" y="6791642"/>
                </a:lnTo>
                <a:lnTo>
                  <a:pt x="3823018" y="6793864"/>
                </a:lnTo>
                <a:lnTo>
                  <a:pt x="3817303" y="6797039"/>
                </a:lnTo>
                <a:lnTo>
                  <a:pt x="3807143" y="6802437"/>
                </a:lnTo>
                <a:lnTo>
                  <a:pt x="3802698" y="6804659"/>
                </a:lnTo>
                <a:lnTo>
                  <a:pt x="3800793" y="6805294"/>
                </a:lnTo>
                <a:lnTo>
                  <a:pt x="3798888" y="6805612"/>
                </a:lnTo>
                <a:lnTo>
                  <a:pt x="3789363" y="6805929"/>
                </a:lnTo>
                <a:lnTo>
                  <a:pt x="3779838" y="6805612"/>
                </a:lnTo>
                <a:lnTo>
                  <a:pt x="3770313" y="6804659"/>
                </a:lnTo>
                <a:lnTo>
                  <a:pt x="3760470" y="6803707"/>
                </a:lnTo>
                <a:lnTo>
                  <a:pt x="3750310" y="6802437"/>
                </a:lnTo>
                <a:lnTo>
                  <a:pt x="3740468" y="6800532"/>
                </a:lnTo>
                <a:lnTo>
                  <a:pt x="3720465" y="6796404"/>
                </a:lnTo>
                <a:lnTo>
                  <a:pt x="3700780" y="6791642"/>
                </a:lnTo>
                <a:lnTo>
                  <a:pt x="3681413" y="6786562"/>
                </a:lnTo>
                <a:lnTo>
                  <a:pt x="3662363" y="6781799"/>
                </a:lnTo>
                <a:lnTo>
                  <a:pt x="3643948" y="6777354"/>
                </a:lnTo>
                <a:lnTo>
                  <a:pt x="3635694" y="6775449"/>
                </a:lnTo>
                <a:lnTo>
                  <a:pt x="3627438" y="6773227"/>
                </a:lnTo>
                <a:lnTo>
                  <a:pt x="3608070" y="6767512"/>
                </a:lnTo>
                <a:lnTo>
                  <a:pt x="3565208" y="6753859"/>
                </a:lnTo>
                <a:lnTo>
                  <a:pt x="3541396" y="6746874"/>
                </a:lnTo>
                <a:lnTo>
                  <a:pt x="3529330" y="6743382"/>
                </a:lnTo>
                <a:lnTo>
                  <a:pt x="3517265" y="6740207"/>
                </a:lnTo>
                <a:lnTo>
                  <a:pt x="3504883" y="6737349"/>
                </a:lnTo>
                <a:lnTo>
                  <a:pt x="3492183" y="6735127"/>
                </a:lnTo>
                <a:lnTo>
                  <a:pt x="3480118" y="6732904"/>
                </a:lnTo>
                <a:lnTo>
                  <a:pt x="3467735" y="6730999"/>
                </a:lnTo>
                <a:lnTo>
                  <a:pt x="3459798" y="6730047"/>
                </a:lnTo>
                <a:lnTo>
                  <a:pt x="3452495" y="6729412"/>
                </a:lnTo>
                <a:lnTo>
                  <a:pt x="3444875" y="6729094"/>
                </a:lnTo>
                <a:lnTo>
                  <a:pt x="3437573" y="6729094"/>
                </a:lnTo>
                <a:lnTo>
                  <a:pt x="3422969" y="6729412"/>
                </a:lnTo>
                <a:lnTo>
                  <a:pt x="3408681" y="6729729"/>
                </a:lnTo>
                <a:lnTo>
                  <a:pt x="3394710" y="6730047"/>
                </a:lnTo>
                <a:lnTo>
                  <a:pt x="3387408" y="6729729"/>
                </a:lnTo>
                <a:lnTo>
                  <a:pt x="3380740" y="6729412"/>
                </a:lnTo>
                <a:lnTo>
                  <a:pt x="3373755" y="6728777"/>
                </a:lnTo>
                <a:lnTo>
                  <a:pt x="3366770" y="6727507"/>
                </a:lnTo>
                <a:lnTo>
                  <a:pt x="3359785" y="6725919"/>
                </a:lnTo>
                <a:lnTo>
                  <a:pt x="3353118" y="6724014"/>
                </a:lnTo>
                <a:lnTo>
                  <a:pt x="3345180" y="6721474"/>
                </a:lnTo>
                <a:lnTo>
                  <a:pt x="3337243" y="6718299"/>
                </a:lnTo>
                <a:lnTo>
                  <a:pt x="3322003" y="6711632"/>
                </a:lnTo>
                <a:lnTo>
                  <a:pt x="3306763" y="6704964"/>
                </a:lnTo>
                <a:lnTo>
                  <a:pt x="3291205" y="6697979"/>
                </a:lnTo>
                <a:lnTo>
                  <a:pt x="3275966" y="6691629"/>
                </a:lnTo>
                <a:lnTo>
                  <a:pt x="3268028" y="6689089"/>
                </a:lnTo>
                <a:lnTo>
                  <a:pt x="3260090" y="6686232"/>
                </a:lnTo>
                <a:lnTo>
                  <a:pt x="3251835" y="6684644"/>
                </a:lnTo>
                <a:lnTo>
                  <a:pt x="3243263" y="6682739"/>
                </a:lnTo>
                <a:lnTo>
                  <a:pt x="3234690" y="6681152"/>
                </a:lnTo>
                <a:lnTo>
                  <a:pt x="3226118" y="6680199"/>
                </a:lnTo>
                <a:lnTo>
                  <a:pt x="3230881" y="6673849"/>
                </a:lnTo>
                <a:lnTo>
                  <a:pt x="3234373" y="6667817"/>
                </a:lnTo>
                <a:lnTo>
                  <a:pt x="3236913" y="6662102"/>
                </a:lnTo>
                <a:lnTo>
                  <a:pt x="3238818" y="6657022"/>
                </a:lnTo>
                <a:lnTo>
                  <a:pt x="3240089" y="6651624"/>
                </a:lnTo>
                <a:lnTo>
                  <a:pt x="3240723" y="6646862"/>
                </a:lnTo>
                <a:lnTo>
                  <a:pt x="3241675" y="6637019"/>
                </a:lnTo>
                <a:lnTo>
                  <a:pt x="3223261" y="6632892"/>
                </a:lnTo>
                <a:lnTo>
                  <a:pt x="3205798" y="6629082"/>
                </a:lnTo>
                <a:lnTo>
                  <a:pt x="3196908" y="6627494"/>
                </a:lnTo>
                <a:lnTo>
                  <a:pt x="3188336" y="6626542"/>
                </a:lnTo>
                <a:lnTo>
                  <a:pt x="3179763" y="6625589"/>
                </a:lnTo>
                <a:lnTo>
                  <a:pt x="3171508" y="6625272"/>
                </a:lnTo>
                <a:lnTo>
                  <a:pt x="3164840" y="6625272"/>
                </a:lnTo>
                <a:lnTo>
                  <a:pt x="3158490" y="6625907"/>
                </a:lnTo>
                <a:lnTo>
                  <a:pt x="3152140" y="6627177"/>
                </a:lnTo>
                <a:lnTo>
                  <a:pt x="3145791" y="6628447"/>
                </a:lnTo>
                <a:lnTo>
                  <a:pt x="3132455" y="6631622"/>
                </a:lnTo>
                <a:lnTo>
                  <a:pt x="3119438" y="6635432"/>
                </a:lnTo>
                <a:lnTo>
                  <a:pt x="3106103" y="6638924"/>
                </a:lnTo>
                <a:lnTo>
                  <a:pt x="3099435" y="6640512"/>
                </a:lnTo>
                <a:lnTo>
                  <a:pt x="3092768" y="6641782"/>
                </a:lnTo>
                <a:lnTo>
                  <a:pt x="3086100" y="6642734"/>
                </a:lnTo>
                <a:lnTo>
                  <a:pt x="3079433" y="6643369"/>
                </a:lnTo>
                <a:lnTo>
                  <a:pt x="3072449" y="6643369"/>
                </a:lnTo>
                <a:lnTo>
                  <a:pt x="3066098" y="6643052"/>
                </a:lnTo>
                <a:lnTo>
                  <a:pt x="3061018" y="6642099"/>
                </a:lnTo>
                <a:lnTo>
                  <a:pt x="3055303" y="6641147"/>
                </a:lnTo>
                <a:lnTo>
                  <a:pt x="3049905" y="6639559"/>
                </a:lnTo>
                <a:lnTo>
                  <a:pt x="3044190" y="6637337"/>
                </a:lnTo>
                <a:lnTo>
                  <a:pt x="3039110" y="6635114"/>
                </a:lnTo>
                <a:lnTo>
                  <a:pt x="3033713" y="6632574"/>
                </a:lnTo>
                <a:lnTo>
                  <a:pt x="3022918" y="6626859"/>
                </a:lnTo>
                <a:lnTo>
                  <a:pt x="3011805" y="6621144"/>
                </a:lnTo>
                <a:lnTo>
                  <a:pt x="3001010" y="6616064"/>
                </a:lnTo>
                <a:lnTo>
                  <a:pt x="2995613" y="6613842"/>
                </a:lnTo>
                <a:lnTo>
                  <a:pt x="2990215" y="6611937"/>
                </a:lnTo>
                <a:lnTo>
                  <a:pt x="2984819" y="6610032"/>
                </a:lnTo>
                <a:lnTo>
                  <a:pt x="2979420" y="6609397"/>
                </a:lnTo>
                <a:lnTo>
                  <a:pt x="2974975" y="6608762"/>
                </a:lnTo>
                <a:lnTo>
                  <a:pt x="2969895" y="6608762"/>
                </a:lnTo>
                <a:lnTo>
                  <a:pt x="2964815" y="6608762"/>
                </a:lnTo>
                <a:lnTo>
                  <a:pt x="2959418" y="6609079"/>
                </a:lnTo>
                <a:lnTo>
                  <a:pt x="2947988" y="6609714"/>
                </a:lnTo>
                <a:lnTo>
                  <a:pt x="2935923" y="6611302"/>
                </a:lnTo>
                <a:lnTo>
                  <a:pt x="2923223" y="6612572"/>
                </a:lnTo>
                <a:lnTo>
                  <a:pt x="2909888" y="6613207"/>
                </a:lnTo>
                <a:lnTo>
                  <a:pt x="2903220" y="6613207"/>
                </a:lnTo>
                <a:lnTo>
                  <a:pt x="2895918" y="6612889"/>
                </a:lnTo>
                <a:lnTo>
                  <a:pt x="2888933" y="6612572"/>
                </a:lnTo>
                <a:lnTo>
                  <a:pt x="2881313" y="6611302"/>
                </a:lnTo>
                <a:lnTo>
                  <a:pt x="2737803" y="6584632"/>
                </a:lnTo>
                <a:lnTo>
                  <a:pt x="2702878" y="6578599"/>
                </a:lnTo>
                <a:lnTo>
                  <a:pt x="2668588" y="6572249"/>
                </a:lnTo>
                <a:lnTo>
                  <a:pt x="2634299" y="6565264"/>
                </a:lnTo>
                <a:lnTo>
                  <a:pt x="2600008" y="6557644"/>
                </a:lnTo>
                <a:lnTo>
                  <a:pt x="2466975" y="6527482"/>
                </a:lnTo>
                <a:lnTo>
                  <a:pt x="2433638" y="6518274"/>
                </a:lnTo>
                <a:lnTo>
                  <a:pt x="2400618" y="6508114"/>
                </a:lnTo>
                <a:lnTo>
                  <a:pt x="2367598" y="6497637"/>
                </a:lnTo>
                <a:lnTo>
                  <a:pt x="2335213" y="6487159"/>
                </a:lnTo>
                <a:lnTo>
                  <a:pt x="2245043" y="6456044"/>
                </a:lnTo>
                <a:lnTo>
                  <a:pt x="2200275" y="6439852"/>
                </a:lnTo>
                <a:lnTo>
                  <a:pt x="2154873" y="6423342"/>
                </a:lnTo>
                <a:lnTo>
                  <a:pt x="2109788" y="6406832"/>
                </a:lnTo>
                <a:lnTo>
                  <a:pt x="2064385" y="6389687"/>
                </a:lnTo>
                <a:lnTo>
                  <a:pt x="2019300" y="6372224"/>
                </a:lnTo>
                <a:lnTo>
                  <a:pt x="1973580" y="6354127"/>
                </a:lnTo>
                <a:lnTo>
                  <a:pt x="1927860" y="6335712"/>
                </a:lnTo>
                <a:lnTo>
                  <a:pt x="1881823" y="6316662"/>
                </a:lnTo>
                <a:lnTo>
                  <a:pt x="1835468" y="6296659"/>
                </a:lnTo>
                <a:lnTo>
                  <a:pt x="1789113" y="6276339"/>
                </a:lnTo>
                <a:lnTo>
                  <a:pt x="1742440" y="6255384"/>
                </a:lnTo>
                <a:lnTo>
                  <a:pt x="1695768" y="6233159"/>
                </a:lnTo>
                <a:lnTo>
                  <a:pt x="1648143" y="6210299"/>
                </a:lnTo>
                <a:lnTo>
                  <a:pt x="1600518" y="6186169"/>
                </a:lnTo>
                <a:lnTo>
                  <a:pt x="1596390" y="6184582"/>
                </a:lnTo>
                <a:lnTo>
                  <a:pt x="1592580" y="6183312"/>
                </a:lnTo>
                <a:lnTo>
                  <a:pt x="1588770" y="6182359"/>
                </a:lnTo>
                <a:lnTo>
                  <a:pt x="1585595" y="6182042"/>
                </a:lnTo>
                <a:lnTo>
                  <a:pt x="1579563" y="6181407"/>
                </a:lnTo>
                <a:lnTo>
                  <a:pt x="1576705" y="6181089"/>
                </a:lnTo>
                <a:lnTo>
                  <a:pt x="1574483" y="6180137"/>
                </a:lnTo>
                <a:lnTo>
                  <a:pt x="1572578" y="6179502"/>
                </a:lnTo>
                <a:lnTo>
                  <a:pt x="1571308" y="6178232"/>
                </a:lnTo>
                <a:lnTo>
                  <a:pt x="1570356" y="6176327"/>
                </a:lnTo>
                <a:lnTo>
                  <a:pt x="1570038" y="6174104"/>
                </a:lnTo>
                <a:lnTo>
                  <a:pt x="1570038" y="6171247"/>
                </a:lnTo>
                <a:lnTo>
                  <a:pt x="1570356" y="6167119"/>
                </a:lnTo>
                <a:lnTo>
                  <a:pt x="1571943" y="6162039"/>
                </a:lnTo>
                <a:lnTo>
                  <a:pt x="1573848" y="6156007"/>
                </a:lnTo>
                <a:lnTo>
                  <a:pt x="1557338" y="6151562"/>
                </a:lnTo>
                <a:lnTo>
                  <a:pt x="1555750" y="6153784"/>
                </a:lnTo>
                <a:lnTo>
                  <a:pt x="1554480" y="6155689"/>
                </a:lnTo>
                <a:lnTo>
                  <a:pt x="1554480" y="6161404"/>
                </a:lnTo>
                <a:lnTo>
                  <a:pt x="1554480" y="6167119"/>
                </a:lnTo>
                <a:lnTo>
                  <a:pt x="1554163" y="6178549"/>
                </a:lnTo>
                <a:lnTo>
                  <a:pt x="1554163" y="6189979"/>
                </a:lnTo>
                <a:lnTo>
                  <a:pt x="1554480" y="6196012"/>
                </a:lnTo>
                <a:lnTo>
                  <a:pt x="1554798" y="6201409"/>
                </a:lnTo>
                <a:lnTo>
                  <a:pt x="1556068" y="6207124"/>
                </a:lnTo>
                <a:lnTo>
                  <a:pt x="1557973" y="6212204"/>
                </a:lnTo>
                <a:lnTo>
                  <a:pt x="1560195" y="6217602"/>
                </a:lnTo>
                <a:lnTo>
                  <a:pt x="1563370" y="6222364"/>
                </a:lnTo>
                <a:lnTo>
                  <a:pt x="1567498" y="6227444"/>
                </a:lnTo>
                <a:lnTo>
                  <a:pt x="1572260" y="6231889"/>
                </a:lnTo>
                <a:lnTo>
                  <a:pt x="1577975" y="6236334"/>
                </a:lnTo>
                <a:lnTo>
                  <a:pt x="1585278" y="6240144"/>
                </a:lnTo>
                <a:lnTo>
                  <a:pt x="1582738" y="6243637"/>
                </a:lnTo>
                <a:lnTo>
                  <a:pt x="1580198" y="6246812"/>
                </a:lnTo>
                <a:lnTo>
                  <a:pt x="1574483" y="6252527"/>
                </a:lnTo>
                <a:lnTo>
                  <a:pt x="1568450" y="6257607"/>
                </a:lnTo>
                <a:lnTo>
                  <a:pt x="1562418" y="6261734"/>
                </a:lnTo>
                <a:lnTo>
                  <a:pt x="1556068" y="6264909"/>
                </a:lnTo>
                <a:lnTo>
                  <a:pt x="1550035" y="6267449"/>
                </a:lnTo>
                <a:lnTo>
                  <a:pt x="1544003" y="6268719"/>
                </a:lnTo>
                <a:lnTo>
                  <a:pt x="1538288" y="6269672"/>
                </a:lnTo>
                <a:lnTo>
                  <a:pt x="1535748" y="6269672"/>
                </a:lnTo>
                <a:lnTo>
                  <a:pt x="1533208" y="6269354"/>
                </a:lnTo>
                <a:lnTo>
                  <a:pt x="1530351" y="6268719"/>
                </a:lnTo>
                <a:lnTo>
                  <a:pt x="1528128" y="6268084"/>
                </a:lnTo>
                <a:lnTo>
                  <a:pt x="1526223" y="6266814"/>
                </a:lnTo>
                <a:lnTo>
                  <a:pt x="1524318" y="6265862"/>
                </a:lnTo>
                <a:lnTo>
                  <a:pt x="1523048" y="6264274"/>
                </a:lnTo>
                <a:lnTo>
                  <a:pt x="1521460" y="6262369"/>
                </a:lnTo>
                <a:lnTo>
                  <a:pt x="1520190" y="6260464"/>
                </a:lnTo>
                <a:lnTo>
                  <a:pt x="1519238" y="6258242"/>
                </a:lnTo>
                <a:lnTo>
                  <a:pt x="1518603" y="6255702"/>
                </a:lnTo>
                <a:lnTo>
                  <a:pt x="1518285" y="6252844"/>
                </a:lnTo>
                <a:lnTo>
                  <a:pt x="1518285" y="6249987"/>
                </a:lnTo>
                <a:lnTo>
                  <a:pt x="1518603" y="6246494"/>
                </a:lnTo>
                <a:lnTo>
                  <a:pt x="1519555" y="6242684"/>
                </a:lnTo>
                <a:lnTo>
                  <a:pt x="1520190" y="6239192"/>
                </a:lnTo>
                <a:lnTo>
                  <a:pt x="1515428" y="6237922"/>
                </a:lnTo>
                <a:lnTo>
                  <a:pt x="1513523" y="6237922"/>
                </a:lnTo>
                <a:lnTo>
                  <a:pt x="1511935" y="6238239"/>
                </a:lnTo>
                <a:lnTo>
                  <a:pt x="1510666" y="6238557"/>
                </a:lnTo>
                <a:lnTo>
                  <a:pt x="1509713" y="6239509"/>
                </a:lnTo>
                <a:lnTo>
                  <a:pt x="1509078" y="6240144"/>
                </a:lnTo>
                <a:lnTo>
                  <a:pt x="1508443" y="6241414"/>
                </a:lnTo>
                <a:lnTo>
                  <a:pt x="1508125" y="6244272"/>
                </a:lnTo>
                <a:lnTo>
                  <a:pt x="1508125" y="6247764"/>
                </a:lnTo>
                <a:lnTo>
                  <a:pt x="1509395" y="6256337"/>
                </a:lnTo>
                <a:lnTo>
                  <a:pt x="1509713" y="6261417"/>
                </a:lnTo>
                <a:lnTo>
                  <a:pt x="1509713" y="6266497"/>
                </a:lnTo>
                <a:lnTo>
                  <a:pt x="1509713" y="6271577"/>
                </a:lnTo>
                <a:lnTo>
                  <a:pt x="1508443" y="6276657"/>
                </a:lnTo>
                <a:lnTo>
                  <a:pt x="1507808" y="6279514"/>
                </a:lnTo>
                <a:lnTo>
                  <a:pt x="1506538" y="6282054"/>
                </a:lnTo>
                <a:lnTo>
                  <a:pt x="1505268" y="6284594"/>
                </a:lnTo>
                <a:lnTo>
                  <a:pt x="1503363" y="6286817"/>
                </a:lnTo>
                <a:lnTo>
                  <a:pt x="1501458" y="6289357"/>
                </a:lnTo>
                <a:lnTo>
                  <a:pt x="1498600" y="6291579"/>
                </a:lnTo>
                <a:lnTo>
                  <a:pt x="1496060" y="6293802"/>
                </a:lnTo>
                <a:lnTo>
                  <a:pt x="1492568" y="6296024"/>
                </a:lnTo>
                <a:lnTo>
                  <a:pt x="1489393" y="6296659"/>
                </a:lnTo>
                <a:lnTo>
                  <a:pt x="1486218" y="6297612"/>
                </a:lnTo>
                <a:lnTo>
                  <a:pt x="1483360" y="6297612"/>
                </a:lnTo>
                <a:lnTo>
                  <a:pt x="1480503" y="6297929"/>
                </a:lnTo>
                <a:lnTo>
                  <a:pt x="1477963" y="6297612"/>
                </a:lnTo>
                <a:lnTo>
                  <a:pt x="1475423" y="6296977"/>
                </a:lnTo>
                <a:lnTo>
                  <a:pt x="1473200" y="6296342"/>
                </a:lnTo>
                <a:lnTo>
                  <a:pt x="1470978" y="6295707"/>
                </a:lnTo>
                <a:lnTo>
                  <a:pt x="1466850" y="6293484"/>
                </a:lnTo>
                <a:lnTo>
                  <a:pt x="1463040" y="6290309"/>
                </a:lnTo>
                <a:lnTo>
                  <a:pt x="1459548" y="6286817"/>
                </a:lnTo>
                <a:lnTo>
                  <a:pt x="1456055" y="6282689"/>
                </a:lnTo>
                <a:lnTo>
                  <a:pt x="1453198" y="6278562"/>
                </a:lnTo>
                <a:lnTo>
                  <a:pt x="1450340" y="6274117"/>
                </a:lnTo>
                <a:lnTo>
                  <a:pt x="1444308" y="6264909"/>
                </a:lnTo>
                <a:lnTo>
                  <a:pt x="1441450" y="6260782"/>
                </a:lnTo>
                <a:lnTo>
                  <a:pt x="1438275" y="6256654"/>
                </a:lnTo>
                <a:lnTo>
                  <a:pt x="1435100" y="6253479"/>
                </a:lnTo>
                <a:lnTo>
                  <a:pt x="1431290" y="6249987"/>
                </a:lnTo>
                <a:lnTo>
                  <a:pt x="1429703" y="6248717"/>
                </a:lnTo>
                <a:lnTo>
                  <a:pt x="1427798" y="6248082"/>
                </a:lnTo>
                <a:lnTo>
                  <a:pt x="1423353" y="6246494"/>
                </a:lnTo>
                <a:lnTo>
                  <a:pt x="1412875" y="6244272"/>
                </a:lnTo>
                <a:lnTo>
                  <a:pt x="1406843" y="6242684"/>
                </a:lnTo>
                <a:lnTo>
                  <a:pt x="1400811" y="6240779"/>
                </a:lnTo>
                <a:lnTo>
                  <a:pt x="1397636" y="6239509"/>
                </a:lnTo>
                <a:lnTo>
                  <a:pt x="1394778" y="6237922"/>
                </a:lnTo>
                <a:lnTo>
                  <a:pt x="1391603" y="6236017"/>
                </a:lnTo>
                <a:lnTo>
                  <a:pt x="1389063" y="6233794"/>
                </a:lnTo>
                <a:lnTo>
                  <a:pt x="1381760" y="6227444"/>
                </a:lnTo>
                <a:lnTo>
                  <a:pt x="1374775" y="6220459"/>
                </a:lnTo>
                <a:lnTo>
                  <a:pt x="1367791" y="6213474"/>
                </a:lnTo>
                <a:lnTo>
                  <a:pt x="1361123" y="6205854"/>
                </a:lnTo>
                <a:lnTo>
                  <a:pt x="1347471" y="6189662"/>
                </a:lnTo>
                <a:lnTo>
                  <a:pt x="1334453" y="6173469"/>
                </a:lnTo>
                <a:lnTo>
                  <a:pt x="1320801" y="6156324"/>
                </a:lnTo>
                <a:lnTo>
                  <a:pt x="1313498" y="6148387"/>
                </a:lnTo>
                <a:lnTo>
                  <a:pt x="1306513" y="6140132"/>
                </a:lnTo>
                <a:lnTo>
                  <a:pt x="1299210" y="6132512"/>
                </a:lnTo>
                <a:lnTo>
                  <a:pt x="1292225" y="6125209"/>
                </a:lnTo>
                <a:lnTo>
                  <a:pt x="1284288" y="6117907"/>
                </a:lnTo>
                <a:lnTo>
                  <a:pt x="1276668" y="6111239"/>
                </a:lnTo>
                <a:lnTo>
                  <a:pt x="1273175" y="6109017"/>
                </a:lnTo>
                <a:lnTo>
                  <a:pt x="1270318" y="6106794"/>
                </a:lnTo>
                <a:lnTo>
                  <a:pt x="1267143" y="6105207"/>
                </a:lnTo>
                <a:lnTo>
                  <a:pt x="1264286" y="6103619"/>
                </a:lnTo>
                <a:lnTo>
                  <a:pt x="1258570" y="6101714"/>
                </a:lnTo>
                <a:lnTo>
                  <a:pt x="1253173" y="6100127"/>
                </a:lnTo>
                <a:lnTo>
                  <a:pt x="1248093" y="6099174"/>
                </a:lnTo>
                <a:lnTo>
                  <a:pt x="1243330" y="6097904"/>
                </a:lnTo>
                <a:lnTo>
                  <a:pt x="1238885" y="6095999"/>
                </a:lnTo>
                <a:lnTo>
                  <a:pt x="1236663" y="6094729"/>
                </a:lnTo>
                <a:lnTo>
                  <a:pt x="1234758" y="6093142"/>
                </a:lnTo>
                <a:lnTo>
                  <a:pt x="1223963" y="6082347"/>
                </a:lnTo>
                <a:lnTo>
                  <a:pt x="1213168" y="6071552"/>
                </a:lnTo>
                <a:lnTo>
                  <a:pt x="1190943" y="6049009"/>
                </a:lnTo>
                <a:lnTo>
                  <a:pt x="1146493" y="6001384"/>
                </a:lnTo>
                <a:lnTo>
                  <a:pt x="1123950" y="5977572"/>
                </a:lnTo>
                <a:lnTo>
                  <a:pt x="1101408" y="5955029"/>
                </a:lnTo>
                <a:lnTo>
                  <a:pt x="1090295" y="5944234"/>
                </a:lnTo>
                <a:lnTo>
                  <a:pt x="1078865" y="5933439"/>
                </a:lnTo>
                <a:lnTo>
                  <a:pt x="1068071" y="5923279"/>
                </a:lnTo>
                <a:lnTo>
                  <a:pt x="1056640" y="5913754"/>
                </a:lnTo>
                <a:lnTo>
                  <a:pt x="1052195" y="5910262"/>
                </a:lnTo>
                <a:lnTo>
                  <a:pt x="1048068" y="5906134"/>
                </a:lnTo>
                <a:lnTo>
                  <a:pt x="1043940" y="5901689"/>
                </a:lnTo>
                <a:lnTo>
                  <a:pt x="1040448" y="5897562"/>
                </a:lnTo>
                <a:lnTo>
                  <a:pt x="1033780" y="5888989"/>
                </a:lnTo>
                <a:lnTo>
                  <a:pt x="1027748" y="5880099"/>
                </a:lnTo>
                <a:lnTo>
                  <a:pt x="1016318" y="5862002"/>
                </a:lnTo>
                <a:lnTo>
                  <a:pt x="1009968" y="5852794"/>
                </a:lnTo>
                <a:lnTo>
                  <a:pt x="1003300" y="5843587"/>
                </a:lnTo>
                <a:lnTo>
                  <a:pt x="960120" y="5788659"/>
                </a:lnTo>
                <a:lnTo>
                  <a:pt x="916940" y="5733732"/>
                </a:lnTo>
                <a:lnTo>
                  <a:pt x="895350" y="5705792"/>
                </a:lnTo>
                <a:lnTo>
                  <a:pt x="874078" y="5677852"/>
                </a:lnTo>
                <a:lnTo>
                  <a:pt x="853123" y="5649594"/>
                </a:lnTo>
                <a:lnTo>
                  <a:pt x="832485" y="5621337"/>
                </a:lnTo>
                <a:lnTo>
                  <a:pt x="811848" y="5592444"/>
                </a:lnTo>
                <a:lnTo>
                  <a:pt x="791845" y="5563552"/>
                </a:lnTo>
                <a:lnTo>
                  <a:pt x="772795" y="5534342"/>
                </a:lnTo>
                <a:lnTo>
                  <a:pt x="754380" y="5505132"/>
                </a:lnTo>
                <a:lnTo>
                  <a:pt x="736600" y="5475604"/>
                </a:lnTo>
                <a:lnTo>
                  <a:pt x="728346" y="5460682"/>
                </a:lnTo>
                <a:lnTo>
                  <a:pt x="720090" y="5445442"/>
                </a:lnTo>
                <a:lnTo>
                  <a:pt x="711518" y="5430202"/>
                </a:lnTo>
                <a:lnTo>
                  <a:pt x="703897" y="5415279"/>
                </a:lnTo>
                <a:lnTo>
                  <a:pt x="696277" y="5399722"/>
                </a:lnTo>
                <a:lnTo>
                  <a:pt x="688975" y="5384482"/>
                </a:lnTo>
                <a:lnTo>
                  <a:pt x="687387" y="5381307"/>
                </a:lnTo>
                <a:lnTo>
                  <a:pt x="686752" y="5378449"/>
                </a:lnTo>
                <a:lnTo>
                  <a:pt x="686117" y="5375274"/>
                </a:lnTo>
                <a:lnTo>
                  <a:pt x="685165" y="5372417"/>
                </a:lnTo>
                <a:lnTo>
                  <a:pt x="684848" y="5365749"/>
                </a:lnTo>
                <a:lnTo>
                  <a:pt x="684848" y="5359399"/>
                </a:lnTo>
                <a:lnTo>
                  <a:pt x="684848" y="5353367"/>
                </a:lnTo>
                <a:lnTo>
                  <a:pt x="684848" y="5347017"/>
                </a:lnTo>
                <a:lnTo>
                  <a:pt x="684531" y="5340984"/>
                </a:lnTo>
                <a:lnTo>
                  <a:pt x="684212" y="5337809"/>
                </a:lnTo>
                <a:lnTo>
                  <a:pt x="683260" y="5334952"/>
                </a:lnTo>
                <a:lnTo>
                  <a:pt x="681037" y="5328284"/>
                </a:lnTo>
                <a:lnTo>
                  <a:pt x="678498" y="5321299"/>
                </a:lnTo>
                <a:lnTo>
                  <a:pt x="675005" y="5315267"/>
                </a:lnTo>
                <a:lnTo>
                  <a:pt x="671830" y="5309234"/>
                </a:lnTo>
                <a:lnTo>
                  <a:pt x="668020" y="5303202"/>
                </a:lnTo>
                <a:lnTo>
                  <a:pt x="663892" y="5297487"/>
                </a:lnTo>
                <a:lnTo>
                  <a:pt x="655003" y="5286374"/>
                </a:lnTo>
                <a:lnTo>
                  <a:pt x="645160" y="5275262"/>
                </a:lnTo>
                <a:lnTo>
                  <a:pt x="635000" y="5264149"/>
                </a:lnTo>
                <a:lnTo>
                  <a:pt x="625158" y="5252084"/>
                </a:lnTo>
                <a:lnTo>
                  <a:pt x="620395" y="5245417"/>
                </a:lnTo>
                <a:lnTo>
                  <a:pt x="615633" y="5238749"/>
                </a:lnTo>
                <a:lnTo>
                  <a:pt x="612140" y="5233987"/>
                </a:lnTo>
                <a:lnTo>
                  <a:pt x="608965" y="5228589"/>
                </a:lnTo>
                <a:lnTo>
                  <a:pt x="606742" y="5223509"/>
                </a:lnTo>
                <a:lnTo>
                  <a:pt x="604838" y="5218747"/>
                </a:lnTo>
                <a:lnTo>
                  <a:pt x="601663" y="5208904"/>
                </a:lnTo>
                <a:lnTo>
                  <a:pt x="598488" y="5200014"/>
                </a:lnTo>
                <a:lnTo>
                  <a:pt x="596582" y="5195252"/>
                </a:lnTo>
                <a:lnTo>
                  <a:pt x="594360" y="5191124"/>
                </a:lnTo>
                <a:lnTo>
                  <a:pt x="591820" y="5186997"/>
                </a:lnTo>
                <a:lnTo>
                  <a:pt x="588645" y="5182869"/>
                </a:lnTo>
                <a:lnTo>
                  <a:pt x="584517" y="5178742"/>
                </a:lnTo>
                <a:lnTo>
                  <a:pt x="580072" y="5174932"/>
                </a:lnTo>
                <a:lnTo>
                  <a:pt x="574357" y="5171122"/>
                </a:lnTo>
                <a:lnTo>
                  <a:pt x="568008" y="5167312"/>
                </a:lnTo>
                <a:lnTo>
                  <a:pt x="565785" y="5165089"/>
                </a:lnTo>
                <a:lnTo>
                  <a:pt x="564197" y="5162867"/>
                </a:lnTo>
                <a:lnTo>
                  <a:pt x="562610" y="5160644"/>
                </a:lnTo>
                <a:lnTo>
                  <a:pt x="561975" y="5158422"/>
                </a:lnTo>
                <a:lnTo>
                  <a:pt x="560705" y="5156199"/>
                </a:lnTo>
                <a:lnTo>
                  <a:pt x="560387" y="5154294"/>
                </a:lnTo>
                <a:lnTo>
                  <a:pt x="560070" y="5150167"/>
                </a:lnTo>
                <a:lnTo>
                  <a:pt x="560387" y="5146039"/>
                </a:lnTo>
                <a:lnTo>
                  <a:pt x="561341" y="5141912"/>
                </a:lnTo>
                <a:lnTo>
                  <a:pt x="562610" y="5138102"/>
                </a:lnTo>
                <a:lnTo>
                  <a:pt x="564197" y="5134292"/>
                </a:lnTo>
                <a:lnTo>
                  <a:pt x="568008" y="5126354"/>
                </a:lnTo>
                <a:lnTo>
                  <a:pt x="569912" y="5122544"/>
                </a:lnTo>
                <a:lnTo>
                  <a:pt x="570865" y="5118734"/>
                </a:lnTo>
                <a:lnTo>
                  <a:pt x="572135" y="5114607"/>
                </a:lnTo>
                <a:lnTo>
                  <a:pt x="572135" y="5110797"/>
                </a:lnTo>
                <a:lnTo>
                  <a:pt x="571818" y="5106669"/>
                </a:lnTo>
                <a:lnTo>
                  <a:pt x="571500" y="5104447"/>
                </a:lnTo>
                <a:lnTo>
                  <a:pt x="570230" y="5102224"/>
                </a:lnTo>
                <a:lnTo>
                  <a:pt x="565785" y="5099049"/>
                </a:lnTo>
                <a:lnTo>
                  <a:pt x="561658" y="5096192"/>
                </a:lnTo>
                <a:lnTo>
                  <a:pt x="557847" y="5092382"/>
                </a:lnTo>
                <a:lnTo>
                  <a:pt x="554037" y="5088889"/>
                </a:lnTo>
                <a:lnTo>
                  <a:pt x="550545" y="5085079"/>
                </a:lnTo>
                <a:lnTo>
                  <a:pt x="547370" y="5080952"/>
                </a:lnTo>
                <a:lnTo>
                  <a:pt x="544195" y="5076824"/>
                </a:lnTo>
                <a:lnTo>
                  <a:pt x="541655" y="5072379"/>
                </a:lnTo>
                <a:lnTo>
                  <a:pt x="536257" y="5063807"/>
                </a:lnTo>
                <a:lnTo>
                  <a:pt x="531495" y="5054282"/>
                </a:lnTo>
                <a:lnTo>
                  <a:pt x="526732" y="5044439"/>
                </a:lnTo>
                <a:lnTo>
                  <a:pt x="522288" y="5034597"/>
                </a:lnTo>
                <a:lnTo>
                  <a:pt x="517842" y="5024754"/>
                </a:lnTo>
                <a:lnTo>
                  <a:pt x="513397" y="5014594"/>
                </a:lnTo>
                <a:lnTo>
                  <a:pt x="508318" y="5005387"/>
                </a:lnTo>
                <a:lnTo>
                  <a:pt x="502603" y="4995862"/>
                </a:lnTo>
                <a:lnTo>
                  <a:pt x="499745" y="4991417"/>
                </a:lnTo>
                <a:lnTo>
                  <a:pt x="496252" y="4986654"/>
                </a:lnTo>
                <a:lnTo>
                  <a:pt x="493077" y="4982209"/>
                </a:lnTo>
                <a:lnTo>
                  <a:pt x="489585" y="4978082"/>
                </a:lnTo>
                <a:lnTo>
                  <a:pt x="485458" y="4974272"/>
                </a:lnTo>
                <a:lnTo>
                  <a:pt x="481331" y="4970144"/>
                </a:lnTo>
                <a:lnTo>
                  <a:pt x="476567" y="4966652"/>
                </a:lnTo>
                <a:lnTo>
                  <a:pt x="472123" y="4963159"/>
                </a:lnTo>
                <a:lnTo>
                  <a:pt x="470535" y="4960619"/>
                </a:lnTo>
                <a:lnTo>
                  <a:pt x="469900" y="4958714"/>
                </a:lnTo>
                <a:lnTo>
                  <a:pt x="470217" y="4956492"/>
                </a:lnTo>
                <a:lnTo>
                  <a:pt x="471805" y="4955222"/>
                </a:lnTo>
                <a:lnTo>
                  <a:pt x="473710" y="4953317"/>
                </a:lnTo>
                <a:lnTo>
                  <a:pt x="475933" y="4951729"/>
                </a:lnTo>
                <a:lnTo>
                  <a:pt x="479108" y="4950459"/>
                </a:lnTo>
                <a:lnTo>
                  <a:pt x="482283" y="4949507"/>
                </a:lnTo>
                <a:lnTo>
                  <a:pt x="485775" y="4948554"/>
                </a:lnTo>
                <a:lnTo>
                  <a:pt x="489585" y="4948237"/>
                </a:lnTo>
                <a:lnTo>
                  <a:pt x="493395" y="4948237"/>
                </a:lnTo>
                <a:lnTo>
                  <a:pt x="497205" y="4948554"/>
                </a:lnTo>
                <a:lnTo>
                  <a:pt x="500697" y="4949189"/>
                </a:lnTo>
                <a:lnTo>
                  <a:pt x="504190" y="4950142"/>
                </a:lnTo>
                <a:lnTo>
                  <a:pt x="507365" y="4951729"/>
                </a:lnTo>
                <a:lnTo>
                  <a:pt x="510222" y="4953634"/>
                </a:lnTo>
                <a:lnTo>
                  <a:pt x="498158" y="4930139"/>
                </a:lnTo>
                <a:lnTo>
                  <a:pt x="486092" y="4906962"/>
                </a:lnTo>
                <a:lnTo>
                  <a:pt x="479108" y="4904104"/>
                </a:lnTo>
                <a:lnTo>
                  <a:pt x="471805" y="4902199"/>
                </a:lnTo>
                <a:lnTo>
                  <a:pt x="465138" y="4901564"/>
                </a:lnTo>
                <a:lnTo>
                  <a:pt x="458153" y="4901247"/>
                </a:lnTo>
                <a:lnTo>
                  <a:pt x="452120" y="4901564"/>
                </a:lnTo>
                <a:lnTo>
                  <a:pt x="449580" y="4902199"/>
                </a:lnTo>
                <a:lnTo>
                  <a:pt x="447357" y="4903152"/>
                </a:lnTo>
                <a:lnTo>
                  <a:pt x="445135" y="4903787"/>
                </a:lnTo>
                <a:lnTo>
                  <a:pt x="443230" y="4905057"/>
                </a:lnTo>
                <a:lnTo>
                  <a:pt x="441643" y="4906009"/>
                </a:lnTo>
                <a:lnTo>
                  <a:pt x="440055" y="4907597"/>
                </a:lnTo>
                <a:lnTo>
                  <a:pt x="437197" y="4894262"/>
                </a:lnTo>
                <a:lnTo>
                  <a:pt x="433705" y="4880292"/>
                </a:lnTo>
                <a:lnTo>
                  <a:pt x="430212" y="4866957"/>
                </a:lnTo>
                <a:lnTo>
                  <a:pt x="428943" y="4859972"/>
                </a:lnTo>
                <a:lnTo>
                  <a:pt x="427990" y="4853304"/>
                </a:lnTo>
                <a:lnTo>
                  <a:pt x="427355" y="4846954"/>
                </a:lnTo>
                <a:lnTo>
                  <a:pt x="427037" y="4840287"/>
                </a:lnTo>
                <a:lnTo>
                  <a:pt x="427037" y="4833937"/>
                </a:lnTo>
                <a:lnTo>
                  <a:pt x="427990" y="4827587"/>
                </a:lnTo>
                <a:lnTo>
                  <a:pt x="429577" y="4821554"/>
                </a:lnTo>
                <a:lnTo>
                  <a:pt x="431800" y="4815522"/>
                </a:lnTo>
                <a:lnTo>
                  <a:pt x="435293" y="4809807"/>
                </a:lnTo>
                <a:lnTo>
                  <a:pt x="437197" y="4807267"/>
                </a:lnTo>
                <a:lnTo>
                  <a:pt x="439420" y="4804092"/>
                </a:lnTo>
                <a:lnTo>
                  <a:pt x="436245" y="4795519"/>
                </a:lnTo>
                <a:lnTo>
                  <a:pt x="433705" y="4786629"/>
                </a:lnTo>
                <a:lnTo>
                  <a:pt x="429260" y="4783454"/>
                </a:lnTo>
                <a:lnTo>
                  <a:pt x="425450" y="4779962"/>
                </a:lnTo>
                <a:lnTo>
                  <a:pt x="421640" y="4776152"/>
                </a:lnTo>
                <a:lnTo>
                  <a:pt x="418783" y="4771707"/>
                </a:lnTo>
                <a:lnTo>
                  <a:pt x="415925" y="4767579"/>
                </a:lnTo>
                <a:lnTo>
                  <a:pt x="413385" y="4762817"/>
                </a:lnTo>
                <a:lnTo>
                  <a:pt x="411481" y="4757737"/>
                </a:lnTo>
                <a:lnTo>
                  <a:pt x="409575" y="4752657"/>
                </a:lnTo>
                <a:lnTo>
                  <a:pt x="407670" y="4747259"/>
                </a:lnTo>
                <a:lnTo>
                  <a:pt x="406400" y="4741862"/>
                </a:lnTo>
                <a:lnTo>
                  <a:pt x="403860" y="4730749"/>
                </a:lnTo>
                <a:lnTo>
                  <a:pt x="399415" y="4707572"/>
                </a:lnTo>
                <a:lnTo>
                  <a:pt x="397192" y="4696459"/>
                </a:lnTo>
                <a:lnTo>
                  <a:pt x="394017" y="4685664"/>
                </a:lnTo>
                <a:lnTo>
                  <a:pt x="392113" y="4680584"/>
                </a:lnTo>
                <a:lnTo>
                  <a:pt x="390207" y="4675504"/>
                </a:lnTo>
                <a:lnTo>
                  <a:pt x="387985" y="4671059"/>
                </a:lnTo>
                <a:lnTo>
                  <a:pt x="385445" y="4666614"/>
                </a:lnTo>
                <a:lnTo>
                  <a:pt x="382905" y="4662487"/>
                </a:lnTo>
                <a:lnTo>
                  <a:pt x="379413" y="4658677"/>
                </a:lnTo>
                <a:lnTo>
                  <a:pt x="375603" y="4655184"/>
                </a:lnTo>
                <a:lnTo>
                  <a:pt x="371476" y="4652327"/>
                </a:lnTo>
                <a:lnTo>
                  <a:pt x="367030" y="4649469"/>
                </a:lnTo>
                <a:lnTo>
                  <a:pt x="361633" y="4647247"/>
                </a:lnTo>
                <a:lnTo>
                  <a:pt x="355918" y="4645659"/>
                </a:lnTo>
                <a:lnTo>
                  <a:pt x="349885" y="4644389"/>
                </a:lnTo>
                <a:lnTo>
                  <a:pt x="347027" y="4642167"/>
                </a:lnTo>
                <a:lnTo>
                  <a:pt x="345123" y="4639309"/>
                </a:lnTo>
                <a:lnTo>
                  <a:pt x="343852" y="4636452"/>
                </a:lnTo>
                <a:lnTo>
                  <a:pt x="343535" y="4633594"/>
                </a:lnTo>
                <a:lnTo>
                  <a:pt x="343852" y="4630737"/>
                </a:lnTo>
                <a:lnTo>
                  <a:pt x="345123" y="4628197"/>
                </a:lnTo>
                <a:lnTo>
                  <a:pt x="346710" y="4625022"/>
                </a:lnTo>
                <a:lnTo>
                  <a:pt x="347980" y="4622482"/>
                </a:lnTo>
                <a:lnTo>
                  <a:pt x="351790" y="4617084"/>
                </a:lnTo>
                <a:lnTo>
                  <a:pt x="355600" y="4612322"/>
                </a:lnTo>
                <a:lnTo>
                  <a:pt x="358775" y="4608512"/>
                </a:lnTo>
                <a:lnTo>
                  <a:pt x="359093" y="4606607"/>
                </a:lnTo>
                <a:lnTo>
                  <a:pt x="359093" y="4605337"/>
                </a:lnTo>
                <a:lnTo>
                  <a:pt x="358775" y="4604067"/>
                </a:lnTo>
                <a:lnTo>
                  <a:pt x="357822" y="4602797"/>
                </a:lnTo>
                <a:lnTo>
                  <a:pt x="355283" y="4600574"/>
                </a:lnTo>
                <a:lnTo>
                  <a:pt x="351473" y="4598352"/>
                </a:lnTo>
                <a:lnTo>
                  <a:pt x="347662" y="4596129"/>
                </a:lnTo>
                <a:lnTo>
                  <a:pt x="343535" y="4593907"/>
                </a:lnTo>
                <a:lnTo>
                  <a:pt x="339725" y="4590414"/>
                </a:lnTo>
                <a:lnTo>
                  <a:pt x="337820" y="4588509"/>
                </a:lnTo>
                <a:lnTo>
                  <a:pt x="336867" y="4586604"/>
                </a:lnTo>
                <a:lnTo>
                  <a:pt x="335598" y="4584382"/>
                </a:lnTo>
                <a:lnTo>
                  <a:pt x="334963" y="4582159"/>
                </a:lnTo>
                <a:lnTo>
                  <a:pt x="331470" y="4562792"/>
                </a:lnTo>
                <a:lnTo>
                  <a:pt x="328613" y="4540884"/>
                </a:lnTo>
                <a:lnTo>
                  <a:pt x="325120" y="4517072"/>
                </a:lnTo>
                <a:lnTo>
                  <a:pt x="321628" y="4491989"/>
                </a:lnTo>
                <a:lnTo>
                  <a:pt x="317182" y="4465954"/>
                </a:lnTo>
                <a:lnTo>
                  <a:pt x="314961" y="4452937"/>
                </a:lnTo>
                <a:lnTo>
                  <a:pt x="312420" y="4440554"/>
                </a:lnTo>
                <a:lnTo>
                  <a:pt x="309245" y="4428172"/>
                </a:lnTo>
                <a:lnTo>
                  <a:pt x="305753" y="4415789"/>
                </a:lnTo>
                <a:lnTo>
                  <a:pt x="302578" y="4404042"/>
                </a:lnTo>
                <a:lnTo>
                  <a:pt x="298450" y="4392612"/>
                </a:lnTo>
                <a:lnTo>
                  <a:pt x="295910" y="4386579"/>
                </a:lnTo>
                <a:lnTo>
                  <a:pt x="292418" y="4379594"/>
                </a:lnTo>
                <a:lnTo>
                  <a:pt x="288291" y="4372292"/>
                </a:lnTo>
                <a:lnTo>
                  <a:pt x="285750" y="4368482"/>
                </a:lnTo>
                <a:lnTo>
                  <a:pt x="283210" y="4364672"/>
                </a:lnTo>
                <a:lnTo>
                  <a:pt x="280352" y="4361814"/>
                </a:lnTo>
                <a:lnTo>
                  <a:pt x="277495" y="4358639"/>
                </a:lnTo>
                <a:lnTo>
                  <a:pt x="274320" y="4356099"/>
                </a:lnTo>
                <a:lnTo>
                  <a:pt x="271145" y="4353877"/>
                </a:lnTo>
                <a:lnTo>
                  <a:pt x="267652" y="4352607"/>
                </a:lnTo>
                <a:lnTo>
                  <a:pt x="264477" y="4351654"/>
                </a:lnTo>
                <a:lnTo>
                  <a:pt x="260985" y="4351654"/>
                </a:lnTo>
                <a:lnTo>
                  <a:pt x="257175" y="4352289"/>
                </a:lnTo>
                <a:lnTo>
                  <a:pt x="257175" y="4350067"/>
                </a:lnTo>
                <a:lnTo>
                  <a:pt x="257175" y="4348162"/>
                </a:lnTo>
                <a:lnTo>
                  <a:pt x="257810" y="4346257"/>
                </a:lnTo>
                <a:lnTo>
                  <a:pt x="259080" y="4344669"/>
                </a:lnTo>
                <a:lnTo>
                  <a:pt x="260985" y="4342764"/>
                </a:lnTo>
                <a:lnTo>
                  <a:pt x="262573" y="4341812"/>
                </a:lnTo>
                <a:lnTo>
                  <a:pt x="267017" y="4339272"/>
                </a:lnTo>
                <a:lnTo>
                  <a:pt x="272415" y="4336414"/>
                </a:lnTo>
                <a:lnTo>
                  <a:pt x="277812" y="4334192"/>
                </a:lnTo>
                <a:lnTo>
                  <a:pt x="283210" y="4331969"/>
                </a:lnTo>
                <a:lnTo>
                  <a:pt x="288608" y="4329747"/>
                </a:lnTo>
                <a:lnTo>
                  <a:pt x="282892" y="4320539"/>
                </a:lnTo>
                <a:lnTo>
                  <a:pt x="277495" y="4311649"/>
                </a:lnTo>
                <a:lnTo>
                  <a:pt x="272415" y="4303077"/>
                </a:lnTo>
                <a:lnTo>
                  <a:pt x="267652" y="4293869"/>
                </a:lnTo>
                <a:lnTo>
                  <a:pt x="263525" y="4285297"/>
                </a:lnTo>
                <a:lnTo>
                  <a:pt x="259715" y="4276407"/>
                </a:lnTo>
                <a:lnTo>
                  <a:pt x="256223" y="4268152"/>
                </a:lnTo>
                <a:lnTo>
                  <a:pt x="253047" y="4259579"/>
                </a:lnTo>
                <a:lnTo>
                  <a:pt x="250507" y="4251324"/>
                </a:lnTo>
                <a:lnTo>
                  <a:pt x="248286" y="4242434"/>
                </a:lnTo>
                <a:lnTo>
                  <a:pt x="246380" y="4234179"/>
                </a:lnTo>
                <a:lnTo>
                  <a:pt x="244792" y="4225607"/>
                </a:lnTo>
                <a:lnTo>
                  <a:pt x="243522" y="4217352"/>
                </a:lnTo>
                <a:lnTo>
                  <a:pt x="242888" y="4209097"/>
                </a:lnTo>
                <a:lnTo>
                  <a:pt x="242570" y="4200207"/>
                </a:lnTo>
                <a:lnTo>
                  <a:pt x="242253" y="4191634"/>
                </a:lnTo>
                <a:lnTo>
                  <a:pt x="241618" y="4190047"/>
                </a:lnTo>
                <a:lnTo>
                  <a:pt x="240665" y="4189094"/>
                </a:lnTo>
                <a:lnTo>
                  <a:pt x="239395" y="4187824"/>
                </a:lnTo>
                <a:lnTo>
                  <a:pt x="238125" y="4187189"/>
                </a:lnTo>
                <a:lnTo>
                  <a:pt x="236537" y="4186872"/>
                </a:lnTo>
                <a:lnTo>
                  <a:pt x="234951" y="4186872"/>
                </a:lnTo>
                <a:lnTo>
                  <a:pt x="231140" y="4186872"/>
                </a:lnTo>
                <a:lnTo>
                  <a:pt x="227330" y="4187507"/>
                </a:lnTo>
                <a:lnTo>
                  <a:pt x="223202" y="4188142"/>
                </a:lnTo>
                <a:lnTo>
                  <a:pt x="219075" y="4189094"/>
                </a:lnTo>
                <a:lnTo>
                  <a:pt x="215265" y="4189412"/>
                </a:lnTo>
                <a:lnTo>
                  <a:pt x="216218" y="4185284"/>
                </a:lnTo>
                <a:lnTo>
                  <a:pt x="216852" y="4181474"/>
                </a:lnTo>
                <a:lnTo>
                  <a:pt x="217170" y="4174172"/>
                </a:lnTo>
                <a:lnTo>
                  <a:pt x="216852" y="4167822"/>
                </a:lnTo>
                <a:lnTo>
                  <a:pt x="215583" y="4161789"/>
                </a:lnTo>
                <a:lnTo>
                  <a:pt x="214312" y="4156074"/>
                </a:lnTo>
                <a:lnTo>
                  <a:pt x="212725" y="4151312"/>
                </a:lnTo>
                <a:lnTo>
                  <a:pt x="208915" y="4141787"/>
                </a:lnTo>
                <a:lnTo>
                  <a:pt x="207010" y="4137342"/>
                </a:lnTo>
                <a:lnTo>
                  <a:pt x="206058" y="4132897"/>
                </a:lnTo>
                <a:lnTo>
                  <a:pt x="205106" y="4128452"/>
                </a:lnTo>
                <a:lnTo>
                  <a:pt x="205106" y="4123689"/>
                </a:lnTo>
                <a:lnTo>
                  <a:pt x="205106" y="4121467"/>
                </a:lnTo>
                <a:lnTo>
                  <a:pt x="206058" y="4118927"/>
                </a:lnTo>
                <a:lnTo>
                  <a:pt x="206692" y="4116387"/>
                </a:lnTo>
                <a:lnTo>
                  <a:pt x="207327" y="4113529"/>
                </a:lnTo>
                <a:lnTo>
                  <a:pt x="208915" y="4110989"/>
                </a:lnTo>
                <a:lnTo>
                  <a:pt x="210502" y="4108449"/>
                </a:lnTo>
                <a:lnTo>
                  <a:pt x="214948" y="4102417"/>
                </a:lnTo>
                <a:lnTo>
                  <a:pt x="214630" y="4097972"/>
                </a:lnTo>
                <a:lnTo>
                  <a:pt x="213995" y="4095114"/>
                </a:lnTo>
                <a:lnTo>
                  <a:pt x="212725" y="4092574"/>
                </a:lnTo>
                <a:lnTo>
                  <a:pt x="210820" y="4090669"/>
                </a:lnTo>
                <a:lnTo>
                  <a:pt x="208915" y="4089399"/>
                </a:lnTo>
                <a:lnTo>
                  <a:pt x="206375" y="4088447"/>
                </a:lnTo>
                <a:lnTo>
                  <a:pt x="204152" y="4087812"/>
                </a:lnTo>
                <a:lnTo>
                  <a:pt x="200977" y="4087177"/>
                </a:lnTo>
                <a:lnTo>
                  <a:pt x="195263" y="4086859"/>
                </a:lnTo>
                <a:lnTo>
                  <a:pt x="192723" y="4086542"/>
                </a:lnTo>
                <a:lnTo>
                  <a:pt x="190182" y="4085589"/>
                </a:lnTo>
                <a:lnTo>
                  <a:pt x="187960" y="4084954"/>
                </a:lnTo>
                <a:lnTo>
                  <a:pt x="186055" y="4083367"/>
                </a:lnTo>
                <a:lnTo>
                  <a:pt x="184150" y="4081462"/>
                </a:lnTo>
                <a:lnTo>
                  <a:pt x="182880" y="4078922"/>
                </a:lnTo>
                <a:lnTo>
                  <a:pt x="184150" y="4073524"/>
                </a:lnTo>
                <a:lnTo>
                  <a:pt x="185103" y="4067809"/>
                </a:lnTo>
                <a:lnTo>
                  <a:pt x="186372" y="4061459"/>
                </a:lnTo>
                <a:lnTo>
                  <a:pt x="186690" y="4055109"/>
                </a:lnTo>
                <a:lnTo>
                  <a:pt x="187007" y="4048442"/>
                </a:lnTo>
                <a:lnTo>
                  <a:pt x="187325" y="4041139"/>
                </a:lnTo>
                <a:lnTo>
                  <a:pt x="187007" y="4026217"/>
                </a:lnTo>
                <a:lnTo>
                  <a:pt x="186055" y="4010342"/>
                </a:lnTo>
                <a:lnTo>
                  <a:pt x="183515" y="3994149"/>
                </a:lnTo>
                <a:lnTo>
                  <a:pt x="180975" y="3977322"/>
                </a:lnTo>
                <a:lnTo>
                  <a:pt x="177482" y="3961129"/>
                </a:lnTo>
                <a:lnTo>
                  <a:pt x="174942" y="3950652"/>
                </a:lnTo>
                <a:lnTo>
                  <a:pt x="171132" y="3938269"/>
                </a:lnTo>
                <a:lnTo>
                  <a:pt x="166687" y="3925252"/>
                </a:lnTo>
                <a:lnTo>
                  <a:pt x="161925" y="3912552"/>
                </a:lnTo>
                <a:lnTo>
                  <a:pt x="152400" y="3888739"/>
                </a:lnTo>
                <a:lnTo>
                  <a:pt x="145098" y="3872229"/>
                </a:lnTo>
                <a:lnTo>
                  <a:pt x="143827" y="3868419"/>
                </a:lnTo>
                <a:lnTo>
                  <a:pt x="141287" y="3864609"/>
                </a:lnTo>
                <a:lnTo>
                  <a:pt x="136842" y="3857624"/>
                </a:lnTo>
                <a:lnTo>
                  <a:pt x="131127" y="3850322"/>
                </a:lnTo>
                <a:lnTo>
                  <a:pt x="126048" y="3843654"/>
                </a:lnTo>
                <a:lnTo>
                  <a:pt x="120332" y="3836669"/>
                </a:lnTo>
                <a:lnTo>
                  <a:pt x="115253" y="3830002"/>
                </a:lnTo>
                <a:lnTo>
                  <a:pt x="113030" y="3826192"/>
                </a:lnTo>
                <a:lnTo>
                  <a:pt x="110807" y="3822699"/>
                </a:lnTo>
                <a:lnTo>
                  <a:pt x="109220" y="3819524"/>
                </a:lnTo>
                <a:lnTo>
                  <a:pt x="107950" y="3815714"/>
                </a:lnTo>
                <a:lnTo>
                  <a:pt x="103822" y="3801744"/>
                </a:lnTo>
                <a:lnTo>
                  <a:pt x="100012" y="3787774"/>
                </a:lnTo>
                <a:lnTo>
                  <a:pt x="96203" y="3773804"/>
                </a:lnTo>
                <a:lnTo>
                  <a:pt x="93028" y="3759517"/>
                </a:lnTo>
                <a:lnTo>
                  <a:pt x="90170" y="3745547"/>
                </a:lnTo>
                <a:lnTo>
                  <a:pt x="87630" y="3731259"/>
                </a:lnTo>
                <a:lnTo>
                  <a:pt x="85091" y="3717289"/>
                </a:lnTo>
                <a:lnTo>
                  <a:pt x="82868" y="3703319"/>
                </a:lnTo>
                <a:lnTo>
                  <a:pt x="79058" y="3675379"/>
                </a:lnTo>
                <a:lnTo>
                  <a:pt x="76517" y="3648392"/>
                </a:lnTo>
                <a:lnTo>
                  <a:pt x="74295" y="3622039"/>
                </a:lnTo>
                <a:lnTo>
                  <a:pt x="72708" y="3596322"/>
                </a:lnTo>
                <a:lnTo>
                  <a:pt x="72073" y="3590924"/>
                </a:lnTo>
                <a:lnTo>
                  <a:pt x="71437" y="3585209"/>
                </a:lnTo>
                <a:lnTo>
                  <a:pt x="68898" y="3573462"/>
                </a:lnTo>
                <a:lnTo>
                  <a:pt x="65723" y="3562032"/>
                </a:lnTo>
                <a:lnTo>
                  <a:pt x="61913" y="3550919"/>
                </a:lnTo>
                <a:lnTo>
                  <a:pt x="53657" y="3528694"/>
                </a:lnTo>
                <a:lnTo>
                  <a:pt x="49847" y="3517582"/>
                </a:lnTo>
                <a:lnTo>
                  <a:pt x="46038" y="3506787"/>
                </a:lnTo>
                <a:lnTo>
                  <a:pt x="42863" y="3495992"/>
                </a:lnTo>
                <a:lnTo>
                  <a:pt x="40322" y="3485514"/>
                </a:lnTo>
                <a:lnTo>
                  <a:pt x="39688" y="3480752"/>
                </a:lnTo>
                <a:lnTo>
                  <a:pt x="39370" y="3475354"/>
                </a:lnTo>
                <a:lnTo>
                  <a:pt x="38735" y="3470592"/>
                </a:lnTo>
                <a:lnTo>
                  <a:pt x="38735" y="3465512"/>
                </a:lnTo>
                <a:lnTo>
                  <a:pt x="39688" y="3460749"/>
                </a:lnTo>
                <a:lnTo>
                  <a:pt x="40322" y="3455669"/>
                </a:lnTo>
                <a:lnTo>
                  <a:pt x="41592" y="3450907"/>
                </a:lnTo>
                <a:lnTo>
                  <a:pt x="43497" y="3446462"/>
                </a:lnTo>
                <a:lnTo>
                  <a:pt x="45720" y="3441382"/>
                </a:lnTo>
                <a:lnTo>
                  <a:pt x="48260" y="3436937"/>
                </a:lnTo>
                <a:lnTo>
                  <a:pt x="51435" y="3432492"/>
                </a:lnTo>
                <a:lnTo>
                  <a:pt x="54927" y="3427729"/>
                </a:lnTo>
                <a:lnTo>
                  <a:pt x="53975" y="3424872"/>
                </a:lnTo>
                <a:lnTo>
                  <a:pt x="52388" y="3421697"/>
                </a:lnTo>
                <a:lnTo>
                  <a:pt x="50800" y="3419157"/>
                </a:lnTo>
                <a:lnTo>
                  <a:pt x="48895" y="3416935"/>
                </a:lnTo>
                <a:lnTo>
                  <a:pt x="44450" y="3412490"/>
                </a:lnTo>
                <a:lnTo>
                  <a:pt x="40322" y="3408362"/>
                </a:lnTo>
                <a:lnTo>
                  <a:pt x="35878" y="3403600"/>
                </a:lnTo>
                <a:lnTo>
                  <a:pt x="33972" y="3401377"/>
                </a:lnTo>
                <a:lnTo>
                  <a:pt x="32068" y="3399155"/>
                </a:lnTo>
                <a:lnTo>
                  <a:pt x="30162" y="3396614"/>
                </a:lnTo>
                <a:lnTo>
                  <a:pt x="28893" y="3394074"/>
                </a:lnTo>
                <a:lnTo>
                  <a:pt x="27940" y="3390899"/>
                </a:lnTo>
                <a:lnTo>
                  <a:pt x="27305" y="3387407"/>
                </a:lnTo>
                <a:lnTo>
                  <a:pt x="26670" y="3384550"/>
                </a:lnTo>
                <a:lnTo>
                  <a:pt x="26670" y="3382009"/>
                </a:lnTo>
                <a:lnTo>
                  <a:pt x="27305" y="3379152"/>
                </a:lnTo>
                <a:lnTo>
                  <a:pt x="27940" y="3376930"/>
                </a:lnTo>
                <a:lnTo>
                  <a:pt x="28576" y="3375024"/>
                </a:lnTo>
                <a:lnTo>
                  <a:pt x="29845" y="3373119"/>
                </a:lnTo>
                <a:lnTo>
                  <a:pt x="32068" y="3369310"/>
                </a:lnTo>
                <a:lnTo>
                  <a:pt x="34290" y="3366453"/>
                </a:lnTo>
                <a:lnTo>
                  <a:pt x="36195" y="3362959"/>
                </a:lnTo>
                <a:lnTo>
                  <a:pt x="36830" y="3361055"/>
                </a:lnTo>
                <a:lnTo>
                  <a:pt x="37465" y="3359150"/>
                </a:lnTo>
                <a:lnTo>
                  <a:pt x="37465" y="3356927"/>
                </a:lnTo>
                <a:lnTo>
                  <a:pt x="36830" y="3354705"/>
                </a:lnTo>
                <a:lnTo>
                  <a:pt x="35878" y="3350260"/>
                </a:lnTo>
                <a:lnTo>
                  <a:pt x="34290" y="3345179"/>
                </a:lnTo>
                <a:lnTo>
                  <a:pt x="30480" y="3335019"/>
                </a:lnTo>
                <a:lnTo>
                  <a:pt x="21590" y="3313430"/>
                </a:lnTo>
                <a:lnTo>
                  <a:pt x="16827" y="3302634"/>
                </a:lnTo>
                <a:lnTo>
                  <a:pt x="13335" y="3291205"/>
                </a:lnTo>
                <a:lnTo>
                  <a:pt x="11747" y="3286125"/>
                </a:lnTo>
                <a:lnTo>
                  <a:pt x="10160" y="3280727"/>
                </a:lnTo>
                <a:lnTo>
                  <a:pt x="9525" y="3275330"/>
                </a:lnTo>
                <a:lnTo>
                  <a:pt x="8573" y="3270250"/>
                </a:lnTo>
                <a:lnTo>
                  <a:pt x="7937" y="3258820"/>
                </a:lnTo>
                <a:lnTo>
                  <a:pt x="7937" y="3247708"/>
                </a:lnTo>
                <a:lnTo>
                  <a:pt x="8573" y="3236277"/>
                </a:lnTo>
                <a:lnTo>
                  <a:pt x="9525" y="3224848"/>
                </a:lnTo>
                <a:lnTo>
                  <a:pt x="10477" y="3213735"/>
                </a:lnTo>
                <a:lnTo>
                  <a:pt x="11747" y="3202623"/>
                </a:lnTo>
                <a:lnTo>
                  <a:pt x="14605" y="3180080"/>
                </a:lnTo>
                <a:lnTo>
                  <a:pt x="17780" y="3157537"/>
                </a:lnTo>
                <a:lnTo>
                  <a:pt x="19368" y="3145790"/>
                </a:lnTo>
                <a:lnTo>
                  <a:pt x="20002" y="3134360"/>
                </a:lnTo>
                <a:lnTo>
                  <a:pt x="20637" y="3122613"/>
                </a:lnTo>
                <a:lnTo>
                  <a:pt x="21272" y="3111183"/>
                </a:lnTo>
                <a:lnTo>
                  <a:pt x="20637" y="3099436"/>
                </a:lnTo>
                <a:lnTo>
                  <a:pt x="20002" y="3087371"/>
                </a:lnTo>
                <a:lnTo>
                  <a:pt x="18733" y="3081655"/>
                </a:lnTo>
                <a:lnTo>
                  <a:pt x="17462" y="3077211"/>
                </a:lnTo>
                <a:lnTo>
                  <a:pt x="15558" y="3073400"/>
                </a:lnTo>
                <a:lnTo>
                  <a:pt x="13652" y="3069908"/>
                </a:lnTo>
                <a:lnTo>
                  <a:pt x="11747" y="3066416"/>
                </a:lnTo>
                <a:lnTo>
                  <a:pt x="9842" y="3063240"/>
                </a:lnTo>
                <a:lnTo>
                  <a:pt x="8573" y="3059430"/>
                </a:lnTo>
                <a:lnTo>
                  <a:pt x="7937" y="3054986"/>
                </a:lnTo>
                <a:lnTo>
                  <a:pt x="7937" y="3051492"/>
                </a:lnTo>
                <a:lnTo>
                  <a:pt x="8255" y="3048000"/>
                </a:lnTo>
                <a:lnTo>
                  <a:pt x="9208" y="3044508"/>
                </a:lnTo>
                <a:lnTo>
                  <a:pt x="9842" y="3041332"/>
                </a:lnTo>
                <a:lnTo>
                  <a:pt x="12065" y="3034348"/>
                </a:lnTo>
                <a:lnTo>
                  <a:pt x="14605" y="3027680"/>
                </a:lnTo>
                <a:lnTo>
                  <a:pt x="17462" y="3021330"/>
                </a:lnTo>
                <a:lnTo>
                  <a:pt x="19685" y="3014345"/>
                </a:lnTo>
                <a:lnTo>
                  <a:pt x="21590" y="3007995"/>
                </a:lnTo>
                <a:lnTo>
                  <a:pt x="21908" y="3004820"/>
                </a:lnTo>
                <a:lnTo>
                  <a:pt x="22225" y="3001328"/>
                </a:lnTo>
                <a:lnTo>
                  <a:pt x="22225" y="2998788"/>
                </a:lnTo>
                <a:lnTo>
                  <a:pt x="21590" y="2995930"/>
                </a:lnTo>
                <a:lnTo>
                  <a:pt x="20320" y="2993390"/>
                </a:lnTo>
                <a:lnTo>
                  <a:pt x="19368" y="2990215"/>
                </a:lnTo>
                <a:lnTo>
                  <a:pt x="15875" y="2984818"/>
                </a:lnTo>
                <a:lnTo>
                  <a:pt x="11747" y="2978785"/>
                </a:lnTo>
                <a:lnTo>
                  <a:pt x="7937" y="2973070"/>
                </a:lnTo>
                <a:lnTo>
                  <a:pt x="4127" y="2967355"/>
                </a:lnTo>
                <a:lnTo>
                  <a:pt x="2540" y="2964815"/>
                </a:lnTo>
                <a:lnTo>
                  <a:pt x="1587" y="2961958"/>
                </a:lnTo>
                <a:lnTo>
                  <a:pt x="317" y="2959418"/>
                </a:lnTo>
                <a:lnTo>
                  <a:pt x="0" y="2956878"/>
                </a:lnTo>
                <a:lnTo>
                  <a:pt x="0" y="2955608"/>
                </a:lnTo>
                <a:lnTo>
                  <a:pt x="317" y="2954655"/>
                </a:lnTo>
                <a:lnTo>
                  <a:pt x="1906" y="2951163"/>
                </a:lnTo>
                <a:lnTo>
                  <a:pt x="6667" y="2943543"/>
                </a:lnTo>
                <a:lnTo>
                  <a:pt x="9525" y="2939098"/>
                </a:lnTo>
                <a:lnTo>
                  <a:pt x="11747" y="2934653"/>
                </a:lnTo>
                <a:lnTo>
                  <a:pt x="13652" y="2929890"/>
                </a:lnTo>
                <a:lnTo>
                  <a:pt x="14287" y="2927350"/>
                </a:lnTo>
                <a:lnTo>
                  <a:pt x="14605" y="2925128"/>
                </a:lnTo>
                <a:lnTo>
                  <a:pt x="14605" y="2921635"/>
                </a:lnTo>
                <a:lnTo>
                  <a:pt x="14605" y="2918778"/>
                </a:lnTo>
                <a:lnTo>
                  <a:pt x="14287" y="2915603"/>
                </a:lnTo>
                <a:lnTo>
                  <a:pt x="13652" y="2913063"/>
                </a:lnTo>
                <a:lnTo>
                  <a:pt x="12065" y="2907983"/>
                </a:lnTo>
                <a:lnTo>
                  <a:pt x="10160" y="2903538"/>
                </a:lnTo>
                <a:lnTo>
                  <a:pt x="7937" y="2899093"/>
                </a:lnTo>
                <a:lnTo>
                  <a:pt x="6033" y="2893695"/>
                </a:lnTo>
                <a:lnTo>
                  <a:pt x="5715" y="2891155"/>
                </a:lnTo>
                <a:lnTo>
                  <a:pt x="5398" y="2887980"/>
                </a:lnTo>
                <a:lnTo>
                  <a:pt x="4762" y="2884805"/>
                </a:lnTo>
                <a:lnTo>
                  <a:pt x="4762" y="2880996"/>
                </a:lnTo>
                <a:lnTo>
                  <a:pt x="6667" y="2865120"/>
                </a:lnTo>
                <a:lnTo>
                  <a:pt x="9208" y="2849245"/>
                </a:lnTo>
                <a:lnTo>
                  <a:pt x="13652" y="2817177"/>
                </a:lnTo>
                <a:lnTo>
                  <a:pt x="23812" y="2753043"/>
                </a:lnTo>
                <a:lnTo>
                  <a:pt x="28257" y="2721928"/>
                </a:lnTo>
                <a:lnTo>
                  <a:pt x="30480" y="2706370"/>
                </a:lnTo>
                <a:lnTo>
                  <a:pt x="32068" y="2690812"/>
                </a:lnTo>
                <a:lnTo>
                  <a:pt x="33655" y="2675890"/>
                </a:lnTo>
                <a:lnTo>
                  <a:pt x="34607" y="2660650"/>
                </a:lnTo>
                <a:lnTo>
                  <a:pt x="35560" y="2646362"/>
                </a:lnTo>
                <a:lnTo>
                  <a:pt x="35560" y="2632075"/>
                </a:lnTo>
                <a:lnTo>
                  <a:pt x="35560" y="2628582"/>
                </a:lnTo>
                <a:lnTo>
                  <a:pt x="36195" y="2626043"/>
                </a:lnTo>
                <a:lnTo>
                  <a:pt x="36830" y="2623185"/>
                </a:lnTo>
                <a:lnTo>
                  <a:pt x="38100" y="2621598"/>
                </a:lnTo>
                <a:lnTo>
                  <a:pt x="39370" y="2619692"/>
                </a:lnTo>
                <a:lnTo>
                  <a:pt x="40640" y="2618105"/>
                </a:lnTo>
                <a:lnTo>
                  <a:pt x="43815" y="2614931"/>
                </a:lnTo>
                <a:lnTo>
                  <a:pt x="46990" y="2612391"/>
                </a:lnTo>
                <a:lnTo>
                  <a:pt x="50165" y="2609533"/>
                </a:lnTo>
                <a:lnTo>
                  <a:pt x="51435" y="2607945"/>
                </a:lnTo>
                <a:lnTo>
                  <a:pt x="52070" y="2606041"/>
                </a:lnTo>
                <a:lnTo>
                  <a:pt x="52705" y="2603818"/>
                </a:lnTo>
                <a:lnTo>
                  <a:pt x="53023" y="2601595"/>
                </a:lnTo>
                <a:lnTo>
                  <a:pt x="52705" y="2593975"/>
                </a:lnTo>
                <a:lnTo>
                  <a:pt x="51753" y="2585720"/>
                </a:lnTo>
                <a:lnTo>
                  <a:pt x="50482" y="2577465"/>
                </a:lnTo>
                <a:lnTo>
                  <a:pt x="48578" y="2568575"/>
                </a:lnTo>
                <a:lnTo>
                  <a:pt x="45403" y="2550161"/>
                </a:lnTo>
                <a:lnTo>
                  <a:pt x="43497" y="2540319"/>
                </a:lnTo>
                <a:lnTo>
                  <a:pt x="42545" y="2530475"/>
                </a:lnTo>
                <a:lnTo>
                  <a:pt x="41911" y="2520633"/>
                </a:lnTo>
                <a:lnTo>
                  <a:pt x="42228" y="2510473"/>
                </a:lnTo>
                <a:lnTo>
                  <a:pt x="42545" y="2505393"/>
                </a:lnTo>
                <a:lnTo>
                  <a:pt x="43497" y="2500313"/>
                </a:lnTo>
                <a:lnTo>
                  <a:pt x="44450" y="2495233"/>
                </a:lnTo>
                <a:lnTo>
                  <a:pt x="45720" y="2489835"/>
                </a:lnTo>
                <a:lnTo>
                  <a:pt x="47625" y="2484755"/>
                </a:lnTo>
                <a:lnTo>
                  <a:pt x="49530" y="2479676"/>
                </a:lnTo>
                <a:lnTo>
                  <a:pt x="51753" y="2474278"/>
                </a:lnTo>
                <a:lnTo>
                  <a:pt x="54610" y="2469198"/>
                </a:lnTo>
                <a:lnTo>
                  <a:pt x="57785" y="2464118"/>
                </a:lnTo>
                <a:lnTo>
                  <a:pt x="61595" y="2458721"/>
                </a:lnTo>
                <a:lnTo>
                  <a:pt x="65723" y="2453958"/>
                </a:lnTo>
                <a:lnTo>
                  <a:pt x="70167" y="2448560"/>
                </a:lnTo>
                <a:lnTo>
                  <a:pt x="67627" y="2444115"/>
                </a:lnTo>
                <a:lnTo>
                  <a:pt x="65723" y="2439352"/>
                </a:lnTo>
                <a:lnTo>
                  <a:pt x="64135" y="2434273"/>
                </a:lnTo>
                <a:lnTo>
                  <a:pt x="62865" y="2429828"/>
                </a:lnTo>
                <a:lnTo>
                  <a:pt x="62230" y="2425065"/>
                </a:lnTo>
                <a:lnTo>
                  <a:pt x="61595" y="2419985"/>
                </a:lnTo>
                <a:lnTo>
                  <a:pt x="61595" y="2414588"/>
                </a:lnTo>
                <a:lnTo>
                  <a:pt x="61913" y="2409825"/>
                </a:lnTo>
                <a:lnTo>
                  <a:pt x="62230" y="2405062"/>
                </a:lnTo>
                <a:lnTo>
                  <a:pt x="62865" y="2399666"/>
                </a:lnTo>
                <a:lnTo>
                  <a:pt x="65088" y="2389188"/>
                </a:lnTo>
                <a:lnTo>
                  <a:pt x="68262" y="2378393"/>
                </a:lnTo>
                <a:lnTo>
                  <a:pt x="72073" y="2367280"/>
                </a:lnTo>
                <a:lnTo>
                  <a:pt x="80327" y="2344103"/>
                </a:lnTo>
                <a:lnTo>
                  <a:pt x="85091" y="2331720"/>
                </a:lnTo>
                <a:lnTo>
                  <a:pt x="89535" y="2319337"/>
                </a:lnTo>
                <a:lnTo>
                  <a:pt x="93980" y="2306003"/>
                </a:lnTo>
                <a:lnTo>
                  <a:pt x="97790" y="2292668"/>
                </a:lnTo>
                <a:lnTo>
                  <a:pt x="100965" y="2278697"/>
                </a:lnTo>
                <a:lnTo>
                  <a:pt x="102235" y="2271078"/>
                </a:lnTo>
                <a:lnTo>
                  <a:pt x="103187" y="2263775"/>
                </a:lnTo>
                <a:lnTo>
                  <a:pt x="106997" y="2265362"/>
                </a:lnTo>
                <a:lnTo>
                  <a:pt x="109855" y="2267585"/>
                </a:lnTo>
                <a:lnTo>
                  <a:pt x="111761" y="2269808"/>
                </a:lnTo>
                <a:lnTo>
                  <a:pt x="113030" y="2272984"/>
                </a:lnTo>
                <a:lnTo>
                  <a:pt x="113982" y="2275839"/>
                </a:lnTo>
                <a:lnTo>
                  <a:pt x="114300" y="2279014"/>
                </a:lnTo>
                <a:lnTo>
                  <a:pt x="114617" y="2285682"/>
                </a:lnTo>
                <a:lnTo>
                  <a:pt x="114935" y="2289175"/>
                </a:lnTo>
                <a:lnTo>
                  <a:pt x="115253" y="2292668"/>
                </a:lnTo>
                <a:lnTo>
                  <a:pt x="116205" y="2295526"/>
                </a:lnTo>
                <a:lnTo>
                  <a:pt x="117792" y="2298065"/>
                </a:lnTo>
                <a:lnTo>
                  <a:pt x="119698" y="2300922"/>
                </a:lnTo>
                <a:lnTo>
                  <a:pt x="122238" y="2302828"/>
                </a:lnTo>
                <a:lnTo>
                  <a:pt x="126048" y="2304098"/>
                </a:lnTo>
                <a:lnTo>
                  <a:pt x="130810" y="2305369"/>
                </a:lnTo>
                <a:lnTo>
                  <a:pt x="132398" y="2300922"/>
                </a:lnTo>
                <a:lnTo>
                  <a:pt x="133033" y="2296160"/>
                </a:lnTo>
                <a:lnTo>
                  <a:pt x="133033" y="2292033"/>
                </a:lnTo>
                <a:lnTo>
                  <a:pt x="133033" y="2288539"/>
                </a:lnTo>
                <a:lnTo>
                  <a:pt x="132398" y="2284731"/>
                </a:lnTo>
                <a:lnTo>
                  <a:pt x="130810" y="2281238"/>
                </a:lnTo>
                <a:lnTo>
                  <a:pt x="129223" y="2277744"/>
                </a:lnTo>
                <a:lnTo>
                  <a:pt x="127317" y="2274887"/>
                </a:lnTo>
                <a:lnTo>
                  <a:pt x="125730" y="2271713"/>
                </a:lnTo>
                <a:lnTo>
                  <a:pt x="122873" y="2269173"/>
                </a:lnTo>
                <a:lnTo>
                  <a:pt x="117792" y="2263458"/>
                </a:lnTo>
                <a:lnTo>
                  <a:pt x="106363" y="2252980"/>
                </a:lnTo>
                <a:lnTo>
                  <a:pt x="108585" y="2251711"/>
                </a:lnTo>
                <a:lnTo>
                  <a:pt x="110807" y="2249806"/>
                </a:lnTo>
                <a:lnTo>
                  <a:pt x="114935" y="2245995"/>
                </a:lnTo>
                <a:lnTo>
                  <a:pt x="118745" y="2241233"/>
                </a:lnTo>
                <a:lnTo>
                  <a:pt x="122238" y="2235835"/>
                </a:lnTo>
                <a:lnTo>
                  <a:pt x="125096" y="2229803"/>
                </a:lnTo>
                <a:lnTo>
                  <a:pt x="127952" y="2223453"/>
                </a:lnTo>
                <a:lnTo>
                  <a:pt x="130492" y="2216786"/>
                </a:lnTo>
                <a:lnTo>
                  <a:pt x="132715" y="2209483"/>
                </a:lnTo>
                <a:lnTo>
                  <a:pt x="137160" y="2194878"/>
                </a:lnTo>
                <a:lnTo>
                  <a:pt x="141287" y="2179321"/>
                </a:lnTo>
                <a:lnTo>
                  <a:pt x="145733" y="2164715"/>
                </a:lnTo>
                <a:lnTo>
                  <a:pt x="148272" y="2157413"/>
                </a:lnTo>
                <a:lnTo>
                  <a:pt x="150812" y="2150745"/>
                </a:lnTo>
                <a:lnTo>
                  <a:pt x="151766" y="2148841"/>
                </a:lnTo>
                <a:lnTo>
                  <a:pt x="152400" y="2146618"/>
                </a:lnTo>
                <a:lnTo>
                  <a:pt x="152718" y="2145030"/>
                </a:lnTo>
                <a:lnTo>
                  <a:pt x="152718" y="2143126"/>
                </a:lnTo>
                <a:lnTo>
                  <a:pt x="152718" y="2141538"/>
                </a:lnTo>
                <a:lnTo>
                  <a:pt x="152400" y="2140268"/>
                </a:lnTo>
                <a:lnTo>
                  <a:pt x="150812" y="2137093"/>
                </a:lnTo>
                <a:lnTo>
                  <a:pt x="148908" y="2134553"/>
                </a:lnTo>
                <a:lnTo>
                  <a:pt x="146685" y="2132331"/>
                </a:lnTo>
                <a:lnTo>
                  <a:pt x="143827" y="2130426"/>
                </a:lnTo>
                <a:lnTo>
                  <a:pt x="140652" y="2128203"/>
                </a:lnTo>
                <a:lnTo>
                  <a:pt x="134302" y="2124393"/>
                </a:lnTo>
                <a:lnTo>
                  <a:pt x="131763" y="2122171"/>
                </a:lnTo>
                <a:lnTo>
                  <a:pt x="128905" y="2119631"/>
                </a:lnTo>
                <a:lnTo>
                  <a:pt x="127000" y="2117090"/>
                </a:lnTo>
                <a:lnTo>
                  <a:pt x="125730" y="2114550"/>
                </a:lnTo>
                <a:lnTo>
                  <a:pt x="125730" y="2112646"/>
                </a:lnTo>
                <a:lnTo>
                  <a:pt x="125096" y="2111058"/>
                </a:lnTo>
                <a:lnTo>
                  <a:pt x="125096" y="2109153"/>
                </a:lnTo>
                <a:lnTo>
                  <a:pt x="125730" y="2107248"/>
                </a:lnTo>
                <a:lnTo>
                  <a:pt x="128270" y="2097088"/>
                </a:lnTo>
                <a:lnTo>
                  <a:pt x="130810" y="2086928"/>
                </a:lnTo>
                <a:lnTo>
                  <a:pt x="136842" y="2066608"/>
                </a:lnTo>
                <a:lnTo>
                  <a:pt x="143827" y="2046923"/>
                </a:lnTo>
                <a:lnTo>
                  <a:pt x="150812" y="2028191"/>
                </a:lnTo>
                <a:lnTo>
                  <a:pt x="158750" y="2009141"/>
                </a:lnTo>
                <a:lnTo>
                  <a:pt x="166687" y="1990725"/>
                </a:lnTo>
                <a:lnTo>
                  <a:pt x="174942" y="1972628"/>
                </a:lnTo>
                <a:lnTo>
                  <a:pt x="183197" y="1954531"/>
                </a:lnTo>
                <a:lnTo>
                  <a:pt x="200025" y="1919606"/>
                </a:lnTo>
                <a:lnTo>
                  <a:pt x="207962" y="1902143"/>
                </a:lnTo>
                <a:lnTo>
                  <a:pt x="215265" y="1884681"/>
                </a:lnTo>
                <a:lnTo>
                  <a:pt x="222885" y="1867536"/>
                </a:lnTo>
                <a:lnTo>
                  <a:pt x="229553" y="1850073"/>
                </a:lnTo>
                <a:lnTo>
                  <a:pt x="235585" y="1832293"/>
                </a:lnTo>
                <a:lnTo>
                  <a:pt x="240982" y="1815148"/>
                </a:lnTo>
                <a:lnTo>
                  <a:pt x="242253" y="1810068"/>
                </a:lnTo>
                <a:lnTo>
                  <a:pt x="242888" y="1805623"/>
                </a:lnTo>
                <a:lnTo>
                  <a:pt x="243522" y="1801178"/>
                </a:lnTo>
                <a:lnTo>
                  <a:pt x="243522" y="1796098"/>
                </a:lnTo>
                <a:lnTo>
                  <a:pt x="243522" y="1787208"/>
                </a:lnTo>
                <a:lnTo>
                  <a:pt x="243205" y="1778001"/>
                </a:lnTo>
                <a:lnTo>
                  <a:pt x="243205" y="1769110"/>
                </a:lnTo>
                <a:lnTo>
                  <a:pt x="243205" y="1760220"/>
                </a:lnTo>
                <a:lnTo>
                  <a:pt x="243522" y="1755775"/>
                </a:lnTo>
                <a:lnTo>
                  <a:pt x="244475" y="1751648"/>
                </a:lnTo>
                <a:lnTo>
                  <a:pt x="245428" y="1747203"/>
                </a:lnTo>
                <a:lnTo>
                  <a:pt x="246697" y="1743076"/>
                </a:lnTo>
                <a:lnTo>
                  <a:pt x="251778" y="1730375"/>
                </a:lnTo>
                <a:lnTo>
                  <a:pt x="257492" y="1717993"/>
                </a:lnTo>
                <a:lnTo>
                  <a:pt x="263525" y="1705928"/>
                </a:lnTo>
                <a:lnTo>
                  <a:pt x="269875" y="1694180"/>
                </a:lnTo>
                <a:lnTo>
                  <a:pt x="276860" y="1682751"/>
                </a:lnTo>
                <a:lnTo>
                  <a:pt x="283845" y="1671003"/>
                </a:lnTo>
                <a:lnTo>
                  <a:pt x="298768" y="1647825"/>
                </a:lnTo>
                <a:lnTo>
                  <a:pt x="313690" y="1625600"/>
                </a:lnTo>
                <a:lnTo>
                  <a:pt x="328930" y="1603058"/>
                </a:lnTo>
                <a:lnTo>
                  <a:pt x="343852" y="1580515"/>
                </a:lnTo>
                <a:lnTo>
                  <a:pt x="358775" y="1557655"/>
                </a:lnTo>
                <a:lnTo>
                  <a:pt x="360680" y="1554480"/>
                </a:lnTo>
                <a:lnTo>
                  <a:pt x="361950" y="1550353"/>
                </a:lnTo>
                <a:lnTo>
                  <a:pt x="365125" y="1542415"/>
                </a:lnTo>
                <a:lnTo>
                  <a:pt x="367665" y="1533525"/>
                </a:lnTo>
                <a:lnTo>
                  <a:pt x="369887" y="1524635"/>
                </a:lnTo>
                <a:lnTo>
                  <a:pt x="372110" y="1516063"/>
                </a:lnTo>
                <a:lnTo>
                  <a:pt x="374968" y="1507490"/>
                </a:lnTo>
                <a:lnTo>
                  <a:pt x="376237" y="1503363"/>
                </a:lnTo>
                <a:lnTo>
                  <a:pt x="378143" y="1499553"/>
                </a:lnTo>
                <a:lnTo>
                  <a:pt x="380047" y="1496060"/>
                </a:lnTo>
                <a:lnTo>
                  <a:pt x="382270" y="1492568"/>
                </a:lnTo>
                <a:lnTo>
                  <a:pt x="384811" y="1489393"/>
                </a:lnTo>
                <a:lnTo>
                  <a:pt x="387350" y="1486853"/>
                </a:lnTo>
                <a:lnTo>
                  <a:pt x="390207" y="1484630"/>
                </a:lnTo>
                <a:lnTo>
                  <a:pt x="393065" y="1482408"/>
                </a:lnTo>
                <a:lnTo>
                  <a:pt x="399415" y="1478280"/>
                </a:lnTo>
                <a:lnTo>
                  <a:pt x="406083" y="1474788"/>
                </a:lnTo>
                <a:lnTo>
                  <a:pt x="413067" y="1471295"/>
                </a:lnTo>
                <a:lnTo>
                  <a:pt x="419735" y="1467168"/>
                </a:lnTo>
                <a:lnTo>
                  <a:pt x="423227" y="1464945"/>
                </a:lnTo>
                <a:lnTo>
                  <a:pt x="426402" y="1462723"/>
                </a:lnTo>
                <a:lnTo>
                  <a:pt x="429577" y="1460183"/>
                </a:lnTo>
                <a:lnTo>
                  <a:pt x="433070" y="1457008"/>
                </a:lnTo>
                <a:lnTo>
                  <a:pt x="435293" y="1454150"/>
                </a:lnTo>
                <a:lnTo>
                  <a:pt x="437515" y="1450976"/>
                </a:lnTo>
                <a:lnTo>
                  <a:pt x="439103" y="1448118"/>
                </a:lnTo>
                <a:lnTo>
                  <a:pt x="440372" y="1444625"/>
                </a:lnTo>
                <a:lnTo>
                  <a:pt x="441643" y="1441450"/>
                </a:lnTo>
                <a:lnTo>
                  <a:pt x="442278" y="1438275"/>
                </a:lnTo>
                <a:lnTo>
                  <a:pt x="443865" y="1430973"/>
                </a:lnTo>
                <a:lnTo>
                  <a:pt x="445453" y="1423988"/>
                </a:lnTo>
                <a:lnTo>
                  <a:pt x="447040" y="1417003"/>
                </a:lnTo>
                <a:lnTo>
                  <a:pt x="447992" y="1413193"/>
                </a:lnTo>
                <a:lnTo>
                  <a:pt x="449580" y="1410018"/>
                </a:lnTo>
                <a:lnTo>
                  <a:pt x="451486" y="1406525"/>
                </a:lnTo>
                <a:lnTo>
                  <a:pt x="453390" y="1403033"/>
                </a:lnTo>
                <a:lnTo>
                  <a:pt x="462280" y="1390016"/>
                </a:lnTo>
                <a:lnTo>
                  <a:pt x="471805" y="1376680"/>
                </a:lnTo>
                <a:lnTo>
                  <a:pt x="481648" y="1363663"/>
                </a:lnTo>
                <a:lnTo>
                  <a:pt x="491808" y="1350328"/>
                </a:lnTo>
                <a:lnTo>
                  <a:pt x="502285" y="1336993"/>
                </a:lnTo>
                <a:lnTo>
                  <a:pt x="513715" y="1323975"/>
                </a:lnTo>
                <a:lnTo>
                  <a:pt x="524510" y="1310640"/>
                </a:lnTo>
                <a:lnTo>
                  <a:pt x="536257" y="1297940"/>
                </a:lnTo>
                <a:lnTo>
                  <a:pt x="559752" y="1271905"/>
                </a:lnTo>
                <a:lnTo>
                  <a:pt x="583882" y="1246505"/>
                </a:lnTo>
                <a:lnTo>
                  <a:pt x="608013" y="1221740"/>
                </a:lnTo>
                <a:lnTo>
                  <a:pt x="631825" y="1197293"/>
                </a:lnTo>
                <a:lnTo>
                  <a:pt x="634365" y="1198563"/>
                </a:lnTo>
                <a:lnTo>
                  <a:pt x="636905" y="1200467"/>
                </a:lnTo>
                <a:lnTo>
                  <a:pt x="638810" y="1202055"/>
                </a:lnTo>
                <a:lnTo>
                  <a:pt x="640397" y="1203960"/>
                </a:lnTo>
                <a:lnTo>
                  <a:pt x="641032" y="1205548"/>
                </a:lnTo>
                <a:lnTo>
                  <a:pt x="641985" y="1207453"/>
                </a:lnTo>
                <a:lnTo>
                  <a:pt x="641985" y="1209357"/>
                </a:lnTo>
                <a:lnTo>
                  <a:pt x="641985" y="1210628"/>
                </a:lnTo>
                <a:lnTo>
                  <a:pt x="641668" y="1212533"/>
                </a:lnTo>
                <a:lnTo>
                  <a:pt x="640715" y="1214438"/>
                </a:lnTo>
                <a:lnTo>
                  <a:pt x="638493" y="1218248"/>
                </a:lnTo>
                <a:lnTo>
                  <a:pt x="635000" y="1222375"/>
                </a:lnTo>
                <a:lnTo>
                  <a:pt x="630872" y="1226503"/>
                </a:lnTo>
                <a:lnTo>
                  <a:pt x="621030" y="1235393"/>
                </a:lnTo>
                <a:lnTo>
                  <a:pt x="610870" y="1245235"/>
                </a:lnTo>
                <a:lnTo>
                  <a:pt x="606107" y="1249998"/>
                </a:lnTo>
                <a:lnTo>
                  <a:pt x="601027" y="1255713"/>
                </a:lnTo>
                <a:lnTo>
                  <a:pt x="597535" y="1261428"/>
                </a:lnTo>
                <a:lnTo>
                  <a:pt x="595630" y="1264285"/>
                </a:lnTo>
                <a:lnTo>
                  <a:pt x="594042" y="1267460"/>
                </a:lnTo>
                <a:lnTo>
                  <a:pt x="592455" y="1271588"/>
                </a:lnTo>
                <a:lnTo>
                  <a:pt x="591503" y="1276668"/>
                </a:lnTo>
                <a:lnTo>
                  <a:pt x="590550" y="1282700"/>
                </a:lnTo>
                <a:lnTo>
                  <a:pt x="589915" y="1289685"/>
                </a:lnTo>
                <a:lnTo>
                  <a:pt x="588645" y="1303655"/>
                </a:lnTo>
                <a:lnTo>
                  <a:pt x="587692" y="1310323"/>
                </a:lnTo>
                <a:lnTo>
                  <a:pt x="586422" y="1316990"/>
                </a:lnTo>
                <a:lnTo>
                  <a:pt x="584517" y="1323023"/>
                </a:lnTo>
                <a:lnTo>
                  <a:pt x="583565" y="1325880"/>
                </a:lnTo>
                <a:lnTo>
                  <a:pt x="582295" y="1328420"/>
                </a:lnTo>
                <a:lnTo>
                  <a:pt x="580707" y="1330643"/>
                </a:lnTo>
                <a:lnTo>
                  <a:pt x="578803" y="1332548"/>
                </a:lnTo>
                <a:lnTo>
                  <a:pt x="576897" y="1334135"/>
                </a:lnTo>
                <a:lnTo>
                  <a:pt x="574993" y="1335723"/>
                </a:lnTo>
                <a:lnTo>
                  <a:pt x="572453" y="1336358"/>
                </a:lnTo>
                <a:lnTo>
                  <a:pt x="569912" y="1336993"/>
                </a:lnTo>
                <a:lnTo>
                  <a:pt x="566737" y="1336993"/>
                </a:lnTo>
                <a:lnTo>
                  <a:pt x="563880" y="1336675"/>
                </a:lnTo>
                <a:lnTo>
                  <a:pt x="560070" y="1336040"/>
                </a:lnTo>
                <a:lnTo>
                  <a:pt x="556260" y="1334770"/>
                </a:lnTo>
                <a:lnTo>
                  <a:pt x="552133" y="1332865"/>
                </a:lnTo>
                <a:lnTo>
                  <a:pt x="547370" y="1330325"/>
                </a:lnTo>
                <a:lnTo>
                  <a:pt x="544830" y="1332865"/>
                </a:lnTo>
                <a:lnTo>
                  <a:pt x="542608" y="1335723"/>
                </a:lnTo>
                <a:lnTo>
                  <a:pt x="541338" y="1338263"/>
                </a:lnTo>
                <a:lnTo>
                  <a:pt x="540067" y="1340485"/>
                </a:lnTo>
                <a:lnTo>
                  <a:pt x="538798" y="1343025"/>
                </a:lnTo>
                <a:lnTo>
                  <a:pt x="538480" y="1345565"/>
                </a:lnTo>
                <a:lnTo>
                  <a:pt x="538163" y="1348105"/>
                </a:lnTo>
                <a:lnTo>
                  <a:pt x="537845" y="1350328"/>
                </a:lnTo>
                <a:lnTo>
                  <a:pt x="538480" y="1354773"/>
                </a:lnTo>
                <a:lnTo>
                  <a:pt x="539750" y="1359535"/>
                </a:lnTo>
                <a:lnTo>
                  <a:pt x="541655" y="1363980"/>
                </a:lnTo>
                <a:lnTo>
                  <a:pt x="543560" y="1368425"/>
                </a:lnTo>
                <a:lnTo>
                  <a:pt x="545465" y="1372870"/>
                </a:lnTo>
                <a:lnTo>
                  <a:pt x="547370" y="1377633"/>
                </a:lnTo>
                <a:lnTo>
                  <a:pt x="548323" y="1382078"/>
                </a:lnTo>
                <a:lnTo>
                  <a:pt x="548958" y="1386523"/>
                </a:lnTo>
                <a:lnTo>
                  <a:pt x="548958" y="1389063"/>
                </a:lnTo>
                <a:lnTo>
                  <a:pt x="548640" y="1391286"/>
                </a:lnTo>
                <a:lnTo>
                  <a:pt x="548323" y="1393825"/>
                </a:lnTo>
                <a:lnTo>
                  <a:pt x="547687" y="1396365"/>
                </a:lnTo>
                <a:lnTo>
                  <a:pt x="546100" y="1398905"/>
                </a:lnTo>
                <a:lnTo>
                  <a:pt x="544512" y="1401128"/>
                </a:lnTo>
                <a:lnTo>
                  <a:pt x="542608" y="1403985"/>
                </a:lnTo>
                <a:lnTo>
                  <a:pt x="540385" y="1406525"/>
                </a:lnTo>
                <a:lnTo>
                  <a:pt x="534035" y="1402715"/>
                </a:lnTo>
                <a:lnTo>
                  <a:pt x="530860" y="1401128"/>
                </a:lnTo>
                <a:lnTo>
                  <a:pt x="528003" y="1399858"/>
                </a:lnTo>
                <a:lnTo>
                  <a:pt x="524828" y="1398905"/>
                </a:lnTo>
                <a:lnTo>
                  <a:pt x="522288" y="1398270"/>
                </a:lnTo>
                <a:lnTo>
                  <a:pt x="519430" y="1397953"/>
                </a:lnTo>
                <a:lnTo>
                  <a:pt x="516572" y="1397953"/>
                </a:lnTo>
                <a:lnTo>
                  <a:pt x="514032" y="1397953"/>
                </a:lnTo>
                <a:lnTo>
                  <a:pt x="511493" y="1398270"/>
                </a:lnTo>
                <a:lnTo>
                  <a:pt x="508635" y="1398588"/>
                </a:lnTo>
                <a:lnTo>
                  <a:pt x="506412" y="1399223"/>
                </a:lnTo>
                <a:lnTo>
                  <a:pt x="501650" y="1401763"/>
                </a:lnTo>
                <a:lnTo>
                  <a:pt x="497205" y="1404620"/>
                </a:lnTo>
                <a:lnTo>
                  <a:pt x="499427" y="1405890"/>
                </a:lnTo>
                <a:lnTo>
                  <a:pt x="501650" y="1406843"/>
                </a:lnTo>
                <a:lnTo>
                  <a:pt x="503555" y="1408430"/>
                </a:lnTo>
                <a:lnTo>
                  <a:pt x="505460" y="1410335"/>
                </a:lnTo>
                <a:lnTo>
                  <a:pt x="507365" y="1412240"/>
                </a:lnTo>
                <a:lnTo>
                  <a:pt x="508635" y="1414463"/>
                </a:lnTo>
                <a:lnTo>
                  <a:pt x="511175" y="1418591"/>
                </a:lnTo>
                <a:lnTo>
                  <a:pt x="512762" y="1423353"/>
                </a:lnTo>
                <a:lnTo>
                  <a:pt x="513715" y="1428750"/>
                </a:lnTo>
                <a:lnTo>
                  <a:pt x="513715" y="1434148"/>
                </a:lnTo>
                <a:lnTo>
                  <a:pt x="512762" y="1439228"/>
                </a:lnTo>
                <a:lnTo>
                  <a:pt x="512128" y="1442085"/>
                </a:lnTo>
                <a:lnTo>
                  <a:pt x="511175" y="1444625"/>
                </a:lnTo>
                <a:lnTo>
                  <a:pt x="509905" y="1447165"/>
                </a:lnTo>
                <a:lnTo>
                  <a:pt x="508318" y="1450023"/>
                </a:lnTo>
                <a:lnTo>
                  <a:pt x="506730" y="1452246"/>
                </a:lnTo>
                <a:lnTo>
                  <a:pt x="504507" y="1454468"/>
                </a:lnTo>
                <a:lnTo>
                  <a:pt x="502603" y="1456690"/>
                </a:lnTo>
                <a:lnTo>
                  <a:pt x="500062" y="1458595"/>
                </a:lnTo>
                <a:lnTo>
                  <a:pt x="497522" y="1460500"/>
                </a:lnTo>
                <a:lnTo>
                  <a:pt x="494347" y="1462088"/>
                </a:lnTo>
                <a:lnTo>
                  <a:pt x="491172" y="1463358"/>
                </a:lnTo>
                <a:lnTo>
                  <a:pt x="487680" y="1464628"/>
                </a:lnTo>
                <a:lnTo>
                  <a:pt x="483870" y="1465898"/>
                </a:lnTo>
                <a:lnTo>
                  <a:pt x="479742" y="1466533"/>
                </a:lnTo>
                <a:lnTo>
                  <a:pt x="475298" y="1467168"/>
                </a:lnTo>
                <a:lnTo>
                  <a:pt x="470535" y="1467168"/>
                </a:lnTo>
                <a:lnTo>
                  <a:pt x="473710" y="1470343"/>
                </a:lnTo>
                <a:lnTo>
                  <a:pt x="476250" y="1472883"/>
                </a:lnTo>
                <a:lnTo>
                  <a:pt x="479425" y="1474788"/>
                </a:lnTo>
                <a:lnTo>
                  <a:pt x="481965" y="1476375"/>
                </a:lnTo>
                <a:lnTo>
                  <a:pt x="484187" y="1477328"/>
                </a:lnTo>
                <a:lnTo>
                  <a:pt x="486410" y="1478280"/>
                </a:lnTo>
                <a:lnTo>
                  <a:pt x="488633" y="1478598"/>
                </a:lnTo>
                <a:lnTo>
                  <a:pt x="491172" y="1478598"/>
                </a:lnTo>
                <a:lnTo>
                  <a:pt x="493395" y="1478598"/>
                </a:lnTo>
                <a:lnTo>
                  <a:pt x="495300" y="1477963"/>
                </a:lnTo>
                <a:lnTo>
                  <a:pt x="499427" y="1476375"/>
                </a:lnTo>
                <a:lnTo>
                  <a:pt x="503237" y="1474470"/>
                </a:lnTo>
                <a:lnTo>
                  <a:pt x="506412" y="1471930"/>
                </a:lnTo>
                <a:lnTo>
                  <a:pt x="510222" y="1469390"/>
                </a:lnTo>
                <a:lnTo>
                  <a:pt x="514032" y="1467168"/>
                </a:lnTo>
                <a:lnTo>
                  <a:pt x="517842" y="1465263"/>
                </a:lnTo>
                <a:lnTo>
                  <a:pt x="519747" y="1464628"/>
                </a:lnTo>
                <a:lnTo>
                  <a:pt x="521653" y="1464310"/>
                </a:lnTo>
                <a:lnTo>
                  <a:pt x="523875" y="1464310"/>
                </a:lnTo>
                <a:lnTo>
                  <a:pt x="526097" y="1464310"/>
                </a:lnTo>
                <a:lnTo>
                  <a:pt x="528320" y="1464945"/>
                </a:lnTo>
                <a:lnTo>
                  <a:pt x="530542" y="1465898"/>
                </a:lnTo>
                <a:lnTo>
                  <a:pt x="533400" y="1466850"/>
                </a:lnTo>
                <a:lnTo>
                  <a:pt x="535623" y="1468438"/>
                </a:lnTo>
                <a:lnTo>
                  <a:pt x="538480" y="1470660"/>
                </a:lnTo>
                <a:lnTo>
                  <a:pt x="541338" y="1472883"/>
                </a:lnTo>
                <a:lnTo>
                  <a:pt x="518478" y="1516063"/>
                </a:lnTo>
                <a:lnTo>
                  <a:pt x="500062" y="1550353"/>
                </a:lnTo>
                <a:lnTo>
                  <a:pt x="491491" y="1566228"/>
                </a:lnTo>
                <a:lnTo>
                  <a:pt x="483552" y="1582420"/>
                </a:lnTo>
                <a:lnTo>
                  <a:pt x="475298" y="1599565"/>
                </a:lnTo>
                <a:lnTo>
                  <a:pt x="467042" y="1619250"/>
                </a:lnTo>
                <a:lnTo>
                  <a:pt x="470217" y="1621790"/>
                </a:lnTo>
                <a:lnTo>
                  <a:pt x="473392" y="1624013"/>
                </a:lnTo>
                <a:lnTo>
                  <a:pt x="476250" y="1625600"/>
                </a:lnTo>
                <a:lnTo>
                  <a:pt x="479425" y="1626870"/>
                </a:lnTo>
                <a:lnTo>
                  <a:pt x="481965" y="1627823"/>
                </a:lnTo>
                <a:lnTo>
                  <a:pt x="484505" y="1628458"/>
                </a:lnTo>
                <a:lnTo>
                  <a:pt x="487362" y="1628458"/>
                </a:lnTo>
                <a:lnTo>
                  <a:pt x="489585" y="1628458"/>
                </a:lnTo>
                <a:lnTo>
                  <a:pt x="491808" y="1627823"/>
                </a:lnTo>
                <a:lnTo>
                  <a:pt x="494030" y="1627188"/>
                </a:lnTo>
                <a:lnTo>
                  <a:pt x="498158" y="1625283"/>
                </a:lnTo>
                <a:lnTo>
                  <a:pt x="502285" y="1623060"/>
                </a:lnTo>
                <a:lnTo>
                  <a:pt x="506412" y="1620838"/>
                </a:lnTo>
                <a:lnTo>
                  <a:pt x="510540" y="1617980"/>
                </a:lnTo>
                <a:lnTo>
                  <a:pt x="514668" y="1616393"/>
                </a:lnTo>
                <a:lnTo>
                  <a:pt x="516572" y="1615440"/>
                </a:lnTo>
                <a:lnTo>
                  <a:pt x="518795" y="1614805"/>
                </a:lnTo>
                <a:lnTo>
                  <a:pt x="521336" y="1614805"/>
                </a:lnTo>
                <a:lnTo>
                  <a:pt x="523875" y="1614488"/>
                </a:lnTo>
                <a:lnTo>
                  <a:pt x="526097" y="1614805"/>
                </a:lnTo>
                <a:lnTo>
                  <a:pt x="528638" y="1615440"/>
                </a:lnTo>
                <a:lnTo>
                  <a:pt x="531813" y="1616393"/>
                </a:lnTo>
                <a:lnTo>
                  <a:pt x="534352" y="1617663"/>
                </a:lnTo>
                <a:lnTo>
                  <a:pt x="537527" y="1619568"/>
                </a:lnTo>
                <a:lnTo>
                  <a:pt x="540702" y="1621790"/>
                </a:lnTo>
                <a:lnTo>
                  <a:pt x="544195" y="1624965"/>
                </a:lnTo>
                <a:lnTo>
                  <a:pt x="548006" y="1628458"/>
                </a:lnTo>
                <a:lnTo>
                  <a:pt x="542290" y="1633220"/>
                </a:lnTo>
                <a:lnTo>
                  <a:pt x="537527" y="1637983"/>
                </a:lnTo>
                <a:lnTo>
                  <a:pt x="532765" y="1643380"/>
                </a:lnTo>
                <a:lnTo>
                  <a:pt x="528638" y="1648778"/>
                </a:lnTo>
                <a:lnTo>
                  <a:pt x="525463" y="1653858"/>
                </a:lnTo>
                <a:lnTo>
                  <a:pt x="522288" y="1659255"/>
                </a:lnTo>
                <a:lnTo>
                  <a:pt x="519747" y="1664971"/>
                </a:lnTo>
                <a:lnTo>
                  <a:pt x="517525" y="1670685"/>
                </a:lnTo>
                <a:lnTo>
                  <a:pt x="515303" y="1675765"/>
                </a:lnTo>
                <a:lnTo>
                  <a:pt x="513397" y="1681480"/>
                </a:lnTo>
                <a:lnTo>
                  <a:pt x="510222" y="1692911"/>
                </a:lnTo>
                <a:lnTo>
                  <a:pt x="505143" y="1715136"/>
                </a:lnTo>
                <a:lnTo>
                  <a:pt x="502285" y="1725613"/>
                </a:lnTo>
                <a:lnTo>
                  <a:pt x="499427" y="1735773"/>
                </a:lnTo>
                <a:lnTo>
                  <a:pt x="497522" y="1740853"/>
                </a:lnTo>
                <a:lnTo>
                  <a:pt x="495300" y="1745615"/>
                </a:lnTo>
                <a:lnTo>
                  <a:pt x="493077" y="1750061"/>
                </a:lnTo>
                <a:lnTo>
                  <a:pt x="489902" y="1754823"/>
                </a:lnTo>
                <a:lnTo>
                  <a:pt x="487045" y="1758951"/>
                </a:lnTo>
                <a:lnTo>
                  <a:pt x="483235" y="1762443"/>
                </a:lnTo>
                <a:lnTo>
                  <a:pt x="479425" y="1766253"/>
                </a:lnTo>
                <a:lnTo>
                  <a:pt x="474345" y="1769745"/>
                </a:lnTo>
                <a:lnTo>
                  <a:pt x="469582" y="1773238"/>
                </a:lnTo>
                <a:lnTo>
                  <a:pt x="463867" y="1775778"/>
                </a:lnTo>
                <a:lnTo>
                  <a:pt x="457517" y="1778318"/>
                </a:lnTo>
                <a:lnTo>
                  <a:pt x="450532" y="1780540"/>
                </a:lnTo>
                <a:lnTo>
                  <a:pt x="449897" y="1784985"/>
                </a:lnTo>
                <a:lnTo>
                  <a:pt x="449897" y="1788478"/>
                </a:lnTo>
                <a:lnTo>
                  <a:pt x="449897" y="1791970"/>
                </a:lnTo>
                <a:lnTo>
                  <a:pt x="450215" y="1795145"/>
                </a:lnTo>
                <a:lnTo>
                  <a:pt x="451167" y="1797686"/>
                </a:lnTo>
                <a:lnTo>
                  <a:pt x="452120" y="1799908"/>
                </a:lnTo>
                <a:lnTo>
                  <a:pt x="453707" y="1801813"/>
                </a:lnTo>
                <a:lnTo>
                  <a:pt x="455295" y="1803401"/>
                </a:lnTo>
                <a:lnTo>
                  <a:pt x="457517" y="1804988"/>
                </a:lnTo>
                <a:lnTo>
                  <a:pt x="459740" y="1805623"/>
                </a:lnTo>
                <a:lnTo>
                  <a:pt x="462280" y="1806258"/>
                </a:lnTo>
                <a:lnTo>
                  <a:pt x="465138" y="1807210"/>
                </a:lnTo>
                <a:lnTo>
                  <a:pt x="467995" y="1807528"/>
                </a:lnTo>
                <a:lnTo>
                  <a:pt x="471488" y="1807528"/>
                </a:lnTo>
                <a:lnTo>
                  <a:pt x="479108" y="1806576"/>
                </a:lnTo>
                <a:lnTo>
                  <a:pt x="479425" y="1809433"/>
                </a:lnTo>
                <a:lnTo>
                  <a:pt x="479425" y="1811655"/>
                </a:lnTo>
                <a:lnTo>
                  <a:pt x="479108" y="1813878"/>
                </a:lnTo>
                <a:lnTo>
                  <a:pt x="478473" y="1816100"/>
                </a:lnTo>
                <a:lnTo>
                  <a:pt x="477837" y="1817688"/>
                </a:lnTo>
                <a:lnTo>
                  <a:pt x="476567" y="1819593"/>
                </a:lnTo>
                <a:lnTo>
                  <a:pt x="474027" y="1822451"/>
                </a:lnTo>
                <a:lnTo>
                  <a:pt x="471170" y="1824673"/>
                </a:lnTo>
                <a:lnTo>
                  <a:pt x="467677" y="1827213"/>
                </a:lnTo>
                <a:lnTo>
                  <a:pt x="464185" y="1828483"/>
                </a:lnTo>
                <a:lnTo>
                  <a:pt x="461010" y="1830071"/>
                </a:lnTo>
                <a:lnTo>
                  <a:pt x="455295" y="1832611"/>
                </a:lnTo>
                <a:lnTo>
                  <a:pt x="453072" y="1834198"/>
                </a:lnTo>
                <a:lnTo>
                  <a:pt x="451803" y="1835786"/>
                </a:lnTo>
                <a:lnTo>
                  <a:pt x="451803" y="1836420"/>
                </a:lnTo>
                <a:lnTo>
                  <a:pt x="451803" y="1837373"/>
                </a:lnTo>
                <a:lnTo>
                  <a:pt x="452120" y="1838326"/>
                </a:lnTo>
                <a:lnTo>
                  <a:pt x="453072" y="1839278"/>
                </a:lnTo>
                <a:lnTo>
                  <a:pt x="455613" y="1841501"/>
                </a:lnTo>
                <a:lnTo>
                  <a:pt x="460057" y="1844041"/>
                </a:lnTo>
                <a:lnTo>
                  <a:pt x="457517" y="1847533"/>
                </a:lnTo>
                <a:lnTo>
                  <a:pt x="456247" y="1848486"/>
                </a:lnTo>
                <a:lnTo>
                  <a:pt x="454978" y="1849438"/>
                </a:lnTo>
                <a:lnTo>
                  <a:pt x="453707" y="1849755"/>
                </a:lnTo>
                <a:lnTo>
                  <a:pt x="452438" y="1849755"/>
                </a:lnTo>
                <a:lnTo>
                  <a:pt x="451486" y="1849438"/>
                </a:lnTo>
                <a:lnTo>
                  <a:pt x="449897" y="1849121"/>
                </a:lnTo>
                <a:lnTo>
                  <a:pt x="447675" y="1847533"/>
                </a:lnTo>
                <a:lnTo>
                  <a:pt x="445453" y="1845310"/>
                </a:lnTo>
                <a:lnTo>
                  <a:pt x="442912" y="1842135"/>
                </a:lnTo>
                <a:lnTo>
                  <a:pt x="440372" y="1838643"/>
                </a:lnTo>
                <a:lnTo>
                  <a:pt x="435610" y="1831341"/>
                </a:lnTo>
                <a:lnTo>
                  <a:pt x="430847" y="1823721"/>
                </a:lnTo>
                <a:lnTo>
                  <a:pt x="427990" y="1820228"/>
                </a:lnTo>
                <a:lnTo>
                  <a:pt x="425450" y="1817370"/>
                </a:lnTo>
                <a:lnTo>
                  <a:pt x="422910" y="1815148"/>
                </a:lnTo>
                <a:lnTo>
                  <a:pt x="419735" y="1813561"/>
                </a:lnTo>
                <a:lnTo>
                  <a:pt x="417830" y="1842135"/>
                </a:lnTo>
                <a:lnTo>
                  <a:pt x="416877" y="1855470"/>
                </a:lnTo>
                <a:lnTo>
                  <a:pt x="415290" y="1868171"/>
                </a:lnTo>
                <a:lnTo>
                  <a:pt x="413702" y="1880553"/>
                </a:lnTo>
                <a:lnTo>
                  <a:pt x="411798" y="1892618"/>
                </a:lnTo>
                <a:lnTo>
                  <a:pt x="409258" y="1904366"/>
                </a:lnTo>
                <a:lnTo>
                  <a:pt x="406400" y="1915795"/>
                </a:lnTo>
                <a:lnTo>
                  <a:pt x="403542" y="1926908"/>
                </a:lnTo>
                <a:lnTo>
                  <a:pt x="399415" y="1938338"/>
                </a:lnTo>
                <a:lnTo>
                  <a:pt x="395288" y="1949450"/>
                </a:lnTo>
                <a:lnTo>
                  <a:pt x="389890" y="1960563"/>
                </a:lnTo>
                <a:lnTo>
                  <a:pt x="383857" y="1971993"/>
                </a:lnTo>
                <a:lnTo>
                  <a:pt x="377507" y="1983740"/>
                </a:lnTo>
                <a:lnTo>
                  <a:pt x="369570" y="1995806"/>
                </a:lnTo>
                <a:lnTo>
                  <a:pt x="361315" y="2007871"/>
                </a:lnTo>
                <a:lnTo>
                  <a:pt x="363220" y="2008505"/>
                </a:lnTo>
                <a:lnTo>
                  <a:pt x="365125" y="2008823"/>
                </a:lnTo>
                <a:lnTo>
                  <a:pt x="366712" y="2008505"/>
                </a:lnTo>
                <a:lnTo>
                  <a:pt x="367982" y="2008188"/>
                </a:lnTo>
                <a:lnTo>
                  <a:pt x="369570" y="2007871"/>
                </a:lnTo>
                <a:lnTo>
                  <a:pt x="370840" y="2006601"/>
                </a:lnTo>
                <a:lnTo>
                  <a:pt x="373062" y="2004378"/>
                </a:lnTo>
                <a:lnTo>
                  <a:pt x="374968" y="2001838"/>
                </a:lnTo>
                <a:lnTo>
                  <a:pt x="376872" y="1998663"/>
                </a:lnTo>
                <a:lnTo>
                  <a:pt x="378143" y="1995806"/>
                </a:lnTo>
                <a:lnTo>
                  <a:pt x="380047" y="1992948"/>
                </a:lnTo>
                <a:lnTo>
                  <a:pt x="377825" y="2000251"/>
                </a:lnTo>
                <a:lnTo>
                  <a:pt x="375603" y="2008823"/>
                </a:lnTo>
                <a:lnTo>
                  <a:pt x="370840" y="2029778"/>
                </a:lnTo>
                <a:lnTo>
                  <a:pt x="365125" y="2053273"/>
                </a:lnTo>
                <a:lnTo>
                  <a:pt x="361950" y="2065973"/>
                </a:lnTo>
                <a:lnTo>
                  <a:pt x="358775" y="2078673"/>
                </a:lnTo>
                <a:lnTo>
                  <a:pt x="354966" y="2092008"/>
                </a:lnTo>
                <a:lnTo>
                  <a:pt x="351155" y="2104708"/>
                </a:lnTo>
                <a:lnTo>
                  <a:pt x="346075" y="2117090"/>
                </a:lnTo>
                <a:lnTo>
                  <a:pt x="341312" y="2129155"/>
                </a:lnTo>
                <a:lnTo>
                  <a:pt x="335598" y="2140903"/>
                </a:lnTo>
                <a:lnTo>
                  <a:pt x="332740" y="2146618"/>
                </a:lnTo>
                <a:lnTo>
                  <a:pt x="329248" y="2151697"/>
                </a:lnTo>
                <a:lnTo>
                  <a:pt x="325755" y="2156778"/>
                </a:lnTo>
                <a:lnTo>
                  <a:pt x="322580" y="2161222"/>
                </a:lnTo>
                <a:lnTo>
                  <a:pt x="318770" y="2165668"/>
                </a:lnTo>
                <a:lnTo>
                  <a:pt x="314642" y="2169795"/>
                </a:lnTo>
                <a:lnTo>
                  <a:pt x="313055" y="2172970"/>
                </a:lnTo>
                <a:lnTo>
                  <a:pt x="311785" y="2176146"/>
                </a:lnTo>
                <a:lnTo>
                  <a:pt x="311150" y="2178686"/>
                </a:lnTo>
                <a:lnTo>
                  <a:pt x="310832" y="2181226"/>
                </a:lnTo>
                <a:lnTo>
                  <a:pt x="310832" y="2183765"/>
                </a:lnTo>
                <a:lnTo>
                  <a:pt x="311150" y="2186305"/>
                </a:lnTo>
                <a:lnTo>
                  <a:pt x="311467" y="2188528"/>
                </a:lnTo>
                <a:lnTo>
                  <a:pt x="311785" y="2190751"/>
                </a:lnTo>
                <a:lnTo>
                  <a:pt x="314007" y="2194560"/>
                </a:lnTo>
                <a:lnTo>
                  <a:pt x="316547" y="2198688"/>
                </a:lnTo>
                <a:lnTo>
                  <a:pt x="319405" y="2201863"/>
                </a:lnTo>
                <a:lnTo>
                  <a:pt x="322897" y="2205673"/>
                </a:lnTo>
                <a:lnTo>
                  <a:pt x="325755" y="2209165"/>
                </a:lnTo>
                <a:lnTo>
                  <a:pt x="328930" y="2212975"/>
                </a:lnTo>
                <a:lnTo>
                  <a:pt x="331470" y="2216786"/>
                </a:lnTo>
                <a:lnTo>
                  <a:pt x="333375" y="2220595"/>
                </a:lnTo>
                <a:lnTo>
                  <a:pt x="333692" y="2222818"/>
                </a:lnTo>
                <a:lnTo>
                  <a:pt x="334645" y="2225040"/>
                </a:lnTo>
                <a:lnTo>
                  <a:pt x="334645" y="2227263"/>
                </a:lnTo>
                <a:lnTo>
                  <a:pt x="334645" y="2229803"/>
                </a:lnTo>
                <a:lnTo>
                  <a:pt x="334010" y="2232343"/>
                </a:lnTo>
                <a:lnTo>
                  <a:pt x="333375" y="2235200"/>
                </a:lnTo>
                <a:lnTo>
                  <a:pt x="332105" y="2237741"/>
                </a:lnTo>
                <a:lnTo>
                  <a:pt x="330835" y="2240916"/>
                </a:lnTo>
                <a:lnTo>
                  <a:pt x="327025" y="2242502"/>
                </a:lnTo>
                <a:lnTo>
                  <a:pt x="323532" y="2244407"/>
                </a:lnTo>
                <a:lnTo>
                  <a:pt x="319722" y="2245995"/>
                </a:lnTo>
                <a:lnTo>
                  <a:pt x="316865" y="2248536"/>
                </a:lnTo>
                <a:lnTo>
                  <a:pt x="313372" y="2251076"/>
                </a:lnTo>
                <a:lnTo>
                  <a:pt x="310515" y="2253615"/>
                </a:lnTo>
                <a:lnTo>
                  <a:pt x="307657" y="2257107"/>
                </a:lnTo>
                <a:lnTo>
                  <a:pt x="305118" y="2259966"/>
                </a:lnTo>
                <a:lnTo>
                  <a:pt x="302578" y="2263775"/>
                </a:lnTo>
                <a:lnTo>
                  <a:pt x="300355" y="2267585"/>
                </a:lnTo>
                <a:lnTo>
                  <a:pt x="295593" y="2275522"/>
                </a:lnTo>
                <a:lnTo>
                  <a:pt x="291783" y="2284096"/>
                </a:lnTo>
                <a:lnTo>
                  <a:pt x="288925" y="2293303"/>
                </a:lnTo>
                <a:lnTo>
                  <a:pt x="287337" y="2296160"/>
                </a:lnTo>
                <a:lnTo>
                  <a:pt x="286385" y="2299017"/>
                </a:lnTo>
                <a:lnTo>
                  <a:pt x="285750" y="2301239"/>
                </a:lnTo>
                <a:lnTo>
                  <a:pt x="285750" y="2303463"/>
                </a:lnTo>
                <a:lnTo>
                  <a:pt x="286385" y="2305686"/>
                </a:lnTo>
                <a:lnTo>
                  <a:pt x="286702" y="2307590"/>
                </a:lnTo>
                <a:lnTo>
                  <a:pt x="287655" y="2309177"/>
                </a:lnTo>
                <a:lnTo>
                  <a:pt x="289243" y="2310765"/>
                </a:lnTo>
                <a:lnTo>
                  <a:pt x="290830" y="2312034"/>
                </a:lnTo>
                <a:lnTo>
                  <a:pt x="292735" y="2313623"/>
                </a:lnTo>
                <a:lnTo>
                  <a:pt x="296862" y="2315846"/>
                </a:lnTo>
                <a:lnTo>
                  <a:pt x="301943" y="2318067"/>
                </a:lnTo>
                <a:lnTo>
                  <a:pt x="307022" y="2319972"/>
                </a:lnTo>
                <a:lnTo>
                  <a:pt x="304800" y="2324100"/>
                </a:lnTo>
                <a:lnTo>
                  <a:pt x="301943" y="2327911"/>
                </a:lnTo>
                <a:lnTo>
                  <a:pt x="296545" y="2336166"/>
                </a:lnTo>
                <a:lnTo>
                  <a:pt x="290830" y="2345055"/>
                </a:lnTo>
                <a:lnTo>
                  <a:pt x="288608" y="2349182"/>
                </a:lnTo>
                <a:lnTo>
                  <a:pt x="286702" y="2353310"/>
                </a:lnTo>
                <a:lnTo>
                  <a:pt x="285115" y="2357438"/>
                </a:lnTo>
                <a:lnTo>
                  <a:pt x="284797" y="2361565"/>
                </a:lnTo>
                <a:lnTo>
                  <a:pt x="284797" y="2363470"/>
                </a:lnTo>
                <a:lnTo>
                  <a:pt x="284797" y="2365692"/>
                </a:lnTo>
                <a:lnTo>
                  <a:pt x="285115" y="2367598"/>
                </a:lnTo>
                <a:lnTo>
                  <a:pt x="285750" y="2369503"/>
                </a:lnTo>
                <a:lnTo>
                  <a:pt x="287020" y="2371408"/>
                </a:lnTo>
                <a:lnTo>
                  <a:pt x="288291" y="2373313"/>
                </a:lnTo>
                <a:lnTo>
                  <a:pt x="289877" y="2374900"/>
                </a:lnTo>
                <a:lnTo>
                  <a:pt x="291783" y="2376805"/>
                </a:lnTo>
                <a:lnTo>
                  <a:pt x="294322" y="2378075"/>
                </a:lnTo>
                <a:lnTo>
                  <a:pt x="296862" y="2379980"/>
                </a:lnTo>
                <a:lnTo>
                  <a:pt x="299720" y="2381567"/>
                </a:lnTo>
                <a:lnTo>
                  <a:pt x="303212" y="2383155"/>
                </a:lnTo>
                <a:lnTo>
                  <a:pt x="305753" y="2382838"/>
                </a:lnTo>
                <a:lnTo>
                  <a:pt x="307975" y="2382203"/>
                </a:lnTo>
                <a:lnTo>
                  <a:pt x="310515" y="2381567"/>
                </a:lnTo>
                <a:lnTo>
                  <a:pt x="312420" y="2380298"/>
                </a:lnTo>
                <a:lnTo>
                  <a:pt x="314007" y="2379345"/>
                </a:lnTo>
                <a:lnTo>
                  <a:pt x="315595" y="2377758"/>
                </a:lnTo>
                <a:lnTo>
                  <a:pt x="317182" y="2375853"/>
                </a:lnTo>
                <a:lnTo>
                  <a:pt x="318770" y="2373948"/>
                </a:lnTo>
                <a:lnTo>
                  <a:pt x="320992" y="2369503"/>
                </a:lnTo>
                <a:lnTo>
                  <a:pt x="322897" y="2364423"/>
                </a:lnTo>
                <a:lnTo>
                  <a:pt x="324485" y="2359025"/>
                </a:lnTo>
                <a:lnTo>
                  <a:pt x="325438" y="2352992"/>
                </a:lnTo>
                <a:lnTo>
                  <a:pt x="327660" y="2340292"/>
                </a:lnTo>
                <a:lnTo>
                  <a:pt x="329565" y="2327911"/>
                </a:lnTo>
                <a:lnTo>
                  <a:pt x="330835" y="2321877"/>
                </a:lnTo>
                <a:lnTo>
                  <a:pt x="332105" y="2316163"/>
                </a:lnTo>
                <a:lnTo>
                  <a:pt x="334010" y="2311399"/>
                </a:lnTo>
                <a:lnTo>
                  <a:pt x="336867" y="2306955"/>
                </a:lnTo>
                <a:lnTo>
                  <a:pt x="347662" y="2310765"/>
                </a:lnTo>
                <a:lnTo>
                  <a:pt x="353060" y="2312034"/>
                </a:lnTo>
                <a:lnTo>
                  <a:pt x="357822" y="2313305"/>
                </a:lnTo>
                <a:lnTo>
                  <a:pt x="362585" y="2313940"/>
                </a:lnTo>
                <a:lnTo>
                  <a:pt x="367030" y="2313940"/>
                </a:lnTo>
                <a:lnTo>
                  <a:pt x="370840" y="2313940"/>
                </a:lnTo>
                <a:lnTo>
                  <a:pt x="374650" y="2313623"/>
                </a:lnTo>
                <a:lnTo>
                  <a:pt x="378143" y="2312670"/>
                </a:lnTo>
                <a:lnTo>
                  <a:pt x="381317" y="2311082"/>
                </a:lnTo>
                <a:lnTo>
                  <a:pt x="384175" y="2309177"/>
                </a:lnTo>
                <a:lnTo>
                  <a:pt x="386715" y="2306955"/>
                </a:lnTo>
                <a:lnTo>
                  <a:pt x="388938" y="2303781"/>
                </a:lnTo>
                <a:lnTo>
                  <a:pt x="390207" y="2299970"/>
                </a:lnTo>
                <a:lnTo>
                  <a:pt x="391795" y="2296160"/>
                </a:lnTo>
                <a:lnTo>
                  <a:pt x="393065" y="2291397"/>
                </a:lnTo>
                <a:lnTo>
                  <a:pt x="392748" y="2288539"/>
                </a:lnTo>
                <a:lnTo>
                  <a:pt x="391478" y="2285682"/>
                </a:lnTo>
                <a:lnTo>
                  <a:pt x="388938" y="2280603"/>
                </a:lnTo>
                <a:lnTo>
                  <a:pt x="387667" y="2277744"/>
                </a:lnTo>
                <a:lnTo>
                  <a:pt x="386715" y="2275205"/>
                </a:lnTo>
                <a:lnTo>
                  <a:pt x="386715" y="2272031"/>
                </a:lnTo>
                <a:lnTo>
                  <a:pt x="386715" y="2270443"/>
                </a:lnTo>
                <a:lnTo>
                  <a:pt x="387350" y="2268855"/>
                </a:lnTo>
                <a:lnTo>
                  <a:pt x="384811" y="2269173"/>
                </a:lnTo>
                <a:lnTo>
                  <a:pt x="381953" y="2270443"/>
                </a:lnTo>
                <a:lnTo>
                  <a:pt x="377825" y="2272666"/>
                </a:lnTo>
                <a:lnTo>
                  <a:pt x="373697" y="2275205"/>
                </a:lnTo>
                <a:lnTo>
                  <a:pt x="369253" y="2277744"/>
                </a:lnTo>
                <a:lnTo>
                  <a:pt x="367030" y="2279014"/>
                </a:lnTo>
                <a:lnTo>
                  <a:pt x="364808" y="2279649"/>
                </a:lnTo>
                <a:lnTo>
                  <a:pt x="361950" y="2280603"/>
                </a:lnTo>
                <a:lnTo>
                  <a:pt x="359093" y="2280603"/>
                </a:lnTo>
                <a:lnTo>
                  <a:pt x="355918" y="2280603"/>
                </a:lnTo>
                <a:lnTo>
                  <a:pt x="353060" y="2279967"/>
                </a:lnTo>
                <a:lnTo>
                  <a:pt x="349250" y="2279014"/>
                </a:lnTo>
                <a:lnTo>
                  <a:pt x="345123" y="2277427"/>
                </a:lnTo>
                <a:lnTo>
                  <a:pt x="363220" y="2234883"/>
                </a:lnTo>
                <a:lnTo>
                  <a:pt x="379730" y="2194878"/>
                </a:lnTo>
                <a:lnTo>
                  <a:pt x="394970" y="2157095"/>
                </a:lnTo>
                <a:lnTo>
                  <a:pt x="408305" y="2121535"/>
                </a:lnTo>
                <a:lnTo>
                  <a:pt x="421322" y="2087246"/>
                </a:lnTo>
                <a:lnTo>
                  <a:pt x="433705" y="2054225"/>
                </a:lnTo>
                <a:lnTo>
                  <a:pt x="457200" y="1990408"/>
                </a:lnTo>
                <a:lnTo>
                  <a:pt x="469582" y="1959611"/>
                </a:lnTo>
                <a:lnTo>
                  <a:pt x="482283" y="1927861"/>
                </a:lnTo>
                <a:lnTo>
                  <a:pt x="495935" y="1896111"/>
                </a:lnTo>
                <a:lnTo>
                  <a:pt x="503237" y="1880236"/>
                </a:lnTo>
                <a:lnTo>
                  <a:pt x="510540" y="1864043"/>
                </a:lnTo>
                <a:lnTo>
                  <a:pt x="528003" y="1831341"/>
                </a:lnTo>
                <a:lnTo>
                  <a:pt x="536892" y="1814195"/>
                </a:lnTo>
                <a:lnTo>
                  <a:pt x="546735" y="1797051"/>
                </a:lnTo>
                <a:lnTo>
                  <a:pt x="556895" y="1779588"/>
                </a:lnTo>
                <a:lnTo>
                  <a:pt x="568008" y="1761808"/>
                </a:lnTo>
                <a:lnTo>
                  <a:pt x="579755" y="1743710"/>
                </a:lnTo>
                <a:lnTo>
                  <a:pt x="592138" y="1725296"/>
                </a:lnTo>
                <a:lnTo>
                  <a:pt x="598805" y="1724343"/>
                </a:lnTo>
                <a:lnTo>
                  <a:pt x="601663" y="1724978"/>
                </a:lnTo>
                <a:lnTo>
                  <a:pt x="603885" y="1725296"/>
                </a:lnTo>
                <a:lnTo>
                  <a:pt x="606107" y="1725613"/>
                </a:lnTo>
                <a:lnTo>
                  <a:pt x="608013" y="1726248"/>
                </a:lnTo>
                <a:lnTo>
                  <a:pt x="609600" y="1727518"/>
                </a:lnTo>
                <a:lnTo>
                  <a:pt x="610870" y="1728788"/>
                </a:lnTo>
                <a:lnTo>
                  <a:pt x="614045" y="1731328"/>
                </a:lnTo>
                <a:lnTo>
                  <a:pt x="616902" y="1734820"/>
                </a:lnTo>
                <a:lnTo>
                  <a:pt x="620395" y="1738948"/>
                </a:lnTo>
                <a:lnTo>
                  <a:pt x="624840" y="1743076"/>
                </a:lnTo>
                <a:lnTo>
                  <a:pt x="630555" y="1732280"/>
                </a:lnTo>
                <a:lnTo>
                  <a:pt x="635952" y="1722120"/>
                </a:lnTo>
                <a:lnTo>
                  <a:pt x="646430" y="1701483"/>
                </a:lnTo>
                <a:lnTo>
                  <a:pt x="656272" y="1681480"/>
                </a:lnTo>
                <a:lnTo>
                  <a:pt x="665798" y="1662113"/>
                </a:lnTo>
                <a:lnTo>
                  <a:pt x="670877" y="1652905"/>
                </a:lnTo>
                <a:lnTo>
                  <a:pt x="675957" y="1643698"/>
                </a:lnTo>
                <a:lnTo>
                  <a:pt x="681355" y="1634808"/>
                </a:lnTo>
                <a:lnTo>
                  <a:pt x="687070" y="1626553"/>
                </a:lnTo>
                <a:lnTo>
                  <a:pt x="693102" y="1617980"/>
                </a:lnTo>
                <a:lnTo>
                  <a:pt x="699452" y="1610360"/>
                </a:lnTo>
                <a:lnTo>
                  <a:pt x="706437" y="1602740"/>
                </a:lnTo>
                <a:lnTo>
                  <a:pt x="713422" y="1595438"/>
                </a:lnTo>
                <a:lnTo>
                  <a:pt x="714057" y="1593533"/>
                </a:lnTo>
                <a:lnTo>
                  <a:pt x="714057" y="1591628"/>
                </a:lnTo>
                <a:lnTo>
                  <a:pt x="713422" y="1589723"/>
                </a:lnTo>
                <a:lnTo>
                  <a:pt x="712787" y="1587818"/>
                </a:lnTo>
                <a:lnTo>
                  <a:pt x="710247" y="1584325"/>
                </a:lnTo>
                <a:lnTo>
                  <a:pt x="707390" y="1580515"/>
                </a:lnTo>
                <a:lnTo>
                  <a:pt x="704850" y="1577023"/>
                </a:lnTo>
                <a:lnTo>
                  <a:pt x="703897" y="1575118"/>
                </a:lnTo>
                <a:lnTo>
                  <a:pt x="702945" y="1573213"/>
                </a:lnTo>
                <a:lnTo>
                  <a:pt x="702627" y="1571308"/>
                </a:lnTo>
                <a:lnTo>
                  <a:pt x="702627" y="1569085"/>
                </a:lnTo>
                <a:lnTo>
                  <a:pt x="702945" y="1567180"/>
                </a:lnTo>
                <a:lnTo>
                  <a:pt x="704215" y="1564958"/>
                </a:lnTo>
                <a:lnTo>
                  <a:pt x="712153" y="1557655"/>
                </a:lnTo>
                <a:lnTo>
                  <a:pt x="716280" y="1554480"/>
                </a:lnTo>
                <a:lnTo>
                  <a:pt x="720407" y="1550988"/>
                </a:lnTo>
                <a:lnTo>
                  <a:pt x="724536" y="1548130"/>
                </a:lnTo>
                <a:lnTo>
                  <a:pt x="728980" y="1545273"/>
                </a:lnTo>
                <a:lnTo>
                  <a:pt x="733425" y="1543050"/>
                </a:lnTo>
                <a:lnTo>
                  <a:pt x="738188" y="1541463"/>
                </a:lnTo>
                <a:lnTo>
                  <a:pt x="742950" y="1540510"/>
                </a:lnTo>
                <a:lnTo>
                  <a:pt x="747713" y="1540193"/>
                </a:lnTo>
                <a:lnTo>
                  <a:pt x="753110" y="1540828"/>
                </a:lnTo>
                <a:lnTo>
                  <a:pt x="758825" y="1541780"/>
                </a:lnTo>
                <a:lnTo>
                  <a:pt x="764541" y="1544320"/>
                </a:lnTo>
                <a:lnTo>
                  <a:pt x="770573" y="1547178"/>
                </a:lnTo>
                <a:lnTo>
                  <a:pt x="776923" y="1551623"/>
                </a:lnTo>
                <a:lnTo>
                  <a:pt x="783590" y="1557020"/>
                </a:lnTo>
                <a:lnTo>
                  <a:pt x="785495" y="1539240"/>
                </a:lnTo>
                <a:lnTo>
                  <a:pt x="785495" y="1535748"/>
                </a:lnTo>
                <a:lnTo>
                  <a:pt x="785495" y="1533208"/>
                </a:lnTo>
                <a:lnTo>
                  <a:pt x="785178" y="1530668"/>
                </a:lnTo>
                <a:lnTo>
                  <a:pt x="784225" y="1528445"/>
                </a:lnTo>
                <a:lnTo>
                  <a:pt x="782955" y="1526223"/>
                </a:lnTo>
                <a:lnTo>
                  <a:pt x="781051" y="1524318"/>
                </a:lnTo>
                <a:lnTo>
                  <a:pt x="778510" y="1522413"/>
                </a:lnTo>
                <a:lnTo>
                  <a:pt x="775018" y="1520508"/>
                </a:lnTo>
                <a:lnTo>
                  <a:pt x="771208" y="1518920"/>
                </a:lnTo>
                <a:lnTo>
                  <a:pt x="766445" y="1516698"/>
                </a:lnTo>
                <a:lnTo>
                  <a:pt x="753745" y="1512570"/>
                </a:lnTo>
                <a:lnTo>
                  <a:pt x="756285" y="1512253"/>
                </a:lnTo>
                <a:lnTo>
                  <a:pt x="758825" y="1511618"/>
                </a:lnTo>
                <a:lnTo>
                  <a:pt x="763588" y="1511618"/>
                </a:lnTo>
                <a:lnTo>
                  <a:pt x="768985" y="1512253"/>
                </a:lnTo>
                <a:lnTo>
                  <a:pt x="774383" y="1512570"/>
                </a:lnTo>
                <a:lnTo>
                  <a:pt x="776605" y="1512570"/>
                </a:lnTo>
                <a:lnTo>
                  <a:pt x="779145" y="1512253"/>
                </a:lnTo>
                <a:lnTo>
                  <a:pt x="781368" y="1511300"/>
                </a:lnTo>
                <a:lnTo>
                  <a:pt x="783590" y="1510665"/>
                </a:lnTo>
                <a:lnTo>
                  <a:pt x="785813" y="1509078"/>
                </a:lnTo>
                <a:lnTo>
                  <a:pt x="788353" y="1507173"/>
                </a:lnTo>
                <a:lnTo>
                  <a:pt x="790258" y="1504950"/>
                </a:lnTo>
                <a:lnTo>
                  <a:pt x="791528" y="1501458"/>
                </a:lnTo>
                <a:lnTo>
                  <a:pt x="797243" y="1507173"/>
                </a:lnTo>
                <a:lnTo>
                  <a:pt x="802323" y="1512570"/>
                </a:lnTo>
                <a:lnTo>
                  <a:pt x="805498" y="1518285"/>
                </a:lnTo>
                <a:lnTo>
                  <a:pt x="808673" y="1523683"/>
                </a:lnTo>
                <a:lnTo>
                  <a:pt x="810578" y="1529398"/>
                </a:lnTo>
                <a:lnTo>
                  <a:pt x="811848" y="1535430"/>
                </a:lnTo>
                <a:lnTo>
                  <a:pt x="812800" y="1541145"/>
                </a:lnTo>
                <a:lnTo>
                  <a:pt x="813435" y="1546860"/>
                </a:lnTo>
                <a:lnTo>
                  <a:pt x="813753" y="1558608"/>
                </a:lnTo>
                <a:lnTo>
                  <a:pt x="814706" y="1570355"/>
                </a:lnTo>
                <a:lnTo>
                  <a:pt x="815023" y="1575753"/>
                </a:lnTo>
                <a:lnTo>
                  <a:pt x="815975" y="1581785"/>
                </a:lnTo>
                <a:lnTo>
                  <a:pt x="817563" y="1587500"/>
                </a:lnTo>
                <a:lnTo>
                  <a:pt x="819785" y="1592898"/>
                </a:lnTo>
                <a:lnTo>
                  <a:pt x="807085" y="1599248"/>
                </a:lnTo>
                <a:lnTo>
                  <a:pt x="801688" y="1601788"/>
                </a:lnTo>
                <a:lnTo>
                  <a:pt x="797560" y="1604645"/>
                </a:lnTo>
                <a:lnTo>
                  <a:pt x="793750" y="1607185"/>
                </a:lnTo>
                <a:lnTo>
                  <a:pt x="790893" y="1609725"/>
                </a:lnTo>
                <a:lnTo>
                  <a:pt x="787718" y="1612900"/>
                </a:lnTo>
                <a:lnTo>
                  <a:pt x="785178" y="1615758"/>
                </a:lnTo>
                <a:lnTo>
                  <a:pt x="782955" y="1619250"/>
                </a:lnTo>
                <a:lnTo>
                  <a:pt x="780415" y="1623378"/>
                </a:lnTo>
                <a:lnTo>
                  <a:pt x="775335" y="1632586"/>
                </a:lnTo>
                <a:lnTo>
                  <a:pt x="768985" y="1644968"/>
                </a:lnTo>
                <a:lnTo>
                  <a:pt x="760413" y="1659890"/>
                </a:lnTo>
                <a:lnTo>
                  <a:pt x="753110" y="1657985"/>
                </a:lnTo>
                <a:lnTo>
                  <a:pt x="750253" y="1657033"/>
                </a:lnTo>
                <a:lnTo>
                  <a:pt x="747713" y="1655763"/>
                </a:lnTo>
                <a:lnTo>
                  <a:pt x="746125" y="1654810"/>
                </a:lnTo>
                <a:lnTo>
                  <a:pt x="744538" y="1653223"/>
                </a:lnTo>
                <a:lnTo>
                  <a:pt x="743268" y="1651953"/>
                </a:lnTo>
                <a:lnTo>
                  <a:pt x="742633" y="1650683"/>
                </a:lnTo>
                <a:lnTo>
                  <a:pt x="742315" y="1649095"/>
                </a:lnTo>
                <a:lnTo>
                  <a:pt x="742315" y="1647825"/>
                </a:lnTo>
                <a:lnTo>
                  <a:pt x="742315" y="1646555"/>
                </a:lnTo>
                <a:lnTo>
                  <a:pt x="742633" y="1644968"/>
                </a:lnTo>
                <a:lnTo>
                  <a:pt x="744220" y="1641793"/>
                </a:lnTo>
                <a:lnTo>
                  <a:pt x="746125" y="1638618"/>
                </a:lnTo>
                <a:lnTo>
                  <a:pt x="749618" y="1632586"/>
                </a:lnTo>
                <a:lnTo>
                  <a:pt x="751523" y="1629410"/>
                </a:lnTo>
                <a:lnTo>
                  <a:pt x="752793" y="1626553"/>
                </a:lnTo>
                <a:lnTo>
                  <a:pt x="752793" y="1624965"/>
                </a:lnTo>
                <a:lnTo>
                  <a:pt x="752793" y="1623378"/>
                </a:lnTo>
                <a:lnTo>
                  <a:pt x="752475" y="1621790"/>
                </a:lnTo>
                <a:lnTo>
                  <a:pt x="752158" y="1620838"/>
                </a:lnTo>
                <a:lnTo>
                  <a:pt x="750888" y="1619250"/>
                </a:lnTo>
                <a:lnTo>
                  <a:pt x="749300" y="1617980"/>
                </a:lnTo>
                <a:lnTo>
                  <a:pt x="747395" y="1616710"/>
                </a:lnTo>
                <a:lnTo>
                  <a:pt x="745173" y="1615440"/>
                </a:lnTo>
                <a:lnTo>
                  <a:pt x="741681" y="1615758"/>
                </a:lnTo>
                <a:lnTo>
                  <a:pt x="738823" y="1616393"/>
                </a:lnTo>
                <a:lnTo>
                  <a:pt x="735648" y="1617345"/>
                </a:lnTo>
                <a:lnTo>
                  <a:pt x="732790" y="1618615"/>
                </a:lnTo>
                <a:lnTo>
                  <a:pt x="730250" y="1619885"/>
                </a:lnTo>
                <a:lnTo>
                  <a:pt x="728028" y="1621790"/>
                </a:lnTo>
                <a:lnTo>
                  <a:pt x="725488" y="1623695"/>
                </a:lnTo>
                <a:lnTo>
                  <a:pt x="723265" y="1625918"/>
                </a:lnTo>
                <a:lnTo>
                  <a:pt x="721995" y="1628458"/>
                </a:lnTo>
                <a:lnTo>
                  <a:pt x="720090" y="1630998"/>
                </a:lnTo>
                <a:lnTo>
                  <a:pt x="718820" y="1633538"/>
                </a:lnTo>
                <a:lnTo>
                  <a:pt x="717550" y="1636078"/>
                </a:lnTo>
                <a:lnTo>
                  <a:pt x="716597" y="1639253"/>
                </a:lnTo>
                <a:lnTo>
                  <a:pt x="715962" y="1641793"/>
                </a:lnTo>
                <a:lnTo>
                  <a:pt x="715328" y="1644968"/>
                </a:lnTo>
                <a:lnTo>
                  <a:pt x="715328" y="1647825"/>
                </a:lnTo>
                <a:lnTo>
                  <a:pt x="715328" y="1651000"/>
                </a:lnTo>
                <a:lnTo>
                  <a:pt x="715962" y="1653858"/>
                </a:lnTo>
                <a:lnTo>
                  <a:pt x="716280" y="1656715"/>
                </a:lnTo>
                <a:lnTo>
                  <a:pt x="716915" y="1659255"/>
                </a:lnTo>
                <a:lnTo>
                  <a:pt x="718185" y="1661795"/>
                </a:lnTo>
                <a:lnTo>
                  <a:pt x="719455" y="1664653"/>
                </a:lnTo>
                <a:lnTo>
                  <a:pt x="721361" y="1666875"/>
                </a:lnTo>
                <a:lnTo>
                  <a:pt x="723265" y="1669098"/>
                </a:lnTo>
                <a:lnTo>
                  <a:pt x="725488" y="1671003"/>
                </a:lnTo>
                <a:lnTo>
                  <a:pt x="728346" y="1672908"/>
                </a:lnTo>
                <a:lnTo>
                  <a:pt x="730885" y="1674178"/>
                </a:lnTo>
                <a:lnTo>
                  <a:pt x="734378" y="1675448"/>
                </a:lnTo>
                <a:lnTo>
                  <a:pt x="737553" y="1676083"/>
                </a:lnTo>
                <a:lnTo>
                  <a:pt x="741363" y="1677035"/>
                </a:lnTo>
                <a:lnTo>
                  <a:pt x="745490" y="1677035"/>
                </a:lnTo>
                <a:lnTo>
                  <a:pt x="750253" y="1677035"/>
                </a:lnTo>
                <a:lnTo>
                  <a:pt x="747395" y="1679576"/>
                </a:lnTo>
                <a:lnTo>
                  <a:pt x="745173" y="1681798"/>
                </a:lnTo>
                <a:lnTo>
                  <a:pt x="742950" y="1684655"/>
                </a:lnTo>
                <a:lnTo>
                  <a:pt x="741045" y="1687513"/>
                </a:lnTo>
                <a:lnTo>
                  <a:pt x="738188" y="1692911"/>
                </a:lnTo>
                <a:lnTo>
                  <a:pt x="735648" y="1697990"/>
                </a:lnTo>
                <a:lnTo>
                  <a:pt x="734378" y="1703705"/>
                </a:lnTo>
                <a:lnTo>
                  <a:pt x="733108" y="1709103"/>
                </a:lnTo>
                <a:lnTo>
                  <a:pt x="731521" y="1719263"/>
                </a:lnTo>
                <a:lnTo>
                  <a:pt x="730885" y="1723708"/>
                </a:lnTo>
                <a:lnTo>
                  <a:pt x="730250" y="1728153"/>
                </a:lnTo>
                <a:lnTo>
                  <a:pt x="728663" y="1732280"/>
                </a:lnTo>
                <a:lnTo>
                  <a:pt x="726758" y="1735773"/>
                </a:lnTo>
                <a:lnTo>
                  <a:pt x="725488" y="1737678"/>
                </a:lnTo>
                <a:lnTo>
                  <a:pt x="724218" y="1739265"/>
                </a:lnTo>
                <a:lnTo>
                  <a:pt x="722630" y="1740218"/>
                </a:lnTo>
                <a:lnTo>
                  <a:pt x="720725" y="1741488"/>
                </a:lnTo>
                <a:lnTo>
                  <a:pt x="718503" y="1742758"/>
                </a:lnTo>
                <a:lnTo>
                  <a:pt x="715962" y="1743393"/>
                </a:lnTo>
                <a:lnTo>
                  <a:pt x="713105" y="1744028"/>
                </a:lnTo>
                <a:lnTo>
                  <a:pt x="710247" y="1744980"/>
                </a:lnTo>
                <a:lnTo>
                  <a:pt x="705485" y="1743076"/>
                </a:lnTo>
                <a:lnTo>
                  <a:pt x="702310" y="1741170"/>
                </a:lnTo>
                <a:lnTo>
                  <a:pt x="699452" y="1739265"/>
                </a:lnTo>
                <a:lnTo>
                  <a:pt x="697230" y="1737043"/>
                </a:lnTo>
                <a:lnTo>
                  <a:pt x="695960" y="1734820"/>
                </a:lnTo>
                <a:lnTo>
                  <a:pt x="695008" y="1732280"/>
                </a:lnTo>
                <a:lnTo>
                  <a:pt x="694690" y="1730058"/>
                </a:lnTo>
                <a:lnTo>
                  <a:pt x="694690" y="1727835"/>
                </a:lnTo>
                <a:lnTo>
                  <a:pt x="695008" y="1725296"/>
                </a:lnTo>
                <a:lnTo>
                  <a:pt x="695960" y="1722755"/>
                </a:lnTo>
                <a:lnTo>
                  <a:pt x="698183" y="1717358"/>
                </a:lnTo>
                <a:lnTo>
                  <a:pt x="703897" y="1706880"/>
                </a:lnTo>
                <a:lnTo>
                  <a:pt x="700405" y="1706880"/>
                </a:lnTo>
                <a:lnTo>
                  <a:pt x="697230" y="1706880"/>
                </a:lnTo>
                <a:lnTo>
                  <a:pt x="694372" y="1707198"/>
                </a:lnTo>
                <a:lnTo>
                  <a:pt x="691833" y="1707833"/>
                </a:lnTo>
                <a:lnTo>
                  <a:pt x="689292" y="1709103"/>
                </a:lnTo>
                <a:lnTo>
                  <a:pt x="686752" y="1710055"/>
                </a:lnTo>
                <a:lnTo>
                  <a:pt x="684848" y="1711643"/>
                </a:lnTo>
                <a:lnTo>
                  <a:pt x="682942" y="1713548"/>
                </a:lnTo>
                <a:lnTo>
                  <a:pt x="681037" y="1715453"/>
                </a:lnTo>
                <a:lnTo>
                  <a:pt x="679450" y="1717358"/>
                </a:lnTo>
                <a:lnTo>
                  <a:pt x="678498" y="1719580"/>
                </a:lnTo>
                <a:lnTo>
                  <a:pt x="677227" y="1722120"/>
                </a:lnTo>
                <a:lnTo>
                  <a:pt x="675957" y="1727518"/>
                </a:lnTo>
                <a:lnTo>
                  <a:pt x="674688" y="1732915"/>
                </a:lnTo>
                <a:lnTo>
                  <a:pt x="674688" y="1738313"/>
                </a:lnTo>
                <a:lnTo>
                  <a:pt x="675323" y="1744028"/>
                </a:lnTo>
                <a:lnTo>
                  <a:pt x="676592" y="1749743"/>
                </a:lnTo>
                <a:lnTo>
                  <a:pt x="678815" y="1755140"/>
                </a:lnTo>
                <a:lnTo>
                  <a:pt x="680402" y="1757681"/>
                </a:lnTo>
                <a:lnTo>
                  <a:pt x="681990" y="1759903"/>
                </a:lnTo>
                <a:lnTo>
                  <a:pt x="683895" y="1762126"/>
                </a:lnTo>
                <a:lnTo>
                  <a:pt x="685483" y="1764030"/>
                </a:lnTo>
                <a:lnTo>
                  <a:pt x="687387" y="1765935"/>
                </a:lnTo>
                <a:lnTo>
                  <a:pt x="690245" y="1767841"/>
                </a:lnTo>
                <a:lnTo>
                  <a:pt x="692468" y="1769110"/>
                </a:lnTo>
                <a:lnTo>
                  <a:pt x="695008" y="1770380"/>
                </a:lnTo>
                <a:lnTo>
                  <a:pt x="690245" y="1775778"/>
                </a:lnTo>
                <a:lnTo>
                  <a:pt x="684848" y="1781810"/>
                </a:lnTo>
                <a:lnTo>
                  <a:pt x="680085" y="1787525"/>
                </a:lnTo>
                <a:lnTo>
                  <a:pt x="675005" y="1793875"/>
                </a:lnTo>
                <a:lnTo>
                  <a:pt x="670560" y="1800226"/>
                </a:lnTo>
                <a:lnTo>
                  <a:pt x="666115" y="1806576"/>
                </a:lnTo>
                <a:lnTo>
                  <a:pt x="657225" y="1820228"/>
                </a:lnTo>
                <a:lnTo>
                  <a:pt x="649287" y="1834516"/>
                </a:lnTo>
                <a:lnTo>
                  <a:pt x="642303" y="1849755"/>
                </a:lnTo>
                <a:lnTo>
                  <a:pt x="635635" y="1865313"/>
                </a:lnTo>
                <a:lnTo>
                  <a:pt x="628968" y="1881506"/>
                </a:lnTo>
                <a:lnTo>
                  <a:pt x="634047" y="1872616"/>
                </a:lnTo>
                <a:lnTo>
                  <a:pt x="636587" y="1868805"/>
                </a:lnTo>
                <a:lnTo>
                  <a:pt x="639762" y="1864678"/>
                </a:lnTo>
                <a:lnTo>
                  <a:pt x="650240" y="1852613"/>
                </a:lnTo>
                <a:lnTo>
                  <a:pt x="661353" y="1840548"/>
                </a:lnTo>
                <a:lnTo>
                  <a:pt x="684212" y="1817370"/>
                </a:lnTo>
                <a:lnTo>
                  <a:pt x="695325" y="1805941"/>
                </a:lnTo>
                <a:lnTo>
                  <a:pt x="706437" y="1794193"/>
                </a:lnTo>
                <a:lnTo>
                  <a:pt x="716915" y="1782446"/>
                </a:lnTo>
                <a:lnTo>
                  <a:pt x="726758" y="1770380"/>
                </a:lnTo>
                <a:lnTo>
                  <a:pt x="730568" y="1765935"/>
                </a:lnTo>
                <a:lnTo>
                  <a:pt x="735013" y="1761490"/>
                </a:lnTo>
                <a:lnTo>
                  <a:pt x="744220" y="1752918"/>
                </a:lnTo>
                <a:lnTo>
                  <a:pt x="753428" y="1743710"/>
                </a:lnTo>
                <a:lnTo>
                  <a:pt x="762635" y="1734820"/>
                </a:lnTo>
                <a:lnTo>
                  <a:pt x="763270" y="1730375"/>
                </a:lnTo>
                <a:lnTo>
                  <a:pt x="764541" y="1725930"/>
                </a:lnTo>
                <a:lnTo>
                  <a:pt x="766128" y="1721803"/>
                </a:lnTo>
                <a:lnTo>
                  <a:pt x="768351" y="1717358"/>
                </a:lnTo>
                <a:lnTo>
                  <a:pt x="770573" y="1712913"/>
                </a:lnTo>
                <a:lnTo>
                  <a:pt x="773113" y="1708150"/>
                </a:lnTo>
                <a:lnTo>
                  <a:pt x="779463" y="1698943"/>
                </a:lnTo>
                <a:lnTo>
                  <a:pt x="779463" y="1688783"/>
                </a:lnTo>
                <a:lnTo>
                  <a:pt x="779463" y="1683385"/>
                </a:lnTo>
                <a:lnTo>
                  <a:pt x="779780" y="1677988"/>
                </a:lnTo>
                <a:lnTo>
                  <a:pt x="780733" y="1672908"/>
                </a:lnTo>
                <a:lnTo>
                  <a:pt x="781686" y="1667828"/>
                </a:lnTo>
                <a:lnTo>
                  <a:pt x="783590" y="1663065"/>
                </a:lnTo>
                <a:lnTo>
                  <a:pt x="785813" y="1657985"/>
                </a:lnTo>
                <a:lnTo>
                  <a:pt x="790575" y="1651318"/>
                </a:lnTo>
                <a:lnTo>
                  <a:pt x="795021" y="1644968"/>
                </a:lnTo>
                <a:lnTo>
                  <a:pt x="799783" y="1638618"/>
                </a:lnTo>
                <a:lnTo>
                  <a:pt x="805180" y="1632586"/>
                </a:lnTo>
                <a:lnTo>
                  <a:pt x="815658" y="1620520"/>
                </a:lnTo>
                <a:lnTo>
                  <a:pt x="827088" y="1608773"/>
                </a:lnTo>
                <a:lnTo>
                  <a:pt x="838518" y="1597025"/>
                </a:lnTo>
                <a:lnTo>
                  <a:pt x="849313" y="1585278"/>
                </a:lnTo>
                <a:lnTo>
                  <a:pt x="859473" y="1573213"/>
                </a:lnTo>
                <a:lnTo>
                  <a:pt x="864553" y="1567180"/>
                </a:lnTo>
                <a:lnTo>
                  <a:pt x="869315" y="1561148"/>
                </a:lnTo>
                <a:lnTo>
                  <a:pt x="874078" y="1553210"/>
                </a:lnTo>
                <a:lnTo>
                  <a:pt x="878206" y="1544955"/>
                </a:lnTo>
                <a:lnTo>
                  <a:pt x="882650" y="1536383"/>
                </a:lnTo>
                <a:lnTo>
                  <a:pt x="886143" y="1527493"/>
                </a:lnTo>
                <a:lnTo>
                  <a:pt x="889953" y="1519238"/>
                </a:lnTo>
                <a:lnTo>
                  <a:pt x="893763" y="1510665"/>
                </a:lnTo>
                <a:lnTo>
                  <a:pt x="897891" y="1502728"/>
                </a:lnTo>
                <a:lnTo>
                  <a:pt x="902653" y="1495108"/>
                </a:lnTo>
                <a:lnTo>
                  <a:pt x="905193" y="1491298"/>
                </a:lnTo>
                <a:lnTo>
                  <a:pt x="908051" y="1488440"/>
                </a:lnTo>
                <a:lnTo>
                  <a:pt x="910908" y="1485265"/>
                </a:lnTo>
                <a:lnTo>
                  <a:pt x="913765" y="1482725"/>
                </a:lnTo>
                <a:lnTo>
                  <a:pt x="920115" y="1477328"/>
                </a:lnTo>
                <a:lnTo>
                  <a:pt x="926783" y="1472883"/>
                </a:lnTo>
                <a:lnTo>
                  <a:pt x="933450" y="1468438"/>
                </a:lnTo>
                <a:lnTo>
                  <a:pt x="939800" y="1463358"/>
                </a:lnTo>
                <a:lnTo>
                  <a:pt x="942975" y="1460818"/>
                </a:lnTo>
                <a:lnTo>
                  <a:pt x="945833" y="1458278"/>
                </a:lnTo>
                <a:lnTo>
                  <a:pt x="949008" y="1454785"/>
                </a:lnTo>
                <a:lnTo>
                  <a:pt x="951548" y="1451928"/>
                </a:lnTo>
                <a:lnTo>
                  <a:pt x="953135" y="1449388"/>
                </a:lnTo>
                <a:lnTo>
                  <a:pt x="954088" y="1447165"/>
                </a:lnTo>
                <a:lnTo>
                  <a:pt x="955993" y="1442085"/>
                </a:lnTo>
                <a:lnTo>
                  <a:pt x="957581" y="1436688"/>
                </a:lnTo>
                <a:lnTo>
                  <a:pt x="958533" y="1430655"/>
                </a:lnTo>
                <a:lnTo>
                  <a:pt x="960120" y="1418591"/>
                </a:lnTo>
                <a:lnTo>
                  <a:pt x="961073" y="1412875"/>
                </a:lnTo>
                <a:lnTo>
                  <a:pt x="961708" y="1407160"/>
                </a:lnTo>
                <a:lnTo>
                  <a:pt x="955993" y="1411288"/>
                </a:lnTo>
                <a:lnTo>
                  <a:pt x="949960" y="1415098"/>
                </a:lnTo>
                <a:lnTo>
                  <a:pt x="943928" y="1418591"/>
                </a:lnTo>
                <a:lnTo>
                  <a:pt x="937896" y="1420813"/>
                </a:lnTo>
                <a:lnTo>
                  <a:pt x="935038" y="1421765"/>
                </a:lnTo>
                <a:lnTo>
                  <a:pt x="931863" y="1422083"/>
                </a:lnTo>
                <a:lnTo>
                  <a:pt x="929005" y="1422400"/>
                </a:lnTo>
                <a:lnTo>
                  <a:pt x="925830" y="1422400"/>
                </a:lnTo>
                <a:lnTo>
                  <a:pt x="923290" y="1422083"/>
                </a:lnTo>
                <a:lnTo>
                  <a:pt x="920750" y="1421131"/>
                </a:lnTo>
                <a:lnTo>
                  <a:pt x="917893" y="1420495"/>
                </a:lnTo>
                <a:lnTo>
                  <a:pt x="915353" y="1419225"/>
                </a:lnTo>
                <a:lnTo>
                  <a:pt x="914083" y="1424940"/>
                </a:lnTo>
                <a:lnTo>
                  <a:pt x="913130" y="1430338"/>
                </a:lnTo>
                <a:lnTo>
                  <a:pt x="911543" y="1435418"/>
                </a:lnTo>
                <a:lnTo>
                  <a:pt x="909638" y="1440498"/>
                </a:lnTo>
                <a:lnTo>
                  <a:pt x="907733" y="1444943"/>
                </a:lnTo>
                <a:lnTo>
                  <a:pt x="905510" y="1449070"/>
                </a:lnTo>
                <a:lnTo>
                  <a:pt x="902970" y="1453198"/>
                </a:lnTo>
                <a:lnTo>
                  <a:pt x="900113" y="1457325"/>
                </a:lnTo>
                <a:lnTo>
                  <a:pt x="897255" y="1461135"/>
                </a:lnTo>
                <a:lnTo>
                  <a:pt x="893763" y="1464628"/>
                </a:lnTo>
                <a:lnTo>
                  <a:pt x="890270" y="1468120"/>
                </a:lnTo>
                <a:lnTo>
                  <a:pt x="886143" y="1471295"/>
                </a:lnTo>
                <a:lnTo>
                  <a:pt x="882015" y="1474470"/>
                </a:lnTo>
                <a:lnTo>
                  <a:pt x="877570" y="1477010"/>
                </a:lnTo>
                <a:lnTo>
                  <a:pt x="873125" y="1480185"/>
                </a:lnTo>
                <a:lnTo>
                  <a:pt x="867728" y="1482725"/>
                </a:lnTo>
                <a:lnTo>
                  <a:pt x="865823" y="1478915"/>
                </a:lnTo>
                <a:lnTo>
                  <a:pt x="864553" y="1474788"/>
                </a:lnTo>
                <a:lnTo>
                  <a:pt x="863600" y="1470978"/>
                </a:lnTo>
                <a:lnTo>
                  <a:pt x="863283" y="1467168"/>
                </a:lnTo>
                <a:lnTo>
                  <a:pt x="862965" y="1463358"/>
                </a:lnTo>
                <a:lnTo>
                  <a:pt x="862965" y="1459865"/>
                </a:lnTo>
                <a:lnTo>
                  <a:pt x="863283" y="1451928"/>
                </a:lnTo>
                <a:lnTo>
                  <a:pt x="863283" y="1448118"/>
                </a:lnTo>
                <a:lnTo>
                  <a:pt x="863283" y="1443990"/>
                </a:lnTo>
                <a:lnTo>
                  <a:pt x="862648" y="1440180"/>
                </a:lnTo>
                <a:lnTo>
                  <a:pt x="861696" y="1436370"/>
                </a:lnTo>
                <a:lnTo>
                  <a:pt x="860108" y="1432243"/>
                </a:lnTo>
                <a:lnTo>
                  <a:pt x="858520" y="1428433"/>
                </a:lnTo>
                <a:lnTo>
                  <a:pt x="855345" y="1424623"/>
                </a:lnTo>
                <a:lnTo>
                  <a:pt x="851853" y="1420813"/>
                </a:lnTo>
                <a:lnTo>
                  <a:pt x="853123" y="1419861"/>
                </a:lnTo>
                <a:lnTo>
                  <a:pt x="854075" y="1418591"/>
                </a:lnTo>
                <a:lnTo>
                  <a:pt x="855663" y="1417955"/>
                </a:lnTo>
                <a:lnTo>
                  <a:pt x="857250" y="1417321"/>
                </a:lnTo>
                <a:lnTo>
                  <a:pt x="859790" y="1417003"/>
                </a:lnTo>
                <a:lnTo>
                  <a:pt x="862965" y="1417321"/>
                </a:lnTo>
                <a:lnTo>
                  <a:pt x="866140" y="1418273"/>
                </a:lnTo>
                <a:lnTo>
                  <a:pt x="869633" y="1419861"/>
                </a:lnTo>
                <a:lnTo>
                  <a:pt x="876618" y="1422718"/>
                </a:lnTo>
                <a:lnTo>
                  <a:pt x="879793" y="1423988"/>
                </a:lnTo>
                <a:lnTo>
                  <a:pt x="882968" y="1425258"/>
                </a:lnTo>
                <a:lnTo>
                  <a:pt x="886143" y="1426210"/>
                </a:lnTo>
                <a:lnTo>
                  <a:pt x="889318" y="1426528"/>
                </a:lnTo>
                <a:lnTo>
                  <a:pt x="892175" y="1426210"/>
                </a:lnTo>
                <a:lnTo>
                  <a:pt x="893445" y="1425893"/>
                </a:lnTo>
                <a:lnTo>
                  <a:pt x="895033" y="1424940"/>
                </a:lnTo>
                <a:lnTo>
                  <a:pt x="895985" y="1423988"/>
                </a:lnTo>
                <a:lnTo>
                  <a:pt x="897255" y="1422718"/>
                </a:lnTo>
                <a:lnTo>
                  <a:pt x="898208" y="1421131"/>
                </a:lnTo>
                <a:lnTo>
                  <a:pt x="899478" y="1419861"/>
                </a:lnTo>
                <a:lnTo>
                  <a:pt x="900113" y="1417003"/>
                </a:lnTo>
                <a:lnTo>
                  <a:pt x="900113" y="1414781"/>
                </a:lnTo>
                <a:lnTo>
                  <a:pt x="899478" y="1412240"/>
                </a:lnTo>
                <a:lnTo>
                  <a:pt x="898208" y="1410018"/>
                </a:lnTo>
                <a:lnTo>
                  <a:pt x="896620" y="1407160"/>
                </a:lnTo>
                <a:lnTo>
                  <a:pt x="894080" y="1404938"/>
                </a:lnTo>
                <a:lnTo>
                  <a:pt x="889635" y="1400175"/>
                </a:lnTo>
                <a:lnTo>
                  <a:pt x="885190" y="1395730"/>
                </a:lnTo>
                <a:lnTo>
                  <a:pt x="883285" y="1392873"/>
                </a:lnTo>
                <a:lnTo>
                  <a:pt x="881698" y="1390650"/>
                </a:lnTo>
                <a:lnTo>
                  <a:pt x="881063" y="1388428"/>
                </a:lnTo>
                <a:lnTo>
                  <a:pt x="880745" y="1385888"/>
                </a:lnTo>
                <a:lnTo>
                  <a:pt x="881381" y="1383665"/>
                </a:lnTo>
                <a:lnTo>
                  <a:pt x="882968" y="1380808"/>
                </a:lnTo>
                <a:lnTo>
                  <a:pt x="879793" y="1379855"/>
                </a:lnTo>
                <a:lnTo>
                  <a:pt x="877253" y="1379220"/>
                </a:lnTo>
                <a:lnTo>
                  <a:pt x="874713" y="1379220"/>
                </a:lnTo>
                <a:lnTo>
                  <a:pt x="872173" y="1379855"/>
                </a:lnTo>
                <a:lnTo>
                  <a:pt x="869950" y="1380808"/>
                </a:lnTo>
                <a:lnTo>
                  <a:pt x="867728" y="1382395"/>
                </a:lnTo>
                <a:lnTo>
                  <a:pt x="865505" y="1383983"/>
                </a:lnTo>
                <a:lnTo>
                  <a:pt x="863600" y="1386206"/>
                </a:lnTo>
                <a:lnTo>
                  <a:pt x="859473" y="1390650"/>
                </a:lnTo>
                <a:lnTo>
                  <a:pt x="855663" y="1395730"/>
                </a:lnTo>
                <a:lnTo>
                  <a:pt x="851853" y="1400810"/>
                </a:lnTo>
                <a:lnTo>
                  <a:pt x="848043" y="1405255"/>
                </a:lnTo>
                <a:lnTo>
                  <a:pt x="844868" y="1401128"/>
                </a:lnTo>
                <a:lnTo>
                  <a:pt x="842010" y="1397318"/>
                </a:lnTo>
                <a:lnTo>
                  <a:pt x="839470" y="1393825"/>
                </a:lnTo>
                <a:lnTo>
                  <a:pt x="837248" y="1390016"/>
                </a:lnTo>
                <a:lnTo>
                  <a:pt x="835343" y="1385888"/>
                </a:lnTo>
                <a:lnTo>
                  <a:pt x="833755" y="1382078"/>
                </a:lnTo>
                <a:lnTo>
                  <a:pt x="832485" y="1378268"/>
                </a:lnTo>
                <a:lnTo>
                  <a:pt x="831216" y="1374458"/>
                </a:lnTo>
                <a:lnTo>
                  <a:pt x="830580" y="1370648"/>
                </a:lnTo>
                <a:lnTo>
                  <a:pt x="829945" y="1366838"/>
                </a:lnTo>
                <a:lnTo>
                  <a:pt x="829310" y="1359853"/>
                </a:lnTo>
                <a:lnTo>
                  <a:pt x="829945" y="1352550"/>
                </a:lnTo>
                <a:lnTo>
                  <a:pt x="831216" y="1345565"/>
                </a:lnTo>
                <a:lnTo>
                  <a:pt x="833120" y="1338580"/>
                </a:lnTo>
                <a:lnTo>
                  <a:pt x="835343" y="1331913"/>
                </a:lnTo>
                <a:lnTo>
                  <a:pt x="838518" y="1324928"/>
                </a:lnTo>
                <a:lnTo>
                  <a:pt x="841693" y="1318578"/>
                </a:lnTo>
                <a:lnTo>
                  <a:pt x="845185" y="1312545"/>
                </a:lnTo>
                <a:lnTo>
                  <a:pt x="848995" y="1306513"/>
                </a:lnTo>
                <a:lnTo>
                  <a:pt x="857250" y="1295400"/>
                </a:lnTo>
                <a:lnTo>
                  <a:pt x="859155" y="1292543"/>
                </a:lnTo>
                <a:lnTo>
                  <a:pt x="861378" y="1290320"/>
                </a:lnTo>
                <a:lnTo>
                  <a:pt x="866775" y="1285875"/>
                </a:lnTo>
                <a:lnTo>
                  <a:pt x="872173" y="1281747"/>
                </a:lnTo>
                <a:lnTo>
                  <a:pt x="878206" y="1277938"/>
                </a:lnTo>
                <a:lnTo>
                  <a:pt x="885190" y="1274445"/>
                </a:lnTo>
                <a:lnTo>
                  <a:pt x="891858" y="1271270"/>
                </a:lnTo>
                <a:lnTo>
                  <a:pt x="906780" y="1264603"/>
                </a:lnTo>
                <a:lnTo>
                  <a:pt x="921703" y="1258252"/>
                </a:lnTo>
                <a:lnTo>
                  <a:pt x="929005" y="1254760"/>
                </a:lnTo>
                <a:lnTo>
                  <a:pt x="935673" y="1251585"/>
                </a:lnTo>
                <a:lnTo>
                  <a:pt x="942340" y="1247457"/>
                </a:lnTo>
                <a:lnTo>
                  <a:pt x="948373" y="1243330"/>
                </a:lnTo>
                <a:lnTo>
                  <a:pt x="954088" y="1238568"/>
                </a:lnTo>
                <a:lnTo>
                  <a:pt x="959168" y="1233805"/>
                </a:lnTo>
                <a:lnTo>
                  <a:pt x="964883" y="1227138"/>
                </a:lnTo>
                <a:lnTo>
                  <a:pt x="969328" y="1220153"/>
                </a:lnTo>
                <a:lnTo>
                  <a:pt x="972503" y="1213803"/>
                </a:lnTo>
                <a:lnTo>
                  <a:pt x="975678" y="1207770"/>
                </a:lnTo>
                <a:lnTo>
                  <a:pt x="977901" y="1201738"/>
                </a:lnTo>
                <a:lnTo>
                  <a:pt x="979805" y="1195705"/>
                </a:lnTo>
                <a:lnTo>
                  <a:pt x="981076" y="1189673"/>
                </a:lnTo>
                <a:lnTo>
                  <a:pt x="982028" y="1183323"/>
                </a:lnTo>
                <a:lnTo>
                  <a:pt x="983615" y="1170940"/>
                </a:lnTo>
                <a:lnTo>
                  <a:pt x="985520" y="1157288"/>
                </a:lnTo>
                <a:lnTo>
                  <a:pt x="986473" y="1149668"/>
                </a:lnTo>
                <a:lnTo>
                  <a:pt x="988061" y="1142048"/>
                </a:lnTo>
                <a:lnTo>
                  <a:pt x="990283" y="1133793"/>
                </a:lnTo>
                <a:lnTo>
                  <a:pt x="993140" y="1125220"/>
                </a:lnTo>
                <a:lnTo>
                  <a:pt x="999173" y="1123950"/>
                </a:lnTo>
                <a:lnTo>
                  <a:pt x="1005523" y="1122998"/>
                </a:lnTo>
                <a:lnTo>
                  <a:pt x="1011873" y="1122045"/>
                </a:lnTo>
                <a:lnTo>
                  <a:pt x="1018223" y="1121728"/>
                </a:lnTo>
                <a:lnTo>
                  <a:pt x="1031558" y="1121410"/>
                </a:lnTo>
                <a:lnTo>
                  <a:pt x="1044258" y="1121410"/>
                </a:lnTo>
                <a:lnTo>
                  <a:pt x="1057593" y="1122363"/>
                </a:lnTo>
                <a:lnTo>
                  <a:pt x="1070610" y="1123633"/>
                </a:lnTo>
                <a:lnTo>
                  <a:pt x="1096645" y="1127125"/>
                </a:lnTo>
                <a:lnTo>
                  <a:pt x="1099503" y="1135698"/>
                </a:lnTo>
                <a:lnTo>
                  <a:pt x="1100773" y="1143953"/>
                </a:lnTo>
                <a:lnTo>
                  <a:pt x="1102043" y="1152208"/>
                </a:lnTo>
                <a:lnTo>
                  <a:pt x="1102043" y="1160463"/>
                </a:lnTo>
                <a:lnTo>
                  <a:pt x="1101725" y="1169035"/>
                </a:lnTo>
                <a:lnTo>
                  <a:pt x="1100455" y="1176973"/>
                </a:lnTo>
                <a:lnTo>
                  <a:pt x="1098868" y="1185228"/>
                </a:lnTo>
                <a:lnTo>
                  <a:pt x="1096645" y="1193165"/>
                </a:lnTo>
                <a:lnTo>
                  <a:pt x="1094423" y="1201103"/>
                </a:lnTo>
                <a:lnTo>
                  <a:pt x="1091883" y="1209357"/>
                </a:lnTo>
                <a:lnTo>
                  <a:pt x="1085850" y="1225232"/>
                </a:lnTo>
                <a:lnTo>
                  <a:pt x="1079818" y="1240790"/>
                </a:lnTo>
                <a:lnTo>
                  <a:pt x="1073785" y="1256665"/>
                </a:lnTo>
                <a:lnTo>
                  <a:pt x="1070928" y="1246188"/>
                </a:lnTo>
                <a:lnTo>
                  <a:pt x="1068705" y="1235393"/>
                </a:lnTo>
                <a:lnTo>
                  <a:pt x="1068071" y="1229995"/>
                </a:lnTo>
                <a:lnTo>
                  <a:pt x="1067753" y="1224280"/>
                </a:lnTo>
                <a:lnTo>
                  <a:pt x="1067436" y="1219200"/>
                </a:lnTo>
                <a:lnTo>
                  <a:pt x="1067436" y="1213803"/>
                </a:lnTo>
                <a:lnTo>
                  <a:pt x="1067753" y="1208405"/>
                </a:lnTo>
                <a:lnTo>
                  <a:pt x="1068705" y="1203325"/>
                </a:lnTo>
                <a:lnTo>
                  <a:pt x="1069975" y="1197928"/>
                </a:lnTo>
                <a:lnTo>
                  <a:pt x="1071880" y="1192530"/>
                </a:lnTo>
                <a:lnTo>
                  <a:pt x="1074421" y="1187450"/>
                </a:lnTo>
                <a:lnTo>
                  <a:pt x="1077596" y="1182370"/>
                </a:lnTo>
                <a:lnTo>
                  <a:pt x="1080771" y="1177290"/>
                </a:lnTo>
                <a:lnTo>
                  <a:pt x="1085533" y="1172210"/>
                </a:lnTo>
                <a:lnTo>
                  <a:pt x="1081723" y="1168083"/>
                </a:lnTo>
                <a:lnTo>
                  <a:pt x="1077596" y="1164273"/>
                </a:lnTo>
                <a:lnTo>
                  <a:pt x="1073785" y="1161415"/>
                </a:lnTo>
                <a:lnTo>
                  <a:pt x="1069975" y="1159193"/>
                </a:lnTo>
                <a:lnTo>
                  <a:pt x="1066483" y="1157605"/>
                </a:lnTo>
                <a:lnTo>
                  <a:pt x="1062673" y="1156335"/>
                </a:lnTo>
                <a:lnTo>
                  <a:pt x="1059498" y="1156018"/>
                </a:lnTo>
                <a:lnTo>
                  <a:pt x="1056005" y="1156335"/>
                </a:lnTo>
                <a:lnTo>
                  <a:pt x="1052513" y="1156970"/>
                </a:lnTo>
                <a:lnTo>
                  <a:pt x="1049338" y="1158240"/>
                </a:lnTo>
                <a:lnTo>
                  <a:pt x="1046163" y="1159828"/>
                </a:lnTo>
                <a:lnTo>
                  <a:pt x="1042670" y="1162050"/>
                </a:lnTo>
                <a:lnTo>
                  <a:pt x="1039813" y="1164908"/>
                </a:lnTo>
                <a:lnTo>
                  <a:pt x="1036638" y="1168083"/>
                </a:lnTo>
                <a:lnTo>
                  <a:pt x="1033780" y="1171575"/>
                </a:lnTo>
                <a:lnTo>
                  <a:pt x="1030605" y="1175385"/>
                </a:lnTo>
                <a:lnTo>
                  <a:pt x="1034098" y="1180148"/>
                </a:lnTo>
                <a:lnTo>
                  <a:pt x="1037591" y="1185545"/>
                </a:lnTo>
                <a:lnTo>
                  <a:pt x="1040130" y="1191260"/>
                </a:lnTo>
                <a:lnTo>
                  <a:pt x="1042670" y="1197293"/>
                </a:lnTo>
                <a:lnTo>
                  <a:pt x="1044576" y="1203643"/>
                </a:lnTo>
                <a:lnTo>
                  <a:pt x="1046163" y="1209993"/>
                </a:lnTo>
                <a:lnTo>
                  <a:pt x="1047751" y="1216660"/>
                </a:lnTo>
                <a:lnTo>
                  <a:pt x="1048385" y="1223645"/>
                </a:lnTo>
                <a:lnTo>
                  <a:pt x="1049338" y="1230630"/>
                </a:lnTo>
                <a:lnTo>
                  <a:pt x="1049655" y="1237615"/>
                </a:lnTo>
                <a:lnTo>
                  <a:pt x="1049338" y="1244600"/>
                </a:lnTo>
                <a:lnTo>
                  <a:pt x="1048703" y="1251585"/>
                </a:lnTo>
                <a:lnTo>
                  <a:pt x="1048068" y="1258252"/>
                </a:lnTo>
                <a:lnTo>
                  <a:pt x="1046480" y="1265237"/>
                </a:lnTo>
                <a:lnTo>
                  <a:pt x="1045210" y="1271588"/>
                </a:lnTo>
                <a:lnTo>
                  <a:pt x="1043305" y="1277938"/>
                </a:lnTo>
                <a:lnTo>
                  <a:pt x="1040765" y="1283653"/>
                </a:lnTo>
                <a:lnTo>
                  <a:pt x="1038225" y="1289368"/>
                </a:lnTo>
                <a:lnTo>
                  <a:pt x="1035368" y="1294448"/>
                </a:lnTo>
                <a:lnTo>
                  <a:pt x="1031875" y="1298892"/>
                </a:lnTo>
                <a:lnTo>
                  <a:pt x="1028066" y="1303655"/>
                </a:lnTo>
                <a:lnTo>
                  <a:pt x="1023938" y="1307465"/>
                </a:lnTo>
                <a:lnTo>
                  <a:pt x="1019493" y="1310323"/>
                </a:lnTo>
                <a:lnTo>
                  <a:pt x="1014413" y="1312863"/>
                </a:lnTo>
                <a:lnTo>
                  <a:pt x="1009333" y="1314450"/>
                </a:lnTo>
                <a:lnTo>
                  <a:pt x="1003935" y="1315720"/>
                </a:lnTo>
                <a:lnTo>
                  <a:pt x="997903" y="1316038"/>
                </a:lnTo>
                <a:lnTo>
                  <a:pt x="991553" y="1315720"/>
                </a:lnTo>
                <a:lnTo>
                  <a:pt x="985203" y="1314133"/>
                </a:lnTo>
                <a:lnTo>
                  <a:pt x="978218" y="1311910"/>
                </a:lnTo>
                <a:lnTo>
                  <a:pt x="970916" y="1308418"/>
                </a:lnTo>
                <a:lnTo>
                  <a:pt x="963295" y="1304290"/>
                </a:lnTo>
                <a:lnTo>
                  <a:pt x="966153" y="1301433"/>
                </a:lnTo>
                <a:lnTo>
                  <a:pt x="969645" y="1298575"/>
                </a:lnTo>
                <a:lnTo>
                  <a:pt x="973138" y="1296352"/>
                </a:lnTo>
                <a:lnTo>
                  <a:pt x="975995" y="1294765"/>
                </a:lnTo>
                <a:lnTo>
                  <a:pt x="982345" y="1292225"/>
                </a:lnTo>
                <a:lnTo>
                  <a:pt x="987743" y="1289685"/>
                </a:lnTo>
                <a:lnTo>
                  <a:pt x="989965" y="1288415"/>
                </a:lnTo>
                <a:lnTo>
                  <a:pt x="992188" y="1286510"/>
                </a:lnTo>
                <a:lnTo>
                  <a:pt x="994093" y="1284605"/>
                </a:lnTo>
                <a:lnTo>
                  <a:pt x="995363" y="1282383"/>
                </a:lnTo>
                <a:lnTo>
                  <a:pt x="996315" y="1279525"/>
                </a:lnTo>
                <a:lnTo>
                  <a:pt x="996633" y="1276033"/>
                </a:lnTo>
                <a:lnTo>
                  <a:pt x="996633" y="1271905"/>
                </a:lnTo>
                <a:lnTo>
                  <a:pt x="996315" y="1266825"/>
                </a:lnTo>
                <a:lnTo>
                  <a:pt x="989648" y="1266507"/>
                </a:lnTo>
                <a:lnTo>
                  <a:pt x="983615" y="1266825"/>
                </a:lnTo>
                <a:lnTo>
                  <a:pt x="978218" y="1267778"/>
                </a:lnTo>
                <a:lnTo>
                  <a:pt x="973138" y="1269365"/>
                </a:lnTo>
                <a:lnTo>
                  <a:pt x="968058" y="1271588"/>
                </a:lnTo>
                <a:lnTo>
                  <a:pt x="963613" y="1274127"/>
                </a:lnTo>
                <a:lnTo>
                  <a:pt x="959485" y="1277303"/>
                </a:lnTo>
                <a:lnTo>
                  <a:pt x="955675" y="1280478"/>
                </a:lnTo>
                <a:lnTo>
                  <a:pt x="952183" y="1284288"/>
                </a:lnTo>
                <a:lnTo>
                  <a:pt x="949008" y="1288415"/>
                </a:lnTo>
                <a:lnTo>
                  <a:pt x="945833" y="1292543"/>
                </a:lnTo>
                <a:lnTo>
                  <a:pt x="942975" y="1296988"/>
                </a:lnTo>
                <a:lnTo>
                  <a:pt x="937578" y="1306830"/>
                </a:lnTo>
                <a:lnTo>
                  <a:pt x="932815" y="1316673"/>
                </a:lnTo>
                <a:lnTo>
                  <a:pt x="927736" y="1326515"/>
                </a:lnTo>
                <a:lnTo>
                  <a:pt x="922973" y="1336358"/>
                </a:lnTo>
                <a:lnTo>
                  <a:pt x="917893" y="1344930"/>
                </a:lnTo>
                <a:lnTo>
                  <a:pt x="915035" y="1349058"/>
                </a:lnTo>
                <a:lnTo>
                  <a:pt x="912178" y="1352550"/>
                </a:lnTo>
                <a:lnTo>
                  <a:pt x="909003" y="1356043"/>
                </a:lnTo>
                <a:lnTo>
                  <a:pt x="905510" y="1358900"/>
                </a:lnTo>
                <a:lnTo>
                  <a:pt x="902018" y="1361758"/>
                </a:lnTo>
                <a:lnTo>
                  <a:pt x="898208" y="1363663"/>
                </a:lnTo>
                <a:lnTo>
                  <a:pt x="894080" y="1364933"/>
                </a:lnTo>
                <a:lnTo>
                  <a:pt x="889635" y="1365885"/>
                </a:lnTo>
                <a:lnTo>
                  <a:pt x="884873" y="1366203"/>
                </a:lnTo>
                <a:lnTo>
                  <a:pt x="879475" y="1365568"/>
                </a:lnTo>
                <a:lnTo>
                  <a:pt x="918211" y="1396365"/>
                </a:lnTo>
                <a:lnTo>
                  <a:pt x="923608" y="1392238"/>
                </a:lnTo>
                <a:lnTo>
                  <a:pt x="928053" y="1388110"/>
                </a:lnTo>
                <a:lnTo>
                  <a:pt x="931863" y="1383665"/>
                </a:lnTo>
                <a:lnTo>
                  <a:pt x="935038" y="1379220"/>
                </a:lnTo>
                <a:lnTo>
                  <a:pt x="937260" y="1375093"/>
                </a:lnTo>
                <a:lnTo>
                  <a:pt x="939165" y="1370648"/>
                </a:lnTo>
                <a:lnTo>
                  <a:pt x="941071" y="1366520"/>
                </a:lnTo>
                <a:lnTo>
                  <a:pt x="942023" y="1362075"/>
                </a:lnTo>
                <a:lnTo>
                  <a:pt x="944881" y="1353503"/>
                </a:lnTo>
                <a:lnTo>
                  <a:pt x="946150" y="1349058"/>
                </a:lnTo>
                <a:lnTo>
                  <a:pt x="948056" y="1344613"/>
                </a:lnTo>
                <a:lnTo>
                  <a:pt x="949960" y="1340485"/>
                </a:lnTo>
                <a:lnTo>
                  <a:pt x="952500" y="1336040"/>
                </a:lnTo>
                <a:lnTo>
                  <a:pt x="955675" y="1331913"/>
                </a:lnTo>
                <a:lnTo>
                  <a:pt x="959803" y="1327785"/>
                </a:lnTo>
                <a:lnTo>
                  <a:pt x="964248" y="1330008"/>
                </a:lnTo>
                <a:lnTo>
                  <a:pt x="968375" y="1332230"/>
                </a:lnTo>
                <a:lnTo>
                  <a:pt x="971868" y="1334770"/>
                </a:lnTo>
                <a:lnTo>
                  <a:pt x="975360" y="1337628"/>
                </a:lnTo>
                <a:lnTo>
                  <a:pt x="977901" y="1340485"/>
                </a:lnTo>
                <a:lnTo>
                  <a:pt x="980123" y="1343660"/>
                </a:lnTo>
                <a:lnTo>
                  <a:pt x="982028" y="1346518"/>
                </a:lnTo>
                <a:lnTo>
                  <a:pt x="983615" y="1349693"/>
                </a:lnTo>
                <a:lnTo>
                  <a:pt x="984568" y="1352868"/>
                </a:lnTo>
                <a:lnTo>
                  <a:pt x="985520" y="1356043"/>
                </a:lnTo>
                <a:lnTo>
                  <a:pt x="986155" y="1359535"/>
                </a:lnTo>
                <a:lnTo>
                  <a:pt x="986155" y="1362710"/>
                </a:lnTo>
                <a:lnTo>
                  <a:pt x="985838" y="1366203"/>
                </a:lnTo>
                <a:lnTo>
                  <a:pt x="985520" y="1369695"/>
                </a:lnTo>
                <a:lnTo>
                  <a:pt x="984568" y="1372870"/>
                </a:lnTo>
                <a:lnTo>
                  <a:pt x="983933" y="1376363"/>
                </a:lnTo>
                <a:lnTo>
                  <a:pt x="992505" y="1369695"/>
                </a:lnTo>
                <a:lnTo>
                  <a:pt x="1001713" y="1363028"/>
                </a:lnTo>
                <a:lnTo>
                  <a:pt x="1009968" y="1356678"/>
                </a:lnTo>
                <a:lnTo>
                  <a:pt x="1017270" y="1350645"/>
                </a:lnTo>
                <a:lnTo>
                  <a:pt x="1023303" y="1345565"/>
                </a:lnTo>
                <a:lnTo>
                  <a:pt x="1029653" y="1340485"/>
                </a:lnTo>
                <a:lnTo>
                  <a:pt x="1036320" y="1335723"/>
                </a:lnTo>
                <a:lnTo>
                  <a:pt x="1043623" y="1330960"/>
                </a:lnTo>
                <a:lnTo>
                  <a:pt x="1058228" y="1322388"/>
                </a:lnTo>
                <a:lnTo>
                  <a:pt x="1073785" y="1313815"/>
                </a:lnTo>
                <a:lnTo>
                  <a:pt x="1089025" y="1305560"/>
                </a:lnTo>
                <a:lnTo>
                  <a:pt x="1103948" y="1296670"/>
                </a:lnTo>
                <a:lnTo>
                  <a:pt x="1110933" y="1292225"/>
                </a:lnTo>
                <a:lnTo>
                  <a:pt x="1118235" y="1287462"/>
                </a:lnTo>
                <a:lnTo>
                  <a:pt x="1124586" y="1282383"/>
                </a:lnTo>
                <a:lnTo>
                  <a:pt x="1130618" y="1276668"/>
                </a:lnTo>
                <a:lnTo>
                  <a:pt x="1136015" y="1271905"/>
                </a:lnTo>
                <a:lnTo>
                  <a:pt x="1140778" y="1266507"/>
                </a:lnTo>
                <a:lnTo>
                  <a:pt x="1145223" y="1260793"/>
                </a:lnTo>
                <a:lnTo>
                  <a:pt x="1149985" y="1254760"/>
                </a:lnTo>
                <a:lnTo>
                  <a:pt x="1158240" y="1242695"/>
                </a:lnTo>
                <a:lnTo>
                  <a:pt x="1166495" y="1229995"/>
                </a:lnTo>
                <a:lnTo>
                  <a:pt x="1174751" y="1217295"/>
                </a:lnTo>
                <a:lnTo>
                  <a:pt x="1183958" y="1203960"/>
                </a:lnTo>
                <a:lnTo>
                  <a:pt x="1188403" y="1197610"/>
                </a:lnTo>
                <a:lnTo>
                  <a:pt x="1193165" y="1191578"/>
                </a:lnTo>
                <a:lnTo>
                  <a:pt x="1198563" y="1185545"/>
                </a:lnTo>
                <a:lnTo>
                  <a:pt x="1204278" y="1179513"/>
                </a:lnTo>
                <a:lnTo>
                  <a:pt x="1215073" y="1168083"/>
                </a:lnTo>
                <a:lnTo>
                  <a:pt x="1226185" y="1157288"/>
                </a:lnTo>
                <a:lnTo>
                  <a:pt x="1248728" y="1135380"/>
                </a:lnTo>
                <a:lnTo>
                  <a:pt x="1272540" y="1113790"/>
                </a:lnTo>
                <a:lnTo>
                  <a:pt x="1296353" y="1091883"/>
                </a:lnTo>
                <a:lnTo>
                  <a:pt x="1320801" y="1069340"/>
                </a:lnTo>
                <a:lnTo>
                  <a:pt x="1345565" y="1045845"/>
                </a:lnTo>
                <a:lnTo>
                  <a:pt x="1357948" y="1033463"/>
                </a:lnTo>
                <a:lnTo>
                  <a:pt x="1370648" y="1021080"/>
                </a:lnTo>
                <a:lnTo>
                  <a:pt x="1383030" y="1007745"/>
                </a:lnTo>
                <a:lnTo>
                  <a:pt x="1395413" y="994410"/>
                </a:lnTo>
                <a:lnTo>
                  <a:pt x="1407478" y="981075"/>
                </a:lnTo>
                <a:lnTo>
                  <a:pt x="1419860" y="968693"/>
                </a:lnTo>
                <a:lnTo>
                  <a:pt x="1445260" y="943610"/>
                </a:lnTo>
                <a:lnTo>
                  <a:pt x="1457326" y="931545"/>
                </a:lnTo>
                <a:lnTo>
                  <a:pt x="1469390" y="920115"/>
                </a:lnTo>
                <a:lnTo>
                  <a:pt x="1480503" y="907733"/>
                </a:lnTo>
                <a:lnTo>
                  <a:pt x="1490981" y="896303"/>
                </a:lnTo>
                <a:lnTo>
                  <a:pt x="1495425" y="890270"/>
                </a:lnTo>
                <a:lnTo>
                  <a:pt x="1499553" y="884238"/>
                </a:lnTo>
                <a:lnTo>
                  <a:pt x="1507491" y="871538"/>
                </a:lnTo>
                <a:lnTo>
                  <a:pt x="1497648" y="879158"/>
                </a:lnTo>
                <a:lnTo>
                  <a:pt x="1492250" y="882650"/>
                </a:lnTo>
                <a:lnTo>
                  <a:pt x="1487171" y="886143"/>
                </a:lnTo>
                <a:lnTo>
                  <a:pt x="1485583" y="883603"/>
                </a:lnTo>
                <a:lnTo>
                  <a:pt x="1484313" y="881380"/>
                </a:lnTo>
                <a:lnTo>
                  <a:pt x="1483360" y="879158"/>
                </a:lnTo>
                <a:lnTo>
                  <a:pt x="1483043" y="876935"/>
                </a:lnTo>
                <a:lnTo>
                  <a:pt x="1482090" y="872808"/>
                </a:lnTo>
                <a:lnTo>
                  <a:pt x="1482408" y="868998"/>
                </a:lnTo>
                <a:lnTo>
                  <a:pt x="1483678" y="865188"/>
                </a:lnTo>
                <a:lnTo>
                  <a:pt x="1485265" y="862013"/>
                </a:lnTo>
                <a:lnTo>
                  <a:pt x="1486535" y="858203"/>
                </a:lnTo>
                <a:lnTo>
                  <a:pt x="1489075" y="855028"/>
                </a:lnTo>
                <a:lnTo>
                  <a:pt x="1492568" y="848043"/>
                </a:lnTo>
                <a:lnTo>
                  <a:pt x="1494156" y="844550"/>
                </a:lnTo>
                <a:lnTo>
                  <a:pt x="1495425" y="840740"/>
                </a:lnTo>
                <a:lnTo>
                  <a:pt x="1495743" y="836930"/>
                </a:lnTo>
                <a:lnTo>
                  <a:pt x="1495108" y="832803"/>
                </a:lnTo>
                <a:lnTo>
                  <a:pt x="1494473" y="830580"/>
                </a:lnTo>
                <a:lnTo>
                  <a:pt x="1493520" y="828358"/>
                </a:lnTo>
                <a:lnTo>
                  <a:pt x="1492250" y="826135"/>
                </a:lnTo>
                <a:lnTo>
                  <a:pt x="1491298" y="823278"/>
                </a:lnTo>
                <a:lnTo>
                  <a:pt x="1488440" y="825183"/>
                </a:lnTo>
                <a:lnTo>
                  <a:pt x="1486218" y="827088"/>
                </a:lnTo>
                <a:lnTo>
                  <a:pt x="1481773" y="831850"/>
                </a:lnTo>
                <a:lnTo>
                  <a:pt x="1477646" y="836930"/>
                </a:lnTo>
                <a:lnTo>
                  <a:pt x="1473836" y="842645"/>
                </a:lnTo>
                <a:lnTo>
                  <a:pt x="1466215" y="855028"/>
                </a:lnTo>
                <a:lnTo>
                  <a:pt x="1458913" y="867410"/>
                </a:lnTo>
                <a:lnTo>
                  <a:pt x="1454785" y="873125"/>
                </a:lnTo>
                <a:lnTo>
                  <a:pt x="1450340" y="878523"/>
                </a:lnTo>
                <a:lnTo>
                  <a:pt x="1445895" y="882968"/>
                </a:lnTo>
                <a:lnTo>
                  <a:pt x="1443673" y="884873"/>
                </a:lnTo>
                <a:lnTo>
                  <a:pt x="1441450" y="886778"/>
                </a:lnTo>
                <a:lnTo>
                  <a:pt x="1438910" y="888365"/>
                </a:lnTo>
                <a:lnTo>
                  <a:pt x="1436053" y="889318"/>
                </a:lnTo>
                <a:lnTo>
                  <a:pt x="1433195" y="890270"/>
                </a:lnTo>
                <a:lnTo>
                  <a:pt x="1430338" y="890905"/>
                </a:lnTo>
                <a:lnTo>
                  <a:pt x="1427481" y="891223"/>
                </a:lnTo>
                <a:lnTo>
                  <a:pt x="1423988" y="890905"/>
                </a:lnTo>
                <a:lnTo>
                  <a:pt x="1420813" y="890588"/>
                </a:lnTo>
                <a:lnTo>
                  <a:pt x="1417321" y="889318"/>
                </a:lnTo>
                <a:lnTo>
                  <a:pt x="1414146" y="885508"/>
                </a:lnTo>
                <a:lnTo>
                  <a:pt x="1412240" y="882333"/>
                </a:lnTo>
                <a:lnTo>
                  <a:pt x="1410971" y="878840"/>
                </a:lnTo>
                <a:lnTo>
                  <a:pt x="1409700" y="876300"/>
                </a:lnTo>
                <a:lnTo>
                  <a:pt x="1409065" y="873443"/>
                </a:lnTo>
                <a:lnTo>
                  <a:pt x="1409065" y="871538"/>
                </a:lnTo>
                <a:lnTo>
                  <a:pt x="1409383" y="869950"/>
                </a:lnTo>
                <a:lnTo>
                  <a:pt x="1409700" y="868045"/>
                </a:lnTo>
                <a:lnTo>
                  <a:pt x="1410971" y="866775"/>
                </a:lnTo>
                <a:lnTo>
                  <a:pt x="1411923" y="865188"/>
                </a:lnTo>
                <a:lnTo>
                  <a:pt x="1413510" y="864553"/>
                </a:lnTo>
                <a:lnTo>
                  <a:pt x="1415098" y="863283"/>
                </a:lnTo>
                <a:lnTo>
                  <a:pt x="1418908" y="862013"/>
                </a:lnTo>
                <a:lnTo>
                  <a:pt x="1423035" y="860743"/>
                </a:lnTo>
                <a:lnTo>
                  <a:pt x="1427481" y="859155"/>
                </a:lnTo>
                <a:lnTo>
                  <a:pt x="1431608" y="857568"/>
                </a:lnTo>
                <a:lnTo>
                  <a:pt x="1435418" y="855980"/>
                </a:lnTo>
                <a:lnTo>
                  <a:pt x="1437005" y="854393"/>
                </a:lnTo>
                <a:lnTo>
                  <a:pt x="1437958" y="852805"/>
                </a:lnTo>
                <a:lnTo>
                  <a:pt x="1439228" y="851218"/>
                </a:lnTo>
                <a:lnTo>
                  <a:pt x="1439863" y="849313"/>
                </a:lnTo>
                <a:lnTo>
                  <a:pt x="1440180" y="847090"/>
                </a:lnTo>
                <a:lnTo>
                  <a:pt x="1440180" y="844550"/>
                </a:lnTo>
                <a:lnTo>
                  <a:pt x="1439863" y="841375"/>
                </a:lnTo>
                <a:lnTo>
                  <a:pt x="1439228" y="838518"/>
                </a:lnTo>
                <a:lnTo>
                  <a:pt x="1437641" y="834708"/>
                </a:lnTo>
                <a:lnTo>
                  <a:pt x="1435735" y="830580"/>
                </a:lnTo>
                <a:lnTo>
                  <a:pt x="1439863" y="827088"/>
                </a:lnTo>
                <a:lnTo>
                  <a:pt x="1443991" y="824230"/>
                </a:lnTo>
                <a:lnTo>
                  <a:pt x="1448118" y="822008"/>
                </a:lnTo>
                <a:lnTo>
                  <a:pt x="1451928" y="820738"/>
                </a:lnTo>
                <a:lnTo>
                  <a:pt x="1456055" y="819468"/>
                </a:lnTo>
                <a:lnTo>
                  <a:pt x="1460183" y="818833"/>
                </a:lnTo>
                <a:lnTo>
                  <a:pt x="1467803" y="818198"/>
                </a:lnTo>
                <a:lnTo>
                  <a:pt x="1471930" y="817880"/>
                </a:lnTo>
                <a:lnTo>
                  <a:pt x="1475740" y="817245"/>
                </a:lnTo>
                <a:lnTo>
                  <a:pt x="1479868" y="816293"/>
                </a:lnTo>
                <a:lnTo>
                  <a:pt x="1483996" y="815023"/>
                </a:lnTo>
                <a:lnTo>
                  <a:pt x="1487805" y="812800"/>
                </a:lnTo>
                <a:lnTo>
                  <a:pt x="1491933" y="810260"/>
                </a:lnTo>
                <a:lnTo>
                  <a:pt x="1496060" y="806768"/>
                </a:lnTo>
                <a:lnTo>
                  <a:pt x="1500188" y="802323"/>
                </a:lnTo>
                <a:lnTo>
                  <a:pt x="1502093" y="799783"/>
                </a:lnTo>
                <a:lnTo>
                  <a:pt x="1503045" y="796925"/>
                </a:lnTo>
                <a:lnTo>
                  <a:pt x="1503998" y="791210"/>
                </a:lnTo>
                <a:lnTo>
                  <a:pt x="1504633" y="788353"/>
                </a:lnTo>
                <a:lnTo>
                  <a:pt x="1505903" y="785813"/>
                </a:lnTo>
                <a:lnTo>
                  <a:pt x="1507491" y="782955"/>
                </a:lnTo>
                <a:lnTo>
                  <a:pt x="1508443" y="782003"/>
                </a:lnTo>
                <a:lnTo>
                  <a:pt x="1510030" y="780733"/>
                </a:lnTo>
                <a:lnTo>
                  <a:pt x="1504633" y="772160"/>
                </a:lnTo>
                <a:lnTo>
                  <a:pt x="1499870" y="764540"/>
                </a:lnTo>
                <a:lnTo>
                  <a:pt x="1497331" y="761048"/>
                </a:lnTo>
                <a:lnTo>
                  <a:pt x="1494473" y="758190"/>
                </a:lnTo>
                <a:lnTo>
                  <a:pt x="1491615" y="755650"/>
                </a:lnTo>
                <a:lnTo>
                  <a:pt x="1489075" y="753745"/>
                </a:lnTo>
                <a:lnTo>
                  <a:pt x="1486218" y="751840"/>
                </a:lnTo>
                <a:lnTo>
                  <a:pt x="1483360" y="750253"/>
                </a:lnTo>
                <a:lnTo>
                  <a:pt x="1480503" y="748983"/>
                </a:lnTo>
                <a:lnTo>
                  <a:pt x="1477646" y="748665"/>
                </a:lnTo>
                <a:lnTo>
                  <a:pt x="1474470" y="748348"/>
                </a:lnTo>
                <a:lnTo>
                  <a:pt x="1471930" y="748665"/>
                </a:lnTo>
                <a:lnTo>
                  <a:pt x="1468438" y="749618"/>
                </a:lnTo>
                <a:lnTo>
                  <a:pt x="1465580" y="750570"/>
                </a:lnTo>
                <a:lnTo>
                  <a:pt x="1467486" y="747713"/>
                </a:lnTo>
                <a:lnTo>
                  <a:pt x="1468438" y="744538"/>
                </a:lnTo>
                <a:lnTo>
                  <a:pt x="1469708" y="741680"/>
                </a:lnTo>
                <a:lnTo>
                  <a:pt x="1470978" y="738505"/>
                </a:lnTo>
                <a:lnTo>
                  <a:pt x="1471930" y="732155"/>
                </a:lnTo>
                <a:lnTo>
                  <a:pt x="1472248" y="725488"/>
                </a:lnTo>
                <a:lnTo>
                  <a:pt x="1472248" y="718503"/>
                </a:lnTo>
                <a:lnTo>
                  <a:pt x="1471613" y="711518"/>
                </a:lnTo>
                <a:lnTo>
                  <a:pt x="1470025" y="704533"/>
                </a:lnTo>
                <a:lnTo>
                  <a:pt x="1468438" y="697865"/>
                </a:lnTo>
                <a:lnTo>
                  <a:pt x="1466850" y="690880"/>
                </a:lnTo>
                <a:lnTo>
                  <a:pt x="1464311" y="684530"/>
                </a:lnTo>
                <a:lnTo>
                  <a:pt x="1459865" y="672783"/>
                </a:lnTo>
                <a:lnTo>
                  <a:pt x="1455420" y="662623"/>
                </a:lnTo>
                <a:lnTo>
                  <a:pt x="1451610" y="655320"/>
                </a:lnTo>
                <a:lnTo>
                  <a:pt x="1448118" y="652463"/>
                </a:lnTo>
                <a:lnTo>
                  <a:pt x="1444308" y="650558"/>
                </a:lnTo>
                <a:lnTo>
                  <a:pt x="1441133" y="649288"/>
                </a:lnTo>
                <a:lnTo>
                  <a:pt x="1437958" y="648018"/>
                </a:lnTo>
                <a:lnTo>
                  <a:pt x="1435100" y="647383"/>
                </a:lnTo>
                <a:lnTo>
                  <a:pt x="1431925" y="646748"/>
                </a:lnTo>
                <a:lnTo>
                  <a:pt x="1429068" y="647383"/>
                </a:lnTo>
                <a:lnTo>
                  <a:pt x="1426210" y="647700"/>
                </a:lnTo>
                <a:lnTo>
                  <a:pt x="1423670" y="648335"/>
                </a:lnTo>
                <a:lnTo>
                  <a:pt x="1421131" y="649605"/>
                </a:lnTo>
                <a:lnTo>
                  <a:pt x="1418908" y="650875"/>
                </a:lnTo>
                <a:lnTo>
                  <a:pt x="1416050" y="652463"/>
                </a:lnTo>
                <a:lnTo>
                  <a:pt x="1411605" y="655955"/>
                </a:lnTo>
                <a:lnTo>
                  <a:pt x="1407478" y="660083"/>
                </a:lnTo>
                <a:lnTo>
                  <a:pt x="1398905" y="668973"/>
                </a:lnTo>
                <a:lnTo>
                  <a:pt x="1394143" y="673418"/>
                </a:lnTo>
                <a:lnTo>
                  <a:pt x="1389698" y="676593"/>
                </a:lnTo>
                <a:lnTo>
                  <a:pt x="1387476" y="678180"/>
                </a:lnTo>
                <a:lnTo>
                  <a:pt x="1384935" y="679768"/>
                </a:lnTo>
                <a:lnTo>
                  <a:pt x="1382713" y="680720"/>
                </a:lnTo>
                <a:lnTo>
                  <a:pt x="1379855" y="681673"/>
                </a:lnTo>
                <a:lnTo>
                  <a:pt x="1377316" y="681990"/>
                </a:lnTo>
                <a:lnTo>
                  <a:pt x="1374141" y="681990"/>
                </a:lnTo>
                <a:lnTo>
                  <a:pt x="1371283" y="681990"/>
                </a:lnTo>
                <a:lnTo>
                  <a:pt x="1368108" y="681355"/>
                </a:lnTo>
                <a:lnTo>
                  <a:pt x="1363981" y="676275"/>
                </a:lnTo>
                <a:lnTo>
                  <a:pt x="1362710" y="673735"/>
                </a:lnTo>
                <a:lnTo>
                  <a:pt x="1361440" y="671830"/>
                </a:lnTo>
                <a:lnTo>
                  <a:pt x="1360806" y="669925"/>
                </a:lnTo>
                <a:lnTo>
                  <a:pt x="1360488" y="668020"/>
                </a:lnTo>
                <a:lnTo>
                  <a:pt x="1360488" y="666115"/>
                </a:lnTo>
                <a:lnTo>
                  <a:pt x="1360488" y="664528"/>
                </a:lnTo>
                <a:lnTo>
                  <a:pt x="1361123" y="662940"/>
                </a:lnTo>
                <a:lnTo>
                  <a:pt x="1361758" y="661988"/>
                </a:lnTo>
                <a:lnTo>
                  <a:pt x="1362710" y="660400"/>
                </a:lnTo>
                <a:lnTo>
                  <a:pt x="1363663" y="659448"/>
                </a:lnTo>
                <a:lnTo>
                  <a:pt x="1366838" y="657543"/>
                </a:lnTo>
                <a:lnTo>
                  <a:pt x="1370013" y="655955"/>
                </a:lnTo>
                <a:lnTo>
                  <a:pt x="1373823" y="654368"/>
                </a:lnTo>
                <a:lnTo>
                  <a:pt x="1377633" y="653415"/>
                </a:lnTo>
                <a:lnTo>
                  <a:pt x="1385570" y="650875"/>
                </a:lnTo>
                <a:lnTo>
                  <a:pt x="1392555" y="649605"/>
                </a:lnTo>
                <a:lnTo>
                  <a:pt x="1394778" y="648335"/>
                </a:lnTo>
                <a:lnTo>
                  <a:pt x="1396048" y="647383"/>
                </a:lnTo>
                <a:lnTo>
                  <a:pt x="1397636" y="645795"/>
                </a:lnTo>
                <a:lnTo>
                  <a:pt x="1397953" y="644208"/>
                </a:lnTo>
                <a:lnTo>
                  <a:pt x="1398588" y="642303"/>
                </a:lnTo>
                <a:lnTo>
                  <a:pt x="1398588" y="640398"/>
                </a:lnTo>
                <a:lnTo>
                  <a:pt x="1397953" y="638493"/>
                </a:lnTo>
                <a:lnTo>
                  <a:pt x="1397318" y="636270"/>
                </a:lnTo>
                <a:lnTo>
                  <a:pt x="1395413" y="632460"/>
                </a:lnTo>
                <a:lnTo>
                  <a:pt x="1391603" y="625475"/>
                </a:lnTo>
                <a:lnTo>
                  <a:pt x="1390968" y="622618"/>
                </a:lnTo>
                <a:lnTo>
                  <a:pt x="1390968" y="621665"/>
                </a:lnTo>
                <a:lnTo>
                  <a:pt x="1391285" y="620713"/>
                </a:lnTo>
                <a:lnTo>
                  <a:pt x="1395413" y="616268"/>
                </a:lnTo>
                <a:lnTo>
                  <a:pt x="1399858" y="611823"/>
                </a:lnTo>
                <a:lnTo>
                  <a:pt x="1404620" y="607695"/>
                </a:lnTo>
                <a:lnTo>
                  <a:pt x="1409383" y="603250"/>
                </a:lnTo>
                <a:lnTo>
                  <a:pt x="1420178" y="595313"/>
                </a:lnTo>
                <a:lnTo>
                  <a:pt x="1431925" y="587058"/>
                </a:lnTo>
                <a:lnTo>
                  <a:pt x="1444308" y="578168"/>
                </a:lnTo>
                <a:lnTo>
                  <a:pt x="1457326" y="569278"/>
                </a:lnTo>
                <a:lnTo>
                  <a:pt x="1470025" y="559118"/>
                </a:lnTo>
                <a:lnTo>
                  <a:pt x="1477011" y="553720"/>
                </a:lnTo>
                <a:lnTo>
                  <a:pt x="1483360" y="548005"/>
                </a:lnTo>
                <a:lnTo>
                  <a:pt x="1485900" y="549275"/>
                </a:lnTo>
                <a:lnTo>
                  <a:pt x="1488440" y="550545"/>
                </a:lnTo>
                <a:lnTo>
                  <a:pt x="1493838" y="554038"/>
                </a:lnTo>
                <a:lnTo>
                  <a:pt x="1499235" y="558483"/>
                </a:lnTo>
                <a:lnTo>
                  <a:pt x="1503998" y="563880"/>
                </a:lnTo>
                <a:lnTo>
                  <a:pt x="1509395" y="569595"/>
                </a:lnTo>
                <a:lnTo>
                  <a:pt x="1513841" y="575945"/>
                </a:lnTo>
                <a:lnTo>
                  <a:pt x="1518285" y="582613"/>
                </a:lnTo>
                <a:lnTo>
                  <a:pt x="1522095" y="589598"/>
                </a:lnTo>
                <a:lnTo>
                  <a:pt x="1525588" y="596583"/>
                </a:lnTo>
                <a:lnTo>
                  <a:pt x="1528128" y="603885"/>
                </a:lnTo>
                <a:lnTo>
                  <a:pt x="1530033" y="610553"/>
                </a:lnTo>
                <a:lnTo>
                  <a:pt x="1531620" y="617538"/>
                </a:lnTo>
                <a:lnTo>
                  <a:pt x="1531620" y="620395"/>
                </a:lnTo>
                <a:lnTo>
                  <a:pt x="1531938" y="623570"/>
                </a:lnTo>
                <a:lnTo>
                  <a:pt x="1531620" y="626428"/>
                </a:lnTo>
                <a:lnTo>
                  <a:pt x="1531303" y="629285"/>
                </a:lnTo>
                <a:lnTo>
                  <a:pt x="1530351" y="631825"/>
                </a:lnTo>
                <a:lnTo>
                  <a:pt x="1529398" y="634048"/>
                </a:lnTo>
                <a:lnTo>
                  <a:pt x="1528128" y="636270"/>
                </a:lnTo>
                <a:lnTo>
                  <a:pt x="1526540" y="638175"/>
                </a:lnTo>
                <a:lnTo>
                  <a:pt x="1527493" y="640715"/>
                </a:lnTo>
                <a:lnTo>
                  <a:pt x="1528445" y="643255"/>
                </a:lnTo>
                <a:lnTo>
                  <a:pt x="1530033" y="644843"/>
                </a:lnTo>
                <a:lnTo>
                  <a:pt x="1531620" y="647383"/>
                </a:lnTo>
                <a:lnTo>
                  <a:pt x="1533208" y="648653"/>
                </a:lnTo>
                <a:lnTo>
                  <a:pt x="1535113" y="650240"/>
                </a:lnTo>
                <a:lnTo>
                  <a:pt x="1539240" y="653415"/>
                </a:lnTo>
                <a:lnTo>
                  <a:pt x="1543686" y="655320"/>
                </a:lnTo>
                <a:lnTo>
                  <a:pt x="1548130" y="656590"/>
                </a:lnTo>
                <a:lnTo>
                  <a:pt x="1553210" y="657543"/>
                </a:lnTo>
                <a:lnTo>
                  <a:pt x="1557656" y="657860"/>
                </a:lnTo>
                <a:lnTo>
                  <a:pt x="1562100" y="657543"/>
                </a:lnTo>
                <a:lnTo>
                  <a:pt x="1566228" y="656273"/>
                </a:lnTo>
                <a:lnTo>
                  <a:pt x="1570038" y="654685"/>
                </a:lnTo>
                <a:lnTo>
                  <a:pt x="1571625" y="653733"/>
                </a:lnTo>
                <a:lnTo>
                  <a:pt x="1572578" y="652463"/>
                </a:lnTo>
                <a:lnTo>
                  <a:pt x="1573848" y="651510"/>
                </a:lnTo>
                <a:lnTo>
                  <a:pt x="1574800" y="649923"/>
                </a:lnTo>
                <a:lnTo>
                  <a:pt x="1575753" y="648335"/>
                </a:lnTo>
                <a:lnTo>
                  <a:pt x="1576070" y="646430"/>
                </a:lnTo>
                <a:lnTo>
                  <a:pt x="1576070" y="644525"/>
                </a:lnTo>
                <a:lnTo>
                  <a:pt x="1576070" y="642620"/>
                </a:lnTo>
                <a:lnTo>
                  <a:pt x="1575435" y="640715"/>
                </a:lnTo>
                <a:lnTo>
                  <a:pt x="1574483" y="638493"/>
                </a:lnTo>
                <a:lnTo>
                  <a:pt x="1577975" y="638493"/>
                </a:lnTo>
                <a:lnTo>
                  <a:pt x="1580833" y="639445"/>
                </a:lnTo>
                <a:lnTo>
                  <a:pt x="1583373" y="640080"/>
                </a:lnTo>
                <a:lnTo>
                  <a:pt x="1585595" y="640715"/>
                </a:lnTo>
                <a:lnTo>
                  <a:pt x="1587501" y="641985"/>
                </a:lnTo>
                <a:lnTo>
                  <a:pt x="1588770" y="643255"/>
                </a:lnTo>
                <a:lnTo>
                  <a:pt x="1590040" y="644525"/>
                </a:lnTo>
                <a:lnTo>
                  <a:pt x="1591310" y="646113"/>
                </a:lnTo>
                <a:lnTo>
                  <a:pt x="1591628" y="648018"/>
                </a:lnTo>
                <a:lnTo>
                  <a:pt x="1592263" y="649923"/>
                </a:lnTo>
                <a:lnTo>
                  <a:pt x="1592580" y="654050"/>
                </a:lnTo>
                <a:lnTo>
                  <a:pt x="1592263" y="658495"/>
                </a:lnTo>
                <a:lnTo>
                  <a:pt x="1591628" y="663575"/>
                </a:lnTo>
                <a:lnTo>
                  <a:pt x="1589405" y="674053"/>
                </a:lnTo>
                <a:lnTo>
                  <a:pt x="1588135" y="678815"/>
                </a:lnTo>
                <a:lnTo>
                  <a:pt x="1586865" y="684213"/>
                </a:lnTo>
                <a:lnTo>
                  <a:pt x="1586548" y="688975"/>
                </a:lnTo>
                <a:lnTo>
                  <a:pt x="1586865" y="694055"/>
                </a:lnTo>
                <a:lnTo>
                  <a:pt x="1586865" y="695960"/>
                </a:lnTo>
                <a:lnTo>
                  <a:pt x="1587818" y="698183"/>
                </a:lnTo>
                <a:lnTo>
                  <a:pt x="1588453" y="700088"/>
                </a:lnTo>
                <a:lnTo>
                  <a:pt x="1589723" y="701993"/>
                </a:lnTo>
                <a:lnTo>
                  <a:pt x="1592898" y="700088"/>
                </a:lnTo>
                <a:lnTo>
                  <a:pt x="1596073" y="698183"/>
                </a:lnTo>
                <a:lnTo>
                  <a:pt x="1598613" y="696278"/>
                </a:lnTo>
                <a:lnTo>
                  <a:pt x="1600836" y="694055"/>
                </a:lnTo>
                <a:lnTo>
                  <a:pt x="1602740" y="691515"/>
                </a:lnTo>
                <a:lnTo>
                  <a:pt x="1604328" y="688975"/>
                </a:lnTo>
                <a:lnTo>
                  <a:pt x="1605598" y="686118"/>
                </a:lnTo>
                <a:lnTo>
                  <a:pt x="1606233" y="683578"/>
                </a:lnTo>
                <a:lnTo>
                  <a:pt x="1606233" y="680403"/>
                </a:lnTo>
                <a:lnTo>
                  <a:pt x="1606233" y="676910"/>
                </a:lnTo>
                <a:lnTo>
                  <a:pt x="1605598" y="673735"/>
                </a:lnTo>
                <a:lnTo>
                  <a:pt x="1604328" y="670243"/>
                </a:lnTo>
                <a:lnTo>
                  <a:pt x="1602740" y="666433"/>
                </a:lnTo>
                <a:lnTo>
                  <a:pt x="1600836" y="662623"/>
                </a:lnTo>
                <a:lnTo>
                  <a:pt x="1598613" y="658813"/>
                </a:lnTo>
                <a:lnTo>
                  <a:pt x="1596073" y="654685"/>
                </a:lnTo>
                <a:lnTo>
                  <a:pt x="1598295" y="652780"/>
                </a:lnTo>
                <a:lnTo>
                  <a:pt x="1600518" y="651510"/>
                </a:lnTo>
                <a:lnTo>
                  <a:pt x="1602740" y="650240"/>
                </a:lnTo>
                <a:lnTo>
                  <a:pt x="1604645" y="649605"/>
                </a:lnTo>
                <a:lnTo>
                  <a:pt x="1606868" y="648653"/>
                </a:lnTo>
                <a:lnTo>
                  <a:pt x="1608773" y="648335"/>
                </a:lnTo>
                <a:lnTo>
                  <a:pt x="1612900" y="648335"/>
                </a:lnTo>
                <a:lnTo>
                  <a:pt x="1616710" y="649288"/>
                </a:lnTo>
                <a:lnTo>
                  <a:pt x="1620521" y="650240"/>
                </a:lnTo>
                <a:lnTo>
                  <a:pt x="1627823" y="653733"/>
                </a:lnTo>
                <a:lnTo>
                  <a:pt x="1631633" y="655320"/>
                </a:lnTo>
                <a:lnTo>
                  <a:pt x="1635125" y="656273"/>
                </a:lnTo>
                <a:lnTo>
                  <a:pt x="1638935" y="656908"/>
                </a:lnTo>
                <a:lnTo>
                  <a:pt x="1643063" y="656590"/>
                </a:lnTo>
                <a:lnTo>
                  <a:pt x="1644968" y="656590"/>
                </a:lnTo>
                <a:lnTo>
                  <a:pt x="1647191" y="655955"/>
                </a:lnTo>
                <a:lnTo>
                  <a:pt x="1649095" y="655320"/>
                </a:lnTo>
                <a:lnTo>
                  <a:pt x="1651635" y="653733"/>
                </a:lnTo>
                <a:lnTo>
                  <a:pt x="1653858" y="652145"/>
                </a:lnTo>
                <a:lnTo>
                  <a:pt x="1656080" y="650558"/>
                </a:lnTo>
                <a:lnTo>
                  <a:pt x="1658303" y="648335"/>
                </a:lnTo>
                <a:lnTo>
                  <a:pt x="1660526" y="645795"/>
                </a:lnTo>
                <a:lnTo>
                  <a:pt x="1661160" y="650240"/>
                </a:lnTo>
                <a:lnTo>
                  <a:pt x="1661795" y="654368"/>
                </a:lnTo>
                <a:lnTo>
                  <a:pt x="1661160" y="658178"/>
                </a:lnTo>
                <a:lnTo>
                  <a:pt x="1660843" y="661670"/>
                </a:lnTo>
                <a:lnTo>
                  <a:pt x="1659890" y="664528"/>
                </a:lnTo>
                <a:lnTo>
                  <a:pt x="1658620" y="666750"/>
                </a:lnTo>
                <a:lnTo>
                  <a:pt x="1657033" y="669608"/>
                </a:lnTo>
                <a:lnTo>
                  <a:pt x="1655128" y="671513"/>
                </a:lnTo>
                <a:lnTo>
                  <a:pt x="1652905" y="673418"/>
                </a:lnTo>
                <a:lnTo>
                  <a:pt x="1650683" y="674688"/>
                </a:lnTo>
                <a:lnTo>
                  <a:pt x="1645920" y="677545"/>
                </a:lnTo>
                <a:lnTo>
                  <a:pt x="1640206" y="679768"/>
                </a:lnTo>
                <a:lnTo>
                  <a:pt x="1634490" y="681673"/>
                </a:lnTo>
                <a:lnTo>
                  <a:pt x="1628775" y="683578"/>
                </a:lnTo>
                <a:lnTo>
                  <a:pt x="1623696" y="685800"/>
                </a:lnTo>
                <a:lnTo>
                  <a:pt x="1620838" y="687388"/>
                </a:lnTo>
                <a:lnTo>
                  <a:pt x="1618615" y="688340"/>
                </a:lnTo>
                <a:lnTo>
                  <a:pt x="1616393" y="690245"/>
                </a:lnTo>
                <a:lnTo>
                  <a:pt x="1614488" y="692150"/>
                </a:lnTo>
                <a:lnTo>
                  <a:pt x="1612583" y="694055"/>
                </a:lnTo>
                <a:lnTo>
                  <a:pt x="1611630" y="696278"/>
                </a:lnTo>
                <a:lnTo>
                  <a:pt x="1610361" y="698818"/>
                </a:lnTo>
                <a:lnTo>
                  <a:pt x="1609725" y="701993"/>
                </a:lnTo>
                <a:lnTo>
                  <a:pt x="1609408" y="705485"/>
                </a:lnTo>
                <a:lnTo>
                  <a:pt x="1609408" y="708978"/>
                </a:lnTo>
                <a:lnTo>
                  <a:pt x="1610043" y="713740"/>
                </a:lnTo>
                <a:lnTo>
                  <a:pt x="1610995" y="718185"/>
                </a:lnTo>
                <a:lnTo>
                  <a:pt x="1608138" y="719773"/>
                </a:lnTo>
                <a:lnTo>
                  <a:pt x="1604963" y="721043"/>
                </a:lnTo>
                <a:lnTo>
                  <a:pt x="1602105" y="722313"/>
                </a:lnTo>
                <a:lnTo>
                  <a:pt x="1598613" y="722948"/>
                </a:lnTo>
                <a:lnTo>
                  <a:pt x="1591945" y="724535"/>
                </a:lnTo>
                <a:lnTo>
                  <a:pt x="1584326" y="725488"/>
                </a:lnTo>
                <a:lnTo>
                  <a:pt x="1568450" y="726440"/>
                </a:lnTo>
                <a:lnTo>
                  <a:pt x="1560513" y="726758"/>
                </a:lnTo>
                <a:lnTo>
                  <a:pt x="1552575" y="727710"/>
                </a:lnTo>
                <a:lnTo>
                  <a:pt x="1545273" y="728663"/>
                </a:lnTo>
                <a:lnTo>
                  <a:pt x="1537970" y="730568"/>
                </a:lnTo>
                <a:lnTo>
                  <a:pt x="1534478" y="731838"/>
                </a:lnTo>
                <a:lnTo>
                  <a:pt x="1531303" y="733108"/>
                </a:lnTo>
                <a:lnTo>
                  <a:pt x="1528128" y="735013"/>
                </a:lnTo>
                <a:lnTo>
                  <a:pt x="1525270" y="736918"/>
                </a:lnTo>
                <a:lnTo>
                  <a:pt x="1522413" y="739140"/>
                </a:lnTo>
                <a:lnTo>
                  <a:pt x="1520190" y="741680"/>
                </a:lnTo>
                <a:lnTo>
                  <a:pt x="1517968" y="744538"/>
                </a:lnTo>
                <a:lnTo>
                  <a:pt x="1516063" y="748030"/>
                </a:lnTo>
                <a:lnTo>
                  <a:pt x="1514475" y="751205"/>
                </a:lnTo>
                <a:lnTo>
                  <a:pt x="1513205" y="755650"/>
                </a:lnTo>
                <a:lnTo>
                  <a:pt x="1511935" y="760095"/>
                </a:lnTo>
                <a:lnTo>
                  <a:pt x="1511618" y="764858"/>
                </a:lnTo>
                <a:lnTo>
                  <a:pt x="1513205" y="768985"/>
                </a:lnTo>
                <a:lnTo>
                  <a:pt x="1515110" y="772478"/>
                </a:lnTo>
                <a:lnTo>
                  <a:pt x="1517016" y="775018"/>
                </a:lnTo>
                <a:lnTo>
                  <a:pt x="1518603" y="777240"/>
                </a:lnTo>
                <a:lnTo>
                  <a:pt x="1520508" y="778828"/>
                </a:lnTo>
                <a:lnTo>
                  <a:pt x="1523048" y="780098"/>
                </a:lnTo>
                <a:lnTo>
                  <a:pt x="1525270" y="780415"/>
                </a:lnTo>
                <a:lnTo>
                  <a:pt x="1527810" y="780733"/>
                </a:lnTo>
                <a:lnTo>
                  <a:pt x="1530033" y="780733"/>
                </a:lnTo>
                <a:lnTo>
                  <a:pt x="1532255" y="780415"/>
                </a:lnTo>
                <a:lnTo>
                  <a:pt x="1535113" y="779780"/>
                </a:lnTo>
                <a:lnTo>
                  <a:pt x="1537653" y="778510"/>
                </a:lnTo>
                <a:lnTo>
                  <a:pt x="1542415" y="775970"/>
                </a:lnTo>
                <a:lnTo>
                  <a:pt x="1547496" y="772795"/>
                </a:lnTo>
                <a:lnTo>
                  <a:pt x="1556703" y="766763"/>
                </a:lnTo>
                <a:lnTo>
                  <a:pt x="1560513" y="764540"/>
                </a:lnTo>
                <a:lnTo>
                  <a:pt x="1564323" y="763270"/>
                </a:lnTo>
                <a:lnTo>
                  <a:pt x="1565910" y="762953"/>
                </a:lnTo>
                <a:lnTo>
                  <a:pt x="1567498" y="762953"/>
                </a:lnTo>
                <a:lnTo>
                  <a:pt x="1568768" y="763905"/>
                </a:lnTo>
                <a:lnTo>
                  <a:pt x="1569720" y="764540"/>
                </a:lnTo>
                <a:lnTo>
                  <a:pt x="1570673" y="766128"/>
                </a:lnTo>
                <a:lnTo>
                  <a:pt x="1571625" y="768350"/>
                </a:lnTo>
                <a:lnTo>
                  <a:pt x="1571943" y="770573"/>
                </a:lnTo>
                <a:lnTo>
                  <a:pt x="1572260" y="774065"/>
                </a:lnTo>
                <a:lnTo>
                  <a:pt x="1576705" y="770573"/>
                </a:lnTo>
                <a:lnTo>
                  <a:pt x="1581785" y="767715"/>
                </a:lnTo>
                <a:lnTo>
                  <a:pt x="1585595" y="762635"/>
                </a:lnTo>
                <a:lnTo>
                  <a:pt x="1589405" y="758508"/>
                </a:lnTo>
                <a:lnTo>
                  <a:pt x="1593533" y="754698"/>
                </a:lnTo>
                <a:lnTo>
                  <a:pt x="1597661" y="751205"/>
                </a:lnTo>
                <a:lnTo>
                  <a:pt x="1605915" y="745173"/>
                </a:lnTo>
                <a:lnTo>
                  <a:pt x="1614171" y="739775"/>
                </a:lnTo>
                <a:lnTo>
                  <a:pt x="1617980" y="736600"/>
                </a:lnTo>
                <a:lnTo>
                  <a:pt x="1621473" y="733108"/>
                </a:lnTo>
                <a:lnTo>
                  <a:pt x="1624648" y="729933"/>
                </a:lnTo>
                <a:lnTo>
                  <a:pt x="1627823" y="725805"/>
                </a:lnTo>
                <a:lnTo>
                  <a:pt x="1630681" y="721043"/>
                </a:lnTo>
                <a:lnTo>
                  <a:pt x="1632903" y="715963"/>
                </a:lnTo>
                <a:lnTo>
                  <a:pt x="1634808" y="709930"/>
                </a:lnTo>
                <a:lnTo>
                  <a:pt x="1636395" y="702945"/>
                </a:lnTo>
                <a:lnTo>
                  <a:pt x="1643698" y="700723"/>
                </a:lnTo>
                <a:lnTo>
                  <a:pt x="1650683" y="698500"/>
                </a:lnTo>
                <a:lnTo>
                  <a:pt x="1657985" y="696595"/>
                </a:lnTo>
                <a:lnTo>
                  <a:pt x="1661160" y="696278"/>
                </a:lnTo>
                <a:lnTo>
                  <a:pt x="1664653" y="695960"/>
                </a:lnTo>
                <a:lnTo>
                  <a:pt x="1668145" y="696278"/>
                </a:lnTo>
                <a:lnTo>
                  <a:pt x="1671638" y="696913"/>
                </a:lnTo>
                <a:lnTo>
                  <a:pt x="1674495" y="698183"/>
                </a:lnTo>
                <a:lnTo>
                  <a:pt x="1677670" y="700088"/>
                </a:lnTo>
                <a:lnTo>
                  <a:pt x="1680528" y="702628"/>
                </a:lnTo>
                <a:lnTo>
                  <a:pt x="1683703" y="706120"/>
                </a:lnTo>
                <a:lnTo>
                  <a:pt x="1686560" y="710248"/>
                </a:lnTo>
                <a:lnTo>
                  <a:pt x="1689100" y="715645"/>
                </a:lnTo>
                <a:lnTo>
                  <a:pt x="1691958" y="708660"/>
                </a:lnTo>
                <a:lnTo>
                  <a:pt x="1695133" y="702310"/>
                </a:lnTo>
                <a:lnTo>
                  <a:pt x="1699895" y="696278"/>
                </a:lnTo>
                <a:lnTo>
                  <a:pt x="1704658" y="690563"/>
                </a:lnTo>
                <a:lnTo>
                  <a:pt x="1710373" y="685483"/>
                </a:lnTo>
                <a:lnTo>
                  <a:pt x="1716405" y="680403"/>
                </a:lnTo>
                <a:lnTo>
                  <a:pt x="1723073" y="675640"/>
                </a:lnTo>
                <a:lnTo>
                  <a:pt x="1730376" y="670878"/>
                </a:lnTo>
                <a:lnTo>
                  <a:pt x="1738313" y="666750"/>
                </a:lnTo>
                <a:lnTo>
                  <a:pt x="1746250" y="662623"/>
                </a:lnTo>
                <a:lnTo>
                  <a:pt x="1754505" y="658813"/>
                </a:lnTo>
                <a:lnTo>
                  <a:pt x="1763396" y="655638"/>
                </a:lnTo>
                <a:lnTo>
                  <a:pt x="1772603" y="652145"/>
                </a:lnTo>
                <a:lnTo>
                  <a:pt x="1781493" y="648653"/>
                </a:lnTo>
                <a:lnTo>
                  <a:pt x="1800860" y="642620"/>
                </a:lnTo>
                <a:lnTo>
                  <a:pt x="1829435" y="619760"/>
                </a:lnTo>
                <a:lnTo>
                  <a:pt x="1858963" y="597218"/>
                </a:lnTo>
                <a:lnTo>
                  <a:pt x="1873568" y="585788"/>
                </a:lnTo>
                <a:lnTo>
                  <a:pt x="1889125" y="574358"/>
                </a:lnTo>
                <a:lnTo>
                  <a:pt x="1904683" y="563880"/>
                </a:lnTo>
                <a:lnTo>
                  <a:pt x="1920241" y="553403"/>
                </a:lnTo>
                <a:lnTo>
                  <a:pt x="1955165" y="531495"/>
                </a:lnTo>
                <a:lnTo>
                  <a:pt x="1990090" y="509905"/>
                </a:lnTo>
                <a:lnTo>
                  <a:pt x="1997075" y="503555"/>
                </a:lnTo>
                <a:lnTo>
                  <a:pt x="2004061" y="497840"/>
                </a:lnTo>
                <a:lnTo>
                  <a:pt x="2007870" y="494983"/>
                </a:lnTo>
                <a:lnTo>
                  <a:pt x="2012315" y="492125"/>
                </a:lnTo>
                <a:lnTo>
                  <a:pt x="2017078" y="489903"/>
                </a:lnTo>
                <a:lnTo>
                  <a:pt x="2021523" y="487680"/>
                </a:lnTo>
                <a:lnTo>
                  <a:pt x="2021840" y="488950"/>
                </a:lnTo>
                <a:lnTo>
                  <a:pt x="2022158" y="490220"/>
                </a:lnTo>
                <a:lnTo>
                  <a:pt x="2052638" y="471805"/>
                </a:lnTo>
                <a:lnTo>
                  <a:pt x="2050098" y="470853"/>
                </a:lnTo>
                <a:lnTo>
                  <a:pt x="2047558" y="468948"/>
                </a:lnTo>
                <a:lnTo>
                  <a:pt x="2044700" y="466725"/>
                </a:lnTo>
                <a:lnTo>
                  <a:pt x="2042478" y="463868"/>
                </a:lnTo>
                <a:lnTo>
                  <a:pt x="2040255" y="461010"/>
                </a:lnTo>
                <a:lnTo>
                  <a:pt x="2038033" y="457518"/>
                </a:lnTo>
                <a:lnTo>
                  <a:pt x="2033588" y="450215"/>
                </a:lnTo>
                <a:lnTo>
                  <a:pt x="2025333" y="435610"/>
                </a:lnTo>
                <a:lnTo>
                  <a:pt x="2021205" y="428943"/>
                </a:lnTo>
                <a:lnTo>
                  <a:pt x="2018983" y="425768"/>
                </a:lnTo>
                <a:lnTo>
                  <a:pt x="2016125" y="423228"/>
                </a:lnTo>
                <a:lnTo>
                  <a:pt x="2022475" y="420053"/>
                </a:lnTo>
                <a:lnTo>
                  <a:pt x="2028509" y="418148"/>
                </a:lnTo>
                <a:lnTo>
                  <a:pt x="2033906" y="417195"/>
                </a:lnTo>
                <a:lnTo>
                  <a:pt x="2038350" y="417195"/>
                </a:lnTo>
                <a:lnTo>
                  <a:pt x="2043113" y="418148"/>
                </a:lnTo>
                <a:lnTo>
                  <a:pt x="2046606" y="419735"/>
                </a:lnTo>
                <a:lnTo>
                  <a:pt x="2050098" y="421958"/>
                </a:lnTo>
                <a:lnTo>
                  <a:pt x="2053273" y="425133"/>
                </a:lnTo>
                <a:lnTo>
                  <a:pt x="2055814" y="428943"/>
                </a:lnTo>
                <a:lnTo>
                  <a:pt x="2058035" y="432753"/>
                </a:lnTo>
                <a:lnTo>
                  <a:pt x="2059940" y="437198"/>
                </a:lnTo>
                <a:lnTo>
                  <a:pt x="2061528" y="441960"/>
                </a:lnTo>
                <a:lnTo>
                  <a:pt x="2062798" y="447358"/>
                </a:lnTo>
                <a:lnTo>
                  <a:pt x="2064068" y="452755"/>
                </a:lnTo>
                <a:lnTo>
                  <a:pt x="2065974" y="463550"/>
                </a:lnTo>
                <a:lnTo>
                  <a:pt x="2084705" y="452120"/>
                </a:lnTo>
                <a:lnTo>
                  <a:pt x="2087563" y="450850"/>
                </a:lnTo>
                <a:lnTo>
                  <a:pt x="2090420" y="449580"/>
                </a:lnTo>
                <a:lnTo>
                  <a:pt x="2093595" y="448628"/>
                </a:lnTo>
                <a:lnTo>
                  <a:pt x="2096771" y="447675"/>
                </a:lnTo>
                <a:lnTo>
                  <a:pt x="2104073" y="446723"/>
                </a:lnTo>
                <a:lnTo>
                  <a:pt x="2111375" y="445770"/>
                </a:lnTo>
                <a:lnTo>
                  <a:pt x="2118360" y="445453"/>
                </a:lnTo>
                <a:lnTo>
                  <a:pt x="2125028" y="444183"/>
                </a:lnTo>
                <a:lnTo>
                  <a:pt x="2132013" y="442913"/>
                </a:lnTo>
                <a:lnTo>
                  <a:pt x="2134870" y="441960"/>
                </a:lnTo>
                <a:lnTo>
                  <a:pt x="2137728" y="441008"/>
                </a:lnTo>
                <a:lnTo>
                  <a:pt x="2135505" y="438785"/>
                </a:lnTo>
                <a:lnTo>
                  <a:pt x="2132965" y="436880"/>
                </a:lnTo>
                <a:lnTo>
                  <a:pt x="2130743" y="435293"/>
                </a:lnTo>
                <a:lnTo>
                  <a:pt x="2128203" y="433705"/>
                </a:lnTo>
                <a:lnTo>
                  <a:pt x="2125980" y="432753"/>
                </a:lnTo>
                <a:lnTo>
                  <a:pt x="2123440" y="431483"/>
                </a:lnTo>
                <a:lnTo>
                  <a:pt x="2118043" y="430213"/>
                </a:lnTo>
                <a:lnTo>
                  <a:pt x="2112328" y="429895"/>
                </a:lnTo>
                <a:lnTo>
                  <a:pt x="2106295" y="429895"/>
                </a:lnTo>
                <a:lnTo>
                  <a:pt x="2100263" y="431165"/>
                </a:lnTo>
                <a:lnTo>
                  <a:pt x="2094231" y="432753"/>
                </a:lnTo>
                <a:lnTo>
                  <a:pt x="2095500" y="429895"/>
                </a:lnTo>
                <a:lnTo>
                  <a:pt x="2096453" y="427673"/>
                </a:lnTo>
                <a:lnTo>
                  <a:pt x="2099310" y="423228"/>
                </a:lnTo>
                <a:lnTo>
                  <a:pt x="2102803" y="419100"/>
                </a:lnTo>
                <a:lnTo>
                  <a:pt x="2106930" y="415290"/>
                </a:lnTo>
                <a:lnTo>
                  <a:pt x="2111375" y="411798"/>
                </a:lnTo>
                <a:lnTo>
                  <a:pt x="2116139" y="408940"/>
                </a:lnTo>
                <a:lnTo>
                  <a:pt x="2125980" y="402590"/>
                </a:lnTo>
                <a:lnTo>
                  <a:pt x="2135823" y="396558"/>
                </a:lnTo>
                <a:lnTo>
                  <a:pt x="2140268" y="393065"/>
                </a:lnTo>
                <a:lnTo>
                  <a:pt x="2144395" y="389573"/>
                </a:lnTo>
                <a:lnTo>
                  <a:pt x="2148205" y="385445"/>
                </a:lnTo>
                <a:lnTo>
                  <a:pt x="2151064" y="381318"/>
                </a:lnTo>
                <a:lnTo>
                  <a:pt x="2152333" y="379095"/>
                </a:lnTo>
                <a:lnTo>
                  <a:pt x="2153604" y="376873"/>
                </a:lnTo>
                <a:lnTo>
                  <a:pt x="2154555" y="374015"/>
                </a:lnTo>
                <a:lnTo>
                  <a:pt x="2155508" y="371475"/>
                </a:lnTo>
                <a:lnTo>
                  <a:pt x="2159635" y="370523"/>
                </a:lnTo>
                <a:lnTo>
                  <a:pt x="2163763" y="369570"/>
                </a:lnTo>
                <a:lnTo>
                  <a:pt x="2167890" y="369253"/>
                </a:lnTo>
                <a:lnTo>
                  <a:pt x="2171701" y="368935"/>
                </a:lnTo>
                <a:lnTo>
                  <a:pt x="2175828" y="368935"/>
                </a:lnTo>
                <a:lnTo>
                  <a:pt x="2179638" y="369253"/>
                </a:lnTo>
                <a:lnTo>
                  <a:pt x="2186623" y="369888"/>
                </a:lnTo>
                <a:lnTo>
                  <a:pt x="2193925" y="371793"/>
                </a:lnTo>
                <a:lnTo>
                  <a:pt x="2200910" y="373698"/>
                </a:lnTo>
                <a:lnTo>
                  <a:pt x="2214563" y="379095"/>
                </a:lnTo>
                <a:lnTo>
                  <a:pt x="2218373" y="377190"/>
                </a:lnTo>
                <a:lnTo>
                  <a:pt x="2222183" y="375285"/>
                </a:lnTo>
                <a:lnTo>
                  <a:pt x="2225993" y="374015"/>
                </a:lnTo>
                <a:lnTo>
                  <a:pt x="2229803" y="373063"/>
                </a:lnTo>
                <a:lnTo>
                  <a:pt x="2231390" y="372745"/>
                </a:lnTo>
                <a:lnTo>
                  <a:pt x="2232978" y="371793"/>
                </a:lnTo>
                <a:lnTo>
                  <a:pt x="2236470" y="369570"/>
                </a:lnTo>
                <a:lnTo>
                  <a:pt x="2239328" y="366713"/>
                </a:lnTo>
                <a:lnTo>
                  <a:pt x="2242820" y="363220"/>
                </a:lnTo>
                <a:lnTo>
                  <a:pt x="2246314" y="358775"/>
                </a:lnTo>
                <a:lnTo>
                  <a:pt x="2250123" y="353695"/>
                </a:lnTo>
                <a:lnTo>
                  <a:pt x="2257425" y="343218"/>
                </a:lnTo>
                <a:lnTo>
                  <a:pt x="2266315" y="331788"/>
                </a:lnTo>
                <a:lnTo>
                  <a:pt x="2270760" y="326390"/>
                </a:lnTo>
                <a:lnTo>
                  <a:pt x="2275523" y="320993"/>
                </a:lnTo>
                <a:lnTo>
                  <a:pt x="2280920" y="316230"/>
                </a:lnTo>
                <a:lnTo>
                  <a:pt x="2286635" y="311785"/>
                </a:lnTo>
                <a:lnTo>
                  <a:pt x="2292668" y="308293"/>
                </a:lnTo>
                <a:lnTo>
                  <a:pt x="2295525" y="306388"/>
                </a:lnTo>
                <a:lnTo>
                  <a:pt x="2299018" y="305118"/>
                </a:lnTo>
                <a:lnTo>
                  <a:pt x="2305368" y="302578"/>
                </a:lnTo>
                <a:lnTo>
                  <a:pt x="2312353" y="300673"/>
                </a:lnTo>
                <a:lnTo>
                  <a:pt x="2318704" y="298768"/>
                </a:lnTo>
                <a:lnTo>
                  <a:pt x="2325370" y="296863"/>
                </a:lnTo>
                <a:lnTo>
                  <a:pt x="2332355" y="295593"/>
                </a:lnTo>
                <a:lnTo>
                  <a:pt x="2339023" y="294640"/>
                </a:lnTo>
                <a:lnTo>
                  <a:pt x="2352675" y="292735"/>
                </a:lnTo>
                <a:lnTo>
                  <a:pt x="2356803" y="288608"/>
                </a:lnTo>
                <a:lnTo>
                  <a:pt x="2361249" y="285115"/>
                </a:lnTo>
                <a:lnTo>
                  <a:pt x="2365693" y="282575"/>
                </a:lnTo>
                <a:lnTo>
                  <a:pt x="2370455" y="280353"/>
                </a:lnTo>
                <a:lnTo>
                  <a:pt x="2374900" y="278765"/>
                </a:lnTo>
                <a:lnTo>
                  <a:pt x="2379345" y="278130"/>
                </a:lnTo>
                <a:lnTo>
                  <a:pt x="2383790" y="277178"/>
                </a:lnTo>
                <a:lnTo>
                  <a:pt x="2388553" y="277495"/>
                </a:lnTo>
                <a:lnTo>
                  <a:pt x="2393315" y="278130"/>
                </a:lnTo>
                <a:lnTo>
                  <a:pt x="2397760" y="278765"/>
                </a:lnTo>
                <a:lnTo>
                  <a:pt x="2402840" y="279718"/>
                </a:lnTo>
                <a:lnTo>
                  <a:pt x="2407285" y="281305"/>
                </a:lnTo>
                <a:lnTo>
                  <a:pt x="2416810" y="285115"/>
                </a:lnTo>
                <a:lnTo>
                  <a:pt x="2425700" y="289243"/>
                </a:lnTo>
                <a:lnTo>
                  <a:pt x="2428875" y="287020"/>
                </a:lnTo>
                <a:lnTo>
                  <a:pt x="2430780" y="285115"/>
                </a:lnTo>
                <a:lnTo>
                  <a:pt x="2431733" y="283210"/>
                </a:lnTo>
                <a:lnTo>
                  <a:pt x="2431733" y="281305"/>
                </a:lnTo>
                <a:lnTo>
                  <a:pt x="2431415" y="279400"/>
                </a:lnTo>
                <a:lnTo>
                  <a:pt x="2430145" y="277495"/>
                </a:lnTo>
                <a:lnTo>
                  <a:pt x="2426971" y="274320"/>
                </a:lnTo>
                <a:lnTo>
                  <a:pt x="2425383" y="272098"/>
                </a:lnTo>
                <a:lnTo>
                  <a:pt x="2423795" y="269558"/>
                </a:lnTo>
                <a:lnTo>
                  <a:pt x="2422525" y="267335"/>
                </a:lnTo>
                <a:lnTo>
                  <a:pt x="2421574" y="264795"/>
                </a:lnTo>
                <a:lnTo>
                  <a:pt x="2421574" y="261620"/>
                </a:lnTo>
                <a:lnTo>
                  <a:pt x="2421890" y="258763"/>
                </a:lnTo>
                <a:lnTo>
                  <a:pt x="2423478" y="254953"/>
                </a:lnTo>
                <a:lnTo>
                  <a:pt x="2425700" y="250825"/>
                </a:lnTo>
                <a:lnTo>
                  <a:pt x="2429193" y="251143"/>
                </a:lnTo>
                <a:lnTo>
                  <a:pt x="2432685" y="252095"/>
                </a:lnTo>
                <a:lnTo>
                  <a:pt x="2435543" y="253365"/>
                </a:lnTo>
                <a:lnTo>
                  <a:pt x="2438083" y="255270"/>
                </a:lnTo>
                <a:lnTo>
                  <a:pt x="2441258" y="257175"/>
                </a:lnTo>
                <a:lnTo>
                  <a:pt x="2443480" y="260033"/>
                </a:lnTo>
                <a:lnTo>
                  <a:pt x="2446020" y="262573"/>
                </a:lnTo>
                <a:lnTo>
                  <a:pt x="2448243" y="265430"/>
                </a:lnTo>
                <a:lnTo>
                  <a:pt x="2453005" y="272098"/>
                </a:lnTo>
                <a:lnTo>
                  <a:pt x="2457133" y="278448"/>
                </a:lnTo>
                <a:lnTo>
                  <a:pt x="2461260" y="285115"/>
                </a:lnTo>
                <a:lnTo>
                  <a:pt x="2465705" y="291148"/>
                </a:lnTo>
                <a:lnTo>
                  <a:pt x="2481580" y="290513"/>
                </a:lnTo>
                <a:lnTo>
                  <a:pt x="2489518" y="289560"/>
                </a:lnTo>
                <a:lnTo>
                  <a:pt x="2497455" y="288925"/>
                </a:lnTo>
                <a:lnTo>
                  <a:pt x="2497773" y="288608"/>
                </a:lnTo>
                <a:lnTo>
                  <a:pt x="2491740" y="285433"/>
                </a:lnTo>
                <a:lnTo>
                  <a:pt x="2489200" y="283210"/>
                </a:lnTo>
                <a:lnTo>
                  <a:pt x="2486343" y="280988"/>
                </a:lnTo>
                <a:lnTo>
                  <a:pt x="2483803" y="278130"/>
                </a:lnTo>
                <a:lnTo>
                  <a:pt x="2481898" y="274320"/>
                </a:lnTo>
                <a:lnTo>
                  <a:pt x="2480310" y="269558"/>
                </a:lnTo>
                <a:lnTo>
                  <a:pt x="2479358" y="263525"/>
                </a:lnTo>
                <a:lnTo>
                  <a:pt x="2482850" y="264795"/>
                </a:lnTo>
                <a:lnTo>
                  <a:pt x="2485708" y="265430"/>
                </a:lnTo>
                <a:lnTo>
                  <a:pt x="2488883" y="266383"/>
                </a:lnTo>
                <a:lnTo>
                  <a:pt x="2491423" y="266383"/>
                </a:lnTo>
                <a:lnTo>
                  <a:pt x="2493645" y="266383"/>
                </a:lnTo>
                <a:lnTo>
                  <a:pt x="2495868" y="266065"/>
                </a:lnTo>
                <a:lnTo>
                  <a:pt x="2497773" y="265113"/>
                </a:lnTo>
                <a:lnTo>
                  <a:pt x="2499678" y="264478"/>
                </a:lnTo>
                <a:lnTo>
                  <a:pt x="2501584" y="263208"/>
                </a:lnTo>
                <a:lnTo>
                  <a:pt x="2503170" y="262255"/>
                </a:lnTo>
                <a:lnTo>
                  <a:pt x="2505710" y="259080"/>
                </a:lnTo>
                <a:lnTo>
                  <a:pt x="2507933" y="255588"/>
                </a:lnTo>
                <a:lnTo>
                  <a:pt x="2510155" y="252413"/>
                </a:lnTo>
                <a:lnTo>
                  <a:pt x="2514283" y="245110"/>
                </a:lnTo>
                <a:lnTo>
                  <a:pt x="2516188" y="242253"/>
                </a:lnTo>
                <a:lnTo>
                  <a:pt x="2519045" y="239395"/>
                </a:lnTo>
                <a:lnTo>
                  <a:pt x="2519998" y="238760"/>
                </a:lnTo>
                <a:lnTo>
                  <a:pt x="2521585" y="238125"/>
                </a:lnTo>
                <a:lnTo>
                  <a:pt x="2523173" y="237173"/>
                </a:lnTo>
                <a:lnTo>
                  <a:pt x="2524443" y="236855"/>
                </a:lnTo>
                <a:lnTo>
                  <a:pt x="2526348" y="236855"/>
                </a:lnTo>
                <a:lnTo>
                  <a:pt x="2528253" y="237173"/>
                </a:lnTo>
                <a:lnTo>
                  <a:pt x="2530475" y="237490"/>
                </a:lnTo>
                <a:lnTo>
                  <a:pt x="2533015" y="238760"/>
                </a:lnTo>
                <a:lnTo>
                  <a:pt x="2532063" y="238760"/>
                </a:lnTo>
                <a:lnTo>
                  <a:pt x="2531745" y="240030"/>
                </a:lnTo>
                <a:lnTo>
                  <a:pt x="2531428" y="243523"/>
                </a:lnTo>
                <a:lnTo>
                  <a:pt x="2531428" y="248920"/>
                </a:lnTo>
                <a:lnTo>
                  <a:pt x="2531745" y="255588"/>
                </a:lnTo>
                <a:lnTo>
                  <a:pt x="2533015" y="262255"/>
                </a:lnTo>
                <a:lnTo>
                  <a:pt x="2533968" y="265430"/>
                </a:lnTo>
                <a:lnTo>
                  <a:pt x="2535238" y="268288"/>
                </a:lnTo>
                <a:lnTo>
                  <a:pt x="2536190" y="270828"/>
                </a:lnTo>
                <a:lnTo>
                  <a:pt x="2537778" y="272733"/>
                </a:lnTo>
                <a:lnTo>
                  <a:pt x="2539365" y="274320"/>
                </a:lnTo>
                <a:lnTo>
                  <a:pt x="2541589" y="274955"/>
                </a:lnTo>
                <a:lnTo>
                  <a:pt x="2543175" y="274955"/>
                </a:lnTo>
                <a:lnTo>
                  <a:pt x="2545080" y="274320"/>
                </a:lnTo>
                <a:lnTo>
                  <a:pt x="2546350" y="272733"/>
                </a:lnTo>
                <a:lnTo>
                  <a:pt x="2548255" y="270828"/>
                </a:lnTo>
                <a:lnTo>
                  <a:pt x="2549525" y="268288"/>
                </a:lnTo>
                <a:lnTo>
                  <a:pt x="2550478" y="265430"/>
                </a:lnTo>
                <a:lnTo>
                  <a:pt x="2551749" y="262890"/>
                </a:lnTo>
                <a:lnTo>
                  <a:pt x="2552383" y="260033"/>
                </a:lnTo>
                <a:lnTo>
                  <a:pt x="2553018" y="257175"/>
                </a:lnTo>
                <a:lnTo>
                  <a:pt x="2553335" y="254635"/>
                </a:lnTo>
                <a:lnTo>
                  <a:pt x="2553018" y="252413"/>
                </a:lnTo>
                <a:lnTo>
                  <a:pt x="2552065" y="250190"/>
                </a:lnTo>
                <a:lnTo>
                  <a:pt x="2551430" y="248920"/>
                </a:lnTo>
                <a:lnTo>
                  <a:pt x="2549843" y="247968"/>
                </a:lnTo>
                <a:lnTo>
                  <a:pt x="2547620" y="247968"/>
                </a:lnTo>
                <a:lnTo>
                  <a:pt x="2545080" y="248603"/>
                </a:lnTo>
                <a:lnTo>
                  <a:pt x="2544129" y="246063"/>
                </a:lnTo>
                <a:lnTo>
                  <a:pt x="2543810" y="243205"/>
                </a:lnTo>
                <a:lnTo>
                  <a:pt x="2543810" y="240983"/>
                </a:lnTo>
                <a:lnTo>
                  <a:pt x="2543810" y="239078"/>
                </a:lnTo>
                <a:lnTo>
                  <a:pt x="2544445" y="237490"/>
                </a:lnTo>
                <a:lnTo>
                  <a:pt x="2545398" y="236220"/>
                </a:lnTo>
                <a:lnTo>
                  <a:pt x="2546985" y="234950"/>
                </a:lnTo>
                <a:lnTo>
                  <a:pt x="2548255" y="233998"/>
                </a:lnTo>
                <a:lnTo>
                  <a:pt x="2549843" y="233045"/>
                </a:lnTo>
                <a:lnTo>
                  <a:pt x="2551749" y="232728"/>
                </a:lnTo>
                <a:lnTo>
                  <a:pt x="2556193" y="232093"/>
                </a:lnTo>
                <a:lnTo>
                  <a:pt x="2560638" y="231458"/>
                </a:lnTo>
                <a:lnTo>
                  <a:pt x="2566035" y="231140"/>
                </a:lnTo>
                <a:lnTo>
                  <a:pt x="2571115" y="230823"/>
                </a:lnTo>
                <a:lnTo>
                  <a:pt x="2575560" y="230505"/>
                </a:lnTo>
                <a:lnTo>
                  <a:pt x="2580006" y="229553"/>
                </a:lnTo>
                <a:lnTo>
                  <a:pt x="2581910" y="229235"/>
                </a:lnTo>
                <a:lnTo>
                  <a:pt x="2583498" y="228600"/>
                </a:lnTo>
                <a:lnTo>
                  <a:pt x="2584768" y="227330"/>
                </a:lnTo>
                <a:lnTo>
                  <a:pt x="2586355" y="226378"/>
                </a:lnTo>
                <a:lnTo>
                  <a:pt x="2587308" y="224790"/>
                </a:lnTo>
                <a:lnTo>
                  <a:pt x="2587943" y="223203"/>
                </a:lnTo>
                <a:lnTo>
                  <a:pt x="2588260" y="221298"/>
                </a:lnTo>
                <a:lnTo>
                  <a:pt x="2588260" y="219075"/>
                </a:lnTo>
                <a:lnTo>
                  <a:pt x="2587625" y="216535"/>
                </a:lnTo>
                <a:lnTo>
                  <a:pt x="2586674" y="213995"/>
                </a:lnTo>
                <a:lnTo>
                  <a:pt x="2584768" y="211138"/>
                </a:lnTo>
                <a:lnTo>
                  <a:pt x="2582545" y="208915"/>
                </a:lnTo>
                <a:lnTo>
                  <a:pt x="2580323" y="207328"/>
                </a:lnTo>
                <a:lnTo>
                  <a:pt x="2577783" y="206375"/>
                </a:lnTo>
                <a:lnTo>
                  <a:pt x="2574608" y="205423"/>
                </a:lnTo>
                <a:lnTo>
                  <a:pt x="2571750" y="205105"/>
                </a:lnTo>
                <a:lnTo>
                  <a:pt x="2568575" y="205105"/>
                </a:lnTo>
                <a:lnTo>
                  <a:pt x="2565400" y="205105"/>
                </a:lnTo>
                <a:lnTo>
                  <a:pt x="2558415" y="206375"/>
                </a:lnTo>
                <a:lnTo>
                  <a:pt x="2551430" y="207963"/>
                </a:lnTo>
                <a:lnTo>
                  <a:pt x="2537143" y="211455"/>
                </a:lnTo>
                <a:lnTo>
                  <a:pt x="2529841" y="212725"/>
                </a:lnTo>
                <a:lnTo>
                  <a:pt x="2526348" y="213043"/>
                </a:lnTo>
                <a:lnTo>
                  <a:pt x="2523490" y="213360"/>
                </a:lnTo>
                <a:lnTo>
                  <a:pt x="2519998" y="213360"/>
                </a:lnTo>
                <a:lnTo>
                  <a:pt x="2517141" y="213043"/>
                </a:lnTo>
                <a:lnTo>
                  <a:pt x="2514283" y="212408"/>
                </a:lnTo>
                <a:lnTo>
                  <a:pt x="2511744" y="211138"/>
                </a:lnTo>
                <a:lnTo>
                  <a:pt x="2509204" y="209868"/>
                </a:lnTo>
                <a:lnTo>
                  <a:pt x="2506980" y="207328"/>
                </a:lnTo>
                <a:lnTo>
                  <a:pt x="2505075" y="204788"/>
                </a:lnTo>
                <a:lnTo>
                  <a:pt x="2503488" y="201930"/>
                </a:lnTo>
                <a:lnTo>
                  <a:pt x="2501900" y="198120"/>
                </a:lnTo>
                <a:lnTo>
                  <a:pt x="2500948" y="193358"/>
                </a:lnTo>
                <a:lnTo>
                  <a:pt x="2499995" y="188595"/>
                </a:lnTo>
                <a:lnTo>
                  <a:pt x="2499360" y="182563"/>
                </a:lnTo>
                <a:lnTo>
                  <a:pt x="2497455" y="184150"/>
                </a:lnTo>
                <a:lnTo>
                  <a:pt x="2495868" y="186055"/>
                </a:lnTo>
                <a:lnTo>
                  <a:pt x="2494915" y="188278"/>
                </a:lnTo>
                <a:lnTo>
                  <a:pt x="2494280" y="190818"/>
                </a:lnTo>
                <a:lnTo>
                  <a:pt x="2493964" y="193358"/>
                </a:lnTo>
                <a:lnTo>
                  <a:pt x="2493964" y="196533"/>
                </a:lnTo>
                <a:lnTo>
                  <a:pt x="2494915" y="203200"/>
                </a:lnTo>
                <a:lnTo>
                  <a:pt x="2496185" y="210820"/>
                </a:lnTo>
                <a:lnTo>
                  <a:pt x="2498090" y="218440"/>
                </a:lnTo>
                <a:lnTo>
                  <a:pt x="2499995" y="226060"/>
                </a:lnTo>
                <a:lnTo>
                  <a:pt x="2501584" y="233045"/>
                </a:lnTo>
                <a:lnTo>
                  <a:pt x="2453959" y="244158"/>
                </a:lnTo>
                <a:lnTo>
                  <a:pt x="2452053" y="234315"/>
                </a:lnTo>
                <a:lnTo>
                  <a:pt x="2451100" y="225108"/>
                </a:lnTo>
                <a:lnTo>
                  <a:pt x="2450148" y="216535"/>
                </a:lnTo>
                <a:lnTo>
                  <a:pt x="2450148" y="208280"/>
                </a:lnTo>
                <a:lnTo>
                  <a:pt x="2450783" y="200660"/>
                </a:lnTo>
                <a:lnTo>
                  <a:pt x="2451419" y="193358"/>
                </a:lnTo>
                <a:lnTo>
                  <a:pt x="2453005" y="186690"/>
                </a:lnTo>
                <a:lnTo>
                  <a:pt x="2454910" y="180340"/>
                </a:lnTo>
                <a:lnTo>
                  <a:pt x="2457133" y="174625"/>
                </a:lnTo>
                <a:lnTo>
                  <a:pt x="2459673" y="169228"/>
                </a:lnTo>
                <a:lnTo>
                  <a:pt x="2462848" y="164465"/>
                </a:lnTo>
                <a:lnTo>
                  <a:pt x="2466023" y="160020"/>
                </a:lnTo>
                <a:lnTo>
                  <a:pt x="2470150" y="155893"/>
                </a:lnTo>
                <a:lnTo>
                  <a:pt x="2474278" y="152083"/>
                </a:lnTo>
                <a:lnTo>
                  <a:pt x="2479040" y="148908"/>
                </a:lnTo>
                <a:lnTo>
                  <a:pt x="2483803" y="146050"/>
                </a:lnTo>
                <a:lnTo>
                  <a:pt x="2488883" y="143828"/>
                </a:lnTo>
                <a:lnTo>
                  <a:pt x="2493964" y="141923"/>
                </a:lnTo>
                <a:lnTo>
                  <a:pt x="2499678" y="140018"/>
                </a:lnTo>
                <a:lnTo>
                  <a:pt x="2505393" y="138748"/>
                </a:lnTo>
                <a:lnTo>
                  <a:pt x="2511425" y="138113"/>
                </a:lnTo>
                <a:lnTo>
                  <a:pt x="2517458" y="137160"/>
                </a:lnTo>
                <a:lnTo>
                  <a:pt x="2523808" y="137160"/>
                </a:lnTo>
                <a:lnTo>
                  <a:pt x="2530158" y="137160"/>
                </a:lnTo>
                <a:lnTo>
                  <a:pt x="2536509" y="138113"/>
                </a:lnTo>
                <a:lnTo>
                  <a:pt x="2543493" y="138748"/>
                </a:lnTo>
                <a:lnTo>
                  <a:pt x="2549843" y="140018"/>
                </a:lnTo>
                <a:lnTo>
                  <a:pt x="2556510" y="141288"/>
                </a:lnTo>
                <a:lnTo>
                  <a:pt x="2563178" y="143193"/>
                </a:lnTo>
                <a:lnTo>
                  <a:pt x="2569846" y="145733"/>
                </a:lnTo>
                <a:lnTo>
                  <a:pt x="2576513" y="148273"/>
                </a:lnTo>
                <a:lnTo>
                  <a:pt x="2583180" y="150813"/>
                </a:lnTo>
                <a:lnTo>
                  <a:pt x="2585403" y="149225"/>
                </a:lnTo>
                <a:lnTo>
                  <a:pt x="2586355" y="147955"/>
                </a:lnTo>
                <a:lnTo>
                  <a:pt x="2587308" y="146050"/>
                </a:lnTo>
                <a:lnTo>
                  <a:pt x="2587625" y="144463"/>
                </a:lnTo>
                <a:lnTo>
                  <a:pt x="2587625" y="142558"/>
                </a:lnTo>
                <a:lnTo>
                  <a:pt x="2586674" y="140653"/>
                </a:lnTo>
                <a:lnTo>
                  <a:pt x="2586038" y="138748"/>
                </a:lnTo>
                <a:lnTo>
                  <a:pt x="2584450" y="137160"/>
                </a:lnTo>
                <a:lnTo>
                  <a:pt x="2583180" y="135255"/>
                </a:lnTo>
                <a:lnTo>
                  <a:pt x="2581275" y="133985"/>
                </a:lnTo>
                <a:lnTo>
                  <a:pt x="2577148" y="131128"/>
                </a:lnTo>
                <a:lnTo>
                  <a:pt x="2574608" y="130175"/>
                </a:lnTo>
                <a:lnTo>
                  <a:pt x="2572386" y="129223"/>
                </a:lnTo>
                <a:lnTo>
                  <a:pt x="2570163" y="128905"/>
                </a:lnTo>
                <a:lnTo>
                  <a:pt x="2568258" y="128588"/>
                </a:lnTo>
                <a:lnTo>
                  <a:pt x="2570163" y="124778"/>
                </a:lnTo>
                <a:lnTo>
                  <a:pt x="2572068" y="121603"/>
                </a:lnTo>
                <a:lnTo>
                  <a:pt x="2574290" y="118428"/>
                </a:lnTo>
                <a:lnTo>
                  <a:pt x="2576513" y="116205"/>
                </a:lnTo>
                <a:lnTo>
                  <a:pt x="2579370" y="114300"/>
                </a:lnTo>
                <a:lnTo>
                  <a:pt x="2581910" y="112395"/>
                </a:lnTo>
                <a:lnTo>
                  <a:pt x="2584450" y="111125"/>
                </a:lnTo>
                <a:lnTo>
                  <a:pt x="2587308" y="110490"/>
                </a:lnTo>
                <a:lnTo>
                  <a:pt x="2590165" y="110173"/>
                </a:lnTo>
                <a:lnTo>
                  <a:pt x="2593340" y="110173"/>
                </a:lnTo>
                <a:lnTo>
                  <a:pt x="2596198" y="110173"/>
                </a:lnTo>
                <a:lnTo>
                  <a:pt x="2599374" y="110808"/>
                </a:lnTo>
                <a:lnTo>
                  <a:pt x="2605723" y="112395"/>
                </a:lnTo>
                <a:lnTo>
                  <a:pt x="2612073" y="114618"/>
                </a:lnTo>
                <a:lnTo>
                  <a:pt x="2618740" y="117793"/>
                </a:lnTo>
                <a:lnTo>
                  <a:pt x="2625408" y="120650"/>
                </a:lnTo>
                <a:lnTo>
                  <a:pt x="2638108" y="127635"/>
                </a:lnTo>
                <a:lnTo>
                  <a:pt x="2644140" y="130493"/>
                </a:lnTo>
                <a:lnTo>
                  <a:pt x="2649856" y="133033"/>
                </a:lnTo>
                <a:lnTo>
                  <a:pt x="2654936" y="134938"/>
                </a:lnTo>
                <a:lnTo>
                  <a:pt x="2657793" y="135890"/>
                </a:lnTo>
                <a:lnTo>
                  <a:pt x="2660016" y="136208"/>
                </a:lnTo>
                <a:lnTo>
                  <a:pt x="2661920" y="135890"/>
                </a:lnTo>
                <a:lnTo>
                  <a:pt x="2663508" y="134938"/>
                </a:lnTo>
                <a:lnTo>
                  <a:pt x="2664460" y="133985"/>
                </a:lnTo>
                <a:lnTo>
                  <a:pt x="2665096" y="132715"/>
                </a:lnTo>
                <a:lnTo>
                  <a:pt x="2665730" y="131763"/>
                </a:lnTo>
                <a:lnTo>
                  <a:pt x="2665730" y="130493"/>
                </a:lnTo>
                <a:lnTo>
                  <a:pt x="2665096" y="128905"/>
                </a:lnTo>
                <a:lnTo>
                  <a:pt x="2664460" y="127953"/>
                </a:lnTo>
                <a:lnTo>
                  <a:pt x="2662873" y="125730"/>
                </a:lnTo>
                <a:lnTo>
                  <a:pt x="2660968" y="124143"/>
                </a:lnTo>
                <a:lnTo>
                  <a:pt x="2660333" y="123825"/>
                </a:lnTo>
                <a:lnTo>
                  <a:pt x="2659063" y="123190"/>
                </a:lnTo>
                <a:lnTo>
                  <a:pt x="2658428" y="123190"/>
                </a:lnTo>
                <a:lnTo>
                  <a:pt x="2661920" y="120333"/>
                </a:lnTo>
                <a:lnTo>
                  <a:pt x="2666683" y="117158"/>
                </a:lnTo>
                <a:lnTo>
                  <a:pt x="2672715" y="114300"/>
                </a:lnTo>
                <a:lnTo>
                  <a:pt x="2679065" y="111760"/>
                </a:lnTo>
                <a:lnTo>
                  <a:pt x="2686368" y="109538"/>
                </a:lnTo>
                <a:lnTo>
                  <a:pt x="2693988" y="107633"/>
                </a:lnTo>
                <a:lnTo>
                  <a:pt x="2701925" y="106045"/>
                </a:lnTo>
                <a:lnTo>
                  <a:pt x="2709863" y="105093"/>
                </a:lnTo>
                <a:lnTo>
                  <a:pt x="2718118" y="104458"/>
                </a:lnTo>
                <a:lnTo>
                  <a:pt x="2726055" y="104458"/>
                </a:lnTo>
                <a:lnTo>
                  <a:pt x="2733993" y="105093"/>
                </a:lnTo>
                <a:lnTo>
                  <a:pt x="2740978" y="106363"/>
                </a:lnTo>
                <a:lnTo>
                  <a:pt x="2748280" y="107950"/>
                </a:lnTo>
                <a:lnTo>
                  <a:pt x="2754948" y="110490"/>
                </a:lnTo>
                <a:lnTo>
                  <a:pt x="2758123" y="112078"/>
                </a:lnTo>
                <a:lnTo>
                  <a:pt x="2760663" y="113665"/>
                </a:lnTo>
                <a:lnTo>
                  <a:pt x="2763203" y="115570"/>
                </a:lnTo>
                <a:lnTo>
                  <a:pt x="2766060" y="117158"/>
                </a:lnTo>
                <a:lnTo>
                  <a:pt x="2767014" y="115570"/>
                </a:lnTo>
                <a:lnTo>
                  <a:pt x="2768283" y="113665"/>
                </a:lnTo>
                <a:lnTo>
                  <a:pt x="2771140" y="110490"/>
                </a:lnTo>
                <a:lnTo>
                  <a:pt x="2774950" y="107950"/>
                </a:lnTo>
                <a:lnTo>
                  <a:pt x="2778760" y="105728"/>
                </a:lnTo>
                <a:lnTo>
                  <a:pt x="2787015" y="101918"/>
                </a:lnTo>
                <a:lnTo>
                  <a:pt x="2791143" y="100013"/>
                </a:lnTo>
                <a:lnTo>
                  <a:pt x="2795271" y="97790"/>
                </a:lnTo>
                <a:lnTo>
                  <a:pt x="2799080" y="95568"/>
                </a:lnTo>
                <a:lnTo>
                  <a:pt x="2802573" y="92710"/>
                </a:lnTo>
                <a:lnTo>
                  <a:pt x="2805113" y="89535"/>
                </a:lnTo>
                <a:lnTo>
                  <a:pt x="2806383" y="87630"/>
                </a:lnTo>
                <a:lnTo>
                  <a:pt x="2807019" y="85725"/>
                </a:lnTo>
                <a:lnTo>
                  <a:pt x="2807653" y="83503"/>
                </a:lnTo>
                <a:lnTo>
                  <a:pt x="2808605" y="80645"/>
                </a:lnTo>
                <a:lnTo>
                  <a:pt x="2808605" y="78105"/>
                </a:lnTo>
                <a:lnTo>
                  <a:pt x="2808923" y="75565"/>
                </a:lnTo>
                <a:lnTo>
                  <a:pt x="2808605" y="72073"/>
                </a:lnTo>
                <a:lnTo>
                  <a:pt x="2807653" y="68580"/>
                </a:lnTo>
                <a:lnTo>
                  <a:pt x="2807019" y="64770"/>
                </a:lnTo>
                <a:lnTo>
                  <a:pt x="2806065" y="60960"/>
                </a:lnTo>
                <a:lnTo>
                  <a:pt x="2810193" y="63818"/>
                </a:lnTo>
                <a:lnTo>
                  <a:pt x="2814320" y="66040"/>
                </a:lnTo>
                <a:lnTo>
                  <a:pt x="2818448" y="68263"/>
                </a:lnTo>
                <a:lnTo>
                  <a:pt x="2822258" y="70168"/>
                </a:lnTo>
                <a:lnTo>
                  <a:pt x="2826385" y="71755"/>
                </a:lnTo>
                <a:lnTo>
                  <a:pt x="2830513" y="72708"/>
                </a:lnTo>
                <a:lnTo>
                  <a:pt x="2834640" y="73978"/>
                </a:lnTo>
                <a:lnTo>
                  <a:pt x="2838450" y="74613"/>
                </a:lnTo>
                <a:lnTo>
                  <a:pt x="2846705" y="75883"/>
                </a:lnTo>
                <a:lnTo>
                  <a:pt x="2854644" y="75883"/>
                </a:lnTo>
                <a:lnTo>
                  <a:pt x="2862898" y="74930"/>
                </a:lnTo>
                <a:lnTo>
                  <a:pt x="2871153" y="73978"/>
                </a:lnTo>
                <a:lnTo>
                  <a:pt x="2879408" y="72390"/>
                </a:lnTo>
                <a:lnTo>
                  <a:pt x="2887980" y="70485"/>
                </a:lnTo>
                <a:lnTo>
                  <a:pt x="2905443" y="65723"/>
                </a:lnTo>
                <a:lnTo>
                  <a:pt x="2923858" y="60325"/>
                </a:lnTo>
                <a:lnTo>
                  <a:pt x="2933383" y="57785"/>
                </a:lnTo>
                <a:lnTo>
                  <a:pt x="2943225" y="55563"/>
                </a:lnTo>
                <a:lnTo>
                  <a:pt x="2947670" y="58103"/>
                </a:lnTo>
                <a:lnTo>
                  <a:pt x="2951798" y="61595"/>
                </a:lnTo>
                <a:lnTo>
                  <a:pt x="2955608" y="65723"/>
                </a:lnTo>
                <a:lnTo>
                  <a:pt x="2959100" y="69850"/>
                </a:lnTo>
                <a:lnTo>
                  <a:pt x="2962593" y="74613"/>
                </a:lnTo>
                <a:lnTo>
                  <a:pt x="2965451" y="79693"/>
                </a:lnTo>
                <a:lnTo>
                  <a:pt x="2971800" y="88900"/>
                </a:lnTo>
                <a:lnTo>
                  <a:pt x="2975293" y="93980"/>
                </a:lnTo>
                <a:lnTo>
                  <a:pt x="2978785" y="98108"/>
                </a:lnTo>
                <a:lnTo>
                  <a:pt x="2982279" y="102235"/>
                </a:lnTo>
                <a:lnTo>
                  <a:pt x="2986723" y="105093"/>
                </a:lnTo>
                <a:lnTo>
                  <a:pt x="2991168" y="108268"/>
                </a:lnTo>
                <a:lnTo>
                  <a:pt x="2993390" y="108903"/>
                </a:lnTo>
                <a:lnTo>
                  <a:pt x="2995930" y="110173"/>
                </a:lnTo>
                <a:lnTo>
                  <a:pt x="2998788" y="110490"/>
                </a:lnTo>
                <a:lnTo>
                  <a:pt x="3001645" y="110808"/>
                </a:lnTo>
                <a:lnTo>
                  <a:pt x="3004820" y="110808"/>
                </a:lnTo>
                <a:lnTo>
                  <a:pt x="3007678" y="110808"/>
                </a:lnTo>
                <a:lnTo>
                  <a:pt x="3009583" y="108268"/>
                </a:lnTo>
                <a:lnTo>
                  <a:pt x="3010853" y="106045"/>
                </a:lnTo>
                <a:lnTo>
                  <a:pt x="3011170" y="104140"/>
                </a:lnTo>
                <a:lnTo>
                  <a:pt x="3011488" y="101918"/>
                </a:lnTo>
                <a:lnTo>
                  <a:pt x="3011170" y="100013"/>
                </a:lnTo>
                <a:lnTo>
                  <a:pt x="3010218" y="98425"/>
                </a:lnTo>
                <a:lnTo>
                  <a:pt x="3009583" y="96838"/>
                </a:lnTo>
                <a:lnTo>
                  <a:pt x="3007996" y="94933"/>
                </a:lnTo>
                <a:lnTo>
                  <a:pt x="3004820" y="92393"/>
                </a:lnTo>
                <a:lnTo>
                  <a:pt x="3000376" y="89535"/>
                </a:lnTo>
                <a:lnTo>
                  <a:pt x="2991168" y="83820"/>
                </a:lnTo>
                <a:lnTo>
                  <a:pt x="2986088" y="80328"/>
                </a:lnTo>
                <a:lnTo>
                  <a:pt x="2981960" y="76518"/>
                </a:lnTo>
                <a:lnTo>
                  <a:pt x="2979739" y="74613"/>
                </a:lnTo>
                <a:lnTo>
                  <a:pt x="2978150" y="72390"/>
                </a:lnTo>
                <a:lnTo>
                  <a:pt x="2976880" y="70168"/>
                </a:lnTo>
                <a:lnTo>
                  <a:pt x="2975610" y="67628"/>
                </a:lnTo>
                <a:lnTo>
                  <a:pt x="2974659" y="64770"/>
                </a:lnTo>
                <a:lnTo>
                  <a:pt x="2974023" y="61913"/>
                </a:lnTo>
                <a:lnTo>
                  <a:pt x="2973705" y="58420"/>
                </a:lnTo>
                <a:lnTo>
                  <a:pt x="2974023" y="54928"/>
                </a:lnTo>
                <a:lnTo>
                  <a:pt x="2974975" y="51435"/>
                </a:lnTo>
                <a:lnTo>
                  <a:pt x="2975928" y="47625"/>
                </a:lnTo>
                <a:lnTo>
                  <a:pt x="2977833" y="42863"/>
                </a:lnTo>
                <a:lnTo>
                  <a:pt x="2980055" y="38418"/>
                </a:lnTo>
                <a:lnTo>
                  <a:pt x="2983548" y="37465"/>
                </a:lnTo>
                <a:lnTo>
                  <a:pt x="2987040" y="36513"/>
                </a:lnTo>
                <a:lnTo>
                  <a:pt x="2989899" y="36195"/>
                </a:lnTo>
                <a:lnTo>
                  <a:pt x="2993073" y="36195"/>
                </a:lnTo>
                <a:lnTo>
                  <a:pt x="2995613" y="36195"/>
                </a:lnTo>
                <a:lnTo>
                  <a:pt x="2998153" y="36830"/>
                </a:lnTo>
                <a:lnTo>
                  <a:pt x="3000376" y="37783"/>
                </a:lnTo>
                <a:lnTo>
                  <a:pt x="3002916" y="38735"/>
                </a:lnTo>
                <a:lnTo>
                  <a:pt x="3004820" y="40323"/>
                </a:lnTo>
                <a:lnTo>
                  <a:pt x="3006090" y="42228"/>
                </a:lnTo>
                <a:lnTo>
                  <a:pt x="3007678" y="44133"/>
                </a:lnTo>
                <a:lnTo>
                  <a:pt x="3009265" y="46673"/>
                </a:lnTo>
                <a:lnTo>
                  <a:pt x="3010218" y="49848"/>
                </a:lnTo>
                <a:lnTo>
                  <a:pt x="3011170" y="52705"/>
                </a:lnTo>
                <a:lnTo>
                  <a:pt x="3011488" y="56515"/>
                </a:lnTo>
                <a:lnTo>
                  <a:pt x="3011805" y="60643"/>
                </a:lnTo>
                <a:lnTo>
                  <a:pt x="3024188" y="58420"/>
                </a:lnTo>
                <a:lnTo>
                  <a:pt x="3037205" y="56833"/>
                </a:lnTo>
                <a:lnTo>
                  <a:pt x="3050223" y="55880"/>
                </a:lnTo>
                <a:lnTo>
                  <a:pt x="3063558" y="54928"/>
                </a:lnTo>
                <a:lnTo>
                  <a:pt x="3091180" y="53975"/>
                </a:lnTo>
                <a:lnTo>
                  <a:pt x="3118168" y="52388"/>
                </a:lnTo>
                <a:lnTo>
                  <a:pt x="3131820" y="51753"/>
                </a:lnTo>
                <a:lnTo>
                  <a:pt x="3144838" y="50483"/>
                </a:lnTo>
                <a:lnTo>
                  <a:pt x="3157539" y="48895"/>
                </a:lnTo>
                <a:lnTo>
                  <a:pt x="3169920" y="46990"/>
                </a:lnTo>
                <a:lnTo>
                  <a:pt x="3181033" y="44450"/>
                </a:lnTo>
                <a:lnTo>
                  <a:pt x="3186748" y="42863"/>
                </a:lnTo>
                <a:lnTo>
                  <a:pt x="3192145" y="40958"/>
                </a:lnTo>
                <a:lnTo>
                  <a:pt x="3197544" y="39370"/>
                </a:lnTo>
                <a:lnTo>
                  <a:pt x="3202305" y="37465"/>
                </a:lnTo>
                <a:lnTo>
                  <a:pt x="3207068" y="34925"/>
                </a:lnTo>
                <a:lnTo>
                  <a:pt x="3211830" y="32385"/>
                </a:lnTo>
                <a:lnTo>
                  <a:pt x="3215640" y="32068"/>
                </a:lnTo>
                <a:lnTo>
                  <a:pt x="3218815" y="32068"/>
                </a:lnTo>
                <a:lnTo>
                  <a:pt x="3222308" y="32068"/>
                </a:lnTo>
                <a:lnTo>
                  <a:pt x="3225165" y="32703"/>
                </a:lnTo>
                <a:lnTo>
                  <a:pt x="3228023" y="33973"/>
                </a:lnTo>
                <a:lnTo>
                  <a:pt x="3230563" y="34925"/>
                </a:lnTo>
                <a:lnTo>
                  <a:pt x="3232785" y="36830"/>
                </a:lnTo>
                <a:lnTo>
                  <a:pt x="3234690" y="38735"/>
                </a:lnTo>
                <a:lnTo>
                  <a:pt x="3236595" y="41593"/>
                </a:lnTo>
                <a:lnTo>
                  <a:pt x="3238183" y="44133"/>
                </a:lnTo>
                <a:lnTo>
                  <a:pt x="3239770" y="46990"/>
                </a:lnTo>
                <a:lnTo>
                  <a:pt x="3240723" y="50800"/>
                </a:lnTo>
                <a:lnTo>
                  <a:pt x="3241675" y="54610"/>
                </a:lnTo>
                <a:lnTo>
                  <a:pt x="3241993" y="58738"/>
                </a:lnTo>
                <a:lnTo>
                  <a:pt x="3242310" y="63500"/>
                </a:lnTo>
                <a:lnTo>
                  <a:pt x="3242629" y="68263"/>
                </a:lnTo>
                <a:lnTo>
                  <a:pt x="3243898" y="64135"/>
                </a:lnTo>
                <a:lnTo>
                  <a:pt x="3244850" y="60325"/>
                </a:lnTo>
                <a:lnTo>
                  <a:pt x="3246755" y="56515"/>
                </a:lnTo>
                <a:lnTo>
                  <a:pt x="3248660" y="53340"/>
                </a:lnTo>
                <a:lnTo>
                  <a:pt x="3250565" y="50165"/>
                </a:lnTo>
                <a:lnTo>
                  <a:pt x="3252789" y="46990"/>
                </a:lnTo>
                <a:lnTo>
                  <a:pt x="3255329" y="44133"/>
                </a:lnTo>
                <a:lnTo>
                  <a:pt x="3258185" y="41910"/>
                </a:lnTo>
                <a:lnTo>
                  <a:pt x="3260726" y="39688"/>
                </a:lnTo>
                <a:lnTo>
                  <a:pt x="3263900" y="37465"/>
                </a:lnTo>
                <a:lnTo>
                  <a:pt x="3267075" y="35560"/>
                </a:lnTo>
                <a:lnTo>
                  <a:pt x="3270250" y="33973"/>
                </a:lnTo>
                <a:lnTo>
                  <a:pt x="3274060" y="32385"/>
                </a:lnTo>
                <a:lnTo>
                  <a:pt x="3277235" y="31433"/>
                </a:lnTo>
                <a:lnTo>
                  <a:pt x="3284855" y="29528"/>
                </a:lnTo>
                <a:lnTo>
                  <a:pt x="3293110" y="28258"/>
                </a:lnTo>
                <a:lnTo>
                  <a:pt x="3301365" y="27623"/>
                </a:lnTo>
                <a:lnTo>
                  <a:pt x="3310255" y="27940"/>
                </a:lnTo>
                <a:lnTo>
                  <a:pt x="3318828" y="28893"/>
                </a:lnTo>
                <a:lnTo>
                  <a:pt x="3328035" y="30480"/>
                </a:lnTo>
                <a:lnTo>
                  <a:pt x="3336925" y="32385"/>
                </a:lnTo>
                <a:lnTo>
                  <a:pt x="3346133" y="35560"/>
                </a:lnTo>
                <a:lnTo>
                  <a:pt x="3355023" y="38735"/>
                </a:lnTo>
                <a:lnTo>
                  <a:pt x="3355658" y="35878"/>
                </a:lnTo>
                <a:lnTo>
                  <a:pt x="3356928" y="32703"/>
                </a:lnTo>
                <a:lnTo>
                  <a:pt x="3358198" y="30480"/>
                </a:lnTo>
                <a:lnTo>
                  <a:pt x="3359468" y="27940"/>
                </a:lnTo>
                <a:lnTo>
                  <a:pt x="3361056" y="26035"/>
                </a:lnTo>
                <a:lnTo>
                  <a:pt x="3362960" y="23813"/>
                </a:lnTo>
                <a:lnTo>
                  <a:pt x="3367088" y="20320"/>
                </a:lnTo>
                <a:lnTo>
                  <a:pt x="3371215" y="17780"/>
                </a:lnTo>
                <a:lnTo>
                  <a:pt x="3376295" y="15558"/>
                </a:lnTo>
                <a:lnTo>
                  <a:pt x="3381058" y="13653"/>
                </a:lnTo>
                <a:lnTo>
                  <a:pt x="3386773" y="12065"/>
                </a:lnTo>
                <a:lnTo>
                  <a:pt x="3397568" y="9525"/>
                </a:lnTo>
                <a:lnTo>
                  <a:pt x="3408998" y="7303"/>
                </a:lnTo>
                <a:lnTo>
                  <a:pt x="3414713" y="5715"/>
                </a:lnTo>
                <a:lnTo>
                  <a:pt x="3419793" y="4128"/>
                </a:lnTo>
                <a:lnTo>
                  <a:pt x="3424873" y="2223"/>
                </a:lnTo>
                <a:close/>
              </a:path>
            </a:pathLst>
          </a:cu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107159EB-3187-938D-2262-AB5C09064DB6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E898E10D-63B5-4679-67B0-7BCC50B2B668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B2A3C42-BDAB-22B2-3DC7-C0B8F7D332C8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DFDC9F7-30F7-B9E1-82F0-953737ECED8B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AD27378-340A-167C-7597-E8C02831FC3E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B2D2FBB-4163-C21B-8654-20845EA2ABF1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5A92AFBF-E5D9-ACFD-DA8E-308BBEAFFE0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30D7D39B-7095-9E34-7E23-D3706AE28F8C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EB91133-838D-BE3C-515E-09DC25B3B23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D76469D-F03D-0DAD-7A0A-BE3513D11FCF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C8BC2C5-4511-B3DB-98F0-D87EB52E460B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C15DB68-7999-23C4-E700-DA5F4398322F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F2077A6-4248-B139-4E75-7798CF2C7721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7" name="Graphic 3">
            <a:extLst>
              <a:ext uri="{FF2B5EF4-FFF2-40B4-BE49-F238E27FC236}">
                <a16:creationId xmlns:a16="http://schemas.microsoft.com/office/drawing/2014/main" id="{36CB8209-6B10-1ED8-8288-3546AD7202CC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62EF916-AA0D-6D76-8314-6BA4A6A3D4F0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9" name="Graphic 3">
              <a:extLst>
                <a:ext uri="{FF2B5EF4-FFF2-40B4-BE49-F238E27FC236}">
                  <a16:creationId xmlns:a16="http://schemas.microsoft.com/office/drawing/2014/main" id="{B4C527FD-91BB-AD4C-8999-15146B28C731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7DEB780-66A8-F1E3-DDA1-406D6C0A0B36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4E28A3A-E2F1-2DC7-25E3-E03D8882D1FA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757160C-C2B0-35BD-C9AA-BD2F0A2F7E16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02FC95C-8278-5A22-8AC1-187FEA863C67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D32CB5F-C8D8-C54B-EC94-A32B148A5A36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DA765DE-8409-37EC-CFA4-2F72433CDDF7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D806A1B-4ED7-DC41-9901-FB6CB0BC4715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AE07376-EDCA-C646-0A00-5D896583DBCD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6019C2C9-B618-5026-2E25-12B6D00C616C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FE1F350-B838-AAFF-B14E-4445F124E4AA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6FD5B35-8C2C-A9EC-1559-17718EA86431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248F5DD-7F1D-71E4-0E2D-AEA2DFCCD5AD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44579C5-AFF7-6976-0A54-B9BD6A9225F7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9BCAF3C-D838-9EFE-44A2-6F64FB8EC2C8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6D0AC9E-0E0A-3B97-8CB0-F1920FEBE841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" name="Graphic 3">
            <a:extLst>
              <a:ext uri="{FF2B5EF4-FFF2-40B4-BE49-F238E27FC236}">
                <a16:creationId xmlns:a16="http://schemas.microsoft.com/office/drawing/2014/main" id="{5C8E35C0-BB76-17B5-5114-8739F3522815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49CE8BC-975C-E4D2-E57C-8453426DF55E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A326770-CB84-6388-3391-02241BE8205D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B478DBB-816E-70F9-CD30-C88CE77925C9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23F9281-9ED7-797D-6A14-AE4F82944CE7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720F3D4-534A-F9B1-FAC7-48088D53FDB8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65A1D65-B708-9363-EBB8-FE46BD67B510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0B7691-C790-5498-C735-5BAD2338EB17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3ADF979-F913-9777-0749-BC293E5A18D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084ED56-9149-A980-7C23-51D2E3384807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1182BA2-0073-C565-5B3B-119331B0CD96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E3AD3BF-DBB5-C7A1-AB2C-37C805E6C551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F4AD282-E294-3AAE-DDAC-6AED0CF162A9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59C1EEC-4E70-B911-3A6D-7CA45C268E61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39E02D9-4F13-95D4-494F-C6364F23BA5A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F9DCF12-A9C1-1341-EDED-349132BF2DDC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6F43BCA-8BCC-5095-5AA8-6790F5A0E934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FE34921-A411-CA66-2B77-E57C6DDBEC18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934EA4F-66A1-AE8D-228E-205C0A2F7C2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481320-C6D7-0DD2-FFF8-B05B7BB00BB6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7564D67-C0C7-6B3F-1FE3-2B0072F6E223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CA6723F-7648-14CD-11FC-99A86D5BBFD8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79ABDA1-3BB0-8EB4-8059-15B941031136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F169BD5-03AA-F33F-E5C9-DB3809D30525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04B400C-2F3B-8C4E-B5C6-DCAFC54F0304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" name="Graphic 3">
            <a:extLst>
              <a:ext uri="{FF2B5EF4-FFF2-40B4-BE49-F238E27FC236}">
                <a16:creationId xmlns:a16="http://schemas.microsoft.com/office/drawing/2014/main" id="{6DE805C1-6FDB-C7F9-3D39-E8C7663EBEF9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4CBBC96-82A0-5709-74B0-6BA694E9E677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CDB60A8-8FF9-BF25-B8EF-D6F7D57FF8A3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A2DB5AA-991D-0FAB-1427-7286ABA7CFBC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84F35DD-A16C-9F0B-AD71-B5B579C5EB60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54A927A-5571-8184-3A39-8AC539AB0CC5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61A27E5-D60A-9C8B-E8B4-B10B24AAA7D4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903412B-1347-093B-B772-25E9D3D221F1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FAC37D1-FB5B-9D4F-41EA-70B36060A794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037C800-BC11-F4FD-5929-DEDB064E63AA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EB9C74F-4B7B-02FB-1252-F91226B7F25B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D7EB0BB-555B-1A76-5448-DA0B917D2E57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67B3D84-FF69-A5C3-BFD9-4DB35D476105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B081D82-14F7-00E1-96F8-6E343C0C9349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326070B-965F-E5A5-DC76-F212C8B6E8CF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94DD945-142B-A8AE-47B2-FD721B3B9FC0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1987871-CD7F-4F6E-7A92-CEFD620822A6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C4992B1-6274-BA7A-027A-45E29E824B31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DD389DF-AE04-AFAA-7ECD-C76EBFC2DD3A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aphic 3">
            <a:extLst>
              <a:ext uri="{FF2B5EF4-FFF2-40B4-BE49-F238E27FC236}">
                <a16:creationId xmlns:a16="http://schemas.microsoft.com/office/drawing/2014/main" id="{DD9E256A-6486-691C-90E4-C47478A3B4A1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A18C28C-D92E-515E-1722-23F5509FD77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7EEA545-5D99-018C-F5AB-C6B17FE88A45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985DA00-B20A-CDA0-E76A-E4A8E54B3957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D0A15A3-5A0D-D4B1-00FA-C804BAD009D8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40A57EA-A8C2-9839-2097-5ECCBC2F8DA3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A680445-5BB0-968B-2463-93E7D238AC4C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67E4641-245F-E36E-7309-92E2BA37460D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5DDC5A0-C89E-6D6E-7AA0-CA63B6E137B0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34C7803-6440-ECB4-872C-36A721933FF2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472D16C-D3CF-0D00-D462-634F09B31A35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3A7C65B-0FA5-03A1-21A6-18ADDE133688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1B778B3C-C54B-0781-D172-4C1F7D5D43B0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39DACDE-721C-9EBC-73FD-3F723E64C0ED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1E7D03E-C3BB-626E-1DD7-D253FCA64957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00D5912-229B-0C7B-D385-EACA76172C53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90E7CFD-6509-6FFF-5AA6-148B3ADCA764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F5FCC28-FEE3-215C-4E9B-DB21FB5693D4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AD620DA-7570-4427-821E-BB14DF7077EE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CE94C80-9ED2-7C07-8A12-D18A8ABA93AF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BE2BC4C-DAFF-F236-3698-281D39AB1A4F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AAD7576-F9E2-737C-482D-3036A7221E38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25EC6E0-BA83-973B-9CB5-A72406B2DC71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DBEF77D-394C-E8FA-7A85-F7B94B78D879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3FC2635-7F91-AC31-3DCF-1D695307CFCF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540EFB0-21DC-4CB5-07BA-EF45D31FF0A7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9E56E633-A60A-6702-9997-54595E2F4B76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E8C51B3-48F3-722A-768E-B4D2EBB536DB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594AAC0-1E4D-8937-AC67-DA4DFF4D2982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EBFA857-D0A3-02F1-DDE8-7BB67D5FAA31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CB589FF-F835-D384-430F-C55E8B291C0B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0" name="Graphic 3">
            <a:extLst>
              <a:ext uri="{FF2B5EF4-FFF2-40B4-BE49-F238E27FC236}">
                <a16:creationId xmlns:a16="http://schemas.microsoft.com/office/drawing/2014/main" id="{2D234DF7-626C-DD43-DE7B-C16CBE01C2A5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B0785C1-23D3-CAE6-3DC6-0016385DE190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2" name="Graphic 3">
              <a:extLst>
                <a:ext uri="{FF2B5EF4-FFF2-40B4-BE49-F238E27FC236}">
                  <a16:creationId xmlns:a16="http://schemas.microsoft.com/office/drawing/2014/main" id="{C80E6554-2154-0298-55DF-B8C9998937E1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EE8DA2C8-501A-3B44-0081-01307415D0E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C2CDB6F-403B-D6D1-0581-0C8B97378597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32CC9B5-BAB8-77C5-D4A9-CE1703D69E3F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B4B8D7C-1CD6-1B00-8CF1-C5A11863D267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F955F7A-34AF-CD38-D078-5E601A6BB1F9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8E37646-0CB6-2ECE-DA29-8C88421765DD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21B2C3C-603F-E113-DDDB-34022E84B754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75FEBC7-F34F-8772-CB63-FA73F1CECDC7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E06AC5-8538-7D46-8CCE-033E3E0FF165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7207EB5F-0E48-726F-F492-70B7B611C60D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A267EF0D-2590-AEEE-6A1D-92C058EE1BD8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2894985-387F-B300-EDCC-7B2ADB5FF7F1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ED486C8-CB6D-20CA-A8EA-9A87AE0F74D8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0D91F3B-79C7-AD5F-1D72-839F07345B72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8E6ABBF-6B50-4EB6-6918-77A5AB607E65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9A4390C-A492-7A26-93F0-54BFE98C18F6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4F87802-0AF7-5280-46F2-84A02C395007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0" name="Graphic 3">
            <a:extLst>
              <a:ext uri="{FF2B5EF4-FFF2-40B4-BE49-F238E27FC236}">
                <a16:creationId xmlns:a16="http://schemas.microsoft.com/office/drawing/2014/main" id="{19684166-4871-E420-B429-47D515EEFEBD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FF7D9EE-0DC0-803F-6E0E-E58EA9DA3510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DA2FB65-34EF-0B6C-4155-C2A74FE8D4B3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33B9132-8F73-5D31-983D-0ED1DA8CAD5E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D18F55F-D8CF-C3F7-B944-50A8EA6FF330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0B23AE8-D0EE-CD7A-1ABD-4F695B32305B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4B8B6E4-2659-145F-7C62-099B0878BFC0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C95B6A6-A563-133E-EE5F-E98D84505FD3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38E4C09B-69FC-D402-D924-2254063B593C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C5496C4A-161D-E7C0-2315-B88CB8C98D29}"/>
              </a:ext>
            </a:extLst>
          </p:cNvPr>
          <p:cNvSpPr txBox="1"/>
          <p:nvPr/>
        </p:nvSpPr>
        <p:spPr>
          <a:xfrm>
            <a:off x="5220954" y="1329690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C632AA74-ECF0-96CC-2F3B-8304678D0781}"/>
              </a:ext>
            </a:extLst>
          </p:cNvPr>
          <p:cNvSpPr txBox="1"/>
          <p:nvPr/>
        </p:nvSpPr>
        <p:spPr>
          <a:xfrm>
            <a:off x="5321159" y="1673199"/>
            <a:ext cx="5553537" cy="49244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</a:p>
          <a:p>
            <a:pPr algn="ctr" rtl="1">
              <a:lnSpc>
                <a:spcPct val="250000"/>
              </a:lnSpc>
            </a:pPr>
            <a:endParaRPr lang="fa-IR" sz="16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41" name="Picture 14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5D24A4A5-AEA1-A2B3-FDFC-C2C6CBE3A75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3186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decel="100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14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ACCB111-749A-2990-24A1-910F771562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37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CCA95C3-9B60-F1E9-B361-B1F7A38CAF7B}"/>
              </a:ext>
            </a:extLst>
          </p:cNvPr>
          <p:cNvGrpSpPr/>
          <p:nvPr/>
        </p:nvGrpSpPr>
        <p:grpSpPr>
          <a:xfrm>
            <a:off x="1007115" y="2191657"/>
            <a:ext cx="8737505" cy="3960074"/>
            <a:chOff x="810539" y="915912"/>
            <a:chExt cx="10370187" cy="4700050"/>
          </a:xfrm>
        </p:grpSpPr>
        <p:grpSp>
          <p:nvGrpSpPr>
            <p:cNvPr id="4" name="Google Shape;1324;p40">
              <a:extLst>
                <a:ext uri="{FF2B5EF4-FFF2-40B4-BE49-F238E27FC236}">
                  <a16:creationId xmlns:a16="http://schemas.microsoft.com/office/drawing/2014/main" id="{B734A2F1-BC1E-4F10-E07B-C8960A583C50}"/>
                </a:ext>
              </a:extLst>
            </p:cNvPr>
            <p:cNvGrpSpPr/>
            <p:nvPr/>
          </p:nvGrpSpPr>
          <p:grpSpPr>
            <a:xfrm>
              <a:off x="2188238" y="2094579"/>
              <a:ext cx="8661598" cy="3143718"/>
              <a:chOff x="2017000" y="2001850"/>
              <a:chExt cx="5812525" cy="2109650"/>
            </a:xfrm>
          </p:grpSpPr>
          <p:sp>
            <p:nvSpPr>
              <p:cNvPr id="34" name="Google Shape;1325;p40">
                <a:extLst>
                  <a:ext uri="{FF2B5EF4-FFF2-40B4-BE49-F238E27FC236}">
                    <a16:creationId xmlns:a16="http://schemas.microsoft.com/office/drawing/2014/main" id="{E8B87BA3-0980-3E30-7FC9-107482D8CE0C}"/>
                  </a:ext>
                </a:extLst>
              </p:cNvPr>
              <p:cNvSpPr/>
              <p:nvPr/>
            </p:nvSpPr>
            <p:spPr>
              <a:xfrm>
                <a:off x="2017000" y="2705025"/>
                <a:ext cx="217800" cy="1406400"/>
              </a:xfrm>
              <a:prstGeom prst="rect">
                <a:avLst/>
              </a:pr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326;p40">
                <a:extLst>
                  <a:ext uri="{FF2B5EF4-FFF2-40B4-BE49-F238E27FC236}">
                    <a16:creationId xmlns:a16="http://schemas.microsoft.com/office/drawing/2014/main" id="{AFBC0EBD-7DE9-6F97-073B-52FE95107BCE}"/>
                  </a:ext>
                </a:extLst>
              </p:cNvPr>
              <p:cNvSpPr/>
              <p:nvPr/>
            </p:nvSpPr>
            <p:spPr>
              <a:xfrm>
                <a:off x="2525611" y="2470625"/>
                <a:ext cx="217800" cy="1640700"/>
              </a:xfrm>
              <a:prstGeom prst="rect">
                <a:avLst/>
              </a:pr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327;p40">
                <a:extLst>
                  <a:ext uri="{FF2B5EF4-FFF2-40B4-BE49-F238E27FC236}">
                    <a16:creationId xmlns:a16="http://schemas.microsoft.com/office/drawing/2014/main" id="{4499B200-7A9A-0FD7-1B12-40BEC9E07E1A}"/>
                  </a:ext>
                </a:extLst>
              </p:cNvPr>
              <p:cNvSpPr/>
              <p:nvPr/>
            </p:nvSpPr>
            <p:spPr>
              <a:xfrm>
                <a:off x="3034223" y="2704950"/>
                <a:ext cx="217800" cy="1406400"/>
              </a:xfrm>
              <a:prstGeom prst="rect">
                <a:avLst/>
              </a:pr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328;p40">
                <a:extLst>
                  <a:ext uri="{FF2B5EF4-FFF2-40B4-BE49-F238E27FC236}">
                    <a16:creationId xmlns:a16="http://schemas.microsoft.com/office/drawing/2014/main" id="{85FB49CF-1E78-4A45-28E6-77CD055EBC32}"/>
                  </a:ext>
                </a:extLst>
              </p:cNvPr>
              <p:cNvSpPr/>
              <p:nvPr/>
            </p:nvSpPr>
            <p:spPr>
              <a:xfrm>
                <a:off x="3542834" y="2939350"/>
                <a:ext cx="217800" cy="1171800"/>
              </a:xfrm>
              <a:prstGeom prst="rect">
                <a:avLst/>
              </a:pr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329;p40">
                <a:extLst>
                  <a:ext uri="{FF2B5EF4-FFF2-40B4-BE49-F238E27FC236}">
                    <a16:creationId xmlns:a16="http://schemas.microsoft.com/office/drawing/2014/main" id="{078125CC-4B49-B49D-2C8B-71CE26359BDB}"/>
                  </a:ext>
                </a:extLst>
              </p:cNvPr>
              <p:cNvSpPr/>
              <p:nvPr/>
            </p:nvSpPr>
            <p:spPr>
              <a:xfrm>
                <a:off x="4051445" y="3173800"/>
                <a:ext cx="217800" cy="937500"/>
              </a:xfrm>
              <a:prstGeom prst="rect">
                <a:avLst/>
              </a:pr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330;p40">
                <a:extLst>
                  <a:ext uri="{FF2B5EF4-FFF2-40B4-BE49-F238E27FC236}">
                    <a16:creationId xmlns:a16="http://schemas.microsoft.com/office/drawing/2014/main" id="{70BA6E7B-89CF-E0AB-CD3A-BCA942C65C9F}"/>
                  </a:ext>
                </a:extLst>
              </p:cNvPr>
              <p:cNvSpPr/>
              <p:nvPr/>
            </p:nvSpPr>
            <p:spPr>
              <a:xfrm>
                <a:off x="4560057" y="3408025"/>
                <a:ext cx="217800" cy="703200"/>
              </a:xfrm>
              <a:prstGeom prst="rect">
                <a:avLst/>
              </a:pr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331;p40">
                <a:extLst>
                  <a:ext uri="{FF2B5EF4-FFF2-40B4-BE49-F238E27FC236}">
                    <a16:creationId xmlns:a16="http://schemas.microsoft.com/office/drawing/2014/main" id="{3EA77B47-24F7-CE9D-5623-35BCA55F2AD8}"/>
                  </a:ext>
                </a:extLst>
              </p:cNvPr>
              <p:cNvSpPr/>
              <p:nvPr/>
            </p:nvSpPr>
            <p:spPr>
              <a:xfrm>
                <a:off x="5068668" y="3173900"/>
                <a:ext cx="217800" cy="937500"/>
              </a:xfrm>
              <a:prstGeom prst="rect">
                <a:avLst/>
              </a:pr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332;p40">
                <a:extLst>
                  <a:ext uri="{FF2B5EF4-FFF2-40B4-BE49-F238E27FC236}">
                    <a16:creationId xmlns:a16="http://schemas.microsoft.com/office/drawing/2014/main" id="{51455B09-7385-3A7E-8E88-9738858515D4}"/>
                  </a:ext>
                </a:extLst>
              </p:cNvPr>
              <p:cNvSpPr/>
              <p:nvPr/>
            </p:nvSpPr>
            <p:spPr>
              <a:xfrm>
                <a:off x="5577280" y="2939425"/>
                <a:ext cx="217800" cy="1171800"/>
              </a:xfrm>
              <a:prstGeom prst="rect">
                <a:avLst/>
              </a:pr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333;p40">
                <a:extLst>
                  <a:ext uri="{FF2B5EF4-FFF2-40B4-BE49-F238E27FC236}">
                    <a16:creationId xmlns:a16="http://schemas.microsoft.com/office/drawing/2014/main" id="{4C14ACEC-C2E2-2A24-FA3B-E8423CE1167A}"/>
                  </a:ext>
                </a:extLst>
              </p:cNvPr>
              <p:cNvSpPr/>
              <p:nvPr/>
            </p:nvSpPr>
            <p:spPr>
              <a:xfrm>
                <a:off x="6085891" y="2705100"/>
                <a:ext cx="217800" cy="1406400"/>
              </a:xfrm>
              <a:prstGeom prst="rect">
                <a:avLst/>
              </a:pr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334;p40">
                <a:extLst>
                  <a:ext uri="{FF2B5EF4-FFF2-40B4-BE49-F238E27FC236}">
                    <a16:creationId xmlns:a16="http://schemas.microsoft.com/office/drawing/2014/main" id="{853F8BE8-4265-9792-C585-433DC1DEA522}"/>
                  </a:ext>
                </a:extLst>
              </p:cNvPr>
              <p:cNvSpPr/>
              <p:nvPr/>
            </p:nvSpPr>
            <p:spPr>
              <a:xfrm>
                <a:off x="6594502" y="2470525"/>
                <a:ext cx="217800" cy="1640700"/>
              </a:xfrm>
              <a:prstGeom prst="rect">
                <a:avLst/>
              </a:pr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335;p40">
                <a:extLst>
                  <a:ext uri="{FF2B5EF4-FFF2-40B4-BE49-F238E27FC236}">
                    <a16:creationId xmlns:a16="http://schemas.microsoft.com/office/drawing/2014/main" id="{ADBCE810-75A3-AB5A-7219-D7ABBE187BE8}"/>
                  </a:ext>
                </a:extLst>
              </p:cNvPr>
              <p:cNvSpPr/>
              <p:nvPr/>
            </p:nvSpPr>
            <p:spPr>
              <a:xfrm>
                <a:off x="7103114" y="2236500"/>
                <a:ext cx="217800" cy="1875000"/>
              </a:xfrm>
              <a:prstGeom prst="rect">
                <a:avLst/>
              </a:pr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336;p40">
                <a:extLst>
                  <a:ext uri="{FF2B5EF4-FFF2-40B4-BE49-F238E27FC236}">
                    <a16:creationId xmlns:a16="http://schemas.microsoft.com/office/drawing/2014/main" id="{4BACF849-A23A-8B4D-58A7-6E6D2E729675}"/>
                  </a:ext>
                </a:extLst>
              </p:cNvPr>
              <p:cNvSpPr/>
              <p:nvPr/>
            </p:nvSpPr>
            <p:spPr>
              <a:xfrm>
                <a:off x="7611725" y="2001850"/>
                <a:ext cx="217800" cy="2109300"/>
              </a:xfrm>
              <a:prstGeom prst="rect">
                <a:avLst/>
              </a:prstGeom>
              <a:solidFill>
                <a:srgbClr val="FCC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1337;p40">
              <a:extLst>
                <a:ext uri="{FF2B5EF4-FFF2-40B4-BE49-F238E27FC236}">
                  <a16:creationId xmlns:a16="http://schemas.microsoft.com/office/drawing/2014/main" id="{E47ED2F3-D60F-F4C4-A885-EC4164DDC2E4}"/>
                </a:ext>
              </a:extLst>
            </p:cNvPr>
            <p:cNvGrpSpPr/>
            <p:nvPr/>
          </p:nvGrpSpPr>
          <p:grpSpPr>
            <a:xfrm>
              <a:off x="810539" y="1595733"/>
              <a:ext cx="10370187" cy="4020229"/>
              <a:chOff x="1092470" y="1667090"/>
              <a:chExt cx="6959105" cy="2697849"/>
            </a:xfrm>
          </p:grpSpPr>
          <p:sp>
            <p:nvSpPr>
              <p:cNvPr id="11" name="Google Shape;1338;p40">
                <a:extLst>
                  <a:ext uri="{FF2B5EF4-FFF2-40B4-BE49-F238E27FC236}">
                    <a16:creationId xmlns:a16="http://schemas.microsoft.com/office/drawing/2014/main" id="{16827B9B-1FB0-5EF6-2D03-BFBB5FF0D75C}"/>
                  </a:ext>
                </a:extLst>
              </p:cNvPr>
              <p:cNvSpPr txBox="1"/>
              <p:nvPr/>
            </p:nvSpPr>
            <p:spPr>
              <a:xfrm>
                <a:off x="1092470" y="3776465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100</a:t>
                </a:r>
                <a:endParaRPr sz="10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2" name="Google Shape;1339;p40">
                <a:extLst>
                  <a:ext uri="{FF2B5EF4-FFF2-40B4-BE49-F238E27FC236}">
                    <a16:creationId xmlns:a16="http://schemas.microsoft.com/office/drawing/2014/main" id="{C3EEC6AD-9D56-22E8-AEB5-151F0FA1C3ED}"/>
                  </a:ext>
                </a:extLst>
              </p:cNvPr>
              <p:cNvSpPr txBox="1"/>
              <p:nvPr/>
            </p:nvSpPr>
            <p:spPr>
              <a:xfrm>
                <a:off x="1092470" y="3542090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200</a:t>
                </a:r>
                <a:endParaRPr sz="10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3" name="Google Shape;1340;p40">
                <a:extLst>
                  <a:ext uri="{FF2B5EF4-FFF2-40B4-BE49-F238E27FC236}">
                    <a16:creationId xmlns:a16="http://schemas.microsoft.com/office/drawing/2014/main" id="{CF956A5F-01BF-182C-763D-19EF6CAB30A2}"/>
                  </a:ext>
                </a:extLst>
              </p:cNvPr>
              <p:cNvSpPr txBox="1"/>
              <p:nvPr/>
            </p:nvSpPr>
            <p:spPr>
              <a:xfrm>
                <a:off x="1092470" y="3307715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300</a:t>
                </a:r>
                <a:endParaRPr sz="10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4" name="Google Shape;1341;p40">
                <a:extLst>
                  <a:ext uri="{FF2B5EF4-FFF2-40B4-BE49-F238E27FC236}">
                    <a16:creationId xmlns:a16="http://schemas.microsoft.com/office/drawing/2014/main" id="{153167F4-C80C-815A-EA1C-37C2EA1A4795}"/>
                  </a:ext>
                </a:extLst>
              </p:cNvPr>
              <p:cNvSpPr txBox="1"/>
              <p:nvPr/>
            </p:nvSpPr>
            <p:spPr>
              <a:xfrm>
                <a:off x="1092470" y="3073340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400</a:t>
                </a:r>
                <a:endParaRPr sz="10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5" name="Google Shape;1342;p40">
                <a:extLst>
                  <a:ext uri="{FF2B5EF4-FFF2-40B4-BE49-F238E27FC236}">
                    <a16:creationId xmlns:a16="http://schemas.microsoft.com/office/drawing/2014/main" id="{2E6B95C8-A167-2078-1870-FFF534F474D8}"/>
                  </a:ext>
                </a:extLst>
              </p:cNvPr>
              <p:cNvSpPr txBox="1"/>
              <p:nvPr/>
            </p:nvSpPr>
            <p:spPr>
              <a:xfrm>
                <a:off x="1092470" y="2838965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500</a:t>
                </a:r>
                <a:endParaRPr sz="10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6" name="Google Shape;1343;p40">
                <a:extLst>
                  <a:ext uri="{FF2B5EF4-FFF2-40B4-BE49-F238E27FC236}">
                    <a16:creationId xmlns:a16="http://schemas.microsoft.com/office/drawing/2014/main" id="{127B87B7-E15B-9028-7B27-FFADE2418676}"/>
                  </a:ext>
                </a:extLst>
              </p:cNvPr>
              <p:cNvSpPr txBox="1"/>
              <p:nvPr/>
            </p:nvSpPr>
            <p:spPr>
              <a:xfrm>
                <a:off x="1092470" y="2604590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600</a:t>
                </a:r>
                <a:endParaRPr sz="10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7" name="Google Shape;1344;p40">
                <a:extLst>
                  <a:ext uri="{FF2B5EF4-FFF2-40B4-BE49-F238E27FC236}">
                    <a16:creationId xmlns:a16="http://schemas.microsoft.com/office/drawing/2014/main" id="{D0196FDA-CE6D-E421-344F-859F37B27EA9}"/>
                  </a:ext>
                </a:extLst>
              </p:cNvPr>
              <p:cNvSpPr txBox="1"/>
              <p:nvPr/>
            </p:nvSpPr>
            <p:spPr>
              <a:xfrm>
                <a:off x="1092470" y="2370215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700</a:t>
                </a:r>
                <a:endParaRPr sz="10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8" name="Google Shape;1345;p40">
                <a:extLst>
                  <a:ext uri="{FF2B5EF4-FFF2-40B4-BE49-F238E27FC236}">
                    <a16:creationId xmlns:a16="http://schemas.microsoft.com/office/drawing/2014/main" id="{B0D55127-52B4-0817-2DFF-00F099BB0192}"/>
                  </a:ext>
                </a:extLst>
              </p:cNvPr>
              <p:cNvSpPr txBox="1"/>
              <p:nvPr/>
            </p:nvSpPr>
            <p:spPr>
              <a:xfrm>
                <a:off x="1092470" y="2135840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800</a:t>
                </a:r>
                <a:endParaRPr sz="10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9" name="Google Shape;1346;p40">
                <a:extLst>
                  <a:ext uri="{FF2B5EF4-FFF2-40B4-BE49-F238E27FC236}">
                    <a16:creationId xmlns:a16="http://schemas.microsoft.com/office/drawing/2014/main" id="{273BFA4E-2D44-73F5-67C6-F5EF266BB003}"/>
                  </a:ext>
                </a:extLst>
              </p:cNvPr>
              <p:cNvSpPr txBox="1"/>
              <p:nvPr/>
            </p:nvSpPr>
            <p:spPr>
              <a:xfrm>
                <a:off x="1092470" y="1901465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900</a:t>
                </a:r>
                <a:endParaRPr sz="10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0" name="Google Shape;1347;p40">
                <a:extLst>
                  <a:ext uri="{FF2B5EF4-FFF2-40B4-BE49-F238E27FC236}">
                    <a16:creationId xmlns:a16="http://schemas.microsoft.com/office/drawing/2014/main" id="{7C5DD8D7-5A21-6606-01E0-928B772630C7}"/>
                  </a:ext>
                </a:extLst>
              </p:cNvPr>
              <p:cNvSpPr txBox="1"/>
              <p:nvPr/>
            </p:nvSpPr>
            <p:spPr>
              <a:xfrm>
                <a:off x="1092470" y="1667090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 dirty="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1000</a:t>
                </a:r>
                <a:endParaRPr sz="1000" dirty="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" name="Google Shape;1348;p40">
                <a:extLst>
                  <a:ext uri="{FF2B5EF4-FFF2-40B4-BE49-F238E27FC236}">
                    <a16:creationId xmlns:a16="http://schemas.microsoft.com/office/drawing/2014/main" id="{8BB29172-6346-7338-0AB1-23C3BFECB1FB}"/>
                  </a:ext>
                </a:extLst>
              </p:cNvPr>
              <p:cNvSpPr txBox="1"/>
              <p:nvPr/>
            </p:nvSpPr>
            <p:spPr>
              <a:xfrm>
                <a:off x="1863695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اسفند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cxnSp>
            <p:nvCxnSpPr>
              <p:cNvPr id="22" name="Google Shape;1349;p40">
                <a:extLst>
                  <a:ext uri="{FF2B5EF4-FFF2-40B4-BE49-F238E27FC236}">
                    <a16:creationId xmlns:a16="http://schemas.microsoft.com/office/drawing/2014/main" id="{BFEA125D-D2E3-DF1F-4621-983E4CB10C97}"/>
                  </a:ext>
                </a:extLst>
              </p:cNvPr>
              <p:cNvCxnSpPr/>
              <p:nvPr/>
            </p:nvCxnSpPr>
            <p:spPr>
              <a:xfrm>
                <a:off x="1693075" y="4106825"/>
                <a:ext cx="6358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3" name="Google Shape;1350;p40">
                <a:extLst>
                  <a:ext uri="{FF2B5EF4-FFF2-40B4-BE49-F238E27FC236}">
                    <a16:creationId xmlns:a16="http://schemas.microsoft.com/office/drawing/2014/main" id="{02ED3851-4FA2-BC45-18C5-13F1854F0B7F}"/>
                  </a:ext>
                </a:extLst>
              </p:cNvPr>
              <p:cNvSpPr txBox="1"/>
              <p:nvPr/>
            </p:nvSpPr>
            <p:spPr>
              <a:xfrm>
                <a:off x="2372306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بهمن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24" name="Google Shape;1351;p40">
                <a:extLst>
                  <a:ext uri="{FF2B5EF4-FFF2-40B4-BE49-F238E27FC236}">
                    <a16:creationId xmlns:a16="http://schemas.microsoft.com/office/drawing/2014/main" id="{B261DB4D-F838-8FAA-B6C0-E2DAD6C934F1}"/>
                  </a:ext>
                </a:extLst>
              </p:cNvPr>
              <p:cNvSpPr txBox="1"/>
              <p:nvPr/>
            </p:nvSpPr>
            <p:spPr>
              <a:xfrm>
                <a:off x="2880918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تیر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25" name="Google Shape;1352;p40">
                <a:extLst>
                  <a:ext uri="{FF2B5EF4-FFF2-40B4-BE49-F238E27FC236}">
                    <a16:creationId xmlns:a16="http://schemas.microsoft.com/office/drawing/2014/main" id="{09AF3367-5E50-4AE8-A3BC-5C43A1148D14}"/>
                  </a:ext>
                </a:extLst>
              </p:cNvPr>
              <p:cNvSpPr txBox="1"/>
              <p:nvPr/>
            </p:nvSpPr>
            <p:spPr>
              <a:xfrm>
                <a:off x="3389529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آذر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26" name="Google Shape;1353;p40">
                <a:extLst>
                  <a:ext uri="{FF2B5EF4-FFF2-40B4-BE49-F238E27FC236}">
                    <a16:creationId xmlns:a16="http://schemas.microsoft.com/office/drawing/2014/main" id="{86EDEF21-F3E3-6464-41C2-50F7AA1657B9}"/>
                  </a:ext>
                </a:extLst>
              </p:cNvPr>
              <p:cNvSpPr txBox="1"/>
              <p:nvPr/>
            </p:nvSpPr>
            <p:spPr>
              <a:xfrm>
                <a:off x="3898140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آبان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27" name="Google Shape;1354;p40">
                <a:extLst>
                  <a:ext uri="{FF2B5EF4-FFF2-40B4-BE49-F238E27FC236}">
                    <a16:creationId xmlns:a16="http://schemas.microsoft.com/office/drawing/2014/main" id="{18A0B9B0-3D9E-B182-85F6-664049A23BED}"/>
                  </a:ext>
                </a:extLst>
              </p:cNvPr>
              <p:cNvSpPr txBox="1"/>
              <p:nvPr/>
            </p:nvSpPr>
            <p:spPr>
              <a:xfrm>
                <a:off x="4406752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مهر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28" name="Google Shape;1355;p40">
                <a:extLst>
                  <a:ext uri="{FF2B5EF4-FFF2-40B4-BE49-F238E27FC236}">
                    <a16:creationId xmlns:a16="http://schemas.microsoft.com/office/drawing/2014/main" id="{EB80FA53-76F0-4AFF-FBA1-4F9B631763DC}"/>
                  </a:ext>
                </a:extLst>
              </p:cNvPr>
              <p:cNvSpPr txBox="1"/>
              <p:nvPr/>
            </p:nvSpPr>
            <p:spPr>
              <a:xfrm>
                <a:off x="4915363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شهریور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29" name="Google Shape;1356;p40">
                <a:extLst>
                  <a:ext uri="{FF2B5EF4-FFF2-40B4-BE49-F238E27FC236}">
                    <a16:creationId xmlns:a16="http://schemas.microsoft.com/office/drawing/2014/main" id="{5272C906-47A7-3152-68CA-CB7595B56369}"/>
                  </a:ext>
                </a:extLst>
              </p:cNvPr>
              <p:cNvSpPr txBox="1"/>
              <p:nvPr/>
            </p:nvSpPr>
            <p:spPr>
              <a:xfrm>
                <a:off x="5423975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مرداد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30" name="Google Shape;1357;p40">
                <a:extLst>
                  <a:ext uri="{FF2B5EF4-FFF2-40B4-BE49-F238E27FC236}">
                    <a16:creationId xmlns:a16="http://schemas.microsoft.com/office/drawing/2014/main" id="{FD1CC32C-8750-D97D-B5C2-3C195F384E70}"/>
                  </a:ext>
                </a:extLst>
              </p:cNvPr>
              <p:cNvSpPr txBox="1"/>
              <p:nvPr/>
            </p:nvSpPr>
            <p:spPr>
              <a:xfrm>
                <a:off x="5932586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تیر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31" name="Google Shape;1358;p40">
                <a:extLst>
                  <a:ext uri="{FF2B5EF4-FFF2-40B4-BE49-F238E27FC236}">
                    <a16:creationId xmlns:a16="http://schemas.microsoft.com/office/drawing/2014/main" id="{17E4D313-48E3-3134-376D-D022BB8CAD73}"/>
                  </a:ext>
                </a:extLst>
              </p:cNvPr>
              <p:cNvSpPr txBox="1"/>
              <p:nvPr/>
            </p:nvSpPr>
            <p:spPr>
              <a:xfrm>
                <a:off x="6441197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خرداد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32" name="Google Shape;1359;p40">
                <a:extLst>
                  <a:ext uri="{FF2B5EF4-FFF2-40B4-BE49-F238E27FC236}">
                    <a16:creationId xmlns:a16="http://schemas.microsoft.com/office/drawing/2014/main" id="{46BA85B7-CDC5-DFF5-573C-CDDEB715A468}"/>
                  </a:ext>
                </a:extLst>
              </p:cNvPr>
              <p:cNvSpPr txBox="1"/>
              <p:nvPr/>
            </p:nvSpPr>
            <p:spPr>
              <a:xfrm>
                <a:off x="6895433" y="4163939"/>
                <a:ext cx="634797" cy="20099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اردبیهست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  <p:sp>
            <p:nvSpPr>
              <p:cNvPr id="33" name="Google Shape;1360;p40">
                <a:extLst>
                  <a:ext uri="{FF2B5EF4-FFF2-40B4-BE49-F238E27FC236}">
                    <a16:creationId xmlns:a16="http://schemas.microsoft.com/office/drawing/2014/main" id="{0E11E02B-6130-E3C1-CDB9-94E025C5A30C}"/>
                  </a:ext>
                </a:extLst>
              </p:cNvPr>
              <p:cNvSpPr txBox="1"/>
              <p:nvPr/>
            </p:nvSpPr>
            <p:spPr>
              <a:xfrm>
                <a:off x="7458420" y="4163939"/>
                <a:ext cx="524400" cy="201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100" b="1" dirty="0">
                    <a:solidFill>
                      <a:srgbClr val="253B50"/>
                    </a:solidFill>
                    <a:latin typeface="Shabnam" panose="020B0603030804020204" pitchFamily="34" charset="-78"/>
                    <a:ea typeface="Roboto"/>
                    <a:cs typeface="Shabnam" panose="020B0603030804020204" pitchFamily="34" charset="-78"/>
                    <a:sym typeface="Roboto"/>
                  </a:rPr>
                  <a:t>فروردین</a:t>
                </a:r>
                <a:endParaRPr sz="1100" b="1" dirty="0">
                  <a:solidFill>
                    <a:srgbClr val="253B50"/>
                  </a:solidFill>
                  <a:latin typeface="Shabnam" panose="020B0603030804020204" pitchFamily="34" charset="-78"/>
                  <a:ea typeface="Roboto"/>
                  <a:cs typeface="Shabnam" panose="020B0603030804020204" pitchFamily="34" charset="-78"/>
                  <a:sym typeface="Roboto"/>
                </a:endParaRPr>
              </a:p>
            </p:txBody>
          </p:sp>
        </p:grpSp>
        <p:grpSp>
          <p:nvGrpSpPr>
            <p:cNvPr id="6" name="Google Shape;1362;p40">
              <a:extLst>
                <a:ext uri="{FF2B5EF4-FFF2-40B4-BE49-F238E27FC236}">
                  <a16:creationId xmlns:a16="http://schemas.microsoft.com/office/drawing/2014/main" id="{11768439-1EEB-E915-5CE7-EB4554DBD5C0}"/>
                </a:ext>
              </a:extLst>
            </p:cNvPr>
            <p:cNvGrpSpPr/>
            <p:nvPr/>
          </p:nvGrpSpPr>
          <p:grpSpPr>
            <a:xfrm>
              <a:off x="3616800" y="1119716"/>
              <a:ext cx="3569922" cy="127409"/>
              <a:chOff x="2975663" y="1423850"/>
              <a:chExt cx="2395662" cy="85500"/>
            </a:xfrm>
          </p:grpSpPr>
          <p:cxnSp>
            <p:nvCxnSpPr>
              <p:cNvPr id="9" name="Google Shape;1364;p40">
                <a:extLst>
                  <a:ext uri="{FF2B5EF4-FFF2-40B4-BE49-F238E27FC236}">
                    <a16:creationId xmlns:a16="http://schemas.microsoft.com/office/drawing/2014/main" id="{DCD3E889-E477-A314-DD3C-2A832ACB29CA}"/>
                  </a:ext>
                </a:extLst>
              </p:cNvPr>
              <p:cNvCxnSpPr/>
              <p:nvPr/>
            </p:nvCxnSpPr>
            <p:spPr>
              <a:xfrm>
                <a:off x="2975663" y="1466585"/>
                <a:ext cx="6570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CC33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" name="Google Shape;1368;p40">
                <a:extLst>
                  <a:ext uri="{FF2B5EF4-FFF2-40B4-BE49-F238E27FC236}">
                    <a16:creationId xmlns:a16="http://schemas.microsoft.com/office/drawing/2014/main" id="{5FABDC98-2993-3660-3553-C97E66161D1F}"/>
                  </a:ext>
                </a:extLst>
              </p:cNvPr>
              <p:cNvSpPr/>
              <p:nvPr/>
            </p:nvSpPr>
            <p:spPr>
              <a:xfrm>
                <a:off x="4714625" y="1423850"/>
                <a:ext cx="656700" cy="85500"/>
              </a:xfrm>
              <a:prstGeom prst="rect">
                <a:avLst/>
              </a:prstGeom>
              <a:solidFill>
                <a:srgbClr val="253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253B50"/>
                  </a:solidFill>
                </a:endParaRP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B90F1A3-490E-0596-4086-B11AF14664E3}"/>
                </a:ext>
              </a:extLst>
            </p:cNvPr>
            <p:cNvSpPr txBox="1"/>
            <p:nvPr/>
          </p:nvSpPr>
          <p:spPr>
            <a:xfrm>
              <a:off x="4609405" y="915912"/>
              <a:ext cx="1368396" cy="5114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  <a:spcBef>
                  <a:spcPct val="0"/>
                </a:spcBef>
                <a:buNone/>
              </a:pPr>
              <a:r>
                <a:rPr lang="fa-IR" altLang="en-US" sz="1600" b="1" dirty="0">
                  <a:solidFill>
                    <a:srgbClr val="253B50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هزینه کشور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44CBE99-1582-3FD9-EA82-3E8C0F42672C}"/>
                </a:ext>
              </a:extLst>
            </p:cNvPr>
            <p:cNvSpPr txBox="1"/>
            <p:nvPr/>
          </p:nvSpPr>
          <p:spPr>
            <a:xfrm>
              <a:off x="7167839" y="915912"/>
              <a:ext cx="1408258" cy="5114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  <a:spcBef>
                  <a:spcPct val="0"/>
                </a:spcBef>
                <a:buNone/>
              </a:pPr>
              <a:r>
                <a:rPr lang="fa-IR" altLang="en-US" sz="1600" b="1" dirty="0">
                  <a:solidFill>
                    <a:srgbClr val="253B50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میزان تولید</a:t>
              </a: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2B3D1D32-5B20-B862-2123-6EC2C1046AB7}"/>
              </a:ext>
            </a:extLst>
          </p:cNvPr>
          <p:cNvSpPr txBox="1"/>
          <p:nvPr/>
        </p:nvSpPr>
        <p:spPr>
          <a:xfrm>
            <a:off x="2705843" y="1508822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4F4540E-3365-1659-EE81-CC146261015E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590D5E2-7971-13EA-02AC-2A715BE6CD7B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B63CD7EE-8004-8C6D-568F-216E5D326876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287A4D5D-55AD-3658-BDD7-8F99CF05ACC2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8F82C26-65AB-99F6-951C-F168004680C0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E24270DA-D121-9AAA-F866-D4805EFE3269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Graphic 52">
            <a:extLst>
              <a:ext uri="{FF2B5EF4-FFF2-40B4-BE49-F238E27FC236}">
                <a16:creationId xmlns:a16="http://schemas.microsoft.com/office/drawing/2014/main" id="{784F8915-285B-8AB8-6FEE-B2E8D4DC7439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A1B7F79F-DD44-C6BC-111B-61964700D1A1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0DA397B-B2BD-AE69-F766-A942FFD6C08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848B6A6-3A83-0C24-9EF5-9CD1E583B96F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F4776163-8E39-5EDB-D594-CFEDAB572719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18A0584-8CBF-C736-B18C-71C942FE1397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31611CBE-6031-25C0-6819-F2FF52E79CC9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60" name="Graphic 3">
            <a:extLst>
              <a:ext uri="{FF2B5EF4-FFF2-40B4-BE49-F238E27FC236}">
                <a16:creationId xmlns:a16="http://schemas.microsoft.com/office/drawing/2014/main" id="{25FA55F2-EF60-8D6E-7A23-FDBEC2FB16E0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9ED5EE6-22C4-B91D-57FF-7E4E23946CA2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2" name="Graphic 3">
              <a:extLst>
                <a:ext uri="{FF2B5EF4-FFF2-40B4-BE49-F238E27FC236}">
                  <a16:creationId xmlns:a16="http://schemas.microsoft.com/office/drawing/2014/main" id="{6D60A787-F055-4D54-007B-13FF4AA0D918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98533EE-FB15-F3E9-20C2-7B89F402E66E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B999898-9435-8E29-3965-A24FD43C261F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62CAD86-F630-665E-D6AC-A91ACF5BEFA3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34DB4AC-EEEB-F35C-F75C-D046BCCA22CB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0D73C4B-7BAF-0F10-CD20-58797EC1D798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6469D169-5F92-5D46-AABE-CB636459DE1B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ECF7B8E3-55BA-E0DC-5D9C-3784F4273468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1102768-4260-F44E-2EFF-36BB1755F77F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535FB77-876E-463C-EF98-F94181467020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1471409E-EDAB-C13F-94B4-F08B57793E53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E44EAA4-79FB-7570-3CF7-E24473F2C9AA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FC7C2B6-534E-C26A-9BC5-A05362E98455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0950DB3-7CE9-934B-0367-E437D6F99036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8A5832D-D136-8AB7-2E9A-97C8359A7AA4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018C7AE-DFE1-FBD2-6048-9F6781B173B2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8" name="Graphic 3">
            <a:extLst>
              <a:ext uri="{FF2B5EF4-FFF2-40B4-BE49-F238E27FC236}">
                <a16:creationId xmlns:a16="http://schemas.microsoft.com/office/drawing/2014/main" id="{531FB8A7-728B-73D0-7F46-303B9BA32466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71F9FF0-33D2-D42A-9FE3-B9352F8B637A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EDAB954-BEED-BD30-D64A-E7CEAD808D0B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0F6A38A-D4EF-5641-9C86-3631297A9E98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C75E26B-5720-6038-18AE-B711CD385652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63A72AC-637D-1E89-BCEB-0263D71EC4D9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2CE9DE8-BD8B-5850-A3BE-58D21F0030D7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ED36F6C-9A73-4397-9E91-5BA31E09488C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CF153509-62A9-2F07-8DCB-077A7831015B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B283D9E-8B0B-CF1B-EB82-99A39965728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99ACFC4-F596-BD96-3DEE-47D45EA5EA62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A5F91E2-BB4D-8A0F-FC15-6D18B8DA4EB2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013C905-F1BC-C4C5-936F-D8C8960E6228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5AAD79B-219E-3A16-C14C-4ED0780BF12A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35342FE-5D78-91C0-A538-8AE1CBAF6EB6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EE610995-CA6D-A8A0-5907-CE17BBE92057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614FEE8-CFB4-A1C5-E1F7-8B6F51CB13B2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E88BA48-9BAA-9C66-6862-7FDA117862A4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8E4FAC5-3325-E62B-16D7-AF0DBF882D97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AF9C880-969F-1941-AE09-494687C3E549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5C39ED6-7305-71E9-4BAC-5A4F29ABF8C8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64DBB75-1A54-0A4D-7D6B-19891B7F80B8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31EF886-CE97-C598-44F2-D5514DD35DC4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E57C11B-4857-7BBB-F2EC-882940A098F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8CA0BDD-FE6C-EFAE-8BFA-006DF28AC2D2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aphic 3">
            <a:extLst>
              <a:ext uri="{FF2B5EF4-FFF2-40B4-BE49-F238E27FC236}">
                <a16:creationId xmlns:a16="http://schemas.microsoft.com/office/drawing/2014/main" id="{616B6AEC-A64B-46D8-B76A-2D8F768C4221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7832463-DBEE-C5DE-3380-96144529C710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7386CCA-ADFC-0CAC-E221-33F45BF06820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17E0BB4-8D80-8883-19A7-77843AB469BE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A0A9C01-58E3-042D-E5F5-901D8630400A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E42F9BB-3893-870D-1B18-AC698940CA96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4B5CFB9-97AA-D6A4-6D57-32E7D039A9F7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E61934A-F018-CCE7-1F9F-EC5C7B9EB1B2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A1BA2FD-62DA-6CF7-CB71-0BC5D7E64C28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2B9C8B6-5B0E-E675-E2BB-C57E43104B2E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7EFFAB4-25EA-2003-45FA-6142928B8B68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C978EB0-8D1B-7A66-38D4-A7B50ACA261E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062F0E9-A186-DCA1-A9C3-56D3EE8886FA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5E8EBE-EA21-76A5-7019-BF86B3B1B4B2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20E4CAD-AABC-9DC9-A546-F12943B2DA2E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6BAC0C9-3229-9D7E-9E28-4D7F22F573B6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9BE5A50-861A-80FC-F96A-9D4C97EB7B97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DF47920-6C28-5129-CB92-EED2464F41CA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0D24E70-78BA-F06B-FFEC-B51DFF46C2A7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Graphic 3">
            <a:extLst>
              <a:ext uri="{FF2B5EF4-FFF2-40B4-BE49-F238E27FC236}">
                <a16:creationId xmlns:a16="http://schemas.microsoft.com/office/drawing/2014/main" id="{BC81807C-E6CC-6636-DA08-E7835E5E5A46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D9C1D8F-DD21-1077-4F6F-86A357E60D00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2D56816-CAB2-B846-F334-8FBDDC7117F0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1ABB630-5495-D372-B993-D31FE167B2A7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F82FE74-E2B1-544B-5616-EA8B3CE9841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760867F-DC03-02AB-7FB0-D09D14DB59A8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D88C546-CBF4-65A9-D01C-2FCBF799B906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41A44B-BCA0-D8C4-84EE-A35249CC6B4A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A834CFC-C5EC-8AED-E10A-EC1F7411D37B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180858CC-2DF4-536C-C682-FC1798D20C8E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1681D865-A7DF-FA00-597A-012363BFBFB5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5CDAE21-84A8-BDF8-F0EF-2FB22A37C56E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AB2B283-B1E2-C18A-A946-7001CA0366FE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44FD5E3-D8B8-437D-361A-C149918733B1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A2CF85A-BC47-EDF5-1769-65AD7B7C1E8E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1FABA534-09D2-9A86-587D-2B6D192157D2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89D1B4D-CBA5-8756-3795-A7EEB9F269B3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3E753DD8-87F6-CEDB-10B7-4C69F737BFB1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A746BCE-582A-ADC9-DB70-7728A4DE8A66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00C78B35-8E1E-9178-0EC5-B840A52D0A9D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0911D9F-16A0-02EF-520A-5AA7B86F63EA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2DD68EC-BBF2-7F6C-DAC8-BB03638B82AD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E76040F-10C4-301F-7C7E-2A71275CE767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47FFB13-EC40-5737-2701-5F1728F0117B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C37AB98-3719-6879-8413-9C5DA717D7B8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B71097D5-A51C-1B3D-BAF8-40070969F7CE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A539A2-91B2-FC98-102F-C982B14E292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A032C23-8F07-B504-0FC7-3C09828575A9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9C0781F-2317-B100-3C3B-0806015504C0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1932E6C6-65D4-B81A-827B-58BD6C2B90A1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290E99A-33FB-22A0-3B74-CD5A906382B5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3" name="Graphic 3">
            <a:extLst>
              <a:ext uri="{FF2B5EF4-FFF2-40B4-BE49-F238E27FC236}">
                <a16:creationId xmlns:a16="http://schemas.microsoft.com/office/drawing/2014/main" id="{55FC70A1-C969-326D-7A03-FEBF2C53B4F2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BEE2CCE-375B-0BFD-4F6E-B4153A805B98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5" name="Graphic 3">
              <a:extLst>
                <a:ext uri="{FF2B5EF4-FFF2-40B4-BE49-F238E27FC236}">
                  <a16:creationId xmlns:a16="http://schemas.microsoft.com/office/drawing/2014/main" id="{3F95D458-1453-ED32-0F40-4786758B3278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529CB81-8746-D4C8-8CFD-4119270DFB14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975FFBCE-59D3-0504-7FAF-1DD966BBEEA3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66B597F1-C666-700A-72CC-9607B5E6A904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5503D3C9-143B-CB98-695E-B1112E8F89BE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FC470D7-2BD2-75DB-5B4F-37837775E1E3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F0556F1-475C-763C-C5CF-91ED8E7B6683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EC28554B-DEAF-E4B3-1708-117B482DCAF6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259827F0-8D5D-8E6F-D100-5DF8DAAF68C0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0DAD6457-29CB-7862-11D0-1958D169EF9D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F400E835-1CDE-150C-4CF4-017CDE566211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7DB4FCA-9329-116B-AAD3-053DB711BBB0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A6A1129-8480-83AF-D987-E782F4B98D85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2FF783CB-83F0-CA1A-BC1C-A9A83B2CC63B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87642542-E1E7-ADD8-75F4-6496117C0424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FE626B3-CDF6-2DE4-049D-42441D44EE70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A1290622-DB26-F6D3-32F2-53D7BDFF6274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ACDE7E18-AB3C-CC1F-3919-CCFD5D59445C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3" name="Graphic 3">
            <a:extLst>
              <a:ext uri="{FF2B5EF4-FFF2-40B4-BE49-F238E27FC236}">
                <a16:creationId xmlns:a16="http://schemas.microsoft.com/office/drawing/2014/main" id="{B0E96FA6-D5B7-199B-468D-5BA68A878C38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302325C5-7BD6-6BC8-D1BD-EAD4FBB762AC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041E27-EB7A-D379-BB19-5D674F8FC59A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D791CF7-2EE2-A60E-CF98-935314DABF28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9A1B69C-6935-6AEC-42CD-7D6861251AF6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91459D-AEAF-CD56-86EE-5D056995A003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88C577D-680D-7F0D-4D88-ECEAB6B2011D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5F0A60B-531E-906B-24ED-75FEFCD5F8B2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1" name="TextBox 180">
            <a:extLst>
              <a:ext uri="{FF2B5EF4-FFF2-40B4-BE49-F238E27FC236}">
                <a16:creationId xmlns:a16="http://schemas.microsoft.com/office/drawing/2014/main" id="{AF7EA192-041C-0B33-4862-F2A811547C72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82" name="Picture 181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F541A2E-9AB5-6870-07DF-946BC30D2CC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317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F9B97AB-0C55-922C-6E6A-7B74AA5972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38</a:t>
            </a:fld>
            <a:endParaRPr lang="en-US" dirty="0"/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9D56161D-6C73-2EDA-ABD5-5F831F643A9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16703" y="2131173"/>
            <a:ext cx="2798906" cy="3907415"/>
          </a:xfrm>
        </p:spPr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AD21D9C9-5E12-277F-00DB-6153B760C86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272156D7-BFE2-1D12-7E17-FCB4E2028B5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9042B198-76A2-6672-549D-9878B60B3AF4}"/>
              </a:ext>
            </a:extLst>
          </p:cNvPr>
          <p:cNvSpPr/>
          <p:nvPr/>
        </p:nvSpPr>
        <p:spPr>
          <a:xfrm>
            <a:off x="4291220" y="2141005"/>
            <a:ext cx="2798906" cy="3907415"/>
          </a:xfrm>
          <a:prstGeom prst="roundRect">
            <a:avLst/>
          </a:prstGeom>
          <a:solidFill>
            <a:srgbClr val="253B50">
              <a:alpha val="6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75441281-B486-A043-5799-8E468CBE4A22}"/>
              </a:ext>
            </a:extLst>
          </p:cNvPr>
          <p:cNvSpPr/>
          <p:nvPr/>
        </p:nvSpPr>
        <p:spPr>
          <a:xfrm>
            <a:off x="865738" y="2141005"/>
            <a:ext cx="2798906" cy="3907415"/>
          </a:xfrm>
          <a:prstGeom prst="roundRect">
            <a:avLst/>
          </a:prstGeom>
          <a:solidFill>
            <a:srgbClr val="253B50">
              <a:alpha val="6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1273DF95-5E1B-F491-979B-8C1E0E933794}"/>
              </a:ext>
            </a:extLst>
          </p:cNvPr>
          <p:cNvSpPr/>
          <p:nvPr/>
        </p:nvSpPr>
        <p:spPr>
          <a:xfrm>
            <a:off x="7716703" y="2141005"/>
            <a:ext cx="2798906" cy="3907415"/>
          </a:xfrm>
          <a:prstGeom prst="roundRect">
            <a:avLst/>
          </a:prstGeom>
          <a:solidFill>
            <a:srgbClr val="253B50">
              <a:alpha val="6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15452F61-5843-E17B-E5D5-4BDD69135A06}"/>
              </a:ext>
            </a:extLst>
          </p:cNvPr>
          <p:cNvCxnSpPr>
            <a:cxnSpLocks/>
          </p:cNvCxnSpPr>
          <p:nvPr/>
        </p:nvCxnSpPr>
        <p:spPr>
          <a:xfrm>
            <a:off x="7716703" y="2998839"/>
            <a:ext cx="2798906" cy="0"/>
          </a:xfrm>
          <a:prstGeom prst="line">
            <a:avLst/>
          </a:prstGeom>
          <a:ln w="28575">
            <a:solidFill>
              <a:srgbClr val="FCC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6586334-8CA3-0F67-207F-51E282E1965A}"/>
              </a:ext>
            </a:extLst>
          </p:cNvPr>
          <p:cNvCxnSpPr>
            <a:cxnSpLocks/>
          </p:cNvCxnSpPr>
          <p:nvPr/>
        </p:nvCxnSpPr>
        <p:spPr>
          <a:xfrm>
            <a:off x="4291220" y="2998839"/>
            <a:ext cx="2798906" cy="0"/>
          </a:xfrm>
          <a:prstGeom prst="line">
            <a:avLst/>
          </a:prstGeom>
          <a:ln w="28575">
            <a:solidFill>
              <a:srgbClr val="FCC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5111D62-F775-F33B-D8F2-A9BA017167E3}"/>
              </a:ext>
            </a:extLst>
          </p:cNvPr>
          <p:cNvCxnSpPr>
            <a:cxnSpLocks/>
          </p:cNvCxnSpPr>
          <p:nvPr/>
        </p:nvCxnSpPr>
        <p:spPr>
          <a:xfrm>
            <a:off x="865738" y="2998839"/>
            <a:ext cx="2798906" cy="0"/>
          </a:xfrm>
          <a:prstGeom prst="line">
            <a:avLst/>
          </a:prstGeom>
          <a:ln w="28575">
            <a:solidFill>
              <a:srgbClr val="FCC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DC510CC6-563A-CA62-4054-5462D50EFA69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E9AF2CD-722F-4A10-0F98-7FC875962D0F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37C7AE2-928D-A29D-206C-4A91C60F9241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A426900-390F-59EE-5944-1411C332E2C2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772FC33-CEBC-24A2-BFA9-E76941B01378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CEE2F46B-2B99-AA2D-3DA8-7616D0F09D3A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E2C0E6B2-EF56-7A7E-8FAC-74A5883D79D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7B0F6B52-4D7E-7B24-936E-6C3DB5B6DFF8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0F87D64-971E-3B55-E2D5-230E69DA055E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DCED36-B840-073A-3015-0B167685896E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8695A23-A87F-E9A1-783D-2F13C3FCD2C7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0BF5A74-ED83-E63F-5127-89451A376155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434C524-FDEF-E8B1-6862-33F8B65A2C02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5" name="Graphic 3">
            <a:extLst>
              <a:ext uri="{FF2B5EF4-FFF2-40B4-BE49-F238E27FC236}">
                <a16:creationId xmlns:a16="http://schemas.microsoft.com/office/drawing/2014/main" id="{FADD4896-A76D-446D-9D38-BC7A0CA3C3F9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47DE8EF-A412-0112-AA14-5794C65523A9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" name="Graphic 3">
              <a:extLst>
                <a:ext uri="{FF2B5EF4-FFF2-40B4-BE49-F238E27FC236}">
                  <a16:creationId xmlns:a16="http://schemas.microsoft.com/office/drawing/2014/main" id="{818C3FFE-4405-6345-C211-029236B37F29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DC13ED21-6CB6-D9B9-F939-5B8EB7F6673E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54813FB2-C5E8-AB68-CA0D-938BB5645CE3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1CF4336-381F-DEB3-01B3-652A9F198AB0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8DABCAC2-BEBB-4DD6-01EE-CF2F0657EE14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911FC99A-F7FC-69DD-4B6E-D1893BAFD485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684545F-3F6F-C48E-C9AA-C2DCFD4B4CE0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49B26101-6972-E16C-4132-D33178AD5428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9D90262-2E18-C247-FDFB-A4668CFDF970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4072636-B0F0-233C-DED0-1D41E26E0A5F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E4D4030-A3B0-A859-A414-1558AC188527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2676DB4-7078-B391-B7FA-B5B9A015BB38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3CEE93F-6150-B870-845B-0108D151CDD1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C105106-7C51-B361-46AA-115E9BC02B62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F0BD6C4-4392-5820-7565-872FFC1BFC2B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B2CC5D8-34BC-3303-C325-4C00B6469559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3" name="Graphic 3">
            <a:extLst>
              <a:ext uri="{FF2B5EF4-FFF2-40B4-BE49-F238E27FC236}">
                <a16:creationId xmlns:a16="http://schemas.microsoft.com/office/drawing/2014/main" id="{295C0FFB-4592-62D2-5351-A91B8E5A664A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41E6317-2CB9-B178-F368-15D1F8D77A15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B1A3546-EA6C-EABB-6CE8-9423689A2180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5663E6C-F997-3D6F-72EB-F72278B1FDE9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FD4F9A3-0405-F6B7-EB94-4255F3367E59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C3F88CA-DABF-114E-8742-2A39E26FF9E4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FEE55FF-6844-3B0B-1A0D-B984B4E650E8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4F61E0D-3B9F-4C48-4836-A36CC822B9F3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5B99908-A4DF-C3B4-B38B-32D0BCFCFB22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D3CA9DF-5230-F137-3612-0B6F996CA0D2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D4F95A9-A5FA-4A0B-7520-672D36DCAB34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136C850-308D-4CE7-B814-DF3F8C3A8220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5553B9C-F86D-1289-8EBF-58C7B749881C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055D031-A514-E8E2-6614-137033AE8BEB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2662DA1-A1E1-252B-EC17-55D95476F617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F151A33-B87A-3CDD-BEF2-48273EBB0DDD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10C9D04-52CC-6C28-17FF-75499A4F0FB1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4CB7526-003C-46EE-5B14-136F6B6EF71D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1DB97B0-E0A7-9B09-123D-D375629CD05C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18037FC-5B5C-1750-1A36-8AF31C2B2E60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4EDE762-4BAE-B2BF-DCEB-CAC055F5E846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E87D78C-E42B-CF59-6AA8-350A3EE5DB4C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633F797-99D7-5C0C-C502-B8D010D68D54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2012EDE-72F5-67DC-E12A-C66356B91246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7DDA1C-6A33-638B-AF89-F3C339C911D0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" name="Graphic 3">
            <a:extLst>
              <a:ext uri="{FF2B5EF4-FFF2-40B4-BE49-F238E27FC236}">
                <a16:creationId xmlns:a16="http://schemas.microsoft.com/office/drawing/2014/main" id="{31990BC3-F014-1018-5EC0-63D0BF0872AE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8606D08-C539-7537-93F6-3357837A2B8F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CD2ECC1-7C92-3891-615B-C836D1F0E3A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034A08-D737-DB2D-DAA1-6FD61508EF0D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656D85E-6292-C33B-B752-2FF543295C9E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475D4FE-9C0C-32CE-ACF2-D492BD898817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2988DB2-1AA1-D929-D605-94D39F57038D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52A3B6C-8D91-CBB4-F953-3493939D1D24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66B2444-F0EB-0385-9C68-5AAB1AD63EE1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4BEF856-70D8-B2C1-9537-8EB70EA690F7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6A2F67A-DE62-3D88-C2C1-2434F4250467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B610583-503B-A046-BF50-09895983DAEA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D468356-D86C-1CBD-0C72-CAD13EB743B0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A4BC5B2-D1B7-81DD-899E-22C7B35484CB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4AA9D66-CF2A-EEE8-76C3-82185BA3C8AD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7CFAF26-0F80-D0BE-00B7-F10A800BFCD1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68560D9-6C67-8230-52A1-0B86CE11C294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C8C2739-1884-9A3D-1677-E8477D115DCD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B42F817-81CF-41B2-8FDF-F0689C20952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aphic 3">
            <a:extLst>
              <a:ext uri="{FF2B5EF4-FFF2-40B4-BE49-F238E27FC236}">
                <a16:creationId xmlns:a16="http://schemas.microsoft.com/office/drawing/2014/main" id="{FD02765A-6519-5FE4-22B4-0C8A09B51A8F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B9417DB5-9CF0-655E-B356-94B085B4372B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4CD7356-4403-649D-D54C-3ACE46845A04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0281288-7C82-3E38-E4CF-5FC31D172426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F01D645-E03B-4F33-6932-830806BD3FC3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39A45BE-70AD-F48F-28F5-B2044AFE996A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C1B9500-E5CE-4B9E-D044-F98B22D766BE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302DEAA-214C-F46F-0423-7A6920F00FEE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8BBD3B0-425C-6208-6485-4FA8348F7885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5D83603-9E82-C559-8237-08487AADCD98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3FF1FC4-735F-84C0-E5C2-6A491891E08F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65D44A3-8FC6-165E-8E78-DCED20F53CC5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620FB36-09E1-12F2-6027-A8CC8F85B1E6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51D7562-7161-4242-AA25-F6E65C6AB5F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98A06BA-6DDC-B344-9CE8-BC1240ACE70F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9D747CC4-2E5E-DD11-725A-0A55A578FA5C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B77D662-8046-2A3C-EE0F-2FAFFEBCC531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B87B73B-41F0-CB8C-2D49-5453649CBE66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702E28-41E5-200F-CA04-B5F39A6FA9C6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594480D-7AD9-026B-541A-9A87EA76FA4B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792E0FEC-EDCB-093A-0104-39472F3D3E5D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04EF0A6D-F7E3-E1B2-B975-343A91AC5B6D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3924E94-01A8-AC13-DE02-7B13A64172F2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C3F8726-E88C-5E8A-AF80-72F002627317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6B71834-4EBF-E3EA-AC01-EC1D9A171AE2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40EFFB68-8EB3-B5B2-6BA9-387605228ADC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0E7A566-5A0F-F70F-D74A-786416AAF032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11A5571-F8B4-8D4E-47D1-8D04792A0E23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D7894A47-5BC6-514B-56F3-067AB80D868B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5FC8A49-4F37-331F-CC47-350234423D19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4A657A0-E1E3-F039-5EDD-7DE8FA3FA731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" name="Graphic 3">
            <a:extLst>
              <a:ext uri="{FF2B5EF4-FFF2-40B4-BE49-F238E27FC236}">
                <a16:creationId xmlns:a16="http://schemas.microsoft.com/office/drawing/2014/main" id="{7D83DCD0-CCFE-9004-F4C8-50B1CAB7BEA6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893548FC-5554-8940-C71F-826BA5A4F0A8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0" name="Graphic 3">
              <a:extLst>
                <a:ext uri="{FF2B5EF4-FFF2-40B4-BE49-F238E27FC236}">
                  <a16:creationId xmlns:a16="http://schemas.microsoft.com/office/drawing/2014/main" id="{8C7561BD-7EFC-DCF3-613D-40400AA64704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6CB06C4-0C36-6CFB-630D-44D48C3EB08D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2D54A744-DD1B-F060-1A25-5B6E213CB226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C517C-F281-12EF-28B7-D41100B45D6A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0B2D12-022F-02E8-5520-EE59A47580CF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99EE997-E081-334A-C9D8-F15ED66F130F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D0EAA14-20C9-5D56-7E00-6431DB0BC4F7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4BE1FAFE-609F-DBBD-03DA-4355B6BD8F5A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C6A269C-68CE-6035-3388-33078A5C0AE5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B205626-A707-53DF-6E26-0E2AF1D22ACE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BAC4E11-8F18-3ACD-1101-9A82CCBF7786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BE02377-2018-38CE-C998-A84D72E62EC7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A05CB08-CAA2-7649-772B-BA21FEA775D8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CF705D0D-597F-E772-B9BA-A726310DA7C9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B9DC7A1D-4414-B1DB-B514-E6413E6BDCA3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AAAE7D7A-1C92-D74D-7361-07186A438CB8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FF4E4FA-E9A9-FA5D-AD6C-B10566E87D90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0CDC440B-8D15-7D3B-EEF3-557FE76C36A4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8" name="Graphic 3">
            <a:extLst>
              <a:ext uri="{FF2B5EF4-FFF2-40B4-BE49-F238E27FC236}">
                <a16:creationId xmlns:a16="http://schemas.microsoft.com/office/drawing/2014/main" id="{B9EAF3AA-46B8-A2B0-1FF9-7B03D29E6041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63081E1-8961-8699-CBB7-78BF01C377BD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CC7EEDAB-0424-014E-CBF5-2D51F93A9CB6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2F7AADA-5E69-B6C9-FEDD-9B8AF60E4B8A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CFA0184E-9538-2756-2643-A62367BDA54C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9FFDB7F-1BB1-FD93-1B95-D9C8CC6E3FB9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B60227B-93E4-FA95-4F4E-6C9B5871A6D4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C9D5F00-F293-2BC2-2E65-AFCF4DD1B483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6" name="TextBox 155">
            <a:extLst>
              <a:ext uri="{FF2B5EF4-FFF2-40B4-BE49-F238E27FC236}">
                <a16:creationId xmlns:a16="http://schemas.microsoft.com/office/drawing/2014/main" id="{0CF917A1-50FC-0B12-CD4E-5200CC1F262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A48412D7-CAB1-AE85-0F4F-11D3E2808ABC}"/>
              </a:ext>
            </a:extLst>
          </p:cNvPr>
          <p:cNvSpPr txBox="1"/>
          <p:nvPr/>
        </p:nvSpPr>
        <p:spPr>
          <a:xfrm>
            <a:off x="2705843" y="1439547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46E438F-2C33-F151-2B8C-AA3BCA0C0BB6}"/>
              </a:ext>
            </a:extLst>
          </p:cNvPr>
          <p:cNvSpPr txBox="1"/>
          <p:nvPr/>
        </p:nvSpPr>
        <p:spPr>
          <a:xfrm>
            <a:off x="7709854" y="2408853"/>
            <a:ext cx="27989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920C9BF8-4D51-CB6D-23FF-67BBAFA5524E}"/>
              </a:ext>
            </a:extLst>
          </p:cNvPr>
          <p:cNvSpPr txBox="1"/>
          <p:nvPr/>
        </p:nvSpPr>
        <p:spPr>
          <a:xfrm>
            <a:off x="7645229" y="3163133"/>
            <a:ext cx="2928158" cy="23314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</a:t>
            </a:r>
            <a:endParaRPr lang="en-US" sz="12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634093ED-7091-BF75-5BC0-71329247601F}"/>
              </a:ext>
            </a:extLst>
          </p:cNvPr>
          <p:cNvSpPr txBox="1"/>
          <p:nvPr/>
        </p:nvSpPr>
        <p:spPr>
          <a:xfrm>
            <a:off x="4300997" y="2470565"/>
            <a:ext cx="27989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82F5AF6A-2075-16D6-D2BE-2028538F7DD9}"/>
              </a:ext>
            </a:extLst>
          </p:cNvPr>
          <p:cNvSpPr txBox="1"/>
          <p:nvPr/>
        </p:nvSpPr>
        <p:spPr>
          <a:xfrm>
            <a:off x="4236372" y="3224845"/>
            <a:ext cx="2928158" cy="23314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</a:t>
            </a:r>
            <a:endParaRPr lang="en-US" sz="12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DD79538B-AC62-830C-B3AD-376ADA50C052}"/>
              </a:ext>
            </a:extLst>
          </p:cNvPr>
          <p:cNvSpPr txBox="1"/>
          <p:nvPr/>
        </p:nvSpPr>
        <p:spPr>
          <a:xfrm>
            <a:off x="801112" y="2486681"/>
            <a:ext cx="27989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4AC5E0AE-67AA-E568-B9BB-D4399982B0FD}"/>
              </a:ext>
            </a:extLst>
          </p:cNvPr>
          <p:cNvSpPr txBox="1"/>
          <p:nvPr/>
        </p:nvSpPr>
        <p:spPr>
          <a:xfrm>
            <a:off x="736487" y="3240961"/>
            <a:ext cx="2928158" cy="23314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</a:t>
            </a:r>
            <a:endParaRPr lang="en-US" sz="12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50710C33-2329-881D-2B06-3EAB85606603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827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57" grpId="0"/>
      <p:bldP spid="158" grpId="0"/>
      <p:bldP spid="160" grpId="0"/>
      <p:bldP spid="161" grpId="0"/>
      <p:bldP spid="162" grpId="0"/>
      <p:bldP spid="163" grpId="0"/>
      <p:bldP spid="164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995EFEE-DBE3-295B-700C-10270023F5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39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B7E447A-BB8D-D323-56EB-F518A836F1E3}"/>
              </a:ext>
            </a:extLst>
          </p:cNvPr>
          <p:cNvGrpSpPr/>
          <p:nvPr/>
        </p:nvGrpSpPr>
        <p:grpSpPr>
          <a:xfrm>
            <a:off x="344691" y="1906348"/>
            <a:ext cx="6415006" cy="2887244"/>
            <a:chOff x="2052946" y="1751817"/>
            <a:chExt cx="7234238" cy="3255963"/>
          </a:xfrm>
          <a:solidFill>
            <a:srgbClr val="253B50"/>
          </a:solidFill>
        </p:grpSpPr>
        <p:sp>
          <p:nvSpPr>
            <p:cNvPr id="4" name="Freeform 206">
              <a:extLst>
                <a:ext uri="{FF2B5EF4-FFF2-40B4-BE49-F238E27FC236}">
                  <a16:creationId xmlns:a16="http://schemas.microsoft.com/office/drawing/2014/main" id="{65EF8F03-9D97-989B-75E2-6E86F82C1B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0059" y="2053442"/>
              <a:ext cx="1127125" cy="768350"/>
            </a:xfrm>
            <a:custGeom>
              <a:avLst/>
              <a:gdLst>
                <a:gd name="T0" fmla="*/ 175 w 300"/>
                <a:gd name="T1" fmla="*/ 13 h 204"/>
                <a:gd name="T2" fmla="*/ 178 w 300"/>
                <a:gd name="T3" fmla="*/ 21 h 204"/>
                <a:gd name="T4" fmla="*/ 199 w 300"/>
                <a:gd name="T5" fmla="*/ 28 h 204"/>
                <a:gd name="T6" fmla="*/ 216 w 300"/>
                <a:gd name="T7" fmla="*/ 31 h 204"/>
                <a:gd name="T8" fmla="*/ 234 w 300"/>
                <a:gd name="T9" fmla="*/ 29 h 204"/>
                <a:gd name="T10" fmla="*/ 252 w 300"/>
                <a:gd name="T11" fmla="*/ 34 h 204"/>
                <a:gd name="T12" fmla="*/ 275 w 300"/>
                <a:gd name="T13" fmla="*/ 38 h 204"/>
                <a:gd name="T14" fmla="*/ 272 w 300"/>
                <a:gd name="T15" fmla="*/ 50 h 204"/>
                <a:gd name="T16" fmla="*/ 260 w 300"/>
                <a:gd name="T17" fmla="*/ 64 h 204"/>
                <a:gd name="T18" fmla="*/ 239 w 300"/>
                <a:gd name="T19" fmla="*/ 71 h 204"/>
                <a:gd name="T20" fmla="*/ 230 w 300"/>
                <a:gd name="T21" fmla="*/ 80 h 204"/>
                <a:gd name="T22" fmla="*/ 225 w 300"/>
                <a:gd name="T23" fmla="*/ 86 h 204"/>
                <a:gd name="T24" fmla="*/ 216 w 300"/>
                <a:gd name="T25" fmla="*/ 95 h 204"/>
                <a:gd name="T26" fmla="*/ 199 w 300"/>
                <a:gd name="T27" fmla="*/ 115 h 204"/>
                <a:gd name="T28" fmla="*/ 208 w 300"/>
                <a:gd name="T29" fmla="*/ 127 h 204"/>
                <a:gd name="T30" fmla="*/ 201 w 300"/>
                <a:gd name="T31" fmla="*/ 141 h 204"/>
                <a:gd name="T32" fmla="*/ 192 w 300"/>
                <a:gd name="T33" fmla="*/ 162 h 204"/>
                <a:gd name="T34" fmla="*/ 184 w 300"/>
                <a:gd name="T35" fmla="*/ 167 h 204"/>
                <a:gd name="T36" fmla="*/ 164 w 300"/>
                <a:gd name="T37" fmla="*/ 186 h 204"/>
                <a:gd name="T38" fmla="*/ 152 w 300"/>
                <a:gd name="T39" fmla="*/ 184 h 204"/>
                <a:gd name="T40" fmla="*/ 140 w 300"/>
                <a:gd name="T41" fmla="*/ 184 h 204"/>
                <a:gd name="T42" fmla="*/ 121 w 300"/>
                <a:gd name="T43" fmla="*/ 183 h 204"/>
                <a:gd name="T44" fmla="*/ 101 w 300"/>
                <a:gd name="T45" fmla="*/ 193 h 204"/>
                <a:gd name="T46" fmla="*/ 89 w 300"/>
                <a:gd name="T47" fmla="*/ 200 h 204"/>
                <a:gd name="T48" fmla="*/ 66 w 300"/>
                <a:gd name="T49" fmla="*/ 195 h 204"/>
                <a:gd name="T50" fmla="*/ 52 w 300"/>
                <a:gd name="T51" fmla="*/ 175 h 204"/>
                <a:gd name="T52" fmla="*/ 41 w 300"/>
                <a:gd name="T53" fmla="*/ 168 h 204"/>
                <a:gd name="T54" fmla="*/ 49 w 300"/>
                <a:gd name="T55" fmla="*/ 149 h 204"/>
                <a:gd name="T56" fmla="*/ 41 w 300"/>
                <a:gd name="T57" fmla="*/ 139 h 204"/>
                <a:gd name="T58" fmla="*/ 43 w 300"/>
                <a:gd name="T59" fmla="*/ 120 h 204"/>
                <a:gd name="T60" fmla="*/ 47 w 300"/>
                <a:gd name="T61" fmla="*/ 108 h 204"/>
                <a:gd name="T62" fmla="*/ 54 w 300"/>
                <a:gd name="T63" fmla="*/ 92 h 204"/>
                <a:gd name="T64" fmla="*/ 63 w 300"/>
                <a:gd name="T65" fmla="*/ 65 h 204"/>
                <a:gd name="T66" fmla="*/ 63 w 300"/>
                <a:gd name="T67" fmla="*/ 54 h 204"/>
                <a:gd name="T68" fmla="*/ 46 w 300"/>
                <a:gd name="T69" fmla="*/ 51 h 204"/>
                <a:gd name="T70" fmla="*/ 22 w 300"/>
                <a:gd name="T71" fmla="*/ 49 h 204"/>
                <a:gd name="T72" fmla="*/ 8 w 300"/>
                <a:gd name="T73" fmla="*/ 45 h 204"/>
                <a:gd name="T74" fmla="*/ 10 w 300"/>
                <a:gd name="T75" fmla="*/ 39 h 204"/>
                <a:gd name="T76" fmla="*/ 12 w 300"/>
                <a:gd name="T77" fmla="*/ 30 h 204"/>
                <a:gd name="T78" fmla="*/ 7 w 300"/>
                <a:gd name="T79" fmla="*/ 26 h 204"/>
                <a:gd name="T80" fmla="*/ 3 w 300"/>
                <a:gd name="T81" fmla="*/ 24 h 204"/>
                <a:gd name="T82" fmla="*/ 12 w 300"/>
                <a:gd name="T83" fmla="*/ 12 h 204"/>
                <a:gd name="T84" fmla="*/ 26 w 300"/>
                <a:gd name="T85" fmla="*/ 10 h 204"/>
                <a:gd name="T86" fmla="*/ 32 w 300"/>
                <a:gd name="T87" fmla="*/ 0 h 204"/>
                <a:gd name="T88" fmla="*/ 43 w 300"/>
                <a:gd name="T89" fmla="*/ 1 h 204"/>
                <a:gd name="T90" fmla="*/ 57 w 300"/>
                <a:gd name="T91" fmla="*/ 3 h 204"/>
                <a:gd name="T92" fmla="*/ 77 w 300"/>
                <a:gd name="T93" fmla="*/ 1 h 204"/>
                <a:gd name="T94" fmla="*/ 102 w 300"/>
                <a:gd name="T95" fmla="*/ 9 h 204"/>
                <a:gd name="T96" fmla="*/ 130 w 300"/>
                <a:gd name="T97" fmla="*/ 6 h 204"/>
                <a:gd name="T98" fmla="*/ 145 w 300"/>
                <a:gd name="T99" fmla="*/ 8 h 204"/>
                <a:gd name="T100" fmla="*/ 164 w 300"/>
                <a:gd name="T101" fmla="*/ 11 h 204"/>
                <a:gd name="T102" fmla="*/ 287 w 300"/>
                <a:gd name="T103" fmla="*/ 106 h 204"/>
                <a:gd name="T104" fmla="*/ 300 w 300"/>
                <a:gd name="T105" fmla="*/ 106 h 204"/>
                <a:gd name="T106" fmla="*/ 287 w 300"/>
                <a:gd name="T107" fmla="*/ 106 h 204"/>
                <a:gd name="T108" fmla="*/ 280 w 300"/>
                <a:gd name="T109" fmla="*/ 110 h 204"/>
                <a:gd name="T110" fmla="*/ 265 w 300"/>
                <a:gd name="T111" fmla="*/ 112 h 204"/>
                <a:gd name="T112" fmla="*/ 273 w 300"/>
                <a:gd name="T113" fmla="*/ 120 h 204"/>
                <a:gd name="T114" fmla="*/ 249 w 300"/>
                <a:gd name="T115" fmla="*/ 129 h 204"/>
                <a:gd name="T116" fmla="*/ 240 w 300"/>
                <a:gd name="T117" fmla="*/ 13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0" h="204">
                  <a:moveTo>
                    <a:pt x="170" y="10"/>
                  </a:moveTo>
                  <a:cubicBezTo>
                    <a:pt x="174" y="12"/>
                    <a:pt x="174" y="12"/>
                    <a:pt x="174" y="12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95" y="24"/>
                    <a:pt x="195" y="24"/>
                    <a:pt x="195" y="24"/>
                  </a:cubicBezTo>
                  <a:cubicBezTo>
                    <a:pt x="199" y="28"/>
                    <a:pt x="199" y="28"/>
                    <a:pt x="199" y="28"/>
                  </a:cubicBezTo>
                  <a:cubicBezTo>
                    <a:pt x="204" y="26"/>
                    <a:pt x="204" y="26"/>
                    <a:pt x="204" y="26"/>
                  </a:cubicBezTo>
                  <a:cubicBezTo>
                    <a:pt x="209" y="31"/>
                    <a:pt x="209" y="31"/>
                    <a:pt x="209" y="31"/>
                  </a:cubicBezTo>
                  <a:cubicBezTo>
                    <a:pt x="216" y="31"/>
                    <a:pt x="216" y="31"/>
                    <a:pt x="216" y="31"/>
                  </a:cubicBezTo>
                  <a:cubicBezTo>
                    <a:pt x="219" y="33"/>
                    <a:pt x="219" y="33"/>
                    <a:pt x="219" y="33"/>
                  </a:cubicBezTo>
                  <a:cubicBezTo>
                    <a:pt x="223" y="29"/>
                    <a:pt x="223" y="29"/>
                    <a:pt x="223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52" y="34"/>
                    <a:pt x="252" y="34"/>
                    <a:pt x="252" y="34"/>
                  </a:cubicBezTo>
                  <a:cubicBezTo>
                    <a:pt x="264" y="33"/>
                    <a:pt x="264" y="33"/>
                    <a:pt x="264" y="33"/>
                  </a:cubicBezTo>
                  <a:cubicBezTo>
                    <a:pt x="272" y="37"/>
                    <a:pt x="272" y="37"/>
                    <a:pt x="272" y="37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2" y="50"/>
                    <a:pt x="272" y="50"/>
                    <a:pt x="272" y="50"/>
                  </a:cubicBezTo>
                  <a:cubicBezTo>
                    <a:pt x="272" y="55"/>
                    <a:pt x="272" y="55"/>
                    <a:pt x="272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60" y="64"/>
                    <a:pt x="260" y="64"/>
                    <a:pt x="260" y="64"/>
                  </a:cubicBezTo>
                  <a:cubicBezTo>
                    <a:pt x="260" y="64"/>
                    <a:pt x="257" y="69"/>
                    <a:pt x="256" y="69"/>
                  </a:cubicBezTo>
                  <a:cubicBezTo>
                    <a:pt x="256" y="69"/>
                    <a:pt x="248" y="72"/>
                    <a:pt x="248" y="72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33" y="75"/>
                    <a:pt x="233" y="75"/>
                    <a:pt x="233" y="75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26" y="87"/>
                    <a:pt x="226" y="87"/>
                    <a:pt x="226" y="87"/>
                  </a:cubicBezTo>
                  <a:cubicBezTo>
                    <a:pt x="225" y="86"/>
                    <a:pt x="225" y="86"/>
                    <a:pt x="225" y="86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23" y="85"/>
                    <a:pt x="223" y="85"/>
                    <a:pt x="223" y="85"/>
                  </a:cubicBezTo>
                  <a:cubicBezTo>
                    <a:pt x="216" y="95"/>
                    <a:pt x="216" y="95"/>
                    <a:pt x="216" y="95"/>
                  </a:cubicBezTo>
                  <a:cubicBezTo>
                    <a:pt x="211" y="98"/>
                    <a:pt x="211" y="98"/>
                    <a:pt x="211" y="9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199" y="115"/>
                    <a:pt x="199" y="115"/>
                    <a:pt x="199" y="115"/>
                  </a:cubicBezTo>
                  <a:cubicBezTo>
                    <a:pt x="203" y="121"/>
                    <a:pt x="203" y="121"/>
                    <a:pt x="203" y="121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8" y="127"/>
                    <a:pt x="208" y="127"/>
                    <a:pt x="208" y="127"/>
                  </a:cubicBezTo>
                  <a:cubicBezTo>
                    <a:pt x="214" y="135"/>
                    <a:pt x="214" y="135"/>
                    <a:pt x="214" y="135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1" y="141"/>
                    <a:pt x="201" y="141"/>
                    <a:pt x="201" y="141"/>
                  </a:cubicBezTo>
                  <a:cubicBezTo>
                    <a:pt x="201" y="146"/>
                    <a:pt x="201" y="146"/>
                    <a:pt x="201" y="146"/>
                  </a:cubicBezTo>
                  <a:cubicBezTo>
                    <a:pt x="193" y="156"/>
                    <a:pt x="193" y="156"/>
                    <a:pt x="193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4" y="164"/>
                    <a:pt x="194" y="164"/>
                    <a:pt x="194" y="164"/>
                  </a:cubicBezTo>
                  <a:cubicBezTo>
                    <a:pt x="192" y="167"/>
                    <a:pt x="192" y="167"/>
                    <a:pt x="192" y="167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69" y="174"/>
                    <a:pt x="169" y="174"/>
                    <a:pt x="169" y="174"/>
                  </a:cubicBezTo>
                  <a:cubicBezTo>
                    <a:pt x="169" y="178"/>
                    <a:pt x="169" y="178"/>
                    <a:pt x="169" y="178"/>
                  </a:cubicBezTo>
                  <a:cubicBezTo>
                    <a:pt x="164" y="186"/>
                    <a:pt x="164" y="186"/>
                    <a:pt x="164" y="186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54" y="181"/>
                    <a:pt x="154" y="181"/>
                    <a:pt x="154" y="181"/>
                  </a:cubicBezTo>
                  <a:cubicBezTo>
                    <a:pt x="152" y="184"/>
                    <a:pt x="152" y="184"/>
                    <a:pt x="152" y="184"/>
                  </a:cubicBezTo>
                  <a:cubicBezTo>
                    <a:pt x="148" y="187"/>
                    <a:pt x="148" y="187"/>
                    <a:pt x="148" y="187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40" y="184"/>
                    <a:pt x="140" y="184"/>
                    <a:pt x="140" y="184"/>
                  </a:cubicBezTo>
                  <a:cubicBezTo>
                    <a:pt x="138" y="186"/>
                    <a:pt x="138" y="186"/>
                    <a:pt x="138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21" y="183"/>
                    <a:pt x="121" y="183"/>
                    <a:pt x="121" y="183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09" y="186"/>
                    <a:pt x="109" y="186"/>
                    <a:pt x="109" y="186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92" y="194"/>
                    <a:pt x="92" y="194"/>
                    <a:pt x="92" y="194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82" y="204"/>
                    <a:pt x="82" y="204"/>
                    <a:pt x="82" y="204"/>
                  </a:cubicBezTo>
                  <a:cubicBezTo>
                    <a:pt x="74" y="203"/>
                    <a:pt x="74" y="203"/>
                    <a:pt x="74" y="203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70" y="10"/>
                    <a:pt x="170" y="10"/>
                    <a:pt x="170" y="10"/>
                  </a:cubicBezTo>
                  <a:close/>
                  <a:moveTo>
                    <a:pt x="287" y="106"/>
                  </a:moveTo>
                  <a:cubicBezTo>
                    <a:pt x="295" y="106"/>
                    <a:pt x="295" y="106"/>
                    <a:pt x="295" y="106"/>
                  </a:cubicBezTo>
                  <a:cubicBezTo>
                    <a:pt x="298" y="108"/>
                    <a:pt x="298" y="108"/>
                    <a:pt x="298" y="108"/>
                  </a:cubicBezTo>
                  <a:cubicBezTo>
                    <a:pt x="300" y="106"/>
                    <a:pt x="300" y="106"/>
                    <a:pt x="300" y="106"/>
                  </a:cubicBezTo>
                  <a:cubicBezTo>
                    <a:pt x="295" y="101"/>
                    <a:pt x="295" y="101"/>
                    <a:pt x="295" y="101"/>
                  </a:cubicBezTo>
                  <a:cubicBezTo>
                    <a:pt x="288" y="103"/>
                    <a:pt x="288" y="103"/>
                    <a:pt x="288" y="103"/>
                  </a:cubicBezTo>
                  <a:cubicBezTo>
                    <a:pt x="287" y="106"/>
                    <a:pt x="287" y="106"/>
                    <a:pt x="287" y="106"/>
                  </a:cubicBezTo>
                  <a:close/>
                  <a:moveTo>
                    <a:pt x="273" y="120"/>
                  </a:moveTo>
                  <a:cubicBezTo>
                    <a:pt x="275" y="114"/>
                    <a:pt x="275" y="114"/>
                    <a:pt x="275" y="114"/>
                  </a:cubicBezTo>
                  <a:cubicBezTo>
                    <a:pt x="280" y="110"/>
                    <a:pt x="280" y="110"/>
                    <a:pt x="280" y="110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0" y="109"/>
                    <a:pt x="270" y="109"/>
                    <a:pt x="270" y="109"/>
                  </a:cubicBezTo>
                  <a:cubicBezTo>
                    <a:pt x="265" y="112"/>
                    <a:pt x="265" y="112"/>
                    <a:pt x="265" y="112"/>
                  </a:cubicBezTo>
                  <a:cubicBezTo>
                    <a:pt x="264" y="116"/>
                    <a:pt x="264" y="116"/>
                    <a:pt x="264" y="116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73" y="120"/>
                    <a:pt x="273" y="120"/>
                    <a:pt x="273" y="120"/>
                  </a:cubicBezTo>
                  <a:close/>
                  <a:moveTo>
                    <a:pt x="243" y="135"/>
                  </a:moveTo>
                  <a:cubicBezTo>
                    <a:pt x="246" y="131"/>
                    <a:pt x="246" y="131"/>
                    <a:pt x="246" y="131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7" y="126"/>
                    <a:pt x="247" y="126"/>
                    <a:pt x="247" y="126"/>
                  </a:cubicBezTo>
                  <a:cubicBezTo>
                    <a:pt x="241" y="128"/>
                    <a:pt x="241" y="128"/>
                    <a:pt x="241" y="128"/>
                  </a:cubicBezTo>
                  <a:cubicBezTo>
                    <a:pt x="240" y="132"/>
                    <a:pt x="240" y="132"/>
                    <a:pt x="240" y="132"/>
                  </a:cubicBezTo>
                  <a:lnTo>
                    <a:pt x="243" y="1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B969E1A6-6A4E-B029-49A7-0834AA60E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2946" y="1751817"/>
              <a:ext cx="6186488" cy="3255963"/>
              <a:chOff x="792" y="1298"/>
              <a:chExt cx="3897" cy="2051"/>
            </a:xfrm>
            <a:grpFill/>
          </p:grpSpPr>
          <p:sp>
            <p:nvSpPr>
              <p:cNvPr id="71" name="Freeform 75">
                <a:extLst>
                  <a:ext uri="{FF2B5EF4-FFF2-40B4-BE49-F238E27FC236}">
                    <a16:creationId xmlns:a16="http://schemas.microsoft.com/office/drawing/2014/main" id="{4AB26CE5-0FC2-4B3D-FAEC-F7DD093F79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4" y="2026"/>
                <a:ext cx="147" cy="123"/>
              </a:xfrm>
              <a:custGeom>
                <a:avLst/>
                <a:gdLst>
                  <a:gd name="T0" fmla="*/ 116 w 147"/>
                  <a:gd name="T1" fmla="*/ 59 h 123"/>
                  <a:gd name="T2" fmla="*/ 107 w 147"/>
                  <a:gd name="T3" fmla="*/ 64 h 123"/>
                  <a:gd name="T4" fmla="*/ 109 w 147"/>
                  <a:gd name="T5" fmla="*/ 57 h 123"/>
                  <a:gd name="T6" fmla="*/ 119 w 147"/>
                  <a:gd name="T7" fmla="*/ 47 h 123"/>
                  <a:gd name="T8" fmla="*/ 123 w 147"/>
                  <a:gd name="T9" fmla="*/ 45 h 123"/>
                  <a:gd name="T10" fmla="*/ 126 w 147"/>
                  <a:gd name="T11" fmla="*/ 36 h 123"/>
                  <a:gd name="T12" fmla="*/ 128 w 147"/>
                  <a:gd name="T13" fmla="*/ 26 h 123"/>
                  <a:gd name="T14" fmla="*/ 119 w 147"/>
                  <a:gd name="T15" fmla="*/ 24 h 123"/>
                  <a:gd name="T16" fmla="*/ 109 w 147"/>
                  <a:gd name="T17" fmla="*/ 21 h 123"/>
                  <a:gd name="T18" fmla="*/ 102 w 147"/>
                  <a:gd name="T19" fmla="*/ 17 h 123"/>
                  <a:gd name="T20" fmla="*/ 93 w 147"/>
                  <a:gd name="T21" fmla="*/ 14 h 123"/>
                  <a:gd name="T22" fmla="*/ 86 w 147"/>
                  <a:gd name="T23" fmla="*/ 10 h 123"/>
                  <a:gd name="T24" fmla="*/ 78 w 147"/>
                  <a:gd name="T25" fmla="*/ 0 h 123"/>
                  <a:gd name="T26" fmla="*/ 67 w 147"/>
                  <a:gd name="T27" fmla="*/ 2 h 123"/>
                  <a:gd name="T28" fmla="*/ 64 w 147"/>
                  <a:gd name="T29" fmla="*/ 14 h 123"/>
                  <a:gd name="T30" fmla="*/ 50 w 147"/>
                  <a:gd name="T31" fmla="*/ 19 h 123"/>
                  <a:gd name="T32" fmla="*/ 43 w 147"/>
                  <a:gd name="T33" fmla="*/ 21 h 123"/>
                  <a:gd name="T34" fmla="*/ 38 w 147"/>
                  <a:gd name="T35" fmla="*/ 19 h 123"/>
                  <a:gd name="T36" fmla="*/ 31 w 147"/>
                  <a:gd name="T37" fmla="*/ 19 h 123"/>
                  <a:gd name="T38" fmla="*/ 33 w 147"/>
                  <a:gd name="T39" fmla="*/ 29 h 123"/>
                  <a:gd name="T40" fmla="*/ 29 w 147"/>
                  <a:gd name="T41" fmla="*/ 31 h 123"/>
                  <a:gd name="T42" fmla="*/ 17 w 147"/>
                  <a:gd name="T43" fmla="*/ 29 h 123"/>
                  <a:gd name="T44" fmla="*/ 10 w 147"/>
                  <a:gd name="T45" fmla="*/ 31 h 123"/>
                  <a:gd name="T46" fmla="*/ 3 w 147"/>
                  <a:gd name="T47" fmla="*/ 36 h 123"/>
                  <a:gd name="T48" fmla="*/ 3 w 147"/>
                  <a:gd name="T49" fmla="*/ 36 h 123"/>
                  <a:gd name="T50" fmla="*/ 5 w 147"/>
                  <a:gd name="T51" fmla="*/ 38 h 123"/>
                  <a:gd name="T52" fmla="*/ 5 w 147"/>
                  <a:gd name="T53" fmla="*/ 43 h 123"/>
                  <a:gd name="T54" fmla="*/ 15 w 147"/>
                  <a:gd name="T55" fmla="*/ 45 h 123"/>
                  <a:gd name="T56" fmla="*/ 22 w 147"/>
                  <a:gd name="T57" fmla="*/ 45 h 123"/>
                  <a:gd name="T58" fmla="*/ 24 w 147"/>
                  <a:gd name="T59" fmla="*/ 50 h 123"/>
                  <a:gd name="T60" fmla="*/ 31 w 147"/>
                  <a:gd name="T61" fmla="*/ 50 h 123"/>
                  <a:gd name="T62" fmla="*/ 29 w 147"/>
                  <a:gd name="T63" fmla="*/ 55 h 123"/>
                  <a:gd name="T64" fmla="*/ 38 w 147"/>
                  <a:gd name="T65" fmla="*/ 62 h 123"/>
                  <a:gd name="T66" fmla="*/ 38 w 147"/>
                  <a:gd name="T67" fmla="*/ 69 h 123"/>
                  <a:gd name="T68" fmla="*/ 41 w 147"/>
                  <a:gd name="T69" fmla="*/ 74 h 123"/>
                  <a:gd name="T70" fmla="*/ 38 w 147"/>
                  <a:gd name="T71" fmla="*/ 83 h 123"/>
                  <a:gd name="T72" fmla="*/ 33 w 147"/>
                  <a:gd name="T73" fmla="*/ 100 h 123"/>
                  <a:gd name="T74" fmla="*/ 38 w 147"/>
                  <a:gd name="T75" fmla="*/ 102 h 123"/>
                  <a:gd name="T76" fmla="*/ 55 w 147"/>
                  <a:gd name="T77" fmla="*/ 107 h 123"/>
                  <a:gd name="T78" fmla="*/ 67 w 147"/>
                  <a:gd name="T79" fmla="*/ 107 h 123"/>
                  <a:gd name="T80" fmla="*/ 81 w 147"/>
                  <a:gd name="T81" fmla="*/ 109 h 123"/>
                  <a:gd name="T82" fmla="*/ 88 w 147"/>
                  <a:gd name="T83" fmla="*/ 95 h 123"/>
                  <a:gd name="T84" fmla="*/ 97 w 147"/>
                  <a:gd name="T85" fmla="*/ 100 h 123"/>
                  <a:gd name="T86" fmla="*/ 114 w 147"/>
                  <a:gd name="T87" fmla="*/ 102 h 123"/>
                  <a:gd name="T88" fmla="*/ 126 w 147"/>
                  <a:gd name="T89" fmla="*/ 93 h 123"/>
                  <a:gd name="T90" fmla="*/ 119 w 147"/>
                  <a:gd name="T91" fmla="*/ 81 h 123"/>
                  <a:gd name="T92" fmla="*/ 119 w 147"/>
                  <a:gd name="T93" fmla="*/ 71 h 123"/>
                  <a:gd name="T94" fmla="*/ 145 w 147"/>
                  <a:gd name="T95" fmla="*/ 123 h 123"/>
                  <a:gd name="T96" fmla="*/ 140 w 147"/>
                  <a:gd name="T97" fmla="*/ 119 h 123"/>
                  <a:gd name="T98" fmla="*/ 138 w 147"/>
                  <a:gd name="T99" fmla="*/ 116 h 123"/>
                  <a:gd name="T100" fmla="*/ 138 w 147"/>
                  <a:gd name="T101" fmla="*/ 111 h 123"/>
                  <a:gd name="T102" fmla="*/ 145 w 147"/>
                  <a:gd name="T103" fmla="*/ 107 h 123"/>
                  <a:gd name="T104" fmla="*/ 147 w 147"/>
                  <a:gd name="T105" fmla="*/ 102 h 123"/>
                  <a:gd name="T106" fmla="*/ 147 w 147"/>
                  <a:gd name="T107" fmla="*/ 11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7" h="123">
                    <a:moveTo>
                      <a:pt x="121" y="66"/>
                    </a:moveTo>
                    <a:lnTo>
                      <a:pt x="119" y="64"/>
                    </a:lnTo>
                    <a:lnTo>
                      <a:pt x="119" y="64"/>
                    </a:lnTo>
                    <a:lnTo>
                      <a:pt x="119" y="62"/>
                    </a:lnTo>
                    <a:lnTo>
                      <a:pt x="116" y="59"/>
                    </a:lnTo>
                    <a:lnTo>
                      <a:pt x="114" y="59"/>
                    </a:lnTo>
                    <a:lnTo>
                      <a:pt x="112" y="62"/>
                    </a:lnTo>
                    <a:lnTo>
                      <a:pt x="112" y="64"/>
                    </a:lnTo>
                    <a:lnTo>
                      <a:pt x="109" y="64"/>
                    </a:lnTo>
                    <a:lnTo>
                      <a:pt x="107" y="64"/>
                    </a:lnTo>
                    <a:lnTo>
                      <a:pt x="107" y="62"/>
                    </a:lnTo>
                    <a:lnTo>
                      <a:pt x="109" y="62"/>
                    </a:lnTo>
                    <a:lnTo>
                      <a:pt x="109" y="62"/>
                    </a:lnTo>
                    <a:lnTo>
                      <a:pt x="109" y="59"/>
                    </a:lnTo>
                    <a:lnTo>
                      <a:pt x="109" y="57"/>
                    </a:lnTo>
                    <a:lnTo>
                      <a:pt x="114" y="52"/>
                    </a:lnTo>
                    <a:lnTo>
                      <a:pt x="114" y="52"/>
                    </a:lnTo>
                    <a:lnTo>
                      <a:pt x="116" y="50"/>
                    </a:lnTo>
                    <a:lnTo>
                      <a:pt x="119" y="50"/>
                    </a:lnTo>
                    <a:lnTo>
                      <a:pt x="119" y="47"/>
                    </a:lnTo>
                    <a:lnTo>
                      <a:pt x="116" y="45"/>
                    </a:lnTo>
                    <a:lnTo>
                      <a:pt x="119" y="45"/>
                    </a:lnTo>
                    <a:lnTo>
                      <a:pt x="121" y="45"/>
                    </a:lnTo>
                    <a:lnTo>
                      <a:pt x="121" y="45"/>
                    </a:lnTo>
                    <a:lnTo>
                      <a:pt x="123" y="45"/>
                    </a:lnTo>
                    <a:lnTo>
                      <a:pt x="126" y="45"/>
                    </a:lnTo>
                    <a:lnTo>
                      <a:pt x="126" y="43"/>
                    </a:lnTo>
                    <a:lnTo>
                      <a:pt x="123" y="40"/>
                    </a:lnTo>
                    <a:lnTo>
                      <a:pt x="123" y="38"/>
                    </a:lnTo>
                    <a:lnTo>
                      <a:pt x="126" y="36"/>
                    </a:lnTo>
                    <a:lnTo>
                      <a:pt x="126" y="33"/>
                    </a:lnTo>
                    <a:lnTo>
                      <a:pt x="126" y="31"/>
                    </a:lnTo>
                    <a:lnTo>
                      <a:pt x="128" y="29"/>
                    </a:lnTo>
                    <a:lnTo>
                      <a:pt x="130" y="26"/>
                    </a:lnTo>
                    <a:lnTo>
                      <a:pt x="128" y="26"/>
                    </a:lnTo>
                    <a:lnTo>
                      <a:pt x="126" y="26"/>
                    </a:lnTo>
                    <a:lnTo>
                      <a:pt x="123" y="24"/>
                    </a:lnTo>
                    <a:lnTo>
                      <a:pt x="121" y="24"/>
                    </a:lnTo>
                    <a:lnTo>
                      <a:pt x="119" y="24"/>
                    </a:lnTo>
                    <a:lnTo>
                      <a:pt x="119" y="24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1"/>
                    </a:lnTo>
                    <a:lnTo>
                      <a:pt x="112" y="21"/>
                    </a:lnTo>
                    <a:lnTo>
                      <a:pt x="109" y="21"/>
                    </a:lnTo>
                    <a:lnTo>
                      <a:pt x="107" y="21"/>
                    </a:lnTo>
                    <a:lnTo>
                      <a:pt x="107" y="19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102" y="17"/>
                    </a:lnTo>
                    <a:lnTo>
                      <a:pt x="100" y="17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0" y="14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3" y="10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78" y="5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67" y="2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7" y="10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59" y="14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7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8" y="24"/>
                    </a:lnTo>
                    <a:lnTo>
                      <a:pt x="43" y="21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38" y="21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6" y="17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3" y="24"/>
                    </a:lnTo>
                    <a:lnTo>
                      <a:pt x="33" y="26"/>
                    </a:lnTo>
                    <a:lnTo>
                      <a:pt x="33" y="26"/>
                    </a:lnTo>
                    <a:lnTo>
                      <a:pt x="33" y="29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3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3" y="33"/>
                    </a:lnTo>
                    <a:lnTo>
                      <a:pt x="0" y="33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5" y="43"/>
                    </a:lnTo>
                    <a:lnTo>
                      <a:pt x="5" y="43"/>
                    </a:lnTo>
                    <a:lnTo>
                      <a:pt x="7" y="40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9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7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9" y="47"/>
                    </a:lnTo>
                    <a:lnTo>
                      <a:pt x="31" y="50"/>
                    </a:lnTo>
                    <a:lnTo>
                      <a:pt x="33" y="50"/>
                    </a:lnTo>
                    <a:lnTo>
                      <a:pt x="31" y="50"/>
                    </a:lnTo>
                    <a:lnTo>
                      <a:pt x="29" y="50"/>
                    </a:lnTo>
                    <a:lnTo>
                      <a:pt x="26" y="52"/>
                    </a:lnTo>
                    <a:lnTo>
                      <a:pt x="29" y="52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7"/>
                    </a:lnTo>
                    <a:lnTo>
                      <a:pt x="33" y="59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43" y="71"/>
                    </a:lnTo>
                    <a:lnTo>
                      <a:pt x="45" y="78"/>
                    </a:lnTo>
                    <a:lnTo>
                      <a:pt x="43" y="76"/>
                    </a:lnTo>
                    <a:lnTo>
                      <a:pt x="41" y="74"/>
                    </a:lnTo>
                    <a:lnTo>
                      <a:pt x="41" y="71"/>
                    </a:lnTo>
                    <a:lnTo>
                      <a:pt x="38" y="74"/>
                    </a:lnTo>
                    <a:lnTo>
                      <a:pt x="38" y="78"/>
                    </a:lnTo>
                    <a:lnTo>
                      <a:pt x="38" y="81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8" y="90"/>
                    </a:lnTo>
                    <a:lnTo>
                      <a:pt x="36" y="97"/>
                    </a:lnTo>
                    <a:lnTo>
                      <a:pt x="33" y="97"/>
                    </a:lnTo>
                    <a:lnTo>
                      <a:pt x="33" y="100"/>
                    </a:lnTo>
                    <a:lnTo>
                      <a:pt x="33" y="100"/>
                    </a:lnTo>
                    <a:lnTo>
                      <a:pt x="36" y="100"/>
                    </a:lnTo>
                    <a:lnTo>
                      <a:pt x="36" y="102"/>
                    </a:lnTo>
                    <a:lnTo>
                      <a:pt x="36" y="104"/>
                    </a:lnTo>
                    <a:lnTo>
                      <a:pt x="38" y="102"/>
                    </a:lnTo>
                    <a:lnTo>
                      <a:pt x="43" y="104"/>
                    </a:lnTo>
                    <a:lnTo>
                      <a:pt x="45" y="107"/>
                    </a:lnTo>
                    <a:lnTo>
                      <a:pt x="48" y="107"/>
                    </a:lnTo>
                    <a:lnTo>
                      <a:pt x="50" y="109"/>
                    </a:lnTo>
                    <a:lnTo>
                      <a:pt x="55" y="107"/>
                    </a:lnTo>
                    <a:lnTo>
                      <a:pt x="55" y="109"/>
                    </a:lnTo>
                    <a:lnTo>
                      <a:pt x="57" y="107"/>
                    </a:lnTo>
                    <a:lnTo>
                      <a:pt x="62" y="107"/>
                    </a:lnTo>
                    <a:lnTo>
                      <a:pt x="64" y="107"/>
                    </a:lnTo>
                    <a:lnTo>
                      <a:pt x="67" y="107"/>
                    </a:lnTo>
                    <a:lnTo>
                      <a:pt x="71" y="109"/>
                    </a:lnTo>
                    <a:lnTo>
                      <a:pt x="76" y="109"/>
                    </a:lnTo>
                    <a:lnTo>
                      <a:pt x="81" y="111"/>
                    </a:lnTo>
                    <a:lnTo>
                      <a:pt x="81" y="111"/>
                    </a:lnTo>
                    <a:lnTo>
                      <a:pt x="81" y="109"/>
                    </a:lnTo>
                    <a:lnTo>
                      <a:pt x="81" y="107"/>
                    </a:lnTo>
                    <a:lnTo>
                      <a:pt x="81" y="104"/>
                    </a:lnTo>
                    <a:lnTo>
                      <a:pt x="81" y="102"/>
                    </a:lnTo>
                    <a:lnTo>
                      <a:pt x="83" y="100"/>
                    </a:lnTo>
                    <a:lnTo>
                      <a:pt x="88" y="95"/>
                    </a:lnTo>
                    <a:lnTo>
                      <a:pt x="90" y="95"/>
                    </a:lnTo>
                    <a:lnTo>
                      <a:pt x="90" y="97"/>
                    </a:lnTo>
                    <a:lnTo>
                      <a:pt x="93" y="97"/>
                    </a:lnTo>
                    <a:lnTo>
                      <a:pt x="95" y="100"/>
                    </a:lnTo>
                    <a:lnTo>
                      <a:pt x="97" y="100"/>
                    </a:lnTo>
                    <a:lnTo>
                      <a:pt x="100" y="97"/>
                    </a:lnTo>
                    <a:lnTo>
                      <a:pt x="102" y="97"/>
                    </a:lnTo>
                    <a:lnTo>
                      <a:pt x="107" y="102"/>
                    </a:lnTo>
                    <a:lnTo>
                      <a:pt x="109" y="102"/>
                    </a:lnTo>
                    <a:lnTo>
                      <a:pt x="114" y="102"/>
                    </a:lnTo>
                    <a:lnTo>
                      <a:pt x="116" y="102"/>
                    </a:lnTo>
                    <a:lnTo>
                      <a:pt x="116" y="100"/>
                    </a:lnTo>
                    <a:lnTo>
                      <a:pt x="119" y="97"/>
                    </a:lnTo>
                    <a:lnTo>
                      <a:pt x="126" y="93"/>
                    </a:lnTo>
                    <a:lnTo>
                      <a:pt x="126" y="93"/>
                    </a:lnTo>
                    <a:lnTo>
                      <a:pt x="126" y="90"/>
                    </a:lnTo>
                    <a:lnTo>
                      <a:pt x="126" y="88"/>
                    </a:lnTo>
                    <a:lnTo>
                      <a:pt x="123" y="88"/>
                    </a:lnTo>
                    <a:lnTo>
                      <a:pt x="119" y="85"/>
                    </a:lnTo>
                    <a:lnTo>
                      <a:pt x="119" y="81"/>
                    </a:lnTo>
                    <a:lnTo>
                      <a:pt x="116" y="78"/>
                    </a:lnTo>
                    <a:lnTo>
                      <a:pt x="119" y="76"/>
                    </a:lnTo>
                    <a:lnTo>
                      <a:pt x="121" y="76"/>
                    </a:lnTo>
                    <a:lnTo>
                      <a:pt x="121" y="71"/>
                    </a:lnTo>
                    <a:lnTo>
                      <a:pt x="119" y="71"/>
                    </a:lnTo>
                    <a:lnTo>
                      <a:pt x="119" y="69"/>
                    </a:lnTo>
                    <a:lnTo>
                      <a:pt x="119" y="66"/>
                    </a:lnTo>
                    <a:lnTo>
                      <a:pt x="121" y="66"/>
                    </a:lnTo>
                    <a:lnTo>
                      <a:pt x="121" y="66"/>
                    </a:lnTo>
                    <a:close/>
                    <a:moveTo>
                      <a:pt x="145" y="123"/>
                    </a:moveTo>
                    <a:lnTo>
                      <a:pt x="140" y="121"/>
                    </a:lnTo>
                    <a:lnTo>
                      <a:pt x="140" y="121"/>
                    </a:lnTo>
                    <a:lnTo>
                      <a:pt x="140" y="121"/>
                    </a:lnTo>
                    <a:lnTo>
                      <a:pt x="142" y="121"/>
                    </a:lnTo>
                    <a:lnTo>
                      <a:pt x="140" y="119"/>
                    </a:lnTo>
                    <a:lnTo>
                      <a:pt x="140" y="119"/>
                    </a:lnTo>
                    <a:lnTo>
                      <a:pt x="140" y="119"/>
                    </a:lnTo>
                    <a:lnTo>
                      <a:pt x="138" y="116"/>
                    </a:lnTo>
                    <a:lnTo>
                      <a:pt x="138" y="116"/>
                    </a:lnTo>
                    <a:lnTo>
                      <a:pt x="138" y="116"/>
                    </a:lnTo>
                    <a:lnTo>
                      <a:pt x="138" y="114"/>
                    </a:lnTo>
                    <a:lnTo>
                      <a:pt x="138" y="114"/>
                    </a:lnTo>
                    <a:lnTo>
                      <a:pt x="138" y="111"/>
                    </a:lnTo>
                    <a:lnTo>
                      <a:pt x="138" y="111"/>
                    </a:lnTo>
                    <a:lnTo>
                      <a:pt x="138" y="111"/>
                    </a:lnTo>
                    <a:lnTo>
                      <a:pt x="138" y="111"/>
                    </a:lnTo>
                    <a:lnTo>
                      <a:pt x="138" y="107"/>
                    </a:lnTo>
                    <a:lnTo>
                      <a:pt x="142" y="107"/>
                    </a:lnTo>
                    <a:lnTo>
                      <a:pt x="142" y="107"/>
                    </a:lnTo>
                    <a:lnTo>
                      <a:pt x="145" y="107"/>
                    </a:lnTo>
                    <a:lnTo>
                      <a:pt x="145" y="107"/>
                    </a:lnTo>
                    <a:lnTo>
                      <a:pt x="145" y="104"/>
                    </a:lnTo>
                    <a:lnTo>
                      <a:pt x="145" y="104"/>
                    </a:lnTo>
                    <a:lnTo>
                      <a:pt x="145" y="102"/>
                    </a:lnTo>
                    <a:lnTo>
                      <a:pt x="147" y="102"/>
                    </a:lnTo>
                    <a:lnTo>
                      <a:pt x="147" y="104"/>
                    </a:lnTo>
                    <a:lnTo>
                      <a:pt x="147" y="107"/>
                    </a:lnTo>
                    <a:lnTo>
                      <a:pt x="147" y="111"/>
                    </a:lnTo>
                    <a:lnTo>
                      <a:pt x="147" y="116"/>
                    </a:lnTo>
                    <a:lnTo>
                      <a:pt x="147" y="119"/>
                    </a:lnTo>
                    <a:lnTo>
                      <a:pt x="145" y="123"/>
                    </a:lnTo>
                    <a:lnTo>
                      <a:pt x="145" y="1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16">
                <a:extLst>
                  <a:ext uri="{FF2B5EF4-FFF2-40B4-BE49-F238E27FC236}">
                    <a16:creationId xmlns:a16="http://schemas.microsoft.com/office/drawing/2014/main" id="{3673D7A9-04C3-2A74-E5A4-80BB0768F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964"/>
                <a:ext cx="347" cy="150"/>
              </a:xfrm>
              <a:custGeom>
                <a:avLst/>
                <a:gdLst>
                  <a:gd name="T0" fmla="*/ 12 w 347"/>
                  <a:gd name="T1" fmla="*/ 45 h 150"/>
                  <a:gd name="T2" fmla="*/ 21 w 347"/>
                  <a:gd name="T3" fmla="*/ 36 h 150"/>
                  <a:gd name="T4" fmla="*/ 23 w 347"/>
                  <a:gd name="T5" fmla="*/ 31 h 150"/>
                  <a:gd name="T6" fmla="*/ 38 w 347"/>
                  <a:gd name="T7" fmla="*/ 27 h 150"/>
                  <a:gd name="T8" fmla="*/ 47 w 347"/>
                  <a:gd name="T9" fmla="*/ 29 h 150"/>
                  <a:gd name="T10" fmla="*/ 59 w 347"/>
                  <a:gd name="T11" fmla="*/ 29 h 150"/>
                  <a:gd name="T12" fmla="*/ 73 w 347"/>
                  <a:gd name="T13" fmla="*/ 38 h 150"/>
                  <a:gd name="T14" fmla="*/ 85 w 347"/>
                  <a:gd name="T15" fmla="*/ 38 h 150"/>
                  <a:gd name="T16" fmla="*/ 97 w 347"/>
                  <a:gd name="T17" fmla="*/ 38 h 150"/>
                  <a:gd name="T18" fmla="*/ 101 w 347"/>
                  <a:gd name="T19" fmla="*/ 24 h 150"/>
                  <a:gd name="T20" fmla="*/ 92 w 347"/>
                  <a:gd name="T21" fmla="*/ 12 h 150"/>
                  <a:gd name="T22" fmla="*/ 101 w 347"/>
                  <a:gd name="T23" fmla="*/ 5 h 150"/>
                  <a:gd name="T24" fmla="*/ 109 w 347"/>
                  <a:gd name="T25" fmla="*/ 3 h 150"/>
                  <a:gd name="T26" fmla="*/ 123 w 347"/>
                  <a:gd name="T27" fmla="*/ 8 h 150"/>
                  <a:gd name="T28" fmla="*/ 137 w 347"/>
                  <a:gd name="T29" fmla="*/ 10 h 150"/>
                  <a:gd name="T30" fmla="*/ 142 w 347"/>
                  <a:gd name="T31" fmla="*/ 19 h 150"/>
                  <a:gd name="T32" fmla="*/ 149 w 347"/>
                  <a:gd name="T33" fmla="*/ 27 h 150"/>
                  <a:gd name="T34" fmla="*/ 163 w 347"/>
                  <a:gd name="T35" fmla="*/ 27 h 150"/>
                  <a:gd name="T36" fmla="*/ 177 w 347"/>
                  <a:gd name="T37" fmla="*/ 22 h 150"/>
                  <a:gd name="T38" fmla="*/ 196 w 347"/>
                  <a:gd name="T39" fmla="*/ 24 h 150"/>
                  <a:gd name="T40" fmla="*/ 210 w 347"/>
                  <a:gd name="T41" fmla="*/ 31 h 150"/>
                  <a:gd name="T42" fmla="*/ 227 w 347"/>
                  <a:gd name="T43" fmla="*/ 36 h 150"/>
                  <a:gd name="T44" fmla="*/ 243 w 347"/>
                  <a:gd name="T45" fmla="*/ 34 h 150"/>
                  <a:gd name="T46" fmla="*/ 260 w 347"/>
                  <a:gd name="T47" fmla="*/ 29 h 150"/>
                  <a:gd name="T48" fmla="*/ 269 w 347"/>
                  <a:gd name="T49" fmla="*/ 19 h 150"/>
                  <a:gd name="T50" fmla="*/ 279 w 347"/>
                  <a:gd name="T51" fmla="*/ 15 h 150"/>
                  <a:gd name="T52" fmla="*/ 291 w 347"/>
                  <a:gd name="T53" fmla="*/ 19 h 150"/>
                  <a:gd name="T54" fmla="*/ 300 w 347"/>
                  <a:gd name="T55" fmla="*/ 34 h 150"/>
                  <a:gd name="T56" fmla="*/ 305 w 347"/>
                  <a:gd name="T57" fmla="*/ 53 h 150"/>
                  <a:gd name="T58" fmla="*/ 324 w 347"/>
                  <a:gd name="T59" fmla="*/ 48 h 150"/>
                  <a:gd name="T60" fmla="*/ 340 w 347"/>
                  <a:gd name="T61" fmla="*/ 50 h 150"/>
                  <a:gd name="T62" fmla="*/ 347 w 347"/>
                  <a:gd name="T63" fmla="*/ 64 h 150"/>
                  <a:gd name="T64" fmla="*/ 340 w 347"/>
                  <a:gd name="T65" fmla="*/ 67 h 150"/>
                  <a:gd name="T66" fmla="*/ 326 w 347"/>
                  <a:gd name="T67" fmla="*/ 69 h 150"/>
                  <a:gd name="T68" fmla="*/ 319 w 347"/>
                  <a:gd name="T69" fmla="*/ 74 h 150"/>
                  <a:gd name="T70" fmla="*/ 310 w 347"/>
                  <a:gd name="T71" fmla="*/ 86 h 150"/>
                  <a:gd name="T72" fmla="*/ 295 w 347"/>
                  <a:gd name="T73" fmla="*/ 95 h 150"/>
                  <a:gd name="T74" fmla="*/ 284 w 347"/>
                  <a:gd name="T75" fmla="*/ 95 h 150"/>
                  <a:gd name="T76" fmla="*/ 269 w 347"/>
                  <a:gd name="T77" fmla="*/ 102 h 150"/>
                  <a:gd name="T78" fmla="*/ 279 w 347"/>
                  <a:gd name="T79" fmla="*/ 114 h 150"/>
                  <a:gd name="T80" fmla="*/ 262 w 347"/>
                  <a:gd name="T81" fmla="*/ 131 h 150"/>
                  <a:gd name="T82" fmla="*/ 241 w 347"/>
                  <a:gd name="T83" fmla="*/ 136 h 150"/>
                  <a:gd name="T84" fmla="*/ 213 w 347"/>
                  <a:gd name="T85" fmla="*/ 150 h 150"/>
                  <a:gd name="T86" fmla="*/ 198 w 347"/>
                  <a:gd name="T87" fmla="*/ 147 h 150"/>
                  <a:gd name="T88" fmla="*/ 170 w 347"/>
                  <a:gd name="T89" fmla="*/ 138 h 150"/>
                  <a:gd name="T90" fmla="*/ 146 w 347"/>
                  <a:gd name="T91" fmla="*/ 140 h 150"/>
                  <a:gd name="T92" fmla="*/ 113 w 347"/>
                  <a:gd name="T93" fmla="*/ 140 h 150"/>
                  <a:gd name="T94" fmla="*/ 104 w 347"/>
                  <a:gd name="T95" fmla="*/ 124 h 150"/>
                  <a:gd name="T96" fmla="*/ 97 w 347"/>
                  <a:gd name="T97" fmla="*/ 119 h 150"/>
                  <a:gd name="T98" fmla="*/ 85 w 347"/>
                  <a:gd name="T99" fmla="*/ 114 h 150"/>
                  <a:gd name="T100" fmla="*/ 68 w 347"/>
                  <a:gd name="T101" fmla="*/ 109 h 150"/>
                  <a:gd name="T102" fmla="*/ 42 w 347"/>
                  <a:gd name="T103" fmla="*/ 102 h 150"/>
                  <a:gd name="T104" fmla="*/ 45 w 347"/>
                  <a:gd name="T105" fmla="*/ 93 h 150"/>
                  <a:gd name="T106" fmla="*/ 40 w 347"/>
                  <a:gd name="T107" fmla="*/ 83 h 150"/>
                  <a:gd name="T108" fmla="*/ 35 w 347"/>
                  <a:gd name="T109" fmla="*/ 74 h 150"/>
                  <a:gd name="T110" fmla="*/ 26 w 347"/>
                  <a:gd name="T111" fmla="*/ 72 h 150"/>
                  <a:gd name="T112" fmla="*/ 16 w 347"/>
                  <a:gd name="T113" fmla="*/ 69 h 150"/>
                  <a:gd name="T114" fmla="*/ 12 w 347"/>
                  <a:gd name="T115" fmla="*/ 69 h 150"/>
                  <a:gd name="T116" fmla="*/ 2 w 347"/>
                  <a:gd name="T117" fmla="*/ 62 h 150"/>
                  <a:gd name="T118" fmla="*/ 0 w 347"/>
                  <a:gd name="T119" fmla="*/ 5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7" h="150">
                    <a:moveTo>
                      <a:pt x="0" y="55"/>
                    </a:moveTo>
                    <a:lnTo>
                      <a:pt x="0" y="50"/>
                    </a:lnTo>
                    <a:lnTo>
                      <a:pt x="2" y="50"/>
                    </a:lnTo>
                    <a:lnTo>
                      <a:pt x="7" y="50"/>
                    </a:lnTo>
                    <a:lnTo>
                      <a:pt x="9" y="48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6" y="41"/>
                    </a:lnTo>
                    <a:lnTo>
                      <a:pt x="19" y="41"/>
                    </a:lnTo>
                    <a:lnTo>
                      <a:pt x="19" y="38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3" y="31"/>
                    </a:lnTo>
                    <a:lnTo>
                      <a:pt x="23" y="31"/>
                    </a:lnTo>
                    <a:lnTo>
                      <a:pt x="28" y="31"/>
                    </a:lnTo>
                    <a:lnTo>
                      <a:pt x="28" y="31"/>
                    </a:lnTo>
                    <a:lnTo>
                      <a:pt x="30" y="29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9" y="29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6" y="29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61" y="31"/>
                    </a:lnTo>
                    <a:lnTo>
                      <a:pt x="61" y="34"/>
                    </a:lnTo>
                    <a:lnTo>
                      <a:pt x="66" y="36"/>
                    </a:lnTo>
                    <a:lnTo>
                      <a:pt x="68" y="38"/>
                    </a:lnTo>
                    <a:lnTo>
                      <a:pt x="73" y="38"/>
                    </a:lnTo>
                    <a:lnTo>
                      <a:pt x="73" y="38"/>
                    </a:lnTo>
                    <a:lnTo>
                      <a:pt x="75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2" y="36"/>
                    </a:lnTo>
                    <a:lnTo>
                      <a:pt x="85" y="38"/>
                    </a:lnTo>
                    <a:lnTo>
                      <a:pt x="87" y="36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7" y="36"/>
                    </a:lnTo>
                    <a:lnTo>
                      <a:pt x="97" y="38"/>
                    </a:lnTo>
                    <a:lnTo>
                      <a:pt x="101" y="36"/>
                    </a:lnTo>
                    <a:lnTo>
                      <a:pt x="104" y="34"/>
                    </a:lnTo>
                    <a:lnTo>
                      <a:pt x="101" y="34"/>
                    </a:lnTo>
                    <a:lnTo>
                      <a:pt x="99" y="31"/>
                    </a:lnTo>
                    <a:lnTo>
                      <a:pt x="99" y="29"/>
                    </a:lnTo>
                    <a:lnTo>
                      <a:pt x="101" y="24"/>
                    </a:lnTo>
                    <a:lnTo>
                      <a:pt x="101" y="24"/>
                    </a:lnTo>
                    <a:lnTo>
                      <a:pt x="99" y="22"/>
                    </a:lnTo>
                    <a:lnTo>
                      <a:pt x="97" y="22"/>
                    </a:lnTo>
                    <a:lnTo>
                      <a:pt x="94" y="19"/>
                    </a:lnTo>
                    <a:lnTo>
                      <a:pt x="92" y="17"/>
                    </a:lnTo>
                    <a:lnTo>
                      <a:pt x="92" y="12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7" y="8"/>
                    </a:lnTo>
                    <a:lnTo>
                      <a:pt x="99" y="8"/>
                    </a:lnTo>
                    <a:lnTo>
                      <a:pt x="99" y="8"/>
                    </a:lnTo>
                    <a:lnTo>
                      <a:pt x="101" y="5"/>
                    </a:lnTo>
                    <a:lnTo>
                      <a:pt x="99" y="3"/>
                    </a:lnTo>
                    <a:lnTo>
                      <a:pt x="99" y="3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6" y="3"/>
                    </a:lnTo>
                    <a:lnTo>
                      <a:pt x="109" y="3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13" y="5"/>
                    </a:lnTo>
                    <a:lnTo>
                      <a:pt x="118" y="5"/>
                    </a:lnTo>
                    <a:lnTo>
                      <a:pt x="120" y="5"/>
                    </a:lnTo>
                    <a:lnTo>
                      <a:pt x="123" y="8"/>
                    </a:lnTo>
                    <a:lnTo>
                      <a:pt x="123" y="8"/>
                    </a:lnTo>
                    <a:lnTo>
                      <a:pt x="127" y="8"/>
                    </a:lnTo>
                    <a:lnTo>
                      <a:pt x="127" y="8"/>
                    </a:lnTo>
                    <a:lnTo>
                      <a:pt x="130" y="10"/>
                    </a:lnTo>
                    <a:lnTo>
                      <a:pt x="135" y="8"/>
                    </a:lnTo>
                    <a:lnTo>
                      <a:pt x="137" y="10"/>
                    </a:lnTo>
                    <a:lnTo>
                      <a:pt x="137" y="10"/>
                    </a:lnTo>
                    <a:lnTo>
                      <a:pt x="137" y="12"/>
                    </a:lnTo>
                    <a:lnTo>
                      <a:pt x="139" y="15"/>
                    </a:lnTo>
                    <a:lnTo>
                      <a:pt x="139" y="15"/>
                    </a:lnTo>
                    <a:lnTo>
                      <a:pt x="139" y="17"/>
                    </a:lnTo>
                    <a:lnTo>
                      <a:pt x="142" y="19"/>
                    </a:lnTo>
                    <a:lnTo>
                      <a:pt x="142" y="19"/>
                    </a:lnTo>
                    <a:lnTo>
                      <a:pt x="142" y="22"/>
                    </a:lnTo>
                    <a:lnTo>
                      <a:pt x="144" y="22"/>
                    </a:lnTo>
                    <a:lnTo>
                      <a:pt x="146" y="24"/>
                    </a:lnTo>
                    <a:lnTo>
                      <a:pt x="146" y="24"/>
                    </a:lnTo>
                    <a:lnTo>
                      <a:pt x="149" y="27"/>
                    </a:lnTo>
                    <a:lnTo>
                      <a:pt x="153" y="27"/>
                    </a:lnTo>
                    <a:lnTo>
                      <a:pt x="156" y="27"/>
                    </a:lnTo>
                    <a:lnTo>
                      <a:pt x="156" y="27"/>
                    </a:lnTo>
                    <a:lnTo>
                      <a:pt x="158" y="27"/>
                    </a:lnTo>
                    <a:lnTo>
                      <a:pt x="161" y="27"/>
                    </a:lnTo>
                    <a:lnTo>
                      <a:pt x="163" y="27"/>
                    </a:lnTo>
                    <a:lnTo>
                      <a:pt x="163" y="27"/>
                    </a:lnTo>
                    <a:lnTo>
                      <a:pt x="165" y="27"/>
                    </a:lnTo>
                    <a:lnTo>
                      <a:pt x="168" y="24"/>
                    </a:lnTo>
                    <a:lnTo>
                      <a:pt x="170" y="22"/>
                    </a:lnTo>
                    <a:lnTo>
                      <a:pt x="175" y="22"/>
                    </a:lnTo>
                    <a:lnTo>
                      <a:pt x="177" y="22"/>
                    </a:lnTo>
                    <a:lnTo>
                      <a:pt x="179" y="22"/>
                    </a:lnTo>
                    <a:lnTo>
                      <a:pt x="182" y="19"/>
                    </a:lnTo>
                    <a:lnTo>
                      <a:pt x="187" y="22"/>
                    </a:lnTo>
                    <a:lnTo>
                      <a:pt x="189" y="22"/>
                    </a:lnTo>
                    <a:lnTo>
                      <a:pt x="194" y="22"/>
                    </a:lnTo>
                    <a:lnTo>
                      <a:pt x="196" y="24"/>
                    </a:lnTo>
                    <a:lnTo>
                      <a:pt x="198" y="27"/>
                    </a:lnTo>
                    <a:lnTo>
                      <a:pt x="203" y="27"/>
                    </a:lnTo>
                    <a:lnTo>
                      <a:pt x="206" y="27"/>
                    </a:lnTo>
                    <a:lnTo>
                      <a:pt x="206" y="27"/>
                    </a:lnTo>
                    <a:lnTo>
                      <a:pt x="208" y="29"/>
                    </a:lnTo>
                    <a:lnTo>
                      <a:pt x="210" y="31"/>
                    </a:lnTo>
                    <a:lnTo>
                      <a:pt x="210" y="31"/>
                    </a:lnTo>
                    <a:lnTo>
                      <a:pt x="213" y="31"/>
                    </a:lnTo>
                    <a:lnTo>
                      <a:pt x="215" y="34"/>
                    </a:lnTo>
                    <a:lnTo>
                      <a:pt x="217" y="34"/>
                    </a:lnTo>
                    <a:lnTo>
                      <a:pt x="222" y="34"/>
                    </a:lnTo>
                    <a:lnTo>
                      <a:pt x="227" y="36"/>
                    </a:lnTo>
                    <a:lnTo>
                      <a:pt x="232" y="36"/>
                    </a:lnTo>
                    <a:lnTo>
                      <a:pt x="236" y="34"/>
                    </a:lnTo>
                    <a:lnTo>
                      <a:pt x="236" y="34"/>
                    </a:lnTo>
                    <a:lnTo>
                      <a:pt x="239" y="34"/>
                    </a:lnTo>
                    <a:lnTo>
                      <a:pt x="241" y="36"/>
                    </a:lnTo>
                    <a:lnTo>
                      <a:pt x="243" y="34"/>
                    </a:lnTo>
                    <a:lnTo>
                      <a:pt x="243" y="31"/>
                    </a:lnTo>
                    <a:lnTo>
                      <a:pt x="248" y="29"/>
                    </a:lnTo>
                    <a:lnTo>
                      <a:pt x="250" y="29"/>
                    </a:lnTo>
                    <a:lnTo>
                      <a:pt x="253" y="29"/>
                    </a:lnTo>
                    <a:lnTo>
                      <a:pt x="255" y="29"/>
                    </a:lnTo>
                    <a:lnTo>
                      <a:pt x="260" y="29"/>
                    </a:lnTo>
                    <a:lnTo>
                      <a:pt x="262" y="27"/>
                    </a:lnTo>
                    <a:lnTo>
                      <a:pt x="262" y="24"/>
                    </a:lnTo>
                    <a:lnTo>
                      <a:pt x="262" y="24"/>
                    </a:lnTo>
                    <a:lnTo>
                      <a:pt x="265" y="22"/>
                    </a:lnTo>
                    <a:lnTo>
                      <a:pt x="267" y="19"/>
                    </a:lnTo>
                    <a:lnTo>
                      <a:pt x="269" y="19"/>
                    </a:lnTo>
                    <a:lnTo>
                      <a:pt x="269" y="17"/>
                    </a:lnTo>
                    <a:lnTo>
                      <a:pt x="272" y="15"/>
                    </a:lnTo>
                    <a:lnTo>
                      <a:pt x="272" y="15"/>
                    </a:lnTo>
                    <a:lnTo>
                      <a:pt x="274" y="15"/>
                    </a:lnTo>
                    <a:lnTo>
                      <a:pt x="276" y="15"/>
                    </a:lnTo>
                    <a:lnTo>
                      <a:pt x="279" y="15"/>
                    </a:lnTo>
                    <a:lnTo>
                      <a:pt x="281" y="17"/>
                    </a:lnTo>
                    <a:lnTo>
                      <a:pt x="284" y="19"/>
                    </a:lnTo>
                    <a:lnTo>
                      <a:pt x="286" y="19"/>
                    </a:lnTo>
                    <a:lnTo>
                      <a:pt x="286" y="17"/>
                    </a:lnTo>
                    <a:lnTo>
                      <a:pt x="288" y="19"/>
                    </a:lnTo>
                    <a:lnTo>
                      <a:pt x="291" y="19"/>
                    </a:lnTo>
                    <a:lnTo>
                      <a:pt x="293" y="17"/>
                    </a:lnTo>
                    <a:lnTo>
                      <a:pt x="293" y="17"/>
                    </a:lnTo>
                    <a:lnTo>
                      <a:pt x="295" y="15"/>
                    </a:lnTo>
                    <a:lnTo>
                      <a:pt x="300" y="17"/>
                    </a:lnTo>
                    <a:lnTo>
                      <a:pt x="303" y="17"/>
                    </a:lnTo>
                    <a:lnTo>
                      <a:pt x="300" y="34"/>
                    </a:lnTo>
                    <a:lnTo>
                      <a:pt x="300" y="38"/>
                    </a:lnTo>
                    <a:lnTo>
                      <a:pt x="298" y="41"/>
                    </a:lnTo>
                    <a:lnTo>
                      <a:pt x="300" y="43"/>
                    </a:lnTo>
                    <a:lnTo>
                      <a:pt x="298" y="48"/>
                    </a:lnTo>
                    <a:lnTo>
                      <a:pt x="300" y="50"/>
                    </a:lnTo>
                    <a:lnTo>
                      <a:pt x="305" y="53"/>
                    </a:lnTo>
                    <a:lnTo>
                      <a:pt x="310" y="50"/>
                    </a:lnTo>
                    <a:lnTo>
                      <a:pt x="314" y="50"/>
                    </a:lnTo>
                    <a:lnTo>
                      <a:pt x="319" y="50"/>
                    </a:lnTo>
                    <a:lnTo>
                      <a:pt x="321" y="53"/>
                    </a:lnTo>
                    <a:lnTo>
                      <a:pt x="324" y="48"/>
                    </a:lnTo>
                    <a:lnTo>
                      <a:pt x="324" y="48"/>
                    </a:lnTo>
                    <a:lnTo>
                      <a:pt x="324" y="45"/>
                    </a:lnTo>
                    <a:lnTo>
                      <a:pt x="326" y="43"/>
                    </a:lnTo>
                    <a:lnTo>
                      <a:pt x="326" y="43"/>
                    </a:lnTo>
                    <a:lnTo>
                      <a:pt x="333" y="43"/>
                    </a:lnTo>
                    <a:lnTo>
                      <a:pt x="336" y="48"/>
                    </a:lnTo>
                    <a:lnTo>
                      <a:pt x="340" y="50"/>
                    </a:lnTo>
                    <a:lnTo>
                      <a:pt x="343" y="55"/>
                    </a:lnTo>
                    <a:lnTo>
                      <a:pt x="347" y="57"/>
                    </a:lnTo>
                    <a:lnTo>
                      <a:pt x="347" y="60"/>
                    </a:lnTo>
                    <a:lnTo>
                      <a:pt x="347" y="60"/>
                    </a:lnTo>
                    <a:lnTo>
                      <a:pt x="347" y="62"/>
                    </a:lnTo>
                    <a:lnTo>
                      <a:pt x="347" y="64"/>
                    </a:lnTo>
                    <a:lnTo>
                      <a:pt x="347" y="64"/>
                    </a:lnTo>
                    <a:lnTo>
                      <a:pt x="345" y="67"/>
                    </a:lnTo>
                    <a:lnTo>
                      <a:pt x="345" y="67"/>
                    </a:lnTo>
                    <a:lnTo>
                      <a:pt x="343" y="64"/>
                    </a:lnTo>
                    <a:lnTo>
                      <a:pt x="340" y="64"/>
                    </a:lnTo>
                    <a:lnTo>
                      <a:pt x="340" y="67"/>
                    </a:lnTo>
                    <a:lnTo>
                      <a:pt x="336" y="64"/>
                    </a:lnTo>
                    <a:lnTo>
                      <a:pt x="333" y="64"/>
                    </a:lnTo>
                    <a:lnTo>
                      <a:pt x="333" y="67"/>
                    </a:lnTo>
                    <a:lnTo>
                      <a:pt x="329" y="69"/>
                    </a:lnTo>
                    <a:lnTo>
                      <a:pt x="326" y="72"/>
                    </a:lnTo>
                    <a:lnTo>
                      <a:pt x="326" y="69"/>
                    </a:lnTo>
                    <a:lnTo>
                      <a:pt x="324" y="69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21" y="74"/>
                    </a:lnTo>
                    <a:lnTo>
                      <a:pt x="321" y="72"/>
                    </a:lnTo>
                    <a:lnTo>
                      <a:pt x="319" y="74"/>
                    </a:lnTo>
                    <a:lnTo>
                      <a:pt x="317" y="76"/>
                    </a:lnTo>
                    <a:lnTo>
                      <a:pt x="317" y="79"/>
                    </a:lnTo>
                    <a:lnTo>
                      <a:pt x="317" y="81"/>
                    </a:lnTo>
                    <a:lnTo>
                      <a:pt x="317" y="83"/>
                    </a:lnTo>
                    <a:lnTo>
                      <a:pt x="314" y="83"/>
                    </a:lnTo>
                    <a:lnTo>
                      <a:pt x="310" y="86"/>
                    </a:lnTo>
                    <a:lnTo>
                      <a:pt x="307" y="86"/>
                    </a:lnTo>
                    <a:lnTo>
                      <a:pt x="303" y="86"/>
                    </a:lnTo>
                    <a:lnTo>
                      <a:pt x="303" y="88"/>
                    </a:lnTo>
                    <a:lnTo>
                      <a:pt x="300" y="91"/>
                    </a:lnTo>
                    <a:lnTo>
                      <a:pt x="298" y="93"/>
                    </a:lnTo>
                    <a:lnTo>
                      <a:pt x="295" y="95"/>
                    </a:lnTo>
                    <a:lnTo>
                      <a:pt x="293" y="95"/>
                    </a:lnTo>
                    <a:lnTo>
                      <a:pt x="293" y="98"/>
                    </a:lnTo>
                    <a:lnTo>
                      <a:pt x="293" y="98"/>
                    </a:lnTo>
                    <a:lnTo>
                      <a:pt x="291" y="98"/>
                    </a:lnTo>
                    <a:lnTo>
                      <a:pt x="286" y="95"/>
                    </a:lnTo>
                    <a:lnTo>
                      <a:pt x="284" y="95"/>
                    </a:lnTo>
                    <a:lnTo>
                      <a:pt x="281" y="93"/>
                    </a:lnTo>
                    <a:lnTo>
                      <a:pt x="279" y="93"/>
                    </a:lnTo>
                    <a:lnTo>
                      <a:pt x="274" y="93"/>
                    </a:lnTo>
                    <a:lnTo>
                      <a:pt x="272" y="95"/>
                    </a:lnTo>
                    <a:lnTo>
                      <a:pt x="269" y="98"/>
                    </a:lnTo>
                    <a:lnTo>
                      <a:pt x="269" y="102"/>
                    </a:lnTo>
                    <a:lnTo>
                      <a:pt x="269" y="105"/>
                    </a:lnTo>
                    <a:lnTo>
                      <a:pt x="269" y="107"/>
                    </a:lnTo>
                    <a:lnTo>
                      <a:pt x="274" y="109"/>
                    </a:lnTo>
                    <a:lnTo>
                      <a:pt x="279" y="112"/>
                    </a:lnTo>
                    <a:lnTo>
                      <a:pt x="279" y="112"/>
                    </a:lnTo>
                    <a:lnTo>
                      <a:pt x="279" y="114"/>
                    </a:lnTo>
                    <a:lnTo>
                      <a:pt x="276" y="117"/>
                    </a:lnTo>
                    <a:lnTo>
                      <a:pt x="272" y="121"/>
                    </a:lnTo>
                    <a:lnTo>
                      <a:pt x="269" y="126"/>
                    </a:lnTo>
                    <a:lnTo>
                      <a:pt x="267" y="128"/>
                    </a:lnTo>
                    <a:lnTo>
                      <a:pt x="265" y="128"/>
                    </a:lnTo>
                    <a:lnTo>
                      <a:pt x="262" y="131"/>
                    </a:lnTo>
                    <a:lnTo>
                      <a:pt x="258" y="131"/>
                    </a:lnTo>
                    <a:lnTo>
                      <a:pt x="255" y="133"/>
                    </a:lnTo>
                    <a:lnTo>
                      <a:pt x="253" y="136"/>
                    </a:lnTo>
                    <a:lnTo>
                      <a:pt x="250" y="136"/>
                    </a:lnTo>
                    <a:lnTo>
                      <a:pt x="246" y="136"/>
                    </a:lnTo>
                    <a:lnTo>
                      <a:pt x="241" y="136"/>
                    </a:lnTo>
                    <a:lnTo>
                      <a:pt x="239" y="138"/>
                    </a:lnTo>
                    <a:lnTo>
                      <a:pt x="229" y="140"/>
                    </a:lnTo>
                    <a:lnTo>
                      <a:pt x="224" y="143"/>
                    </a:lnTo>
                    <a:lnTo>
                      <a:pt x="220" y="145"/>
                    </a:lnTo>
                    <a:lnTo>
                      <a:pt x="215" y="147"/>
                    </a:lnTo>
                    <a:lnTo>
                      <a:pt x="213" y="150"/>
                    </a:lnTo>
                    <a:lnTo>
                      <a:pt x="210" y="150"/>
                    </a:lnTo>
                    <a:lnTo>
                      <a:pt x="208" y="150"/>
                    </a:lnTo>
                    <a:lnTo>
                      <a:pt x="208" y="147"/>
                    </a:lnTo>
                    <a:lnTo>
                      <a:pt x="208" y="147"/>
                    </a:lnTo>
                    <a:lnTo>
                      <a:pt x="203" y="147"/>
                    </a:lnTo>
                    <a:lnTo>
                      <a:pt x="198" y="147"/>
                    </a:lnTo>
                    <a:lnTo>
                      <a:pt x="194" y="147"/>
                    </a:lnTo>
                    <a:lnTo>
                      <a:pt x="191" y="145"/>
                    </a:lnTo>
                    <a:lnTo>
                      <a:pt x="184" y="143"/>
                    </a:lnTo>
                    <a:lnTo>
                      <a:pt x="177" y="140"/>
                    </a:lnTo>
                    <a:lnTo>
                      <a:pt x="172" y="138"/>
                    </a:lnTo>
                    <a:lnTo>
                      <a:pt x="170" y="138"/>
                    </a:lnTo>
                    <a:lnTo>
                      <a:pt x="161" y="136"/>
                    </a:lnTo>
                    <a:lnTo>
                      <a:pt x="156" y="136"/>
                    </a:lnTo>
                    <a:lnTo>
                      <a:pt x="153" y="136"/>
                    </a:lnTo>
                    <a:lnTo>
                      <a:pt x="151" y="138"/>
                    </a:lnTo>
                    <a:lnTo>
                      <a:pt x="151" y="138"/>
                    </a:lnTo>
                    <a:lnTo>
                      <a:pt x="146" y="140"/>
                    </a:lnTo>
                    <a:lnTo>
                      <a:pt x="142" y="140"/>
                    </a:lnTo>
                    <a:lnTo>
                      <a:pt x="132" y="140"/>
                    </a:lnTo>
                    <a:lnTo>
                      <a:pt x="125" y="140"/>
                    </a:lnTo>
                    <a:lnTo>
                      <a:pt x="120" y="140"/>
                    </a:lnTo>
                    <a:lnTo>
                      <a:pt x="116" y="140"/>
                    </a:lnTo>
                    <a:lnTo>
                      <a:pt x="113" y="140"/>
                    </a:lnTo>
                    <a:lnTo>
                      <a:pt x="111" y="140"/>
                    </a:lnTo>
                    <a:lnTo>
                      <a:pt x="109" y="136"/>
                    </a:lnTo>
                    <a:lnTo>
                      <a:pt x="109" y="133"/>
                    </a:lnTo>
                    <a:lnTo>
                      <a:pt x="106" y="128"/>
                    </a:lnTo>
                    <a:lnTo>
                      <a:pt x="104" y="128"/>
                    </a:lnTo>
                    <a:lnTo>
                      <a:pt x="104" y="124"/>
                    </a:lnTo>
                    <a:lnTo>
                      <a:pt x="104" y="124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9" y="121"/>
                    </a:lnTo>
                    <a:lnTo>
                      <a:pt x="97" y="119"/>
                    </a:lnTo>
                    <a:lnTo>
                      <a:pt x="97" y="119"/>
                    </a:lnTo>
                    <a:lnTo>
                      <a:pt x="97" y="117"/>
                    </a:lnTo>
                    <a:lnTo>
                      <a:pt x="97" y="119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2" y="114"/>
                    </a:lnTo>
                    <a:lnTo>
                      <a:pt x="80" y="114"/>
                    </a:lnTo>
                    <a:lnTo>
                      <a:pt x="80" y="112"/>
                    </a:lnTo>
                    <a:lnTo>
                      <a:pt x="78" y="109"/>
                    </a:lnTo>
                    <a:lnTo>
                      <a:pt x="68" y="107"/>
                    </a:lnTo>
                    <a:lnTo>
                      <a:pt x="68" y="109"/>
                    </a:lnTo>
                    <a:lnTo>
                      <a:pt x="68" y="109"/>
                    </a:lnTo>
                    <a:lnTo>
                      <a:pt x="64" y="109"/>
                    </a:lnTo>
                    <a:lnTo>
                      <a:pt x="59" y="109"/>
                    </a:lnTo>
                    <a:lnTo>
                      <a:pt x="49" y="107"/>
                    </a:lnTo>
                    <a:lnTo>
                      <a:pt x="45" y="107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100"/>
                    </a:lnTo>
                    <a:lnTo>
                      <a:pt x="45" y="98"/>
                    </a:lnTo>
                    <a:lnTo>
                      <a:pt x="45" y="98"/>
                    </a:lnTo>
                    <a:lnTo>
                      <a:pt x="47" y="95"/>
                    </a:lnTo>
                    <a:lnTo>
                      <a:pt x="45" y="93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88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0" y="83"/>
                    </a:lnTo>
                    <a:lnTo>
                      <a:pt x="38" y="83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5" y="76"/>
                    </a:lnTo>
                    <a:lnTo>
                      <a:pt x="35" y="76"/>
                    </a:lnTo>
                    <a:lnTo>
                      <a:pt x="35" y="74"/>
                    </a:lnTo>
                    <a:lnTo>
                      <a:pt x="33" y="74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19" y="69"/>
                    </a:lnTo>
                    <a:lnTo>
                      <a:pt x="16" y="69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9" y="67"/>
                    </a:lnTo>
                    <a:lnTo>
                      <a:pt x="7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1">
                <a:extLst>
                  <a:ext uri="{FF2B5EF4-FFF2-40B4-BE49-F238E27FC236}">
                    <a16:creationId xmlns:a16="http://schemas.microsoft.com/office/drawing/2014/main" id="{A33C4FC4-240F-222C-7986-F707CA3DD1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02" y="1334"/>
                <a:ext cx="1491" cy="815"/>
              </a:xfrm>
              <a:custGeom>
                <a:avLst/>
                <a:gdLst>
                  <a:gd name="T0" fmla="*/ 482 w 630"/>
                  <a:gd name="T1" fmla="*/ 281 h 344"/>
                  <a:gd name="T2" fmla="*/ 440 w 630"/>
                  <a:gd name="T3" fmla="*/ 246 h 344"/>
                  <a:gd name="T4" fmla="*/ 393 w 630"/>
                  <a:gd name="T5" fmla="*/ 277 h 344"/>
                  <a:gd name="T6" fmla="*/ 306 w 630"/>
                  <a:gd name="T7" fmla="*/ 278 h 344"/>
                  <a:gd name="T8" fmla="*/ 215 w 630"/>
                  <a:gd name="T9" fmla="*/ 264 h 344"/>
                  <a:gd name="T10" fmla="*/ 158 w 630"/>
                  <a:gd name="T11" fmla="*/ 271 h 344"/>
                  <a:gd name="T12" fmla="*/ 107 w 630"/>
                  <a:gd name="T13" fmla="*/ 293 h 344"/>
                  <a:gd name="T14" fmla="*/ 91 w 630"/>
                  <a:gd name="T15" fmla="*/ 343 h 344"/>
                  <a:gd name="T16" fmla="*/ 53 w 630"/>
                  <a:gd name="T17" fmla="*/ 293 h 344"/>
                  <a:gd name="T18" fmla="*/ 9 w 630"/>
                  <a:gd name="T19" fmla="*/ 231 h 344"/>
                  <a:gd name="T20" fmla="*/ 17 w 630"/>
                  <a:gd name="T21" fmla="*/ 164 h 344"/>
                  <a:gd name="T22" fmla="*/ 23 w 630"/>
                  <a:gd name="T23" fmla="*/ 187 h 344"/>
                  <a:gd name="T24" fmla="*/ 64 w 630"/>
                  <a:gd name="T25" fmla="*/ 182 h 344"/>
                  <a:gd name="T26" fmla="*/ 98 w 630"/>
                  <a:gd name="T27" fmla="*/ 165 h 344"/>
                  <a:gd name="T28" fmla="*/ 155 w 630"/>
                  <a:gd name="T29" fmla="*/ 155 h 344"/>
                  <a:gd name="T30" fmla="*/ 172 w 630"/>
                  <a:gd name="T31" fmla="*/ 157 h 344"/>
                  <a:gd name="T32" fmla="*/ 188 w 630"/>
                  <a:gd name="T33" fmla="*/ 152 h 344"/>
                  <a:gd name="T34" fmla="*/ 182 w 630"/>
                  <a:gd name="T35" fmla="*/ 119 h 344"/>
                  <a:gd name="T36" fmla="*/ 189 w 630"/>
                  <a:gd name="T37" fmla="*/ 100 h 344"/>
                  <a:gd name="T38" fmla="*/ 208 w 630"/>
                  <a:gd name="T39" fmla="*/ 67 h 344"/>
                  <a:gd name="T40" fmla="*/ 237 w 630"/>
                  <a:gd name="T41" fmla="*/ 45 h 344"/>
                  <a:gd name="T42" fmla="*/ 277 w 630"/>
                  <a:gd name="T43" fmla="*/ 65 h 344"/>
                  <a:gd name="T44" fmla="*/ 294 w 630"/>
                  <a:gd name="T45" fmla="*/ 79 h 344"/>
                  <a:gd name="T46" fmla="*/ 355 w 630"/>
                  <a:gd name="T47" fmla="*/ 76 h 344"/>
                  <a:gd name="T48" fmla="*/ 400 w 630"/>
                  <a:gd name="T49" fmla="*/ 71 h 344"/>
                  <a:gd name="T50" fmla="*/ 442 w 630"/>
                  <a:gd name="T51" fmla="*/ 64 h 344"/>
                  <a:gd name="T52" fmla="*/ 536 w 630"/>
                  <a:gd name="T53" fmla="*/ 65 h 344"/>
                  <a:gd name="T54" fmla="*/ 596 w 630"/>
                  <a:gd name="T55" fmla="*/ 54 h 344"/>
                  <a:gd name="T56" fmla="*/ 623 w 630"/>
                  <a:gd name="T57" fmla="*/ 68 h 344"/>
                  <a:gd name="T58" fmla="*/ 606 w 630"/>
                  <a:gd name="T59" fmla="*/ 91 h 344"/>
                  <a:gd name="T60" fmla="*/ 609 w 630"/>
                  <a:gd name="T61" fmla="*/ 129 h 344"/>
                  <a:gd name="T62" fmla="*/ 577 w 630"/>
                  <a:gd name="T63" fmla="*/ 171 h 344"/>
                  <a:gd name="T64" fmla="*/ 588 w 630"/>
                  <a:gd name="T65" fmla="*/ 234 h 344"/>
                  <a:gd name="T66" fmla="*/ 564 w 630"/>
                  <a:gd name="T67" fmla="*/ 143 h 344"/>
                  <a:gd name="T68" fmla="*/ 537 w 630"/>
                  <a:gd name="T69" fmla="*/ 159 h 344"/>
                  <a:gd name="T70" fmla="*/ 503 w 630"/>
                  <a:gd name="T71" fmla="*/ 182 h 344"/>
                  <a:gd name="T72" fmla="*/ 496 w 630"/>
                  <a:gd name="T73" fmla="*/ 230 h 344"/>
                  <a:gd name="T74" fmla="*/ 500 w 630"/>
                  <a:gd name="T75" fmla="*/ 313 h 344"/>
                  <a:gd name="T76" fmla="*/ 43 w 630"/>
                  <a:gd name="T77" fmla="*/ 36 h 344"/>
                  <a:gd name="T78" fmla="*/ 58 w 630"/>
                  <a:gd name="T79" fmla="*/ 22 h 344"/>
                  <a:gd name="T80" fmla="*/ 54 w 630"/>
                  <a:gd name="T81" fmla="*/ 36 h 344"/>
                  <a:gd name="T82" fmla="*/ 57 w 630"/>
                  <a:gd name="T83" fmla="*/ 37 h 344"/>
                  <a:gd name="T84" fmla="*/ 70 w 630"/>
                  <a:gd name="T85" fmla="*/ 31 h 344"/>
                  <a:gd name="T86" fmla="*/ 90 w 630"/>
                  <a:gd name="T87" fmla="*/ 119 h 344"/>
                  <a:gd name="T88" fmla="*/ 110 w 630"/>
                  <a:gd name="T89" fmla="*/ 78 h 344"/>
                  <a:gd name="T90" fmla="*/ 86 w 630"/>
                  <a:gd name="T91" fmla="*/ 110 h 344"/>
                  <a:gd name="T92" fmla="*/ 82 w 630"/>
                  <a:gd name="T93" fmla="*/ 124 h 344"/>
                  <a:gd name="T94" fmla="*/ 104 w 630"/>
                  <a:gd name="T95" fmla="*/ 146 h 344"/>
                  <a:gd name="T96" fmla="*/ 202 w 630"/>
                  <a:gd name="T97" fmla="*/ 131 h 344"/>
                  <a:gd name="T98" fmla="*/ 158 w 630"/>
                  <a:gd name="T99" fmla="*/ 114 h 344"/>
                  <a:gd name="T100" fmla="*/ 170 w 630"/>
                  <a:gd name="T101" fmla="*/ 76 h 344"/>
                  <a:gd name="T102" fmla="*/ 205 w 630"/>
                  <a:gd name="T103" fmla="*/ 55 h 344"/>
                  <a:gd name="T104" fmla="*/ 156 w 630"/>
                  <a:gd name="T105" fmla="*/ 7 h 344"/>
                  <a:gd name="T106" fmla="*/ 180 w 630"/>
                  <a:gd name="T107" fmla="*/ 27 h 344"/>
                  <a:gd name="T108" fmla="*/ 388 w 630"/>
                  <a:gd name="T109" fmla="*/ 18 h 344"/>
                  <a:gd name="T110" fmla="*/ 352 w 630"/>
                  <a:gd name="T111" fmla="*/ 27 h 344"/>
                  <a:gd name="T112" fmla="*/ 210 w 630"/>
                  <a:gd name="T113" fmla="*/ 21 h 344"/>
                  <a:gd name="T114" fmla="*/ 286 w 630"/>
                  <a:gd name="T115" fmla="*/ 72 h 344"/>
                  <a:gd name="T116" fmla="*/ 497 w 630"/>
                  <a:gd name="T117" fmla="*/ 68 h 344"/>
                  <a:gd name="T118" fmla="*/ 533 w 630"/>
                  <a:gd name="T119" fmla="*/ 262 h 344"/>
                  <a:gd name="T120" fmla="*/ 528 w 630"/>
                  <a:gd name="T121" fmla="*/ 277 h 344"/>
                  <a:gd name="T122" fmla="*/ 582 w 630"/>
                  <a:gd name="T123" fmla="*/ 174 h 344"/>
                  <a:gd name="T124" fmla="*/ 579 w 630"/>
                  <a:gd name="T125" fmla="*/ 262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0" h="344">
                    <a:moveTo>
                      <a:pt x="488" y="316"/>
                    </a:moveTo>
                    <a:cubicBezTo>
                      <a:pt x="488" y="316"/>
                      <a:pt x="488" y="316"/>
                      <a:pt x="488" y="316"/>
                    </a:cubicBezTo>
                    <a:cubicBezTo>
                      <a:pt x="487" y="315"/>
                      <a:pt x="487" y="315"/>
                      <a:pt x="487" y="315"/>
                    </a:cubicBezTo>
                    <a:cubicBezTo>
                      <a:pt x="487" y="315"/>
                      <a:pt x="487" y="315"/>
                      <a:pt x="487" y="315"/>
                    </a:cubicBezTo>
                    <a:cubicBezTo>
                      <a:pt x="488" y="314"/>
                      <a:pt x="488" y="314"/>
                      <a:pt x="488" y="314"/>
                    </a:cubicBezTo>
                    <a:cubicBezTo>
                      <a:pt x="488" y="314"/>
                      <a:pt x="488" y="314"/>
                      <a:pt x="488" y="314"/>
                    </a:cubicBezTo>
                    <a:cubicBezTo>
                      <a:pt x="487" y="314"/>
                      <a:pt x="487" y="314"/>
                      <a:pt x="487" y="314"/>
                    </a:cubicBezTo>
                    <a:cubicBezTo>
                      <a:pt x="487" y="313"/>
                      <a:pt x="487" y="313"/>
                      <a:pt x="487" y="313"/>
                    </a:cubicBezTo>
                    <a:cubicBezTo>
                      <a:pt x="487" y="313"/>
                      <a:pt x="487" y="313"/>
                      <a:pt x="487" y="313"/>
                    </a:cubicBezTo>
                    <a:cubicBezTo>
                      <a:pt x="488" y="312"/>
                      <a:pt x="488" y="312"/>
                      <a:pt x="488" y="312"/>
                    </a:cubicBezTo>
                    <a:cubicBezTo>
                      <a:pt x="489" y="312"/>
                      <a:pt x="489" y="312"/>
                      <a:pt x="489" y="312"/>
                    </a:cubicBezTo>
                    <a:cubicBezTo>
                      <a:pt x="489" y="312"/>
                      <a:pt x="489" y="312"/>
                      <a:pt x="489" y="312"/>
                    </a:cubicBezTo>
                    <a:cubicBezTo>
                      <a:pt x="489" y="312"/>
                      <a:pt x="489" y="312"/>
                      <a:pt x="489" y="312"/>
                    </a:cubicBezTo>
                    <a:cubicBezTo>
                      <a:pt x="489" y="311"/>
                      <a:pt x="489" y="311"/>
                      <a:pt x="489" y="311"/>
                    </a:cubicBezTo>
                    <a:cubicBezTo>
                      <a:pt x="489" y="311"/>
                      <a:pt x="489" y="311"/>
                      <a:pt x="489" y="311"/>
                    </a:cubicBezTo>
                    <a:cubicBezTo>
                      <a:pt x="489" y="310"/>
                      <a:pt x="489" y="310"/>
                      <a:pt x="489" y="310"/>
                    </a:cubicBezTo>
                    <a:cubicBezTo>
                      <a:pt x="489" y="309"/>
                      <a:pt x="489" y="309"/>
                      <a:pt x="489" y="309"/>
                    </a:cubicBezTo>
                    <a:cubicBezTo>
                      <a:pt x="489" y="309"/>
                      <a:pt x="489" y="309"/>
                      <a:pt x="489" y="309"/>
                    </a:cubicBezTo>
                    <a:cubicBezTo>
                      <a:pt x="489" y="308"/>
                      <a:pt x="489" y="308"/>
                      <a:pt x="489" y="308"/>
                    </a:cubicBezTo>
                    <a:cubicBezTo>
                      <a:pt x="489" y="307"/>
                      <a:pt x="489" y="307"/>
                      <a:pt x="489" y="307"/>
                    </a:cubicBezTo>
                    <a:cubicBezTo>
                      <a:pt x="489" y="306"/>
                      <a:pt x="489" y="306"/>
                      <a:pt x="489" y="306"/>
                    </a:cubicBezTo>
                    <a:cubicBezTo>
                      <a:pt x="488" y="305"/>
                      <a:pt x="488" y="305"/>
                      <a:pt x="488" y="305"/>
                    </a:cubicBezTo>
                    <a:cubicBezTo>
                      <a:pt x="489" y="304"/>
                      <a:pt x="489" y="304"/>
                      <a:pt x="489" y="304"/>
                    </a:cubicBezTo>
                    <a:cubicBezTo>
                      <a:pt x="488" y="303"/>
                      <a:pt x="488" y="303"/>
                      <a:pt x="488" y="303"/>
                    </a:cubicBezTo>
                    <a:cubicBezTo>
                      <a:pt x="488" y="303"/>
                      <a:pt x="488" y="303"/>
                      <a:pt x="488" y="303"/>
                    </a:cubicBezTo>
                    <a:cubicBezTo>
                      <a:pt x="487" y="302"/>
                      <a:pt x="487" y="302"/>
                      <a:pt x="487" y="302"/>
                    </a:cubicBezTo>
                    <a:cubicBezTo>
                      <a:pt x="486" y="301"/>
                      <a:pt x="486" y="301"/>
                      <a:pt x="486" y="301"/>
                    </a:cubicBezTo>
                    <a:cubicBezTo>
                      <a:pt x="486" y="300"/>
                      <a:pt x="486" y="300"/>
                      <a:pt x="486" y="300"/>
                    </a:cubicBezTo>
                    <a:cubicBezTo>
                      <a:pt x="486" y="300"/>
                      <a:pt x="486" y="300"/>
                      <a:pt x="486" y="300"/>
                    </a:cubicBezTo>
                    <a:cubicBezTo>
                      <a:pt x="487" y="299"/>
                      <a:pt x="487" y="299"/>
                      <a:pt x="487" y="299"/>
                    </a:cubicBezTo>
                    <a:cubicBezTo>
                      <a:pt x="487" y="299"/>
                      <a:pt x="487" y="299"/>
                      <a:pt x="487" y="299"/>
                    </a:cubicBezTo>
                    <a:cubicBezTo>
                      <a:pt x="488" y="299"/>
                      <a:pt x="488" y="299"/>
                      <a:pt x="488" y="299"/>
                    </a:cubicBezTo>
                    <a:cubicBezTo>
                      <a:pt x="488" y="298"/>
                      <a:pt x="488" y="298"/>
                      <a:pt x="488" y="298"/>
                    </a:cubicBezTo>
                    <a:cubicBezTo>
                      <a:pt x="489" y="297"/>
                      <a:pt x="489" y="297"/>
                      <a:pt x="489" y="297"/>
                    </a:cubicBezTo>
                    <a:cubicBezTo>
                      <a:pt x="489" y="297"/>
                      <a:pt x="489" y="297"/>
                      <a:pt x="489" y="297"/>
                    </a:cubicBezTo>
                    <a:cubicBezTo>
                      <a:pt x="490" y="297"/>
                      <a:pt x="490" y="297"/>
                      <a:pt x="490" y="297"/>
                    </a:cubicBezTo>
                    <a:cubicBezTo>
                      <a:pt x="491" y="297"/>
                      <a:pt x="491" y="297"/>
                      <a:pt x="491" y="297"/>
                    </a:cubicBezTo>
                    <a:cubicBezTo>
                      <a:pt x="494" y="298"/>
                      <a:pt x="494" y="298"/>
                      <a:pt x="494" y="298"/>
                    </a:cubicBezTo>
                    <a:cubicBezTo>
                      <a:pt x="494" y="298"/>
                      <a:pt x="494" y="298"/>
                      <a:pt x="494" y="298"/>
                    </a:cubicBezTo>
                    <a:cubicBezTo>
                      <a:pt x="495" y="298"/>
                      <a:pt x="495" y="298"/>
                      <a:pt x="495" y="298"/>
                    </a:cubicBezTo>
                    <a:cubicBezTo>
                      <a:pt x="495" y="297"/>
                      <a:pt x="495" y="297"/>
                      <a:pt x="495" y="297"/>
                    </a:cubicBezTo>
                    <a:cubicBezTo>
                      <a:pt x="495" y="297"/>
                      <a:pt x="495" y="297"/>
                      <a:pt x="495" y="297"/>
                    </a:cubicBezTo>
                    <a:cubicBezTo>
                      <a:pt x="495" y="296"/>
                      <a:pt x="495" y="296"/>
                      <a:pt x="495" y="296"/>
                    </a:cubicBezTo>
                    <a:cubicBezTo>
                      <a:pt x="494" y="296"/>
                      <a:pt x="494" y="296"/>
                      <a:pt x="494" y="296"/>
                    </a:cubicBezTo>
                    <a:cubicBezTo>
                      <a:pt x="495" y="295"/>
                      <a:pt x="495" y="295"/>
                      <a:pt x="495" y="295"/>
                    </a:cubicBezTo>
                    <a:cubicBezTo>
                      <a:pt x="494" y="295"/>
                      <a:pt x="494" y="295"/>
                      <a:pt x="494" y="295"/>
                    </a:cubicBezTo>
                    <a:cubicBezTo>
                      <a:pt x="494" y="295"/>
                      <a:pt x="494" y="295"/>
                      <a:pt x="494" y="295"/>
                    </a:cubicBezTo>
                    <a:cubicBezTo>
                      <a:pt x="495" y="294"/>
                      <a:pt x="495" y="294"/>
                      <a:pt x="495" y="294"/>
                    </a:cubicBezTo>
                    <a:cubicBezTo>
                      <a:pt x="495" y="293"/>
                      <a:pt x="495" y="293"/>
                      <a:pt x="495" y="293"/>
                    </a:cubicBezTo>
                    <a:cubicBezTo>
                      <a:pt x="495" y="293"/>
                      <a:pt x="495" y="293"/>
                      <a:pt x="495" y="293"/>
                    </a:cubicBezTo>
                    <a:cubicBezTo>
                      <a:pt x="495" y="292"/>
                      <a:pt x="495" y="292"/>
                      <a:pt x="495" y="292"/>
                    </a:cubicBezTo>
                    <a:cubicBezTo>
                      <a:pt x="495" y="292"/>
                      <a:pt x="495" y="292"/>
                      <a:pt x="495" y="292"/>
                    </a:cubicBezTo>
                    <a:cubicBezTo>
                      <a:pt x="495" y="292"/>
                      <a:pt x="495" y="292"/>
                      <a:pt x="495" y="292"/>
                    </a:cubicBezTo>
                    <a:cubicBezTo>
                      <a:pt x="495" y="291"/>
                      <a:pt x="495" y="291"/>
                      <a:pt x="495" y="291"/>
                    </a:cubicBezTo>
                    <a:cubicBezTo>
                      <a:pt x="495" y="291"/>
                      <a:pt x="495" y="291"/>
                      <a:pt x="495" y="291"/>
                    </a:cubicBezTo>
                    <a:cubicBezTo>
                      <a:pt x="495" y="290"/>
                      <a:pt x="495" y="290"/>
                      <a:pt x="495" y="290"/>
                    </a:cubicBezTo>
                    <a:cubicBezTo>
                      <a:pt x="495" y="290"/>
                      <a:pt x="495" y="290"/>
                      <a:pt x="495" y="290"/>
                    </a:cubicBezTo>
                    <a:cubicBezTo>
                      <a:pt x="496" y="289"/>
                      <a:pt x="496" y="289"/>
                      <a:pt x="496" y="289"/>
                    </a:cubicBezTo>
                    <a:cubicBezTo>
                      <a:pt x="496" y="289"/>
                      <a:pt x="496" y="289"/>
                      <a:pt x="496" y="289"/>
                    </a:cubicBezTo>
                    <a:cubicBezTo>
                      <a:pt x="495" y="289"/>
                      <a:pt x="495" y="289"/>
                      <a:pt x="495" y="289"/>
                    </a:cubicBezTo>
                    <a:cubicBezTo>
                      <a:pt x="495" y="288"/>
                      <a:pt x="495" y="288"/>
                      <a:pt x="495" y="288"/>
                    </a:cubicBezTo>
                    <a:cubicBezTo>
                      <a:pt x="495" y="287"/>
                      <a:pt x="495" y="287"/>
                      <a:pt x="495" y="287"/>
                    </a:cubicBezTo>
                    <a:cubicBezTo>
                      <a:pt x="495" y="287"/>
                      <a:pt x="495" y="287"/>
                      <a:pt x="495" y="287"/>
                    </a:cubicBezTo>
                    <a:cubicBezTo>
                      <a:pt x="495" y="286"/>
                      <a:pt x="495" y="286"/>
                      <a:pt x="495" y="286"/>
                    </a:cubicBezTo>
                    <a:cubicBezTo>
                      <a:pt x="495" y="286"/>
                      <a:pt x="495" y="286"/>
                      <a:pt x="495" y="286"/>
                    </a:cubicBezTo>
                    <a:cubicBezTo>
                      <a:pt x="495" y="286"/>
                      <a:pt x="495" y="286"/>
                      <a:pt x="495" y="286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4" y="285"/>
                      <a:pt x="494" y="285"/>
                      <a:pt x="494" y="285"/>
                    </a:cubicBezTo>
                    <a:cubicBezTo>
                      <a:pt x="495" y="284"/>
                      <a:pt x="495" y="284"/>
                      <a:pt x="495" y="284"/>
                    </a:cubicBezTo>
                    <a:cubicBezTo>
                      <a:pt x="495" y="283"/>
                      <a:pt x="495" y="283"/>
                      <a:pt x="495" y="283"/>
                    </a:cubicBezTo>
                    <a:cubicBezTo>
                      <a:pt x="495" y="283"/>
                      <a:pt x="495" y="283"/>
                      <a:pt x="495" y="283"/>
                    </a:cubicBezTo>
                    <a:cubicBezTo>
                      <a:pt x="494" y="283"/>
                      <a:pt x="494" y="283"/>
                      <a:pt x="494" y="283"/>
                    </a:cubicBezTo>
                    <a:cubicBezTo>
                      <a:pt x="494" y="282"/>
                      <a:pt x="494" y="282"/>
                      <a:pt x="494" y="282"/>
                    </a:cubicBezTo>
                    <a:cubicBezTo>
                      <a:pt x="495" y="282"/>
                      <a:pt x="495" y="282"/>
                      <a:pt x="495" y="282"/>
                    </a:cubicBezTo>
                    <a:cubicBezTo>
                      <a:pt x="496" y="281"/>
                      <a:pt x="496" y="281"/>
                      <a:pt x="496" y="281"/>
                    </a:cubicBezTo>
                    <a:cubicBezTo>
                      <a:pt x="496" y="281"/>
                      <a:pt x="496" y="281"/>
                      <a:pt x="496" y="281"/>
                    </a:cubicBezTo>
                    <a:cubicBezTo>
                      <a:pt x="496" y="280"/>
                      <a:pt x="496" y="280"/>
                      <a:pt x="496" y="280"/>
                    </a:cubicBezTo>
                    <a:cubicBezTo>
                      <a:pt x="496" y="279"/>
                      <a:pt x="496" y="279"/>
                      <a:pt x="496" y="279"/>
                    </a:cubicBezTo>
                    <a:cubicBezTo>
                      <a:pt x="495" y="279"/>
                      <a:pt x="495" y="279"/>
                      <a:pt x="495" y="279"/>
                    </a:cubicBezTo>
                    <a:cubicBezTo>
                      <a:pt x="495" y="279"/>
                      <a:pt x="495" y="279"/>
                      <a:pt x="495" y="279"/>
                    </a:cubicBezTo>
                    <a:cubicBezTo>
                      <a:pt x="495" y="278"/>
                      <a:pt x="495" y="278"/>
                      <a:pt x="495" y="278"/>
                    </a:cubicBezTo>
                    <a:cubicBezTo>
                      <a:pt x="494" y="277"/>
                      <a:pt x="494" y="277"/>
                      <a:pt x="494" y="277"/>
                    </a:cubicBezTo>
                    <a:cubicBezTo>
                      <a:pt x="494" y="277"/>
                      <a:pt x="494" y="277"/>
                      <a:pt x="494" y="277"/>
                    </a:cubicBezTo>
                    <a:cubicBezTo>
                      <a:pt x="494" y="276"/>
                      <a:pt x="494" y="276"/>
                      <a:pt x="494" y="276"/>
                    </a:cubicBezTo>
                    <a:cubicBezTo>
                      <a:pt x="494" y="276"/>
                      <a:pt x="494" y="276"/>
                      <a:pt x="494" y="276"/>
                    </a:cubicBezTo>
                    <a:cubicBezTo>
                      <a:pt x="494" y="275"/>
                      <a:pt x="494" y="275"/>
                      <a:pt x="494" y="275"/>
                    </a:cubicBezTo>
                    <a:cubicBezTo>
                      <a:pt x="493" y="275"/>
                      <a:pt x="493" y="275"/>
                      <a:pt x="493" y="275"/>
                    </a:cubicBezTo>
                    <a:cubicBezTo>
                      <a:pt x="492" y="275"/>
                      <a:pt x="492" y="275"/>
                      <a:pt x="492" y="275"/>
                    </a:cubicBezTo>
                    <a:cubicBezTo>
                      <a:pt x="491" y="274"/>
                      <a:pt x="491" y="274"/>
                      <a:pt x="491" y="274"/>
                    </a:cubicBezTo>
                    <a:cubicBezTo>
                      <a:pt x="491" y="275"/>
                      <a:pt x="491" y="275"/>
                      <a:pt x="491" y="275"/>
                    </a:cubicBezTo>
                    <a:cubicBezTo>
                      <a:pt x="490" y="275"/>
                      <a:pt x="490" y="275"/>
                      <a:pt x="490" y="275"/>
                    </a:cubicBezTo>
                    <a:cubicBezTo>
                      <a:pt x="490" y="275"/>
                      <a:pt x="490" y="275"/>
                      <a:pt x="490" y="275"/>
                    </a:cubicBezTo>
                    <a:cubicBezTo>
                      <a:pt x="489" y="276"/>
                      <a:pt x="489" y="276"/>
                      <a:pt x="489" y="276"/>
                    </a:cubicBezTo>
                    <a:cubicBezTo>
                      <a:pt x="489" y="276"/>
                      <a:pt x="489" y="276"/>
                      <a:pt x="489" y="276"/>
                    </a:cubicBezTo>
                    <a:cubicBezTo>
                      <a:pt x="488" y="276"/>
                      <a:pt x="488" y="276"/>
                      <a:pt x="488" y="276"/>
                    </a:cubicBezTo>
                    <a:cubicBezTo>
                      <a:pt x="488" y="277"/>
                      <a:pt x="488" y="277"/>
                      <a:pt x="488" y="277"/>
                    </a:cubicBezTo>
                    <a:cubicBezTo>
                      <a:pt x="487" y="277"/>
                      <a:pt x="487" y="277"/>
                      <a:pt x="487" y="277"/>
                    </a:cubicBezTo>
                    <a:cubicBezTo>
                      <a:pt x="487" y="277"/>
                      <a:pt x="487" y="277"/>
                      <a:pt x="487" y="277"/>
                    </a:cubicBezTo>
                    <a:cubicBezTo>
                      <a:pt x="486" y="278"/>
                      <a:pt x="486" y="278"/>
                      <a:pt x="486" y="278"/>
                    </a:cubicBezTo>
                    <a:cubicBezTo>
                      <a:pt x="486" y="279"/>
                      <a:pt x="486" y="279"/>
                      <a:pt x="486" y="279"/>
                    </a:cubicBezTo>
                    <a:cubicBezTo>
                      <a:pt x="486" y="279"/>
                      <a:pt x="486" y="279"/>
                      <a:pt x="486" y="279"/>
                    </a:cubicBezTo>
                    <a:cubicBezTo>
                      <a:pt x="486" y="280"/>
                      <a:pt x="486" y="280"/>
                      <a:pt x="486" y="280"/>
                    </a:cubicBezTo>
                    <a:cubicBezTo>
                      <a:pt x="486" y="280"/>
                      <a:pt x="486" y="280"/>
                      <a:pt x="486" y="280"/>
                    </a:cubicBezTo>
                    <a:cubicBezTo>
                      <a:pt x="485" y="280"/>
                      <a:pt x="485" y="280"/>
                      <a:pt x="485" y="280"/>
                    </a:cubicBezTo>
                    <a:cubicBezTo>
                      <a:pt x="484" y="281"/>
                      <a:pt x="484" y="281"/>
                      <a:pt x="484" y="281"/>
                    </a:cubicBezTo>
                    <a:cubicBezTo>
                      <a:pt x="483" y="281"/>
                      <a:pt x="483" y="281"/>
                      <a:pt x="483" y="281"/>
                    </a:cubicBezTo>
                    <a:cubicBezTo>
                      <a:pt x="483" y="281"/>
                      <a:pt x="483" y="281"/>
                      <a:pt x="483" y="281"/>
                    </a:cubicBezTo>
                    <a:cubicBezTo>
                      <a:pt x="482" y="281"/>
                      <a:pt x="482" y="281"/>
                      <a:pt x="482" y="281"/>
                    </a:cubicBezTo>
                    <a:cubicBezTo>
                      <a:pt x="482" y="281"/>
                      <a:pt x="482" y="281"/>
                      <a:pt x="482" y="281"/>
                    </a:cubicBezTo>
                    <a:cubicBezTo>
                      <a:pt x="481" y="282"/>
                      <a:pt x="481" y="282"/>
                      <a:pt x="481" y="282"/>
                    </a:cubicBezTo>
                    <a:cubicBezTo>
                      <a:pt x="481" y="281"/>
                      <a:pt x="481" y="281"/>
                      <a:pt x="481" y="281"/>
                    </a:cubicBezTo>
                    <a:cubicBezTo>
                      <a:pt x="480" y="280"/>
                      <a:pt x="480" y="280"/>
                      <a:pt x="480" y="280"/>
                    </a:cubicBezTo>
                    <a:cubicBezTo>
                      <a:pt x="480" y="280"/>
                      <a:pt x="480" y="280"/>
                      <a:pt x="480" y="280"/>
                    </a:cubicBezTo>
                    <a:cubicBezTo>
                      <a:pt x="479" y="281"/>
                      <a:pt x="479" y="281"/>
                      <a:pt x="479" y="281"/>
                    </a:cubicBezTo>
                    <a:cubicBezTo>
                      <a:pt x="478" y="281"/>
                      <a:pt x="478" y="281"/>
                      <a:pt x="478" y="281"/>
                    </a:cubicBezTo>
                    <a:cubicBezTo>
                      <a:pt x="478" y="281"/>
                      <a:pt x="478" y="281"/>
                      <a:pt x="478" y="281"/>
                    </a:cubicBezTo>
                    <a:cubicBezTo>
                      <a:pt x="477" y="280"/>
                      <a:pt x="477" y="280"/>
                      <a:pt x="477" y="280"/>
                    </a:cubicBezTo>
                    <a:cubicBezTo>
                      <a:pt x="477" y="280"/>
                      <a:pt x="477" y="280"/>
                      <a:pt x="477" y="280"/>
                    </a:cubicBezTo>
                    <a:cubicBezTo>
                      <a:pt x="476" y="278"/>
                      <a:pt x="476" y="278"/>
                      <a:pt x="476" y="278"/>
                    </a:cubicBezTo>
                    <a:cubicBezTo>
                      <a:pt x="476" y="278"/>
                      <a:pt x="476" y="278"/>
                      <a:pt x="476" y="278"/>
                    </a:cubicBezTo>
                    <a:cubicBezTo>
                      <a:pt x="476" y="278"/>
                      <a:pt x="476" y="278"/>
                      <a:pt x="476" y="278"/>
                    </a:cubicBezTo>
                    <a:cubicBezTo>
                      <a:pt x="476" y="277"/>
                      <a:pt x="476" y="277"/>
                      <a:pt x="476" y="277"/>
                    </a:cubicBezTo>
                    <a:cubicBezTo>
                      <a:pt x="476" y="276"/>
                      <a:pt x="476" y="276"/>
                      <a:pt x="476" y="276"/>
                    </a:cubicBezTo>
                    <a:cubicBezTo>
                      <a:pt x="476" y="275"/>
                      <a:pt x="476" y="275"/>
                      <a:pt x="476" y="275"/>
                    </a:cubicBezTo>
                    <a:cubicBezTo>
                      <a:pt x="475" y="275"/>
                      <a:pt x="475" y="275"/>
                      <a:pt x="475" y="275"/>
                    </a:cubicBezTo>
                    <a:cubicBezTo>
                      <a:pt x="475" y="275"/>
                      <a:pt x="475" y="275"/>
                      <a:pt x="475" y="275"/>
                    </a:cubicBezTo>
                    <a:cubicBezTo>
                      <a:pt x="475" y="274"/>
                      <a:pt x="475" y="274"/>
                      <a:pt x="475" y="274"/>
                    </a:cubicBezTo>
                    <a:cubicBezTo>
                      <a:pt x="475" y="274"/>
                      <a:pt x="475" y="274"/>
                      <a:pt x="475" y="274"/>
                    </a:cubicBezTo>
                    <a:cubicBezTo>
                      <a:pt x="475" y="273"/>
                      <a:pt x="475" y="273"/>
                      <a:pt x="475" y="273"/>
                    </a:cubicBezTo>
                    <a:cubicBezTo>
                      <a:pt x="475" y="273"/>
                      <a:pt x="475" y="273"/>
                      <a:pt x="475" y="273"/>
                    </a:cubicBezTo>
                    <a:cubicBezTo>
                      <a:pt x="475" y="273"/>
                      <a:pt x="475" y="273"/>
                      <a:pt x="475" y="273"/>
                    </a:cubicBezTo>
                    <a:cubicBezTo>
                      <a:pt x="474" y="273"/>
                      <a:pt x="474" y="273"/>
                      <a:pt x="474" y="273"/>
                    </a:cubicBezTo>
                    <a:cubicBezTo>
                      <a:pt x="474" y="274"/>
                      <a:pt x="474" y="274"/>
                      <a:pt x="474" y="274"/>
                    </a:cubicBezTo>
                    <a:cubicBezTo>
                      <a:pt x="473" y="274"/>
                      <a:pt x="473" y="274"/>
                      <a:pt x="473" y="274"/>
                    </a:cubicBezTo>
                    <a:cubicBezTo>
                      <a:pt x="472" y="274"/>
                      <a:pt x="472" y="274"/>
                      <a:pt x="472" y="274"/>
                    </a:cubicBezTo>
                    <a:cubicBezTo>
                      <a:pt x="472" y="273"/>
                      <a:pt x="472" y="273"/>
                      <a:pt x="472" y="273"/>
                    </a:cubicBezTo>
                    <a:cubicBezTo>
                      <a:pt x="472" y="273"/>
                      <a:pt x="472" y="273"/>
                      <a:pt x="472" y="273"/>
                    </a:cubicBezTo>
                    <a:cubicBezTo>
                      <a:pt x="471" y="273"/>
                      <a:pt x="471" y="273"/>
                      <a:pt x="471" y="273"/>
                    </a:cubicBezTo>
                    <a:cubicBezTo>
                      <a:pt x="470" y="273"/>
                      <a:pt x="470" y="273"/>
                      <a:pt x="470" y="273"/>
                    </a:cubicBezTo>
                    <a:cubicBezTo>
                      <a:pt x="470" y="272"/>
                      <a:pt x="470" y="272"/>
                      <a:pt x="470" y="272"/>
                    </a:cubicBezTo>
                    <a:cubicBezTo>
                      <a:pt x="470" y="272"/>
                      <a:pt x="470" y="272"/>
                      <a:pt x="470" y="272"/>
                    </a:cubicBezTo>
                    <a:cubicBezTo>
                      <a:pt x="469" y="272"/>
                      <a:pt x="469" y="272"/>
                      <a:pt x="469" y="272"/>
                    </a:cubicBezTo>
                    <a:cubicBezTo>
                      <a:pt x="469" y="271"/>
                      <a:pt x="469" y="271"/>
                      <a:pt x="469" y="271"/>
                    </a:cubicBezTo>
                    <a:cubicBezTo>
                      <a:pt x="469" y="271"/>
                      <a:pt x="469" y="271"/>
                      <a:pt x="469" y="271"/>
                    </a:cubicBezTo>
                    <a:cubicBezTo>
                      <a:pt x="468" y="271"/>
                      <a:pt x="468" y="271"/>
                      <a:pt x="468" y="271"/>
                    </a:cubicBezTo>
                    <a:cubicBezTo>
                      <a:pt x="468" y="270"/>
                      <a:pt x="468" y="270"/>
                      <a:pt x="468" y="270"/>
                    </a:cubicBezTo>
                    <a:cubicBezTo>
                      <a:pt x="468" y="270"/>
                      <a:pt x="468" y="270"/>
                      <a:pt x="468" y="270"/>
                    </a:cubicBezTo>
                    <a:cubicBezTo>
                      <a:pt x="467" y="270"/>
                      <a:pt x="467" y="270"/>
                      <a:pt x="467" y="270"/>
                    </a:cubicBezTo>
                    <a:cubicBezTo>
                      <a:pt x="467" y="270"/>
                      <a:pt x="467" y="270"/>
                      <a:pt x="467" y="270"/>
                    </a:cubicBezTo>
                    <a:cubicBezTo>
                      <a:pt x="467" y="270"/>
                      <a:pt x="467" y="270"/>
                      <a:pt x="467" y="270"/>
                    </a:cubicBezTo>
                    <a:cubicBezTo>
                      <a:pt x="466" y="270"/>
                      <a:pt x="466" y="270"/>
                      <a:pt x="466" y="270"/>
                    </a:cubicBezTo>
                    <a:cubicBezTo>
                      <a:pt x="466" y="270"/>
                      <a:pt x="466" y="270"/>
                      <a:pt x="466" y="270"/>
                    </a:cubicBezTo>
                    <a:cubicBezTo>
                      <a:pt x="465" y="271"/>
                      <a:pt x="465" y="271"/>
                      <a:pt x="465" y="271"/>
                    </a:cubicBezTo>
                    <a:cubicBezTo>
                      <a:pt x="465" y="270"/>
                      <a:pt x="465" y="270"/>
                      <a:pt x="465" y="270"/>
                    </a:cubicBezTo>
                    <a:cubicBezTo>
                      <a:pt x="465" y="270"/>
                      <a:pt x="465" y="270"/>
                      <a:pt x="465" y="270"/>
                    </a:cubicBezTo>
                    <a:cubicBezTo>
                      <a:pt x="464" y="270"/>
                      <a:pt x="464" y="270"/>
                      <a:pt x="464" y="270"/>
                    </a:cubicBezTo>
                    <a:cubicBezTo>
                      <a:pt x="463" y="270"/>
                      <a:pt x="463" y="270"/>
                      <a:pt x="463" y="270"/>
                    </a:cubicBezTo>
                    <a:cubicBezTo>
                      <a:pt x="463" y="269"/>
                      <a:pt x="463" y="269"/>
                      <a:pt x="463" y="269"/>
                    </a:cubicBezTo>
                    <a:cubicBezTo>
                      <a:pt x="463" y="269"/>
                      <a:pt x="463" y="269"/>
                      <a:pt x="463" y="269"/>
                    </a:cubicBezTo>
                    <a:cubicBezTo>
                      <a:pt x="463" y="269"/>
                      <a:pt x="463" y="269"/>
                      <a:pt x="463" y="269"/>
                    </a:cubicBezTo>
                    <a:cubicBezTo>
                      <a:pt x="462" y="269"/>
                      <a:pt x="462" y="269"/>
                      <a:pt x="462" y="269"/>
                    </a:cubicBezTo>
                    <a:cubicBezTo>
                      <a:pt x="462" y="269"/>
                      <a:pt x="462" y="269"/>
                      <a:pt x="462" y="269"/>
                    </a:cubicBezTo>
                    <a:cubicBezTo>
                      <a:pt x="461" y="269"/>
                      <a:pt x="461" y="269"/>
                      <a:pt x="461" y="269"/>
                    </a:cubicBezTo>
                    <a:cubicBezTo>
                      <a:pt x="461" y="269"/>
                      <a:pt x="461" y="269"/>
                      <a:pt x="461" y="269"/>
                    </a:cubicBezTo>
                    <a:cubicBezTo>
                      <a:pt x="460" y="269"/>
                      <a:pt x="460" y="269"/>
                      <a:pt x="460" y="269"/>
                    </a:cubicBezTo>
                    <a:cubicBezTo>
                      <a:pt x="460" y="269"/>
                      <a:pt x="460" y="269"/>
                      <a:pt x="460" y="269"/>
                    </a:cubicBezTo>
                    <a:cubicBezTo>
                      <a:pt x="459" y="269"/>
                      <a:pt x="459" y="269"/>
                      <a:pt x="459" y="269"/>
                    </a:cubicBezTo>
                    <a:cubicBezTo>
                      <a:pt x="459" y="268"/>
                      <a:pt x="459" y="268"/>
                      <a:pt x="459" y="268"/>
                    </a:cubicBezTo>
                    <a:cubicBezTo>
                      <a:pt x="458" y="268"/>
                      <a:pt x="458" y="268"/>
                      <a:pt x="458" y="268"/>
                    </a:cubicBezTo>
                    <a:cubicBezTo>
                      <a:pt x="457" y="267"/>
                      <a:pt x="457" y="267"/>
                      <a:pt x="457" y="267"/>
                    </a:cubicBezTo>
                    <a:cubicBezTo>
                      <a:pt x="456" y="266"/>
                      <a:pt x="456" y="266"/>
                      <a:pt x="456" y="266"/>
                    </a:cubicBezTo>
                    <a:cubicBezTo>
                      <a:pt x="456" y="266"/>
                      <a:pt x="456" y="266"/>
                      <a:pt x="456" y="266"/>
                    </a:cubicBezTo>
                    <a:cubicBezTo>
                      <a:pt x="456" y="265"/>
                      <a:pt x="456" y="265"/>
                      <a:pt x="456" y="265"/>
                    </a:cubicBezTo>
                    <a:cubicBezTo>
                      <a:pt x="456" y="265"/>
                      <a:pt x="456" y="265"/>
                      <a:pt x="456" y="265"/>
                    </a:cubicBezTo>
                    <a:cubicBezTo>
                      <a:pt x="455" y="265"/>
                      <a:pt x="455" y="265"/>
                      <a:pt x="455" y="265"/>
                    </a:cubicBezTo>
                    <a:cubicBezTo>
                      <a:pt x="455" y="264"/>
                      <a:pt x="455" y="264"/>
                      <a:pt x="455" y="264"/>
                    </a:cubicBezTo>
                    <a:cubicBezTo>
                      <a:pt x="455" y="263"/>
                      <a:pt x="455" y="263"/>
                      <a:pt x="455" y="263"/>
                    </a:cubicBezTo>
                    <a:cubicBezTo>
                      <a:pt x="454" y="263"/>
                      <a:pt x="454" y="263"/>
                      <a:pt x="454" y="263"/>
                    </a:cubicBezTo>
                    <a:cubicBezTo>
                      <a:pt x="454" y="262"/>
                      <a:pt x="454" y="262"/>
                      <a:pt x="454" y="262"/>
                    </a:cubicBezTo>
                    <a:cubicBezTo>
                      <a:pt x="452" y="261"/>
                      <a:pt x="452" y="261"/>
                      <a:pt x="452" y="261"/>
                    </a:cubicBezTo>
                    <a:cubicBezTo>
                      <a:pt x="452" y="260"/>
                      <a:pt x="452" y="260"/>
                      <a:pt x="452" y="260"/>
                    </a:cubicBezTo>
                    <a:cubicBezTo>
                      <a:pt x="451" y="259"/>
                      <a:pt x="451" y="259"/>
                      <a:pt x="451" y="259"/>
                    </a:cubicBezTo>
                    <a:cubicBezTo>
                      <a:pt x="451" y="258"/>
                      <a:pt x="451" y="258"/>
                      <a:pt x="451" y="258"/>
                    </a:cubicBezTo>
                    <a:cubicBezTo>
                      <a:pt x="450" y="259"/>
                      <a:pt x="450" y="259"/>
                      <a:pt x="450" y="259"/>
                    </a:cubicBezTo>
                    <a:cubicBezTo>
                      <a:pt x="450" y="258"/>
                      <a:pt x="450" y="258"/>
                      <a:pt x="450" y="258"/>
                    </a:cubicBezTo>
                    <a:cubicBezTo>
                      <a:pt x="450" y="258"/>
                      <a:pt x="450" y="258"/>
                      <a:pt x="450" y="258"/>
                    </a:cubicBezTo>
                    <a:cubicBezTo>
                      <a:pt x="450" y="258"/>
                      <a:pt x="450" y="258"/>
                      <a:pt x="450" y="258"/>
                    </a:cubicBezTo>
                    <a:cubicBezTo>
                      <a:pt x="450" y="257"/>
                      <a:pt x="450" y="257"/>
                      <a:pt x="450" y="257"/>
                    </a:cubicBezTo>
                    <a:cubicBezTo>
                      <a:pt x="449" y="257"/>
                      <a:pt x="449" y="257"/>
                      <a:pt x="449" y="257"/>
                    </a:cubicBezTo>
                    <a:cubicBezTo>
                      <a:pt x="449" y="256"/>
                      <a:pt x="449" y="256"/>
                      <a:pt x="449" y="256"/>
                    </a:cubicBezTo>
                    <a:cubicBezTo>
                      <a:pt x="449" y="256"/>
                      <a:pt x="449" y="256"/>
                      <a:pt x="449" y="256"/>
                    </a:cubicBezTo>
                    <a:cubicBezTo>
                      <a:pt x="448" y="255"/>
                      <a:pt x="448" y="255"/>
                      <a:pt x="448" y="255"/>
                    </a:cubicBezTo>
                    <a:cubicBezTo>
                      <a:pt x="448" y="254"/>
                      <a:pt x="448" y="254"/>
                      <a:pt x="448" y="254"/>
                    </a:cubicBezTo>
                    <a:cubicBezTo>
                      <a:pt x="447" y="254"/>
                      <a:pt x="447" y="254"/>
                      <a:pt x="447" y="254"/>
                    </a:cubicBezTo>
                    <a:cubicBezTo>
                      <a:pt x="447" y="253"/>
                      <a:pt x="447" y="253"/>
                      <a:pt x="447" y="253"/>
                    </a:cubicBezTo>
                    <a:cubicBezTo>
                      <a:pt x="447" y="253"/>
                      <a:pt x="447" y="253"/>
                      <a:pt x="447" y="253"/>
                    </a:cubicBezTo>
                    <a:cubicBezTo>
                      <a:pt x="447" y="252"/>
                      <a:pt x="447" y="252"/>
                      <a:pt x="447" y="252"/>
                    </a:cubicBezTo>
                    <a:cubicBezTo>
                      <a:pt x="446" y="252"/>
                      <a:pt x="446" y="252"/>
                      <a:pt x="446" y="252"/>
                    </a:cubicBezTo>
                    <a:cubicBezTo>
                      <a:pt x="445" y="252"/>
                      <a:pt x="445" y="252"/>
                      <a:pt x="445" y="252"/>
                    </a:cubicBezTo>
                    <a:cubicBezTo>
                      <a:pt x="445" y="251"/>
                      <a:pt x="445" y="251"/>
                      <a:pt x="445" y="251"/>
                    </a:cubicBezTo>
                    <a:cubicBezTo>
                      <a:pt x="445" y="251"/>
                      <a:pt x="445" y="251"/>
                      <a:pt x="445" y="251"/>
                    </a:cubicBezTo>
                    <a:cubicBezTo>
                      <a:pt x="445" y="250"/>
                      <a:pt x="445" y="250"/>
                      <a:pt x="445" y="250"/>
                    </a:cubicBezTo>
                    <a:cubicBezTo>
                      <a:pt x="445" y="250"/>
                      <a:pt x="445" y="250"/>
                      <a:pt x="445" y="250"/>
                    </a:cubicBezTo>
                    <a:cubicBezTo>
                      <a:pt x="444" y="250"/>
                      <a:pt x="444" y="250"/>
                      <a:pt x="444" y="250"/>
                    </a:cubicBezTo>
                    <a:cubicBezTo>
                      <a:pt x="444" y="249"/>
                      <a:pt x="444" y="249"/>
                      <a:pt x="444" y="249"/>
                    </a:cubicBezTo>
                    <a:cubicBezTo>
                      <a:pt x="444" y="249"/>
                      <a:pt x="444" y="249"/>
                      <a:pt x="444" y="249"/>
                    </a:cubicBezTo>
                    <a:cubicBezTo>
                      <a:pt x="443" y="249"/>
                      <a:pt x="443" y="249"/>
                      <a:pt x="443" y="249"/>
                    </a:cubicBezTo>
                    <a:cubicBezTo>
                      <a:pt x="443" y="249"/>
                      <a:pt x="443" y="249"/>
                      <a:pt x="443" y="249"/>
                    </a:cubicBezTo>
                    <a:cubicBezTo>
                      <a:pt x="442" y="248"/>
                      <a:pt x="442" y="248"/>
                      <a:pt x="442" y="248"/>
                    </a:cubicBezTo>
                    <a:cubicBezTo>
                      <a:pt x="443" y="248"/>
                      <a:pt x="443" y="248"/>
                      <a:pt x="443" y="248"/>
                    </a:cubicBezTo>
                    <a:cubicBezTo>
                      <a:pt x="443" y="248"/>
                      <a:pt x="443" y="248"/>
                      <a:pt x="443" y="248"/>
                    </a:cubicBezTo>
                    <a:cubicBezTo>
                      <a:pt x="442" y="247"/>
                      <a:pt x="442" y="247"/>
                      <a:pt x="442" y="247"/>
                    </a:cubicBezTo>
                    <a:cubicBezTo>
                      <a:pt x="441" y="248"/>
                      <a:pt x="441" y="248"/>
                      <a:pt x="441" y="248"/>
                    </a:cubicBezTo>
                    <a:cubicBezTo>
                      <a:pt x="441" y="247"/>
                      <a:pt x="441" y="247"/>
                      <a:pt x="441" y="247"/>
                    </a:cubicBezTo>
                    <a:cubicBezTo>
                      <a:pt x="441" y="247"/>
                      <a:pt x="441" y="247"/>
                      <a:pt x="441" y="247"/>
                    </a:cubicBezTo>
                    <a:cubicBezTo>
                      <a:pt x="441" y="247"/>
                      <a:pt x="441" y="247"/>
                      <a:pt x="441" y="247"/>
                    </a:cubicBezTo>
                    <a:cubicBezTo>
                      <a:pt x="441" y="247"/>
                      <a:pt x="441" y="247"/>
                      <a:pt x="441" y="247"/>
                    </a:cubicBezTo>
                    <a:cubicBezTo>
                      <a:pt x="440" y="246"/>
                      <a:pt x="440" y="246"/>
                      <a:pt x="440" y="246"/>
                    </a:cubicBezTo>
                    <a:cubicBezTo>
                      <a:pt x="440" y="246"/>
                      <a:pt x="440" y="246"/>
                      <a:pt x="440" y="246"/>
                    </a:cubicBezTo>
                    <a:cubicBezTo>
                      <a:pt x="439" y="246"/>
                      <a:pt x="439" y="246"/>
                      <a:pt x="439" y="246"/>
                    </a:cubicBezTo>
                    <a:cubicBezTo>
                      <a:pt x="439" y="245"/>
                      <a:pt x="439" y="245"/>
                      <a:pt x="439" y="245"/>
                    </a:cubicBezTo>
                    <a:cubicBezTo>
                      <a:pt x="438" y="246"/>
                      <a:pt x="438" y="246"/>
                      <a:pt x="438" y="246"/>
                    </a:cubicBezTo>
                    <a:cubicBezTo>
                      <a:pt x="438" y="246"/>
                      <a:pt x="438" y="246"/>
                      <a:pt x="438" y="246"/>
                    </a:cubicBezTo>
                    <a:cubicBezTo>
                      <a:pt x="437" y="245"/>
                      <a:pt x="437" y="245"/>
                      <a:pt x="437" y="245"/>
                    </a:cubicBezTo>
                    <a:cubicBezTo>
                      <a:pt x="437" y="246"/>
                      <a:pt x="437" y="246"/>
                      <a:pt x="437" y="246"/>
                    </a:cubicBezTo>
                    <a:cubicBezTo>
                      <a:pt x="437" y="246"/>
                      <a:pt x="437" y="246"/>
                      <a:pt x="437" y="246"/>
                    </a:cubicBezTo>
                    <a:cubicBezTo>
                      <a:pt x="437" y="246"/>
                      <a:pt x="437" y="246"/>
                      <a:pt x="437" y="246"/>
                    </a:cubicBezTo>
                    <a:cubicBezTo>
                      <a:pt x="436" y="246"/>
                      <a:pt x="436" y="246"/>
                      <a:pt x="436" y="246"/>
                    </a:cubicBezTo>
                    <a:cubicBezTo>
                      <a:pt x="435" y="246"/>
                      <a:pt x="435" y="246"/>
                      <a:pt x="435" y="246"/>
                    </a:cubicBezTo>
                    <a:cubicBezTo>
                      <a:pt x="435" y="246"/>
                      <a:pt x="435" y="246"/>
                      <a:pt x="435" y="246"/>
                    </a:cubicBezTo>
                    <a:cubicBezTo>
                      <a:pt x="434" y="246"/>
                      <a:pt x="434" y="246"/>
                      <a:pt x="434" y="246"/>
                    </a:cubicBezTo>
                    <a:cubicBezTo>
                      <a:pt x="433" y="246"/>
                      <a:pt x="433" y="246"/>
                      <a:pt x="433" y="246"/>
                    </a:cubicBezTo>
                    <a:cubicBezTo>
                      <a:pt x="433" y="245"/>
                      <a:pt x="433" y="245"/>
                      <a:pt x="433" y="245"/>
                    </a:cubicBezTo>
                    <a:cubicBezTo>
                      <a:pt x="431" y="245"/>
                      <a:pt x="431" y="245"/>
                      <a:pt x="431" y="245"/>
                    </a:cubicBezTo>
                    <a:cubicBezTo>
                      <a:pt x="431" y="245"/>
                      <a:pt x="431" y="245"/>
                      <a:pt x="431" y="245"/>
                    </a:cubicBezTo>
                    <a:cubicBezTo>
                      <a:pt x="430" y="244"/>
                      <a:pt x="430" y="244"/>
                      <a:pt x="430" y="244"/>
                    </a:cubicBezTo>
                    <a:cubicBezTo>
                      <a:pt x="429" y="244"/>
                      <a:pt x="429" y="244"/>
                      <a:pt x="429" y="244"/>
                    </a:cubicBezTo>
                    <a:cubicBezTo>
                      <a:pt x="429" y="244"/>
                      <a:pt x="429" y="244"/>
                      <a:pt x="429" y="244"/>
                    </a:cubicBezTo>
                    <a:cubicBezTo>
                      <a:pt x="428" y="245"/>
                      <a:pt x="428" y="245"/>
                      <a:pt x="428" y="245"/>
                    </a:cubicBezTo>
                    <a:cubicBezTo>
                      <a:pt x="427" y="245"/>
                      <a:pt x="427" y="245"/>
                      <a:pt x="427" y="245"/>
                    </a:cubicBezTo>
                    <a:cubicBezTo>
                      <a:pt x="427" y="245"/>
                      <a:pt x="427" y="245"/>
                      <a:pt x="427" y="245"/>
                    </a:cubicBezTo>
                    <a:cubicBezTo>
                      <a:pt x="427" y="246"/>
                      <a:pt x="427" y="246"/>
                      <a:pt x="427" y="246"/>
                    </a:cubicBezTo>
                    <a:cubicBezTo>
                      <a:pt x="426" y="246"/>
                      <a:pt x="426" y="246"/>
                      <a:pt x="426" y="246"/>
                    </a:cubicBezTo>
                    <a:cubicBezTo>
                      <a:pt x="425" y="246"/>
                      <a:pt x="425" y="246"/>
                      <a:pt x="425" y="246"/>
                    </a:cubicBezTo>
                    <a:cubicBezTo>
                      <a:pt x="424" y="246"/>
                      <a:pt x="424" y="246"/>
                      <a:pt x="424" y="246"/>
                    </a:cubicBezTo>
                    <a:cubicBezTo>
                      <a:pt x="424" y="246"/>
                      <a:pt x="424" y="246"/>
                      <a:pt x="424" y="246"/>
                    </a:cubicBezTo>
                    <a:cubicBezTo>
                      <a:pt x="423" y="246"/>
                      <a:pt x="423" y="246"/>
                      <a:pt x="423" y="246"/>
                    </a:cubicBezTo>
                    <a:cubicBezTo>
                      <a:pt x="422" y="247"/>
                      <a:pt x="422" y="247"/>
                      <a:pt x="422" y="247"/>
                    </a:cubicBezTo>
                    <a:cubicBezTo>
                      <a:pt x="422" y="247"/>
                      <a:pt x="422" y="247"/>
                      <a:pt x="422" y="247"/>
                    </a:cubicBezTo>
                    <a:cubicBezTo>
                      <a:pt x="421" y="247"/>
                      <a:pt x="421" y="247"/>
                      <a:pt x="421" y="247"/>
                    </a:cubicBezTo>
                    <a:cubicBezTo>
                      <a:pt x="421" y="247"/>
                      <a:pt x="421" y="247"/>
                      <a:pt x="421" y="247"/>
                    </a:cubicBezTo>
                    <a:cubicBezTo>
                      <a:pt x="420" y="247"/>
                      <a:pt x="420" y="247"/>
                      <a:pt x="420" y="247"/>
                    </a:cubicBezTo>
                    <a:cubicBezTo>
                      <a:pt x="420" y="247"/>
                      <a:pt x="420" y="247"/>
                      <a:pt x="420" y="247"/>
                    </a:cubicBezTo>
                    <a:cubicBezTo>
                      <a:pt x="418" y="247"/>
                      <a:pt x="418" y="247"/>
                      <a:pt x="418" y="247"/>
                    </a:cubicBezTo>
                    <a:cubicBezTo>
                      <a:pt x="418" y="248"/>
                      <a:pt x="418" y="248"/>
                      <a:pt x="418" y="248"/>
                    </a:cubicBezTo>
                    <a:cubicBezTo>
                      <a:pt x="418" y="248"/>
                      <a:pt x="418" y="248"/>
                      <a:pt x="418" y="248"/>
                    </a:cubicBezTo>
                    <a:cubicBezTo>
                      <a:pt x="417" y="249"/>
                      <a:pt x="417" y="249"/>
                      <a:pt x="417" y="249"/>
                    </a:cubicBezTo>
                    <a:cubicBezTo>
                      <a:pt x="417" y="250"/>
                      <a:pt x="417" y="250"/>
                      <a:pt x="417" y="250"/>
                    </a:cubicBezTo>
                    <a:cubicBezTo>
                      <a:pt x="416" y="250"/>
                      <a:pt x="416" y="250"/>
                      <a:pt x="416" y="250"/>
                    </a:cubicBezTo>
                    <a:cubicBezTo>
                      <a:pt x="416" y="251"/>
                      <a:pt x="416" y="251"/>
                      <a:pt x="416" y="251"/>
                    </a:cubicBezTo>
                    <a:cubicBezTo>
                      <a:pt x="416" y="251"/>
                      <a:pt x="416" y="251"/>
                      <a:pt x="416" y="251"/>
                    </a:cubicBezTo>
                    <a:cubicBezTo>
                      <a:pt x="416" y="252"/>
                      <a:pt x="416" y="252"/>
                      <a:pt x="416" y="252"/>
                    </a:cubicBezTo>
                    <a:cubicBezTo>
                      <a:pt x="416" y="253"/>
                      <a:pt x="416" y="253"/>
                      <a:pt x="416" y="253"/>
                    </a:cubicBezTo>
                    <a:cubicBezTo>
                      <a:pt x="417" y="253"/>
                      <a:pt x="417" y="253"/>
                      <a:pt x="417" y="253"/>
                    </a:cubicBezTo>
                    <a:cubicBezTo>
                      <a:pt x="418" y="252"/>
                      <a:pt x="418" y="252"/>
                      <a:pt x="418" y="252"/>
                    </a:cubicBezTo>
                    <a:cubicBezTo>
                      <a:pt x="419" y="252"/>
                      <a:pt x="419" y="252"/>
                      <a:pt x="419" y="252"/>
                    </a:cubicBezTo>
                    <a:cubicBezTo>
                      <a:pt x="419" y="252"/>
                      <a:pt x="419" y="252"/>
                      <a:pt x="419" y="252"/>
                    </a:cubicBezTo>
                    <a:cubicBezTo>
                      <a:pt x="420" y="253"/>
                      <a:pt x="420" y="253"/>
                      <a:pt x="420" y="253"/>
                    </a:cubicBezTo>
                    <a:cubicBezTo>
                      <a:pt x="420" y="254"/>
                      <a:pt x="420" y="254"/>
                      <a:pt x="420" y="254"/>
                    </a:cubicBezTo>
                    <a:cubicBezTo>
                      <a:pt x="421" y="254"/>
                      <a:pt x="421" y="254"/>
                      <a:pt x="421" y="254"/>
                    </a:cubicBezTo>
                    <a:cubicBezTo>
                      <a:pt x="421" y="255"/>
                      <a:pt x="421" y="255"/>
                      <a:pt x="421" y="255"/>
                    </a:cubicBezTo>
                    <a:cubicBezTo>
                      <a:pt x="421" y="255"/>
                      <a:pt x="421" y="255"/>
                      <a:pt x="421" y="255"/>
                    </a:cubicBezTo>
                    <a:cubicBezTo>
                      <a:pt x="421" y="256"/>
                      <a:pt x="421" y="256"/>
                      <a:pt x="421" y="256"/>
                    </a:cubicBezTo>
                    <a:cubicBezTo>
                      <a:pt x="421" y="257"/>
                      <a:pt x="421" y="257"/>
                      <a:pt x="421" y="257"/>
                    </a:cubicBezTo>
                    <a:cubicBezTo>
                      <a:pt x="420" y="258"/>
                      <a:pt x="420" y="258"/>
                      <a:pt x="420" y="258"/>
                    </a:cubicBezTo>
                    <a:cubicBezTo>
                      <a:pt x="420" y="259"/>
                      <a:pt x="420" y="259"/>
                      <a:pt x="420" y="259"/>
                    </a:cubicBezTo>
                    <a:cubicBezTo>
                      <a:pt x="419" y="259"/>
                      <a:pt x="419" y="259"/>
                      <a:pt x="419" y="259"/>
                    </a:cubicBezTo>
                    <a:cubicBezTo>
                      <a:pt x="419" y="260"/>
                      <a:pt x="419" y="260"/>
                      <a:pt x="419" y="260"/>
                    </a:cubicBezTo>
                    <a:cubicBezTo>
                      <a:pt x="418" y="261"/>
                      <a:pt x="418" y="261"/>
                      <a:pt x="418" y="261"/>
                    </a:cubicBezTo>
                    <a:cubicBezTo>
                      <a:pt x="419" y="261"/>
                      <a:pt x="419" y="261"/>
                      <a:pt x="419" y="261"/>
                    </a:cubicBezTo>
                    <a:cubicBezTo>
                      <a:pt x="419" y="262"/>
                      <a:pt x="419" y="262"/>
                      <a:pt x="419" y="262"/>
                    </a:cubicBezTo>
                    <a:cubicBezTo>
                      <a:pt x="419" y="263"/>
                      <a:pt x="419" y="263"/>
                      <a:pt x="419" y="263"/>
                    </a:cubicBezTo>
                    <a:cubicBezTo>
                      <a:pt x="420" y="263"/>
                      <a:pt x="420" y="263"/>
                      <a:pt x="420" y="263"/>
                    </a:cubicBezTo>
                    <a:cubicBezTo>
                      <a:pt x="419" y="264"/>
                      <a:pt x="419" y="264"/>
                      <a:pt x="419" y="264"/>
                    </a:cubicBezTo>
                    <a:cubicBezTo>
                      <a:pt x="419" y="264"/>
                      <a:pt x="419" y="264"/>
                      <a:pt x="419" y="264"/>
                    </a:cubicBezTo>
                    <a:cubicBezTo>
                      <a:pt x="419" y="265"/>
                      <a:pt x="419" y="265"/>
                      <a:pt x="419" y="265"/>
                    </a:cubicBezTo>
                    <a:cubicBezTo>
                      <a:pt x="419" y="266"/>
                      <a:pt x="419" y="266"/>
                      <a:pt x="419" y="266"/>
                    </a:cubicBezTo>
                    <a:cubicBezTo>
                      <a:pt x="419" y="267"/>
                      <a:pt x="419" y="267"/>
                      <a:pt x="419" y="267"/>
                    </a:cubicBezTo>
                    <a:cubicBezTo>
                      <a:pt x="419" y="267"/>
                      <a:pt x="419" y="267"/>
                      <a:pt x="419" y="267"/>
                    </a:cubicBezTo>
                    <a:cubicBezTo>
                      <a:pt x="419" y="269"/>
                      <a:pt x="419" y="269"/>
                      <a:pt x="419" y="269"/>
                    </a:cubicBezTo>
                    <a:cubicBezTo>
                      <a:pt x="419" y="269"/>
                      <a:pt x="419" y="269"/>
                      <a:pt x="419" y="269"/>
                    </a:cubicBezTo>
                    <a:cubicBezTo>
                      <a:pt x="420" y="269"/>
                      <a:pt x="420" y="269"/>
                      <a:pt x="420" y="269"/>
                    </a:cubicBezTo>
                    <a:cubicBezTo>
                      <a:pt x="420" y="269"/>
                      <a:pt x="420" y="269"/>
                      <a:pt x="420" y="269"/>
                    </a:cubicBezTo>
                    <a:cubicBezTo>
                      <a:pt x="420" y="269"/>
                      <a:pt x="420" y="269"/>
                      <a:pt x="420" y="269"/>
                    </a:cubicBezTo>
                    <a:cubicBezTo>
                      <a:pt x="421" y="270"/>
                      <a:pt x="421" y="270"/>
                      <a:pt x="421" y="270"/>
                    </a:cubicBezTo>
                    <a:cubicBezTo>
                      <a:pt x="420" y="271"/>
                      <a:pt x="420" y="271"/>
                      <a:pt x="420" y="271"/>
                    </a:cubicBezTo>
                    <a:cubicBezTo>
                      <a:pt x="420" y="271"/>
                      <a:pt x="420" y="271"/>
                      <a:pt x="420" y="271"/>
                    </a:cubicBezTo>
                    <a:cubicBezTo>
                      <a:pt x="418" y="271"/>
                      <a:pt x="418" y="271"/>
                      <a:pt x="418" y="271"/>
                    </a:cubicBezTo>
                    <a:cubicBezTo>
                      <a:pt x="417" y="272"/>
                      <a:pt x="417" y="272"/>
                      <a:pt x="417" y="272"/>
                    </a:cubicBezTo>
                    <a:cubicBezTo>
                      <a:pt x="415" y="274"/>
                      <a:pt x="415" y="274"/>
                      <a:pt x="415" y="274"/>
                    </a:cubicBezTo>
                    <a:cubicBezTo>
                      <a:pt x="414" y="274"/>
                      <a:pt x="414" y="274"/>
                      <a:pt x="414" y="274"/>
                    </a:cubicBezTo>
                    <a:cubicBezTo>
                      <a:pt x="413" y="274"/>
                      <a:pt x="413" y="274"/>
                      <a:pt x="413" y="274"/>
                    </a:cubicBezTo>
                    <a:cubicBezTo>
                      <a:pt x="412" y="273"/>
                      <a:pt x="412" y="273"/>
                      <a:pt x="412" y="273"/>
                    </a:cubicBezTo>
                    <a:cubicBezTo>
                      <a:pt x="411" y="274"/>
                      <a:pt x="411" y="274"/>
                      <a:pt x="411" y="274"/>
                    </a:cubicBezTo>
                    <a:cubicBezTo>
                      <a:pt x="411" y="273"/>
                      <a:pt x="411" y="273"/>
                      <a:pt x="411" y="273"/>
                    </a:cubicBezTo>
                    <a:cubicBezTo>
                      <a:pt x="410" y="273"/>
                      <a:pt x="410" y="273"/>
                      <a:pt x="410" y="273"/>
                    </a:cubicBezTo>
                    <a:cubicBezTo>
                      <a:pt x="410" y="273"/>
                      <a:pt x="410" y="273"/>
                      <a:pt x="410" y="273"/>
                    </a:cubicBezTo>
                    <a:cubicBezTo>
                      <a:pt x="409" y="273"/>
                      <a:pt x="409" y="273"/>
                      <a:pt x="409" y="273"/>
                    </a:cubicBezTo>
                    <a:cubicBezTo>
                      <a:pt x="407" y="272"/>
                      <a:pt x="407" y="272"/>
                      <a:pt x="407" y="272"/>
                    </a:cubicBezTo>
                    <a:cubicBezTo>
                      <a:pt x="406" y="273"/>
                      <a:pt x="406" y="273"/>
                      <a:pt x="406" y="273"/>
                    </a:cubicBezTo>
                    <a:cubicBezTo>
                      <a:pt x="406" y="273"/>
                      <a:pt x="406" y="273"/>
                      <a:pt x="406" y="273"/>
                    </a:cubicBezTo>
                    <a:cubicBezTo>
                      <a:pt x="405" y="274"/>
                      <a:pt x="405" y="274"/>
                      <a:pt x="405" y="274"/>
                    </a:cubicBezTo>
                    <a:cubicBezTo>
                      <a:pt x="404" y="274"/>
                      <a:pt x="404" y="274"/>
                      <a:pt x="404" y="274"/>
                    </a:cubicBezTo>
                    <a:cubicBezTo>
                      <a:pt x="403" y="273"/>
                      <a:pt x="403" y="273"/>
                      <a:pt x="403" y="273"/>
                    </a:cubicBezTo>
                    <a:cubicBezTo>
                      <a:pt x="403" y="274"/>
                      <a:pt x="403" y="274"/>
                      <a:pt x="403" y="274"/>
                    </a:cubicBezTo>
                    <a:cubicBezTo>
                      <a:pt x="402" y="274"/>
                      <a:pt x="402" y="274"/>
                      <a:pt x="402" y="274"/>
                    </a:cubicBezTo>
                    <a:cubicBezTo>
                      <a:pt x="401" y="273"/>
                      <a:pt x="401" y="273"/>
                      <a:pt x="401" y="273"/>
                    </a:cubicBezTo>
                    <a:cubicBezTo>
                      <a:pt x="400" y="272"/>
                      <a:pt x="400" y="272"/>
                      <a:pt x="400" y="272"/>
                    </a:cubicBezTo>
                    <a:cubicBezTo>
                      <a:pt x="399" y="272"/>
                      <a:pt x="399" y="272"/>
                      <a:pt x="399" y="272"/>
                    </a:cubicBezTo>
                    <a:cubicBezTo>
                      <a:pt x="398" y="272"/>
                      <a:pt x="398" y="272"/>
                      <a:pt x="398" y="272"/>
                    </a:cubicBezTo>
                    <a:cubicBezTo>
                      <a:pt x="397" y="272"/>
                      <a:pt x="397" y="272"/>
                      <a:pt x="397" y="272"/>
                    </a:cubicBezTo>
                    <a:cubicBezTo>
                      <a:pt x="397" y="272"/>
                      <a:pt x="397" y="272"/>
                      <a:pt x="397" y="272"/>
                    </a:cubicBezTo>
                    <a:cubicBezTo>
                      <a:pt x="396" y="273"/>
                      <a:pt x="396" y="273"/>
                      <a:pt x="396" y="273"/>
                    </a:cubicBezTo>
                    <a:cubicBezTo>
                      <a:pt x="396" y="274"/>
                      <a:pt x="396" y="274"/>
                      <a:pt x="396" y="274"/>
                    </a:cubicBezTo>
                    <a:cubicBezTo>
                      <a:pt x="395" y="274"/>
                      <a:pt x="395" y="274"/>
                      <a:pt x="395" y="274"/>
                    </a:cubicBezTo>
                    <a:cubicBezTo>
                      <a:pt x="394" y="275"/>
                      <a:pt x="394" y="275"/>
                      <a:pt x="394" y="275"/>
                    </a:cubicBezTo>
                    <a:cubicBezTo>
                      <a:pt x="393" y="276"/>
                      <a:pt x="393" y="276"/>
                      <a:pt x="393" y="276"/>
                    </a:cubicBezTo>
                    <a:cubicBezTo>
                      <a:pt x="393" y="276"/>
                      <a:pt x="393" y="276"/>
                      <a:pt x="393" y="276"/>
                    </a:cubicBezTo>
                    <a:cubicBezTo>
                      <a:pt x="393" y="277"/>
                      <a:pt x="393" y="277"/>
                      <a:pt x="393" y="277"/>
                    </a:cubicBezTo>
                    <a:cubicBezTo>
                      <a:pt x="392" y="278"/>
                      <a:pt x="392" y="278"/>
                      <a:pt x="392" y="278"/>
                    </a:cubicBezTo>
                    <a:cubicBezTo>
                      <a:pt x="390" y="278"/>
                      <a:pt x="390" y="278"/>
                      <a:pt x="390" y="278"/>
                    </a:cubicBezTo>
                    <a:cubicBezTo>
                      <a:pt x="389" y="278"/>
                      <a:pt x="389" y="278"/>
                      <a:pt x="389" y="278"/>
                    </a:cubicBezTo>
                    <a:cubicBezTo>
                      <a:pt x="388" y="278"/>
                      <a:pt x="388" y="278"/>
                      <a:pt x="388" y="278"/>
                    </a:cubicBezTo>
                    <a:cubicBezTo>
                      <a:pt x="387" y="278"/>
                      <a:pt x="387" y="278"/>
                      <a:pt x="387" y="278"/>
                    </a:cubicBezTo>
                    <a:cubicBezTo>
                      <a:pt x="385" y="279"/>
                      <a:pt x="385" y="279"/>
                      <a:pt x="385" y="279"/>
                    </a:cubicBezTo>
                    <a:cubicBezTo>
                      <a:pt x="385" y="280"/>
                      <a:pt x="385" y="280"/>
                      <a:pt x="385" y="280"/>
                    </a:cubicBezTo>
                    <a:cubicBezTo>
                      <a:pt x="384" y="281"/>
                      <a:pt x="384" y="281"/>
                      <a:pt x="384" y="281"/>
                    </a:cubicBezTo>
                    <a:cubicBezTo>
                      <a:pt x="383" y="280"/>
                      <a:pt x="383" y="280"/>
                      <a:pt x="383" y="280"/>
                    </a:cubicBezTo>
                    <a:cubicBezTo>
                      <a:pt x="382" y="280"/>
                      <a:pt x="382" y="280"/>
                      <a:pt x="382" y="280"/>
                    </a:cubicBezTo>
                    <a:cubicBezTo>
                      <a:pt x="382" y="280"/>
                      <a:pt x="382" y="280"/>
                      <a:pt x="382" y="280"/>
                    </a:cubicBezTo>
                    <a:cubicBezTo>
                      <a:pt x="380" y="281"/>
                      <a:pt x="380" y="281"/>
                      <a:pt x="380" y="281"/>
                    </a:cubicBezTo>
                    <a:cubicBezTo>
                      <a:pt x="378" y="281"/>
                      <a:pt x="378" y="281"/>
                      <a:pt x="378" y="281"/>
                    </a:cubicBezTo>
                    <a:cubicBezTo>
                      <a:pt x="376" y="280"/>
                      <a:pt x="376" y="280"/>
                      <a:pt x="376" y="280"/>
                    </a:cubicBezTo>
                    <a:cubicBezTo>
                      <a:pt x="374" y="280"/>
                      <a:pt x="374" y="280"/>
                      <a:pt x="374" y="280"/>
                    </a:cubicBezTo>
                    <a:cubicBezTo>
                      <a:pt x="373" y="280"/>
                      <a:pt x="373" y="280"/>
                      <a:pt x="373" y="280"/>
                    </a:cubicBezTo>
                    <a:cubicBezTo>
                      <a:pt x="372" y="279"/>
                      <a:pt x="372" y="279"/>
                      <a:pt x="372" y="279"/>
                    </a:cubicBezTo>
                    <a:cubicBezTo>
                      <a:pt x="371" y="279"/>
                      <a:pt x="371" y="279"/>
                      <a:pt x="371" y="279"/>
                    </a:cubicBezTo>
                    <a:cubicBezTo>
                      <a:pt x="371" y="279"/>
                      <a:pt x="371" y="279"/>
                      <a:pt x="371" y="279"/>
                    </a:cubicBezTo>
                    <a:cubicBezTo>
                      <a:pt x="370" y="278"/>
                      <a:pt x="370" y="278"/>
                      <a:pt x="370" y="278"/>
                    </a:cubicBezTo>
                    <a:cubicBezTo>
                      <a:pt x="369" y="277"/>
                      <a:pt x="369" y="277"/>
                      <a:pt x="369" y="277"/>
                    </a:cubicBezTo>
                    <a:cubicBezTo>
                      <a:pt x="369" y="277"/>
                      <a:pt x="369" y="277"/>
                      <a:pt x="369" y="277"/>
                    </a:cubicBezTo>
                    <a:cubicBezTo>
                      <a:pt x="368" y="277"/>
                      <a:pt x="368" y="277"/>
                      <a:pt x="368" y="277"/>
                    </a:cubicBezTo>
                    <a:cubicBezTo>
                      <a:pt x="366" y="277"/>
                      <a:pt x="366" y="277"/>
                      <a:pt x="366" y="277"/>
                    </a:cubicBezTo>
                    <a:cubicBezTo>
                      <a:pt x="365" y="276"/>
                      <a:pt x="365" y="276"/>
                      <a:pt x="365" y="276"/>
                    </a:cubicBezTo>
                    <a:cubicBezTo>
                      <a:pt x="364" y="275"/>
                      <a:pt x="364" y="275"/>
                      <a:pt x="364" y="275"/>
                    </a:cubicBezTo>
                    <a:cubicBezTo>
                      <a:pt x="362" y="275"/>
                      <a:pt x="362" y="275"/>
                      <a:pt x="362" y="275"/>
                    </a:cubicBezTo>
                    <a:cubicBezTo>
                      <a:pt x="361" y="275"/>
                      <a:pt x="361" y="275"/>
                      <a:pt x="361" y="275"/>
                    </a:cubicBezTo>
                    <a:cubicBezTo>
                      <a:pt x="359" y="274"/>
                      <a:pt x="359" y="274"/>
                      <a:pt x="359" y="274"/>
                    </a:cubicBezTo>
                    <a:cubicBezTo>
                      <a:pt x="358" y="275"/>
                      <a:pt x="358" y="275"/>
                      <a:pt x="358" y="275"/>
                    </a:cubicBezTo>
                    <a:cubicBezTo>
                      <a:pt x="357" y="275"/>
                      <a:pt x="357" y="275"/>
                      <a:pt x="357" y="275"/>
                    </a:cubicBezTo>
                    <a:cubicBezTo>
                      <a:pt x="356" y="275"/>
                      <a:pt x="356" y="275"/>
                      <a:pt x="356" y="275"/>
                    </a:cubicBezTo>
                    <a:cubicBezTo>
                      <a:pt x="354" y="275"/>
                      <a:pt x="354" y="275"/>
                      <a:pt x="354" y="275"/>
                    </a:cubicBezTo>
                    <a:cubicBezTo>
                      <a:pt x="353" y="276"/>
                      <a:pt x="353" y="276"/>
                      <a:pt x="353" y="276"/>
                    </a:cubicBezTo>
                    <a:cubicBezTo>
                      <a:pt x="352" y="277"/>
                      <a:pt x="352" y="277"/>
                      <a:pt x="352" y="277"/>
                    </a:cubicBezTo>
                    <a:cubicBezTo>
                      <a:pt x="351" y="277"/>
                      <a:pt x="351" y="277"/>
                      <a:pt x="351" y="277"/>
                    </a:cubicBezTo>
                    <a:cubicBezTo>
                      <a:pt x="351" y="277"/>
                      <a:pt x="351" y="277"/>
                      <a:pt x="351" y="277"/>
                    </a:cubicBezTo>
                    <a:cubicBezTo>
                      <a:pt x="350" y="277"/>
                      <a:pt x="350" y="277"/>
                      <a:pt x="350" y="277"/>
                    </a:cubicBezTo>
                    <a:cubicBezTo>
                      <a:pt x="349" y="277"/>
                      <a:pt x="349" y="277"/>
                      <a:pt x="349" y="277"/>
                    </a:cubicBezTo>
                    <a:cubicBezTo>
                      <a:pt x="348" y="277"/>
                      <a:pt x="348" y="277"/>
                      <a:pt x="348" y="277"/>
                    </a:cubicBezTo>
                    <a:cubicBezTo>
                      <a:pt x="348" y="277"/>
                      <a:pt x="348" y="277"/>
                      <a:pt x="348" y="277"/>
                    </a:cubicBezTo>
                    <a:cubicBezTo>
                      <a:pt x="347" y="277"/>
                      <a:pt x="347" y="277"/>
                      <a:pt x="347" y="277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4" y="276"/>
                      <a:pt x="344" y="276"/>
                      <a:pt x="344" y="276"/>
                    </a:cubicBezTo>
                    <a:cubicBezTo>
                      <a:pt x="344" y="276"/>
                      <a:pt x="344" y="276"/>
                      <a:pt x="344" y="276"/>
                    </a:cubicBezTo>
                    <a:cubicBezTo>
                      <a:pt x="343" y="275"/>
                      <a:pt x="343" y="275"/>
                      <a:pt x="343" y="275"/>
                    </a:cubicBezTo>
                    <a:cubicBezTo>
                      <a:pt x="342" y="275"/>
                      <a:pt x="342" y="275"/>
                      <a:pt x="342" y="275"/>
                    </a:cubicBezTo>
                    <a:cubicBezTo>
                      <a:pt x="342" y="274"/>
                      <a:pt x="342" y="274"/>
                      <a:pt x="342" y="274"/>
                    </a:cubicBezTo>
                    <a:cubicBezTo>
                      <a:pt x="342" y="274"/>
                      <a:pt x="342" y="274"/>
                      <a:pt x="342" y="274"/>
                    </a:cubicBezTo>
                    <a:cubicBezTo>
                      <a:pt x="341" y="273"/>
                      <a:pt x="341" y="273"/>
                      <a:pt x="341" y="273"/>
                    </a:cubicBezTo>
                    <a:cubicBezTo>
                      <a:pt x="341" y="272"/>
                      <a:pt x="341" y="272"/>
                      <a:pt x="341" y="272"/>
                    </a:cubicBezTo>
                    <a:cubicBezTo>
                      <a:pt x="341" y="272"/>
                      <a:pt x="341" y="272"/>
                      <a:pt x="341" y="272"/>
                    </a:cubicBezTo>
                    <a:cubicBezTo>
                      <a:pt x="340" y="271"/>
                      <a:pt x="340" y="271"/>
                      <a:pt x="340" y="271"/>
                    </a:cubicBezTo>
                    <a:cubicBezTo>
                      <a:pt x="340" y="270"/>
                      <a:pt x="340" y="270"/>
                      <a:pt x="340" y="270"/>
                    </a:cubicBezTo>
                    <a:cubicBezTo>
                      <a:pt x="340" y="270"/>
                      <a:pt x="340" y="270"/>
                      <a:pt x="340" y="270"/>
                    </a:cubicBezTo>
                    <a:cubicBezTo>
                      <a:pt x="339" y="269"/>
                      <a:pt x="339" y="269"/>
                      <a:pt x="339" y="269"/>
                    </a:cubicBezTo>
                    <a:cubicBezTo>
                      <a:pt x="337" y="270"/>
                      <a:pt x="337" y="270"/>
                      <a:pt x="337" y="270"/>
                    </a:cubicBezTo>
                    <a:cubicBezTo>
                      <a:pt x="336" y="269"/>
                      <a:pt x="336" y="269"/>
                      <a:pt x="336" y="269"/>
                    </a:cubicBezTo>
                    <a:cubicBezTo>
                      <a:pt x="336" y="269"/>
                      <a:pt x="336" y="269"/>
                      <a:pt x="336" y="269"/>
                    </a:cubicBezTo>
                    <a:cubicBezTo>
                      <a:pt x="334" y="269"/>
                      <a:pt x="334" y="269"/>
                      <a:pt x="334" y="269"/>
                    </a:cubicBezTo>
                    <a:cubicBezTo>
                      <a:pt x="334" y="269"/>
                      <a:pt x="334" y="269"/>
                      <a:pt x="334" y="269"/>
                    </a:cubicBezTo>
                    <a:cubicBezTo>
                      <a:pt x="333" y="268"/>
                      <a:pt x="333" y="268"/>
                      <a:pt x="333" y="268"/>
                    </a:cubicBezTo>
                    <a:cubicBezTo>
                      <a:pt x="332" y="268"/>
                      <a:pt x="332" y="268"/>
                      <a:pt x="332" y="268"/>
                    </a:cubicBezTo>
                    <a:cubicBezTo>
                      <a:pt x="330" y="268"/>
                      <a:pt x="330" y="268"/>
                      <a:pt x="330" y="268"/>
                    </a:cubicBezTo>
                    <a:cubicBezTo>
                      <a:pt x="329" y="268"/>
                      <a:pt x="329" y="268"/>
                      <a:pt x="329" y="268"/>
                    </a:cubicBezTo>
                    <a:cubicBezTo>
                      <a:pt x="329" y="268"/>
                      <a:pt x="329" y="268"/>
                      <a:pt x="329" y="268"/>
                    </a:cubicBezTo>
                    <a:cubicBezTo>
                      <a:pt x="328" y="267"/>
                      <a:pt x="328" y="267"/>
                      <a:pt x="328" y="267"/>
                    </a:cubicBezTo>
                    <a:cubicBezTo>
                      <a:pt x="327" y="267"/>
                      <a:pt x="327" y="267"/>
                      <a:pt x="327" y="267"/>
                    </a:cubicBezTo>
                    <a:cubicBezTo>
                      <a:pt x="326" y="266"/>
                      <a:pt x="326" y="266"/>
                      <a:pt x="326" y="266"/>
                    </a:cubicBezTo>
                    <a:cubicBezTo>
                      <a:pt x="325" y="266"/>
                      <a:pt x="325" y="266"/>
                      <a:pt x="325" y="266"/>
                    </a:cubicBezTo>
                    <a:cubicBezTo>
                      <a:pt x="324" y="267"/>
                      <a:pt x="324" y="267"/>
                      <a:pt x="324" y="267"/>
                    </a:cubicBezTo>
                    <a:cubicBezTo>
                      <a:pt x="324" y="267"/>
                      <a:pt x="324" y="267"/>
                      <a:pt x="324" y="267"/>
                    </a:cubicBezTo>
                    <a:cubicBezTo>
                      <a:pt x="325" y="268"/>
                      <a:pt x="325" y="268"/>
                      <a:pt x="325" y="268"/>
                    </a:cubicBezTo>
                    <a:cubicBezTo>
                      <a:pt x="324" y="269"/>
                      <a:pt x="324" y="269"/>
                      <a:pt x="324" y="269"/>
                    </a:cubicBezTo>
                    <a:cubicBezTo>
                      <a:pt x="324" y="269"/>
                      <a:pt x="324" y="269"/>
                      <a:pt x="324" y="269"/>
                    </a:cubicBezTo>
                    <a:cubicBezTo>
                      <a:pt x="323" y="269"/>
                      <a:pt x="323" y="269"/>
                      <a:pt x="323" y="269"/>
                    </a:cubicBezTo>
                    <a:cubicBezTo>
                      <a:pt x="322" y="270"/>
                      <a:pt x="322" y="270"/>
                      <a:pt x="322" y="270"/>
                    </a:cubicBezTo>
                    <a:cubicBezTo>
                      <a:pt x="322" y="270"/>
                      <a:pt x="322" y="270"/>
                      <a:pt x="322" y="270"/>
                    </a:cubicBezTo>
                    <a:cubicBezTo>
                      <a:pt x="321" y="271"/>
                      <a:pt x="321" y="271"/>
                      <a:pt x="321" y="271"/>
                    </a:cubicBezTo>
                    <a:cubicBezTo>
                      <a:pt x="321" y="273"/>
                      <a:pt x="321" y="273"/>
                      <a:pt x="321" y="273"/>
                    </a:cubicBezTo>
                    <a:cubicBezTo>
                      <a:pt x="322" y="274"/>
                      <a:pt x="322" y="274"/>
                      <a:pt x="322" y="274"/>
                    </a:cubicBezTo>
                    <a:cubicBezTo>
                      <a:pt x="323" y="275"/>
                      <a:pt x="323" y="275"/>
                      <a:pt x="323" y="275"/>
                    </a:cubicBezTo>
                    <a:cubicBezTo>
                      <a:pt x="324" y="275"/>
                      <a:pt x="324" y="275"/>
                      <a:pt x="324" y="275"/>
                    </a:cubicBezTo>
                    <a:cubicBezTo>
                      <a:pt x="325" y="276"/>
                      <a:pt x="325" y="276"/>
                      <a:pt x="325" y="276"/>
                    </a:cubicBezTo>
                    <a:cubicBezTo>
                      <a:pt x="325" y="276"/>
                      <a:pt x="325" y="276"/>
                      <a:pt x="325" y="276"/>
                    </a:cubicBezTo>
                    <a:cubicBezTo>
                      <a:pt x="324" y="278"/>
                      <a:pt x="324" y="278"/>
                      <a:pt x="324" y="278"/>
                    </a:cubicBezTo>
                    <a:cubicBezTo>
                      <a:pt x="324" y="279"/>
                      <a:pt x="324" y="279"/>
                      <a:pt x="324" y="279"/>
                    </a:cubicBezTo>
                    <a:cubicBezTo>
                      <a:pt x="325" y="280"/>
                      <a:pt x="325" y="280"/>
                      <a:pt x="325" y="280"/>
                    </a:cubicBezTo>
                    <a:cubicBezTo>
                      <a:pt x="326" y="280"/>
                      <a:pt x="326" y="280"/>
                      <a:pt x="326" y="280"/>
                    </a:cubicBezTo>
                    <a:cubicBezTo>
                      <a:pt x="325" y="281"/>
                      <a:pt x="325" y="281"/>
                      <a:pt x="325" y="281"/>
                    </a:cubicBezTo>
                    <a:cubicBezTo>
                      <a:pt x="323" y="282"/>
                      <a:pt x="323" y="282"/>
                      <a:pt x="323" y="282"/>
                    </a:cubicBezTo>
                    <a:cubicBezTo>
                      <a:pt x="323" y="281"/>
                      <a:pt x="323" y="281"/>
                      <a:pt x="323" y="281"/>
                    </a:cubicBezTo>
                    <a:cubicBezTo>
                      <a:pt x="322" y="282"/>
                      <a:pt x="322" y="282"/>
                      <a:pt x="322" y="282"/>
                    </a:cubicBezTo>
                    <a:cubicBezTo>
                      <a:pt x="321" y="282"/>
                      <a:pt x="321" y="282"/>
                      <a:pt x="321" y="282"/>
                    </a:cubicBezTo>
                    <a:cubicBezTo>
                      <a:pt x="321" y="281"/>
                      <a:pt x="321" y="281"/>
                      <a:pt x="321" y="281"/>
                    </a:cubicBezTo>
                    <a:cubicBezTo>
                      <a:pt x="319" y="281"/>
                      <a:pt x="319" y="281"/>
                      <a:pt x="319" y="281"/>
                    </a:cubicBezTo>
                    <a:cubicBezTo>
                      <a:pt x="318" y="282"/>
                      <a:pt x="318" y="282"/>
                      <a:pt x="318" y="282"/>
                    </a:cubicBezTo>
                    <a:cubicBezTo>
                      <a:pt x="317" y="281"/>
                      <a:pt x="317" y="281"/>
                      <a:pt x="317" y="281"/>
                    </a:cubicBezTo>
                    <a:cubicBezTo>
                      <a:pt x="316" y="281"/>
                      <a:pt x="316" y="281"/>
                      <a:pt x="316" y="281"/>
                    </a:cubicBezTo>
                    <a:cubicBezTo>
                      <a:pt x="315" y="281"/>
                      <a:pt x="315" y="281"/>
                      <a:pt x="315" y="281"/>
                    </a:cubicBezTo>
                    <a:cubicBezTo>
                      <a:pt x="314" y="282"/>
                      <a:pt x="314" y="282"/>
                      <a:pt x="314" y="282"/>
                    </a:cubicBezTo>
                    <a:cubicBezTo>
                      <a:pt x="313" y="282"/>
                      <a:pt x="313" y="282"/>
                      <a:pt x="313" y="282"/>
                    </a:cubicBezTo>
                    <a:cubicBezTo>
                      <a:pt x="313" y="282"/>
                      <a:pt x="313" y="282"/>
                      <a:pt x="313" y="282"/>
                    </a:cubicBezTo>
                    <a:cubicBezTo>
                      <a:pt x="311" y="282"/>
                      <a:pt x="311" y="282"/>
                      <a:pt x="311" y="282"/>
                    </a:cubicBezTo>
                    <a:cubicBezTo>
                      <a:pt x="310" y="281"/>
                      <a:pt x="310" y="281"/>
                      <a:pt x="310" y="281"/>
                    </a:cubicBezTo>
                    <a:cubicBezTo>
                      <a:pt x="308" y="280"/>
                      <a:pt x="308" y="280"/>
                      <a:pt x="308" y="280"/>
                    </a:cubicBezTo>
                    <a:cubicBezTo>
                      <a:pt x="308" y="279"/>
                      <a:pt x="308" y="279"/>
                      <a:pt x="308" y="279"/>
                    </a:cubicBezTo>
                    <a:cubicBezTo>
                      <a:pt x="307" y="278"/>
                      <a:pt x="307" y="278"/>
                      <a:pt x="307" y="278"/>
                    </a:cubicBezTo>
                    <a:cubicBezTo>
                      <a:pt x="307" y="278"/>
                      <a:pt x="307" y="278"/>
                      <a:pt x="307" y="278"/>
                    </a:cubicBezTo>
                    <a:cubicBezTo>
                      <a:pt x="306" y="278"/>
                      <a:pt x="306" y="278"/>
                      <a:pt x="306" y="278"/>
                    </a:cubicBezTo>
                    <a:cubicBezTo>
                      <a:pt x="305" y="278"/>
                      <a:pt x="305" y="278"/>
                      <a:pt x="305" y="278"/>
                    </a:cubicBezTo>
                    <a:cubicBezTo>
                      <a:pt x="304" y="278"/>
                      <a:pt x="304" y="278"/>
                      <a:pt x="304" y="278"/>
                    </a:cubicBezTo>
                    <a:cubicBezTo>
                      <a:pt x="303" y="278"/>
                      <a:pt x="303" y="278"/>
                      <a:pt x="303" y="278"/>
                    </a:cubicBezTo>
                    <a:cubicBezTo>
                      <a:pt x="302" y="278"/>
                      <a:pt x="302" y="278"/>
                      <a:pt x="302" y="278"/>
                    </a:cubicBezTo>
                    <a:cubicBezTo>
                      <a:pt x="302" y="278"/>
                      <a:pt x="302" y="278"/>
                      <a:pt x="302" y="278"/>
                    </a:cubicBezTo>
                    <a:cubicBezTo>
                      <a:pt x="302" y="277"/>
                      <a:pt x="302" y="277"/>
                      <a:pt x="302" y="277"/>
                    </a:cubicBezTo>
                    <a:cubicBezTo>
                      <a:pt x="301" y="277"/>
                      <a:pt x="301" y="277"/>
                      <a:pt x="301" y="277"/>
                    </a:cubicBezTo>
                    <a:cubicBezTo>
                      <a:pt x="301" y="277"/>
                      <a:pt x="301" y="277"/>
                      <a:pt x="301" y="277"/>
                    </a:cubicBezTo>
                    <a:cubicBezTo>
                      <a:pt x="300" y="277"/>
                      <a:pt x="300" y="277"/>
                      <a:pt x="300" y="277"/>
                    </a:cubicBezTo>
                    <a:cubicBezTo>
                      <a:pt x="299" y="277"/>
                      <a:pt x="299" y="277"/>
                      <a:pt x="299" y="277"/>
                    </a:cubicBezTo>
                    <a:cubicBezTo>
                      <a:pt x="298" y="277"/>
                      <a:pt x="298" y="277"/>
                      <a:pt x="298" y="277"/>
                    </a:cubicBezTo>
                    <a:cubicBezTo>
                      <a:pt x="297" y="277"/>
                      <a:pt x="297" y="277"/>
                      <a:pt x="297" y="277"/>
                    </a:cubicBezTo>
                    <a:cubicBezTo>
                      <a:pt x="296" y="277"/>
                      <a:pt x="296" y="277"/>
                      <a:pt x="296" y="277"/>
                    </a:cubicBezTo>
                    <a:cubicBezTo>
                      <a:pt x="295" y="278"/>
                      <a:pt x="295" y="278"/>
                      <a:pt x="295" y="278"/>
                    </a:cubicBezTo>
                    <a:cubicBezTo>
                      <a:pt x="294" y="279"/>
                      <a:pt x="294" y="279"/>
                      <a:pt x="294" y="279"/>
                    </a:cubicBezTo>
                    <a:cubicBezTo>
                      <a:pt x="294" y="279"/>
                      <a:pt x="294" y="279"/>
                      <a:pt x="294" y="279"/>
                    </a:cubicBezTo>
                    <a:cubicBezTo>
                      <a:pt x="292" y="279"/>
                      <a:pt x="292" y="279"/>
                      <a:pt x="292" y="279"/>
                    </a:cubicBezTo>
                    <a:cubicBezTo>
                      <a:pt x="292" y="279"/>
                      <a:pt x="292" y="279"/>
                      <a:pt x="292" y="279"/>
                    </a:cubicBezTo>
                    <a:cubicBezTo>
                      <a:pt x="292" y="280"/>
                      <a:pt x="292" y="280"/>
                      <a:pt x="292" y="280"/>
                    </a:cubicBezTo>
                    <a:cubicBezTo>
                      <a:pt x="292" y="280"/>
                      <a:pt x="292" y="280"/>
                      <a:pt x="292" y="280"/>
                    </a:cubicBezTo>
                    <a:cubicBezTo>
                      <a:pt x="292" y="280"/>
                      <a:pt x="292" y="280"/>
                      <a:pt x="292" y="280"/>
                    </a:cubicBezTo>
                    <a:cubicBezTo>
                      <a:pt x="291" y="281"/>
                      <a:pt x="291" y="281"/>
                      <a:pt x="291" y="281"/>
                    </a:cubicBezTo>
                    <a:cubicBezTo>
                      <a:pt x="291" y="281"/>
                      <a:pt x="291" y="281"/>
                      <a:pt x="291" y="281"/>
                    </a:cubicBezTo>
                    <a:cubicBezTo>
                      <a:pt x="290" y="282"/>
                      <a:pt x="290" y="282"/>
                      <a:pt x="290" y="282"/>
                    </a:cubicBezTo>
                    <a:cubicBezTo>
                      <a:pt x="290" y="283"/>
                      <a:pt x="290" y="283"/>
                      <a:pt x="290" y="283"/>
                    </a:cubicBezTo>
                    <a:cubicBezTo>
                      <a:pt x="289" y="283"/>
                      <a:pt x="289" y="283"/>
                      <a:pt x="289" y="283"/>
                    </a:cubicBezTo>
                    <a:cubicBezTo>
                      <a:pt x="288" y="284"/>
                      <a:pt x="288" y="284"/>
                      <a:pt x="288" y="284"/>
                    </a:cubicBezTo>
                    <a:cubicBezTo>
                      <a:pt x="288" y="285"/>
                      <a:pt x="288" y="285"/>
                      <a:pt x="288" y="285"/>
                    </a:cubicBezTo>
                    <a:cubicBezTo>
                      <a:pt x="287" y="285"/>
                      <a:pt x="287" y="285"/>
                      <a:pt x="287" y="285"/>
                    </a:cubicBezTo>
                    <a:cubicBezTo>
                      <a:pt x="286" y="286"/>
                      <a:pt x="286" y="286"/>
                      <a:pt x="286" y="286"/>
                    </a:cubicBezTo>
                    <a:cubicBezTo>
                      <a:pt x="285" y="287"/>
                      <a:pt x="285" y="287"/>
                      <a:pt x="285" y="287"/>
                    </a:cubicBezTo>
                    <a:cubicBezTo>
                      <a:pt x="283" y="287"/>
                      <a:pt x="283" y="287"/>
                      <a:pt x="283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82" y="289"/>
                      <a:pt x="282" y="289"/>
                      <a:pt x="282" y="289"/>
                    </a:cubicBezTo>
                    <a:cubicBezTo>
                      <a:pt x="282" y="289"/>
                      <a:pt x="282" y="289"/>
                      <a:pt x="282" y="289"/>
                    </a:cubicBezTo>
                    <a:cubicBezTo>
                      <a:pt x="281" y="289"/>
                      <a:pt x="281" y="289"/>
                      <a:pt x="281" y="289"/>
                    </a:cubicBezTo>
                    <a:cubicBezTo>
                      <a:pt x="280" y="288"/>
                      <a:pt x="280" y="288"/>
                      <a:pt x="280" y="288"/>
                    </a:cubicBezTo>
                    <a:cubicBezTo>
                      <a:pt x="280" y="288"/>
                      <a:pt x="280" y="288"/>
                      <a:pt x="280" y="288"/>
                    </a:cubicBezTo>
                    <a:cubicBezTo>
                      <a:pt x="279" y="288"/>
                      <a:pt x="279" y="288"/>
                      <a:pt x="279" y="288"/>
                    </a:cubicBezTo>
                    <a:cubicBezTo>
                      <a:pt x="278" y="288"/>
                      <a:pt x="278" y="288"/>
                      <a:pt x="278" y="288"/>
                    </a:cubicBezTo>
                    <a:cubicBezTo>
                      <a:pt x="277" y="287"/>
                      <a:pt x="277" y="287"/>
                      <a:pt x="277" y="287"/>
                    </a:cubicBezTo>
                    <a:cubicBezTo>
                      <a:pt x="276" y="287"/>
                      <a:pt x="276" y="287"/>
                      <a:pt x="276" y="287"/>
                    </a:cubicBezTo>
                    <a:cubicBezTo>
                      <a:pt x="276" y="286"/>
                      <a:pt x="276" y="286"/>
                      <a:pt x="276" y="286"/>
                    </a:cubicBezTo>
                    <a:cubicBezTo>
                      <a:pt x="276" y="285"/>
                      <a:pt x="276" y="285"/>
                      <a:pt x="276" y="285"/>
                    </a:cubicBezTo>
                    <a:cubicBezTo>
                      <a:pt x="276" y="285"/>
                      <a:pt x="276" y="285"/>
                      <a:pt x="276" y="285"/>
                    </a:cubicBezTo>
                    <a:cubicBezTo>
                      <a:pt x="275" y="285"/>
                      <a:pt x="275" y="285"/>
                      <a:pt x="275" y="285"/>
                    </a:cubicBezTo>
                    <a:cubicBezTo>
                      <a:pt x="275" y="286"/>
                      <a:pt x="275" y="286"/>
                      <a:pt x="275" y="286"/>
                    </a:cubicBezTo>
                    <a:cubicBezTo>
                      <a:pt x="274" y="286"/>
                      <a:pt x="274" y="286"/>
                      <a:pt x="274" y="286"/>
                    </a:cubicBezTo>
                    <a:cubicBezTo>
                      <a:pt x="271" y="286"/>
                      <a:pt x="271" y="286"/>
                      <a:pt x="271" y="286"/>
                    </a:cubicBezTo>
                    <a:cubicBezTo>
                      <a:pt x="270" y="287"/>
                      <a:pt x="270" y="287"/>
                      <a:pt x="270" y="287"/>
                    </a:cubicBezTo>
                    <a:cubicBezTo>
                      <a:pt x="270" y="287"/>
                      <a:pt x="270" y="287"/>
                      <a:pt x="270" y="287"/>
                    </a:cubicBezTo>
                    <a:cubicBezTo>
                      <a:pt x="269" y="287"/>
                      <a:pt x="269" y="287"/>
                      <a:pt x="269" y="287"/>
                    </a:cubicBezTo>
                    <a:cubicBezTo>
                      <a:pt x="269" y="286"/>
                      <a:pt x="269" y="286"/>
                      <a:pt x="269" y="286"/>
                    </a:cubicBezTo>
                    <a:cubicBezTo>
                      <a:pt x="268" y="286"/>
                      <a:pt x="268" y="286"/>
                      <a:pt x="268" y="286"/>
                    </a:cubicBezTo>
                    <a:cubicBezTo>
                      <a:pt x="268" y="286"/>
                      <a:pt x="268" y="286"/>
                      <a:pt x="268" y="286"/>
                    </a:cubicBezTo>
                    <a:cubicBezTo>
                      <a:pt x="267" y="286"/>
                      <a:pt x="267" y="286"/>
                      <a:pt x="267" y="286"/>
                    </a:cubicBezTo>
                    <a:cubicBezTo>
                      <a:pt x="267" y="285"/>
                      <a:pt x="267" y="285"/>
                      <a:pt x="267" y="285"/>
                    </a:cubicBezTo>
                    <a:cubicBezTo>
                      <a:pt x="267" y="285"/>
                      <a:pt x="267" y="285"/>
                      <a:pt x="267" y="285"/>
                    </a:cubicBezTo>
                    <a:cubicBezTo>
                      <a:pt x="267" y="284"/>
                      <a:pt x="267" y="284"/>
                      <a:pt x="267" y="284"/>
                    </a:cubicBezTo>
                    <a:cubicBezTo>
                      <a:pt x="267" y="284"/>
                      <a:pt x="267" y="284"/>
                      <a:pt x="267" y="284"/>
                    </a:cubicBezTo>
                    <a:cubicBezTo>
                      <a:pt x="267" y="283"/>
                      <a:pt x="267" y="283"/>
                      <a:pt x="267" y="283"/>
                    </a:cubicBezTo>
                    <a:cubicBezTo>
                      <a:pt x="266" y="283"/>
                      <a:pt x="266" y="283"/>
                      <a:pt x="266" y="283"/>
                    </a:cubicBezTo>
                    <a:cubicBezTo>
                      <a:pt x="265" y="283"/>
                      <a:pt x="265" y="283"/>
                      <a:pt x="265" y="283"/>
                    </a:cubicBezTo>
                    <a:cubicBezTo>
                      <a:pt x="264" y="282"/>
                      <a:pt x="264" y="282"/>
                      <a:pt x="264" y="282"/>
                    </a:cubicBezTo>
                    <a:cubicBezTo>
                      <a:pt x="264" y="282"/>
                      <a:pt x="264" y="282"/>
                      <a:pt x="264" y="282"/>
                    </a:cubicBezTo>
                    <a:cubicBezTo>
                      <a:pt x="263" y="281"/>
                      <a:pt x="263" y="281"/>
                      <a:pt x="263" y="281"/>
                    </a:cubicBezTo>
                    <a:cubicBezTo>
                      <a:pt x="262" y="280"/>
                      <a:pt x="262" y="280"/>
                      <a:pt x="262" y="280"/>
                    </a:cubicBezTo>
                    <a:cubicBezTo>
                      <a:pt x="261" y="279"/>
                      <a:pt x="261" y="279"/>
                      <a:pt x="261" y="279"/>
                    </a:cubicBezTo>
                    <a:cubicBezTo>
                      <a:pt x="260" y="279"/>
                      <a:pt x="260" y="279"/>
                      <a:pt x="260" y="279"/>
                    </a:cubicBezTo>
                    <a:cubicBezTo>
                      <a:pt x="258" y="279"/>
                      <a:pt x="258" y="279"/>
                      <a:pt x="258" y="279"/>
                    </a:cubicBezTo>
                    <a:cubicBezTo>
                      <a:pt x="256" y="279"/>
                      <a:pt x="256" y="279"/>
                      <a:pt x="256" y="279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5" y="281"/>
                      <a:pt x="255" y="281"/>
                      <a:pt x="255" y="281"/>
                    </a:cubicBezTo>
                    <a:cubicBezTo>
                      <a:pt x="254" y="281"/>
                      <a:pt x="254" y="281"/>
                      <a:pt x="254" y="281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51" y="281"/>
                      <a:pt x="251" y="281"/>
                      <a:pt x="251" y="281"/>
                    </a:cubicBezTo>
                    <a:cubicBezTo>
                      <a:pt x="250" y="281"/>
                      <a:pt x="250" y="281"/>
                      <a:pt x="250" y="281"/>
                    </a:cubicBezTo>
                    <a:cubicBezTo>
                      <a:pt x="249" y="280"/>
                      <a:pt x="249" y="280"/>
                      <a:pt x="249" y="280"/>
                    </a:cubicBezTo>
                    <a:cubicBezTo>
                      <a:pt x="248" y="280"/>
                      <a:pt x="248" y="280"/>
                      <a:pt x="248" y="280"/>
                    </a:cubicBezTo>
                    <a:cubicBezTo>
                      <a:pt x="248" y="279"/>
                      <a:pt x="248" y="279"/>
                      <a:pt x="248" y="279"/>
                    </a:cubicBezTo>
                    <a:cubicBezTo>
                      <a:pt x="248" y="279"/>
                      <a:pt x="248" y="279"/>
                      <a:pt x="248" y="279"/>
                    </a:cubicBezTo>
                    <a:cubicBezTo>
                      <a:pt x="247" y="278"/>
                      <a:pt x="247" y="278"/>
                      <a:pt x="247" y="278"/>
                    </a:cubicBezTo>
                    <a:cubicBezTo>
                      <a:pt x="246" y="279"/>
                      <a:pt x="246" y="279"/>
                      <a:pt x="246" y="279"/>
                    </a:cubicBezTo>
                    <a:cubicBezTo>
                      <a:pt x="246" y="280"/>
                      <a:pt x="246" y="280"/>
                      <a:pt x="246" y="280"/>
                    </a:cubicBezTo>
                    <a:cubicBezTo>
                      <a:pt x="246" y="280"/>
                      <a:pt x="246" y="280"/>
                      <a:pt x="246" y="280"/>
                    </a:cubicBezTo>
                    <a:cubicBezTo>
                      <a:pt x="246" y="280"/>
                      <a:pt x="246" y="280"/>
                      <a:pt x="246" y="280"/>
                    </a:cubicBezTo>
                    <a:cubicBezTo>
                      <a:pt x="245" y="281"/>
                      <a:pt x="245" y="281"/>
                      <a:pt x="245" y="281"/>
                    </a:cubicBezTo>
                    <a:cubicBezTo>
                      <a:pt x="244" y="281"/>
                      <a:pt x="244" y="281"/>
                      <a:pt x="244" y="281"/>
                    </a:cubicBezTo>
                    <a:cubicBezTo>
                      <a:pt x="232" y="268"/>
                      <a:pt x="232" y="268"/>
                      <a:pt x="232" y="268"/>
                    </a:cubicBezTo>
                    <a:cubicBezTo>
                      <a:pt x="224" y="262"/>
                      <a:pt x="224" y="262"/>
                      <a:pt x="224" y="262"/>
                    </a:cubicBezTo>
                    <a:cubicBezTo>
                      <a:pt x="223" y="261"/>
                      <a:pt x="223" y="261"/>
                      <a:pt x="223" y="261"/>
                    </a:cubicBezTo>
                    <a:cubicBezTo>
                      <a:pt x="224" y="261"/>
                      <a:pt x="224" y="261"/>
                      <a:pt x="224" y="261"/>
                    </a:cubicBezTo>
                    <a:cubicBezTo>
                      <a:pt x="225" y="260"/>
                      <a:pt x="225" y="260"/>
                      <a:pt x="225" y="260"/>
                    </a:cubicBezTo>
                    <a:cubicBezTo>
                      <a:pt x="225" y="259"/>
                      <a:pt x="225" y="259"/>
                      <a:pt x="225" y="259"/>
                    </a:cubicBezTo>
                    <a:cubicBezTo>
                      <a:pt x="224" y="259"/>
                      <a:pt x="224" y="259"/>
                      <a:pt x="224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2" y="260"/>
                      <a:pt x="222" y="260"/>
                      <a:pt x="222" y="260"/>
                    </a:cubicBezTo>
                    <a:cubicBezTo>
                      <a:pt x="221" y="260"/>
                      <a:pt x="221" y="260"/>
                      <a:pt x="221" y="260"/>
                    </a:cubicBezTo>
                    <a:cubicBezTo>
                      <a:pt x="221" y="261"/>
                      <a:pt x="221" y="261"/>
                      <a:pt x="221" y="261"/>
                    </a:cubicBezTo>
                    <a:cubicBezTo>
                      <a:pt x="220" y="262"/>
                      <a:pt x="220" y="262"/>
                      <a:pt x="220" y="262"/>
                    </a:cubicBezTo>
                    <a:cubicBezTo>
                      <a:pt x="220" y="262"/>
                      <a:pt x="220" y="262"/>
                      <a:pt x="220" y="262"/>
                    </a:cubicBezTo>
                    <a:cubicBezTo>
                      <a:pt x="219" y="263"/>
                      <a:pt x="219" y="263"/>
                      <a:pt x="219" y="263"/>
                    </a:cubicBezTo>
                    <a:cubicBezTo>
                      <a:pt x="218" y="263"/>
                      <a:pt x="218" y="263"/>
                      <a:pt x="218" y="263"/>
                    </a:cubicBezTo>
                    <a:cubicBezTo>
                      <a:pt x="218" y="264"/>
                      <a:pt x="218" y="264"/>
                      <a:pt x="218" y="264"/>
                    </a:cubicBezTo>
                    <a:cubicBezTo>
                      <a:pt x="216" y="264"/>
                      <a:pt x="216" y="264"/>
                      <a:pt x="216" y="264"/>
                    </a:cubicBezTo>
                    <a:cubicBezTo>
                      <a:pt x="215" y="264"/>
                      <a:pt x="215" y="264"/>
                      <a:pt x="215" y="264"/>
                    </a:cubicBezTo>
                    <a:cubicBezTo>
                      <a:pt x="215" y="265"/>
                      <a:pt x="215" y="265"/>
                      <a:pt x="215" y="265"/>
                    </a:cubicBezTo>
                    <a:cubicBezTo>
                      <a:pt x="215" y="266"/>
                      <a:pt x="215" y="266"/>
                      <a:pt x="215" y="266"/>
                    </a:cubicBezTo>
                    <a:cubicBezTo>
                      <a:pt x="214" y="266"/>
                      <a:pt x="214" y="266"/>
                      <a:pt x="214" y="266"/>
                    </a:cubicBezTo>
                    <a:cubicBezTo>
                      <a:pt x="212" y="265"/>
                      <a:pt x="212" y="265"/>
                      <a:pt x="212" y="265"/>
                    </a:cubicBezTo>
                    <a:cubicBezTo>
                      <a:pt x="211" y="265"/>
                      <a:pt x="211" y="265"/>
                      <a:pt x="211" y="265"/>
                    </a:cubicBezTo>
                    <a:cubicBezTo>
                      <a:pt x="211" y="266"/>
                      <a:pt x="211" y="266"/>
                      <a:pt x="211" y="266"/>
                    </a:cubicBezTo>
                    <a:cubicBezTo>
                      <a:pt x="210" y="266"/>
                      <a:pt x="210" y="266"/>
                      <a:pt x="210" y="266"/>
                    </a:cubicBezTo>
                    <a:cubicBezTo>
                      <a:pt x="210" y="265"/>
                      <a:pt x="210" y="265"/>
                      <a:pt x="210" y="265"/>
                    </a:cubicBezTo>
                    <a:cubicBezTo>
                      <a:pt x="210" y="264"/>
                      <a:pt x="210" y="264"/>
                      <a:pt x="210" y="264"/>
                    </a:cubicBezTo>
                    <a:cubicBezTo>
                      <a:pt x="210" y="264"/>
                      <a:pt x="210" y="264"/>
                      <a:pt x="210" y="264"/>
                    </a:cubicBezTo>
                    <a:cubicBezTo>
                      <a:pt x="211" y="263"/>
                      <a:pt x="211" y="263"/>
                      <a:pt x="211" y="263"/>
                    </a:cubicBezTo>
                    <a:cubicBezTo>
                      <a:pt x="210" y="263"/>
                      <a:pt x="210" y="263"/>
                      <a:pt x="210" y="263"/>
                    </a:cubicBezTo>
                    <a:cubicBezTo>
                      <a:pt x="209" y="263"/>
                      <a:pt x="209" y="263"/>
                      <a:pt x="209" y="263"/>
                    </a:cubicBezTo>
                    <a:cubicBezTo>
                      <a:pt x="209" y="263"/>
                      <a:pt x="209" y="263"/>
                      <a:pt x="209" y="263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7" y="263"/>
                      <a:pt x="207" y="263"/>
                      <a:pt x="207" y="263"/>
                    </a:cubicBezTo>
                    <a:cubicBezTo>
                      <a:pt x="206" y="264"/>
                      <a:pt x="206" y="264"/>
                      <a:pt x="206" y="264"/>
                    </a:cubicBezTo>
                    <a:cubicBezTo>
                      <a:pt x="205" y="264"/>
                      <a:pt x="205" y="264"/>
                      <a:pt x="205" y="264"/>
                    </a:cubicBezTo>
                    <a:cubicBezTo>
                      <a:pt x="205" y="263"/>
                      <a:pt x="205" y="263"/>
                      <a:pt x="205" y="263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3" y="260"/>
                      <a:pt x="203" y="260"/>
                      <a:pt x="203" y="260"/>
                    </a:cubicBezTo>
                    <a:cubicBezTo>
                      <a:pt x="203" y="261"/>
                      <a:pt x="203" y="261"/>
                      <a:pt x="203" y="261"/>
                    </a:cubicBezTo>
                    <a:cubicBezTo>
                      <a:pt x="203" y="261"/>
                      <a:pt x="203" y="261"/>
                      <a:pt x="203" y="261"/>
                    </a:cubicBezTo>
                    <a:cubicBezTo>
                      <a:pt x="203" y="262"/>
                      <a:pt x="203" y="262"/>
                      <a:pt x="203" y="262"/>
                    </a:cubicBezTo>
                    <a:cubicBezTo>
                      <a:pt x="202" y="262"/>
                      <a:pt x="202" y="262"/>
                      <a:pt x="202" y="262"/>
                    </a:cubicBezTo>
                    <a:cubicBezTo>
                      <a:pt x="202" y="261"/>
                      <a:pt x="202" y="261"/>
                      <a:pt x="202" y="261"/>
                    </a:cubicBezTo>
                    <a:cubicBezTo>
                      <a:pt x="201" y="261"/>
                      <a:pt x="201" y="261"/>
                      <a:pt x="201" y="261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0" y="262"/>
                      <a:pt x="200" y="262"/>
                      <a:pt x="200" y="262"/>
                    </a:cubicBezTo>
                    <a:cubicBezTo>
                      <a:pt x="199" y="263"/>
                      <a:pt x="199" y="263"/>
                      <a:pt x="199" y="263"/>
                    </a:cubicBezTo>
                    <a:cubicBezTo>
                      <a:pt x="198" y="262"/>
                      <a:pt x="198" y="262"/>
                      <a:pt x="198" y="262"/>
                    </a:cubicBezTo>
                    <a:cubicBezTo>
                      <a:pt x="198" y="261"/>
                      <a:pt x="198" y="261"/>
                      <a:pt x="198" y="261"/>
                    </a:cubicBezTo>
                    <a:cubicBezTo>
                      <a:pt x="199" y="261"/>
                      <a:pt x="199" y="261"/>
                      <a:pt x="199" y="261"/>
                    </a:cubicBezTo>
                    <a:cubicBezTo>
                      <a:pt x="199" y="261"/>
                      <a:pt x="199" y="261"/>
                      <a:pt x="199" y="261"/>
                    </a:cubicBezTo>
                    <a:cubicBezTo>
                      <a:pt x="198" y="260"/>
                      <a:pt x="198" y="260"/>
                      <a:pt x="198" y="260"/>
                    </a:cubicBezTo>
                    <a:cubicBezTo>
                      <a:pt x="199" y="259"/>
                      <a:pt x="199" y="259"/>
                      <a:pt x="199" y="259"/>
                    </a:cubicBezTo>
                    <a:cubicBezTo>
                      <a:pt x="199" y="259"/>
                      <a:pt x="199" y="259"/>
                      <a:pt x="199" y="259"/>
                    </a:cubicBezTo>
                    <a:cubicBezTo>
                      <a:pt x="198" y="258"/>
                      <a:pt x="198" y="258"/>
                      <a:pt x="198" y="258"/>
                    </a:cubicBezTo>
                    <a:cubicBezTo>
                      <a:pt x="197" y="258"/>
                      <a:pt x="197" y="258"/>
                      <a:pt x="197" y="258"/>
                    </a:cubicBezTo>
                    <a:cubicBezTo>
                      <a:pt x="197" y="257"/>
                      <a:pt x="197" y="257"/>
                      <a:pt x="197" y="257"/>
                    </a:cubicBezTo>
                    <a:cubicBezTo>
                      <a:pt x="197" y="257"/>
                      <a:pt x="197" y="257"/>
                      <a:pt x="197" y="257"/>
                    </a:cubicBezTo>
                    <a:cubicBezTo>
                      <a:pt x="196" y="255"/>
                      <a:pt x="196" y="255"/>
                      <a:pt x="196" y="255"/>
                    </a:cubicBezTo>
                    <a:cubicBezTo>
                      <a:pt x="195" y="255"/>
                      <a:pt x="195" y="255"/>
                      <a:pt x="195" y="255"/>
                    </a:cubicBezTo>
                    <a:cubicBezTo>
                      <a:pt x="194" y="256"/>
                      <a:pt x="194" y="256"/>
                      <a:pt x="194" y="256"/>
                    </a:cubicBezTo>
                    <a:cubicBezTo>
                      <a:pt x="193" y="256"/>
                      <a:pt x="193" y="256"/>
                      <a:pt x="193" y="256"/>
                    </a:cubicBezTo>
                    <a:cubicBezTo>
                      <a:pt x="192" y="255"/>
                      <a:pt x="192" y="255"/>
                      <a:pt x="192" y="255"/>
                    </a:cubicBezTo>
                    <a:cubicBezTo>
                      <a:pt x="191" y="255"/>
                      <a:pt x="191" y="255"/>
                      <a:pt x="191" y="255"/>
                    </a:cubicBezTo>
                    <a:cubicBezTo>
                      <a:pt x="189" y="255"/>
                      <a:pt x="189" y="255"/>
                      <a:pt x="189" y="255"/>
                    </a:cubicBezTo>
                    <a:cubicBezTo>
                      <a:pt x="189" y="255"/>
                      <a:pt x="189" y="255"/>
                      <a:pt x="189" y="255"/>
                    </a:cubicBezTo>
                    <a:cubicBezTo>
                      <a:pt x="188" y="255"/>
                      <a:pt x="188" y="255"/>
                      <a:pt x="188" y="255"/>
                    </a:cubicBezTo>
                    <a:cubicBezTo>
                      <a:pt x="187" y="255"/>
                      <a:pt x="187" y="255"/>
                      <a:pt x="187" y="255"/>
                    </a:cubicBezTo>
                    <a:cubicBezTo>
                      <a:pt x="187" y="256"/>
                      <a:pt x="187" y="256"/>
                      <a:pt x="187" y="256"/>
                    </a:cubicBezTo>
                    <a:cubicBezTo>
                      <a:pt x="186" y="256"/>
                      <a:pt x="186" y="256"/>
                      <a:pt x="186" y="256"/>
                    </a:cubicBezTo>
                    <a:cubicBezTo>
                      <a:pt x="185" y="257"/>
                      <a:pt x="185" y="257"/>
                      <a:pt x="185" y="257"/>
                    </a:cubicBezTo>
                    <a:cubicBezTo>
                      <a:pt x="186" y="257"/>
                      <a:pt x="186" y="257"/>
                      <a:pt x="186" y="257"/>
                    </a:cubicBezTo>
                    <a:cubicBezTo>
                      <a:pt x="186" y="258"/>
                      <a:pt x="186" y="258"/>
                      <a:pt x="186" y="258"/>
                    </a:cubicBezTo>
                    <a:cubicBezTo>
                      <a:pt x="184" y="258"/>
                      <a:pt x="184" y="258"/>
                      <a:pt x="184" y="258"/>
                    </a:cubicBezTo>
                    <a:cubicBezTo>
                      <a:pt x="184" y="258"/>
                      <a:pt x="184" y="258"/>
                      <a:pt x="184" y="258"/>
                    </a:cubicBezTo>
                    <a:cubicBezTo>
                      <a:pt x="183" y="259"/>
                      <a:pt x="183" y="259"/>
                      <a:pt x="183" y="259"/>
                    </a:cubicBezTo>
                    <a:cubicBezTo>
                      <a:pt x="182" y="259"/>
                      <a:pt x="182" y="259"/>
                      <a:pt x="182" y="259"/>
                    </a:cubicBezTo>
                    <a:cubicBezTo>
                      <a:pt x="182" y="259"/>
                      <a:pt x="182" y="259"/>
                      <a:pt x="182" y="259"/>
                    </a:cubicBezTo>
                    <a:cubicBezTo>
                      <a:pt x="181" y="259"/>
                      <a:pt x="181" y="259"/>
                      <a:pt x="181" y="259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8" y="261"/>
                      <a:pt x="178" y="261"/>
                      <a:pt x="178" y="261"/>
                    </a:cubicBezTo>
                    <a:cubicBezTo>
                      <a:pt x="177" y="261"/>
                      <a:pt x="177" y="261"/>
                      <a:pt x="177" y="261"/>
                    </a:cubicBezTo>
                    <a:cubicBezTo>
                      <a:pt x="176" y="261"/>
                      <a:pt x="176" y="261"/>
                      <a:pt x="176" y="261"/>
                    </a:cubicBezTo>
                    <a:cubicBezTo>
                      <a:pt x="176" y="261"/>
                      <a:pt x="176" y="261"/>
                      <a:pt x="176" y="261"/>
                    </a:cubicBezTo>
                    <a:cubicBezTo>
                      <a:pt x="175" y="261"/>
                      <a:pt x="175" y="261"/>
                      <a:pt x="175" y="261"/>
                    </a:cubicBezTo>
                    <a:cubicBezTo>
                      <a:pt x="175" y="262"/>
                      <a:pt x="175" y="262"/>
                      <a:pt x="175" y="262"/>
                    </a:cubicBezTo>
                    <a:cubicBezTo>
                      <a:pt x="174" y="262"/>
                      <a:pt x="174" y="262"/>
                      <a:pt x="174" y="262"/>
                    </a:cubicBezTo>
                    <a:cubicBezTo>
                      <a:pt x="174" y="262"/>
                      <a:pt x="174" y="262"/>
                      <a:pt x="174" y="262"/>
                    </a:cubicBezTo>
                    <a:cubicBezTo>
                      <a:pt x="174" y="263"/>
                      <a:pt x="174" y="263"/>
                      <a:pt x="174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2" y="263"/>
                      <a:pt x="172" y="263"/>
                      <a:pt x="172" y="263"/>
                    </a:cubicBezTo>
                    <a:cubicBezTo>
                      <a:pt x="171" y="264"/>
                      <a:pt x="171" y="264"/>
                      <a:pt x="171" y="264"/>
                    </a:cubicBezTo>
                    <a:cubicBezTo>
                      <a:pt x="170" y="264"/>
                      <a:pt x="170" y="264"/>
                      <a:pt x="170" y="264"/>
                    </a:cubicBezTo>
                    <a:cubicBezTo>
                      <a:pt x="169" y="264"/>
                      <a:pt x="169" y="264"/>
                      <a:pt x="169" y="264"/>
                    </a:cubicBezTo>
                    <a:cubicBezTo>
                      <a:pt x="168" y="265"/>
                      <a:pt x="168" y="265"/>
                      <a:pt x="168" y="265"/>
                    </a:cubicBezTo>
                    <a:cubicBezTo>
                      <a:pt x="167" y="265"/>
                      <a:pt x="167" y="265"/>
                      <a:pt x="167" y="265"/>
                    </a:cubicBezTo>
                    <a:cubicBezTo>
                      <a:pt x="166" y="265"/>
                      <a:pt x="166" y="265"/>
                      <a:pt x="166" y="265"/>
                    </a:cubicBezTo>
                    <a:cubicBezTo>
                      <a:pt x="165" y="265"/>
                      <a:pt x="165" y="265"/>
                      <a:pt x="165" y="265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3" y="267"/>
                      <a:pt x="163" y="267"/>
                      <a:pt x="163" y="267"/>
                    </a:cubicBezTo>
                    <a:cubicBezTo>
                      <a:pt x="162" y="266"/>
                      <a:pt x="162" y="266"/>
                      <a:pt x="162" y="266"/>
                    </a:cubicBezTo>
                    <a:cubicBezTo>
                      <a:pt x="161" y="266"/>
                      <a:pt x="161" y="266"/>
                      <a:pt x="161" y="266"/>
                    </a:cubicBezTo>
                    <a:cubicBezTo>
                      <a:pt x="160" y="267"/>
                      <a:pt x="160" y="267"/>
                      <a:pt x="160" y="267"/>
                    </a:cubicBezTo>
                    <a:cubicBezTo>
                      <a:pt x="160" y="267"/>
                      <a:pt x="160" y="267"/>
                      <a:pt x="160" y="267"/>
                    </a:cubicBezTo>
                    <a:cubicBezTo>
                      <a:pt x="160" y="268"/>
                      <a:pt x="160" y="268"/>
                      <a:pt x="160" y="268"/>
                    </a:cubicBezTo>
                    <a:cubicBezTo>
                      <a:pt x="159" y="267"/>
                      <a:pt x="159" y="267"/>
                      <a:pt x="159" y="267"/>
                    </a:cubicBezTo>
                    <a:cubicBezTo>
                      <a:pt x="158" y="267"/>
                      <a:pt x="158" y="267"/>
                      <a:pt x="158" y="267"/>
                    </a:cubicBezTo>
                    <a:cubicBezTo>
                      <a:pt x="158" y="267"/>
                      <a:pt x="158" y="267"/>
                      <a:pt x="158" y="267"/>
                    </a:cubicBezTo>
                    <a:cubicBezTo>
                      <a:pt x="157" y="267"/>
                      <a:pt x="157" y="267"/>
                      <a:pt x="157" y="267"/>
                    </a:cubicBezTo>
                    <a:cubicBezTo>
                      <a:pt x="157" y="267"/>
                      <a:pt x="157" y="267"/>
                      <a:pt x="157" y="267"/>
                    </a:cubicBezTo>
                    <a:cubicBezTo>
                      <a:pt x="156" y="267"/>
                      <a:pt x="156" y="267"/>
                      <a:pt x="156" y="267"/>
                    </a:cubicBezTo>
                    <a:cubicBezTo>
                      <a:pt x="155" y="268"/>
                      <a:pt x="155" y="268"/>
                      <a:pt x="155" y="268"/>
                    </a:cubicBezTo>
                    <a:cubicBezTo>
                      <a:pt x="156" y="269"/>
                      <a:pt x="156" y="269"/>
                      <a:pt x="156" y="269"/>
                    </a:cubicBezTo>
                    <a:cubicBezTo>
                      <a:pt x="155" y="269"/>
                      <a:pt x="155" y="269"/>
                      <a:pt x="155" y="269"/>
                    </a:cubicBezTo>
                    <a:cubicBezTo>
                      <a:pt x="156" y="269"/>
                      <a:pt x="156" y="269"/>
                      <a:pt x="156" y="269"/>
                    </a:cubicBezTo>
                    <a:cubicBezTo>
                      <a:pt x="157" y="269"/>
                      <a:pt x="157" y="269"/>
                      <a:pt x="157" y="269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6" y="270"/>
                      <a:pt x="156" y="270"/>
                      <a:pt x="156" y="270"/>
                    </a:cubicBezTo>
                    <a:cubicBezTo>
                      <a:pt x="156" y="270"/>
                      <a:pt x="156" y="270"/>
                      <a:pt x="156" y="270"/>
                    </a:cubicBezTo>
                    <a:cubicBezTo>
                      <a:pt x="156" y="271"/>
                      <a:pt x="156" y="271"/>
                      <a:pt x="156" y="271"/>
                    </a:cubicBezTo>
                    <a:cubicBezTo>
                      <a:pt x="157" y="271"/>
                      <a:pt x="157" y="271"/>
                      <a:pt x="157" y="271"/>
                    </a:cubicBezTo>
                    <a:cubicBezTo>
                      <a:pt x="158" y="271"/>
                      <a:pt x="158" y="271"/>
                      <a:pt x="158" y="271"/>
                    </a:cubicBezTo>
                    <a:cubicBezTo>
                      <a:pt x="159" y="271"/>
                      <a:pt x="159" y="271"/>
                      <a:pt x="159" y="271"/>
                    </a:cubicBezTo>
                    <a:cubicBezTo>
                      <a:pt x="160" y="271"/>
                      <a:pt x="160" y="271"/>
                      <a:pt x="160" y="271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61" y="272"/>
                      <a:pt x="161" y="272"/>
                      <a:pt x="161" y="272"/>
                    </a:cubicBezTo>
                    <a:cubicBezTo>
                      <a:pt x="161" y="273"/>
                      <a:pt x="161" y="273"/>
                      <a:pt x="161" y="273"/>
                    </a:cubicBezTo>
                    <a:cubicBezTo>
                      <a:pt x="161" y="273"/>
                      <a:pt x="161" y="273"/>
                      <a:pt x="161" y="273"/>
                    </a:cubicBezTo>
                    <a:cubicBezTo>
                      <a:pt x="160" y="273"/>
                      <a:pt x="160" y="273"/>
                      <a:pt x="160" y="273"/>
                    </a:cubicBezTo>
                    <a:cubicBezTo>
                      <a:pt x="158" y="273"/>
                      <a:pt x="158" y="273"/>
                      <a:pt x="158" y="273"/>
                    </a:cubicBezTo>
                    <a:cubicBezTo>
                      <a:pt x="157" y="274"/>
                      <a:pt x="157" y="274"/>
                      <a:pt x="157" y="274"/>
                    </a:cubicBezTo>
                    <a:cubicBezTo>
                      <a:pt x="156" y="275"/>
                      <a:pt x="156" y="275"/>
                      <a:pt x="156" y="275"/>
                    </a:cubicBezTo>
                    <a:cubicBezTo>
                      <a:pt x="156" y="276"/>
                      <a:pt x="156" y="276"/>
                      <a:pt x="156" y="276"/>
                    </a:cubicBezTo>
                    <a:cubicBezTo>
                      <a:pt x="157" y="276"/>
                      <a:pt x="157" y="276"/>
                      <a:pt x="157" y="276"/>
                    </a:cubicBezTo>
                    <a:cubicBezTo>
                      <a:pt x="157" y="277"/>
                      <a:pt x="157" y="277"/>
                      <a:pt x="157" y="277"/>
                    </a:cubicBezTo>
                    <a:cubicBezTo>
                      <a:pt x="156" y="278"/>
                      <a:pt x="156" y="278"/>
                      <a:pt x="156" y="278"/>
                    </a:cubicBezTo>
                    <a:cubicBezTo>
                      <a:pt x="156" y="279"/>
                      <a:pt x="156" y="279"/>
                      <a:pt x="156" y="279"/>
                    </a:cubicBezTo>
                    <a:cubicBezTo>
                      <a:pt x="155" y="279"/>
                      <a:pt x="155" y="279"/>
                      <a:pt x="155" y="279"/>
                    </a:cubicBezTo>
                    <a:cubicBezTo>
                      <a:pt x="155" y="280"/>
                      <a:pt x="155" y="280"/>
                      <a:pt x="155" y="280"/>
                    </a:cubicBezTo>
                    <a:cubicBezTo>
                      <a:pt x="155" y="280"/>
                      <a:pt x="155" y="280"/>
                      <a:pt x="155" y="280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6" y="281"/>
                      <a:pt x="156" y="281"/>
                      <a:pt x="156" y="281"/>
                    </a:cubicBezTo>
                    <a:cubicBezTo>
                      <a:pt x="157" y="281"/>
                      <a:pt x="157" y="281"/>
                      <a:pt x="157" y="281"/>
                    </a:cubicBezTo>
                    <a:cubicBezTo>
                      <a:pt x="158" y="281"/>
                      <a:pt x="158" y="281"/>
                      <a:pt x="158" y="281"/>
                    </a:cubicBezTo>
                    <a:cubicBezTo>
                      <a:pt x="158" y="282"/>
                      <a:pt x="158" y="282"/>
                      <a:pt x="158" y="282"/>
                    </a:cubicBezTo>
                    <a:cubicBezTo>
                      <a:pt x="159" y="283"/>
                      <a:pt x="159" y="283"/>
                      <a:pt x="159" y="283"/>
                    </a:cubicBezTo>
                    <a:cubicBezTo>
                      <a:pt x="161" y="283"/>
                      <a:pt x="161" y="283"/>
                      <a:pt x="161" y="283"/>
                    </a:cubicBezTo>
                    <a:cubicBezTo>
                      <a:pt x="161" y="283"/>
                      <a:pt x="161" y="283"/>
                      <a:pt x="161" y="283"/>
                    </a:cubicBezTo>
                    <a:cubicBezTo>
                      <a:pt x="161" y="286"/>
                      <a:pt x="161" y="286"/>
                      <a:pt x="161" y="286"/>
                    </a:cubicBezTo>
                    <a:cubicBezTo>
                      <a:pt x="161" y="287"/>
                      <a:pt x="161" y="287"/>
                      <a:pt x="161" y="287"/>
                    </a:cubicBezTo>
                    <a:cubicBezTo>
                      <a:pt x="159" y="288"/>
                      <a:pt x="159" y="288"/>
                      <a:pt x="159" y="288"/>
                    </a:cubicBezTo>
                    <a:cubicBezTo>
                      <a:pt x="158" y="287"/>
                      <a:pt x="158" y="287"/>
                      <a:pt x="158" y="287"/>
                    </a:cubicBezTo>
                    <a:cubicBezTo>
                      <a:pt x="156" y="287"/>
                      <a:pt x="156" y="287"/>
                      <a:pt x="156" y="287"/>
                    </a:cubicBezTo>
                    <a:cubicBezTo>
                      <a:pt x="156" y="287"/>
                      <a:pt x="156" y="287"/>
                      <a:pt x="156" y="287"/>
                    </a:cubicBezTo>
                    <a:cubicBezTo>
                      <a:pt x="156" y="288"/>
                      <a:pt x="156" y="288"/>
                      <a:pt x="156" y="288"/>
                    </a:cubicBezTo>
                    <a:cubicBezTo>
                      <a:pt x="155" y="289"/>
                      <a:pt x="155" y="289"/>
                      <a:pt x="155" y="289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3" y="288"/>
                      <a:pt x="153" y="288"/>
                      <a:pt x="153" y="288"/>
                    </a:cubicBezTo>
                    <a:cubicBezTo>
                      <a:pt x="151" y="288"/>
                      <a:pt x="151" y="288"/>
                      <a:pt x="151" y="288"/>
                    </a:cubicBezTo>
                    <a:cubicBezTo>
                      <a:pt x="151" y="288"/>
                      <a:pt x="151" y="288"/>
                      <a:pt x="151" y="288"/>
                    </a:cubicBezTo>
                    <a:cubicBezTo>
                      <a:pt x="150" y="288"/>
                      <a:pt x="150" y="288"/>
                      <a:pt x="150" y="288"/>
                    </a:cubicBezTo>
                    <a:cubicBezTo>
                      <a:pt x="149" y="288"/>
                      <a:pt x="149" y="288"/>
                      <a:pt x="149" y="288"/>
                    </a:cubicBezTo>
                    <a:cubicBezTo>
                      <a:pt x="148" y="287"/>
                      <a:pt x="148" y="287"/>
                      <a:pt x="148" y="287"/>
                    </a:cubicBezTo>
                    <a:cubicBezTo>
                      <a:pt x="149" y="286"/>
                      <a:pt x="149" y="286"/>
                      <a:pt x="149" y="286"/>
                    </a:cubicBezTo>
                    <a:cubicBezTo>
                      <a:pt x="149" y="286"/>
                      <a:pt x="149" y="286"/>
                      <a:pt x="149" y="286"/>
                    </a:cubicBezTo>
                    <a:cubicBezTo>
                      <a:pt x="149" y="286"/>
                      <a:pt x="149" y="286"/>
                      <a:pt x="149" y="286"/>
                    </a:cubicBezTo>
                    <a:cubicBezTo>
                      <a:pt x="148" y="285"/>
                      <a:pt x="148" y="285"/>
                      <a:pt x="148" y="285"/>
                    </a:cubicBezTo>
                    <a:cubicBezTo>
                      <a:pt x="147" y="286"/>
                      <a:pt x="147" y="286"/>
                      <a:pt x="147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45" y="286"/>
                      <a:pt x="145" y="286"/>
                      <a:pt x="145" y="286"/>
                    </a:cubicBezTo>
                    <a:cubicBezTo>
                      <a:pt x="145" y="287"/>
                      <a:pt x="145" y="287"/>
                      <a:pt x="145" y="287"/>
                    </a:cubicBezTo>
                    <a:cubicBezTo>
                      <a:pt x="144" y="287"/>
                      <a:pt x="144" y="287"/>
                      <a:pt x="144" y="287"/>
                    </a:cubicBezTo>
                    <a:cubicBezTo>
                      <a:pt x="144" y="286"/>
                      <a:pt x="144" y="286"/>
                      <a:pt x="144" y="286"/>
                    </a:cubicBezTo>
                    <a:cubicBezTo>
                      <a:pt x="142" y="285"/>
                      <a:pt x="142" y="285"/>
                      <a:pt x="142" y="285"/>
                    </a:cubicBezTo>
                    <a:cubicBezTo>
                      <a:pt x="141" y="285"/>
                      <a:pt x="141" y="285"/>
                      <a:pt x="141" y="285"/>
                    </a:cubicBezTo>
                    <a:cubicBezTo>
                      <a:pt x="141" y="286"/>
                      <a:pt x="141" y="286"/>
                      <a:pt x="141" y="286"/>
                    </a:cubicBezTo>
                    <a:cubicBezTo>
                      <a:pt x="140" y="286"/>
                      <a:pt x="140" y="286"/>
                      <a:pt x="140" y="286"/>
                    </a:cubicBezTo>
                    <a:cubicBezTo>
                      <a:pt x="140" y="286"/>
                      <a:pt x="140" y="286"/>
                      <a:pt x="140" y="286"/>
                    </a:cubicBezTo>
                    <a:cubicBezTo>
                      <a:pt x="139" y="287"/>
                      <a:pt x="139" y="287"/>
                      <a:pt x="139" y="287"/>
                    </a:cubicBezTo>
                    <a:cubicBezTo>
                      <a:pt x="138" y="287"/>
                      <a:pt x="138" y="287"/>
                      <a:pt x="138" y="287"/>
                    </a:cubicBezTo>
                    <a:cubicBezTo>
                      <a:pt x="138" y="288"/>
                      <a:pt x="138" y="288"/>
                      <a:pt x="138" y="288"/>
                    </a:cubicBezTo>
                    <a:cubicBezTo>
                      <a:pt x="137" y="289"/>
                      <a:pt x="137" y="289"/>
                      <a:pt x="137" y="289"/>
                    </a:cubicBezTo>
                    <a:cubicBezTo>
                      <a:pt x="136" y="289"/>
                      <a:pt x="136" y="289"/>
                      <a:pt x="136" y="289"/>
                    </a:cubicBezTo>
                    <a:cubicBezTo>
                      <a:pt x="136" y="288"/>
                      <a:pt x="136" y="288"/>
                      <a:pt x="136" y="288"/>
                    </a:cubicBezTo>
                    <a:cubicBezTo>
                      <a:pt x="134" y="288"/>
                      <a:pt x="134" y="288"/>
                      <a:pt x="134" y="288"/>
                    </a:cubicBezTo>
                    <a:cubicBezTo>
                      <a:pt x="133" y="287"/>
                      <a:pt x="133" y="287"/>
                      <a:pt x="133" y="287"/>
                    </a:cubicBezTo>
                    <a:cubicBezTo>
                      <a:pt x="132" y="287"/>
                      <a:pt x="132" y="287"/>
                      <a:pt x="132" y="287"/>
                    </a:cubicBezTo>
                    <a:cubicBezTo>
                      <a:pt x="133" y="288"/>
                      <a:pt x="133" y="288"/>
                      <a:pt x="133" y="288"/>
                    </a:cubicBezTo>
                    <a:cubicBezTo>
                      <a:pt x="132" y="289"/>
                      <a:pt x="132" y="289"/>
                      <a:pt x="132" y="289"/>
                    </a:cubicBezTo>
                    <a:cubicBezTo>
                      <a:pt x="131" y="289"/>
                      <a:pt x="131" y="289"/>
                      <a:pt x="131" y="289"/>
                    </a:cubicBezTo>
                    <a:cubicBezTo>
                      <a:pt x="131" y="288"/>
                      <a:pt x="131" y="288"/>
                      <a:pt x="131" y="288"/>
                    </a:cubicBezTo>
                    <a:cubicBezTo>
                      <a:pt x="131" y="288"/>
                      <a:pt x="131" y="288"/>
                      <a:pt x="131" y="288"/>
                    </a:cubicBezTo>
                    <a:cubicBezTo>
                      <a:pt x="130" y="288"/>
                      <a:pt x="130" y="288"/>
                      <a:pt x="130" y="288"/>
                    </a:cubicBezTo>
                    <a:cubicBezTo>
                      <a:pt x="129" y="287"/>
                      <a:pt x="129" y="287"/>
                      <a:pt x="129" y="287"/>
                    </a:cubicBezTo>
                    <a:cubicBezTo>
                      <a:pt x="128" y="286"/>
                      <a:pt x="128" y="286"/>
                      <a:pt x="128" y="286"/>
                    </a:cubicBezTo>
                    <a:cubicBezTo>
                      <a:pt x="127" y="286"/>
                      <a:pt x="127" y="286"/>
                      <a:pt x="127" y="286"/>
                    </a:cubicBezTo>
                    <a:cubicBezTo>
                      <a:pt x="126" y="285"/>
                      <a:pt x="126" y="285"/>
                      <a:pt x="126" y="285"/>
                    </a:cubicBezTo>
                    <a:cubicBezTo>
                      <a:pt x="126" y="285"/>
                      <a:pt x="126" y="285"/>
                      <a:pt x="126" y="285"/>
                    </a:cubicBezTo>
                    <a:cubicBezTo>
                      <a:pt x="125" y="284"/>
                      <a:pt x="125" y="284"/>
                      <a:pt x="125" y="284"/>
                    </a:cubicBezTo>
                    <a:cubicBezTo>
                      <a:pt x="124" y="284"/>
                      <a:pt x="124" y="284"/>
                      <a:pt x="124" y="284"/>
                    </a:cubicBezTo>
                    <a:cubicBezTo>
                      <a:pt x="123" y="284"/>
                      <a:pt x="123" y="284"/>
                      <a:pt x="123" y="284"/>
                    </a:cubicBezTo>
                    <a:cubicBezTo>
                      <a:pt x="122" y="284"/>
                      <a:pt x="122" y="284"/>
                      <a:pt x="122" y="284"/>
                    </a:cubicBezTo>
                    <a:cubicBezTo>
                      <a:pt x="121" y="283"/>
                      <a:pt x="121" y="283"/>
                      <a:pt x="121" y="283"/>
                    </a:cubicBezTo>
                    <a:cubicBezTo>
                      <a:pt x="120" y="283"/>
                      <a:pt x="120" y="283"/>
                      <a:pt x="120" y="283"/>
                    </a:cubicBezTo>
                    <a:cubicBezTo>
                      <a:pt x="119" y="283"/>
                      <a:pt x="119" y="283"/>
                      <a:pt x="119" y="283"/>
                    </a:cubicBezTo>
                    <a:cubicBezTo>
                      <a:pt x="118" y="283"/>
                      <a:pt x="118" y="283"/>
                      <a:pt x="118" y="283"/>
                    </a:cubicBezTo>
                    <a:cubicBezTo>
                      <a:pt x="118" y="284"/>
                      <a:pt x="118" y="284"/>
                      <a:pt x="118" y="284"/>
                    </a:cubicBezTo>
                    <a:cubicBezTo>
                      <a:pt x="117" y="284"/>
                      <a:pt x="117" y="284"/>
                      <a:pt x="117" y="284"/>
                    </a:cubicBezTo>
                    <a:cubicBezTo>
                      <a:pt x="117" y="284"/>
                      <a:pt x="117" y="284"/>
                      <a:pt x="117" y="284"/>
                    </a:cubicBezTo>
                    <a:cubicBezTo>
                      <a:pt x="117" y="284"/>
                      <a:pt x="117" y="284"/>
                      <a:pt x="117" y="284"/>
                    </a:cubicBezTo>
                    <a:cubicBezTo>
                      <a:pt x="117" y="285"/>
                      <a:pt x="117" y="285"/>
                      <a:pt x="117" y="285"/>
                    </a:cubicBezTo>
                    <a:cubicBezTo>
                      <a:pt x="116" y="285"/>
                      <a:pt x="116" y="285"/>
                      <a:pt x="116" y="285"/>
                    </a:cubicBezTo>
                    <a:cubicBezTo>
                      <a:pt x="115" y="285"/>
                      <a:pt x="115" y="285"/>
                      <a:pt x="115" y="285"/>
                    </a:cubicBezTo>
                    <a:cubicBezTo>
                      <a:pt x="116" y="284"/>
                      <a:pt x="116" y="284"/>
                      <a:pt x="116" y="284"/>
                    </a:cubicBezTo>
                    <a:cubicBezTo>
                      <a:pt x="116" y="283"/>
                      <a:pt x="116" y="283"/>
                      <a:pt x="116" y="283"/>
                    </a:cubicBezTo>
                    <a:cubicBezTo>
                      <a:pt x="115" y="283"/>
                      <a:pt x="115" y="283"/>
                      <a:pt x="115" y="283"/>
                    </a:cubicBezTo>
                    <a:cubicBezTo>
                      <a:pt x="113" y="282"/>
                      <a:pt x="113" y="282"/>
                      <a:pt x="113" y="282"/>
                    </a:cubicBezTo>
                    <a:cubicBezTo>
                      <a:pt x="113" y="283"/>
                      <a:pt x="113" y="283"/>
                      <a:pt x="113" y="283"/>
                    </a:cubicBezTo>
                    <a:cubicBezTo>
                      <a:pt x="113" y="284"/>
                      <a:pt x="113" y="284"/>
                      <a:pt x="113" y="284"/>
                    </a:cubicBezTo>
                    <a:cubicBezTo>
                      <a:pt x="113" y="284"/>
                      <a:pt x="113" y="284"/>
                      <a:pt x="113" y="284"/>
                    </a:cubicBezTo>
                    <a:cubicBezTo>
                      <a:pt x="112" y="284"/>
                      <a:pt x="112" y="284"/>
                      <a:pt x="112" y="284"/>
                    </a:cubicBezTo>
                    <a:cubicBezTo>
                      <a:pt x="112" y="285"/>
                      <a:pt x="112" y="285"/>
                      <a:pt x="112" y="285"/>
                    </a:cubicBezTo>
                    <a:cubicBezTo>
                      <a:pt x="111" y="286"/>
                      <a:pt x="111" y="286"/>
                      <a:pt x="111" y="286"/>
                    </a:cubicBezTo>
                    <a:cubicBezTo>
                      <a:pt x="110" y="286"/>
                      <a:pt x="110" y="286"/>
                      <a:pt x="110" y="286"/>
                    </a:cubicBezTo>
                    <a:cubicBezTo>
                      <a:pt x="109" y="287"/>
                      <a:pt x="109" y="287"/>
                      <a:pt x="109" y="287"/>
                    </a:cubicBezTo>
                    <a:cubicBezTo>
                      <a:pt x="109" y="288"/>
                      <a:pt x="109" y="288"/>
                      <a:pt x="109" y="288"/>
                    </a:cubicBezTo>
                    <a:cubicBezTo>
                      <a:pt x="109" y="288"/>
                      <a:pt x="109" y="288"/>
                      <a:pt x="109" y="288"/>
                    </a:cubicBezTo>
                    <a:cubicBezTo>
                      <a:pt x="109" y="289"/>
                      <a:pt x="109" y="289"/>
                      <a:pt x="109" y="289"/>
                    </a:cubicBezTo>
                    <a:cubicBezTo>
                      <a:pt x="108" y="289"/>
                      <a:pt x="108" y="289"/>
                      <a:pt x="108" y="289"/>
                    </a:cubicBezTo>
                    <a:cubicBezTo>
                      <a:pt x="106" y="290"/>
                      <a:pt x="106" y="290"/>
                      <a:pt x="106" y="290"/>
                    </a:cubicBezTo>
                    <a:cubicBezTo>
                      <a:pt x="107" y="293"/>
                      <a:pt x="107" y="293"/>
                      <a:pt x="107" y="293"/>
                    </a:cubicBezTo>
                    <a:cubicBezTo>
                      <a:pt x="107" y="293"/>
                      <a:pt x="107" y="293"/>
                      <a:pt x="107" y="293"/>
                    </a:cubicBezTo>
                    <a:cubicBezTo>
                      <a:pt x="107" y="295"/>
                      <a:pt x="107" y="295"/>
                      <a:pt x="107" y="295"/>
                    </a:cubicBezTo>
                    <a:cubicBezTo>
                      <a:pt x="106" y="295"/>
                      <a:pt x="106" y="295"/>
                      <a:pt x="106" y="295"/>
                    </a:cubicBezTo>
                    <a:cubicBezTo>
                      <a:pt x="104" y="294"/>
                      <a:pt x="104" y="294"/>
                      <a:pt x="104" y="294"/>
                    </a:cubicBezTo>
                    <a:cubicBezTo>
                      <a:pt x="104" y="293"/>
                      <a:pt x="104" y="293"/>
                      <a:pt x="104" y="293"/>
                    </a:cubicBezTo>
                    <a:cubicBezTo>
                      <a:pt x="101" y="291"/>
                      <a:pt x="101" y="291"/>
                      <a:pt x="101" y="291"/>
                    </a:cubicBezTo>
                    <a:cubicBezTo>
                      <a:pt x="101" y="292"/>
                      <a:pt x="101" y="292"/>
                      <a:pt x="101" y="292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99" y="295"/>
                      <a:pt x="99" y="295"/>
                      <a:pt x="99" y="295"/>
                    </a:cubicBezTo>
                    <a:cubicBezTo>
                      <a:pt x="98" y="295"/>
                      <a:pt x="98" y="295"/>
                      <a:pt x="98" y="295"/>
                    </a:cubicBezTo>
                    <a:cubicBezTo>
                      <a:pt x="99" y="297"/>
                      <a:pt x="99" y="297"/>
                      <a:pt x="99" y="297"/>
                    </a:cubicBezTo>
                    <a:cubicBezTo>
                      <a:pt x="99" y="298"/>
                      <a:pt x="99" y="298"/>
                      <a:pt x="99" y="298"/>
                    </a:cubicBezTo>
                    <a:cubicBezTo>
                      <a:pt x="99" y="300"/>
                      <a:pt x="99" y="300"/>
                      <a:pt x="99" y="300"/>
                    </a:cubicBezTo>
                    <a:cubicBezTo>
                      <a:pt x="98" y="302"/>
                      <a:pt x="98" y="302"/>
                      <a:pt x="98" y="302"/>
                    </a:cubicBezTo>
                    <a:cubicBezTo>
                      <a:pt x="100" y="303"/>
                      <a:pt x="100" y="303"/>
                      <a:pt x="100" y="303"/>
                    </a:cubicBezTo>
                    <a:cubicBezTo>
                      <a:pt x="101" y="304"/>
                      <a:pt x="101" y="304"/>
                      <a:pt x="101" y="304"/>
                    </a:cubicBezTo>
                    <a:cubicBezTo>
                      <a:pt x="101" y="304"/>
                      <a:pt x="101" y="304"/>
                      <a:pt x="101" y="304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3" y="305"/>
                      <a:pt x="103" y="305"/>
                      <a:pt x="103" y="305"/>
                    </a:cubicBezTo>
                    <a:cubicBezTo>
                      <a:pt x="106" y="306"/>
                      <a:pt x="106" y="306"/>
                      <a:pt x="106" y="306"/>
                    </a:cubicBezTo>
                    <a:cubicBezTo>
                      <a:pt x="108" y="308"/>
                      <a:pt x="108" y="308"/>
                      <a:pt x="108" y="308"/>
                    </a:cubicBezTo>
                    <a:cubicBezTo>
                      <a:pt x="110" y="311"/>
                      <a:pt x="110" y="311"/>
                      <a:pt x="110" y="311"/>
                    </a:cubicBezTo>
                    <a:cubicBezTo>
                      <a:pt x="108" y="311"/>
                      <a:pt x="108" y="311"/>
                      <a:pt x="108" y="311"/>
                    </a:cubicBezTo>
                    <a:cubicBezTo>
                      <a:pt x="108" y="311"/>
                      <a:pt x="108" y="311"/>
                      <a:pt x="108" y="311"/>
                    </a:cubicBezTo>
                    <a:cubicBezTo>
                      <a:pt x="110" y="312"/>
                      <a:pt x="110" y="312"/>
                      <a:pt x="110" y="312"/>
                    </a:cubicBezTo>
                    <a:cubicBezTo>
                      <a:pt x="111" y="312"/>
                      <a:pt x="111" y="312"/>
                      <a:pt x="111" y="312"/>
                    </a:cubicBezTo>
                    <a:cubicBezTo>
                      <a:pt x="112" y="313"/>
                      <a:pt x="112" y="313"/>
                      <a:pt x="112" y="313"/>
                    </a:cubicBezTo>
                    <a:cubicBezTo>
                      <a:pt x="112" y="313"/>
                      <a:pt x="112" y="313"/>
                      <a:pt x="112" y="313"/>
                    </a:cubicBezTo>
                    <a:cubicBezTo>
                      <a:pt x="112" y="313"/>
                      <a:pt x="112" y="313"/>
                      <a:pt x="112" y="313"/>
                    </a:cubicBezTo>
                    <a:cubicBezTo>
                      <a:pt x="112" y="313"/>
                      <a:pt x="112" y="313"/>
                      <a:pt x="112" y="313"/>
                    </a:cubicBezTo>
                    <a:cubicBezTo>
                      <a:pt x="112" y="313"/>
                      <a:pt x="112" y="313"/>
                      <a:pt x="112" y="313"/>
                    </a:cubicBezTo>
                    <a:cubicBezTo>
                      <a:pt x="111" y="314"/>
                      <a:pt x="111" y="314"/>
                      <a:pt x="111" y="314"/>
                    </a:cubicBezTo>
                    <a:cubicBezTo>
                      <a:pt x="112" y="314"/>
                      <a:pt x="112" y="314"/>
                      <a:pt x="112" y="314"/>
                    </a:cubicBezTo>
                    <a:cubicBezTo>
                      <a:pt x="112" y="314"/>
                      <a:pt x="112" y="314"/>
                      <a:pt x="112" y="314"/>
                    </a:cubicBezTo>
                    <a:cubicBezTo>
                      <a:pt x="111" y="314"/>
                      <a:pt x="111" y="314"/>
                      <a:pt x="111" y="314"/>
                    </a:cubicBezTo>
                    <a:cubicBezTo>
                      <a:pt x="112" y="315"/>
                      <a:pt x="112" y="315"/>
                      <a:pt x="112" y="315"/>
                    </a:cubicBezTo>
                    <a:cubicBezTo>
                      <a:pt x="112" y="315"/>
                      <a:pt x="112" y="315"/>
                      <a:pt x="112" y="315"/>
                    </a:cubicBezTo>
                    <a:cubicBezTo>
                      <a:pt x="111" y="315"/>
                      <a:pt x="111" y="315"/>
                      <a:pt x="111" y="315"/>
                    </a:cubicBezTo>
                    <a:cubicBezTo>
                      <a:pt x="110" y="315"/>
                      <a:pt x="110" y="315"/>
                      <a:pt x="110" y="315"/>
                    </a:cubicBezTo>
                    <a:cubicBezTo>
                      <a:pt x="110" y="315"/>
                      <a:pt x="110" y="315"/>
                      <a:pt x="110" y="315"/>
                    </a:cubicBezTo>
                    <a:cubicBezTo>
                      <a:pt x="109" y="315"/>
                      <a:pt x="109" y="315"/>
                      <a:pt x="109" y="315"/>
                    </a:cubicBezTo>
                    <a:cubicBezTo>
                      <a:pt x="110" y="316"/>
                      <a:pt x="110" y="316"/>
                      <a:pt x="110" y="316"/>
                    </a:cubicBezTo>
                    <a:cubicBezTo>
                      <a:pt x="111" y="316"/>
                      <a:pt x="111" y="316"/>
                      <a:pt x="111" y="316"/>
                    </a:cubicBezTo>
                    <a:cubicBezTo>
                      <a:pt x="110" y="317"/>
                      <a:pt x="110" y="317"/>
                      <a:pt x="110" y="317"/>
                    </a:cubicBezTo>
                    <a:cubicBezTo>
                      <a:pt x="110" y="316"/>
                      <a:pt x="110" y="316"/>
                      <a:pt x="110" y="316"/>
                    </a:cubicBezTo>
                    <a:cubicBezTo>
                      <a:pt x="110" y="316"/>
                      <a:pt x="109" y="316"/>
                      <a:pt x="109" y="316"/>
                    </a:cubicBezTo>
                    <a:cubicBezTo>
                      <a:pt x="109" y="316"/>
                      <a:pt x="109" y="316"/>
                      <a:pt x="109" y="316"/>
                    </a:cubicBezTo>
                    <a:cubicBezTo>
                      <a:pt x="108" y="316"/>
                      <a:pt x="108" y="316"/>
                      <a:pt x="108" y="316"/>
                    </a:cubicBezTo>
                    <a:cubicBezTo>
                      <a:pt x="109" y="316"/>
                      <a:pt x="109" y="316"/>
                      <a:pt x="109" y="316"/>
                    </a:cubicBezTo>
                    <a:cubicBezTo>
                      <a:pt x="109" y="317"/>
                      <a:pt x="109" y="317"/>
                      <a:pt x="109" y="317"/>
                    </a:cubicBezTo>
                    <a:cubicBezTo>
                      <a:pt x="108" y="317"/>
                      <a:pt x="108" y="317"/>
                      <a:pt x="108" y="317"/>
                    </a:cubicBezTo>
                    <a:cubicBezTo>
                      <a:pt x="108" y="317"/>
                      <a:pt x="108" y="317"/>
                      <a:pt x="108" y="317"/>
                    </a:cubicBezTo>
                    <a:cubicBezTo>
                      <a:pt x="107" y="318"/>
                      <a:pt x="107" y="318"/>
                      <a:pt x="107" y="318"/>
                    </a:cubicBezTo>
                    <a:cubicBezTo>
                      <a:pt x="107" y="317"/>
                      <a:pt x="107" y="317"/>
                      <a:pt x="107" y="317"/>
                    </a:cubicBezTo>
                    <a:cubicBezTo>
                      <a:pt x="107" y="318"/>
                      <a:pt x="107" y="318"/>
                      <a:pt x="107" y="318"/>
                    </a:cubicBezTo>
                    <a:cubicBezTo>
                      <a:pt x="106" y="318"/>
                      <a:pt x="106" y="318"/>
                      <a:pt x="106" y="318"/>
                    </a:cubicBezTo>
                    <a:cubicBezTo>
                      <a:pt x="106" y="318"/>
                      <a:pt x="106" y="318"/>
                      <a:pt x="106" y="318"/>
                    </a:cubicBezTo>
                    <a:cubicBezTo>
                      <a:pt x="105" y="317"/>
                      <a:pt x="105" y="317"/>
                      <a:pt x="105" y="317"/>
                    </a:cubicBezTo>
                    <a:cubicBezTo>
                      <a:pt x="105" y="318"/>
                      <a:pt x="105" y="318"/>
                      <a:pt x="105" y="318"/>
                    </a:cubicBezTo>
                    <a:cubicBezTo>
                      <a:pt x="105" y="319"/>
                      <a:pt x="105" y="319"/>
                      <a:pt x="105" y="319"/>
                    </a:cubicBezTo>
                    <a:cubicBezTo>
                      <a:pt x="105" y="320"/>
                      <a:pt x="105" y="320"/>
                      <a:pt x="105" y="320"/>
                    </a:cubicBezTo>
                    <a:cubicBezTo>
                      <a:pt x="104" y="320"/>
                      <a:pt x="104" y="320"/>
                      <a:pt x="104" y="320"/>
                    </a:cubicBezTo>
                    <a:cubicBezTo>
                      <a:pt x="104" y="321"/>
                      <a:pt x="104" y="321"/>
                      <a:pt x="104" y="321"/>
                    </a:cubicBezTo>
                    <a:cubicBezTo>
                      <a:pt x="103" y="321"/>
                      <a:pt x="103" y="321"/>
                      <a:pt x="103" y="321"/>
                    </a:cubicBezTo>
                    <a:cubicBezTo>
                      <a:pt x="103" y="323"/>
                      <a:pt x="103" y="323"/>
                      <a:pt x="103" y="323"/>
                    </a:cubicBezTo>
                    <a:cubicBezTo>
                      <a:pt x="103" y="323"/>
                      <a:pt x="103" y="323"/>
                      <a:pt x="103" y="323"/>
                    </a:cubicBezTo>
                    <a:cubicBezTo>
                      <a:pt x="103" y="324"/>
                      <a:pt x="103" y="324"/>
                      <a:pt x="103" y="324"/>
                    </a:cubicBezTo>
                    <a:cubicBezTo>
                      <a:pt x="103" y="326"/>
                      <a:pt x="103" y="326"/>
                      <a:pt x="103" y="326"/>
                    </a:cubicBezTo>
                    <a:cubicBezTo>
                      <a:pt x="104" y="326"/>
                      <a:pt x="104" y="326"/>
                      <a:pt x="104" y="326"/>
                    </a:cubicBezTo>
                    <a:cubicBezTo>
                      <a:pt x="104" y="326"/>
                      <a:pt x="104" y="326"/>
                      <a:pt x="104" y="326"/>
                    </a:cubicBezTo>
                    <a:cubicBezTo>
                      <a:pt x="105" y="326"/>
                      <a:pt x="105" y="326"/>
                      <a:pt x="105" y="326"/>
                    </a:cubicBezTo>
                    <a:cubicBezTo>
                      <a:pt x="106" y="327"/>
                      <a:pt x="106" y="327"/>
                      <a:pt x="106" y="327"/>
                    </a:cubicBezTo>
                    <a:cubicBezTo>
                      <a:pt x="106" y="328"/>
                      <a:pt x="106" y="328"/>
                      <a:pt x="106" y="328"/>
                    </a:cubicBezTo>
                    <a:cubicBezTo>
                      <a:pt x="107" y="329"/>
                      <a:pt x="107" y="329"/>
                      <a:pt x="107" y="329"/>
                    </a:cubicBezTo>
                    <a:cubicBezTo>
                      <a:pt x="107" y="328"/>
                      <a:pt x="107" y="328"/>
                      <a:pt x="107" y="328"/>
                    </a:cubicBezTo>
                    <a:cubicBezTo>
                      <a:pt x="108" y="328"/>
                      <a:pt x="108" y="328"/>
                      <a:pt x="108" y="328"/>
                    </a:cubicBezTo>
                    <a:cubicBezTo>
                      <a:pt x="108" y="329"/>
                      <a:pt x="108" y="329"/>
                      <a:pt x="108" y="329"/>
                    </a:cubicBezTo>
                    <a:cubicBezTo>
                      <a:pt x="107" y="330"/>
                      <a:pt x="107" y="330"/>
                      <a:pt x="107" y="330"/>
                    </a:cubicBezTo>
                    <a:cubicBezTo>
                      <a:pt x="107" y="329"/>
                      <a:pt x="107" y="329"/>
                      <a:pt x="107" y="329"/>
                    </a:cubicBezTo>
                    <a:cubicBezTo>
                      <a:pt x="107" y="330"/>
                      <a:pt x="107" y="330"/>
                      <a:pt x="107" y="330"/>
                    </a:cubicBezTo>
                    <a:cubicBezTo>
                      <a:pt x="107" y="330"/>
                      <a:pt x="107" y="330"/>
                      <a:pt x="107" y="330"/>
                    </a:cubicBezTo>
                    <a:cubicBezTo>
                      <a:pt x="108" y="331"/>
                      <a:pt x="108" y="331"/>
                      <a:pt x="108" y="331"/>
                    </a:cubicBezTo>
                    <a:cubicBezTo>
                      <a:pt x="108" y="331"/>
                      <a:pt x="108" y="331"/>
                      <a:pt x="108" y="331"/>
                    </a:cubicBezTo>
                    <a:cubicBezTo>
                      <a:pt x="108" y="333"/>
                      <a:pt x="108" y="333"/>
                      <a:pt x="108" y="333"/>
                    </a:cubicBezTo>
                    <a:cubicBezTo>
                      <a:pt x="109" y="333"/>
                      <a:pt x="109" y="333"/>
                      <a:pt x="109" y="333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11" y="337"/>
                      <a:pt x="111" y="337"/>
                      <a:pt x="111" y="337"/>
                    </a:cubicBezTo>
                    <a:cubicBezTo>
                      <a:pt x="113" y="338"/>
                      <a:pt x="113" y="338"/>
                      <a:pt x="113" y="338"/>
                    </a:cubicBezTo>
                    <a:cubicBezTo>
                      <a:pt x="114" y="339"/>
                      <a:pt x="114" y="339"/>
                      <a:pt x="114" y="339"/>
                    </a:cubicBezTo>
                    <a:cubicBezTo>
                      <a:pt x="114" y="339"/>
                      <a:pt x="114" y="339"/>
                      <a:pt x="114" y="339"/>
                    </a:cubicBezTo>
                    <a:cubicBezTo>
                      <a:pt x="112" y="340"/>
                      <a:pt x="112" y="340"/>
                      <a:pt x="112" y="340"/>
                    </a:cubicBezTo>
                    <a:cubicBezTo>
                      <a:pt x="111" y="341"/>
                      <a:pt x="111" y="341"/>
                      <a:pt x="111" y="341"/>
                    </a:cubicBezTo>
                    <a:cubicBezTo>
                      <a:pt x="110" y="342"/>
                      <a:pt x="110" y="342"/>
                      <a:pt x="110" y="342"/>
                    </a:cubicBezTo>
                    <a:cubicBezTo>
                      <a:pt x="108" y="342"/>
                      <a:pt x="108" y="342"/>
                      <a:pt x="108" y="342"/>
                    </a:cubicBezTo>
                    <a:cubicBezTo>
                      <a:pt x="108" y="341"/>
                      <a:pt x="108" y="341"/>
                      <a:pt x="108" y="341"/>
                    </a:cubicBezTo>
                    <a:cubicBezTo>
                      <a:pt x="105" y="339"/>
                      <a:pt x="105" y="339"/>
                      <a:pt x="105" y="339"/>
                    </a:cubicBezTo>
                    <a:cubicBezTo>
                      <a:pt x="104" y="339"/>
                      <a:pt x="104" y="339"/>
                      <a:pt x="104" y="339"/>
                    </a:cubicBezTo>
                    <a:cubicBezTo>
                      <a:pt x="103" y="340"/>
                      <a:pt x="103" y="340"/>
                      <a:pt x="103" y="340"/>
                    </a:cubicBezTo>
                    <a:cubicBezTo>
                      <a:pt x="105" y="341"/>
                      <a:pt x="105" y="341"/>
                      <a:pt x="105" y="341"/>
                    </a:cubicBezTo>
                    <a:cubicBezTo>
                      <a:pt x="105" y="342"/>
                      <a:pt x="105" y="342"/>
                      <a:pt x="105" y="342"/>
                    </a:cubicBezTo>
                    <a:cubicBezTo>
                      <a:pt x="105" y="344"/>
                      <a:pt x="105" y="344"/>
                      <a:pt x="105" y="344"/>
                    </a:cubicBezTo>
                    <a:cubicBezTo>
                      <a:pt x="103" y="343"/>
                      <a:pt x="103" y="343"/>
                      <a:pt x="103" y="343"/>
                    </a:cubicBezTo>
                    <a:cubicBezTo>
                      <a:pt x="102" y="343"/>
                      <a:pt x="102" y="343"/>
                      <a:pt x="102" y="343"/>
                    </a:cubicBezTo>
                    <a:cubicBezTo>
                      <a:pt x="99" y="341"/>
                      <a:pt x="99" y="341"/>
                      <a:pt x="99" y="341"/>
                    </a:cubicBezTo>
                    <a:cubicBezTo>
                      <a:pt x="97" y="342"/>
                      <a:pt x="97" y="342"/>
                      <a:pt x="97" y="342"/>
                    </a:cubicBezTo>
                    <a:cubicBezTo>
                      <a:pt x="97" y="343"/>
                      <a:pt x="97" y="343"/>
                      <a:pt x="97" y="343"/>
                    </a:cubicBezTo>
                    <a:cubicBezTo>
                      <a:pt x="98" y="343"/>
                      <a:pt x="98" y="343"/>
                      <a:pt x="98" y="343"/>
                    </a:cubicBezTo>
                    <a:cubicBezTo>
                      <a:pt x="97" y="342"/>
                      <a:pt x="97" y="342"/>
                      <a:pt x="97" y="342"/>
                    </a:cubicBezTo>
                    <a:cubicBezTo>
                      <a:pt x="94" y="343"/>
                      <a:pt x="94" y="343"/>
                      <a:pt x="94" y="343"/>
                    </a:cubicBezTo>
                    <a:cubicBezTo>
                      <a:pt x="93" y="342"/>
                      <a:pt x="93" y="342"/>
                      <a:pt x="93" y="342"/>
                    </a:cubicBezTo>
                    <a:cubicBezTo>
                      <a:pt x="91" y="343"/>
                      <a:pt x="91" y="343"/>
                      <a:pt x="91" y="343"/>
                    </a:cubicBezTo>
                    <a:cubicBezTo>
                      <a:pt x="90" y="343"/>
                      <a:pt x="90" y="343"/>
                      <a:pt x="90" y="343"/>
                    </a:cubicBezTo>
                    <a:cubicBezTo>
                      <a:pt x="90" y="343"/>
                      <a:pt x="90" y="343"/>
                      <a:pt x="90" y="343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87" y="342"/>
                      <a:pt x="87" y="342"/>
                      <a:pt x="87" y="342"/>
                    </a:cubicBezTo>
                    <a:cubicBezTo>
                      <a:pt x="86" y="341"/>
                      <a:pt x="86" y="341"/>
                      <a:pt x="86" y="341"/>
                    </a:cubicBezTo>
                    <a:cubicBezTo>
                      <a:pt x="85" y="342"/>
                      <a:pt x="85" y="342"/>
                      <a:pt x="85" y="342"/>
                    </a:cubicBezTo>
                    <a:cubicBezTo>
                      <a:pt x="85" y="342"/>
                      <a:pt x="85" y="342"/>
                      <a:pt x="85" y="342"/>
                    </a:cubicBezTo>
                    <a:cubicBezTo>
                      <a:pt x="84" y="342"/>
                      <a:pt x="84" y="342"/>
                      <a:pt x="84" y="342"/>
                    </a:cubicBezTo>
                    <a:cubicBezTo>
                      <a:pt x="83" y="342"/>
                      <a:pt x="83" y="342"/>
                      <a:pt x="83" y="342"/>
                    </a:cubicBezTo>
                    <a:cubicBezTo>
                      <a:pt x="83" y="342"/>
                      <a:pt x="83" y="342"/>
                      <a:pt x="83" y="342"/>
                    </a:cubicBezTo>
                    <a:cubicBezTo>
                      <a:pt x="82" y="341"/>
                      <a:pt x="82" y="341"/>
                      <a:pt x="82" y="341"/>
                    </a:cubicBezTo>
                    <a:cubicBezTo>
                      <a:pt x="82" y="341"/>
                      <a:pt x="82" y="341"/>
                      <a:pt x="82" y="341"/>
                    </a:cubicBezTo>
                    <a:cubicBezTo>
                      <a:pt x="82" y="341"/>
                      <a:pt x="82" y="341"/>
                      <a:pt x="82" y="341"/>
                    </a:cubicBezTo>
                    <a:cubicBezTo>
                      <a:pt x="82" y="341"/>
                      <a:pt x="82" y="341"/>
                      <a:pt x="82" y="341"/>
                    </a:cubicBezTo>
                    <a:cubicBezTo>
                      <a:pt x="82" y="340"/>
                      <a:pt x="82" y="340"/>
                      <a:pt x="82" y="340"/>
                    </a:cubicBezTo>
                    <a:cubicBezTo>
                      <a:pt x="82" y="340"/>
                      <a:pt x="82" y="340"/>
                      <a:pt x="82" y="340"/>
                    </a:cubicBezTo>
                    <a:cubicBezTo>
                      <a:pt x="81" y="338"/>
                      <a:pt x="81" y="338"/>
                      <a:pt x="81" y="338"/>
                    </a:cubicBezTo>
                    <a:cubicBezTo>
                      <a:pt x="81" y="336"/>
                      <a:pt x="81" y="336"/>
                      <a:pt x="81" y="336"/>
                    </a:cubicBezTo>
                    <a:cubicBezTo>
                      <a:pt x="80" y="336"/>
                      <a:pt x="80" y="336"/>
                      <a:pt x="80" y="336"/>
                    </a:cubicBezTo>
                    <a:cubicBezTo>
                      <a:pt x="79" y="334"/>
                      <a:pt x="79" y="334"/>
                      <a:pt x="79" y="334"/>
                    </a:cubicBezTo>
                    <a:cubicBezTo>
                      <a:pt x="78" y="334"/>
                      <a:pt x="78" y="334"/>
                      <a:pt x="78" y="334"/>
                    </a:cubicBezTo>
                    <a:cubicBezTo>
                      <a:pt x="78" y="334"/>
                      <a:pt x="78" y="334"/>
                      <a:pt x="78" y="334"/>
                    </a:cubicBezTo>
                    <a:cubicBezTo>
                      <a:pt x="77" y="333"/>
                      <a:pt x="77" y="333"/>
                      <a:pt x="77" y="333"/>
                    </a:cubicBezTo>
                    <a:cubicBezTo>
                      <a:pt x="76" y="333"/>
                      <a:pt x="76" y="333"/>
                      <a:pt x="76" y="333"/>
                    </a:cubicBezTo>
                    <a:cubicBezTo>
                      <a:pt x="76" y="333"/>
                      <a:pt x="76" y="333"/>
                      <a:pt x="76" y="333"/>
                    </a:cubicBezTo>
                    <a:cubicBezTo>
                      <a:pt x="75" y="333"/>
                      <a:pt x="75" y="333"/>
                      <a:pt x="75" y="333"/>
                    </a:cubicBezTo>
                    <a:cubicBezTo>
                      <a:pt x="74" y="332"/>
                      <a:pt x="74" y="332"/>
                      <a:pt x="74" y="332"/>
                    </a:cubicBezTo>
                    <a:cubicBezTo>
                      <a:pt x="74" y="332"/>
                      <a:pt x="74" y="332"/>
                      <a:pt x="74" y="332"/>
                    </a:cubicBezTo>
                    <a:cubicBezTo>
                      <a:pt x="73" y="331"/>
                      <a:pt x="73" y="331"/>
                      <a:pt x="73" y="331"/>
                    </a:cubicBezTo>
                    <a:cubicBezTo>
                      <a:pt x="73" y="331"/>
                      <a:pt x="73" y="331"/>
                      <a:pt x="73" y="331"/>
                    </a:cubicBezTo>
                    <a:cubicBezTo>
                      <a:pt x="72" y="331"/>
                      <a:pt x="72" y="331"/>
                      <a:pt x="72" y="331"/>
                    </a:cubicBezTo>
                    <a:cubicBezTo>
                      <a:pt x="71" y="330"/>
                      <a:pt x="71" y="330"/>
                      <a:pt x="71" y="330"/>
                    </a:cubicBezTo>
                    <a:cubicBezTo>
                      <a:pt x="71" y="330"/>
                      <a:pt x="71" y="330"/>
                      <a:pt x="71" y="330"/>
                    </a:cubicBezTo>
                    <a:cubicBezTo>
                      <a:pt x="70" y="329"/>
                      <a:pt x="70" y="329"/>
                      <a:pt x="70" y="329"/>
                    </a:cubicBezTo>
                    <a:cubicBezTo>
                      <a:pt x="69" y="328"/>
                      <a:pt x="69" y="328"/>
                      <a:pt x="69" y="328"/>
                    </a:cubicBezTo>
                    <a:cubicBezTo>
                      <a:pt x="66" y="326"/>
                      <a:pt x="66" y="326"/>
                      <a:pt x="66" y="326"/>
                    </a:cubicBezTo>
                    <a:cubicBezTo>
                      <a:pt x="65" y="326"/>
                      <a:pt x="65" y="326"/>
                      <a:pt x="65" y="326"/>
                    </a:cubicBezTo>
                    <a:cubicBezTo>
                      <a:pt x="63" y="325"/>
                      <a:pt x="63" y="325"/>
                      <a:pt x="63" y="325"/>
                    </a:cubicBezTo>
                    <a:cubicBezTo>
                      <a:pt x="61" y="325"/>
                      <a:pt x="61" y="325"/>
                      <a:pt x="61" y="325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0" y="323"/>
                      <a:pt x="60" y="323"/>
                      <a:pt x="60" y="323"/>
                    </a:cubicBezTo>
                    <a:cubicBezTo>
                      <a:pt x="59" y="322"/>
                      <a:pt x="59" y="322"/>
                      <a:pt x="59" y="322"/>
                    </a:cubicBezTo>
                    <a:cubicBezTo>
                      <a:pt x="58" y="323"/>
                      <a:pt x="58" y="323"/>
                      <a:pt x="58" y="323"/>
                    </a:cubicBezTo>
                    <a:cubicBezTo>
                      <a:pt x="57" y="322"/>
                      <a:pt x="57" y="322"/>
                      <a:pt x="57" y="322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9" y="322"/>
                      <a:pt x="59" y="322"/>
                      <a:pt x="59" y="322"/>
                    </a:cubicBezTo>
                    <a:cubicBezTo>
                      <a:pt x="58" y="321"/>
                      <a:pt x="58" y="321"/>
                      <a:pt x="58" y="321"/>
                    </a:cubicBezTo>
                    <a:cubicBezTo>
                      <a:pt x="58" y="321"/>
                      <a:pt x="58" y="321"/>
                      <a:pt x="58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60" y="321"/>
                      <a:pt x="60" y="321"/>
                      <a:pt x="60" y="321"/>
                    </a:cubicBezTo>
                    <a:cubicBezTo>
                      <a:pt x="60" y="321"/>
                      <a:pt x="60" y="321"/>
                      <a:pt x="60" y="321"/>
                    </a:cubicBezTo>
                    <a:cubicBezTo>
                      <a:pt x="61" y="321"/>
                      <a:pt x="61" y="321"/>
                      <a:pt x="61" y="321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61" y="319"/>
                      <a:pt x="61" y="319"/>
                      <a:pt x="61" y="319"/>
                    </a:cubicBezTo>
                    <a:cubicBezTo>
                      <a:pt x="62" y="318"/>
                      <a:pt x="62" y="318"/>
                      <a:pt x="62" y="318"/>
                    </a:cubicBezTo>
                    <a:cubicBezTo>
                      <a:pt x="62" y="318"/>
                      <a:pt x="62" y="318"/>
                      <a:pt x="62" y="318"/>
                    </a:cubicBezTo>
                    <a:cubicBezTo>
                      <a:pt x="62" y="317"/>
                      <a:pt x="62" y="317"/>
                      <a:pt x="62" y="317"/>
                    </a:cubicBezTo>
                    <a:cubicBezTo>
                      <a:pt x="63" y="317"/>
                      <a:pt x="63" y="317"/>
                      <a:pt x="63" y="317"/>
                    </a:cubicBezTo>
                    <a:cubicBezTo>
                      <a:pt x="63" y="317"/>
                      <a:pt x="63" y="317"/>
                      <a:pt x="63" y="317"/>
                    </a:cubicBezTo>
                    <a:cubicBezTo>
                      <a:pt x="64" y="317"/>
                      <a:pt x="64" y="317"/>
                      <a:pt x="64" y="317"/>
                    </a:cubicBezTo>
                    <a:cubicBezTo>
                      <a:pt x="64" y="316"/>
                      <a:pt x="64" y="316"/>
                      <a:pt x="64" y="316"/>
                    </a:cubicBezTo>
                    <a:cubicBezTo>
                      <a:pt x="63" y="316"/>
                      <a:pt x="63" y="316"/>
                      <a:pt x="63" y="316"/>
                    </a:cubicBezTo>
                    <a:cubicBezTo>
                      <a:pt x="63" y="316"/>
                      <a:pt x="63" y="316"/>
                      <a:pt x="63" y="316"/>
                    </a:cubicBezTo>
                    <a:cubicBezTo>
                      <a:pt x="62" y="316"/>
                      <a:pt x="62" y="316"/>
                      <a:pt x="62" y="316"/>
                    </a:cubicBezTo>
                    <a:cubicBezTo>
                      <a:pt x="62" y="315"/>
                      <a:pt x="62" y="315"/>
                      <a:pt x="62" y="315"/>
                    </a:cubicBezTo>
                    <a:cubicBezTo>
                      <a:pt x="61" y="314"/>
                      <a:pt x="61" y="314"/>
                      <a:pt x="61" y="314"/>
                    </a:cubicBezTo>
                    <a:cubicBezTo>
                      <a:pt x="63" y="314"/>
                      <a:pt x="63" y="314"/>
                      <a:pt x="63" y="314"/>
                    </a:cubicBezTo>
                    <a:cubicBezTo>
                      <a:pt x="64" y="314"/>
                      <a:pt x="64" y="314"/>
                      <a:pt x="64" y="314"/>
                    </a:cubicBezTo>
                    <a:cubicBezTo>
                      <a:pt x="64" y="314"/>
                      <a:pt x="64" y="314"/>
                      <a:pt x="64" y="314"/>
                    </a:cubicBezTo>
                    <a:cubicBezTo>
                      <a:pt x="64" y="314"/>
                      <a:pt x="64" y="314"/>
                      <a:pt x="64" y="314"/>
                    </a:cubicBezTo>
                    <a:cubicBezTo>
                      <a:pt x="63" y="313"/>
                      <a:pt x="63" y="313"/>
                      <a:pt x="63" y="313"/>
                    </a:cubicBezTo>
                    <a:cubicBezTo>
                      <a:pt x="64" y="313"/>
                      <a:pt x="64" y="313"/>
                      <a:pt x="64" y="313"/>
                    </a:cubicBezTo>
                    <a:cubicBezTo>
                      <a:pt x="67" y="311"/>
                      <a:pt x="67" y="311"/>
                      <a:pt x="67" y="311"/>
                    </a:cubicBezTo>
                    <a:cubicBezTo>
                      <a:pt x="67" y="311"/>
                      <a:pt x="67" y="311"/>
                      <a:pt x="67" y="311"/>
                    </a:cubicBezTo>
                    <a:cubicBezTo>
                      <a:pt x="67" y="310"/>
                      <a:pt x="67" y="310"/>
                      <a:pt x="67" y="310"/>
                    </a:cubicBezTo>
                    <a:cubicBezTo>
                      <a:pt x="66" y="310"/>
                      <a:pt x="66" y="310"/>
                      <a:pt x="66" y="310"/>
                    </a:cubicBezTo>
                    <a:cubicBezTo>
                      <a:pt x="64" y="311"/>
                      <a:pt x="64" y="311"/>
                      <a:pt x="64" y="311"/>
                    </a:cubicBezTo>
                    <a:cubicBezTo>
                      <a:pt x="64" y="311"/>
                      <a:pt x="64" y="311"/>
                      <a:pt x="64" y="311"/>
                    </a:cubicBezTo>
                    <a:cubicBezTo>
                      <a:pt x="63" y="311"/>
                      <a:pt x="63" y="311"/>
                      <a:pt x="63" y="311"/>
                    </a:cubicBezTo>
                    <a:cubicBezTo>
                      <a:pt x="63" y="311"/>
                      <a:pt x="63" y="311"/>
                      <a:pt x="63" y="311"/>
                    </a:cubicBezTo>
                    <a:cubicBezTo>
                      <a:pt x="64" y="309"/>
                      <a:pt x="64" y="309"/>
                      <a:pt x="64" y="309"/>
                    </a:cubicBezTo>
                    <a:cubicBezTo>
                      <a:pt x="64" y="309"/>
                      <a:pt x="64" y="309"/>
                      <a:pt x="64" y="309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6"/>
                      <a:pt x="68" y="306"/>
                      <a:pt x="68" y="306"/>
                    </a:cubicBezTo>
                    <a:cubicBezTo>
                      <a:pt x="68" y="305"/>
                      <a:pt x="68" y="305"/>
                      <a:pt x="68" y="305"/>
                    </a:cubicBezTo>
                    <a:cubicBezTo>
                      <a:pt x="69" y="304"/>
                      <a:pt x="69" y="304"/>
                      <a:pt x="69" y="304"/>
                    </a:cubicBezTo>
                    <a:cubicBezTo>
                      <a:pt x="69" y="303"/>
                      <a:pt x="69" y="303"/>
                      <a:pt x="69" y="303"/>
                    </a:cubicBezTo>
                    <a:cubicBezTo>
                      <a:pt x="67" y="302"/>
                      <a:pt x="67" y="302"/>
                      <a:pt x="67" y="302"/>
                    </a:cubicBezTo>
                    <a:cubicBezTo>
                      <a:pt x="68" y="300"/>
                      <a:pt x="68" y="300"/>
                      <a:pt x="68" y="300"/>
                    </a:cubicBezTo>
                    <a:cubicBezTo>
                      <a:pt x="69" y="300"/>
                      <a:pt x="69" y="300"/>
                      <a:pt x="69" y="300"/>
                    </a:cubicBezTo>
                    <a:cubicBezTo>
                      <a:pt x="69" y="299"/>
                      <a:pt x="69" y="299"/>
                      <a:pt x="69" y="299"/>
                    </a:cubicBezTo>
                    <a:cubicBezTo>
                      <a:pt x="69" y="297"/>
                      <a:pt x="69" y="297"/>
                      <a:pt x="69" y="297"/>
                    </a:cubicBezTo>
                    <a:cubicBezTo>
                      <a:pt x="69" y="297"/>
                      <a:pt x="69" y="297"/>
                      <a:pt x="69" y="297"/>
                    </a:cubicBezTo>
                    <a:cubicBezTo>
                      <a:pt x="68" y="296"/>
                      <a:pt x="68" y="296"/>
                      <a:pt x="68" y="296"/>
                    </a:cubicBezTo>
                    <a:cubicBezTo>
                      <a:pt x="68" y="297"/>
                      <a:pt x="68" y="297"/>
                      <a:pt x="68" y="297"/>
                    </a:cubicBezTo>
                    <a:cubicBezTo>
                      <a:pt x="66" y="297"/>
                      <a:pt x="66" y="297"/>
                      <a:pt x="66" y="297"/>
                    </a:cubicBezTo>
                    <a:cubicBezTo>
                      <a:pt x="65" y="296"/>
                      <a:pt x="65" y="296"/>
                      <a:pt x="65" y="296"/>
                    </a:cubicBezTo>
                    <a:cubicBezTo>
                      <a:pt x="64" y="296"/>
                      <a:pt x="64" y="296"/>
                      <a:pt x="64" y="296"/>
                    </a:cubicBezTo>
                    <a:cubicBezTo>
                      <a:pt x="63" y="296"/>
                      <a:pt x="63" y="296"/>
                      <a:pt x="63" y="296"/>
                    </a:cubicBezTo>
                    <a:cubicBezTo>
                      <a:pt x="62" y="296"/>
                      <a:pt x="62" y="296"/>
                      <a:pt x="62" y="296"/>
                    </a:cubicBezTo>
                    <a:cubicBezTo>
                      <a:pt x="60" y="295"/>
                      <a:pt x="60" y="295"/>
                      <a:pt x="60" y="295"/>
                    </a:cubicBezTo>
                    <a:cubicBezTo>
                      <a:pt x="59" y="296"/>
                      <a:pt x="59" y="296"/>
                      <a:pt x="59" y="296"/>
                    </a:cubicBezTo>
                    <a:cubicBezTo>
                      <a:pt x="59" y="295"/>
                      <a:pt x="59" y="295"/>
                      <a:pt x="59" y="295"/>
                    </a:cubicBezTo>
                    <a:cubicBezTo>
                      <a:pt x="57" y="294"/>
                      <a:pt x="57" y="294"/>
                      <a:pt x="57" y="294"/>
                    </a:cubicBezTo>
                    <a:cubicBezTo>
                      <a:pt x="56" y="292"/>
                      <a:pt x="56" y="292"/>
                      <a:pt x="56" y="292"/>
                    </a:cubicBezTo>
                    <a:cubicBezTo>
                      <a:pt x="55" y="292"/>
                      <a:pt x="55" y="292"/>
                      <a:pt x="55" y="292"/>
                    </a:cubicBezTo>
                    <a:cubicBezTo>
                      <a:pt x="54" y="293"/>
                      <a:pt x="54" y="293"/>
                      <a:pt x="54" y="293"/>
                    </a:cubicBezTo>
                    <a:cubicBezTo>
                      <a:pt x="53" y="293"/>
                      <a:pt x="53" y="293"/>
                      <a:pt x="53" y="293"/>
                    </a:cubicBezTo>
                    <a:cubicBezTo>
                      <a:pt x="52" y="293"/>
                      <a:pt x="52" y="293"/>
                      <a:pt x="52" y="293"/>
                    </a:cubicBezTo>
                    <a:cubicBezTo>
                      <a:pt x="50" y="293"/>
                      <a:pt x="50" y="293"/>
                      <a:pt x="50" y="293"/>
                    </a:cubicBezTo>
                    <a:cubicBezTo>
                      <a:pt x="50" y="293"/>
                      <a:pt x="50" y="293"/>
                      <a:pt x="50" y="293"/>
                    </a:cubicBezTo>
                    <a:cubicBezTo>
                      <a:pt x="47" y="292"/>
                      <a:pt x="47" y="292"/>
                      <a:pt x="47" y="292"/>
                    </a:cubicBezTo>
                    <a:cubicBezTo>
                      <a:pt x="47" y="290"/>
                      <a:pt x="47" y="290"/>
                      <a:pt x="47" y="290"/>
                    </a:cubicBezTo>
                    <a:cubicBezTo>
                      <a:pt x="47" y="289"/>
                      <a:pt x="47" y="289"/>
                      <a:pt x="47" y="289"/>
                    </a:cubicBezTo>
                    <a:cubicBezTo>
                      <a:pt x="46" y="289"/>
                      <a:pt x="46" y="289"/>
                      <a:pt x="46" y="289"/>
                    </a:cubicBezTo>
                    <a:cubicBezTo>
                      <a:pt x="46" y="288"/>
                      <a:pt x="46" y="288"/>
                      <a:pt x="46" y="288"/>
                    </a:cubicBezTo>
                    <a:cubicBezTo>
                      <a:pt x="45" y="287"/>
                      <a:pt x="45" y="287"/>
                      <a:pt x="45" y="287"/>
                    </a:cubicBezTo>
                    <a:cubicBezTo>
                      <a:pt x="42" y="288"/>
                      <a:pt x="42" y="288"/>
                      <a:pt x="42" y="288"/>
                    </a:cubicBezTo>
                    <a:cubicBezTo>
                      <a:pt x="41" y="286"/>
                      <a:pt x="41" y="286"/>
                      <a:pt x="41" y="286"/>
                    </a:cubicBezTo>
                    <a:cubicBezTo>
                      <a:pt x="41" y="285"/>
                      <a:pt x="41" y="285"/>
                      <a:pt x="41" y="285"/>
                    </a:cubicBezTo>
                    <a:cubicBezTo>
                      <a:pt x="40" y="284"/>
                      <a:pt x="40" y="284"/>
                      <a:pt x="40" y="284"/>
                    </a:cubicBezTo>
                    <a:cubicBezTo>
                      <a:pt x="40" y="282"/>
                      <a:pt x="40" y="282"/>
                      <a:pt x="40" y="282"/>
                    </a:cubicBezTo>
                    <a:cubicBezTo>
                      <a:pt x="39" y="282"/>
                      <a:pt x="39" y="282"/>
                      <a:pt x="39" y="282"/>
                    </a:cubicBezTo>
                    <a:cubicBezTo>
                      <a:pt x="37" y="283"/>
                      <a:pt x="37" y="283"/>
                      <a:pt x="37" y="283"/>
                    </a:cubicBezTo>
                    <a:cubicBezTo>
                      <a:pt x="35" y="283"/>
                      <a:pt x="35" y="283"/>
                      <a:pt x="35" y="283"/>
                    </a:cubicBezTo>
                    <a:cubicBezTo>
                      <a:pt x="33" y="282"/>
                      <a:pt x="33" y="282"/>
                      <a:pt x="33" y="282"/>
                    </a:cubicBezTo>
                    <a:cubicBezTo>
                      <a:pt x="32" y="283"/>
                      <a:pt x="32" y="283"/>
                      <a:pt x="32" y="283"/>
                    </a:cubicBezTo>
                    <a:cubicBezTo>
                      <a:pt x="32" y="284"/>
                      <a:pt x="32" y="284"/>
                      <a:pt x="32" y="284"/>
                    </a:cubicBezTo>
                    <a:cubicBezTo>
                      <a:pt x="31" y="284"/>
                      <a:pt x="31" y="284"/>
                      <a:pt x="31" y="284"/>
                    </a:cubicBezTo>
                    <a:cubicBezTo>
                      <a:pt x="30" y="284"/>
                      <a:pt x="30" y="284"/>
                      <a:pt x="30" y="284"/>
                    </a:cubicBezTo>
                    <a:cubicBezTo>
                      <a:pt x="30" y="283"/>
                      <a:pt x="30" y="283"/>
                      <a:pt x="30" y="283"/>
                    </a:cubicBezTo>
                    <a:cubicBezTo>
                      <a:pt x="29" y="281"/>
                      <a:pt x="29" y="281"/>
                      <a:pt x="29" y="281"/>
                    </a:cubicBezTo>
                    <a:cubicBezTo>
                      <a:pt x="29" y="280"/>
                      <a:pt x="29" y="280"/>
                      <a:pt x="29" y="280"/>
                    </a:cubicBezTo>
                    <a:cubicBezTo>
                      <a:pt x="28" y="279"/>
                      <a:pt x="28" y="279"/>
                      <a:pt x="28" y="279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29" y="277"/>
                      <a:pt x="29" y="277"/>
                      <a:pt x="29" y="277"/>
                    </a:cubicBezTo>
                    <a:cubicBezTo>
                      <a:pt x="30" y="278"/>
                      <a:pt x="30" y="278"/>
                      <a:pt x="30" y="278"/>
                    </a:cubicBezTo>
                    <a:cubicBezTo>
                      <a:pt x="32" y="278"/>
                      <a:pt x="32" y="278"/>
                      <a:pt x="32" y="278"/>
                    </a:cubicBezTo>
                    <a:cubicBezTo>
                      <a:pt x="33" y="276"/>
                      <a:pt x="33" y="276"/>
                      <a:pt x="33" y="276"/>
                    </a:cubicBezTo>
                    <a:cubicBezTo>
                      <a:pt x="34" y="276"/>
                      <a:pt x="34" y="276"/>
                      <a:pt x="34" y="276"/>
                    </a:cubicBezTo>
                    <a:cubicBezTo>
                      <a:pt x="32" y="275"/>
                      <a:pt x="32" y="275"/>
                      <a:pt x="32" y="275"/>
                    </a:cubicBezTo>
                    <a:cubicBezTo>
                      <a:pt x="32" y="274"/>
                      <a:pt x="32" y="274"/>
                      <a:pt x="32" y="274"/>
                    </a:cubicBezTo>
                    <a:cubicBezTo>
                      <a:pt x="30" y="273"/>
                      <a:pt x="30" y="273"/>
                      <a:pt x="30" y="273"/>
                    </a:cubicBezTo>
                    <a:cubicBezTo>
                      <a:pt x="29" y="272"/>
                      <a:pt x="29" y="272"/>
                      <a:pt x="29" y="272"/>
                    </a:cubicBezTo>
                    <a:cubicBezTo>
                      <a:pt x="28" y="271"/>
                      <a:pt x="28" y="271"/>
                      <a:pt x="28" y="271"/>
                    </a:cubicBezTo>
                    <a:cubicBezTo>
                      <a:pt x="27" y="270"/>
                      <a:pt x="27" y="270"/>
                      <a:pt x="27" y="270"/>
                    </a:cubicBezTo>
                    <a:cubicBezTo>
                      <a:pt x="26" y="269"/>
                      <a:pt x="26" y="269"/>
                      <a:pt x="26" y="269"/>
                    </a:cubicBezTo>
                    <a:cubicBezTo>
                      <a:pt x="26" y="268"/>
                      <a:pt x="26" y="268"/>
                      <a:pt x="26" y="268"/>
                    </a:cubicBezTo>
                    <a:cubicBezTo>
                      <a:pt x="25" y="267"/>
                      <a:pt x="25" y="267"/>
                      <a:pt x="25" y="267"/>
                    </a:cubicBezTo>
                    <a:cubicBezTo>
                      <a:pt x="25" y="265"/>
                      <a:pt x="25" y="265"/>
                      <a:pt x="25" y="265"/>
                    </a:cubicBezTo>
                    <a:cubicBezTo>
                      <a:pt x="24" y="264"/>
                      <a:pt x="24" y="264"/>
                      <a:pt x="24" y="264"/>
                    </a:cubicBezTo>
                    <a:cubicBezTo>
                      <a:pt x="24" y="263"/>
                      <a:pt x="24" y="263"/>
                      <a:pt x="24" y="263"/>
                    </a:cubicBezTo>
                    <a:cubicBezTo>
                      <a:pt x="24" y="262"/>
                      <a:pt x="24" y="262"/>
                      <a:pt x="24" y="262"/>
                    </a:cubicBezTo>
                    <a:cubicBezTo>
                      <a:pt x="22" y="262"/>
                      <a:pt x="22" y="262"/>
                      <a:pt x="22" y="262"/>
                    </a:cubicBezTo>
                    <a:cubicBezTo>
                      <a:pt x="21" y="262"/>
                      <a:pt x="21" y="262"/>
                      <a:pt x="21" y="262"/>
                    </a:cubicBezTo>
                    <a:cubicBezTo>
                      <a:pt x="20" y="261"/>
                      <a:pt x="20" y="261"/>
                      <a:pt x="20" y="261"/>
                    </a:cubicBezTo>
                    <a:cubicBezTo>
                      <a:pt x="19" y="261"/>
                      <a:pt x="19" y="261"/>
                      <a:pt x="19" y="261"/>
                    </a:cubicBezTo>
                    <a:cubicBezTo>
                      <a:pt x="18" y="262"/>
                      <a:pt x="18" y="262"/>
                      <a:pt x="18" y="262"/>
                    </a:cubicBezTo>
                    <a:cubicBezTo>
                      <a:pt x="17" y="261"/>
                      <a:pt x="17" y="261"/>
                      <a:pt x="17" y="261"/>
                    </a:cubicBezTo>
                    <a:cubicBezTo>
                      <a:pt x="16" y="261"/>
                      <a:pt x="16" y="261"/>
                      <a:pt x="16" y="261"/>
                    </a:cubicBezTo>
                    <a:cubicBezTo>
                      <a:pt x="15" y="261"/>
                      <a:pt x="15" y="261"/>
                      <a:pt x="15" y="261"/>
                    </a:cubicBezTo>
                    <a:cubicBezTo>
                      <a:pt x="14" y="260"/>
                      <a:pt x="14" y="260"/>
                      <a:pt x="14" y="260"/>
                    </a:cubicBezTo>
                    <a:cubicBezTo>
                      <a:pt x="13" y="260"/>
                      <a:pt x="13" y="260"/>
                      <a:pt x="13" y="260"/>
                    </a:cubicBezTo>
                    <a:cubicBezTo>
                      <a:pt x="12" y="260"/>
                      <a:pt x="12" y="260"/>
                      <a:pt x="12" y="260"/>
                    </a:cubicBezTo>
                    <a:cubicBezTo>
                      <a:pt x="12" y="260"/>
                      <a:pt x="12" y="260"/>
                      <a:pt x="12" y="260"/>
                    </a:cubicBezTo>
                    <a:cubicBezTo>
                      <a:pt x="11" y="259"/>
                      <a:pt x="11" y="259"/>
                      <a:pt x="11" y="259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10" y="257"/>
                      <a:pt x="10" y="257"/>
                      <a:pt x="10" y="257"/>
                    </a:cubicBezTo>
                    <a:cubicBezTo>
                      <a:pt x="10" y="256"/>
                      <a:pt x="10" y="256"/>
                      <a:pt x="10" y="256"/>
                    </a:cubicBezTo>
                    <a:cubicBezTo>
                      <a:pt x="9" y="255"/>
                      <a:pt x="9" y="255"/>
                      <a:pt x="9" y="255"/>
                    </a:cubicBezTo>
                    <a:cubicBezTo>
                      <a:pt x="9" y="255"/>
                      <a:pt x="9" y="255"/>
                      <a:pt x="9" y="255"/>
                    </a:cubicBezTo>
                    <a:cubicBezTo>
                      <a:pt x="9" y="254"/>
                      <a:pt x="9" y="254"/>
                      <a:pt x="9" y="254"/>
                    </a:cubicBezTo>
                    <a:cubicBezTo>
                      <a:pt x="9" y="254"/>
                      <a:pt x="9" y="254"/>
                      <a:pt x="9" y="254"/>
                    </a:cubicBezTo>
                    <a:cubicBezTo>
                      <a:pt x="9" y="253"/>
                      <a:pt x="9" y="253"/>
                      <a:pt x="9" y="253"/>
                    </a:cubicBezTo>
                    <a:cubicBezTo>
                      <a:pt x="9" y="252"/>
                      <a:pt x="9" y="252"/>
                      <a:pt x="9" y="252"/>
                    </a:cubicBezTo>
                    <a:cubicBezTo>
                      <a:pt x="8" y="252"/>
                      <a:pt x="8" y="252"/>
                      <a:pt x="8" y="252"/>
                    </a:cubicBezTo>
                    <a:cubicBezTo>
                      <a:pt x="9" y="251"/>
                      <a:pt x="9" y="251"/>
                      <a:pt x="9" y="251"/>
                    </a:cubicBezTo>
                    <a:cubicBezTo>
                      <a:pt x="8" y="251"/>
                      <a:pt x="8" y="251"/>
                      <a:pt x="8" y="251"/>
                    </a:cubicBezTo>
                    <a:cubicBezTo>
                      <a:pt x="9" y="250"/>
                      <a:pt x="9" y="250"/>
                      <a:pt x="9" y="250"/>
                    </a:cubicBezTo>
                    <a:cubicBezTo>
                      <a:pt x="9" y="249"/>
                      <a:pt x="9" y="249"/>
                      <a:pt x="9" y="249"/>
                    </a:cubicBezTo>
                    <a:cubicBezTo>
                      <a:pt x="7" y="245"/>
                      <a:pt x="7" y="245"/>
                      <a:pt x="7" y="245"/>
                    </a:cubicBezTo>
                    <a:cubicBezTo>
                      <a:pt x="7" y="242"/>
                      <a:pt x="7" y="242"/>
                      <a:pt x="7" y="242"/>
                    </a:cubicBezTo>
                    <a:cubicBezTo>
                      <a:pt x="8" y="242"/>
                      <a:pt x="8" y="242"/>
                      <a:pt x="8" y="242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9" y="240"/>
                      <a:pt x="9" y="240"/>
                      <a:pt x="9" y="240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8" y="237"/>
                      <a:pt x="8" y="237"/>
                      <a:pt x="8" y="237"/>
                    </a:cubicBezTo>
                    <a:cubicBezTo>
                      <a:pt x="8" y="237"/>
                      <a:pt x="8" y="237"/>
                      <a:pt x="8" y="237"/>
                    </a:cubicBezTo>
                    <a:cubicBezTo>
                      <a:pt x="9" y="236"/>
                      <a:pt x="9" y="236"/>
                      <a:pt x="9" y="236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0" y="237"/>
                    </a:cubicBezTo>
                    <a:cubicBezTo>
                      <a:pt x="10" y="236"/>
                      <a:pt x="10" y="236"/>
                      <a:pt x="10" y="236"/>
                    </a:cubicBezTo>
                    <a:cubicBezTo>
                      <a:pt x="11" y="236"/>
                      <a:pt x="11" y="236"/>
                      <a:pt x="11" y="236"/>
                    </a:cubicBezTo>
                    <a:cubicBezTo>
                      <a:pt x="12" y="236"/>
                      <a:pt x="12" y="236"/>
                      <a:pt x="12" y="236"/>
                    </a:cubicBezTo>
                    <a:cubicBezTo>
                      <a:pt x="13" y="235"/>
                      <a:pt x="13" y="235"/>
                      <a:pt x="13" y="235"/>
                    </a:cubicBezTo>
                    <a:cubicBezTo>
                      <a:pt x="13" y="235"/>
                      <a:pt x="13" y="235"/>
                      <a:pt x="13" y="235"/>
                    </a:cubicBezTo>
                    <a:cubicBezTo>
                      <a:pt x="14" y="234"/>
                      <a:pt x="14" y="234"/>
                      <a:pt x="14" y="234"/>
                    </a:cubicBezTo>
                    <a:cubicBezTo>
                      <a:pt x="15" y="235"/>
                      <a:pt x="15" y="235"/>
                      <a:pt x="15" y="235"/>
                    </a:cubicBezTo>
                    <a:cubicBezTo>
                      <a:pt x="15" y="234"/>
                      <a:pt x="15" y="234"/>
                      <a:pt x="15" y="234"/>
                    </a:cubicBezTo>
                    <a:cubicBezTo>
                      <a:pt x="15" y="233"/>
                      <a:pt x="15" y="233"/>
                      <a:pt x="15" y="233"/>
                    </a:cubicBezTo>
                    <a:cubicBezTo>
                      <a:pt x="14" y="233"/>
                      <a:pt x="14" y="233"/>
                      <a:pt x="14" y="233"/>
                    </a:cubicBezTo>
                    <a:cubicBezTo>
                      <a:pt x="13" y="233"/>
                      <a:pt x="13" y="233"/>
                      <a:pt x="13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11" y="232"/>
                      <a:pt x="11" y="232"/>
                      <a:pt x="11" y="232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1" y="232"/>
                      <a:pt x="11" y="232"/>
                      <a:pt x="11" y="232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0" y="230"/>
                      <a:pt x="10" y="230"/>
                      <a:pt x="10" y="230"/>
                    </a:cubicBezTo>
                    <a:cubicBezTo>
                      <a:pt x="11" y="230"/>
                      <a:pt x="11" y="230"/>
                      <a:pt x="11" y="230"/>
                    </a:cubicBezTo>
                    <a:cubicBezTo>
                      <a:pt x="10" y="230"/>
                      <a:pt x="10" y="230"/>
                      <a:pt x="10" y="230"/>
                    </a:cubicBezTo>
                    <a:cubicBezTo>
                      <a:pt x="10" y="230"/>
                      <a:pt x="9" y="230"/>
                      <a:pt x="9" y="231"/>
                    </a:cubicBezTo>
                    <a:cubicBezTo>
                      <a:pt x="9" y="231"/>
                      <a:pt x="9" y="231"/>
                      <a:pt x="9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11" y="228"/>
                      <a:pt x="11" y="228"/>
                      <a:pt x="11" y="228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4" y="223"/>
                      <a:pt x="14" y="223"/>
                      <a:pt x="14" y="223"/>
                    </a:cubicBezTo>
                    <a:cubicBezTo>
                      <a:pt x="15" y="221"/>
                      <a:pt x="15" y="221"/>
                      <a:pt x="15" y="221"/>
                    </a:cubicBezTo>
                    <a:cubicBezTo>
                      <a:pt x="17" y="218"/>
                      <a:pt x="17" y="218"/>
                      <a:pt x="17" y="218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8" y="214"/>
                      <a:pt x="18" y="214"/>
                      <a:pt x="18" y="214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5" y="211"/>
                      <a:pt x="15" y="211"/>
                      <a:pt x="15" y="211"/>
                    </a:cubicBezTo>
                    <a:cubicBezTo>
                      <a:pt x="13" y="208"/>
                      <a:pt x="13" y="208"/>
                      <a:pt x="13" y="208"/>
                    </a:cubicBezTo>
                    <a:cubicBezTo>
                      <a:pt x="13" y="207"/>
                      <a:pt x="13" y="207"/>
                      <a:pt x="13" y="207"/>
                    </a:cubicBezTo>
                    <a:cubicBezTo>
                      <a:pt x="14" y="206"/>
                      <a:pt x="14" y="206"/>
                      <a:pt x="14" y="206"/>
                    </a:cubicBezTo>
                    <a:cubicBezTo>
                      <a:pt x="14" y="205"/>
                      <a:pt x="14" y="205"/>
                      <a:pt x="14" y="205"/>
                    </a:cubicBezTo>
                    <a:cubicBezTo>
                      <a:pt x="12" y="204"/>
                      <a:pt x="12" y="204"/>
                      <a:pt x="12" y="204"/>
                    </a:cubicBezTo>
                    <a:cubicBezTo>
                      <a:pt x="12" y="203"/>
                      <a:pt x="12" y="203"/>
                      <a:pt x="12" y="203"/>
                    </a:cubicBezTo>
                    <a:cubicBezTo>
                      <a:pt x="12" y="201"/>
                      <a:pt x="12" y="201"/>
                      <a:pt x="12" y="201"/>
                    </a:cubicBezTo>
                    <a:cubicBezTo>
                      <a:pt x="12" y="201"/>
                      <a:pt x="12" y="201"/>
                      <a:pt x="12" y="201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199"/>
                      <a:pt x="10" y="199"/>
                      <a:pt x="10" y="199"/>
                    </a:cubicBezTo>
                    <a:cubicBezTo>
                      <a:pt x="10" y="198"/>
                      <a:pt x="10" y="198"/>
                      <a:pt x="10" y="198"/>
                    </a:cubicBezTo>
                    <a:cubicBezTo>
                      <a:pt x="11" y="197"/>
                      <a:pt x="11" y="197"/>
                      <a:pt x="11" y="197"/>
                    </a:cubicBezTo>
                    <a:cubicBezTo>
                      <a:pt x="10" y="197"/>
                      <a:pt x="10" y="197"/>
                      <a:pt x="10" y="197"/>
                    </a:cubicBezTo>
                    <a:cubicBezTo>
                      <a:pt x="10" y="196"/>
                      <a:pt x="10" y="196"/>
                      <a:pt x="10" y="196"/>
                    </a:cubicBezTo>
                    <a:cubicBezTo>
                      <a:pt x="10" y="193"/>
                      <a:pt x="10" y="193"/>
                      <a:pt x="10" y="193"/>
                    </a:cubicBezTo>
                    <a:cubicBezTo>
                      <a:pt x="11" y="193"/>
                      <a:pt x="11" y="193"/>
                      <a:pt x="11" y="193"/>
                    </a:cubicBezTo>
                    <a:cubicBezTo>
                      <a:pt x="9" y="189"/>
                      <a:pt x="9" y="189"/>
                      <a:pt x="9" y="189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6" y="184"/>
                      <a:pt x="6" y="184"/>
                      <a:pt x="6" y="184"/>
                    </a:cubicBezTo>
                    <a:cubicBezTo>
                      <a:pt x="5" y="183"/>
                      <a:pt x="5" y="183"/>
                      <a:pt x="5" y="183"/>
                    </a:cubicBezTo>
                    <a:cubicBezTo>
                      <a:pt x="6" y="181"/>
                      <a:pt x="6" y="181"/>
                      <a:pt x="6" y="181"/>
                    </a:cubicBezTo>
                    <a:cubicBezTo>
                      <a:pt x="7" y="180"/>
                      <a:pt x="7" y="180"/>
                      <a:pt x="7" y="180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5" y="176"/>
                      <a:pt x="5" y="176"/>
                      <a:pt x="5" y="176"/>
                    </a:cubicBezTo>
                    <a:cubicBezTo>
                      <a:pt x="4" y="176"/>
                      <a:pt x="4" y="176"/>
                      <a:pt x="4" y="176"/>
                    </a:cubicBezTo>
                    <a:cubicBezTo>
                      <a:pt x="4" y="175"/>
                      <a:pt x="4" y="175"/>
                      <a:pt x="4" y="175"/>
                    </a:cubicBezTo>
                    <a:cubicBezTo>
                      <a:pt x="2" y="174"/>
                      <a:pt x="2" y="174"/>
                      <a:pt x="2" y="174"/>
                    </a:cubicBezTo>
                    <a:cubicBezTo>
                      <a:pt x="2" y="174"/>
                      <a:pt x="2" y="174"/>
                      <a:pt x="2" y="174"/>
                    </a:cubicBezTo>
                    <a:cubicBezTo>
                      <a:pt x="1" y="172"/>
                      <a:pt x="1" y="172"/>
                      <a:pt x="1" y="172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1" y="169"/>
                      <a:pt x="1" y="169"/>
                      <a:pt x="1" y="169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4" y="165"/>
                      <a:pt x="4" y="165"/>
                      <a:pt x="4" y="165"/>
                    </a:cubicBez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64"/>
                      <a:pt x="6" y="164"/>
                      <a:pt x="6" y="164"/>
                    </a:cubicBezTo>
                    <a:cubicBezTo>
                      <a:pt x="6" y="162"/>
                      <a:pt x="6" y="162"/>
                      <a:pt x="6" y="162"/>
                    </a:cubicBezTo>
                    <a:cubicBezTo>
                      <a:pt x="6" y="162"/>
                      <a:pt x="6" y="162"/>
                      <a:pt x="6" y="162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161"/>
                      <a:pt x="8" y="161"/>
                      <a:pt x="8" y="161"/>
                    </a:cubicBezTo>
                    <a:cubicBezTo>
                      <a:pt x="8" y="161"/>
                      <a:pt x="8" y="161"/>
                      <a:pt x="8" y="161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10" y="163"/>
                      <a:pt x="10" y="163"/>
                      <a:pt x="10" y="163"/>
                    </a:cubicBezTo>
                    <a:cubicBezTo>
                      <a:pt x="10" y="162"/>
                      <a:pt x="10" y="162"/>
                      <a:pt x="10" y="162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1" y="161"/>
                      <a:pt x="11" y="161"/>
                      <a:pt x="11" y="161"/>
                    </a:cubicBezTo>
                    <a:cubicBezTo>
                      <a:pt x="11" y="161"/>
                      <a:pt x="11" y="161"/>
                      <a:pt x="11" y="161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0" y="160"/>
                      <a:pt x="10" y="160"/>
                      <a:pt x="10" y="160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2" y="159"/>
                      <a:pt x="12" y="159"/>
                      <a:pt x="12" y="159"/>
                    </a:cubicBezTo>
                    <a:cubicBezTo>
                      <a:pt x="13" y="160"/>
                      <a:pt x="13" y="160"/>
                      <a:pt x="13" y="160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6" y="161"/>
                      <a:pt x="16" y="161"/>
                      <a:pt x="16" y="161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4" y="162"/>
                      <a:pt x="14" y="162"/>
                      <a:pt x="14" y="162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2" y="163"/>
                      <a:pt x="12" y="163"/>
                      <a:pt x="12" y="163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3"/>
                      <a:pt x="14" y="163"/>
                      <a:pt x="14" y="163"/>
                    </a:cubicBezTo>
                    <a:cubicBezTo>
                      <a:pt x="15" y="163"/>
                      <a:pt x="15" y="163"/>
                      <a:pt x="15" y="163"/>
                    </a:cubicBezTo>
                    <a:cubicBezTo>
                      <a:pt x="15" y="164"/>
                      <a:pt x="15" y="164"/>
                      <a:pt x="15" y="164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7" y="164"/>
                      <a:pt x="17" y="164"/>
                      <a:pt x="17" y="164"/>
                    </a:cubicBezTo>
                    <a:cubicBezTo>
                      <a:pt x="17" y="163"/>
                      <a:pt x="17" y="163"/>
                      <a:pt x="17" y="163"/>
                    </a:cubicBezTo>
                    <a:cubicBezTo>
                      <a:pt x="18" y="163"/>
                      <a:pt x="18" y="163"/>
                      <a:pt x="18" y="163"/>
                    </a:cubicBezTo>
                    <a:cubicBezTo>
                      <a:pt x="17" y="164"/>
                      <a:pt x="17" y="164"/>
                      <a:pt x="17" y="164"/>
                    </a:cubicBezTo>
                    <a:cubicBezTo>
                      <a:pt x="17" y="164"/>
                      <a:pt x="17" y="164"/>
                      <a:pt x="17" y="164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17" y="166"/>
                      <a:pt x="17" y="166"/>
                      <a:pt x="17" y="166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9" y="165"/>
                      <a:pt x="19" y="165"/>
                      <a:pt x="19" y="165"/>
                    </a:cubicBezTo>
                    <a:cubicBezTo>
                      <a:pt x="19" y="164"/>
                      <a:pt x="19" y="164"/>
                      <a:pt x="19" y="164"/>
                    </a:cubicBezTo>
                    <a:cubicBezTo>
                      <a:pt x="19" y="164"/>
                      <a:pt x="19" y="164"/>
                      <a:pt x="19" y="164"/>
                    </a:cubicBezTo>
                    <a:cubicBezTo>
                      <a:pt x="20" y="164"/>
                      <a:pt x="20" y="164"/>
                      <a:pt x="20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2" y="164"/>
                      <a:pt x="22" y="164"/>
                      <a:pt x="22" y="164"/>
                    </a:cubicBezTo>
                    <a:cubicBezTo>
                      <a:pt x="23" y="164"/>
                      <a:pt x="23" y="164"/>
                      <a:pt x="23" y="164"/>
                    </a:cubicBezTo>
                    <a:cubicBezTo>
                      <a:pt x="24" y="164"/>
                      <a:pt x="24" y="164"/>
                      <a:pt x="24" y="164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28" y="164"/>
                      <a:pt x="28" y="164"/>
                      <a:pt x="28" y="164"/>
                    </a:cubicBezTo>
                    <a:cubicBezTo>
                      <a:pt x="33" y="167"/>
                      <a:pt x="33" y="167"/>
                      <a:pt x="33" y="167"/>
                    </a:cubicBezTo>
                    <a:cubicBezTo>
                      <a:pt x="36" y="169"/>
                      <a:pt x="36" y="169"/>
                      <a:pt x="36" y="169"/>
                    </a:cubicBezTo>
                    <a:cubicBezTo>
                      <a:pt x="37" y="169"/>
                      <a:pt x="37" y="169"/>
                      <a:pt x="37" y="169"/>
                    </a:cubicBezTo>
                    <a:cubicBezTo>
                      <a:pt x="38" y="170"/>
                      <a:pt x="38" y="170"/>
                      <a:pt x="38" y="170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1"/>
                      <a:pt x="40" y="171"/>
                      <a:pt x="40" y="171"/>
                    </a:cubicBezTo>
                    <a:cubicBezTo>
                      <a:pt x="40" y="171"/>
                      <a:pt x="40" y="171"/>
                      <a:pt x="40" y="171"/>
                    </a:cubicBezTo>
                    <a:cubicBezTo>
                      <a:pt x="40" y="171"/>
                      <a:pt x="40" y="171"/>
                      <a:pt x="40" y="171"/>
                    </a:cubicBezTo>
                    <a:cubicBezTo>
                      <a:pt x="40" y="171"/>
                      <a:pt x="40" y="171"/>
                      <a:pt x="40" y="171"/>
                    </a:cubicBezTo>
                    <a:cubicBezTo>
                      <a:pt x="41" y="172"/>
                      <a:pt x="41" y="172"/>
                      <a:pt x="41" y="172"/>
                    </a:cubicBezTo>
                    <a:cubicBezTo>
                      <a:pt x="42" y="172"/>
                      <a:pt x="42" y="172"/>
                      <a:pt x="42" y="172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3" y="171"/>
                      <a:pt x="43" y="171"/>
                      <a:pt x="43" y="171"/>
                    </a:cubicBezTo>
                    <a:cubicBezTo>
                      <a:pt x="43" y="171"/>
                      <a:pt x="43" y="171"/>
                      <a:pt x="43" y="171"/>
                    </a:cubicBezTo>
                    <a:cubicBezTo>
                      <a:pt x="44" y="171"/>
                      <a:pt x="44" y="171"/>
                      <a:pt x="44" y="171"/>
                    </a:cubicBezTo>
                    <a:cubicBezTo>
                      <a:pt x="45" y="172"/>
                      <a:pt x="45" y="172"/>
                      <a:pt x="45" y="172"/>
                    </a:cubicBezTo>
                    <a:cubicBezTo>
                      <a:pt x="45" y="173"/>
                      <a:pt x="45" y="173"/>
                      <a:pt x="45" y="173"/>
                    </a:cubicBezTo>
                    <a:cubicBezTo>
                      <a:pt x="46" y="174"/>
                      <a:pt x="46" y="174"/>
                      <a:pt x="46" y="174"/>
                    </a:cubicBezTo>
                    <a:cubicBezTo>
                      <a:pt x="46" y="174"/>
                      <a:pt x="46" y="174"/>
                      <a:pt x="46" y="174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49" y="176"/>
                      <a:pt x="49" y="176"/>
                      <a:pt x="49" y="176"/>
                    </a:cubicBezTo>
                    <a:cubicBezTo>
                      <a:pt x="50" y="177"/>
                      <a:pt x="50" y="177"/>
                      <a:pt x="50" y="177"/>
                    </a:cubicBezTo>
                    <a:cubicBezTo>
                      <a:pt x="50" y="177"/>
                      <a:pt x="50" y="177"/>
                      <a:pt x="50" y="177"/>
                    </a:cubicBezTo>
                    <a:cubicBezTo>
                      <a:pt x="51" y="178"/>
                      <a:pt x="51" y="178"/>
                      <a:pt x="51" y="178"/>
                    </a:cubicBezTo>
                    <a:cubicBezTo>
                      <a:pt x="51" y="178"/>
                      <a:pt x="51" y="178"/>
                      <a:pt x="51" y="17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52" y="179"/>
                      <a:pt x="52" y="179"/>
                      <a:pt x="52" y="179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2" y="182"/>
                      <a:pt x="52" y="182"/>
                      <a:pt x="52" y="182"/>
                    </a:cubicBezTo>
                    <a:cubicBezTo>
                      <a:pt x="51" y="182"/>
                      <a:pt x="51" y="182"/>
                      <a:pt x="51" y="182"/>
                    </a:cubicBezTo>
                    <a:cubicBezTo>
                      <a:pt x="51" y="183"/>
                      <a:pt x="51" y="183"/>
                      <a:pt x="51" y="183"/>
                    </a:cubicBezTo>
                    <a:cubicBezTo>
                      <a:pt x="50" y="184"/>
                      <a:pt x="50" y="184"/>
                      <a:pt x="50" y="184"/>
                    </a:cubicBezTo>
                    <a:cubicBezTo>
                      <a:pt x="50" y="185"/>
                      <a:pt x="50" y="185"/>
                      <a:pt x="50" y="185"/>
                    </a:cubicBezTo>
                    <a:cubicBezTo>
                      <a:pt x="48" y="187"/>
                      <a:pt x="48" y="187"/>
                      <a:pt x="48" y="187"/>
                    </a:cubicBezTo>
                    <a:cubicBezTo>
                      <a:pt x="47" y="188"/>
                      <a:pt x="47" y="188"/>
                      <a:pt x="47" y="188"/>
                    </a:cubicBezTo>
                    <a:cubicBezTo>
                      <a:pt x="45" y="188"/>
                      <a:pt x="45" y="188"/>
                      <a:pt x="45" y="188"/>
                    </a:cubicBezTo>
                    <a:cubicBezTo>
                      <a:pt x="45" y="188"/>
                      <a:pt x="45" y="188"/>
                      <a:pt x="45" y="188"/>
                    </a:cubicBezTo>
                    <a:cubicBezTo>
                      <a:pt x="43" y="188"/>
                      <a:pt x="43" y="188"/>
                      <a:pt x="43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38" y="189"/>
                      <a:pt x="38" y="189"/>
                      <a:pt x="38" y="189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2" y="187"/>
                      <a:pt x="32" y="187"/>
                      <a:pt x="32" y="187"/>
                    </a:cubicBezTo>
                    <a:cubicBezTo>
                      <a:pt x="32" y="187"/>
                      <a:pt x="32" y="187"/>
                      <a:pt x="32" y="187"/>
                    </a:cubicBezTo>
                    <a:cubicBezTo>
                      <a:pt x="31" y="188"/>
                      <a:pt x="31" y="188"/>
                      <a:pt x="31" y="188"/>
                    </a:cubicBezTo>
                    <a:cubicBezTo>
                      <a:pt x="30" y="187"/>
                      <a:pt x="30" y="187"/>
                      <a:pt x="30" y="187"/>
                    </a:cubicBezTo>
                    <a:cubicBezTo>
                      <a:pt x="30" y="186"/>
                      <a:pt x="30" y="186"/>
                      <a:pt x="30" y="186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28" y="186"/>
                      <a:pt x="28" y="186"/>
                      <a:pt x="28" y="186"/>
                    </a:cubicBezTo>
                    <a:cubicBezTo>
                      <a:pt x="28" y="186"/>
                      <a:pt x="28" y="186"/>
                      <a:pt x="28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5" y="186"/>
                      <a:pt x="25" y="186"/>
                      <a:pt x="25" y="186"/>
                    </a:cubicBezTo>
                    <a:cubicBezTo>
                      <a:pt x="26" y="185"/>
                      <a:pt x="26" y="185"/>
                      <a:pt x="26" y="185"/>
                    </a:cubicBezTo>
                    <a:cubicBezTo>
                      <a:pt x="25" y="185"/>
                      <a:pt x="25" y="185"/>
                      <a:pt x="25" y="185"/>
                    </a:cubicBezTo>
                    <a:cubicBezTo>
                      <a:pt x="25" y="185"/>
                      <a:pt x="25" y="185"/>
                      <a:pt x="25" y="185"/>
                    </a:cubicBezTo>
                    <a:cubicBezTo>
                      <a:pt x="23" y="185"/>
                      <a:pt x="23" y="185"/>
                      <a:pt x="23" y="185"/>
                    </a:cubicBezTo>
                    <a:cubicBezTo>
                      <a:pt x="22" y="184"/>
                      <a:pt x="22" y="184"/>
                      <a:pt x="22" y="184"/>
                    </a:cubicBezTo>
                    <a:cubicBezTo>
                      <a:pt x="22" y="185"/>
                      <a:pt x="22" y="185"/>
                      <a:pt x="22" y="185"/>
                    </a:cubicBezTo>
                    <a:cubicBezTo>
                      <a:pt x="22" y="185"/>
                      <a:pt x="22" y="185"/>
                      <a:pt x="22" y="185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19" y="182"/>
                      <a:pt x="19" y="182"/>
                      <a:pt x="19" y="182"/>
                    </a:cubicBezTo>
                    <a:cubicBezTo>
                      <a:pt x="18" y="182"/>
                      <a:pt x="18" y="182"/>
                      <a:pt x="18" y="182"/>
                    </a:cubicBezTo>
                    <a:cubicBezTo>
                      <a:pt x="18" y="182"/>
                      <a:pt x="18" y="182"/>
                      <a:pt x="18" y="182"/>
                    </a:cubicBezTo>
                    <a:cubicBezTo>
                      <a:pt x="17" y="182"/>
                      <a:pt x="17" y="182"/>
                      <a:pt x="17" y="182"/>
                    </a:cubicBezTo>
                    <a:cubicBezTo>
                      <a:pt x="17" y="182"/>
                      <a:pt x="17" y="182"/>
                      <a:pt x="17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8" y="184"/>
                      <a:pt x="18" y="184"/>
                      <a:pt x="18" y="184"/>
                    </a:cubicBezTo>
                    <a:cubicBezTo>
                      <a:pt x="19" y="185"/>
                      <a:pt x="19" y="185"/>
                      <a:pt x="19" y="185"/>
                    </a:cubicBezTo>
                    <a:cubicBezTo>
                      <a:pt x="19" y="185"/>
                      <a:pt x="19" y="185"/>
                      <a:pt x="19" y="185"/>
                    </a:cubicBezTo>
                    <a:cubicBezTo>
                      <a:pt x="21" y="186"/>
                      <a:pt x="21" y="186"/>
                      <a:pt x="21" y="186"/>
                    </a:cubicBezTo>
                    <a:cubicBezTo>
                      <a:pt x="21" y="186"/>
                      <a:pt x="21" y="186"/>
                      <a:pt x="21" y="186"/>
                    </a:cubicBezTo>
                    <a:cubicBezTo>
                      <a:pt x="20" y="186"/>
                      <a:pt x="20" y="186"/>
                      <a:pt x="20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1" y="187"/>
                      <a:pt x="21" y="187"/>
                      <a:pt x="21" y="187"/>
                    </a:cubicBezTo>
                    <a:cubicBezTo>
                      <a:pt x="22" y="186"/>
                      <a:pt x="22" y="186"/>
                      <a:pt x="22" y="186"/>
                    </a:cubicBezTo>
                    <a:cubicBezTo>
                      <a:pt x="23" y="187"/>
                      <a:pt x="23" y="187"/>
                      <a:pt x="23" y="187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3" y="187"/>
                      <a:pt x="23" y="187"/>
                      <a:pt x="23" y="187"/>
                    </a:cubicBezTo>
                    <a:cubicBezTo>
                      <a:pt x="23" y="188"/>
                      <a:pt x="23" y="188"/>
                      <a:pt x="23" y="188"/>
                    </a:cubicBezTo>
                    <a:cubicBezTo>
                      <a:pt x="22" y="188"/>
                      <a:pt x="22" y="188"/>
                      <a:pt x="22" y="188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3" y="189"/>
                      <a:pt x="23" y="189"/>
                      <a:pt x="23" y="189"/>
                    </a:cubicBezTo>
                    <a:cubicBezTo>
                      <a:pt x="23" y="189"/>
                      <a:pt x="23" y="189"/>
                      <a:pt x="23" y="189"/>
                    </a:cubicBezTo>
                    <a:cubicBezTo>
                      <a:pt x="24" y="189"/>
                      <a:pt x="24" y="189"/>
                      <a:pt x="24" y="189"/>
                    </a:cubicBezTo>
                    <a:cubicBezTo>
                      <a:pt x="24" y="189"/>
                      <a:pt x="24" y="189"/>
                      <a:pt x="24" y="189"/>
                    </a:cubicBezTo>
                    <a:cubicBezTo>
                      <a:pt x="25" y="189"/>
                      <a:pt x="25" y="189"/>
                      <a:pt x="25" y="189"/>
                    </a:cubicBezTo>
                    <a:cubicBezTo>
                      <a:pt x="27" y="189"/>
                      <a:pt x="27" y="189"/>
                      <a:pt x="27" y="189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9" y="193"/>
                      <a:pt x="29" y="193"/>
                      <a:pt x="29" y="193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8" y="195"/>
                      <a:pt x="28" y="195"/>
                      <a:pt x="28" y="195"/>
                    </a:cubicBezTo>
                    <a:cubicBezTo>
                      <a:pt x="28" y="195"/>
                      <a:pt x="28" y="195"/>
                      <a:pt x="28" y="195"/>
                    </a:cubicBezTo>
                    <a:cubicBezTo>
                      <a:pt x="28" y="195"/>
                      <a:pt x="28" y="195"/>
                      <a:pt x="28" y="195"/>
                    </a:cubicBezTo>
                    <a:cubicBezTo>
                      <a:pt x="28" y="196"/>
                      <a:pt x="28" y="196"/>
                      <a:pt x="28" y="196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31" y="199"/>
                      <a:pt x="31" y="199"/>
                      <a:pt x="31" y="199"/>
                    </a:cubicBezTo>
                    <a:cubicBezTo>
                      <a:pt x="31" y="200"/>
                      <a:pt x="31" y="200"/>
                      <a:pt x="31" y="200"/>
                    </a:cubicBezTo>
                    <a:cubicBezTo>
                      <a:pt x="31" y="201"/>
                      <a:pt x="31" y="201"/>
                      <a:pt x="31" y="201"/>
                    </a:cubicBezTo>
                    <a:cubicBezTo>
                      <a:pt x="30" y="201"/>
                      <a:pt x="30" y="201"/>
                      <a:pt x="30" y="201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1" y="203"/>
                      <a:pt x="31" y="203"/>
                      <a:pt x="31" y="203"/>
                    </a:cubicBezTo>
                    <a:cubicBezTo>
                      <a:pt x="33" y="203"/>
                      <a:pt x="33" y="203"/>
                      <a:pt x="33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6" y="204"/>
                      <a:pt x="36" y="204"/>
                      <a:pt x="36" y="204"/>
                    </a:cubicBez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5"/>
                      <a:pt x="36" y="205"/>
                      <a:pt x="36" y="205"/>
                    </a:cubicBezTo>
                    <a:cubicBezTo>
                      <a:pt x="38" y="205"/>
                      <a:pt x="38" y="205"/>
                      <a:pt x="38" y="205"/>
                    </a:cubicBezTo>
                    <a:cubicBezTo>
                      <a:pt x="39" y="206"/>
                      <a:pt x="39" y="206"/>
                      <a:pt x="39" y="206"/>
                    </a:cubicBezTo>
                    <a:cubicBezTo>
                      <a:pt x="40" y="206"/>
                      <a:pt x="40" y="206"/>
                      <a:pt x="40" y="206"/>
                    </a:cubicBezTo>
                    <a:cubicBezTo>
                      <a:pt x="41" y="206"/>
                      <a:pt x="41" y="206"/>
                      <a:pt x="41" y="206"/>
                    </a:cubicBezTo>
                    <a:cubicBezTo>
                      <a:pt x="41" y="206"/>
                      <a:pt x="41" y="206"/>
                      <a:pt x="41" y="206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3" y="205"/>
                      <a:pt x="43" y="205"/>
                      <a:pt x="43" y="205"/>
                    </a:cubicBezTo>
                    <a:cubicBezTo>
                      <a:pt x="44" y="205"/>
                      <a:pt x="44" y="205"/>
                      <a:pt x="44" y="205"/>
                    </a:cubicBezTo>
                    <a:cubicBezTo>
                      <a:pt x="44" y="204"/>
                      <a:pt x="44" y="204"/>
                      <a:pt x="44" y="204"/>
                    </a:cubicBezTo>
                    <a:cubicBezTo>
                      <a:pt x="43" y="203"/>
                      <a:pt x="43" y="203"/>
                      <a:pt x="43" y="203"/>
                    </a:cubicBezTo>
                    <a:cubicBezTo>
                      <a:pt x="43" y="203"/>
                      <a:pt x="43" y="203"/>
                      <a:pt x="43" y="203"/>
                    </a:cubicBezTo>
                    <a:cubicBezTo>
                      <a:pt x="43" y="203"/>
                      <a:pt x="43" y="203"/>
                      <a:pt x="43" y="203"/>
                    </a:cubicBezTo>
                    <a:cubicBezTo>
                      <a:pt x="42" y="202"/>
                      <a:pt x="42" y="202"/>
                      <a:pt x="42" y="202"/>
                    </a:cubicBezTo>
                    <a:cubicBezTo>
                      <a:pt x="42" y="201"/>
                      <a:pt x="42" y="201"/>
                      <a:pt x="42" y="201"/>
                    </a:cubicBezTo>
                    <a:cubicBezTo>
                      <a:pt x="41" y="202"/>
                      <a:pt x="41" y="202"/>
                      <a:pt x="41" y="202"/>
                    </a:cubicBezTo>
                    <a:cubicBezTo>
                      <a:pt x="41" y="202"/>
                      <a:pt x="41" y="202"/>
                      <a:pt x="41" y="202"/>
                    </a:cubicBezTo>
                    <a:cubicBezTo>
                      <a:pt x="40" y="202"/>
                      <a:pt x="40" y="202"/>
                      <a:pt x="40" y="202"/>
                    </a:cubicBezTo>
                    <a:cubicBezTo>
                      <a:pt x="39" y="202"/>
                      <a:pt x="39" y="202"/>
                      <a:pt x="39" y="202"/>
                    </a:cubicBezTo>
                    <a:cubicBezTo>
                      <a:pt x="38" y="201"/>
                      <a:pt x="38" y="201"/>
                      <a:pt x="38" y="201"/>
                    </a:cubicBezTo>
                    <a:cubicBezTo>
                      <a:pt x="37" y="200"/>
                      <a:pt x="37" y="200"/>
                      <a:pt x="37" y="200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6" y="198"/>
                      <a:pt x="36" y="198"/>
                      <a:pt x="36" y="198"/>
                    </a:cubicBezTo>
                    <a:cubicBezTo>
                      <a:pt x="37" y="198"/>
                      <a:pt x="37" y="198"/>
                      <a:pt x="37" y="198"/>
                    </a:cubicBezTo>
                    <a:cubicBezTo>
                      <a:pt x="37" y="198"/>
                      <a:pt x="37" y="198"/>
                      <a:pt x="37" y="198"/>
                    </a:cubicBezTo>
                    <a:cubicBezTo>
                      <a:pt x="37" y="197"/>
                      <a:pt x="37" y="197"/>
                      <a:pt x="37" y="197"/>
                    </a:cubicBezTo>
                    <a:cubicBezTo>
                      <a:pt x="37" y="197"/>
                      <a:pt x="37" y="197"/>
                      <a:pt x="37" y="197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8" y="195"/>
                      <a:pt x="38" y="195"/>
                      <a:pt x="38" y="195"/>
                    </a:cubicBezTo>
                    <a:cubicBezTo>
                      <a:pt x="39" y="196"/>
                      <a:pt x="39" y="196"/>
                      <a:pt x="39" y="196"/>
                    </a:cubicBezTo>
                    <a:cubicBezTo>
                      <a:pt x="41" y="196"/>
                      <a:pt x="41" y="196"/>
                      <a:pt x="41" y="196"/>
                    </a:cubicBezTo>
                    <a:cubicBezTo>
                      <a:pt x="41" y="197"/>
                      <a:pt x="41" y="197"/>
                      <a:pt x="41" y="197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44" y="198"/>
                      <a:pt x="44" y="198"/>
                      <a:pt x="44" y="198"/>
                    </a:cubicBezTo>
                    <a:cubicBezTo>
                      <a:pt x="44" y="199"/>
                      <a:pt x="44" y="199"/>
                      <a:pt x="44" y="199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8" y="200"/>
                      <a:pt x="48" y="200"/>
                      <a:pt x="48" y="200"/>
                    </a:cubicBezTo>
                    <a:cubicBezTo>
                      <a:pt x="49" y="201"/>
                      <a:pt x="49" y="201"/>
                      <a:pt x="49" y="201"/>
                    </a:cubicBezTo>
                    <a:cubicBezTo>
                      <a:pt x="50" y="200"/>
                      <a:pt x="50" y="200"/>
                      <a:pt x="50" y="200"/>
                    </a:cubicBezTo>
                    <a:cubicBezTo>
                      <a:pt x="51" y="200"/>
                      <a:pt x="51" y="200"/>
                      <a:pt x="51" y="200"/>
                    </a:cubicBezTo>
                    <a:cubicBezTo>
                      <a:pt x="51" y="199"/>
                      <a:pt x="51" y="199"/>
                      <a:pt x="51" y="199"/>
                    </a:cubicBezTo>
                    <a:cubicBezTo>
                      <a:pt x="51" y="199"/>
                      <a:pt x="51" y="199"/>
                      <a:pt x="51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1" y="196"/>
                      <a:pt x="51" y="196"/>
                      <a:pt x="51" y="196"/>
                    </a:cubicBezTo>
                    <a:cubicBezTo>
                      <a:pt x="49" y="194"/>
                      <a:pt x="49" y="194"/>
                      <a:pt x="49" y="194"/>
                    </a:cubicBezTo>
                    <a:cubicBezTo>
                      <a:pt x="48" y="193"/>
                      <a:pt x="48" y="193"/>
                      <a:pt x="48" y="193"/>
                    </a:cubicBezTo>
                    <a:cubicBezTo>
                      <a:pt x="48" y="192"/>
                      <a:pt x="48" y="192"/>
                      <a:pt x="48" y="192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51" y="190"/>
                      <a:pt x="51" y="190"/>
                      <a:pt x="51" y="190"/>
                    </a:cubicBezTo>
                    <a:cubicBezTo>
                      <a:pt x="51" y="189"/>
                      <a:pt x="51" y="189"/>
                      <a:pt x="51" y="189"/>
                    </a:cubicBezTo>
                    <a:cubicBezTo>
                      <a:pt x="52" y="188"/>
                      <a:pt x="52" y="188"/>
                      <a:pt x="52" y="188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5" y="187"/>
                      <a:pt x="55" y="187"/>
                      <a:pt x="55" y="187"/>
                    </a:cubicBezTo>
                    <a:cubicBezTo>
                      <a:pt x="56" y="185"/>
                      <a:pt x="56" y="185"/>
                      <a:pt x="56" y="185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5"/>
                      <a:pt x="57" y="185"/>
                      <a:pt x="57" y="185"/>
                    </a:cubicBezTo>
                    <a:cubicBezTo>
                      <a:pt x="58" y="185"/>
                      <a:pt x="58" y="185"/>
                      <a:pt x="58" y="185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1" y="185"/>
                      <a:pt x="61" y="185"/>
                      <a:pt x="61" y="185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2" y="187"/>
                      <a:pt x="62" y="187"/>
                      <a:pt x="62" y="187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4" y="187"/>
                      <a:pt x="64" y="187"/>
                      <a:pt x="64" y="187"/>
                    </a:cubicBezTo>
                    <a:cubicBezTo>
                      <a:pt x="64" y="188"/>
                      <a:pt x="64" y="188"/>
                      <a:pt x="64" y="188"/>
                    </a:cubicBezTo>
                    <a:cubicBezTo>
                      <a:pt x="65" y="188"/>
                      <a:pt x="65" y="188"/>
                      <a:pt x="65" y="188"/>
                    </a:cubicBezTo>
                    <a:cubicBezTo>
                      <a:pt x="65" y="187"/>
                      <a:pt x="65" y="187"/>
                      <a:pt x="65" y="187"/>
                    </a:cubicBezTo>
                    <a:cubicBezTo>
                      <a:pt x="64" y="185"/>
                      <a:pt x="64" y="185"/>
                      <a:pt x="64" y="185"/>
                    </a:cubicBezTo>
                    <a:cubicBezTo>
                      <a:pt x="65" y="185"/>
                      <a:pt x="65" y="185"/>
                      <a:pt x="65" y="185"/>
                    </a:cubicBezTo>
                    <a:cubicBezTo>
                      <a:pt x="65" y="183"/>
                      <a:pt x="65" y="183"/>
                      <a:pt x="65" y="183"/>
                    </a:cubicBezTo>
                    <a:cubicBezTo>
                      <a:pt x="65" y="182"/>
                      <a:pt x="65" y="182"/>
                      <a:pt x="65" y="182"/>
                    </a:cubicBezTo>
                    <a:cubicBezTo>
                      <a:pt x="64" y="182"/>
                      <a:pt x="64" y="182"/>
                      <a:pt x="64" y="182"/>
                    </a:cubicBezTo>
                    <a:cubicBezTo>
                      <a:pt x="64" y="182"/>
                      <a:pt x="64" y="182"/>
                      <a:pt x="64" y="182"/>
                    </a:cubicBezTo>
                    <a:cubicBezTo>
                      <a:pt x="65" y="181"/>
                      <a:pt x="65" y="181"/>
                      <a:pt x="65" y="181"/>
                    </a:cubicBezTo>
                    <a:cubicBezTo>
                      <a:pt x="64" y="181"/>
                      <a:pt x="64" y="181"/>
                      <a:pt x="64" y="181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4" y="179"/>
                      <a:pt x="64" y="179"/>
                      <a:pt x="64" y="179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61" y="179"/>
                      <a:pt x="61" y="179"/>
                      <a:pt x="61" y="179"/>
                    </a:cubicBezTo>
                    <a:cubicBezTo>
                      <a:pt x="61" y="178"/>
                      <a:pt x="61" y="178"/>
                      <a:pt x="61" y="178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1" y="175"/>
                      <a:pt x="61" y="175"/>
                      <a:pt x="61" y="175"/>
                    </a:cubicBezTo>
                    <a:cubicBezTo>
                      <a:pt x="62" y="175"/>
                      <a:pt x="62" y="175"/>
                      <a:pt x="62" y="175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62" y="173"/>
                      <a:pt x="62" y="173"/>
                      <a:pt x="62" y="173"/>
                    </a:cubicBezTo>
                    <a:cubicBezTo>
                      <a:pt x="62" y="173"/>
                      <a:pt x="62" y="173"/>
                      <a:pt x="62" y="173"/>
                    </a:cubicBezTo>
                    <a:cubicBezTo>
                      <a:pt x="61" y="172"/>
                      <a:pt x="61" y="172"/>
                      <a:pt x="61" y="172"/>
                    </a:cubicBezTo>
                    <a:cubicBezTo>
                      <a:pt x="61" y="171"/>
                      <a:pt x="61" y="171"/>
                      <a:pt x="61" y="171"/>
                    </a:cubicBezTo>
                    <a:cubicBezTo>
                      <a:pt x="61" y="169"/>
                      <a:pt x="61" y="169"/>
                      <a:pt x="61" y="169"/>
                    </a:cubicBezTo>
                    <a:cubicBezTo>
                      <a:pt x="59" y="169"/>
                      <a:pt x="59" y="169"/>
                      <a:pt x="59" y="169"/>
                    </a:cubicBezTo>
                    <a:cubicBezTo>
                      <a:pt x="57" y="167"/>
                      <a:pt x="57" y="167"/>
                      <a:pt x="57" y="167"/>
                    </a:cubicBezTo>
                    <a:cubicBezTo>
                      <a:pt x="57" y="166"/>
                      <a:pt x="57" y="166"/>
                      <a:pt x="57" y="166"/>
                    </a:cubicBezTo>
                    <a:cubicBezTo>
                      <a:pt x="58" y="166"/>
                      <a:pt x="58" y="166"/>
                      <a:pt x="58" y="166"/>
                    </a:cubicBezTo>
                    <a:cubicBezTo>
                      <a:pt x="60" y="168"/>
                      <a:pt x="60" y="168"/>
                      <a:pt x="60" y="168"/>
                    </a:cubicBezTo>
                    <a:cubicBezTo>
                      <a:pt x="61" y="168"/>
                      <a:pt x="61" y="168"/>
                      <a:pt x="61" y="168"/>
                    </a:cubicBezTo>
                    <a:cubicBezTo>
                      <a:pt x="62" y="167"/>
                      <a:pt x="62" y="167"/>
                      <a:pt x="62" y="167"/>
                    </a:cubicBezTo>
                    <a:cubicBezTo>
                      <a:pt x="64" y="167"/>
                      <a:pt x="64" y="167"/>
                      <a:pt x="64" y="167"/>
                    </a:cubicBezTo>
                    <a:cubicBezTo>
                      <a:pt x="66" y="167"/>
                      <a:pt x="66" y="167"/>
                      <a:pt x="66" y="167"/>
                    </a:cubicBezTo>
                    <a:cubicBezTo>
                      <a:pt x="67" y="168"/>
                      <a:pt x="67" y="168"/>
                      <a:pt x="67" y="168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68" y="170"/>
                      <a:pt x="68" y="170"/>
                      <a:pt x="68" y="170"/>
                    </a:cubicBezTo>
                    <a:cubicBezTo>
                      <a:pt x="70" y="170"/>
                      <a:pt x="70" y="170"/>
                      <a:pt x="70" y="170"/>
                    </a:cubicBezTo>
                    <a:cubicBezTo>
                      <a:pt x="70" y="171"/>
                      <a:pt x="70" y="171"/>
                      <a:pt x="70" y="171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7" y="173"/>
                      <a:pt x="67" y="173"/>
                      <a:pt x="67" y="173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66" y="175"/>
                      <a:pt x="66" y="175"/>
                      <a:pt x="66" y="175"/>
                    </a:cubicBezTo>
                    <a:cubicBezTo>
                      <a:pt x="66" y="175"/>
                      <a:pt x="66" y="175"/>
                      <a:pt x="66" y="175"/>
                    </a:cubicBezTo>
                    <a:cubicBezTo>
                      <a:pt x="66" y="176"/>
                      <a:pt x="66" y="176"/>
                      <a:pt x="66" y="176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8" y="178"/>
                      <a:pt x="68" y="178"/>
                      <a:pt x="68" y="178"/>
                    </a:cubicBezTo>
                    <a:cubicBezTo>
                      <a:pt x="70" y="181"/>
                      <a:pt x="70" y="181"/>
                      <a:pt x="70" y="181"/>
                    </a:cubicBezTo>
                    <a:cubicBezTo>
                      <a:pt x="71" y="181"/>
                      <a:pt x="71" y="181"/>
                      <a:pt x="71" y="181"/>
                    </a:cubicBezTo>
                    <a:cubicBezTo>
                      <a:pt x="72" y="180"/>
                      <a:pt x="72" y="180"/>
                      <a:pt x="72" y="180"/>
                    </a:cubicBezTo>
                    <a:cubicBezTo>
                      <a:pt x="73" y="181"/>
                      <a:pt x="73" y="181"/>
                      <a:pt x="73" y="181"/>
                    </a:cubicBezTo>
                    <a:cubicBezTo>
                      <a:pt x="73" y="180"/>
                      <a:pt x="73" y="180"/>
                      <a:pt x="73" y="180"/>
                    </a:cubicBezTo>
                    <a:cubicBezTo>
                      <a:pt x="74" y="180"/>
                      <a:pt x="74" y="180"/>
                      <a:pt x="74" y="180"/>
                    </a:cubicBezTo>
                    <a:cubicBezTo>
                      <a:pt x="75" y="180"/>
                      <a:pt x="75" y="180"/>
                      <a:pt x="75" y="180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7" y="178"/>
                      <a:pt x="77" y="178"/>
                      <a:pt x="77" y="178"/>
                    </a:cubicBezTo>
                    <a:cubicBezTo>
                      <a:pt x="76" y="177"/>
                      <a:pt x="76" y="177"/>
                      <a:pt x="76" y="177"/>
                    </a:cubicBezTo>
                    <a:cubicBezTo>
                      <a:pt x="77" y="176"/>
                      <a:pt x="77" y="176"/>
                      <a:pt x="77" y="176"/>
                    </a:cubicBezTo>
                    <a:cubicBezTo>
                      <a:pt x="77" y="175"/>
                      <a:pt x="77" y="175"/>
                      <a:pt x="77" y="175"/>
                    </a:cubicBezTo>
                    <a:cubicBezTo>
                      <a:pt x="76" y="174"/>
                      <a:pt x="76" y="174"/>
                      <a:pt x="76" y="174"/>
                    </a:cubicBezTo>
                    <a:cubicBezTo>
                      <a:pt x="77" y="174"/>
                      <a:pt x="77" y="174"/>
                      <a:pt x="77" y="174"/>
                    </a:cubicBezTo>
                    <a:cubicBezTo>
                      <a:pt x="79" y="174"/>
                      <a:pt x="79" y="174"/>
                      <a:pt x="79" y="174"/>
                    </a:cubicBezTo>
                    <a:cubicBezTo>
                      <a:pt x="80" y="173"/>
                      <a:pt x="80" y="173"/>
                      <a:pt x="80" y="173"/>
                    </a:cubicBezTo>
                    <a:cubicBezTo>
                      <a:pt x="81" y="174"/>
                      <a:pt x="81" y="174"/>
                      <a:pt x="81" y="174"/>
                    </a:cubicBezTo>
                    <a:cubicBezTo>
                      <a:pt x="81" y="173"/>
                      <a:pt x="81" y="173"/>
                      <a:pt x="81" y="173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1"/>
                      <a:pt x="79" y="171"/>
                      <a:pt x="79" y="171"/>
                    </a:cubicBezTo>
                    <a:cubicBezTo>
                      <a:pt x="80" y="171"/>
                      <a:pt x="80" y="171"/>
                      <a:pt x="80" y="171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81" y="172"/>
                      <a:pt x="81" y="172"/>
                      <a:pt x="81" y="172"/>
                    </a:cubicBezTo>
                    <a:cubicBezTo>
                      <a:pt x="83" y="170"/>
                      <a:pt x="83" y="170"/>
                      <a:pt x="83" y="170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6" y="167"/>
                      <a:pt x="86" y="167"/>
                      <a:pt x="86" y="167"/>
                    </a:cubicBezTo>
                    <a:cubicBezTo>
                      <a:pt x="86" y="167"/>
                      <a:pt x="86" y="167"/>
                      <a:pt x="86" y="167"/>
                    </a:cubicBezTo>
                    <a:cubicBezTo>
                      <a:pt x="86" y="167"/>
                      <a:pt x="86" y="167"/>
                      <a:pt x="86" y="167"/>
                    </a:cubicBezTo>
                    <a:cubicBezTo>
                      <a:pt x="87" y="167"/>
                      <a:pt x="87" y="167"/>
                      <a:pt x="87" y="167"/>
                    </a:cubicBezTo>
                    <a:cubicBezTo>
                      <a:pt x="88" y="166"/>
                      <a:pt x="88" y="166"/>
                      <a:pt x="88" y="166"/>
                    </a:cubicBezTo>
                    <a:cubicBezTo>
                      <a:pt x="89" y="166"/>
                      <a:pt x="89" y="166"/>
                      <a:pt x="89" y="166"/>
                    </a:cubicBezTo>
                    <a:cubicBezTo>
                      <a:pt x="91" y="165"/>
                      <a:pt x="91" y="165"/>
                      <a:pt x="91" y="165"/>
                    </a:cubicBezTo>
                    <a:cubicBezTo>
                      <a:pt x="91" y="166"/>
                      <a:pt x="91" y="166"/>
                      <a:pt x="91" y="166"/>
                    </a:cubicBezTo>
                    <a:cubicBezTo>
                      <a:pt x="91" y="166"/>
                      <a:pt x="91" y="166"/>
                      <a:pt x="91" y="166"/>
                    </a:cubicBezTo>
                    <a:cubicBezTo>
                      <a:pt x="91" y="166"/>
                      <a:pt x="91" y="166"/>
                      <a:pt x="91" y="166"/>
                    </a:cubicBezTo>
                    <a:cubicBezTo>
                      <a:pt x="91" y="167"/>
                      <a:pt x="91" y="167"/>
                      <a:pt x="91" y="167"/>
                    </a:cubicBezTo>
                    <a:cubicBezTo>
                      <a:pt x="91" y="167"/>
                      <a:pt x="91" y="167"/>
                      <a:pt x="91" y="167"/>
                    </a:cubicBezTo>
                    <a:cubicBezTo>
                      <a:pt x="92" y="166"/>
                      <a:pt x="92" y="166"/>
                      <a:pt x="92" y="166"/>
                    </a:cubicBezTo>
                    <a:cubicBezTo>
                      <a:pt x="93" y="166"/>
                      <a:pt x="93" y="166"/>
                      <a:pt x="93" y="166"/>
                    </a:cubicBezTo>
                    <a:cubicBezTo>
                      <a:pt x="92" y="165"/>
                      <a:pt x="92" y="165"/>
                      <a:pt x="92" y="165"/>
                    </a:cubicBezTo>
                    <a:cubicBezTo>
                      <a:pt x="91" y="165"/>
                      <a:pt x="91" y="165"/>
                      <a:pt x="91" y="165"/>
                    </a:cubicBezTo>
                    <a:cubicBezTo>
                      <a:pt x="91" y="164"/>
                      <a:pt x="91" y="164"/>
                      <a:pt x="91" y="164"/>
                    </a:cubicBezTo>
                    <a:cubicBezTo>
                      <a:pt x="93" y="163"/>
                      <a:pt x="93" y="163"/>
                      <a:pt x="93" y="163"/>
                    </a:cubicBezTo>
                    <a:cubicBezTo>
                      <a:pt x="93" y="163"/>
                      <a:pt x="93" y="163"/>
                      <a:pt x="93" y="163"/>
                    </a:cubicBezTo>
                    <a:cubicBezTo>
                      <a:pt x="93" y="163"/>
                      <a:pt x="93" y="163"/>
                      <a:pt x="93" y="163"/>
                    </a:cubicBezTo>
                    <a:cubicBezTo>
                      <a:pt x="93" y="163"/>
                      <a:pt x="93" y="163"/>
                      <a:pt x="93" y="163"/>
                    </a:cubicBezTo>
                    <a:cubicBezTo>
                      <a:pt x="93" y="164"/>
                      <a:pt x="93" y="164"/>
                      <a:pt x="93" y="164"/>
                    </a:cubicBezTo>
                    <a:cubicBezTo>
                      <a:pt x="94" y="165"/>
                      <a:pt x="94" y="165"/>
                      <a:pt x="94" y="165"/>
                    </a:cubicBezTo>
                    <a:cubicBezTo>
                      <a:pt x="94" y="165"/>
                      <a:pt x="94" y="165"/>
                      <a:pt x="94" y="165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4" y="162"/>
                      <a:pt x="94" y="162"/>
                      <a:pt x="94" y="162"/>
                    </a:cubicBezTo>
                    <a:cubicBezTo>
                      <a:pt x="95" y="162"/>
                      <a:pt x="95" y="162"/>
                      <a:pt x="95" y="162"/>
                    </a:cubicBezTo>
                    <a:cubicBezTo>
                      <a:pt x="97" y="161"/>
                      <a:pt x="97" y="161"/>
                      <a:pt x="97" y="161"/>
                    </a:cubicBezTo>
                    <a:cubicBezTo>
                      <a:pt x="99" y="161"/>
                      <a:pt x="99" y="161"/>
                      <a:pt x="99" y="161"/>
                    </a:cubicBezTo>
                    <a:cubicBezTo>
                      <a:pt x="99" y="161"/>
                      <a:pt x="99" y="161"/>
                      <a:pt x="99" y="161"/>
                    </a:cubicBezTo>
                    <a:cubicBezTo>
                      <a:pt x="98" y="161"/>
                      <a:pt x="98" y="161"/>
                      <a:pt x="98" y="161"/>
                    </a:cubicBezTo>
                    <a:cubicBezTo>
                      <a:pt x="97" y="161"/>
                      <a:pt x="97" y="161"/>
                      <a:pt x="97" y="161"/>
                    </a:cubicBezTo>
                    <a:cubicBezTo>
                      <a:pt x="96" y="162"/>
                      <a:pt x="96" y="162"/>
                      <a:pt x="96" y="162"/>
                    </a:cubicBezTo>
                    <a:cubicBezTo>
                      <a:pt x="96" y="163"/>
                      <a:pt x="96" y="163"/>
                      <a:pt x="96" y="163"/>
                    </a:cubicBezTo>
                    <a:cubicBezTo>
                      <a:pt x="96" y="163"/>
                      <a:pt x="96" y="163"/>
                      <a:pt x="96" y="163"/>
                    </a:cubicBezTo>
                    <a:cubicBezTo>
                      <a:pt x="97" y="162"/>
                      <a:pt x="97" y="162"/>
                      <a:pt x="97" y="162"/>
                    </a:cubicBez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4"/>
                      <a:pt x="98" y="164"/>
                      <a:pt x="98" y="164"/>
                    </a:cubicBezTo>
                    <a:cubicBezTo>
                      <a:pt x="97" y="164"/>
                      <a:pt x="97" y="164"/>
                      <a:pt x="97" y="164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7" y="166"/>
                      <a:pt x="97" y="166"/>
                      <a:pt x="97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6" y="167"/>
                      <a:pt x="96" y="167"/>
                      <a:pt x="96" y="167"/>
                    </a:cubicBezTo>
                    <a:cubicBezTo>
                      <a:pt x="97" y="167"/>
                      <a:pt x="97" y="167"/>
                      <a:pt x="97" y="167"/>
                    </a:cubicBezTo>
                    <a:cubicBezTo>
                      <a:pt x="97" y="167"/>
                      <a:pt x="97" y="167"/>
                      <a:pt x="97" y="167"/>
                    </a:cubicBezTo>
                    <a:cubicBezTo>
                      <a:pt x="98" y="167"/>
                      <a:pt x="98" y="167"/>
                      <a:pt x="98" y="167"/>
                    </a:cubicBezTo>
                    <a:cubicBezTo>
                      <a:pt x="99" y="167"/>
                      <a:pt x="99" y="167"/>
                      <a:pt x="99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100" y="168"/>
                      <a:pt x="100" y="168"/>
                      <a:pt x="100" y="168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101" y="166"/>
                      <a:pt x="101" y="166"/>
                      <a:pt x="101" y="166"/>
                    </a:cubicBezTo>
                    <a:cubicBezTo>
                      <a:pt x="101" y="166"/>
                      <a:pt x="101" y="166"/>
                      <a:pt x="101" y="166"/>
                    </a:cubicBezTo>
                    <a:cubicBezTo>
                      <a:pt x="102" y="166"/>
                      <a:pt x="102" y="166"/>
                      <a:pt x="102" y="166"/>
                    </a:cubicBezTo>
                    <a:cubicBezTo>
                      <a:pt x="103" y="167"/>
                      <a:pt x="103" y="167"/>
                      <a:pt x="103" y="167"/>
                    </a:cubicBezTo>
                    <a:cubicBezTo>
                      <a:pt x="103" y="167"/>
                      <a:pt x="103" y="167"/>
                      <a:pt x="103" y="167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3" y="164"/>
                      <a:pt x="103" y="164"/>
                      <a:pt x="103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3"/>
                      <a:pt x="104" y="163"/>
                      <a:pt x="104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7" y="163"/>
                      <a:pt x="107" y="163"/>
                      <a:pt x="107" y="163"/>
                    </a:cubicBezTo>
                    <a:cubicBezTo>
                      <a:pt x="107" y="163"/>
                      <a:pt x="107" y="163"/>
                      <a:pt x="107" y="163"/>
                    </a:cubicBezTo>
                    <a:cubicBezTo>
                      <a:pt x="108" y="163"/>
                      <a:pt x="108" y="163"/>
                      <a:pt x="108" y="163"/>
                    </a:cubicBezTo>
                    <a:cubicBezTo>
                      <a:pt x="110" y="163"/>
                      <a:pt x="110" y="163"/>
                      <a:pt x="110" y="163"/>
                    </a:cubicBezTo>
                    <a:cubicBezTo>
                      <a:pt x="111" y="163"/>
                      <a:pt x="111" y="163"/>
                      <a:pt x="111" y="163"/>
                    </a:cubicBezTo>
                    <a:cubicBezTo>
                      <a:pt x="111" y="162"/>
                      <a:pt x="111" y="162"/>
                      <a:pt x="111" y="162"/>
                    </a:cubicBezTo>
                    <a:cubicBezTo>
                      <a:pt x="111" y="162"/>
                      <a:pt x="111" y="162"/>
                      <a:pt x="111" y="162"/>
                    </a:cubicBezTo>
                    <a:cubicBezTo>
                      <a:pt x="112" y="161"/>
                      <a:pt x="112" y="161"/>
                      <a:pt x="112" y="161"/>
                    </a:cubicBezTo>
                    <a:cubicBezTo>
                      <a:pt x="113" y="161"/>
                      <a:pt x="113" y="161"/>
                      <a:pt x="113" y="161"/>
                    </a:cubicBezTo>
                    <a:cubicBezTo>
                      <a:pt x="113" y="160"/>
                      <a:pt x="113" y="160"/>
                      <a:pt x="113" y="160"/>
                    </a:cubicBezTo>
                    <a:cubicBezTo>
                      <a:pt x="114" y="160"/>
                      <a:pt x="114" y="160"/>
                      <a:pt x="114" y="160"/>
                    </a:cubicBezTo>
                    <a:cubicBezTo>
                      <a:pt x="115" y="159"/>
                      <a:pt x="115" y="159"/>
                      <a:pt x="115" y="159"/>
                    </a:cubicBezTo>
                    <a:cubicBezTo>
                      <a:pt x="116" y="159"/>
                      <a:pt x="116" y="159"/>
                      <a:pt x="116" y="159"/>
                    </a:cubicBezTo>
                    <a:cubicBezTo>
                      <a:pt x="117" y="159"/>
                      <a:pt x="117" y="159"/>
                      <a:pt x="117" y="159"/>
                    </a:cubicBezTo>
                    <a:cubicBezTo>
                      <a:pt x="117" y="159"/>
                      <a:pt x="117" y="159"/>
                      <a:pt x="117" y="159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7" y="160"/>
                      <a:pt x="117" y="160"/>
                      <a:pt x="117" y="160"/>
                    </a:cubicBezTo>
                    <a:cubicBezTo>
                      <a:pt x="118" y="161"/>
                      <a:pt x="118" y="161"/>
                      <a:pt x="118" y="161"/>
                    </a:cubicBezTo>
                    <a:cubicBezTo>
                      <a:pt x="118" y="161"/>
                      <a:pt x="118" y="161"/>
                      <a:pt x="118" y="161"/>
                    </a:cubicBezTo>
                    <a:cubicBezTo>
                      <a:pt x="117" y="162"/>
                      <a:pt x="117" y="162"/>
                      <a:pt x="117" y="162"/>
                    </a:cubicBezTo>
                    <a:cubicBezTo>
                      <a:pt x="117" y="163"/>
                      <a:pt x="117" y="163"/>
                      <a:pt x="117" y="163"/>
                    </a:cubicBezTo>
                    <a:cubicBezTo>
                      <a:pt x="117" y="163"/>
                      <a:pt x="117" y="163"/>
                      <a:pt x="117" y="163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0" y="164"/>
                      <a:pt x="120" y="164"/>
                      <a:pt x="120" y="164"/>
                    </a:cubicBezTo>
                    <a:cubicBezTo>
                      <a:pt x="121" y="164"/>
                      <a:pt x="121" y="164"/>
                      <a:pt x="121" y="164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0" y="163"/>
                      <a:pt x="120" y="163"/>
                      <a:pt x="120" y="163"/>
                    </a:cubicBezTo>
                    <a:cubicBezTo>
                      <a:pt x="119" y="162"/>
                      <a:pt x="119" y="162"/>
                      <a:pt x="119" y="162"/>
                    </a:cubicBezTo>
                    <a:cubicBezTo>
                      <a:pt x="119" y="161"/>
                      <a:pt x="119" y="161"/>
                      <a:pt x="119" y="161"/>
                    </a:cubicBezTo>
                    <a:cubicBezTo>
                      <a:pt x="120" y="161"/>
                      <a:pt x="120" y="161"/>
                      <a:pt x="120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1"/>
                      <a:pt x="122" y="161"/>
                      <a:pt x="122" y="161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60"/>
                      <a:pt x="124" y="160"/>
                      <a:pt x="124" y="160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24" y="159"/>
                      <a:pt x="124" y="159"/>
                      <a:pt x="124" y="159"/>
                    </a:cubicBezTo>
                    <a:cubicBezTo>
                      <a:pt x="123" y="158"/>
                      <a:pt x="123" y="158"/>
                      <a:pt x="123" y="158"/>
                    </a:cubicBezTo>
                    <a:cubicBezTo>
                      <a:pt x="123" y="157"/>
                      <a:pt x="123" y="157"/>
                      <a:pt x="123" y="157"/>
                    </a:cubicBezTo>
                    <a:cubicBezTo>
                      <a:pt x="122" y="156"/>
                      <a:pt x="122" y="156"/>
                      <a:pt x="122" y="156"/>
                    </a:cubicBezTo>
                    <a:cubicBezTo>
                      <a:pt x="121" y="156"/>
                      <a:pt x="121" y="156"/>
                      <a:pt x="121" y="156"/>
                    </a:cubicBezTo>
                    <a:cubicBezTo>
                      <a:pt x="121" y="157"/>
                      <a:pt x="121" y="157"/>
                      <a:pt x="121" y="157"/>
                    </a:cubicBezTo>
                    <a:cubicBezTo>
                      <a:pt x="121" y="156"/>
                      <a:pt x="121" y="156"/>
                      <a:pt x="121" y="156"/>
                    </a:cubicBezTo>
                    <a:cubicBezTo>
                      <a:pt x="120" y="154"/>
                      <a:pt x="120" y="154"/>
                      <a:pt x="120" y="154"/>
                    </a:cubicBezTo>
                    <a:cubicBezTo>
                      <a:pt x="119" y="154"/>
                      <a:pt x="119" y="154"/>
                      <a:pt x="119" y="154"/>
                    </a:cubicBezTo>
                    <a:cubicBezTo>
                      <a:pt x="119" y="153"/>
                      <a:pt x="119" y="153"/>
                      <a:pt x="119" y="153"/>
                    </a:cubicBezTo>
                    <a:cubicBezTo>
                      <a:pt x="119" y="153"/>
                      <a:pt x="119" y="153"/>
                      <a:pt x="119" y="153"/>
                    </a:cubicBezTo>
                    <a:cubicBezTo>
                      <a:pt x="120" y="152"/>
                      <a:pt x="120" y="152"/>
                      <a:pt x="120" y="152"/>
                    </a:cubicBezTo>
                    <a:cubicBezTo>
                      <a:pt x="120" y="152"/>
                      <a:pt x="120" y="152"/>
                      <a:pt x="120" y="152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20" y="150"/>
                      <a:pt x="120" y="150"/>
                      <a:pt x="120" y="150"/>
                    </a:cubicBezTo>
                    <a:cubicBezTo>
                      <a:pt x="121" y="151"/>
                      <a:pt x="121" y="151"/>
                      <a:pt x="121" y="151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2" y="151"/>
                      <a:pt x="122" y="151"/>
                      <a:pt x="122" y="151"/>
                    </a:cubicBezTo>
                    <a:cubicBezTo>
                      <a:pt x="123" y="151"/>
                      <a:pt x="123" y="151"/>
                      <a:pt x="123" y="151"/>
                    </a:cubicBezTo>
                    <a:cubicBezTo>
                      <a:pt x="124" y="151"/>
                      <a:pt x="124" y="151"/>
                      <a:pt x="124" y="151"/>
                    </a:cubicBezTo>
                    <a:cubicBezTo>
                      <a:pt x="127" y="150"/>
                      <a:pt x="127" y="150"/>
                      <a:pt x="127" y="150"/>
                    </a:cubicBezTo>
                    <a:cubicBezTo>
                      <a:pt x="132" y="151"/>
                      <a:pt x="132" y="151"/>
                      <a:pt x="132" y="151"/>
                    </a:cubicBezTo>
                    <a:cubicBezTo>
                      <a:pt x="133" y="152"/>
                      <a:pt x="133" y="152"/>
                      <a:pt x="133" y="152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4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54"/>
                      <a:pt x="138" y="154"/>
                      <a:pt x="138" y="154"/>
                    </a:cubicBezTo>
                    <a:cubicBezTo>
                      <a:pt x="139" y="153"/>
                      <a:pt x="139" y="153"/>
                      <a:pt x="139" y="153"/>
                    </a:cubicBezTo>
                    <a:cubicBezTo>
                      <a:pt x="140" y="154"/>
                      <a:pt x="140" y="154"/>
                      <a:pt x="140" y="154"/>
                    </a:cubicBezTo>
                    <a:cubicBezTo>
                      <a:pt x="141" y="154"/>
                      <a:pt x="141" y="154"/>
                      <a:pt x="141" y="154"/>
                    </a:cubicBezTo>
                    <a:cubicBezTo>
                      <a:pt x="141" y="155"/>
                      <a:pt x="141" y="155"/>
                      <a:pt x="141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5" y="156"/>
                      <a:pt x="145" y="156"/>
                      <a:pt x="145" y="156"/>
                    </a:cubicBezTo>
                    <a:cubicBezTo>
                      <a:pt x="147" y="157"/>
                      <a:pt x="147" y="157"/>
                      <a:pt x="147" y="157"/>
                    </a:cubicBezTo>
                    <a:cubicBezTo>
                      <a:pt x="149" y="157"/>
                      <a:pt x="149" y="157"/>
                      <a:pt x="149" y="157"/>
                    </a:cubicBezTo>
                    <a:cubicBezTo>
                      <a:pt x="149" y="159"/>
                      <a:pt x="149" y="159"/>
                      <a:pt x="149" y="159"/>
                    </a:cubicBezTo>
                    <a:cubicBezTo>
                      <a:pt x="151" y="159"/>
                      <a:pt x="151" y="159"/>
                      <a:pt x="151" y="159"/>
                    </a:cubicBezTo>
                    <a:cubicBezTo>
                      <a:pt x="152" y="160"/>
                      <a:pt x="152" y="160"/>
                      <a:pt x="152" y="160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1"/>
                      <a:pt x="154" y="161"/>
                      <a:pt x="154" y="161"/>
                    </a:cubicBezTo>
                    <a:cubicBezTo>
                      <a:pt x="154" y="160"/>
                      <a:pt x="154" y="160"/>
                      <a:pt x="154" y="160"/>
                    </a:cubicBezTo>
                    <a:cubicBezTo>
                      <a:pt x="154" y="160"/>
                      <a:pt x="154" y="160"/>
                      <a:pt x="154" y="160"/>
                    </a:cubicBezTo>
                    <a:cubicBezTo>
                      <a:pt x="155" y="160"/>
                      <a:pt x="155" y="160"/>
                      <a:pt x="155" y="160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6"/>
                      <a:pt x="154" y="156"/>
                      <a:pt x="154" y="156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4" y="155"/>
                      <a:pt x="154" y="155"/>
                      <a:pt x="154" y="155"/>
                    </a:cubicBezTo>
                    <a:cubicBezTo>
                      <a:pt x="154" y="155"/>
                      <a:pt x="154" y="155"/>
                      <a:pt x="154" y="155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2" y="155"/>
                      <a:pt x="152" y="155"/>
                      <a:pt x="152" y="155"/>
                    </a:cubicBezTo>
                    <a:cubicBezTo>
                      <a:pt x="152" y="155"/>
                      <a:pt x="152" y="155"/>
                      <a:pt x="152" y="155"/>
                    </a:cubicBezTo>
                    <a:cubicBezTo>
                      <a:pt x="150" y="153"/>
                      <a:pt x="150" y="153"/>
                      <a:pt x="150" y="153"/>
                    </a:cubicBezTo>
                    <a:cubicBezTo>
                      <a:pt x="149" y="153"/>
                      <a:pt x="149" y="153"/>
                      <a:pt x="149" y="153"/>
                    </a:cubicBezTo>
                    <a:cubicBezTo>
                      <a:pt x="148" y="152"/>
                      <a:pt x="148" y="152"/>
                      <a:pt x="148" y="152"/>
                    </a:cubicBezTo>
                    <a:cubicBezTo>
                      <a:pt x="148" y="151"/>
                      <a:pt x="148" y="151"/>
                      <a:pt x="148" y="151"/>
                    </a:cubicBezTo>
                    <a:cubicBezTo>
                      <a:pt x="148" y="150"/>
                      <a:pt x="148" y="150"/>
                      <a:pt x="148" y="150"/>
                    </a:cubicBezTo>
                    <a:cubicBezTo>
                      <a:pt x="147" y="151"/>
                      <a:pt x="147" y="151"/>
                      <a:pt x="147" y="151"/>
                    </a:cubicBezTo>
                    <a:cubicBezTo>
                      <a:pt x="146" y="151"/>
                      <a:pt x="146" y="151"/>
                      <a:pt x="146" y="151"/>
                    </a:cubicBezTo>
                    <a:cubicBezTo>
                      <a:pt x="145" y="151"/>
                      <a:pt x="145" y="151"/>
                      <a:pt x="145" y="151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43" y="151"/>
                      <a:pt x="143" y="151"/>
                      <a:pt x="143" y="151"/>
                    </a:cubicBezTo>
                    <a:cubicBezTo>
                      <a:pt x="143" y="149"/>
                      <a:pt x="143" y="149"/>
                      <a:pt x="143" y="149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42" y="147"/>
                      <a:pt x="142" y="147"/>
                      <a:pt x="142" y="147"/>
                    </a:cubicBezTo>
                    <a:cubicBezTo>
                      <a:pt x="142" y="146"/>
                      <a:pt x="142" y="146"/>
                      <a:pt x="142" y="146"/>
                    </a:cubicBezTo>
                    <a:cubicBezTo>
                      <a:pt x="142" y="147"/>
                      <a:pt x="142" y="147"/>
                      <a:pt x="142" y="147"/>
                    </a:cubicBezTo>
                    <a:cubicBezTo>
                      <a:pt x="143" y="146"/>
                      <a:pt x="143" y="146"/>
                      <a:pt x="143" y="146"/>
                    </a:cubicBezTo>
                    <a:cubicBezTo>
                      <a:pt x="143" y="145"/>
                      <a:pt x="143" y="145"/>
                      <a:pt x="143" y="145"/>
                    </a:cubicBezTo>
                    <a:cubicBezTo>
                      <a:pt x="142" y="144"/>
                      <a:pt x="142" y="144"/>
                      <a:pt x="142" y="144"/>
                    </a:cubicBezTo>
                    <a:cubicBezTo>
                      <a:pt x="141" y="143"/>
                      <a:pt x="141" y="143"/>
                      <a:pt x="141" y="143"/>
                    </a:cubicBezTo>
                    <a:cubicBezTo>
                      <a:pt x="142" y="142"/>
                      <a:pt x="142" y="142"/>
                      <a:pt x="142" y="142"/>
                    </a:cubicBezTo>
                    <a:cubicBezTo>
                      <a:pt x="143" y="142"/>
                      <a:pt x="143" y="142"/>
                      <a:pt x="143" y="142"/>
                    </a:cubicBezTo>
                    <a:cubicBezTo>
                      <a:pt x="142" y="142"/>
                      <a:pt x="142" y="142"/>
                      <a:pt x="142" y="142"/>
                    </a:cubicBezTo>
                    <a:cubicBezTo>
                      <a:pt x="141" y="142"/>
                      <a:pt x="141" y="142"/>
                      <a:pt x="141" y="142"/>
                    </a:cubicBezTo>
                    <a:cubicBezTo>
                      <a:pt x="140" y="140"/>
                      <a:pt x="140" y="140"/>
                      <a:pt x="140" y="140"/>
                    </a:cubicBezTo>
                    <a:cubicBezTo>
                      <a:pt x="140" y="139"/>
                      <a:pt x="140" y="139"/>
                      <a:pt x="140" y="139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8" y="139"/>
                      <a:pt x="138" y="139"/>
                      <a:pt x="138" y="139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38" y="136"/>
                      <a:pt x="138" y="136"/>
                      <a:pt x="138" y="136"/>
                    </a:cubicBezTo>
                    <a:cubicBezTo>
                      <a:pt x="138" y="135"/>
                      <a:pt x="138" y="135"/>
                      <a:pt x="138" y="135"/>
                    </a:cubicBezTo>
                    <a:cubicBezTo>
                      <a:pt x="138" y="135"/>
                      <a:pt x="138" y="135"/>
                      <a:pt x="138" y="135"/>
                    </a:cubicBezTo>
                    <a:cubicBezTo>
                      <a:pt x="140" y="132"/>
                      <a:pt x="140" y="132"/>
                      <a:pt x="140" y="132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41" y="131"/>
                      <a:pt x="141" y="131"/>
                      <a:pt x="141" y="131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7"/>
                      <a:pt x="141" y="127"/>
                      <a:pt x="141" y="127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1" y="125"/>
                      <a:pt x="141" y="125"/>
                      <a:pt x="141" y="125"/>
                    </a:cubicBezTo>
                    <a:cubicBezTo>
                      <a:pt x="141" y="125"/>
                      <a:pt x="141" y="125"/>
                      <a:pt x="141" y="125"/>
                    </a:cubicBezTo>
                    <a:cubicBezTo>
                      <a:pt x="141" y="124"/>
                      <a:pt x="141" y="124"/>
                      <a:pt x="141" y="124"/>
                    </a:cubicBezTo>
                    <a:cubicBezTo>
                      <a:pt x="140" y="123"/>
                      <a:pt x="140" y="123"/>
                      <a:pt x="140" y="123"/>
                    </a:cubicBezTo>
                    <a:cubicBezTo>
                      <a:pt x="141" y="121"/>
                      <a:pt x="141" y="121"/>
                      <a:pt x="141" y="121"/>
                    </a:cubicBezTo>
                    <a:cubicBezTo>
                      <a:pt x="141" y="121"/>
                      <a:pt x="141" y="121"/>
                      <a:pt x="141" y="121"/>
                    </a:cubicBezTo>
                    <a:cubicBezTo>
                      <a:pt x="140" y="120"/>
                      <a:pt x="140" y="120"/>
                      <a:pt x="140" y="120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7"/>
                      <a:pt x="140" y="117"/>
                      <a:pt x="140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2" y="118"/>
                      <a:pt x="142" y="118"/>
                      <a:pt x="142" y="118"/>
                    </a:cubicBezTo>
                    <a:cubicBezTo>
                      <a:pt x="143" y="117"/>
                      <a:pt x="143" y="117"/>
                      <a:pt x="143" y="117"/>
                    </a:cubicBezTo>
                    <a:cubicBezTo>
                      <a:pt x="144" y="117"/>
                      <a:pt x="144" y="117"/>
                      <a:pt x="144" y="117"/>
                    </a:cubicBezTo>
                    <a:cubicBezTo>
                      <a:pt x="145" y="117"/>
                      <a:pt x="145" y="117"/>
                      <a:pt x="145" y="117"/>
                    </a:cubicBezTo>
                    <a:cubicBezTo>
                      <a:pt x="146" y="117"/>
                      <a:pt x="146" y="117"/>
                      <a:pt x="146" y="117"/>
                    </a:cubicBezTo>
                    <a:cubicBezTo>
                      <a:pt x="147" y="117"/>
                      <a:pt x="147" y="117"/>
                      <a:pt x="147" y="117"/>
                    </a:cubicBezTo>
                    <a:cubicBezTo>
                      <a:pt x="148" y="117"/>
                      <a:pt x="148" y="117"/>
                      <a:pt x="148" y="117"/>
                    </a:cubicBezTo>
                    <a:cubicBezTo>
                      <a:pt x="149" y="117"/>
                      <a:pt x="149" y="117"/>
                      <a:pt x="149" y="117"/>
                    </a:cubicBezTo>
                    <a:cubicBezTo>
                      <a:pt x="152" y="118"/>
                      <a:pt x="152" y="118"/>
                      <a:pt x="152" y="118"/>
                    </a:cubicBezTo>
                    <a:cubicBezTo>
                      <a:pt x="153" y="118"/>
                      <a:pt x="153" y="118"/>
                      <a:pt x="153" y="118"/>
                    </a:cubicBezTo>
                    <a:cubicBezTo>
                      <a:pt x="154" y="118"/>
                      <a:pt x="154" y="118"/>
                      <a:pt x="154" y="118"/>
                    </a:cubicBezTo>
                    <a:cubicBezTo>
                      <a:pt x="154" y="119"/>
                      <a:pt x="154" y="119"/>
                      <a:pt x="154" y="119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4" y="120"/>
                      <a:pt x="154" y="120"/>
                      <a:pt x="154" y="120"/>
                    </a:cubicBezTo>
                    <a:cubicBezTo>
                      <a:pt x="154" y="121"/>
                      <a:pt x="154" y="121"/>
                      <a:pt x="154" y="121"/>
                    </a:cubicBezTo>
                    <a:cubicBezTo>
                      <a:pt x="155" y="122"/>
                      <a:pt x="155" y="122"/>
                      <a:pt x="155" y="122"/>
                    </a:cubicBezTo>
                    <a:cubicBezTo>
                      <a:pt x="155" y="123"/>
                      <a:pt x="155" y="123"/>
                      <a:pt x="155" y="123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5" y="130"/>
                      <a:pt x="155" y="130"/>
                      <a:pt x="155" y="130"/>
                    </a:cubicBezTo>
                    <a:cubicBezTo>
                      <a:pt x="155" y="130"/>
                      <a:pt x="155" y="130"/>
                      <a:pt x="155" y="130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57" y="133"/>
                      <a:pt x="157" y="133"/>
                      <a:pt x="157" y="133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9" y="133"/>
                      <a:pt x="159" y="133"/>
                      <a:pt x="159" y="133"/>
                    </a:cubicBezTo>
                    <a:cubicBezTo>
                      <a:pt x="159" y="134"/>
                      <a:pt x="159" y="134"/>
                      <a:pt x="159" y="134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61" y="136"/>
                      <a:pt x="161" y="136"/>
                      <a:pt x="161" y="136"/>
                    </a:cubicBezTo>
                    <a:cubicBezTo>
                      <a:pt x="161" y="137"/>
                      <a:pt x="161" y="137"/>
                      <a:pt x="161" y="137"/>
                    </a:cubicBezTo>
                    <a:cubicBezTo>
                      <a:pt x="162" y="139"/>
                      <a:pt x="162" y="139"/>
                      <a:pt x="162" y="139"/>
                    </a:cubicBezTo>
                    <a:cubicBezTo>
                      <a:pt x="162" y="140"/>
                      <a:pt x="162" y="140"/>
                      <a:pt x="162" y="140"/>
                    </a:cubicBezTo>
                    <a:cubicBezTo>
                      <a:pt x="162" y="141"/>
                      <a:pt x="162" y="141"/>
                      <a:pt x="162" y="141"/>
                    </a:cubicBezTo>
                    <a:cubicBezTo>
                      <a:pt x="162" y="141"/>
                      <a:pt x="162" y="141"/>
                      <a:pt x="162" y="141"/>
                    </a:cubicBezTo>
                    <a:cubicBezTo>
                      <a:pt x="163" y="142"/>
                      <a:pt x="163" y="142"/>
                      <a:pt x="163" y="142"/>
                    </a:cubicBezTo>
                    <a:cubicBezTo>
                      <a:pt x="163" y="144"/>
                      <a:pt x="163" y="144"/>
                      <a:pt x="163" y="144"/>
                    </a:cubicBezTo>
                    <a:cubicBezTo>
                      <a:pt x="165" y="146"/>
                      <a:pt x="165" y="146"/>
                      <a:pt x="165" y="146"/>
                    </a:cubicBezTo>
                    <a:cubicBezTo>
                      <a:pt x="164" y="147"/>
                      <a:pt x="164" y="147"/>
                      <a:pt x="164" y="147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6" y="148"/>
                      <a:pt x="166" y="148"/>
                      <a:pt x="166" y="148"/>
                    </a:cubicBezTo>
                    <a:cubicBezTo>
                      <a:pt x="165" y="149"/>
                      <a:pt x="165" y="149"/>
                      <a:pt x="165" y="149"/>
                    </a:cubicBezTo>
                    <a:cubicBezTo>
                      <a:pt x="166" y="149"/>
                      <a:pt x="166" y="149"/>
                      <a:pt x="166" y="149"/>
                    </a:cubicBezTo>
                    <a:cubicBezTo>
                      <a:pt x="166" y="151"/>
                      <a:pt x="166" y="151"/>
                      <a:pt x="166" y="151"/>
                    </a:cubicBezTo>
                    <a:cubicBezTo>
                      <a:pt x="168" y="154"/>
                      <a:pt x="168" y="154"/>
                      <a:pt x="168" y="154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0" y="155"/>
                      <a:pt x="170" y="155"/>
                      <a:pt x="170" y="155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172" y="156"/>
                      <a:pt x="172" y="156"/>
                      <a:pt x="172" y="156"/>
                    </a:cubicBezTo>
                    <a:cubicBezTo>
                      <a:pt x="172" y="157"/>
                      <a:pt x="172" y="157"/>
                      <a:pt x="172" y="157"/>
                    </a:cubicBezTo>
                    <a:cubicBezTo>
                      <a:pt x="172" y="157"/>
                      <a:pt x="172" y="157"/>
                      <a:pt x="172" y="157"/>
                    </a:cubicBezTo>
                    <a:cubicBezTo>
                      <a:pt x="172" y="158"/>
                      <a:pt x="172" y="158"/>
                      <a:pt x="172" y="158"/>
                    </a:cubicBezTo>
                    <a:cubicBezTo>
                      <a:pt x="172" y="159"/>
                      <a:pt x="172" y="159"/>
                      <a:pt x="172" y="159"/>
                    </a:cubicBezTo>
                    <a:cubicBezTo>
                      <a:pt x="172" y="160"/>
                      <a:pt x="172" y="160"/>
                      <a:pt x="172" y="160"/>
                    </a:cubicBezTo>
                    <a:cubicBezTo>
                      <a:pt x="173" y="161"/>
                      <a:pt x="173" y="161"/>
                      <a:pt x="173" y="161"/>
                    </a:cubicBezTo>
                    <a:cubicBezTo>
                      <a:pt x="173" y="163"/>
                      <a:pt x="173" y="163"/>
                      <a:pt x="173" y="163"/>
                    </a:cubicBezTo>
                    <a:cubicBezTo>
                      <a:pt x="173" y="163"/>
                      <a:pt x="173" y="163"/>
                      <a:pt x="173" y="163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72" y="165"/>
                      <a:pt x="172" y="165"/>
                      <a:pt x="172" y="165"/>
                    </a:cubicBezTo>
                    <a:cubicBezTo>
                      <a:pt x="172" y="165"/>
                      <a:pt x="172" y="165"/>
                      <a:pt x="172" y="165"/>
                    </a:cubicBezTo>
                    <a:cubicBezTo>
                      <a:pt x="172" y="167"/>
                      <a:pt x="172" y="167"/>
                      <a:pt x="172" y="167"/>
                    </a:cubicBezTo>
                    <a:cubicBezTo>
                      <a:pt x="171" y="167"/>
                      <a:pt x="171" y="167"/>
                      <a:pt x="171" y="167"/>
                    </a:cubicBezTo>
                    <a:cubicBezTo>
                      <a:pt x="172" y="168"/>
                      <a:pt x="172" y="168"/>
                      <a:pt x="172" y="168"/>
                    </a:cubicBezTo>
                    <a:cubicBezTo>
                      <a:pt x="172" y="168"/>
                      <a:pt x="172" y="168"/>
                      <a:pt x="172" y="168"/>
                    </a:cubicBezTo>
                    <a:cubicBezTo>
                      <a:pt x="172" y="168"/>
                      <a:pt x="172" y="168"/>
                      <a:pt x="172" y="168"/>
                    </a:cubicBezTo>
                    <a:cubicBezTo>
                      <a:pt x="171" y="169"/>
                      <a:pt x="171" y="169"/>
                      <a:pt x="171" y="169"/>
                    </a:cubicBezTo>
                    <a:cubicBezTo>
                      <a:pt x="171" y="170"/>
                      <a:pt x="171" y="170"/>
                      <a:pt x="171" y="170"/>
                    </a:cubicBezTo>
                    <a:cubicBezTo>
                      <a:pt x="171" y="171"/>
                      <a:pt x="171" y="171"/>
                      <a:pt x="171" y="171"/>
                    </a:cubicBezTo>
                    <a:cubicBezTo>
                      <a:pt x="170" y="171"/>
                      <a:pt x="170" y="171"/>
                      <a:pt x="170" y="171"/>
                    </a:cubicBezTo>
                    <a:cubicBezTo>
                      <a:pt x="170" y="171"/>
                      <a:pt x="170" y="171"/>
                      <a:pt x="170" y="171"/>
                    </a:cubicBezTo>
                    <a:cubicBezTo>
                      <a:pt x="171" y="172"/>
                      <a:pt x="171" y="172"/>
                      <a:pt x="171" y="172"/>
                    </a:cubicBezTo>
                    <a:cubicBezTo>
                      <a:pt x="171" y="173"/>
                      <a:pt x="171" y="173"/>
                      <a:pt x="171" y="173"/>
                    </a:cubicBezTo>
                    <a:cubicBezTo>
                      <a:pt x="170" y="173"/>
                      <a:pt x="170" y="173"/>
                      <a:pt x="170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67" y="174"/>
                      <a:pt x="167" y="174"/>
                      <a:pt x="167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8" y="173"/>
                      <a:pt x="168" y="173"/>
                      <a:pt x="168" y="173"/>
                    </a:cubicBezTo>
                    <a:cubicBezTo>
                      <a:pt x="168" y="172"/>
                      <a:pt x="168" y="172"/>
                      <a:pt x="168" y="172"/>
                    </a:cubicBezTo>
                    <a:cubicBezTo>
                      <a:pt x="167" y="172"/>
                      <a:pt x="167" y="172"/>
                      <a:pt x="167" y="172"/>
                    </a:cubicBezTo>
                    <a:cubicBezTo>
                      <a:pt x="167" y="173"/>
                      <a:pt x="167" y="173"/>
                      <a:pt x="167" y="173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4" y="172"/>
                      <a:pt x="164" y="172"/>
                      <a:pt x="164" y="172"/>
                    </a:cubicBezTo>
                    <a:cubicBezTo>
                      <a:pt x="163" y="172"/>
                      <a:pt x="163" y="172"/>
                      <a:pt x="163" y="172"/>
                    </a:cubicBezTo>
                    <a:cubicBezTo>
                      <a:pt x="160" y="172"/>
                      <a:pt x="160" y="172"/>
                      <a:pt x="160" y="172"/>
                    </a:cubicBezTo>
                    <a:cubicBezTo>
                      <a:pt x="159" y="173"/>
                      <a:pt x="159" y="173"/>
                      <a:pt x="159" y="173"/>
                    </a:cubicBezTo>
                    <a:cubicBezTo>
                      <a:pt x="158" y="174"/>
                      <a:pt x="158" y="174"/>
                      <a:pt x="158" y="174"/>
                    </a:cubicBezTo>
                    <a:cubicBezTo>
                      <a:pt x="159" y="174"/>
                      <a:pt x="159" y="174"/>
                      <a:pt x="159" y="174"/>
                    </a:cubicBezTo>
                    <a:cubicBezTo>
                      <a:pt x="159" y="174"/>
                      <a:pt x="159" y="174"/>
                      <a:pt x="159" y="174"/>
                    </a:cubicBezTo>
                    <a:cubicBezTo>
                      <a:pt x="160" y="173"/>
                      <a:pt x="160" y="173"/>
                      <a:pt x="160" y="173"/>
                    </a:cubicBezTo>
                    <a:cubicBezTo>
                      <a:pt x="161" y="173"/>
                      <a:pt x="161" y="173"/>
                      <a:pt x="161" y="173"/>
                    </a:cubicBezTo>
                    <a:cubicBezTo>
                      <a:pt x="162" y="174"/>
                      <a:pt x="162" y="174"/>
                      <a:pt x="162" y="174"/>
                    </a:cubicBezTo>
                    <a:cubicBezTo>
                      <a:pt x="163" y="175"/>
                      <a:pt x="163" y="175"/>
                      <a:pt x="163" y="175"/>
                    </a:cubicBezTo>
                    <a:cubicBezTo>
                      <a:pt x="167" y="175"/>
                      <a:pt x="167" y="175"/>
                      <a:pt x="167" y="175"/>
                    </a:cubicBezTo>
                    <a:cubicBezTo>
                      <a:pt x="168" y="176"/>
                      <a:pt x="168" y="176"/>
                      <a:pt x="168" y="176"/>
                    </a:cubicBezTo>
                    <a:cubicBezTo>
                      <a:pt x="170" y="176"/>
                      <a:pt x="170" y="176"/>
                      <a:pt x="170" y="176"/>
                    </a:cubicBezTo>
                    <a:cubicBezTo>
                      <a:pt x="172" y="176"/>
                      <a:pt x="172" y="176"/>
                      <a:pt x="172" y="176"/>
                    </a:cubicBezTo>
                    <a:cubicBezTo>
                      <a:pt x="172" y="176"/>
                      <a:pt x="172" y="176"/>
                      <a:pt x="172" y="176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5" y="176"/>
                      <a:pt x="175" y="176"/>
                      <a:pt x="175" y="176"/>
                    </a:cubicBezTo>
                    <a:cubicBezTo>
                      <a:pt x="175" y="175"/>
                      <a:pt x="175" y="175"/>
                      <a:pt x="175" y="175"/>
                    </a:cubicBezTo>
                    <a:cubicBezTo>
                      <a:pt x="175" y="174"/>
                      <a:pt x="175" y="174"/>
                      <a:pt x="175" y="174"/>
                    </a:cubicBezTo>
                    <a:cubicBezTo>
                      <a:pt x="175" y="173"/>
                      <a:pt x="175" y="173"/>
                      <a:pt x="175" y="173"/>
                    </a:cubicBezTo>
                    <a:cubicBezTo>
                      <a:pt x="175" y="172"/>
                      <a:pt x="175" y="172"/>
                      <a:pt x="175" y="172"/>
                    </a:cubicBezTo>
                    <a:cubicBezTo>
                      <a:pt x="176" y="172"/>
                      <a:pt x="176" y="172"/>
                      <a:pt x="176" y="172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7" y="170"/>
                      <a:pt x="177" y="170"/>
                      <a:pt x="177" y="170"/>
                    </a:cubicBezTo>
                    <a:cubicBezTo>
                      <a:pt x="178" y="169"/>
                      <a:pt x="178" y="169"/>
                      <a:pt x="178" y="169"/>
                    </a:cubicBezTo>
                    <a:cubicBezTo>
                      <a:pt x="178" y="167"/>
                      <a:pt x="178" y="167"/>
                      <a:pt x="178" y="167"/>
                    </a:cubicBezTo>
                    <a:cubicBezTo>
                      <a:pt x="178" y="166"/>
                      <a:pt x="178" y="166"/>
                      <a:pt x="178" y="166"/>
                    </a:cubicBezTo>
                    <a:cubicBezTo>
                      <a:pt x="178" y="165"/>
                      <a:pt x="178" y="165"/>
                      <a:pt x="178" y="165"/>
                    </a:cubicBezTo>
                    <a:cubicBezTo>
                      <a:pt x="179" y="162"/>
                      <a:pt x="179" y="162"/>
                      <a:pt x="179" y="162"/>
                    </a:cubicBezTo>
                    <a:cubicBezTo>
                      <a:pt x="179" y="161"/>
                      <a:pt x="179" y="161"/>
                      <a:pt x="179" y="161"/>
                    </a:cubicBezTo>
                    <a:cubicBezTo>
                      <a:pt x="178" y="158"/>
                      <a:pt x="178" y="158"/>
                      <a:pt x="178" y="158"/>
                    </a:cubicBezTo>
                    <a:cubicBezTo>
                      <a:pt x="176" y="157"/>
                      <a:pt x="176" y="157"/>
                      <a:pt x="176" y="157"/>
                    </a:cubicBezTo>
                    <a:cubicBezTo>
                      <a:pt x="175" y="156"/>
                      <a:pt x="175" y="156"/>
                      <a:pt x="175" y="156"/>
                    </a:cubicBezTo>
                    <a:cubicBezTo>
                      <a:pt x="175" y="154"/>
                      <a:pt x="175" y="154"/>
                      <a:pt x="175" y="154"/>
                    </a:cubicBezTo>
                    <a:cubicBezTo>
                      <a:pt x="177" y="153"/>
                      <a:pt x="177" y="153"/>
                      <a:pt x="177" y="153"/>
                    </a:cubicBezTo>
                    <a:cubicBezTo>
                      <a:pt x="178" y="152"/>
                      <a:pt x="178" y="152"/>
                      <a:pt x="178" y="152"/>
                    </a:cubicBezTo>
                    <a:cubicBezTo>
                      <a:pt x="179" y="152"/>
                      <a:pt x="179" y="152"/>
                      <a:pt x="179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2" y="150"/>
                      <a:pt x="182" y="150"/>
                      <a:pt x="182" y="150"/>
                    </a:cubicBezTo>
                    <a:cubicBezTo>
                      <a:pt x="184" y="151"/>
                      <a:pt x="184" y="151"/>
                      <a:pt x="184" y="151"/>
                    </a:cubicBezTo>
                    <a:cubicBezTo>
                      <a:pt x="184" y="153"/>
                      <a:pt x="184" y="153"/>
                      <a:pt x="184" y="153"/>
                    </a:cubicBezTo>
                    <a:cubicBezTo>
                      <a:pt x="185" y="153"/>
                      <a:pt x="185" y="153"/>
                      <a:pt x="185" y="153"/>
                    </a:cubicBezTo>
                    <a:cubicBezTo>
                      <a:pt x="186" y="154"/>
                      <a:pt x="186" y="154"/>
                      <a:pt x="186" y="154"/>
                    </a:cubicBezTo>
                    <a:cubicBezTo>
                      <a:pt x="186" y="154"/>
                      <a:pt x="186" y="154"/>
                      <a:pt x="186" y="154"/>
                    </a:cubicBezTo>
                    <a:cubicBezTo>
                      <a:pt x="187" y="155"/>
                      <a:pt x="187" y="155"/>
                      <a:pt x="187" y="155"/>
                    </a:cubicBezTo>
                    <a:cubicBezTo>
                      <a:pt x="187" y="156"/>
                      <a:pt x="187" y="156"/>
                      <a:pt x="187" y="156"/>
                    </a:cubicBezTo>
                    <a:cubicBezTo>
                      <a:pt x="188" y="157"/>
                      <a:pt x="188" y="157"/>
                      <a:pt x="188" y="157"/>
                    </a:cubicBezTo>
                    <a:cubicBezTo>
                      <a:pt x="188" y="158"/>
                      <a:pt x="188" y="158"/>
                      <a:pt x="188" y="158"/>
                    </a:cubicBezTo>
                    <a:cubicBezTo>
                      <a:pt x="189" y="159"/>
                      <a:pt x="189" y="159"/>
                      <a:pt x="189" y="159"/>
                    </a:cubicBezTo>
                    <a:cubicBezTo>
                      <a:pt x="189" y="160"/>
                      <a:pt x="189" y="160"/>
                      <a:pt x="189" y="160"/>
                    </a:cubicBezTo>
                    <a:cubicBezTo>
                      <a:pt x="189" y="160"/>
                      <a:pt x="189" y="160"/>
                      <a:pt x="189" y="160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2" y="162"/>
                      <a:pt x="192" y="162"/>
                      <a:pt x="192" y="162"/>
                    </a:cubicBezTo>
                    <a:cubicBezTo>
                      <a:pt x="193" y="162"/>
                      <a:pt x="193" y="162"/>
                      <a:pt x="193" y="162"/>
                    </a:cubicBezTo>
                    <a:cubicBezTo>
                      <a:pt x="194" y="162"/>
                      <a:pt x="194" y="162"/>
                      <a:pt x="194" y="162"/>
                    </a:cubicBezTo>
                    <a:cubicBezTo>
                      <a:pt x="195" y="161"/>
                      <a:pt x="195" y="161"/>
                      <a:pt x="195" y="161"/>
                    </a:cubicBezTo>
                    <a:cubicBezTo>
                      <a:pt x="196" y="161"/>
                      <a:pt x="196" y="161"/>
                      <a:pt x="196" y="161"/>
                    </a:cubicBezTo>
                    <a:cubicBezTo>
                      <a:pt x="196" y="161"/>
                      <a:pt x="196" y="161"/>
                      <a:pt x="196" y="161"/>
                    </a:cubicBezTo>
                    <a:cubicBezTo>
                      <a:pt x="196" y="160"/>
                      <a:pt x="196" y="160"/>
                      <a:pt x="196" y="160"/>
                    </a:cubicBezTo>
                    <a:cubicBezTo>
                      <a:pt x="195" y="161"/>
                      <a:pt x="195" y="161"/>
                      <a:pt x="195" y="161"/>
                    </a:cubicBezTo>
                    <a:cubicBezTo>
                      <a:pt x="194" y="160"/>
                      <a:pt x="194" y="160"/>
                      <a:pt x="194" y="160"/>
                    </a:cubicBezTo>
                    <a:cubicBezTo>
                      <a:pt x="194" y="161"/>
                      <a:pt x="194" y="161"/>
                      <a:pt x="194" y="161"/>
                    </a:cubicBezTo>
                    <a:cubicBezTo>
                      <a:pt x="192" y="161"/>
                      <a:pt x="192" y="161"/>
                      <a:pt x="192" y="161"/>
                    </a:cubicBezTo>
                    <a:cubicBezTo>
                      <a:pt x="192" y="160"/>
                      <a:pt x="192" y="160"/>
                      <a:pt x="192" y="160"/>
                    </a:cubicBezTo>
                    <a:cubicBezTo>
                      <a:pt x="191" y="160"/>
                      <a:pt x="191" y="160"/>
                      <a:pt x="191" y="160"/>
                    </a:cubicBezTo>
                    <a:cubicBezTo>
                      <a:pt x="190" y="160"/>
                      <a:pt x="190" y="160"/>
                      <a:pt x="190" y="160"/>
                    </a:cubicBezTo>
                    <a:cubicBezTo>
                      <a:pt x="190" y="159"/>
                      <a:pt x="190" y="159"/>
                      <a:pt x="190" y="159"/>
                    </a:cubicBezTo>
                    <a:cubicBezTo>
                      <a:pt x="190" y="159"/>
                      <a:pt x="190" y="159"/>
                      <a:pt x="190" y="159"/>
                    </a:cubicBezTo>
                    <a:cubicBezTo>
                      <a:pt x="189" y="157"/>
                      <a:pt x="189" y="157"/>
                      <a:pt x="189" y="157"/>
                    </a:cubicBezTo>
                    <a:cubicBezTo>
                      <a:pt x="189" y="156"/>
                      <a:pt x="189" y="156"/>
                      <a:pt x="189" y="156"/>
                    </a:cubicBezTo>
                    <a:cubicBezTo>
                      <a:pt x="190" y="156"/>
                      <a:pt x="190" y="156"/>
                      <a:pt x="190" y="156"/>
                    </a:cubicBezTo>
                    <a:cubicBezTo>
                      <a:pt x="191" y="155"/>
                      <a:pt x="191" y="155"/>
                      <a:pt x="191" y="155"/>
                    </a:cubicBezTo>
                    <a:cubicBezTo>
                      <a:pt x="190" y="155"/>
                      <a:pt x="190" y="155"/>
                      <a:pt x="190" y="155"/>
                    </a:cubicBezTo>
                    <a:cubicBezTo>
                      <a:pt x="190" y="154"/>
                      <a:pt x="190" y="154"/>
                      <a:pt x="190" y="154"/>
                    </a:cubicBezTo>
                    <a:cubicBezTo>
                      <a:pt x="190" y="154"/>
                      <a:pt x="190" y="154"/>
                      <a:pt x="190" y="154"/>
                    </a:cubicBezTo>
                    <a:cubicBezTo>
                      <a:pt x="189" y="153"/>
                      <a:pt x="189" y="153"/>
                      <a:pt x="189" y="153"/>
                    </a:cubicBezTo>
                    <a:cubicBezTo>
                      <a:pt x="188" y="152"/>
                      <a:pt x="188" y="152"/>
                      <a:pt x="188" y="152"/>
                    </a:cubicBezTo>
                    <a:cubicBezTo>
                      <a:pt x="188" y="152"/>
                      <a:pt x="188" y="152"/>
                      <a:pt x="188" y="152"/>
                    </a:cubicBez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5" y="150"/>
                      <a:pt x="185" y="150"/>
                      <a:pt x="185" y="150"/>
                    </a:cubicBezTo>
                    <a:cubicBezTo>
                      <a:pt x="183" y="149"/>
                      <a:pt x="183" y="149"/>
                      <a:pt x="183" y="149"/>
                    </a:cubicBezTo>
                    <a:cubicBezTo>
                      <a:pt x="182" y="148"/>
                      <a:pt x="182" y="148"/>
                      <a:pt x="182" y="148"/>
                    </a:cubicBezTo>
                    <a:cubicBezTo>
                      <a:pt x="181" y="149"/>
                      <a:pt x="181" y="149"/>
                      <a:pt x="181" y="149"/>
                    </a:cubicBezTo>
                    <a:cubicBezTo>
                      <a:pt x="179" y="148"/>
                      <a:pt x="179" y="148"/>
                      <a:pt x="179" y="148"/>
                    </a:cubicBezTo>
                    <a:cubicBezTo>
                      <a:pt x="179" y="148"/>
                      <a:pt x="179" y="148"/>
                      <a:pt x="179" y="148"/>
                    </a:cubicBezTo>
                    <a:cubicBezTo>
                      <a:pt x="177" y="148"/>
                      <a:pt x="177" y="148"/>
                      <a:pt x="177" y="148"/>
                    </a:cubicBezTo>
                    <a:cubicBezTo>
                      <a:pt x="176" y="149"/>
                      <a:pt x="176" y="149"/>
                      <a:pt x="176" y="149"/>
                    </a:cubicBezTo>
                    <a:cubicBezTo>
                      <a:pt x="176" y="150"/>
                      <a:pt x="176" y="150"/>
                      <a:pt x="176" y="150"/>
                    </a:cubicBezTo>
                    <a:cubicBezTo>
                      <a:pt x="175" y="151"/>
                      <a:pt x="175" y="151"/>
                      <a:pt x="175" y="151"/>
                    </a:cubicBezTo>
                    <a:cubicBezTo>
                      <a:pt x="174" y="150"/>
                      <a:pt x="174" y="150"/>
                      <a:pt x="174" y="150"/>
                    </a:cubicBezTo>
                    <a:cubicBezTo>
                      <a:pt x="172" y="151"/>
                      <a:pt x="172" y="151"/>
                      <a:pt x="172" y="151"/>
                    </a:cubicBezTo>
                    <a:cubicBezTo>
                      <a:pt x="171" y="151"/>
                      <a:pt x="171" y="151"/>
                      <a:pt x="171" y="151"/>
                    </a:cubicBezTo>
                    <a:cubicBezTo>
                      <a:pt x="170" y="150"/>
                      <a:pt x="170" y="150"/>
                      <a:pt x="170" y="150"/>
                    </a:cubicBezTo>
                    <a:cubicBezTo>
                      <a:pt x="171" y="149"/>
                      <a:pt x="171" y="149"/>
                      <a:pt x="171" y="149"/>
                    </a:cubicBezTo>
                    <a:cubicBezTo>
                      <a:pt x="170" y="148"/>
                      <a:pt x="170" y="148"/>
                      <a:pt x="170" y="148"/>
                    </a:cubicBezTo>
                    <a:cubicBezTo>
                      <a:pt x="169" y="146"/>
                      <a:pt x="169" y="146"/>
                      <a:pt x="169" y="146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68" y="143"/>
                      <a:pt x="168" y="143"/>
                      <a:pt x="168" y="143"/>
                    </a:cubicBezTo>
                    <a:cubicBezTo>
                      <a:pt x="167" y="142"/>
                      <a:pt x="167" y="142"/>
                      <a:pt x="167" y="142"/>
                    </a:cubicBezTo>
                    <a:cubicBezTo>
                      <a:pt x="167" y="141"/>
                      <a:pt x="167" y="141"/>
                      <a:pt x="167" y="141"/>
                    </a:cubicBezTo>
                    <a:cubicBezTo>
                      <a:pt x="168" y="138"/>
                      <a:pt x="168" y="138"/>
                      <a:pt x="168" y="138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66" y="135"/>
                      <a:pt x="166" y="135"/>
                      <a:pt x="166" y="135"/>
                    </a:cubicBezTo>
                    <a:cubicBezTo>
                      <a:pt x="164" y="135"/>
                      <a:pt x="164" y="135"/>
                      <a:pt x="164" y="135"/>
                    </a:cubicBezTo>
                    <a:cubicBezTo>
                      <a:pt x="164" y="134"/>
                      <a:pt x="164" y="134"/>
                      <a:pt x="164" y="134"/>
                    </a:cubicBezTo>
                    <a:cubicBezTo>
                      <a:pt x="162" y="132"/>
                      <a:pt x="162" y="132"/>
                      <a:pt x="162" y="132"/>
                    </a:cubicBezTo>
                    <a:cubicBezTo>
                      <a:pt x="160" y="131"/>
                      <a:pt x="160" y="131"/>
                      <a:pt x="160" y="131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61" y="128"/>
                      <a:pt x="161" y="128"/>
                      <a:pt x="161" y="128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61" y="125"/>
                      <a:pt x="161" y="125"/>
                      <a:pt x="161" y="125"/>
                    </a:cubicBezTo>
                    <a:cubicBezTo>
                      <a:pt x="162" y="123"/>
                      <a:pt x="162" y="123"/>
                      <a:pt x="162" y="123"/>
                    </a:cubicBezTo>
                    <a:cubicBezTo>
                      <a:pt x="163" y="122"/>
                      <a:pt x="163" y="122"/>
                      <a:pt x="163" y="122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0" y="116"/>
                      <a:pt x="160" y="116"/>
                      <a:pt x="160" y="116"/>
                    </a:cubicBezTo>
                    <a:cubicBezTo>
                      <a:pt x="161" y="115"/>
                      <a:pt x="161" y="115"/>
                      <a:pt x="161" y="115"/>
                    </a:cubicBezTo>
                    <a:cubicBezTo>
                      <a:pt x="162" y="116"/>
                      <a:pt x="162" y="116"/>
                      <a:pt x="162" y="116"/>
                    </a:cubicBezTo>
                    <a:cubicBezTo>
                      <a:pt x="162" y="117"/>
                      <a:pt x="162" y="117"/>
                      <a:pt x="162" y="117"/>
                    </a:cubicBezTo>
                    <a:cubicBezTo>
                      <a:pt x="163" y="118"/>
                      <a:pt x="163" y="118"/>
                      <a:pt x="163" y="118"/>
                    </a:cubicBezTo>
                    <a:cubicBezTo>
                      <a:pt x="163" y="118"/>
                      <a:pt x="163" y="118"/>
                      <a:pt x="163" y="118"/>
                    </a:cubicBezTo>
                    <a:cubicBezTo>
                      <a:pt x="163" y="119"/>
                      <a:pt x="163" y="119"/>
                      <a:pt x="163" y="119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64" y="122"/>
                      <a:pt x="164" y="122"/>
                      <a:pt x="164" y="122"/>
                    </a:cubicBezTo>
                    <a:cubicBezTo>
                      <a:pt x="165" y="123"/>
                      <a:pt x="165" y="123"/>
                      <a:pt x="165" y="123"/>
                    </a:cubicBezTo>
                    <a:cubicBezTo>
                      <a:pt x="165" y="125"/>
                      <a:pt x="165" y="125"/>
                      <a:pt x="165" y="125"/>
                    </a:cubicBezTo>
                    <a:cubicBezTo>
                      <a:pt x="165" y="125"/>
                      <a:pt x="165" y="125"/>
                      <a:pt x="165" y="125"/>
                    </a:cubicBezTo>
                    <a:cubicBezTo>
                      <a:pt x="167" y="127"/>
                      <a:pt x="167" y="127"/>
                      <a:pt x="167" y="127"/>
                    </a:cubicBezTo>
                    <a:cubicBezTo>
                      <a:pt x="167" y="127"/>
                      <a:pt x="167" y="127"/>
                      <a:pt x="167" y="127"/>
                    </a:cubicBezTo>
                    <a:cubicBezTo>
                      <a:pt x="168" y="128"/>
                      <a:pt x="168" y="128"/>
                      <a:pt x="168" y="128"/>
                    </a:cubicBezTo>
                    <a:cubicBezTo>
                      <a:pt x="168" y="129"/>
                      <a:pt x="168" y="129"/>
                      <a:pt x="168" y="129"/>
                    </a:cubicBezTo>
                    <a:cubicBezTo>
                      <a:pt x="167" y="129"/>
                      <a:pt x="167" y="129"/>
                      <a:pt x="167" y="129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8" y="130"/>
                      <a:pt x="168" y="130"/>
                      <a:pt x="168" y="130"/>
                    </a:cubicBezTo>
                    <a:cubicBezTo>
                      <a:pt x="170" y="130"/>
                      <a:pt x="170" y="130"/>
                      <a:pt x="170" y="130"/>
                    </a:cubicBezTo>
                    <a:cubicBezTo>
                      <a:pt x="171" y="130"/>
                      <a:pt x="171" y="130"/>
                      <a:pt x="171" y="130"/>
                    </a:cubicBezTo>
                    <a:cubicBezTo>
                      <a:pt x="172" y="130"/>
                      <a:pt x="172" y="130"/>
                      <a:pt x="172" y="130"/>
                    </a:cubicBezTo>
                    <a:cubicBezTo>
                      <a:pt x="173" y="131"/>
                      <a:pt x="173" y="131"/>
                      <a:pt x="173" y="131"/>
                    </a:cubicBezTo>
                    <a:cubicBezTo>
                      <a:pt x="173" y="131"/>
                      <a:pt x="173" y="131"/>
                      <a:pt x="173" y="131"/>
                    </a:cubicBezTo>
                    <a:cubicBezTo>
                      <a:pt x="174" y="130"/>
                      <a:pt x="174" y="130"/>
                      <a:pt x="174" y="130"/>
                    </a:cubicBezTo>
                    <a:cubicBezTo>
                      <a:pt x="175" y="130"/>
                      <a:pt x="175" y="130"/>
                      <a:pt x="175" y="130"/>
                    </a:cubicBezTo>
                    <a:cubicBezTo>
                      <a:pt x="176" y="130"/>
                      <a:pt x="176" y="130"/>
                      <a:pt x="176" y="130"/>
                    </a:cubicBezTo>
                    <a:cubicBezTo>
                      <a:pt x="177" y="130"/>
                      <a:pt x="177" y="130"/>
                      <a:pt x="177" y="130"/>
                    </a:cubicBezTo>
                    <a:cubicBezTo>
                      <a:pt x="178" y="131"/>
                      <a:pt x="178" y="131"/>
                      <a:pt x="178" y="131"/>
                    </a:cubicBezTo>
                    <a:cubicBezTo>
                      <a:pt x="179" y="131"/>
                      <a:pt x="179" y="131"/>
                      <a:pt x="179" y="131"/>
                    </a:cubicBezTo>
                    <a:cubicBezTo>
                      <a:pt x="181" y="132"/>
                      <a:pt x="181" y="132"/>
                      <a:pt x="181" y="132"/>
                    </a:cubicBezTo>
                    <a:cubicBezTo>
                      <a:pt x="183" y="132"/>
                      <a:pt x="183" y="132"/>
                      <a:pt x="183" y="132"/>
                    </a:cubicBezTo>
                    <a:cubicBezTo>
                      <a:pt x="183" y="131"/>
                      <a:pt x="183" y="131"/>
                      <a:pt x="183" y="131"/>
                    </a:cubicBezTo>
                    <a:cubicBezTo>
                      <a:pt x="182" y="131"/>
                      <a:pt x="182" y="131"/>
                      <a:pt x="182" y="131"/>
                    </a:cubicBezTo>
                    <a:cubicBezTo>
                      <a:pt x="180" y="131"/>
                      <a:pt x="180" y="131"/>
                      <a:pt x="180" y="131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7" y="129"/>
                      <a:pt x="177" y="129"/>
                      <a:pt x="177" y="129"/>
                    </a:cubicBezTo>
                    <a:cubicBezTo>
                      <a:pt x="177" y="128"/>
                      <a:pt x="177" y="128"/>
                      <a:pt x="177" y="128"/>
                    </a:cubicBezTo>
                    <a:cubicBezTo>
                      <a:pt x="177" y="128"/>
                      <a:pt x="177" y="128"/>
                      <a:pt x="177" y="128"/>
                    </a:cubicBezTo>
                    <a:cubicBezTo>
                      <a:pt x="176" y="129"/>
                      <a:pt x="176" y="129"/>
                      <a:pt x="176" y="129"/>
                    </a:cubicBezTo>
                    <a:cubicBezTo>
                      <a:pt x="174" y="129"/>
                      <a:pt x="174" y="129"/>
                      <a:pt x="174" y="129"/>
                    </a:cubicBezTo>
                    <a:cubicBezTo>
                      <a:pt x="173" y="128"/>
                      <a:pt x="173" y="128"/>
                      <a:pt x="173" y="128"/>
                    </a:cubicBezTo>
                    <a:cubicBezTo>
                      <a:pt x="171" y="128"/>
                      <a:pt x="171" y="128"/>
                      <a:pt x="171" y="128"/>
                    </a:cubicBezTo>
                    <a:cubicBezTo>
                      <a:pt x="170" y="127"/>
                      <a:pt x="170" y="127"/>
                      <a:pt x="170" y="127"/>
                    </a:cubicBezTo>
                    <a:cubicBezTo>
                      <a:pt x="169" y="125"/>
                      <a:pt x="169" y="125"/>
                      <a:pt x="169" y="125"/>
                    </a:cubicBezTo>
                    <a:cubicBezTo>
                      <a:pt x="169" y="125"/>
                      <a:pt x="169" y="125"/>
                      <a:pt x="169" y="125"/>
                    </a:cubicBezTo>
                    <a:cubicBezTo>
                      <a:pt x="167" y="123"/>
                      <a:pt x="167" y="123"/>
                      <a:pt x="167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ubicBezTo>
                      <a:pt x="170" y="122"/>
                      <a:pt x="170" y="122"/>
                      <a:pt x="170" y="122"/>
                    </a:cubicBezTo>
                    <a:cubicBezTo>
                      <a:pt x="171" y="122"/>
                      <a:pt x="171" y="122"/>
                      <a:pt x="171" y="122"/>
                    </a:cubicBezTo>
                    <a:cubicBezTo>
                      <a:pt x="172" y="123"/>
                      <a:pt x="172" y="123"/>
                      <a:pt x="172" y="123"/>
                    </a:cubicBezTo>
                    <a:cubicBezTo>
                      <a:pt x="174" y="124"/>
                      <a:pt x="174" y="124"/>
                      <a:pt x="174" y="124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76" y="122"/>
                      <a:pt x="176" y="122"/>
                      <a:pt x="176" y="122"/>
                    </a:cubicBezTo>
                    <a:cubicBezTo>
                      <a:pt x="176" y="120"/>
                      <a:pt x="176" y="120"/>
                      <a:pt x="176" y="120"/>
                    </a:cubicBezTo>
                    <a:cubicBezTo>
                      <a:pt x="174" y="120"/>
                      <a:pt x="174" y="120"/>
                      <a:pt x="174" y="120"/>
                    </a:cubicBezTo>
                    <a:cubicBezTo>
                      <a:pt x="172" y="121"/>
                      <a:pt x="172" y="121"/>
                      <a:pt x="172" y="121"/>
                    </a:cubicBezTo>
                    <a:cubicBezTo>
                      <a:pt x="172" y="120"/>
                      <a:pt x="172" y="120"/>
                      <a:pt x="172" y="120"/>
                    </a:cubicBezTo>
                    <a:cubicBezTo>
                      <a:pt x="172" y="120"/>
                      <a:pt x="172" y="120"/>
                      <a:pt x="172" y="120"/>
                    </a:cubicBezTo>
                    <a:cubicBezTo>
                      <a:pt x="172" y="120"/>
                      <a:pt x="172" y="120"/>
                      <a:pt x="172" y="120"/>
                    </a:cubicBezTo>
                    <a:cubicBezTo>
                      <a:pt x="173" y="120"/>
                      <a:pt x="173" y="120"/>
                      <a:pt x="173" y="120"/>
                    </a:cubicBezTo>
                    <a:cubicBezTo>
                      <a:pt x="173" y="119"/>
                      <a:pt x="173" y="119"/>
                      <a:pt x="173" y="119"/>
                    </a:cubicBezTo>
                    <a:cubicBezTo>
                      <a:pt x="174" y="117"/>
                      <a:pt x="174" y="117"/>
                      <a:pt x="174" y="117"/>
                    </a:cubicBezTo>
                    <a:cubicBezTo>
                      <a:pt x="175" y="117"/>
                      <a:pt x="175" y="117"/>
                      <a:pt x="175" y="117"/>
                    </a:cubicBezTo>
                    <a:cubicBezTo>
                      <a:pt x="176" y="117"/>
                      <a:pt x="176" y="117"/>
                      <a:pt x="176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81" y="118"/>
                      <a:pt x="181" y="118"/>
                      <a:pt x="181" y="118"/>
                    </a:cubicBezTo>
                    <a:cubicBezTo>
                      <a:pt x="182" y="119"/>
                      <a:pt x="182" y="119"/>
                      <a:pt x="182" y="119"/>
                    </a:cubicBezTo>
                    <a:cubicBezTo>
                      <a:pt x="185" y="119"/>
                      <a:pt x="185" y="119"/>
                      <a:pt x="185" y="119"/>
                    </a:cubicBezTo>
                    <a:cubicBezTo>
                      <a:pt x="185" y="120"/>
                      <a:pt x="185" y="120"/>
                      <a:pt x="185" y="120"/>
                    </a:cubicBezTo>
                    <a:cubicBezTo>
                      <a:pt x="186" y="120"/>
                      <a:pt x="186" y="120"/>
                      <a:pt x="186" y="120"/>
                    </a:cubicBezTo>
                    <a:cubicBezTo>
                      <a:pt x="188" y="122"/>
                      <a:pt x="188" y="122"/>
                      <a:pt x="188" y="122"/>
                    </a:cubicBezTo>
                    <a:cubicBezTo>
                      <a:pt x="189" y="122"/>
                      <a:pt x="189" y="122"/>
                      <a:pt x="189" y="122"/>
                    </a:cubicBezTo>
                    <a:cubicBezTo>
                      <a:pt x="192" y="122"/>
                      <a:pt x="192" y="122"/>
                      <a:pt x="192" y="122"/>
                    </a:cubicBezTo>
                    <a:cubicBezTo>
                      <a:pt x="194" y="121"/>
                      <a:pt x="194" y="121"/>
                      <a:pt x="194" y="121"/>
                    </a:cubicBezTo>
                    <a:cubicBezTo>
                      <a:pt x="195" y="122"/>
                      <a:pt x="195" y="122"/>
                      <a:pt x="195" y="122"/>
                    </a:cubicBezTo>
                    <a:cubicBezTo>
                      <a:pt x="195" y="121"/>
                      <a:pt x="195" y="121"/>
                      <a:pt x="195" y="121"/>
                    </a:cubicBezTo>
                    <a:cubicBezTo>
                      <a:pt x="196" y="122"/>
                      <a:pt x="196" y="122"/>
                      <a:pt x="196" y="122"/>
                    </a:cubicBezTo>
                    <a:cubicBezTo>
                      <a:pt x="196" y="123"/>
                      <a:pt x="196" y="123"/>
                      <a:pt x="196" y="123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196" y="125"/>
                      <a:pt x="196" y="125"/>
                      <a:pt x="196" y="125"/>
                    </a:cubicBezTo>
                    <a:cubicBezTo>
                      <a:pt x="195" y="125"/>
                      <a:pt x="195" y="125"/>
                      <a:pt x="195" y="125"/>
                    </a:cubicBezTo>
                    <a:cubicBezTo>
                      <a:pt x="194" y="126"/>
                      <a:pt x="194" y="126"/>
                      <a:pt x="194" y="126"/>
                    </a:cubicBezTo>
                    <a:cubicBezTo>
                      <a:pt x="195" y="127"/>
                      <a:pt x="195" y="127"/>
                      <a:pt x="195" y="127"/>
                    </a:cubicBezTo>
                    <a:cubicBezTo>
                      <a:pt x="195" y="129"/>
                      <a:pt x="195" y="129"/>
                      <a:pt x="195" y="129"/>
                    </a:cubicBezTo>
                    <a:cubicBezTo>
                      <a:pt x="197" y="130"/>
                      <a:pt x="197" y="130"/>
                      <a:pt x="197" y="130"/>
                    </a:cubicBezTo>
                    <a:cubicBezTo>
                      <a:pt x="197" y="131"/>
                      <a:pt x="197" y="131"/>
                      <a:pt x="197" y="131"/>
                    </a:cubicBezTo>
                    <a:cubicBezTo>
                      <a:pt x="196" y="132"/>
                      <a:pt x="196" y="132"/>
                      <a:pt x="196" y="132"/>
                    </a:cubicBezTo>
                    <a:cubicBezTo>
                      <a:pt x="197" y="134"/>
                      <a:pt x="197" y="134"/>
                      <a:pt x="197" y="134"/>
                    </a:cubicBezTo>
                    <a:cubicBezTo>
                      <a:pt x="197" y="134"/>
                      <a:pt x="197" y="134"/>
                      <a:pt x="197" y="134"/>
                    </a:cubicBezTo>
                    <a:cubicBezTo>
                      <a:pt x="197" y="133"/>
                      <a:pt x="197" y="133"/>
                      <a:pt x="197" y="133"/>
                    </a:cubicBezTo>
                    <a:cubicBezTo>
                      <a:pt x="197" y="133"/>
                      <a:pt x="197" y="133"/>
                      <a:pt x="197" y="133"/>
                    </a:cubicBezTo>
                    <a:cubicBezTo>
                      <a:pt x="198" y="132"/>
                      <a:pt x="198" y="132"/>
                      <a:pt x="198" y="132"/>
                    </a:cubicBezTo>
                    <a:cubicBezTo>
                      <a:pt x="198" y="131"/>
                      <a:pt x="198" y="131"/>
                      <a:pt x="198" y="131"/>
                    </a:cubicBezTo>
                    <a:cubicBezTo>
                      <a:pt x="198" y="131"/>
                      <a:pt x="198" y="131"/>
                      <a:pt x="198" y="131"/>
                    </a:cubicBezTo>
                    <a:cubicBezTo>
                      <a:pt x="199" y="130"/>
                      <a:pt x="199" y="130"/>
                      <a:pt x="199" y="130"/>
                    </a:cubicBezTo>
                    <a:cubicBezTo>
                      <a:pt x="200" y="130"/>
                      <a:pt x="200" y="130"/>
                      <a:pt x="200" y="130"/>
                    </a:cubicBezTo>
                    <a:cubicBezTo>
                      <a:pt x="200" y="132"/>
                      <a:pt x="200" y="132"/>
                      <a:pt x="200" y="132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201" y="134"/>
                      <a:pt x="201" y="134"/>
                      <a:pt x="201" y="134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0" y="136"/>
                      <a:pt x="200" y="136"/>
                      <a:pt x="200" y="136"/>
                    </a:cubicBezTo>
                    <a:cubicBezTo>
                      <a:pt x="200" y="136"/>
                      <a:pt x="200" y="136"/>
                      <a:pt x="200" y="136"/>
                    </a:cubicBezTo>
                    <a:cubicBezTo>
                      <a:pt x="201" y="137"/>
                      <a:pt x="201" y="137"/>
                      <a:pt x="201" y="137"/>
                    </a:cubicBezTo>
                    <a:cubicBezTo>
                      <a:pt x="203" y="137"/>
                      <a:pt x="203" y="137"/>
                      <a:pt x="203" y="137"/>
                    </a:cubicBezTo>
                    <a:cubicBezTo>
                      <a:pt x="204" y="137"/>
                      <a:pt x="204" y="137"/>
                      <a:pt x="204" y="137"/>
                    </a:cubicBezTo>
                    <a:cubicBezTo>
                      <a:pt x="205" y="138"/>
                      <a:pt x="205" y="138"/>
                      <a:pt x="205" y="138"/>
                    </a:cubicBezTo>
                    <a:cubicBezTo>
                      <a:pt x="205" y="139"/>
                      <a:pt x="205" y="139"/>
                      <a:pt x="205" y="139"/>
                    </a:cubicBezTo>
                    <a:cubicBezTo>
                      <a:pt x="206" y="140"/>
                      <a:pt x="206" y="140"/>
                      <a:pt x="206" y="140"/>
                    </a:cubicBezTo>
                    <a:cubicBezTo>
                      <a:pt x="208" y="140"/>
                      <a:pt x="208" y="140"/>
                      <a:pt x="208" y="140"/>
                    </a:cubicBezTo>
                    <a:cubicBezTo>
                      <a:pt x="210" y="142"/>
                      <a:pt x="210" y="142"/>
                      <a:pt x="210" y="142"/>
                    </a:cubicBezTo>
                    <a:cubicBezTo>
                      <a:pt x="210" y="141"/>
                      <a:pt x="210" y="141"/>
                      <a:pt x="210" y="141"/>
                    </a:cubicBezTo>
                    <a:cubicBezTo>
                      <a:pt x="210" y="140"/>
                      <a:pt x="210" y="140"/>
                      <a:pt x="210" y="140"/>
                    </a:cubicBezTo>
                    <a:cubicBezTo>
                      <a:pt x="211" y="139"/>
                      <a:pt x="211" y="139"/>
                      <a:pt x="211" y="139"/>
                    </a:cubicBezTo>
                    <a:cubicBezTo>
                      <a:pt x="212" y="139"/>
                      <a:pt x="212" y="139"/>
                      <a:pt x="212" y="139"/>
                    </a:cubicBezTo>
                    <a:cubicBezTo>
                      <a:pt x="214" y="140"/>
                      <a:pt x="214" y="140"/>
                      <a:pt x="214" y="140"/>
                    </a:cubicBezTo>
                    <a:cubicBezTo>
                      <a:pt x="216" y="140"/>
                      <a:pt x="216" y="140"/>
                      <a:pt x="216" y="140"/>
                    </a:cubicBezTo>
                    <a:cubicBezTo>
                      <a:pt x="217" y="141"/>
                      <a:pt x="217" y="141"/>
                      <a:pt x="217" y="141"/>
                    </a:cubicBezTo>
                    <a:cubicBezTo>
                      <a:pt x="217" y="143"/>
                      <a:pt x="217" y="143"/>
                      <a:pt x="217" y="143"/>
                    </a:cubicBezTo>
                    <a:cubicBezTo>
                      <a:pt x="217" y="141"/>
                      <a:pt x="217" y="141"/>
                      <a:pt x="217" y="141"/>
                    </a:cubicBezTo>
                    <a:cubicBezTo>
                      <a:pt x="216" y="140"/>
                      <a:pt x="216" y="140"/>
                      <a:pt x="216" y="140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4" y="139"/>
                      <a:pt x="214" y="139"/>
                      <a:pt x="214" y="139"/>
                    </a:cubicBezTo>
                    <a:cubicBezTo>
                      <a:pt x="212" y="138"/>
                      <a:pt x="212" y="138"/>
                      <a:pt x="212" y="138"/>
                    </a:cubicBezTo>
                    <a:cubicBezTo>
                      <a:pt x="211" y="138"/>
                      <a:pt x="211" y="138"/>
                      <a:pt x="211" y="138"/>
                    </a:cubicBezTo>
                    <a:cubicBezTo>
                      <a:pt x="209" y="139"/>
                      <a:pt x="209" y="139"/>
                      <a:pt x="209" y="139"/>
                    </a:cubicBezTo>
                    <a:cubicBezTo>
                      <a:pt x="208" y="139"/>
                      <a:pt x="208" y="139"/>
                      <a:pt x="208" y="139"/>
                    </a:cubicBezTo>
                    <a:cubicBezTo>
                      <a:pt x="208" y="139"/>
                      <a:pt x="208" y="139"/>
                      <a:pt x="208" y="139"/>
                    </a:cubicBezTo>
                    <a:cubicBezTo>
                      <a:pt x="207" y="139"/>
                      <a:pt x="207" y="139"/>
                      <a:pt x="207" y="139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04" y="136"/>
                      <a:pt x="204" y="136"/>
                      <a:pt x="204" y="136"/>
                    </a:cubicBezTo>
                    <a:cubicBezTo>
                      <a:pt x="202" y="136"/>
                      <a:pt x="202" y="136"/>
                      <a:pt x="202" y="136"/>
                    </a:cubicBezTo>
                    <a:cubicBezTo>
                      <a:pt x="201" y="135"/>
                      <a:pt x="201" y="135"/>
                      <a:pt x="201" y="135"/>
                    </a:cubicBezTo>
                    <a:cubicBezTo>
                      <a:pt x="202" y="135"/>
                      <a:pt x="202" y="135"/>
                      <a:pt x="202" y="135"/>
                    </a:cubicBezTo>
                    <a:cubicBezTo>
                      <a:pt x="203" y="135"/>
                      <a:pt x="203" y="135"/>
                      <a:pt x="203" y="135"/>
                    </a:cubicBezTo>
                    <a:cubicBezTo>
                      <a:pt x="204" y="133"/>
                      <a:pt x="204" y="133"/>
                      <a:pt x="204" y="133"/>
                    </a:cubicBezTo>
                    <a:cubicBezTo>
                      <a:pt x="203" y="132"/>
                      <a:pt x="203" y="132"/>
                      <a:pt x="203" y="132"/>
                    </a:cubicBezTo>
                    <a:cubicBezTo>
                      <a:pt x="202" y="131"/>
                      <a:pt x="202" y="131"/>
                      <a:pt x="202" y="131"/>
                    </a:cubicBezTo>
                    <a:cubicBezTo>
                      <a:pt x="202" y="129"/>
                      <a:pt x="202" y="129"/>
                      <a:pt x="202" y="129"/>
                    </a:cubicBezTo>
                    <a:cubicBezTo>
                      <a:pt x="200" y="127"/>
                      <a:pt x="200" y="127"/>
                      <a:pt x="200" y="127"/>
                    </a:cubicBezTo>
                    <a:cubicBezTo>
                      <a:pt x="199" y="127"/>
                      <a:pt x="199" y="127"/>
                      <a:pt x="199" y="127"/>
                    </a:cubicBezTo>
                    <a:cubicBezTo>
                      <a:pt x="198" y="126"/>
                      <a:pt x="198" y="126"/>
                      <a:pt x="198" y="126"/>
                    </a:cubicBezTo>
                    <a:cubicBezTo>
                      <a:pt x="198" y="125"/>
                      <a:pt x="198" y="125"/>
                      <a:pt x="198" y="125"/>
                    </a:cubicBezTo>
                    <a:cubicBezTo>
                      <a:pt x="198" y="124"/>
                      <a:pt x="198" y="124"/>
                      <a:pt x="198" y="124"/>
                    </a:cubicBezTo>
                    <a:cubicBezTo>
                      <a:pt x="198" y="122"/>
                      <a:pt x="198" y="122"/>
                      <a:pt x="198" y="122"/>
                    </a:cubicBezTo>
                    <a:cubicBezTo>
                      <a:pt x="197" y="121"/>
                      <a:pt x="197" y="121"/>
                      <a:pt x="197" y="121"/>
                    </a:cubicBezTo>
                    <a:cubicBezTo>
                      <a:pt x="196" y="121"/>
                      <a:pt x="196" y="121"/>
                      <a:pt x="196" y="121"/>
                    </a:cubicBezTo>
                    <a:cubicBezTo>
                      <a:pt x="194" y="120"/>
                      <a:pt x="194" y="120"/>
                      <a:pt x="194" y="120"/>
                    </a:cubicBezTo>
                    <a:cubicBezTo>
                      <a:pt x="192" y="119"/>
                      <a:pt x="192" y="119"/>
                      <a:pt x="192" y="119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0" y="118"/>
                      <a:pt x="190" y="118"/>
                      <a:pt x="190" y="118"/>
                    </a:cubicBezTo>
                    <a:cubicBezTo>
                      <a:pt x="190" y="116"/>
                      <a:pt x="190" y="116"/>
                      <a:pt x="190" y="116"/>
                    </a:cubicBezTo>
                    <a:cubicBezTo>
                      <a:pt x="189" y="116"/>
                      <a:pt x="189" y="116"/>
                      <a:pt x="189" y="116"/>
                    </a:cubicBezTo>
                    <a:cubicBezTo>
                      <a:pt x="189" y="115"/>
                      <a:pt x="189" y="115"/>
                      <a:pt x="189" y="115"/>
                    </a:cubicBezTo>
                    <a:cubicBezTo>
                      <a:pt x="188" y="116"/>
                      <a:pt x="188" y="116"/>
                      <a:pt x="188" y="116"/>
                    </a:cubicBezTo>
                    <a:cubicBezTo>
                      <a:pt x="185" y="116"/>
                      <a:pt x="185" y="116"/>
                      <a:pt x="185" y="116"/>
                    </a:cubicBezTo>
                    <a:cubicBezTo>
                      <a:pt x="184" y="116"/>
                      <a:pt x="184" y="116"/>
                      <a:pt x="184" y="116"/>
                    </a:cubicBezTo>
                    <a:cubicBezTo>
                      <a:pt x="182" y="115"/>
                      <a:pt x="182" y="115"/>
                      <a:pt x="182" y="115"/>
                    </a:cubicBezTo>
                    <a:cubicBezTo>
                      <a:pt x="182" y="114"/>
                      <a:pt x="182" y="114"/>
                      <a:pt x="182" y="114"/>
                    </a:cubicBezTo>
                    <a:cubicBezTo>
                      <a:pt x="182" y="114"/>
                      <a:pt x="182" y="114"/>
                      <a:pt x="182" y="114"/>
                    </a:cubicBezTo>
                    <a:cubicBezTo>
                      <a:pt x="181" y="113"/>
                      <a:pt x="181" y="113"/>
                      <a:pt x="181" y="113"/>
                    </a:cubicBezTo>
                    <a:cubicBezTo>
                      <a:pt x="182" y="111"/>
                      <a:pt x="182" y="111"/>
                      <a:pt x="182" y="111"/>
                    </a:cubicBezTo>
                    <a:cubicBezTo>
                      <a:pt x="180" y="110"/>
                      <a:pt x="180" y="110"/>
                      <a:pt x="180" y="110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79" y="107"/>
                      <a:pt x="179" y="107"/>
                      <a:pt x="179" y="107"/>
                    </a:cubicBezTo>
                    <a:cubicBezTo>
                      <a:pt x="178" y="107"/>
                      <a:pt x="178" y="107"/>
                      <a:pt x="178" y="107"/>
                    </a:cubicBezTo>
                    <a:cubicBezTo>
                      <a:pt x="177" y="107"/>
                      <a:pt x="177" y="107"/>
                      <a:pt x="177" y="107"/>
                    </a:cubicBezTo>
                    <a:cubicBezTo>
                      <a:pt x="178" y="106"/>
                      <a:pt x="178" y="106"/>
                      <a:pt x="178" y="106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9" y="104"/>
                      <a:pt x="179" y="104"/>
                      <a:pt x="179" y="104"/>
                    </a:cubicBezTo>
                    <a:cubicBezTo>
                      <a:pt x="180" y="103"/>
                      <a:pt x="180" y="103"/>
                      <a:pt x="180" y="103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4" y="102"/>
                      <a:pt x="184" y="102"/>
                      <a:pt x="184" y="102"/>
                    </a:cubicBezTo>
                    <a:cubicBezTo>
                      <a:pt x="187" y="101"/>
                      <a:pt x="187" y="101"/>
                      <a:pt x="187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90" y="100"/>
                      <a:pt x="190" y="100"/>
                      <a:pt x="190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2" y="99"/>
                      <a:pt x="192" y="99"/>
                      <a:pt x="192" y="99"/>
                    </a:cubicBezTo>
                    <a:cubicBezTo>
                      <a:pt x="192" y="98"/>
                      <a:pt x="192" y="98"/>
                      <a:pt x="192" y="98"/>
                    </a:cubicBezTo>
                    <a:cubicBezTo>
                      <a:pt x="194" y="98"/>
                      <a:pt x="194" y="98"/>
                      <a:pt x="194" y="98"/>
                    </a:cubicBezTo>
                    <a:cubicBezTo>
                      <a:pt x="197" y="97"/>
                      <a:pt x="197" y="97"/>
                      <a:pt x="197" y="97"/>
                    </a:cubicBezTo>
                    <a:cubicBezTo>
                      <a:pt x="198" y="97"/>
                      <a:pt x="198" y="97"/>
                      <a:pt x="198" y="97"/>
                    </a:cubicBezTo>
                    <a:cubicBezTo>
                      <a:pt x="197" y="98"/>
                      <a:pt x="197" y="98"/>
                      <a:pt x="197" y="98"/>
                    </a:cubicBezTo>
                    <a:cubicBezTo>
                      <a:pt x="197" y="98"/>
                      <a:pt x="197" y="98"/>
                      <a:pt x="197" y="98"/>
                    </a:cubicBezTo>
                    <a:cubicBezTo>
                      <a:pt x="197" y="99"/>
                      <a:pt x="197" y="99"/>
                      <a:pt x="197" y="99"/>
                    </a:cubicBezTo>
                    <a:cubicBezTo>
                      <a:pt x="196" y="101"/>
                      <a:pt x="196" y="101"/>
                      <a:pt x="196" y="101"/>
                    </a:cubicBezTo>
                    <a:cubicBezTo>
                      <a:pt x="196" y="102"/>
                      <a:pt x="196" y="102"/>
                      <a:pt x="196" y="102"/>
                    </a:cubicBezTo>
                    <a:cubicBezTo>
                      <a:pt x="198" y="103"/>
                      <a:pt x="198" y="103"/>
                      <a:pt x="198" y="103"/>
                    </a:cubicBezTo>
                    <a:cubicBezTo>
                      <a:pt x="200" y="103"/>
                      <a:pt x="200" y="103"/>
                      <a:pt x="200" y="103"/>
                    </a:cubicBezTo>
                    <a:cubicBezTo>
                      <a:pt x="198" y="103"/>
                      <a:pt x="198" y="103"/>
                      <a:pt x="198" y="103"/>
                    </a:cubicBezTo>
                    <a:cubicBezTo>
                      <a:pt x="197" y="101"/>
                      <a:pt x="197" y="101"/>
                      <a:pt x="197" y="101"/>
                    </a:cubicBezTo>
                    <a:cubicBezTo>
                      <a:pt x="197" y="101"/>
                      <a:pt x="197" y="101"/>
                      <a:pt x="197" y="101"/>
                    </a:cubicBezTo>
                    <a:cubicBezTo>
                      <a:pt x="198" y="100"/>
                      <a:pt x="198" y="100"/>
                      <a:pt x="198" y="100"/>
                    </a:cubicBezTo>
                    <a:cubicBezTo>
                      <a:pt x="199" y="99"/>
                      <a:pt x="199" y="99"/>
                      <a:pt x="199" y="99"/>
                    </a:cubicBezTo>
                    <a:cubicBezTo>
                      <a:pt x="200" y="97"/>
                      <a:pt x="200" y="97"/>
                      <a:pt x="200" y="97"/>
                    </a:cubicBezTo>
                    <a:cubicBezTo>
                      <a:pt x="199" y="96"/>
                      <a:pt x="199" y="96"/>
                      <a:pt x="199" y="96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197" y="95"/>
                      <a:pt x="197" y="95"/>
                      <a:pt x="197" y="95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5" y="95"/>
                      <a:pt x="195" y="95"/>
                      <a:pt x="195" y="95"/>
                    </a:cubicBezTo>
                    <a:cubicBezTo>
                      <a:pt x="195" y="94"/>
                      <a:pt x="195" y="94"/>
                      <a:pt x="195" y="94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3" y="93"/>
                      <a:pt x="193" y="93"/>
                      <a:pt x="193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1" y="92"/>
                      <a:pt x="191" y="92"/>
                      <a:pt x="191" y="92"/>
                    </a:cubicBezTo>
                    <a:cubicBezTo>
                      <a:pt x="191" y="92"/>
                      <a:pt x="191" y="92"/>
                      <a:pt x="191" y="92"/>
                    </a:cubicBezTo>
                    <a:cubicBezTo>
                      <a:pt x="191" y="91"/>
                      <a:pt x="191" y="91"/>
                      <a:pt x="191" y="91"/>
                    </a:cubicBezTo>
                    <a:cubicBezTo>
                      <a:pt x="192" y="91"/>
                      <a:pt x="192" y="91"/>
                      <a:pt x="192" y="91"/>
                    </a:cubicBezTo>
                    <a:cubicBezTo>
                      <a:pt x="193" y="92"/>
                      <a:pt x="193" y="92"/>
                      <a:pt x="193" y="92"/>
                    </a:cubicBezTo>
                    <a:cubicBezTo>
                      <a:pt x="194" y="92"/>
                      <a:pt x="194" y="92"/>
                      <a:pt x="194" y="92"/>
                    </a:cubicBezTo>
                    <a:cubicBezTo>
                      <a:pt x="195" y="91"/>
                      <a:pt x="195" y="91"/>
                      <a:pt x="195" y="91"/>
                    </a:cubicBezTo>
                    <a:cubicBezTo>
                      <a:pt x="195" y="91"/>
                      <a:pt x="195" y="91"/>
                      <a:pt x="195" y="91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2" y="90"/>
                      <a:pt x="192" y="90"/>
                      <a:pt x="192" y="90"/>
                    </a:cubicBezTo>
                    <a:cubicBezTo>
                      <a:pt x="192" y="90"/>
                      <a:pt x="192" y="90"/>
                      <a:pt x="192" y="90"/>
                    </a:cubicBezTo>
                    <a:cubicBezTo>
                      <a:pt x="191" y="89"/>
                      <a:pt x="191" y="89"/>
                      <a:pt x="191" y="89"/>
                    </a:cubicBezTo>
                    <a:cubicBezTo>
                      <a:pt x="189" y="89"/>
                      <a:pt x="189" y="89"/>
                      <a:pt x="189" y="89"/>
                    </a:cubicBezTo>
                    <a:cubicBezTo>
                      <a:pt x="189" y="89"/>
                      <a:pt x="189" y="89"/>
                      <a:pt x="189" y="89"/>
                    </a:cubicBezTo>
                    <a:cubicBezTo>
                      <a:pt x="188" y="89"/>
                      <a:pt x="188" y="89"/>
                      <a:pt x="188" y="89"/>
                    </a:cubicBezTo>
                    <a:cubicBezTo>
                      <a:pt x="188" y="88"/>
                      <a:pt x="188" y="88"/>
                      <a:pt x="188" y="88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8" y="86"/>
                      <a:pt x="188" y="86"/>
                      <a:pt x="188" y="86"/>
                    </a:cubicBezTo>
                    <a:cubicBezTo>
                      <a:pt x="189" y="87"/>
                      <a:pt x="189" y="87"/>
                      <a:pt x="189" y="87"/>
                    </a:cubicBezTo>
                    <a:cubicBezTo>
                      <a:pt x="190" y="88"/>
                      <a:pt x="190" y="88"/>
                      <a:pt x="190" y="88"/>
                    </a:cubicBezTo>
                    <a:cubicBezTo>
                      <a:pt x="191" y="88"/>
                      <a:pt x="191" y="88"/>
                      <a:pt x="191" y="88"/>
                    </a:cubicBezTo>
                    <a:cubicBezTo>
                      <a:pt x="192" y="89"/>
                      <a:pt x="192" y="89"/>
                      <a:pt x="192" y="89"/>
                    </a:cubicBezTo>
                    <a:cubicBezTo>
                      <a:pt x="192" y="88"/>
                      <a:pt x="192" y="88"/>
                      <a:pt x="192" y="88"/>
                    </a:cubicBezTo>
                    <a:cubicBezTo>
                      <a:pt x="192" y="87"/>
                      <a:pt x="192" y="87"/>
                      <a:pt x="192" y="87"/>
                    </a:cubicBezTo>
                    <a:cubicBezTo>
                      <a:pt x="192" y="87"/>
                      <a:pt x="192" y="87"/>
                      <a:pt x="192" y="87"/>
                    </a:cubicBezTo>
                    <a:cubicBezTo>
                      <a:pt x="193" y="85"/>
                      <a:pt x="193" y="85"/>
                      <a:pt x="193" y="85"/>
                    </a:cubicBezTo>
                    <a:cubicBezTo>
                      <a:pt x="192" y="85"/>
                      <a:pt x="192" y="85"/>
                      <a:pt x="192" y="85"/>
                    </a:cubicBezTo>
                    <a:cubicBezTo>
                      <a:pt x="192" y="84"/>
                      <a:pt x="192" y="84"/>
                      <a:pt x="192" y="84"/>
                    </a:cubicBezTo>
                    <a:cubicBezTo>
                      <a:pt x="193" y="84"/>
                      <a:pt x="193" y="84"/>
                      <a:pt x="193" y="84"/>
                    </a:cubicBezTo>
                    <a:cubicBezTo>
                      <a:pt x="194" y="84"/>
                      <a:pt x="194" y="84"/>
                      <a:pt x="194" y="84"/>
                    </a:cubicBezTo>
                    <a:cubicBezTo>
                      <a:pt x="191" y="83"/>
                      <a:pt x="191" y="83"/>
                      <a:pt x="191" y="83"/>
                    </a:cubicBezTo>
                    <a:cubicBezTo>
                      <a:pt x="191" y="84"/>
                      <a:pt x="191" y="84"/>
                      <a:pt x="191" y="84"/>
                    </a:cubicBezTo>
                    <a:cubicBezTo>
                      <a:pt x="190" y="84"/>
                      <a:pt x="190" y="84"/>
                      <a:pt x="190" y="84"/>
                    </a:cubicBezTo>
                    <a:cubicBezTo>
                      <a:pt x="190" y="83"/>
                      <a:pt x="190" y="83"/>
                      <a:pt x="190" y="83"/>
                    </a:cubicBezTo>
                    <a:cubicBezTo>
                      <a:pt x="191" y="82"/>
                      <a:pt x="191" y="82"/>
                      <a:pt x="191" y="82"/>
                    </a:cubicBezTo>
                    <a:cubicBezTo>
                      <a:pt x="193" y="82"/>
                      <a:pt x="193" y="82"/>
                      <a:pt x="193" y="82"/>
                    </a:cubicBezTo>
                    <a:cubicBezTo>
                      <a:pt x="194" y="82"/>
                      <a:pt x="194" y="82"/>
                      <a:pt x="194" y="82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5" y="80"/>
                      <a:pt x="195" y="80"/>
                      <a:pt x="195" y="80"/>
                    </a:cubicBezTo>
                    <a:cubicBezTo>
                      <a:pt x="195" y="79"/>
                      <a:pt x="195" y="79"/>
                      <a:pt x="195" y="79"/>
                    </a:cubicBezTo>
                    <a:cubicBezTo>
                      <a:pt x="195" y="79"/>
                      <a:pt x="195" y="79"/>
                      <a:pt x="195" y="79"/>
                    </a:cubicBezTo>
                    <a:cubicBezTo>
                      <a:pt x="195" y="79"/>
                      <a:pt x="195" y="79"/>
                      <a:pt x="195" y="79"/>
                    </a:cubicBezTo>
                    <a:cubicBezTo>
                      <a:pt x="196" y="77"/>
                      <a:pt x="196" y="77"/>
                      <a:pt x="196" y="77"/>
                    </a:cubicBezTo>
                    <a:cubicBezTo>
                      <a:pt x="196" y="77"/>
                      <a:pt x="196" y="77"/>
                      <a:pt x="196" y="77"/>
                    </a:cubicBezTo>
                    <a:cubicBezTo>
                      <a:pt x="197" y="78"/>
                      <a:pt x="197" y="78"/>
                      <a:pt x="197" y="78"/>
                    </a:cubicBezTo>
                    <a:cubicBezTo>
                      <a:pt x="197" y="78"/>
                      <a:pt x="197" y="78"/>
                      <a:pt x="197" y="78"/>
                    </a:cubicBezTo>
                    <a:cubicBezTo>
                      <a:pt x="197" y="77"/>
                      <a:pt x="197" y="77"/>
                      <a:pt x="197" y="77"/>
                    </a:cubicBezTo>
                    <a:cubicBezTo>
                      <a:pt x="198" y="77"/>
                      <a:pt x="198" y="77"/>
                      <a:pt x="198" y="77"/>
                    </a:cubicBezTo>
                    <a:cubicBezTo>
                      <a:pt x="197" y="76"/>
                      <a:pt x="197" y="76"/>
                      <a:pt x="197" y="76"/>
                    </a:cubicBezTo>
                    <a:cubicBezTo>
                      <a:pt x="198" y="76"/>
                      <a:pt x="198" y="76"/>
                      <a:pt x="198" y="76"/>
                    </a:cubicBezTo>
                    <a:cubicBezTo>
                      <a:pt x="199" y="75"/>
                      <a:pt x="199" y="75"/>
                      <a:pt x="199" y="75"/>
                    </a:cubicBezTo>
                    <a:cubicBezTo>
                      <a:pt x="199" y="75"/>
                      <a:pt x="199" y="75"/>
                      <a:pt x="199" y="75"/>
                    </a:cubicBezTo>
                    <a:cubicBezTo>
                      <a:pt x="200" y="74"/>
                      <a:pt x="200" y="74"/>
                      <a:pt x="200" y="74"/>
                    </a:cubicBezTo>
                    <a:cubicBezTo>
                      <a:pt x="200" y="74"/>
                      <a:pt x="200" y="74"/>
                      <a:pt x="200" y="74"/>
                    </a:cubicBezTo>
                    <a:cubicBezTo>
                      <a:pt x="201" y="75"/>
                      <a:pt x="201" y="75"/>
                      <a:pt x="201" y="75"/>
                    </a:cubicBezTo>
                    <a:cubicBezTo>
                      <a:pt x="203" y="74"/>
                      <a:pt x="203" y="74"/>
                      <a:pt x="203" y="74"/>
                    </a:cubicBezTo>
                    <a:cubicBezTo>
                      <a:pt x="202" y="74"/>
                      <a:pt x="202" y="74"/>
                      <a:pt x="202" y="74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4" y="73"/>
                      <a:pt x="204" y="73"/>
                      <a:pt x="204" y="73"/>
                    </a:cubicBezTo>
                    <a:cubicBezTo>
                      <a:pt x="206" y="72"/>
                      <a:pt x="206" y="72"/>
                      <a:pt x="206" y="72"/>
                    </a:cubicBezTo>
                    <a:cubicBezTo>
                      <a:pt x="206" y="71"/>
                      <a:pt x="206" y="71"/>
                      <a:pt x="206" y="71"/>
                    </a:cubicBezTo>
                    <a:cubicBezTo>
                      <a:pt x="209" y="70"/>
                      <a:pt x="209" y="70"/>
                      <a:pt x="209" y="70"/>
                    </a:cubicBezTo>
                    <a:cubicBezTo>
                      <a:pt x="209" y="69"/>
                      <a:pt x="209" y="69"/>
                      <a:pt x="209" y="69"/>
                    </a:cubicBezTo>
                    <a:cubicBezTo>
                      <a:pt x="208" y="69"/>
                      <a:pt x="208" y="69"/>
                      <a:pt x="208" y="69"/>
                    </a:cubicBezTo>
                    <a:cubicBezTo>
                      <a:pt x="207" y="70"/>
                      <a:pt x="207" y="70"/>
                      <a:pt x="207" y="70"/>
                    </a:cubicBezTo>
                    <a:cubicBezTo>
                      <a:pt x="206" y="70"/>
                      <a:pt x="206" y="70"/>
                      <a:pt x="206" y="70"/>
                    </a:cubicBezTo>
                    <a:cubicBezTo>
                      <a:pt x="205" y="71"/>
                      <a:pt x="205" y="71"/>
                      <a:pt x="205" y="71"/>
                    </a:cubicBezTo>
                    <a:cubicBezTo>
                      <a:pt x="205" y="70"/>
                      <a:pt x="205" y="70"/>
                      <a:pt x="205" y="70"/>
                    </a:cubicBezTo>
                    <a:cubicBezTo>
                      <a:pt x="205" y="68"/>
                      <a:pt x="205" y="68"/>
                      <a:pt x="205" y="68"/>
                    </a:cubicBezTo>
                    <a:cubicBezTo>
                      <a:pt x="205" y="68"/>
                      <a:pt x="205" y="68"/>
                      <a:pt x="205" y="68"/>
                    </a:cubicBezTo>
                    <a:cubicBezTo>
                      <a:pt x="206" y="67"/>
                      <a:pt x="206" y="67"/>
                      <a:pt x="206" y="67"/>
                    </a:cubicBezTo>
                    <a:cubicBezTo>
                      <a:pt x="206" y="67"/>
                      <a:pt x="206" y="67"/>
                      <a:pt x="206" y="67"/>
                    </a:cubicBezTo>
                    <a:cubicBezTo>
                      <a:pt x="206" y="68"/>
                      <a:pt x="206" y="68"/>
                      <a:pt x="206" y="68"/>
                    </a:cubicBezTo>
                    <a:cubicBezTo>
                      <a:pt x="206" y="68"/>
                      <a:pt x="206" y="68"/>
                      <a:pt x="206" y="68"/>
                    </a:cubicBezTo>
                    <a:cubicBezTo>
                      <a:pt x="207" y="67"/>
                      <a:pt x="207" y="67"/>
                      <a:pt x="207" y="67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7" y="66"/>
                      <a:pt x="207" y="66"/>
                      <a:pt x="207" y="66"/>
                    </a:cubicBezTo>
                    <a:cubicBezTo>
                      <a:pt x="208" y="67"/>
                      <a:pt x="208" y="67"/>
                      <a:pt x="208" y="67"/>
                    </a:cubicBezTo>
                    <a:cubicBezTo>
                      <a:pt x="209" y="67"/>
                      <a:pt x="209" y="67"/>
                      <a:pt x="209" y="67"/>
                    </a:cubicBezTo>
                    <a:cubicBezTo>
                      <a:pt x="210" y="66"/>
                      <a:pt x="210" y="66"/>
                      <a:pt x="210" y="66"/>
                    </a:cubicBezTo>
                    <a:cubicBezTo>
                      <a:pt x="211" y="66"/>
                      <a:pt x="211" y="66"/>
                      <a:pt x="211" y="66"/>
                    </a:cubicBezTo>
                    <a:cubicBezTo>
                      <a:pt x="214" y="65"/>
                      <a:pt x="214" y="65"/>
                      <a:pt x="214" y="65"/>
                    </a:cubicBezTo>
                    <a:cubicBezTo>
                      <a:pt x="215" y="65"/>
                      <a:pt x="215" y="65"/>
                      <a:pt x="215" y="65"/>
                    </a:cubicBezTo>
                    <a:cubicBezTo>
                      <a:pt x="215" y="66"/>
                      <a:pt x="215" y="66"/>
                      <a:pt x="215" y="66"/>
                    </a:cubicBezTo>
                    <a:cubicBezTo>
                      <a:pt x="214" y="68"/>
                      <a:pt x="214" y="68"/>
                      <a:pt x="214" y="68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5" y="69"/>
                      <a:pt x="215" y="69"/>
                      <a:pt x="215" y="69"/>
                    </a:cubicBezTo>
                    <a:cubicBezTo>
                      <a:pt x="216" y="68"/>
                      <a:pt x="216" y="68"/>
                      <a:pt x="216" y="68"/>
                    </a:cubicBezTo>
                    <a:cubicBezTo>
                      <a:pt x="216" y="67"/>
                      <a:pt x="216" y="67"/>
                      <a:pt x="216" y="67"/>
                    </a:cubicBezTo>
                    <a:cubicBezTo>
                      <a:pt x="216" y="66"/>
                      <a:pt x="216" y="66"/>
                      <a:pt x="216" y="66"/>
                    </a:cubicBezTo>
                    <a:cubicBezTo>
                      <a:pt x="216" y="66"/>
                      <a:pt x="216" y="66"/>
                      <a:pt x="216" y="66"/>
                    </a:cubicBezTo>
                    <a:cubicBezTo>
                      <a:pt x="217" y="66"/>
                      <a:pt x="217" y="66"/>
                      <a:pt x="217" y="66"/>
                    </a:cubicBezTo>
                    <a:cubicBezTo>
                      <a:pt x="217" y="68"/>
                      <a:pt x="217" y="68"/>
                      <a:pt x="217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9" y="67"/>
                      <a:pt x="219" y="67"/>
                      <a:pt x="219" y="67"/>
                    </a:cubicBezTo>
                    <a:cubicBezTo>
                      <a:pt x="218" y="66"/>
                      <a:pt x="218" y="66"/>
                      <a:pt x="218" y="66"/>
                    </a:cubicBezTo>
                    <a:cubicBezTo>
                      <a:pt x="219" y="65"/>
                      <a:pt x="219" y="65"/>
                      <a:pt x="219" y="65"/>
                    </a:cubicBezTo>
                    <a:cubicBezTo>
                      <a:pt x="219" y="66"/>
                      <a:pt x="219" y="66"/>
                      <a:pt x="219" y="66"/>
                    </a:cubicBezTo>
                    <a:cubicBezTo>
                      <a:pt x="219" y="66"/>
                      <a:pt x="219" y="66"/>
                      <a:pt x="219" y="66"/>
                    </a:cubicBezTo>
                    <a:cubicBezTo>
                      <a:pt x="221" y="66"/>
                      <a:pt x="221" y="66"/>
                      <a:pt x="221" y="66"/>
                    </a:cubicBezTo>
                    <a:cubicBezTo>
                      <a:pt x="221" y="65"/>
                      <a:pt x="221" y="65"/>
                      <a:pt x="221" y="65"/>
                    </a:cubicBezTo>
                    <a:cubicBezTo>
                      <a:pt x="220" y="64"/>
                      <a:pt x="220" y="64"/>
                      <a:pt x="220" y="64"/>
                    </a:cubicBezTo>
                    <a:cubicBezTo>
                      <a:pt x="221" y="64"/>
                      <a:pt x="221" y="64"/>
                      <a:pt x="221" y="64"/>
                    </a:cubicBezTo>
                    <a:cubicBezTo>
                      <a:pt x="222" y="64"/>
                      <a:pt x="222" y="64"/>
                      <a:pt x="222" y="64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2" y="63"/>
                      <a:pt x="222" y="63"/>
                      <a:pt x="222" y="63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3"/>
                      <a:pt x="225" y="63"/>
                      <a:pt x="225" y="63"/>
                    </a:cubicBezTo>
                    <a:cubicBezTo>
                      <a:pt x="225" y="63"/>
                      <a:pt x="225" y="63"/>
                      <a:pt x="225" y="63"/>
                    </a:cubicBezTo>
                    <a:cubicBezTo>
                      <a:pt x="227" y="63"/>
                      <a:pt x="227" y="63"/>
                      <a:pt x="227" y="63"/>
                    </a:cubicBezTo>
                    <a:cubicBezTo>
                      <a:pt x="227" y="64"/>
                      <a:pt x="227" y="64"/>
                      <a:pt x="227" y="64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8" y="66"/>
                      <a:pt x="228" y="66"/>
                      <a:pt x="228" y="66"/>
                    </a:cubicBezTo>
                    <a:cubicBezTo>
                      <a:pt x="229" y="64"/>
                      <a:pt x="229" y="64"/>
                      <a:pt x="229" y="64"/>
                    </a:cubicBezTo>
                    <a:cubicBezTo>
                      <a:pt x="228" y="63"/>
                      <a:pt x="228" y="63"/>
                      <a:pt x="228" y="63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5" y="61"/>
                      <a:pt x="225" y="61"/>
                      <a:pt x="225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3" y="61"/>
                      <a:pt x="223" y="61"/>
                      <a:pt x="223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0"/>
                      <a:pt x="222" y="60"/>
                      <a:pt x="222" y="60"/>
                    </a:cubicBezTo>
                    <a:cubicBezTo>
                      <a:pt x="221" y="60"/>
                      <a:pt x="221" y="60"/>
                      <a:pt x="221" y="60"/>
                    </a:cubicBezTo>
                    <a:cubicBezTo>
                      <a:pt x="222" y="59"/>
                      <a:pt x="222" y="59"/>
                      <a:pt x="222" y="59"/>
                    </a:cubicBezTo>
                    <a:cubicBezTo>
                      <a:pt x="224" y="59"/>
                      <a:pt x="224" y="59"/>
                      <a:pt x="224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7" y="58"/>
                      <a:pt x="227" y="58"/>
                      <a:pt x="227" y="58"/>
                    </a:cubicBezTo>
                    <a:cubicBezTo>
                      <a:pt x="228" y="59"/>
                      <a:pt x="228" y="59"/>
                      <a:pt x="228" y="59"/>
                    </a:cubicBezTo>
                    <a:cubicBezTo>
                      <a:pt x="230" y="58"/>
                      <a:pt x="230" y="58"/>
                      <a:pt x="230" y="58"/>
                    </a:cubicBezTo>
                    <a:cubicBezTo>
                      <a:pt x="231" y="59"/>
                      <a:pt x="231" y="59"/>
                      <a:pt x="231" y="59"/>
                    </a:cubicBezTo>
                    <a:cubicBezTo>
                      <a:pt x="232" y="58"/>
                      <a:pt x="232" y="58"/>
                      <a:pt x="232" y="58"/>
                    </a:cubicBezTo>
                    <a:cubicBezTo>
                      <a:pt x="233" y="59"/>
                      <a:pt x="233" y="59"/>
                      <a:pt x="233" y="59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3" y="58"/>
                      <a:pt x="233" y="58"/>
                      <a:pt x="233" y="58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0" y="57"/>
                      <a:pt x="230" y="57"/>
                      <a:pt x="230" y="57"/>
                    </a:cubicBezTo>
                    <a:cubicBezTo>
                      <a:pt x="229" y="57"/>
                      <a:pt x="229" y="57"/>
                      <a:pt x="229" y="57"/>
                    </a:cubicBezTo>
                    <a:cubicBezTo>
                      <a:pt x="227" y="57"/>
                      <a:pt x="227" y="57"/>
                      <a:pt x="227" y="57"/>
                    </a:cubicBezTo>
                    <a:cubicBezTo>
                      <a:pt x="227" y="57"/>
                      <a:pt x="227" y="57"/>
                      <a:pt x="227" y="57"/>
                    </a:cubicBezTo>
                    <a:cubicBezTo>
                      <a:pt x="227" y="55"/>
                      <a:pt x="227" y="55"/>
                      <a:pt x="227" y="55"/>
                    </a:cubicBezTo>
                    <a:cubicBezTo>
                      <a:pt x="228" y="55"/>
                      <a:pt x="228" y="55"/>
                      <a:pt x="228" y="55"/>
                    </a:cubicBezTo>
                    <a:cubicBezTo>
                      <a:pt x="227" y="54"/>
                      <a:pt x="227" y="54"/>
                      <a:pt x="227" y="54"/>
                    </a:cubicBezTo>
                    <a:cubicBezTo>
                      <a:pt x="226" y="53"/>
                      <a:pt x="226" y="53"/>
                      <a:pt x="226" y="53"/>
                    </a:cubicBezTo>
                    <a:cubicBezTo>
                      <a:pt x="225" y="53"/>
                      <a:pt x="225" y="53"/>
                      <a:pt x="225" y="53"/>
                    </a:cubicBezTo>
                    <a:cubicBezTo>
                      <a:pt x="224" y="52"/>
                      <a:pt x="224" y="52"/>
                      <a:pt x="224" y="52"/>
                    </a:cubicBezTo>
                    <a:cubicBezTo>
                      <a:pt x="224" y="51"/>
                      <a:pt x="224" y="51"/>
                      <a:pt x="224" y="51"/>
                    </a:cubicBezTo>
                    <a:cubicBezTo>
                      <a:pt x="225" y="51"/>
                      <a:pt x="225" y="51"/>
                      <a:pt x="225" y="51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4" y="49"/>
                      <a:pt x="224" y="49"/>
                      <a:pt x="224" y="49"/>
                    </a:cubicBezTo>
                    <a:cubicBezTo>
                      <a:pt x="224" y="45"/>
                      <a:pt x="224" y="45"/>
                      <a:pt x="224" y="45"/>
                    </a:cubicBezTo>
                    <a:cubicBezTo>
                      <a:pt x="225" y="44"/>
                      <a:pt x="225" y="44"/>
                      <a:pt x="225" y="44"/>
                    </a:cubicBezTo>
                    <a:cubicBezTo>
                      <a:pt x="224" y="43"/>
                      <a:pt x="224" y="43"/>
                      <a:pt x="224" y="43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1"/>
                      <a:pt x="226" y="41"/>
                      <a:pt x="226" y="41"/>
                    </a:cubicBezTo>
                    <a:cubicBezTo>
                      <a:pt x="225" y="40"/>
                      <a:pt x="225" y="40"/>
                      <a:pt x="225" y="40"/>
                    </a:cubicBezTo>
                    <a:cubicBezTo>
                      <a:pt x="226" y="40"/>
                      <a:pt x="226" y="40"/>
                      <a:pt x="226" y="40"/>
                    </a:cubicBezTo>
                    <a:cubicBezTo>
                      <a:pt x="226" y="39"/>
                      <a:pt x="226" y="39"/>
                      <a:pt x="226" y="39"/>
                    </a:cubicBezTo>
                    <a:cubicBezTo>
                      <a:pt x="227" y="38"/>
                      <a:pt x="227" y="38"/>
                      <a:pt x="227" y="38"/>
                    </a:cubicBezTo>
                    <a:cubicBezTo>
                      <a:pt x="228" y="38"/>
                      <a:pt x="228" y="38"/>
                      <a:pt x="228" y="38"/>
                    </a:cubicBezTo>
                    <a:cubicBezTo>
                      <a:pt x="229" y="39"/>
                      <a:pt x="229" y="39"/>
                      <a:pt x="229" y="39"/>
                    </a:cubicBezTo>
                    <a:cubicBezTo>
                      <a:pt x="230" y="38"/>
                      <a:pt x="230" y="38"/>
                      <a:pt x="230" y="38"/>
                    </a:cubicBezTo>
                    <a:cubicBezTo>
                      <a:pt x="231" y="38"/>
                      <a:pt x="231" y="38"/>
                      <a:pt x="231" y="38"/>
                    </a:cubicBezTo>
                    <a:cubicBezTo>
                      <a:pt x="231" y="40"/>
                      <a:pt x="231" y="40"/>
                      <a:pt x="231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6" y="41"/>
                      <a:pt x="236" y="41"/>
                      <a:pt x="236" y="41"/>
                    </a:cubicBezTo>
                    <a:cubicBezTo>
                      <a:pt x="236" y="41"/>
                      <a:pt x="236" y="41"/>
                      <a:pt x="236" y="41"/>
                    </a:cubicBezTo>
                    <a:cubicBezTo>
                      <a:pt x="236" y="42"/>
                      <a:pt x="236" y="42"/>
                      <a:pt x="236" y="42"/>
                    </a:cubicBezTo>
                    <a:cubicBezTo>
                      <a:pt x="235" y="42"/>
                      <a:pt x="235" y="42"/>
                      <a:pt x="235" y="42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4"/>
                      <a:pt x="235" y="44"/>
                      <a:pt x="235" y="44"/>
                    </a:cubicBezTo>
                    <a:cubicBezTo>
                      <a:pt x="234" y="45"/>
                      <a:pt x="234" y="45"/>
                      <a:pt x="234" y="45"/>
                    </a:cubicBezTo>
                    <a:cubicBezTo>
                      <a:pt x="233" y="45"/>
                      <a:pt x="233" y="45"/>
                      <a:pt x="233" y="45"/>
                    </a:cubicBezTo>
                    <a:cubicBezTo>
                      <a:pt x="232" y="47"/>
                      <a:pt x="232" y="47"/>
                      <a:pt x="232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5" y="46"/>
                      <a:pt x="235" y="46"/>
                      <a:pt x="235" y="46"/>
                    </a:cubicBezTo>
                    <a:cubicBezTo>
                      <a:pt x="237" y="44"/>
                      <a:pt x="237" y="44"/>
                      <a:pt x="237" y="44"/>
                    </a:cubicBezTo>
                    <a:cubicBezTo>
                      <a:pt x="238" y="44"/>
                      <a:pt x="238" y="44"/>
                      <a:pt x="238" y="44"/>
                    </a:cubicBezTo>
                    <a:cubicBezTo>
                      <a:pt x="238" y="45"/>
                      <a:pt x="238" y="45"/>
                      <a:pt x="238" y="45"/>
                    </a:cubicBezTo>
                    <a:cubicBezTo>
                      <a:pt x="237" y="45"/>
                      <a:pt x="237" y="45"/>
                      <a:pt x="237" y="45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9" y="45"/>
                      <a:pt x="239" y="45"/>
                      <a:pt x="239" y="45"/>
                    </a:cubicBezTo>
                    <a:cubicBezTo>
                      <a:pt x="240" y="44"/>
                      <a:pt x="240" y="44"/>
                      <a:pt x="240" y="44"/>
                    </a:cubicBezTo>
                    <a:cubicBezTo>
                      <a:pt x="240" y="45"/>
                      <a:pt x="240" y="45"/>
                      <a:pt x="240" y="45"/>
                    </a:cubicBezTo>
                    <a:cubicBezTo>
                      <a:pt x="241" y="45"/>
                      <a:pt x="241" y="45"/>
                      <a:pt x="241" y="45"/>
                    </a:cubicBezTo>
                    <a:cubicBezTo>
                      <a:pt x="242" y="44"/>
                      <a:pt x="242" y="44"/>
                      <a:pt x="242" y="44"/>
                    </a:cubicBezTo>
                    <a:cubicBezTo>
                      <a:pt x="242" y="44"/>
                      <a:pt x="242" y="44"/>
                      <a:pt x="242" y="44"/>
                    </a:cubicBezTo>
                    <a:cubicBezTo>
                      <a:pt x="243" y="44"/>
                      <a:pt x="243" y="44"/>
                      <a:pt x="243" y="44"/>
                    </a:cubicBezTo>
                    <a:cubicBezTo>
                      <a:pt x="244" y="44"/>
                      <a:pt x="244" y="44"/>
                      <a:pt x="244" y="44"/>
                    </a:cubicBezTo>
                    <a:cubicBezTo>
                      <a:pt x="245" y="45"/>
                      <a:pt x="245" y="45"/>
                      <a:pt x="245" y="45"/>
                    </a:cubicBezTo>
                    <a:cubicBezTo>
                      <a:pt x="245" y="46"/>
                      <a:pt x="245" y="46"/>
                      <a:pt x="245" y="46"/>
                    </a:cubicBezTo>
                    <a:cubicBezTo>
                      <a:pt x="245" y="47"/>
                      <a:pt x="245" y="47"/>
                      <a:pt x="245" y="47"/>
                    </a:cubicBezTo>
                    <a:cubicBezTo>
                      <a:pt x="245" y="48"/>
                      <a:pt x="245" y="48"/>
                      <a:pt x="245" y="48"/>
                    </a:cubicBezTo>
                    <a:cubicBezTo>
                      <a:pt x="245" y="48"/>
                      <a:pt x="245" y="48"/>
                      <a:pt x="245" y="48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6" y="51"/>
                      <a:pt x="246" y="51"/>
                      <a:pt x="246" y="51"/>
                    </a:cubicBezTo>
                    <a:cubicBezTo>
                      <a:pt x="245" y="52"/>
                      <a:pt x="245" y="52"/>
                      <a:pt x="245" y="52"/>
                    </a:cubicBezTo>
                    <a:cubicBezTo>
                      <a:pt x="245" y="53"/>
                      <a:pt x="245" y="53"/>
                      <a:pt x="245" y="53"/>
                    </a:cubicBezTo>
                    <a:cubicBezTo>
                      <a:pt x="244" y="53"/>
                      <a:pt x="244" y="53"/>
                      <a:pt x="244" y="53"/>
                    </a:cubicBezTo>
                    <a:cubicBezTo>
                      <a:pt x="245" y="53"/>
                      <a:pt x="245" y="53"/>
                      <a:pt x="245" y="53"/>
                    </a:cubicBezTo>
                    <a:cubicBezTo>
                      <a:pt x="246" y="53"/>
                      <a:pt x="246" y="53"/>
                      <a:pt x="246" y="53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9" y="52"/>
                      <a:pt x="249" y="52"/>
                      <a:pt x="249" y="52"/>
                    </a:cubicBezTo>
                    <a:cubicBezTo>
                      <a:pt x="250" y="51"/>
                      <a:pt x="250" y="51"/>
                      <a:pt x="250" y="51"/>
                    </a:cubicBezTo>
                    <a:cubicBezTo>
                      <a:pt x="249" y="49"/>
                      <a:pt x="249" y="49"/>
                      <a:pt x="249" y="49"/>
                    </a:cubicBezTo>
                    <a:cubicBezTo>
                      <a:pt x="249" y="48"/>
                      <a:pt x="249" y="48"/>
                      <a:pt x="249" y="48"/>
                    </a:cubicBezTo>
                    <a:cubicBezTo>
                      <a:pt x="248" y="48"/>
                      <a:pt x="248" y="48"/>
                      <a:pt x="248" y="48"/>
                    </a:cubicBezTo>
                    <a:cubicBezTo>
                      <a:pt x="248" y="48"/>
                      <a:pt x="248" y="48"/>
                      <a:pt x="248" y="48"/>
                    </a:cubicBezTo>
                    <a:cubicBezTo>
                      <a:pt x="248" y="47"/>
                      <a:pt x="248" y="47"/>
                      <a:pt x="248" y="47"/>
                    </a:cubicBezTo>
                    <a:cubicBezTo>
                      <a:pt x="248" y="47"/>
                      <a:pt x="248" y="47"/>
                      <a:pt x="248" y="47"/>
                    </a:cubicBezTo>
                    <a:cubicBezTo>
                      <a:pt x="249" y="47"/>
                      <a:pt x="249" y="47"/>
                      <a:pt x="249" y="47"/>
                    </a:cubicBezTo>
                    <a:cubicBezTo>
                      <a:pt x="249" y="47"/>
                      <a:pt x="249" y="47"/>
                      <a:pt x="249" y="47"/>
                    </a:cubicBezTo>
                    <a:cubicBezTo>
                      <a:pt x="250" y="47"/>
                      <a:pt x="250" y="47"/>
                      <a:pt x="250" y="47"/>
                    </a:cubicBezTo>
                    <a:cubicBezTo>
                      <a:pt x="252" y="46"/>
                      <a:pt x="252" y="46"/>
                      <a:pt x="252" y="46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4"/>
                      <a:pt x="255" y="44"/>
                      <a:pt x="255" y="44"/>
                    </a:cubicBezTo>
                    <a:cubicBezTo>
                      <a:pt x="256" y="44"/>
                      <a:pt x="256" y="44"/>
                      <a:pt x="256" y="44"/>
                    </a:cubicBezTo>
                    <a:cubicBezTo>
                      <a:pt x="256" y="44"/>
                      <a:pt x="256" y="44"/>
                      <a:pt x="256" y="44"/>
                    </a:cubicBezTo>
                    <a:cubicBezTo>
                      <a:pt x="257" y="43"/>
                      <a:pt x="257" y="43"/>
                      <a:pt x="257" y="43"/>
                    </a:cubicBezTo>
                    <a:cubicBezTo>
                      <a:pt x="258" y="43"/>
                      <a:pt x="258" y="43"/>
                      <a:pt x="258" y="43"/>
                    </a:cubicBezTo>
                    <a:cubicBezTo>
                      <a:pt x="258" y="43"/>
                      <a:pt x="258" y="43"/>
                      <a:pt x="258" y="43"/>
                    </a:cubicBezTo>
                    <a:cubicBezTo>
                      <a:pt x="259" y="43"/>
                      <a:pt x="259" y="43"/>
                      <a:pt x="259" y="43"/>
                    </a:cubicBezTo>
                    <a:cubicBezTo>
                      <a:pt x="259" y="44"/>
                      <a:pt x="259" y="44"/>
                      <a:pt x="259" y="44"/>
                    </a:cubicBezTo>
                    <a:cubicBezTo>
                      <a:pt x="259" y="44"/>
                      <a:pt x="259" y="44"/>
                      <a:pt x="259" y="44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61" y="45"/>
                      <a:pt x="261" y="45"/>
                      <a:pt x="261" y="45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63" y="45"/>
                      <a:pt x="263" y="45"/>
                      <a:pt x="263" y="45"/>
                    </a:cubicBezTo>
                    <a:cubicBezTo>
                      <a:pt x="266" y="47"/>
                      <a:pt x="266" y="47"/>
                      <a:pt x="266" y="47"/>
                    </a:cubicBezTo>
                    <a:cubicBezTo>
                      <a:pt x="267" y="47"/>
                      <a:pt x="267" y="47"/>
                      <a:pt x="267" y="47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9"/>
                      <a:pt x="268" y="49"/>
                      <a:pt x="268" y="49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69" y="49"/>
                      <a:pt x="269" y="49"/>
                      <a:pt x="269" y="49"/>
                    </a:cubicBezTo>
                    <a:cubicBezTo>
                      <a:pt x="269" y="48"/>
                      <a:pt x="269" y="48"/>
                      <a:pt x="269" y="48"/>
                    </a:cubicBezTo>
                    <a:cubicBezTo>
                      <a:pt x="270" y="47"/>
                      <a:pt x="270" y="47"/>
                      <a:pt x="270" y="47"/>
                    </a:cubicBezTo>
                    <a:cubicBezTo>
                      <a:pt x="270" y="47"/>
                      <a:pt x="270" y="47"/>
                      <a:pt x="270" y="47"/>
                    </a:cubicBezTo>
                    <a:cubicBezTo>
                      <a:pt x="271" y="48"/>
                      <a:pt x="271" y="48"/>
                      <a:pt x="271" y="48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3" y="51"/>
                      <a:pt x="273" y="51"/>
                      <a:pt x="273" y="51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4" y="51"/>
                      <a:pt x="274" y="51"/>
                      <a:pt x="274" y="51"/>
                    </a:cubicBezTo>
                    <a:cubicBezTo>
                      <a:pt x="275" y="51"/>
                      <a:pt x="275" y="51"/>
                      <a:pt x="275" y="51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6" y="52"/>
                      <a:pt x="276" y="52"/>
                      <a:pt x="276" y="52"/>
                    </a:cubicBezTo>
                    <a:cubicBezTo>
                      <a:pt x="276" y="53"/>
                      <a:pt x="276" y="53"/>
                      <a:pt x="276" y="53"/>
                    </a:cubicBezTo>
                    <a:cubicBezTo>
                      <a:pt x="277" y="54"/>
                      <a:pt x="277" y="54"/>
                      <a:pt x="277" y="54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6" y="55"/>
                      <a:pt x="276" y="55"/>
                      <a:pt x="276" y="55"/>
                    </a:cubicBezTo>
                    <a:cubicBezTo>
                      <a:pt x="276" y="54"/>
                      <a:pt x="276" y="54"/>
                      <a:pt x="276" y="54"/>
                    </a:cubicBezTo>
                    <a:cubicBezTo>
                      <a:pt x="276" y="54"/>
                      <a:pt x="276" y="54"/>
                      <a:pt x="276" y="54"/>
                    </a:cubicBezTo>
                    <a:cubicBezTo>
                      <a:pt x="275" y="54"/>
                      <a:pt x="275" y="54"/>
                      <a:pt x="275" y="54"/>
                    </a:cubicBezTo>
                    <a:cubicBezTo>
                      <a:pt x="275" y="54"/>
                      <a:pt x="275" y="54"/>
                      <a:pt x="275" y="54"/>
                    </a:cubicBezTo>
                    <a:cubicBezTo>
                      <a:pt x="274" y="54"/>
                      <a:pt x="274" y="54"/>
                      <a:pt x="274" y="54"/>
                    </a:cubicBezTo>
                    <a:cubicBezTo>
                      <a:pt x="273" y="53"/>
                      <a:pt x="273" y="53"/>
                      <a:pt x="273" y="53"/>
                    </a:cubicBezTo>
                    <a:cubicBezTo>
                      <a:pt x="271" y="53"/>
                      <a:pt x="271" y="53"/>
                      <a:pt x="271" y="53"/>
                    </a:cubicBezTo>
                    <a:cubicBezTo>
                      <a:pt x="271" y="53"/>
                      <a:pt x="271" y="53"/>
                      <a:pt x="271" y="53"/>
                    </a:cubicBezTo>
                    <a:cubicBezTo>
                      <a:pt x="272" y="54"/>
                      <a:pt x="272" y="54"/>
                      <a:pt x="272" y="54"/>
                    </a:cubicBezTo>
                    <a:cubicBezTo>
                      <a:pt x="273" y="54"/>
                      <a:pt x="273" y="54"/>
                      <a:pt x="273" y="54"/>
                    </a:cubicBezTo>
                    <a:cubicBezTo>
                      <a:pt x="273" y="55"/>
                      <a:pt x="273" y="55"/>
                      <a:pt x="273" y="55"/>
                    </a:cubicBezTo>
                    <a:cubicBezTo>
                      <a:pt x="273" y="55"/>
                      <a:pt x="273" y="55"/>
                      <a:pt x="273" y="55"/>
                    </a:cubicBezTo>
                    <a:cubicBezTo>
                      <a:pt x="274" y="56"/>
                      <a:pt x="274" y="56"/>
                      <a:pt x="274" y="56"/>
                    </a:cubicBezTo>
                    <a:cubicBezTo>
                      <a:pt x="274" y="56"/>
                      <a:pt x="274" y="56"/>
                      <a:pt x="274" y="56"/>
                    </a:cubicBezTo>
                    <a:cubicBezTo>
                      <a:pt x="275" y="56"/>
                      <a:pt x="275" y="56"/>
                      <a:pt x="275" y="56"/>
                    </a:cubicBezTo>
                    <a:cubicBezTo>
                      <a:pt x="275" y="55"/>
                      <a:pt x="275" y="55"/>
                      <a:pt x="275" y="55"/>
                    </a:cubicBezTo>
                    <a:cubicBezTo>
                      <a:pt x="276" y="55"/>
                      <a:pt x="276" y="55"/>
                      <a:pt x="276" y="55"/>
                    </a:cubicBezTo>
                    <a:cubicBezTo>
                      <a:pt x="276" y="56"/>
                      <a:pt x="276" y="56"/>
                      <a:pt x="276" y="56"/>
                    </a:cubicBezTo>
                    <a:cubicBezTo>
                      <a:pt x="277" y="56"/>
                      <a:pt x="277" y="56"/>
                      <a:pt x="277" y="56"/>
                    </a:cubicBezTo>
                    <a:cubicBezTo>
                      <a:pt x="277" y="56"/>
                      <a:pt x="277" y="56"/>
                      <a:pt x="277" y="56"/>
                    </a:cubicBezTo>
                    <a:cubicBezTo>
                      <a:pt x="278" y="56"/>
                      <a:pt x="278" y="56"/>
                      <a:pt x="278" y="56"/>
                    </a:cubicBezTo>
                    <a:cubicBezTo>
                      <a:pt x="278" y="56"/>
                      <a:pt x="278" y="56"/>
                      <a:pt x="278" y="56"/>
                    </a:cubicBezTo>
                    <a:cubicBezTo>
                      <a:pt x="278" y="57"/>
                      <a:pt x="278" y="57"/>
                      <a:pt x="278" y="57"/>
                    </a:cubicBezTo>
                    <a:cubicBezTo>
                      <a:pt x="278" y="58"/>
                      <a:pt x="278" y="58"/>
                      <a:pt x="278" y="58"/>
                    </a:cubicBezTo>
                    <a:cubicBezTo>
                      <a:pt x="279" y="60"/>
                      <a:pt x="279" y="60"/>
                      <a:pt x="279" y="60"/>
                    </a:cubicBezTo>
                    <a:cubicBezTo>
                      <a:pt x="279" y="61"/>
                      <a:pt x="279" y="61"/>
                      <a:pt x="279" y="61"/>
                    </a:cubicBezTo>
                    <a:cubicBezTo>
                      <a:pt x="278" y="63"/>
                      <a:pt x="278" y="63"/>
                      <a:pt x="278" y="63"/>
                    </a:cubicBezTo>
                    <a:cubicBezTo>
                      <a:pt x="278" y="63"/>
                      <a:pt x="278" y="63"/>
                      <a:pt x="278" y="63"/>
                    </a:cubicBezTo>
                    <a:cubicBezTo>
                      <a:pt x="277" y="64"/>
                      <a:pt x="277" y="64"/>
                      <a:pt x="277" y="64"/>
                    </a:cubicBezTo>
                    <a:cubicBezTo>
                      <a:pt x="278" y="64"/>
                      <a:pt x="278" y="64"/>
                      <a:pt x="278" y="64"/>
                    </a:cubicBezTo>
                    <a:cubicBezTo>
                      <a:pt x="277" y="65"/>
                      <a:pt x="277" y="65"/>
                      <a:pt x="277" y="65"/>
                    </a:cubicBezTo>
                    <a:cubicBezTo>
                      <a:pt x="277" y="66"/>
                      <a:pt x="277" y="66"/>
                      <a:pt x="277" y="66"/>
                    </a:cubicBezTo>
                    <a:cubicBezTo>
                      <a:pt x="277" y="66"/>
                      <a:pt x="277" y="66"/>
                      <a:pt x="277" y="66"/>
                    </a:cubicBezTo>
                    <a:cubicBezTo>
                      <a:pt x="278" y="67"/>
                      <a:pt x="278" y="67"/>
                      <a:pt x="278" y="67"/>
                    </a:cubicBezTo>
                    <a:cubicBezTo>
                      <a:pt x="276" y="68"/>
                      <a:pt x="276" y="68"/>
                      <a:pt x="276" y="68"/>
                    </a:cubicBezTo>
                    <a:cubicBezTo>
                      <a:pt x="276" y="69"/>
                      <a:pt x="276" y="69"/>
                      <a:pt x="276" y="69"/>
                    </a:cubicBezTo>
                    <a:cubicBezTo>
                      <a:pt x="276" y="69"/>
                      <a:pt x="276" y="69"/>
                      <a:pt x="276" y="69"/>
                    </a:cubicBezTo>
                    <a:cubicBezTo>
                      <a:pt x="275" y="70"/>
                      <a:pt x="275" y="70"/>
                      <a:pt x="275" y="70"/>
                    </a:cubicBezTo>
                    <a:cubicBezTo>
                      <a:pt x="275" y="71"/>
                      <a:pt x="275" y="71"/>
                      <a:pt x="275" y="71"/>
                    </a:cubicBezTo>
                    <a:cubicBezTo>
                      <a:pt x="275" y="71"/>
                      <a:pt x="275" y="71"/>
                      <a:pt x="275" y="71"/>
                    </a:cubicBezTo>
                    <a:cubicBezTo>
                      <a:pt x="275" y="72"/>
                      <a:pt x="275" y="72"/>
                      <a:pt x="275" y="72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3" y="74"/>
                      <a:pt x="273" y="74"/>
                      <a:pt x="273" y="74"/>
                    </a:cubicBezTo>
                    <a:cubicBezTo>
                      <a:pt x="272" y="74"/>
                      <a:pt x="272" y="74"/>
                      <a:pt x="272" y="74"/>
                    </a:cubicBezTo>
                    <a:cubicBezTo>
                      <a:pt x="273" y="74"/>
                      <a:pt x="273" y="74"/>
                      <a:pt x="273" y="74"/>
                    </a:cubicBezTo>
                    <a:cubicBezTo>
                      <a:pt x="274" y="74"/>
                      <a:pt x="274" y="74"/>
                      <a:pt x="274" y="74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5" y="74"/>
                      <a:pt x="275" y="74"/>
                      <a:pt x="275" y="74"/>
                    </a:cubicBezTo>
                    <a:cubicBezTo>
                      <a:pt x="274" y="76"/>
                      <a:pt x="274" y="76"/>
                      <a:pt x="274" y="76"/>
                    </a:cubicBezTo>
                    <a:cubicBezTo>
                      <a:pt x="273" y="77"/>
                      <a:pt x="273" y="77"/>
                      <a:pt x="273" y="77"/>
                    </a:cubicBezTo>
                    <a:cubicBezTo>
                      <a:pt x="273" y="79"/>
                      <a:pt x="273" y="79"/>
                      <a:pt x="273" y="79"/>
                    </a:cubicBezTo>
                    <a:cubicBezTo>
                      <a:pt x="273" y="80"/>
                      <a:pt x="273" y="80"/>
                      <a:pt x="273" y="80"/>
                    </a:cubicBezTo>
                    <a:cubicBezTo>
                      <a:pt x="274" y="81"/>
                      <a:pt x="274" y="81"/>
                      <a:pt x="274" y="81"/>
                    </a:cubicBezTo>
                    <a:cubicBezTo>
                      <a:pt x="273" y="82"/>
                      <a:pt x="273" y="82"/>
                      <a:pt x="273" y="82"/>
                    </a:cubicBezTo>
                    <a:cubicBezTo>
                      <a:pt x="271" y="83"/>
                      <a:pt x="271" y="83"/>
                      <a:pt x="271" y="83"/>
                    </a:cubicBezTo>
                    <a:cubicBezTo>
                      <a:pt x="271" y="83"/>
                      <a:pt x="271" y="83"/>
                      <a:pt x="271" y="83"/>
                    </a:cubicBezTo>
                    <a:cubicBezTo>
                      <a:pt x="270" y="83"/>
                      <a:pt x="270" y="83"/>
                      <a:pt x="270" y="83"/>
                    </a:cubicBezTo>
                    <a:cubicBezTo>
                      <a:pt x="270" y="83"/>
                      <a:pt x="270" y="83"/>
                      <a:pt x="270" y="83"/>
                    </a:cubicBezTo>
                    <a:cubicBezTo>
                      <a:pt x="270" y="84"/>
                      <a:pt x="270" y="84"/>
                      <a:pt x="270" y="84"/>
                    </a:cubicBezTo>
                    <a:cubicBezTo>
                      <a:pt x="271" y="86"/>
                      <a:pt x="271" y="86"/>
                      <a:pt x="271" y="86"/>
                    </a:cubicBezTo>
                    <a:cubicBezTo>
                      <a:pt x="271" y="86"/>
                      <a:pt x="271" y="86"/>
                      <a:pt x="271" y="86"/>
                    </a:cubicBezTo>
                    <a:cubicBezTo>
                      <a:pt x="270" y="87"/>
                      <a:pt x="270" y="87"/>
                      <a:pt x="270" y="87"/>
                    </a:cubicBezTo>
                    <a:cubicBezTo>
                      <a:pt x="269" y="88"/>
                      <a:pt x="269" y="88"/>
                      <a:pt x="269" y="88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70" y="90"/>
                      <a:pt x="270" y="90"/>
                      <a:pt x="270" y="90"/>
                    </a:cubicBezTo>
                    <a:cubicBezTo>
                      <a:pt x="269" y="91"/>
                      <a:pt x="269" y="91"/>
                      <a:pt x="269" y="91"/>
                    </a:cubicBezTo>
                    <a:cubicBezTo>
                      <a:pt x="269" y="91"/>
                      <a:pt x="269" y="91"/>
                      <a:pt x="269" y="91"/>
                    </a:cubicBezTo>
                    <a:cubicBezTo>
                      <a:pt x="270" y="92"/>
                      <a:pt x="270" y="92"/>
                      <a:pt x="270" y="92"/>
                    </a:cubicBezTo>
                    <a:cubicBezTo>
                      <a:pt x="269" y="94"/>
                      <a:pt x="269" y="94"/>
                      <a:pt x="269" y="94"/>
                    </a:cubicBezTo>
                    <a:cubicBezTo>
                      <a:pt x="269" y="95"/>
                      <a:pt x="269" y="95"/>
                      <a:pt x="269" y="95"/>
                    </a:cubicBezTo>
                    <a:cubicBezTo>
                      <a:pt x="268" y="95"/>
                      <a:pt x="268" y="95"/>
                      <a:pt x="268" y="95"/>
                    </a:cubicBezTo>
                    <a:cubicBezTo>
                      <a:pt x="269" y="95"/>
                      <a:pt x="269" y="95"/>
                      <a:pt x="269" y="95"/>
                    </a:cubicBezTo>
                    <a:cubicBezTo>
                      <a:pt x="270" y="95"/>
                      <a:pt x="270" y="95"/>
                      <a:pt x="270" y="95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1" y="93"/>
                      <a:pt x="271" y="93"/>
                      <a:pt x="271" y="93"/>
                    </a:cubicBezTo>
                    <a:cubicBezTo>
                      <a:pt x="271" y="93"/>
                      <a:pt x="271" y="93"/>
                      <a:pt x="271" y="93"/>
                    </a:cubicBezTo>
                    <a:cubicBezTo>
                      <a:pt x="271" y="92"/>
                      <a:pt x="271" y="92"/>
                      <a:pt x="271" y="92"/>
                    </a:cubicBezTo>
                    <a:cubicBezTo>
                      <a:pt x="272" y="92"/>
                      <a:pt x="272" y="92"/>
                      <a:pt x="272" y="92"/>
                    </a:cubicBezTo>
                    <a:cubicBezTo>
                      <a:pt x="273" y="92"/>
                      <a:pt x="273" y="92"/>
                      <a:pt x="273" y="92"/>
                    </a:cubicBezTo>
                    <a:cubicBezTo>
                      <a:pt x="272" y="92"/>
                      <a:pt x="272" y="92"/>
                      <a:pt x="272" y="92"/>
                    </a:cubicBezTo>
                    <a:cubicBezTo>
                      <a:pt x="271" y="90"/>
                      <a:pt x="271" y="90"/>
                      <a:pt x="271" y="90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71" y="88"/>
                      <a:pt x="271" y="88"/>
                      <a:pt x="271" y="88"/>
                    </a:cubicBezTo>
                    <a:cubicBezTo>
                      <a:pt x="272" y="88"/>
                      <a:pt x="272" y="88"/>
                      <a:pt x="272" y="88"/>
                    </a:cubicBezTo>
                    <a:cubicBezTo>
                      <a:pt x="274" y="88"/>
                      <a:pt x="274" y="88"/>
                      <a:pt x="274" y="88"/>
                    </a:cubicBezTo>
                    <a:cubicBezTo>
                      <a:pt x="275" y="87"/>
                      <a:pt x="275" y="87"/>
                      <a:pt x="275" y="87"/>
                    </a:cubicBezTo>
                    <a:cubicBezTo>
                      <a:pt x="276" y="87"/>
                      <a:pt x="276" y="87"/>
                      <a:pt x="276" y="87"/>
                    </a:cubicBezTo>
                    <a:cubicBezTo>
                      <a:pt x="277" y="86"/>
                      <a:pt x="277" y="86"/>
                      <a:pt x="277" y="86"/>
                    </a:cubicBezTo>
                    <a:cubicBezTo>
                      <a:pt x="276" y="86"/>
                      <a:pt x="276" y="86"/>
                      <a:pt x="276" y="86"/>
                    </a:cubicBezTo>
                    <a:cubicBezTo>
                      <a:pt x="278" y="85"/>
                      <a:pt x="278" y="85"/>
                      <a:pt x="278" y="85"/>
                    </a:cubicBezTo>
                    <a:cubicBezTo>
                      <a:pt x="278" y="84"/>
                      <a:pt x="278" y="84"/>
                      <a:pt x="278" y="84"/>
                    </a:cubicBezTo>
                    <a:cubicBezTo>
                      <a:pt x="278" y="83"/>
                      <a:pt x="278" y="83"/>
                      <a:pt x="278" y="83"/>
                    </a:cubicBezTo>
                    <a:cubicBezTo>
                      <a:pt x="278" y="82"/>
                      <a:pt x="278" y="82"/>
                      <a:pt x="278" y="82"/>
                    </a:cubicBezTo>
                    <a:cubicBezTo>
                      <a:pt x="279" y="83"/>
                      <a:pt x="279" y="83"/>
                      <a:pt x="279" y="83"/>
                    </a:cubicBezTo>
                    <a:cubicBezTo>
                      <a:pt x="280" y="83"/>
                      <a:pt x="280" y="83"/>
                      <a:pt x="280" y="83"/>
                    </a:cubicBezTo>
                    <a:cubicBezTo>
                      <a:pt x="281" y="82"/>
                      <a:pt x="281" y="82"/>
                      <a:pt x="281" y="82"/>
                    </a:cubicBezTo>
                    <a:cubicBezTo>
                      <a:pt x="280" y="81"/>
                      <a:pt x="280" y="81"/>
                      <a:pt x="280" y="81"/>
                    </a:cubicBezTo>
                    <a:cubicBezTo>
                      <a:pt x="282" y="80"/>
                      <a:pt x="282" y="80"/>
                      <a:pt x="282" y="80"/>
                    </a:cubicBezTo>
                    <a:cubicBezTo>
                      <a:pt x="282" y="79"/>
                      <a:pt x="282" y="79"/>
                      <a:pt x="282" y="79"/>
                    </a:cubicBezTo>
                    <a:cubicBezTo>
                      <a:pt x="282" y="78"/>
                      <a:pt x="282" y="78"/>
                      <a:pt x="282" y="78"/>
                    </a:cubicBezTo>
                    <a:cubicBezTo>
                      <a:pt x="280" y="79"/>
                      <a:pt x="280" y="79"/>
                      <a:pt x="280" y="79"/>
                    </a:cubicBezTo>
                    <a:cubicBezTo>
                      <a:pt x="280" y="80"/>
                      <a:pt x="280" y="80"/>
                      <a:pt x="280" y="80"/>
                    </a:cubicBezTo>
                    <a:cubicBezTo>
                      <a:pt x="278" y="81"/>
                      <a:pt x="278" y="81"/>
                      <a:pt x="278" y="81"/>
                    </a:cubicBezTo>
                    <a:cubicBezTo>
                      <a:pt x="277" y="80"/>
                      <a:pt x="277" y="80"/>
                      <a:pt x="277" y="80"/>
                    </a:cubicBezTo>
                    <a:cubicBezTo>
                      <a:pt x="276" y="79"/>
                      <a:pt x="276" y="79"/>
                      <a:pt x="276" y="79"/>
                    </a:cubicBezTo>
                    <a:cubicBezTo>
                      <a:pt x="277" y="78"/>
                      <a:pt x="277" y="78"/>
                      <a:pt x="277" y="78"/>
                    </a:cubicBezTo>
                    <a:cubicBezTo>
                      <a:pt x="277" y="77"/>
                      <a:pt x="277" y="77"/>
                      <a:pt x="277" y="77"/>
                    </a:cubicBezTo>
                    <a:cubicBezTo>
                      <a:pt x="278" y="76"/>
                      <a:pt x="278" y="76"/>
                      <a:pt x="278" y="76"/>
                    </a:cubicBezTo>
                    <a:cubicBezTo>
                      <a:pt x="279" y="76"/>
                      <a:pt x="279" y="76"/>
                      <a:pt x="279" y="76"/>
                    </a:cubicBezTo>
                    <a:cubicBezTo>
                      <a:pt x="281" y="77"/>
                      <a:pt x="281" y="77"/>
                      <a:pt x="281" y="77"/>
                    </a:cubicBezTo>
                    <a:cubicBezTo>
                      <a:pt x="282" y="76"/>
                      <a:pt x="282" y="76"/>
                      <a:pt x="282" y="76"/>
                    </a:cubicBezTo>
                    <a:cubicBezTo>
                      <a:pt x="282" y="75"/>
                      <a:pt x="282" y="75"/>
                      <a:pt x="282" y="75"/>
                    </a:cubicBezTo>
                    <a:cubicBezTo>
                      <a:pt x="283" y="75"/>
                      <a:pt x="283" y="75"/>
                      <a:pt x="283" y="75"/>
                    </a:cubicBezTo>
                    <a:cubicBezTo>
                      <a:pt x="283" y="75"/>
                      <a:pt x="283" y="75"/>
                      <a:pt x="283" y="75"/>
                    </a:cubicBezTo>
                    <a:cubicBezTo>
                      <a:pt x="282" y="76"/>
                      <a:pt x="282" y="76"/>
                      <a:pt x="282" y="76"/>
                    </a:cubicBezTo>
                    <a:cubicBezTo>
                      <a:pt x="283" y="77"/>
                      <a:pt x="283" y="77"/>
                      <a:pt x="283" y="77"/>
                    </a:cubicBezTo>
                    <a:cubicBezTo>
                      <a:pt x="285" y="79"/>
                      <a:pt x="285" y="79"/>
                      <a:pt x="285" y="79"/>
                    </a:cubicBezTo>
                    <a:cubicBezTo>
                      <a:pt x="286" y="79"/>
                      <a:pt x="286" y="79"/>
                      <a:pt x="286" y="79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9" y="78"/>
                      <a:pt x="289" y="78"/>
                      <a:pt x="289" y="78"/>
                    </a:cubicBezTo>
                    <a:cubicBezTo>
                      <a:pt x="290" y="77"/>
                      <a:pt x="290" y="77"/>
                      <a:pt x="290" y="77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4"/>
                      <a:pt x="288" y="74"/>
                      <a:pt x="288" y="74"/>
                    </a:cubicBezTo>
                    <a:cubicBezTo>
                      <a:pt x="288" y="74"/>
                      <a:pt x="288" y="74"/>
                      <a:pt x="288" y="74"/>
                    </a:cubicBezTo>
                    <a:cubicBezTo>
                      <a:pt x="290" y="76"/>
                      <a:pt x="290" y="76"/>
                      <a:pt x="290" y="76"/>
                    </a:cubicBezTo>
                    <a:cubicBezTo>
                      <a:pt x="291" y="76"/>
                      <a:pt x="291" y="76"/>
                      <a:pt x="291" y="76"/>
                    </a:cubicBezTo>
                    <a:cubicBezTo>
                      <a:pt x="292" y="77"/>
                      <a:pt x="292" y="77"/>
                      <a:pt x="292" y="77"/>
                    </a:cubicBezTo>
                    <a:cubicBezTo>
                      <a:pt x="292" y="78"/>
                      <a:pt x="292" y="78"/>
                      <a:pt x="292" y="78"/>
                    </a:cubicBezTo>
                    <a:cubicBezTo>
                      <a:pt x="292" y="78"/>
                      <a:pt x="292" y="78"/>
                      <a:pt x="292" y="78"/>
                    </a:cubicBez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4" y="81"/>
                      <a:pt x="294" y="81"/>
                      <a:pt x="294" y="81"/>
                    </a:cubicBezTo>
                    <a:cubicBezTo>
                      <a:pt x="294" y="81"/>
                      <a:pt x="294" y="81"/>
                      <a:pt x="294" y="81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6" y="79"/>
                      <a:pt x="296" y="79"/>
                      <a:pt x="296" y="79"/>
                    </a:cubicBezTo>
                    <a:cubicBezTo>
                      <a:pt x="295" y="79"/>
                      <a:pt x="295" y="79"/>
                      <a:pt x="295" y="79"/>
                    </a:cubicBezTo>
                    <a:cubicBezTo>
                      <a:pt x="294" y="79"/>
                      <a:pt x="294" y="79"/>
                      <a:pt x="294" y="79"/>
                    </a:cubicBezTo>
                    <a:cubicBezTo>
                      <a:pt x="294" y="79"/>
                      <a:pt x="294" y="79"/>
                      <a:pt x="294" y="79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4" y="77"/>
                      <a:pt x="294" y="77"/>
                      <a:pt x="294" y="77"/>
                    </a:cubicBezTo>
                    <a:cubicBezTo>
                      <a:pt x="295" y="76"/>
                      <a:pt x="295" y="76"/>
                      <a:pt x="295" y="76"/>
                    </a:cubicBezTo>
                    <a:cubicBezTo>
                      <a:pt x="296" y="76"/>
                      <a:pt x="296" y="76"/>
                      <a:pt x="296" y="76"/>
                    </a:cubicBezTo>
                    <a:cubicBezTo>
                      <a:pt x="296" y="76"/>
                      <a:pt x="296" y="76"/>
                      <a:pt x="296" y="76"/>
                    </a:cubicBezTo>
                    <a:cubicBezTo>
                      <a:pt x="297" y="75"/>
                      <a:pt x="297" y="75"/>
                      <a:pt x="297" y="75"/>
                    </a:cubicBezTo>
                    <a:cubicBezTo>
                      <a:pt x="299" y="75"/>
                      <a:pt x="299" y="75"/>
                      <a:pt x="299" y="75"/>
                    </a:cubicBezTo>
                    <a:cubicBezTo>
                      <a:pt x="302" y="74"/>
                      <a:pt x="302" y="74"/>
                      <a:pt x="302" y="74"/>
                    </a:cubicBezTo>
                    <a:cubicBezTo>
                      <a:pt x="306" y="74"/>
                      <a:pt x="306" y="74"/>
                      <a:pt x="306" y="74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311" y="74"/>
                      <a:pt x="311" y="74"/>
                      <a:pt x="311" y="74"/>
                    </a:cubicBezTo>
                    <a:cubicBezTo>
                      <a:pt x="311" y="74"/>
                      <a:pt x="311" y="74"/>
                      <a:pt x="311" y="74"/>
                    </a:cubicBezTo>
                    <a:cubicBezTo>
                      <a:pt x="310" y="75"/>
                      <a:pt x="310" y="75"/>
                      <a:pt x="310" y="75"/>
                    </a:cubicBezTo>
                    <a:cubicBezTo>
                      <a:pt x="311" y="77"/>
                      <a:pt x="311" y="77"/>
                      <a:pt x="311" y="77"/>
                    </a:cubicBezTo>
                    <a:cubicBezTo>
                      <a:pt x="312" y="77"/>
                      <a:pt x="312" y="77"/>
                      <a:pt x="312" y="77"/>
                    </a:cubicBezTo>
                    <a:cubicBezTo>
                      <a:pt x="316" y="78"/>
                      <a:pt x="316" y="78"/>
                      <a:pt x="316" y="78"/>
                    </a:cubicBezTo>
                    <a:cubicBezTo>
                      <a:pt x="317" y="78"/>
                      <a:pt x="317" y="78"/>
                      <a:pt x="317" y="78"/>
                    </a:cubicBezTo>
                    <a:cubicBezTo>
                      <a:pt x="318" y="78"/>
                      <a:pt x="318" y="78"/>
                      <a:pt x="318" y="78"/>
                    </a:cubicBezTo>
                    <a:cubicBezTo>
                      <a:pt x="319" y="78"/>
                      <a:pt x="319" y="78"/>
                      <a:pt x="319" y="78"/>
                    </a:cubicBezTo>
                    <a:cubicBezTo>
                      <a:pt x="320" y="78"/>
                      <a:pt x="320" y="78"/>
                      <a:pt x="320" y="78"/>
                    </a:cubicBezTo>
                    <a:cubicBezTo>
                      <a:pt x="323" y="78"/>
                      <a:pt x="323" y="78"/>
                      <a:pt x="323" y="78"/>
                    </a:cubicBezTo>
                    <a:cubicBezTo>
                      <a:pt x="325" y="77"/>
                      <a:pt x="325" y="77"/>
                      <a:pt x="325" y="77"/>
                    </a:cubicBezTo>
                    <a:cubicBezTo>
                      <a:pt x="326" y="77"/>
                      <a:pt x="326" y="77"/>
                      <a:pt x="326" y="77"/>
                    </a:cubicBezTo>
                    <a:cubicBezTo>
                      <a:pt x="327" y="77"/>
                      <a:pt x="327" y="77"/>
                      <a:pt x="327" y="77"/>
                    </a:cubicBezTo>
                    <a:cubicBezTo>
                      <a:pt x="328" y="76"/>
                      <a:pt x="328" y="76"/>
                      <a:pt x="328" y="76"/>
                    </a:cubicBezTo>
                    <a:cubicBezTo>
                      <a:pt x="327" y="75"/>
                      <a:pt x="327" y="75"/>
                      <a:pt x="327" y="75"/>
                    </a:cubicBezTo>
                    <a:cubicBezTo>
                      <a:pt x="328" y="75"/>
                      <a:pt x="328" y="75"/>
                      <a:pt x="328" y="75"/>
                    </a:cubicBezTo>
                    <a:cubicBezTo>
                      <a:pt x="329" y="75"/>
                      <a:pt x="329" y="75"/>
                      <a:pt x="329" y="75"/>
                    </a:cubicBezTo>
                    <a:cubicBezTo>
                      <a:pt x="330" y="75"/>
                      <a:pt x="330" y="75"/>
                      <a:pt x="330" y="75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2" y="75"/>
                      <a:pt x="332" y="75"/>
                      <a:pt x="332" y="75"/>
                    </a:cubicBezTo>
                    <a:cubicBezTo>
                      <a:pt x="331" y="74"/>
                      <a:pt x="331" y="74"/>
                      <a:pt x="331" y="74"/>
                    </a:cubicBezTo>
                    <a:cubicBezTo>
                      <a:pt x="331" y="74"/>
                      <a:pt x="331" y="74"/>
                      <a:pt x="331" y="74"/>
                    </a:cubicBezTo>
                    <a:cubicBezTo>
                      <a:pt x="331" y="73"/>
                      <a:pt x="331" y="73"/>
                      <a:pt x="331" y="73"/>
                    </a:cubicBezTo>
                    <a:cubicBezTo>
                      <a:pt x="330" y="72"/>
                      <a:pt x="330" y="72"/>
                      <a:pt x="330" y="72"/>
                    </a:cubicBezTo>
                    <a:cubicBezTo>
                      <a:pt x="329" y="72"/>
                      <a:pt x="329" y="72"/>
                      <a:pt x="329" y="72"/>
                    </a:cubicBezTo>
                    <a:cubicBezTo>
                      <a:pt x="329" y="71"/>
                      <a:pt x="329" y="71"/>
                      <a:pt x="329" y="71"/>
                    </a:cubicBezTo>
                    <a:cubicBezTo>
                      <a:pt x="328" y="71"/>
                      <a:pt x="328" y="71"/>
                      <a:pt x="328" y="71"/>
                    </a:cubicBezTo>
                    <a:cubicBezTo>
                      <a:pt x="328" y="70"/>
                      <a:pt x="328" y="70"/>
                      <a:pt x="328" y="70"/>
                    </a:cubicBezTo>
                    <a:cubicBezTo>
                      <a:pt x="328" y="69"/>
                      <a:pt x="328" y="69"/>
                      <a:pt x="328" y="69"/>
                    </a:cubicBezTo>
                    <a:cubicBezTo>
                      <a:pt x="327" y="68"/>
                      <a:pt x="327" y="68"/>
                      <a:pt x="327" y="68"/>
                    </a:cubicBezTo>
                    <a:cubicBezTo>
                      <a:pt x="328" y="67"/>
                      <a:pt x="328" y="67"/>
                      <a:pt x="328" y="67"/>
                    </a:cubicBezTo>
                    <a:cubicBezTo>
                      <a:pt x="328" y="68"/>
                      <a:pt x="328" y="68"/>
                      <a:pt x="328" y="68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67"/>
                      <a:pt x="330" y="67"/>
                      <a:pt x="330" y="67"/>
                    </a:cubicBezTo>
                    <a:cubicBezTo>
                      <a:pt x="329" y="67"/>
                      <a:pt x="329" y="67"/>
                      <a:pt x="329" y="67"/>
                    </a:cubicBezTo>
                    <a:cubicBezTo>
                      <a:pt x="329" y="66"/>
                      <a:pt x="329" y="66"/>
                      <a:pt x="329" y="66"/>
                    </a:cubicBezTo>
                    <a:cubicBezTo>
                      <a:pt x="330" y="66"/>
                      <a:pt x="330" y="66"/>
                      <a:pt x="330" y="66"/>
                    </a:cubicBezTo>
                    <a:cubicBezTo>
                      <a:pt x="331" y="67"/>
                      <a:pt x="331" y="67"/>
                      <a:pt x="331" y="67"/>
                    </a:cubicBezTo>
                    <a:cubicBezTo>
                      <a:pt x="332" y="66"/>
                      <a:pt x="332" y="66"/>
                      <a:pt x="332" y="66"/>
                    </a:cubicBezTo>
                    <a:cubicBezTo>
                      <a:pt x="332" y="66"/>
                      <a:pt x="332" y="66"/>
                      <a:pt x="332" y="66"/>
                    </a:cubicBezTo>
                    <a:cubicBezTo>
                      <a:pt x="332" y="66"/>
                      <a:pt x="332" y="66"/>
                      <a:pt x="332" y="66"/>
                    </a:cubicBezTo>
                    <a:cubicBezTo>
                      <a:pt x="333" y="66"/>
                      <a:pt x="333" y="66"/>
                      <a:pt x="333" y="66"/>
                    </a:cubicBezTo>
                    <a:cubicBezTo>
                      <a:pt x="334" y="66"/>
                      <a:pt x="334" y="66"/>
                      <a:pt x="334" y="66"/>
                    </a:cubicBezTo>
                    <a:cubicBezTo>
                      <a:pt x="334" y="65"/>
                      <a:pt x="334" y="65"/>
                      <a:pt x="334" y="65"/>
                    </a:cubicBezTo>
                    <a:cubicBezTo>
                      <a:pt x="335" y="66"/>
                      <a:pt x="335" y="66"/>
                      <a:pt x="335" y="66"/>
                    </a:cubicBezTo>
                    <a:cubicBezTo>
                      <a:pt x="336" y="67"/>
                      <a:pt x="336" y="67"/>
                      <a:pt x="336" y="67"/>
                    </a:cubicBezTo>
                    <a:cubicBezTo>
                      <a:pt x="337" y="67"/>
                      <a:pt x="337" y="67"/>
                      <a:pt x="337" y="67"/>
                    </a:cubicBezTo>
                    <a:cubicBezTo>
                      <a:pt x="337" y="67"/>
                      <a:pt x="337" y="67"/>
                      <a:pt x="337" y="67"/>
                    </a:cubicBezTo>
                    <a:cubicBezTo>
                      <a:pt x="337" y="66"/>
                      <a:pt x="337" y="66"/>
                      <a:pt x="337" y="66"/>
                    </a:cubicBezTo>
                    <a:cubicBezTo>
                      <a:pt x="338" y="66"/>
                      <a:pt x="338" y="66"/>
                      <a:pt x="338" y="66"/>
                    </a:cubicBezTo>
                    <a:cubicBezTo>
                      <a:pt x="339" y="67"/>
                      <a:pt x="339" y="67"/>
                      <a:pt x="339" y="67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9" y="68"/>
                      <a:pt x="339" y="68"/>
                      <a:pt x="339" y="68"/>
                    </a:cubicBezTo>
                    <a:cubicBezTo>
                      <a:pt x="339" y="68"/>
                      <a:pt x="339" y="68"/>
                      <a:pt x="339" y="68"/>
                    </a:cubicBezTo>
                    <a:cubicBezTo>
                      <a:pt x="339" y="68"/>
                      <a:pt x="339" y="68"/>
                      <a:pt x="339" y="68"/>
                    </a:cubicBezTo>
                    <a:cubicBezTo>
                      <a:pt x="340" y="68"/>
                      <a:pt x="340" y="68"/>
                      <a:pt x="340" y="68"/>
                    </a:cubicBezTo>
                    <a:cubicBezTo>
                      <a:pt x="340" y="68"/>
                      <a:pt x="340" y="68"/>
                      <a:pt x="340" y="68"/>
                    </a:cubicBezTo>
                    <a:cubicBezTo>
                      <a:pt x="340" y="67"/>
                      <a:pt x="340" y="67"/>
                      <a:pt x="340" y="67"/>
                    </a:cubicBezTo>
                    <a:cubicBezTo>
                      <a:pt x="340" y="66"/>
                      <a:pt x="340" y="66"/>
                      <a:pt x="340" y="66"/>
                    </a:cubicBezTo>
                    <a:cubicBezTo>
                      <a:pt x="340" y="66"/>
                      <a:pt x="340" y="66"/>
                      <a:pt x="340" y="66"/>
                    </a:cubicBezTo>
                    <a:cubicBezTo>
                      <a:pt x="341" y="66"/>
                      <a:pt x="341" y="66"/>
                      <a:pt x="341" y="66"/>
                    </a:cubicBezTo>
                    <a:cubicBezTo>
                      <a:pt x="342" y="66"/>
                      <a:pt x="342" y="66"/>
                      <a:pt x="342" y="66"/>
                    </a:cubicBezTo>
                    <a:cubicBezTo>
                      <a:pt x="343" y="66"/>
                      <a:pt x="343" y="66"/>
                      <a:pt x="343" y="66"/>
                    </a:cubicBezTo>
                    <a:cubicBezTo>
                      <a:pt x="343" y="66"/>
                      <a:pt x="343" y="66"/>
                      <a:pt x="343" y="66"/>
                    </a:cubicBezTo>
                    <a:cubicBezTo>
                      <a:pt x="344" y="66"/>
                      <a:pt x="344" y="66"/>
                      <a:pt x="344" y="66"/>
                    </a:cubicBezTo>
                    <a:cubicBezTo>
                      <a:pt x="344" y="66"/>
                      <a:pt x="344" y="66"/>
                      <a:pt x="344" y="66"/>
                    </a:cubicBezTo>
                    <a:cubicBezTo>
                      <a:pt x="345" y="68"/>
                      <a:pt x="345" y="68"/>
                      <a:pt x="345" y="68"/>
                    </a:cubicBezTo>
                    <a:cubicBezTo>
                      <a:pt x="345" y="67"/>
                      <a:pt x="345" y="67"/>
                      <a:pt x="345" y="67"/>
                    </a:cubicBezTo>
                    <a:cubicBezTo>
                      <a:pt x="345" y="67"/>
                      <a:pt x="345" y="67"/>
                      <a:pt x="345" y="67"/>
                    </a:cubicBezTo>
                    <a:cubicBezTo>
                      <a:pt x="346" y="66"/>
                      <a:pt x="346" y="66"/>
                      <a:pt x="346" y="66"/>
                    </a:cubicBezTo>
                    <a:cubicBezTo>
                      <a:pt x="347" y="67"/>
                      <a:pt x="347" y="67"/>
                      <a:pt x="347" y="67"/>
                    </a:cubicBezTo>
                    <a:cubicBezTo>
                      <a:pt x="347" y="67"/>
                      <a:pt x="347" y="67"/>
                      <a:pt x="347" y="67"/>
                    </a:cubicBezTo>
                    <a:cubicBezTo>
                      <a:pt x="348" y="67"/>
                      <a:pt x="348" y="67"/>
                      <a:pt x="348" y="67"/>
                    </a:cubicBezTo>
                    <a:cubicBezTo>
                      <a:pt x="349" y="68"/>
                      <a:pt x="349" y="68"/>
                      <a:pt x="349" y="68"/>
                    </a:cubicBezTo>
                    <a:cubicBezTo>
                      <a:pt x="349" y="69"/>
                      <a:pt x="349" y="69"/>
                      <a:pt x="349" y="69"/>
                    </a:cubicBezTo>
                    <a:cubicBezTo>
                      <a:pt x="350" y="68"/>
                      <a:pt x="350" y="68"/>
                      <a:pt x="350" y="68"/>
                    </a:cubicBezTo>
                    <a:cubicBezTo>
                      <a:pt x="350" y="68"/>
                      <a:pt x="350" y="68"/>
                      <a:pt x="350" y="68"/>
                    </a:cubicBezTo>
                    <a:cubicBezTo>
                      <a:pt x="351" y="68"/>
                      <a:pt x="351" y="68"/>
                      <a:pt x="351" y="68"/>
                    </a:cubicBezTo>
                    <a:cubicBezTo>
                      <a:pt x="350" y="69"/>
                      <a:pt x="350" y="69"/>
                      <a:pt x="350" y="69"/>
                    </a:cubicBezTo>
                    <a:cubicBezTo>
                      <a:pt x="351" y="70"/>
                      <a:pt x="351" y="70"/>
                      <a:pt x="351" y="70"/>
                    </a:cubicBezTo>
                    <a:cubicBezTo>
                      <a:pt x="351" y="70"/>
                      <a:pt x="351" y="70"/>
                      <a:pt x="351" y="70"/>
                    </a:cubicBezTo>
                    <a:cubicBezTo>
                      <a:pt x="352" y="70"/>
                      <a:pt x="352" y="70"/>
                      <a:pt x="352" y="70"/>
                    </a:cubicBezTo>
                    <a:cubicBezTo>
                      <a:pt x="353" y="71"/>
                      <a:pt x="353" y="71"/>
                      <a:pt x="353" y="71"/>
                    </a:cubicBezTo>
                    <a:cubicBezTo>
                      <a:pt x="353" y="71"/>
                      <a:pt x="353" y="71"/>
                      <a:pt x="353" y="71"/>
                    </a:cubicBezTo>
                    <a:cubicBezTo>
                      <a:pt x="353" y="71"/>
                      <a:pt x="353" y="71"/>
                      <a:pt x="353" y="71"/>
                    </a:cubicBezTo>
                    <a:cubicBezTo>
                      <a:pt x="354" y="71"/>
                      <a:pt x="354" y="71"/>
                      <a:pt x="354" y="71"/>
                    </a:cubicBezTo>
                    <a:cubicBezTo>
                      <a:pt x="353" y="72"/>
                      <a:pt x="353" y="72"/>
                      <a:pt x="353" y="72"/>
                    </a:cubicBezTo>
                    <a:cubicBezTo>
                      <a:pt x="353" y="73"/>
                      <a:pt x="353" y="73"/>
                      <a:pt x="353" y="73"/>
                    </a:cubicBezTo>
                    <a:cubicBezTo>
                      <a:pt x="354" y="72"/>
                      <a:pt x="354" y="72"/>
                      <a:pt x="354" y="72"/>
                    </a:cubicBezTo>
                    <a:cubicBezTo>
                      <a:pt x="355" y="72"/>
                      <a:pt x="355" y="72"/>
                      <a:pt x="355" y="72"/>
                    </a:cubicBezTo>
                    <a:cubicBezTo>
                      <a:pt x="355" y="73"/>
                      <a:pt x="355" y="73"/>
                      <a:pt x="355" y="73"/>
                    </a:cubicBezTo>
                    <a:cubicBezTo>
                      <a:pt x="353" y="74"/>
                      <a:pt x="353" y="74"/>
                      <a:pt x="353" y="74"/>
                    </a:cubicBezTo>
                    <a:cubicBezTo>
                      <a:pt x="354" y="75"/>
                      <a:pt x="354" y="75"/>
                      <a:pt x="354" y="75"/>
                    </a:cubicBezTo>
                    <a:cubicBezTo>
                      <a:pt x="355" y="76"/>
                      <a:pt x="355" y="76"/>
                      <a:pt x="355" y="76"/>
                    </a:cubicBezTo>
                    <a:cubicBezTo>
                      <a:pt x="355" y="75"/>
                      <a:pt x="355" y="75"/>
                      <a:pt x="355" y="75"/>
                    </a:cubicBezTo>
                    <a:cubicBezTo>
                      <a:pt x="356" y="75"/>
                      <a:pt x="356" y="75"/>
                      <a:pt x="356" y="75"/>
                    </a:cubicBezTo>
                    <a:cubicBezTo>
                      <a:pt x="357" y="75"/>
                      <a:pt x="357" y="75"/>
                      <a:pt x="357" y="75"/>
                    </a:cubicBezTo>
                    <a:cubicBezTo>
                      <a:pt x="357" y="76"/>
                      <a:pt x="357" y="76"/>
                      <a:pt x="357" y="76"/>
                    </a:cubicBezTo>
                    <a:cubicBezTo>
                      <a:pt x="358" y="75"/>
                      <a:pt x="358" y="75"/>
                      <a:pt x="358" y="75"/>
                    </a:cubicBezTo>
                    <a:cubicBezTo>
                      <a:pt x="359" y="76"/>
                      <a:pt x="359" y="76"/>
                      <a:pt x="359" y="76"/>
                    </a:cubicBezTo>
                    <a:cubicBezTo>
                      <a:pt x="358" y="78"/>
                      <a:pt x="358" y="78"/>
                      <a:pt x="358" y="78"/>
                    </a:cubicBezTo>
                    <a:cubicBezTo>
                      <a:pt x="359" y="78"/>
                      <a:pt x="359" y="78"/>
                      <a:pt x="359" y="78"/>
                    </a:cubicBezTo>
                    <a:cubicBezTo>
                      <a:pt x="359" y="78"/>
                      <a:pt x="359" y="78"/>
                      <a:pt x="359" y="78"/>
                    </a:cubicBezTo>
                    <a:cubicBezTo>
                      <a:pt x="360" y="78"/>
                      <a:pt x="360" y="78"/>
                      <a:pt x="360" y="78"/>
                    </a:cubicBezTo>
                    <a:cubicBezTo>
                      <a:pt x="360" y="79"/>
                      <a:pt x="360" y="79"/>
                      <a:pt x="360" y="79"/>
                    </a:cubicBezTo>
                    <a:cubicBezTo>
                      <a:pt x="359" y="80"/>
                      <a:pt x="359" y="80"/>
                      <a:pt x="359" y="80"/>
                    </a:cubicBezTo>
                    <a:cubicBezTo>
                      <a:pt x="358" y="80"/>
                      <a:pt x="358" y="80"/>
                      <a:pt x="358" y="80"/>
                    </a:cubicBezTo>
                    <a:cubicBezTo>
                      <a:pt x="358" y="80"/>
                      <a:pt x="358" y="80"/>
                      <a:pt x="358" y="80"/>
                    </a:cubicBezTo>
                    <a:cubicBezTo>
                      <a:pt x="356" y="79"/>
                      <a:pt x="356" y="79"/>
                      <a:pt x="356" y="79"/>
                    </a:cubicBezTo>
                    <a:cubicBezTo>
                      <a:pt x="354" y="79"/>
                      <a:pt x="354" y="79"/>
                      <a:pt x="354" y="79"/>
                    </a:cubicBezTo>
                    <a:cubicBezTo>
                      <a:pt x="354" y="80"/>
                      <a:pt x="354" y="80"/>
                      <a:pt x="354" y="80"/>
                    </a:cubicBezTo>
                    <a:cubicBezTo>
                      <a:pt x="355" y="81"/>
                      <a:pt x="355" y="81"/>
                      <a:pt x="355" y="81"/>
                    </a:cubicBezTo>
                    <a:cubicBezTo>
                      <a:pt x="357" y="81"/>
                      <a:pt x="357" y="81"/>
                      <a:pt x="357" y="81"/>
                    </a:cubicBezTo>
                    <a:cubicBezTo>
                      <a:pt x="357" y="82"/>
                      <a:pt x="357" y="82"/>
                      <a:pt x="357" y="82"/>
                    </a:cubicBezTo>
                    <a:cubicBezTo>
                      <a:pt x="359" y="83"/>
                      <a:pt x="359" y="83"/>
                      <a:pt x="359" y="83"/>
                    </a:cubicBezTo>
                    <a:cubicBezTo>
                      <a:pt x="361" y="83"/>
                      <a:pt x="361" y="83"/>
                      <a:pt x="361" y="83"/>
                    </a:cubicBezTo>
                    <a:cubicBezTo>
                      <a:pt x="362" y="82"/>
                      <a:pt x="362" y="82"/>
                      <a:pt x="362" y="82"/>
                    </a:cubicBezTo>
                    <a:cubicBezTo>
                      <a:pt x="362" y="82"/>
                      <a:pt x="362" y="82"/>
                      <a:pt x="362" y="82"/>
                    </a:cubicBezTo>
                    <a:cubicBezTo>
                      <a:pt x="361" y="81"/>
                      <a:pt x="361" y="81"/>
                      <a:pt x="361" y="81"/>
                    </a:cubicBezTo>
                    <a:cubicBezTo>
                      <a:pt x="361" y="80"/>
                      <a:pt x="361" y="80"/>
                      <a:pt x="361" y="80"/>
                    </a:cubicBezTo>
                    <a:cubicBezTo>
                      <a:pt x="361" y="80"/>
                      <a:pt x="361" y="80"/>
                      <a:pt x="361" y="80"/>
                    </a:cubicBezTo>
                    <a:cubicBezTo>
                      <a:pt x="362" y="81"/>
                      <a:pt x="362" y="81"/>
                      <a:pt x="362" y="81"/>
                    </a:cubicBezTo>
                    <a:cubicBezTo>
                      <a:pt x="363" y="82"/>
                      <a:pt x="363" y="82"/>
                      <a:pt x="363" y="82"/>
                    </a:cubicBezTo>
                    <a:cubicBezTo>
                      <a:pt x="364" y="82"/>
                      <a:pt x="364" y="82"/>
                      <a:pt x="364" y="82"/>
                    </a:cubicBezTo>
                    <a:cubicBezTo>
                      <a:pt x="363" y="82"/>
                      <a:pt x="363" y="82"/>
                      <a:pt x="363" y="82"/>
                    </a:cubicBezTo>
                    <a:cubicBezTo>
                      <a:pt x="361" y="84"/>
                      <a:pt x="361" y="84"/>
                      <a:pt x="361" y="84"/>
                    </a:cubicBezTo>
                    <a:cubicBezTo>
                      <a:pt x="361" y="84"/>
                      <a:pt x="361" y="84"/>
                      <a:pt x="361" y="84"/>
                    </a:cubicBezTo>
                    <a:cubicBezTo>
                      <a:pt x="362" y="84"/>
                      <a:pt x="362" y="84"/>
                      <a:pt x="362" y="84"/>
                    </a:cubicBezTo>
                    <a:cubicBezTo>
                      <a:pt x="363" y="84"/>
                      <a:pt x="363" y="84"/>
                      <a:pt x="363" y="84"/>
                    </a:cubicBezTo>
                    <a:cubicBezTo>
                      <a:pt x="363" y="84"/>
                      <a:pt x="363" y="84"/>
                      <a:pt x="363" y="84"/>
                    </a:cubicBezTo>
                    <a:cubicBezTo>
                      <a:pt x="367" y="86"/>
                      <a:pt x="367" y="86"/>
                      <a:pt x="367" y="86"/>
                    </a:cubicBezTo>
                    <a:cubicBezTo>
                      <a:pt x="367" y="87"/>
                      <a:pt x="367" y="87"/>
                      <a:pt x="367" y="87"/>
                    </a:cubicBezTo>
                    <a:cubicBezTo>
                      <a:pt x="368" y="88"/>
                      <a:pt x="368" y="88"/>
                      <a:pt x="368" y="88"/>
                    </a:cubicBezTo>
                    <a:cubicBezTo>
                      <a:pt x="371" y="88"/>
                      <a:pt x="371" y="88"/>
                      <a:pt x="371" y="88"/>
                    </a:cubicBezTo>
                    <a:cubicBezTo>
                      <a:pt x="372" y="90"/>
                      <a:pt x="372" y="90"/>
                      <a:pt x="372" y="90"/>
                    </a:cubicBezTo>
                    <a:cubicBezTo>
                      <a:pt x="373" y="90"/>
                      <a:pt x="373" y="90"/>
                      <a:pt x="373" y="90"/>
                    </a:cubicBezTo>
                    <a:cubicBezTo>
                      <a:pt x="374" y="89"/>
                      <a:pt x="374" y="89"/>
                      <a:pt x="374" y="89"/>
                    </a:cubicBezTo>
                    <a:cubicBezTo>
                      <a:pt x="373" y="89"/>
                      <a:pt x="373" y="89"/>
                      <a:pt x="373" y="89"/>
                    </a:cubicBezTo>
                    <a:cubicBezTo>
                      <a:pt x="374" y="88"/>
                      <a:pt x="374" y="88"/>
                      <a:pt x="374" y="88"/>
                    </a:cubicBezTo>
                    <a:cubicBezTo>
                      <a:pt x="375" y="89"/>
                      <a:pt x="375" y="89"/>
                      <a:pt x="375" y="89"/>
                    </a:cubicBezTo>
                    <a:cubicBezTo>
                      <a:pt x="375" y="90"/>
                      <a:pt x="375" y="90"/>
                      <a:pt x="375" y="90"/>
                    </a:cubicBezTo>
                    <a:cubicBezTo>
                      <a:pt x="376" y="91"/>
                      <a:pt x="376" y="91"/>
                      <a:pt x="376" y="91"/>
                    </a:cubicBezTo>
                    <a:cubicBezTo>
                      <a:pt x="376" y="91"/>
                      <a:pt x="376" y="91"/>
                      <a:pt x="376" y="91"/>
                    </a:cubicBezTo>
                    <a:cubicBezTo>
                      <a:pt x="376" y="90"/>
                      <a:pt x="376" y="90"/>
                      <a:pt x="376" y="90"/>
                    </a:cubicBezTo>
                    <a:cubicBezTo>
                      <a:pt x="375" y="85"/>
                      <a:pt x="375" y="85"/>
                      <a:pt x="375" y="85"/>
                    </a:cubicBezTo>
                    <a:cubicBezTo>
                      <a:pt x="374" y="83"/>
                      <a:pt x="374" y="83"/>
                      <a:pt x="374" y="83"/>
                    </a:cubicBezTo>
                    <a:cubicBezTo>
                      <a:pt x="373" y="80"/>
                      <a:pt x="373" y="80"/>
                      <a:pt x="373" y="80"/>
                    </a:cubicBezTo>
                    <a:cubicBezTo>
                      <a:pt x="373" y="78"/>
                      <a:pt x="373" y="78"/>
                      <a:pt x="373" y="78"/>
                    </a:cubicBezTo>
                    <a:cubicBezTo>
                      <a:pt x="372" y="77"/>
                      <a:pt x="372" y="77"/>
                      <a:pt x="372" y="77"/>
                    </a:cubicBezTo>
                    <a:cubicBezTo>
                      <a:pt x="372" y="76"/>
                      <a:pt x="372" y="76"/>
                      <a:pt x="372" y="76"/>
                    </a:cubicBezTo>
                    <a:cubicBezTo>
                      <a:pt x="373" y="76"/>
                      <a:pt x="373" y="76"/>
                      <a:pt x="373" y="76"/>
                    </a:cubicBezTo>
                    <a:cubicBezTo>
                      <a:pt x="373" y="77"/>
                      <a:pt x="373" y="77"/>
                      <a:pt x="373" y="77"/>
                    </a:cubicBezTo>
                    <a:cubicBezTo>
                      <a:pt x="374" y="78"/>
                      <a:pt x="374" y="78"/>
                      <a:pt x="374" y="78"/>
                    </a:cubicBezTo>
                    <a:cubicBezTo>
                      <a:pt x="376" y="79"/>
                      <a:pt x="376" y="79"/>
                      <a:pt x="376" y="79"/>
                    </a:cubicBezTo>
                    <a:cubicBezTo>
                      <a:pt x="377" y="80"/>
                      <a:pt x="377" y="80"/>
                      <a:pt x="377" y="80"/>
                    </a:cubicBezTo>
                    <a:cubicBezTo>
                      <a:pt x="378" y="80"/>
                      <a:pt x="378" y="80"/>
                      <a:pt x="378" y="80"/>
                    </a:cubicBezTo>
                    <a:cubicBezTo>
                      <a:pt x="382" y="80"/>
                      <a:pt x="382" y="80"/>
                      <a:pt x="382" y="80"/>
                    </a:cubicBezTo>
                    <a:cubicBezTo>
                      <a:pt x="383" y="80"/>
                      <a:pt x="383" y="80"/>
                      <a:pt x="383" y="80"/>
                    </a:cubicBezTo>
                    <a:cubicBezTo>
                      <a:pt x="384" y="80"/>
                      <a:pt x="384" y="80"/>
                      <a:pt x="384" y="80"/>
                    </a:cubicBezTo>
                    <a:cubicBezTo>
                      <a:pt x="385" y="80"/>
                      <a:pt x="385" y="80"/>
                      <a:pt x="385" y="80"/>
                    </a:cubicBezTo>
                    <a:cubicBezTo>
                      <a:pt x="385" y="80"/>
                      <a:pt x="385" y="80"/>
                      <a:pt x="385" y="80"/>
                    </a:cubicBezTo>
                    <a:cubicBezTo>
                      <a:pt x="384" y="79"/>
                      <a:pt x="384" y="79"/>
                      <a:pt x="384" y="79"/>
                    </a:cubicBezTo>
                    <a:cubicBezTo>
                      <a:pt x="384" y="78"/>
                      <a:pt x="384" y="78"/>
                      <a:pt x="384" y="78"/>
                    </a:cubicBezTo>
                    <a:cubicBezTo>
                      <a:pt x="384" y="78"/>
                      <a:pt x="384" y="78"/>
                      <a:pt x="384" y="78"/>
                    </a:cubicBezTo>
                    <a:cubicBezTo>
                      <a:pt x="384" y="77"/>
                      <a:pt x="384" y="77"/>
                      <a:pt x="384" y="77"/>
                    </a:cubicBezTo>
                    <a:cubicBezTo>
                      <a:pt x="384" y="77"/>
                      <a:pt x="384" y="77"/>
                      <a:pt x="384" y="77"/>
                    </a:cubicBezTo>
                    <a:cubicBezTo>
                      <a:pt x="387" y="75"/>
                      <a:pt x="387" y="75"/>
                      <a:pt x="387" y="75"/>
                    </a:cubicBezTo>
                    <a:cubicBezTo>
                      <a:pt x="388" y="76"/>
                      <a:pt x="388" y="76"/>
                      <a:pt x="388" y="76"/>
                    </a:cubicBezTo>
                    <a:cubicBezTo>
                      <a:pt x="389" y="75"/>
                      <a:pt x="389" y="75"/>
                      <a:pt x="389" y="75"/>
                    </a:cubicBezTo>
                    <a:cubicBezTo>
                      <a:pt x="390" y="76"/>
                      <a:pt x="390" y="76"/>
                      <a:pt x="390" y="76"/>
                    </a:cubicBezTo>
                    <a:cubicBezTo>
                      <a:pt x="391" y="76"/>
                      <a:pt x="391" y="76"/>
                      <a:pt x="391" y="76"/>
                    </a:cubicBezTo>
                    <a:cubicBezTo>
                      <a:pt x="392" y="77"/>
                      <a:pt x="392" y="77"/>
                      <a:pt x="392" y="77"/>
                    </a:cubicBezTo>
                    <a:cubicBezTo>
                      <a:pt x="393" y="77"/>
                      <a:pt x="393" y="77"/>
                      <a:pt x="393" y="77"/>
                    </a:cubicBezTo>
                    <a:cubicBezTo>
                      <a:pt x="394" y="78"/>
                      <a:pt x="394" y="78"/>
                      <a:pt x="394" y="78"/>
                    </a:cubicBezTo>
                    <a:cubicBezTo>
                      <a:pt x="396" y="78"/>
                      <a:pt x="396" y="78"/>
                      <a:pt x="396" y="78"/>
                    </a:cubicBezTo>
                    <a:cubicBezTo>
                      <a:pt x="396" y="79"/>
                      <a:pt x="396" y="79"/>
                      <a:pt x="396" y="79"/>
                    </a:cubicBezTo>
                    <a:cubicBezTo>
                      <a:pt x="398" y="79"/>
                      <a:pt x="398" y="79"/>
                      <a:pt x="398" y="79"/>
                    </a:cubicBezTo>
                    <a:cubicBezTo>
                      <a:pt x="397" y="78"/>
                      <a:pt x="397" y="78"/>
                      <a:pt x="397" y="78"/>
                    </a:cubicBezTo>
                    <a:cubicBezTo>
                      <a:pt x="397" y="78"/>
                      <a:pt x="397" y="78"/>
                      <a:pt x="397" y="78"/>
                    </a:cubicBezTo>
                    <a:cubicBezTo>
                      <a:pt x="398" y="78"/>
                      <a:pt x="398" y="78"/>
                      <a:pt x="398" y="78"/>
                    </a:cubicBezTo>
                    <a:cubicBezTo>
                      <a:pt x="399" y="78"/>
                      <a:pt x="399" y="78"/>
                      <a:pt x="399" y="78"/>
                    </a:cubicBezTo>
                    <a:cubicBezTo>
                      <a:pt x="398" y="77"/>
                      <a:pt x="398" y="77"/>
                      <a:pt x="398" y="77"/>
                    </a:cubicBezTo>
                    <a:cubicBezTo>
                      <a:pt x="399" y="77"/>
                      <a:pt x="399" y="77"/>
                      <a:pt x="399" y="77"/>
                    </a:cubicBezTo>
                    <a:cubicBezTo>
                      <a:pt x="398" y="76"/>
                      <a:pt x="398" y="76"/>
                      <a:pt x="398" y="76"/>
                    </a:cubicBezTo>
                    <a:cubicBezTo>
                      <a:pt x="397" y="76"/>
                      <a:pt x="397" y="76"/>
                      <a:pt x="397" y="76"/>
                    </a:cubicBezTo>
                    <a:cubicBezTo>
                      <a:pt x="395" y="76"/>
                      <a:pt x="395" y="76"/>
                      <a:pt x="395" y="76"/>
                    </a:cubicBezTo>
                    <a:cubicBezTo>
                      <a:pt x="395" y="75"/>
                      <a:pt x="395" y="75"/>
                      <a:pt x="395" y="75"/>
                    </a:cubicBezTo>
                    <a:cubicBezTo>
                      <a:pt x="395" y="74"/>
                      <a:pt x="395" y="74"/>
                      <a:pt x="395" y="74"/>
                    </a:cubicBezTo>
                    <a:cubicBezTo>
                      <a:pt x="395" y="73"/>
                      <a:pt x="395" y="73"/>
                      <a:pt x="395" y="73"/>
                    </a:cubicBezTo>
                    <a:cubicBezTo>
                      <a:pt x="396" y="74"/>
                      <a:pt x="396" y="74"/>
                      <a:pt x="396" y="74"/>
                    </a:cubicBezTo>
                    <a:cubicBezTo>
                      <a:pt x="397" y="73"/>
                      <a:pt x="397" y="73"/>
                      <a:pt x="397" y="73"/>
                    </a:cubicBezTo>
                    <a:cubicBezTo>
                      <a:pt x="396" y="73"/>
                      <a:pt x="396" y="73"/>
                      <a:pt x="396" y="73"/>
                    </a:cubicBezTo>
                    <a:cubicBezTo>
                      <a:pt x="397" y="72"/>
                      <a:pt x="397" y="72"/>
                      <a:pt x="397" y="72"/>
                    </a:cubicBezTo>
                    <a:cubicBezTo>
                      <a:pt x="399" y="73"/>
                      <a:pt x="399" y="73"/>
                      <a:pt x="399" y="73"/>
                    </a:cubicBezTo>
                    <a:cubicBezTo>
                      <a:pt x="399" y="74"/>
                      <a:pt x="399" y="74"/>
                      <a:pt x="399" y="74"/>
                    </a:cubicBezTo>
                    <a:cubicBezTo>
                      <a:pt x="400" y="74"/>
                      <a:pt x="400" y="74"/>
                      <a:pt x="400" y="74"/>
                    </a:cubicBezTo>
                    <a:cubicBezTo>
                      <a:pt x="400" y="75"/>
                      <a:pt x="400" y="75"/>
                      <a:pt x="400" y="75"/>
                    </a:cubicBezTo>
                    <a:cubicBezTo>
                      <a:pt x="401" y="74"/>
                      <a:pt x="401" y="74"/>
                      <a:pt x="401" y="74"/>
                    </a:cubicBezTo>
                    <a:cubicBezTo>
                      <a:pt x="400" y="73"/>
                      <a:pt x="400" y="73"/>
                      <a:pt x="400" y="73"/>
                    </a:cubicBezTo>
                    <a:cubicBezTo>
                      <a:pt x="401" y="73"/>
                      <a:pt x="401" y="73"/>
                      <a:pt x="401" y="73"/>
                    </a:cubicBezTo>
                    <a:cubicBezTo>
                      <a:pt x="402" y="73"/>
                      <a:pt x="402" y="73"/>
                      <a:pt x="402" y="73"/>
                    </a:cubicBezTo>
                    <a:cubicBezTo>
                      <a:pt x="402" y="73"/>
                      <a:pt x="402" y="73"/>
                      <a:pt x="402" y="73"/>
                    </a:cubicBezTo>
                    <a:cubicBezTo>
                      <a:pt x="401" y="71"/>
                      <a:pt x="401" y="71"/>
                      <a:pt x="401" y="71"/>
                    </a:cubicBezTo>
                    <a:cubicBezTo>
                      <a:pt x="400" y="71"/>
                      <a:pt x="400" y="71"/>
                      <a:pt x="400" y="71"/>
                    </a:cubicBezTo>
                    <a:cubicBezTo>
                      <a:pt x="399" y="70"/>
                      <a:pt x="399" y="70"/>
                      <a:pt x="399" y="70"/>
                    </a:cubicBezTo>
                    <a:cubicBezTo>
                      <a:pt x="399" y="69"/>
                      <a:pt x="399" y="69"/>
                      <a:pt x="399" y="69"/>
                    </a:cubicBezTo>
                    <a:cubicBezTo>
                      <a:pt x="398" y="68"/>
                      <a:pt x="398" y="68"/>
                      <a:pt x="398" y="68"/>
                    </a:cubicBezTo>
                    <a:cubicBezTo>
                      <a:pt x="397" y="69"/>
                      <a:pt x="397" y="69"/>
                      <a:pt x="397" y="69"/>
                    </a:cubicBezTo>
                    <a:cubicBezTo>
                      <a:pt x="396" y="68"/>
                      <a:pt x="396" y="68"/>
                      <a:pt x="396" y="68"/>
                    </a:cubicBezTo>
                    <a:cubicBezTo>
                      <a:pt x="398" y="68"/>
                      <a:pt x="398" y="68"/>
                      <a:pt x="398" y="68"/>
                    </a:cubicBezTo>
                    <a:cubicBezTo>
                      <a:pt x="397" y="67"/>
                      <a:pt x="397" y="67"/>
                      <a:pt x="397" y="67"/>
                    </a:cubicBezTo>
                    <a:cubicBezTo>
                      <a:pt x="397" y="67"/>
                      <a:pt x="397" y="67"/>
                      <a:pt x="397" y="67"/>
                    </a:cubicBezTo>
                    <a:cubicBezTo>
                      <a:pt x="397" y="66"/>
                      <a:pt x="397" y="66"/>
                      <a:pt x="397" y="66"/>
                    </a:cubicBezTo>
                    <a:cubicBezTo>
                      <a:pt x="398" y="66"/>
                      <a:pt x="398" y="66"/>
                      <a:pt x="398" y="66"/>
                    </a:cubicBezTo>
                    <a:cubicBezTo>
                      <a:pt x="398" y="64"/>
                      <a:pt x="398" y="64"/>
                      <a:pt x="398" y="64"/>
                    </a:cubicBezTo>
                    <a:cubicBezTo>
                      <a:pt x="397" y="65"/>
                      <a:pt x="397" y="65"/>
                      <a:pt x="397" y="65"/>
                    </a:cubicBezTo>
                    <a:cubicBezTo>
                      <a:pt x="396" y="66"/>
                      <a:pt x="396" y="66"/>
                      <a:pt x="396" y="66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3" y="64"/>
                      <a:pt x="393" y="64"/>
                      <a:pt x="393" y="64"/>
                    </a:cubicBezTo>
                    <a:cubicBezTo>
                      <a:pt x="393" y="64"/>
                      <a:pt x="393" y="64"/>
                      <a:pt x="393" y="64"/>
                    </a:cubicBezTo>
                    <a:cubicBezTo>
                      <a:pt x="394" y="62"/>
                      <a:pt x="394" y="62"/>
                      <a:pt x="394" y="62"/>
                    </a:cubicBezTo>
                    <a:cubicBezTo>
                      <a:pt x="395" y="62"/>
                      <a:pt x="395" y="62"/>
                      <a:pt x="395" y="62"/>
                    </a:cubicBezTo>
                    <a:cubicBezTo>
                      <a:pt x="396" y="62"/>
                      <a:pt x="396" y="62"/>
                      <a:pt x="396" y="62"/>
                    </a:cubicBezTo>
                    <a:cubicBezTo>
                      <a:pt x="398" y="61"/>
                      <a:pt x="398" y="61"/>
                      <a:pt x="398" y="61"/>
                    </a:cubicBezTo>
                    <a:cubicBezTo>
                      <a:pt x="398" y="60"/>
                      <a:pt x="398" y="60"/>
                      <a:pt x="398" y="60"/>
                    </a:cubicBezTo>
                    <a:cubicBezTo>
                      <a:pt x="397" y="59"/>
                      <a:pt x="397" y="59"/>
                      <a:pt x="397" y="59"/>
                    </a:cubicBezTo>
                    <a:cubicBezTo>
                      <a:pt x="396" y="59"/>
                      <a:pt x="396" y="59"/>
                      <a:pt x="396" y="59"/>
                    </a:cubicBezTo>
                    <a:cubicBezTo>
                      <a:pt x="395" y="59"/>
                      <a:pt x="395" y="59"/>
                      <a:pt x="395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3" y="58"/>
                      <a:pt x="393" y="58"/>
                      <a:pt x="393" y="58"/>
                    </a:cubicBezTo>
                    <a:cubicBezTo>
                      <a:pt x="394" y="57"/>
                      <a:pt x="394" y="57"/>
                      <a:pt x="394" y="57"/>
                    </a:cubicBezTo>
                    <a:cubicBezTo>
                      <a:pt x="396" y="57"/>
                      <a:pt x="396" y="57"/>
                      <a:pt x="396" y="57"/>
                    </a:cubicBezTo>
                    <a:cubicBezTo>
                      <a:pt x="398" y="58"/>
                      <a:pt x="398" y="58"/>
                      <a:pt x="398" y="58"/>
                    </a:cubicBezTo>
                    <a:cubicBezTo>
                      <a:pt x="400" y="57"/>
                      <a:pt x="400" y="57"/>
                      <a:pt x="400" y="57"/>
                    </a:cubicBezTo>
                    <a:cubicBezTo>
                      <a:pt x="403" y="57"/>
                      <a:pt x="403" y="57"/>
                      <a:pt x="403" y="57"/>
                    </a:cubicBezTo>
                    <a:cubicBezTo>
                      <a:pt x="409" y="57"/>
                      <a:pt x="409" y="57"/>
                      <a:pt x="409" y="57"/>
                    </a:cubicBezTo>
                    <a:cubicBezTo>
                      <a:pt x="410" y="56"/>
                      <a:pt x="410" y="56"/>
                      <a:pt x="410" y="56"/>
                    </a:cubicBezTo>
                    <a:cubicBezTo>
                      <a:pt x="414" y="56"/>
                      <a:pt x="414" y="56"/>
                      <a:pt x="414" y="56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7" y="56"/>
                      <a:pt x="417" y="56"/>
                      <a:pt x="417" y="56"/>
                    </a:cubicBezTo>
                    <a:cubicBezTo>
                      <a:pt x="419" y="56"/>
                      <a:pt x="419" y="56"/>
                      <a:pt x="419" y="56"/>
                    </a:cubicBezTo>
                    <a:cubicBezTo>
                      <a:pt x="418" y="57"/>
                      <a:pt x="418" y="57"/>
                      <a:pt x="418" y="57"/>
                    </a:cubicBezTo>
                    <a:cubicBezTo>
                      <a:pt x="415" y="58"/>
                      <a:pt x="415" y="58"/>
                      <a:pt x="415" y="58"/>
                    </a:cubicBezTo>
                    <a:cubicBezTo>
                      <a:pt x="414" y="57"/>
                      <a:pt x="414" y="57"/>
                      <a:pt x="414" y="57"/>
                    </a:cubicBezTo>
                    <a:cubicBezTo>
                      <a:pt x="413" y="58"/>
                      <a:pt x="413" y="58"/>
                      <a:pt x="413" y="58"/>
                    </a:cubicBezTo>
                    <a:cubicBezTo>
                      <a:pt x="412" y="57"/>
                      <a:pt x="412" y="57"/>
                      <a:pt x="412" y="57"/>
                    </a:cubicBezTo>
                    <a:cubicBezTo>
                      <a:pt x="412" y="59"/>
                      <a:pt x="412" y="59"/>
                      <a:pt x="412" y="59"/>
                    </a:cubicBezTo>
                    <a:cubicBezTo>
                      <a:pt x="413" y="60"/>
                      <a:pt x="413" y="60"/>
                      <a:pt x="413" y="60"/>
                    </a:cubicBezTo>
                    <a:cubicBezTo>
                      <a:pt x="412" y="60"/>
                      <a:pt x="412" y="60"/>
                      <a:pt x="412" y="60"/>
                    </a:cubicBezTo>
                    <a:cubicBezTo>
                      <a:pt x="412" y="61"/>
                      <a:pt x="412" y="61"/>
                      <a:pt x="412" y="61"/>
                    </a:cubicBezTo>
                    <a:cubicBezTo>
                      <a:pt x="412" y="62"/>
                      <a:pt x="412" y="62"/>
                      <a:pt x="412" y="62"/>
                    </a:cubicBezTo>
                    <a:cubicBezTo>
                      <a:pt x="414" y="61"/>
                      <a:pt x="414" y="61"/>
                      <a:pt x="414" y="61"/>
                    </a:cubicBezTo>
                    <a:cubicBezTo>
                      <a:pt x="414" y="60"/>
                      <a:pt x="414" y="60"/>
                      <a:pt x="414" y="60"/>
                    </a:cubicBezTo>
                    <a:cubicBezTo>
                      <a:pt x="416" y="58"/>
                      <a:pt x="416" y="58"/>
                      <a:pt x="416" y="58"/>
                    </a:cubicBezTo>
                    <a:cubicBezTo>
                      <a:pt x="420" y="57"/>
                      <a:pt x="420" y="57"/>
                      <a:pt x="420" y="57"/>
                    </a:cubicBezTo>
                    <a:cubicBezTo>
                      <a:pt x="420" y="59"/>
                      <a:pt x="420" y="59"/>
                      <a:pt x="420" y="59"/>
                    </a:cubicBezTo>
                    <a:cubicBezTo>
                      <a:pt x="420" y="61"/>
                      <a:pt x="420" y="61"/>
                      <a:pt x="420" y="61"/>
                    </a:cubicBezTo>
                    <a:cubicBezTo>
                      <a:pt x="420" y="61"/>
                      <a:pt x="420" y="61"/>
                      <a:pt x="420" y="61"/>
                    </a:cubicBezTo>
                    <a:cubicBezTo>
                      <a:pt x="419" y="60"/>
                      <a:pt x="419" y="60"/>
                      <a:pt x="419" y="60"/>
                    </a:cubicBezTo>
                    <a:cubicBezTo>
                      <a:pt x="418" y="59"/>
                      <a:pt x="418" y="59"/>
                      <a:pt x="418" y="59"/>
                    </a:cubicBezTo>
                    <a:cubicBezTo>
                      <a:pt x="418" y="58"/>
                      <a:pt x="418" y="58"/>
                      <a:pt x="418" y="58"/>
                    </a:cubicBezTo>
                    <a:cubicBezTo>
                      <a:pt x="417" y="59"/>
                      <a:pt x="417" y="59"/>
                      <a:pt x="417" y="59"/>
                    </a:cubicBezTo>
                    <a:cubicBezTo>
                      <a:pt x="417" y="59"/>
                      <a:pt x="417" y="59"/>
                      <a:pt x="417" y="59"/>
                    </a:cubicBezTo>
                    <a:cubicBezTo>
                      <a:pt x="417" y="60"/>
                      <a:pt x="417" y="60"/>
                      <a:pt x="417" y="60"/>
                    </a:cubicBezTo>
                    <a:cubicBezTo>
                      <a:pt x="418" y="61"/>
                      <a:pt x="418" y="61"/>
                      <a:pt x="418" y="61"/>
                    </a:cubicBezTo>
                    <a:cubicBezTo>
                      <a:pt x="419" y="62"/>
                      <a:pt x="419" y="62"/>
                      <a:pt x="419" y="62"/>
                    </a:cubicBezTo>
                    <a:cubicBezTo>
                      <a:pt x="418" y="64"/>
                      <a:pt x="418" y="64"/>
                      <a:pt x="418" y="64"/>
                    </a:cubicBezTo>
                    <a:cubicBezTo>
                      <a:pt x="417" y="64"/>
                      <a:pt x="417" y="64"/>
                      <a:pt x="417" y="64"/>
                    </a:cubicBezTo>
                    <a:cubicBezTo>
                      <a:pt x="417" y="64"/>
                      <a:pt x="417" y="64"/>
                      <a:pt x="417" y="64"/>
                    </a:cubicBezTo>
                    <a:cubicBezTo>
                      <a:pt x="418" y="65"/>
                      <a:pt x="418" y="65"/>
                      <a:pt x="418" y="65"/>
                    </a:cubicBezTo>
                    <a:cubicBezTo>
                      <a:pt x="418" y="65"/>
                      <a:pt x="418" y="65"/>
                      <a:pt x="418" y="65"/>
                    </a:cubicBezTo>
                    <a:cubicBezTo>
                      <a:pt x="418" y="66"/>
                      <a:pt x="418" y="66"/>
                      <a:pt x="418" y="66"/>
                    </a:cubicBezTo>
                    <a:cubicBezTo>
                      <a:pt x="419" y="66"/>
                      <a:pt x="419" y="66"/>
                      <a:pt x="419" y="66"/>
                    </a:cubicBezTo>
                    <a:cubicBezTo>
                      <a:pt x="420" y="65"/>
                      <a:pt x="420" y="65"/>
                      <a:pt x="420" y="65"/>
                    </a:cubicBezTo>
                    <a:cubicBezTo>
                      <a:pt x="420" y="64"/>
                      <a:pt x="420" y="64"/>
                      <a:pt x="420" y="64"/>
                    </a:cubicBezTo>
                    <a:cubicBezTo>
                      <a:pt x="421" y="62"/>
                      <a:pt x="421" y="62"/>
                      <a:pt x="421" y="62"/>
                    </a:cubicBezTo>
                    <a:cubicBezTo>
                      <a:pt x="421" y="62"/>
                      <a:pt x="421" y="62"/>
                      <a:pt x="421" y="62"/>
                    </a:cubicBezTo>
                    <a:cubicBezTo>
                      <a:pt x="421" y="60"/>
                      <a:pt x="421" y="60"/>
                      <a:pt x="421" y="60"/>
                    </a:cubicBezTo>
                    <a:cubicBezTo>
                      <a:pt x="421" y="56"/>
                      <a:pt x="421" y="56"/>
                      <a:pt x="421" y="56"/>
                    </a:cubicBezTo>
                    <a:cubicBezTo>
                      <a:pt x="422" y="55"/>
                      <a:pt x="422" y="55"/>
                      <a:pt x="422" y="55"/>
                    </a:cubicBezTo>
                    <a:cubicBezTo>
                      <a:pt x="425" y="54"/>
                      <a:pt x="425" y="54"/>
                      <a:pt x="425" y="54"/>
                    </a:cubicBezTo>
                    <a:cubicBezTo>
                      <a:pt x="428" y="54"/>
                      <a:pt x="428" y="54"/>
                      <a:pt x="428" y="54"/>
                    </a:cubicBezTo>
                    <a:cubicBezTo>
                      <a:pt x="430" y="54"/>
                      <a:pt x="430" y="54"/>
                      <a:pt x="430" y="54"/>
                    </a:cubicBezTo>
                    <a:cubicBezTo>
                      <a:pt x="433" y="55"/>
                      <a:pt x="433" y="55"/>
                      <a:pt x="433" y="55"/>
                    </a:cubicBezTo>
                    <a:cubicBezTo>
                      <a:pt x="435" y="57"/>
                      <a:pt x="435" y="57"/>
                      <a:pt x="435" y="57"/>
                    </a:cubicBezTo>
                    <a:cubicBezTo>
                      <a:pt x="435" y="58"/>
                      <a:pt x="435" y="58"/>
                      <a:pt x="435" y="58"/>
                    </a:cubicBezTo>
                    <a:cubicBezTo>
                      <a:pt x="434" y="58"/>
                      <a:pt x="434" y="58"/>
                      <a:pt x="434" y="58"/>
                    </a:cubicBezTo>
                    <a:cubicBezTo>
                      <a:pt x="432" y="57"/>
                      <a:pt x="432" y="57"/>
                      <a:pt x="432" y="57"/>
                    </a:cubicBezTo>
                    <a:cubicBezTo>
                      <a:pt x="432" y="57"/>
                      <a:pt x="432" y="57"/>
                      <a:pt x="432" y="57"/>
                    </a:cubicBezTo>
                    <a:cubicBezTo>
                      <a:pt x="432" y="58"/>
                      <a:pt x="432" y="58"/>
                      <a:pt x="432" y="58"/>
                    </a:cubicBezTo>
                    <a:cubicBezTo>
                      <a:pt x="432" y="59"/>
                      <a:pt x="432" y="59"/>
                      <a:pt x="432" y="59"/>
                    </a:cubicBezTo>
                    <a:cubicBezTo>
                      <a:pt x="432" y="60"/>
                      <a:pt x="432" y="60"/>
                      <a:pt x="432" y="60"/>
                    </a:cubicBezTo>
                    <a:cubicBezTo>
                      <a:pt x="432" y="61"/>
                      <a:pt x="432" y="61"/>
                      <a:pt x="432" y="61"/>
                    </a:cubicBezTo>
                    <a:cubicBezTo>
                      <a:pt x="432" y="61"/>
                      <a:pt x="432" y="61"/>
                      <a:pt x="432" y="61"/>
                    </a:cubicBezTo>
                    <a:cubicBezTo>
                      <a:pt x="433" y="60"/>
                      <a:pt x="433" y="60"/>
                      <a:pt x="433" y="60"/>
                    </a:cubicBezTo>
                    <a:cubicBezTo>
                      <a:pt x="435" y="60"/>
                      <a:pt x="435" y="60"/>
                      <a:pt x="435" y="60"/>
                    </a:cubicBezTo>
                    <a:cubicBezTo>
                      <a:pt x="436" y="59"/>
                      <a:pt x="436" y="59"/>
                      <a:pt x="436" y="59"/>
                    </a:cubicBezTo>
                    <a:cubicBezTo>
                      <a:pt x="436" y="61"/>
                      <a:pt x="436" y="61"/>
                      <a:pt x="436" y="61"/>
                    </a:cubicBezTo>
                    <a:cubicBezTo>
                      <a:pt x="437" y="62"/>
                      <a:pt x="437" y="62"/>
                      <a:pt x="437" y="62"/>
                    </a:cubicBezTo>
                    <a:cubicBezTo>
                      <a:pt x="437" y="63"/>
                      <a:pt x="437" y="63"/>
                      <a:pt x="437" y="63"/>
                    </a:cubicBezTo>
                    <a:cubicBezTo>
                      <a:pt x="438" y="63"/>
                      <a:pt x="438" y="63"/>
                      <a:pt x="438" y="63"/>
                    </a:cubicBezTo>
                    <a:cubicBezTo>
                      <a:pt x="438" y="62"/>
                      <a:pt x="438" y="62"/>
                      <a:pt x="438" y="62"/>
                    </a:cubicBezTo>
                    <a:cubicBezTo>
                      <a:pt x="438" y="62"/>
                      <a:pt x="438" y="62"/>
                      <a:pt x="438" y="62"/>
                    </a:cubicBezTo>
                    <a:cubicBezTo>
                      <a:pt x="439" y="61"/>
                      <a:pt x="439" y="61"/>
                      <a:pt x="439" y="61"/>
                    </a:cubicBezTo>
                    <a:cubicBezTo>
                      <a:pt x="440" y="61"/>
                      <a:pt x="440" y="61"/>
                      <a:pt x="440" y="61"/>
                    </a:cubicBezTo>
                    <a:cubicBezTo>
                      <a:pt x="441" y="62"/>
                      <a:pt x="441" y="62"/>
                      <a:pt x="441" y="62"/>
                    </a:cubicBezTo>
                    <a:cubicBezTo>
                      <a:pt x="440" y="63"/>
                      <a:pt x="440" y="63"/>
                      <a:pt x="440" y="63"/>
                    </a:cubicBezTo>
                    <a:cubicBezTo>
                      <a:pt x="440" y="64"/>
                      <a:pt x="440" y="64"/>
                      <a:pt x="440" y="64"/>
                    </a:cubicBezTo>
                    <a:cubicBezTo>
                      <a:pt x="440" y="64"/>
                      <a:pt x="440" y="64"/>
                      <a:pt x="440" y="64"/>
                    </a:cubicBezTo>
                    <a:cubicBezTo>
                      <a:pt x="441" y="64"/>
                      <a:pt x="441" y="64"/>
                      <a:pt x="441" y="64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2" y="64"/>
                      <a:pt x="442" y="64"/>
                      <a:pt x="442" y="64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3" y="61"/>
                      <a:pt x="443" y="61"/>
                      <a:pt x="443" y="61"/>
                    </a:cubicBezTo>
                    <a:cubicBezTo>
                      <a:pt x="444" y="60"/>
                      <a:pt x="444" y="60"/>
                      <a:pt x="444" y="60"/>
                    </a:cubicBezTo>
                    <a:cubicBezTo>
                      <a:pt x="444" y="61"/>
                      <a:pt x="444" y="61"/>
                      <a:pt x="444" y="61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9" y="63"/>
                      <a:pt x="449" y="63"/>
                      <a:pt x="449" y="63"/>
                    </a:cubicBezTo>
                    <a:cubicBezTo>
                      <a:pt x="450" y="64"/>
                      <a:pt x="450" y="64"/>
                      <a:pt x="450" y="64"/>
                    </a:cubicBezTo>
                    <a:cubicBezTo>
                      <a:pt x="450" y="65"/>
                      <a:pt x="450" y="65"/>
                      <a:pt x="450" y="65"/>
                    </a:cubicBezTo>
                    <a:cubicBezTo>
                      <a:pt x="449" y="66"/>
                      <a:pt x="449" y="66"/>
                      <a:pt x="449" y="66"/>
                    </a:cubicBezTo>
                    <a:cubicBezTo>
                      <a:pt x="448" y="67"/>
                      <a:pt x="448" y="67"/>
                      <a:pt x="448" y="67"/>
                    </a:cubicBezTo>
                    <a:cubicBezTo>
                      <a:pt x="449" y="66"/>
                      <a:pt x="449" y="66"/>
                      <a:pt x="449" y="66"/>
                    </a:cubicBezTo>
                    <a:cubicBezTo>
                      <a:pt x="451" y="66"/>
                      <a:pt x="451" y="66"/>
                      <a:pt x="451" y="66"/>
                    </a:cubicBezTo>
                    <a:cubicBezTo>
                      <a:pt x="452" y="66"/>
                      <a:pt x="452" y="66"/>
                      <a:pt x="452" y="66"/>
                    </a:cubicBezTo>
                    <a:cubicBezTo>
                      <a:pt x="454" y="66"/>
                      <a:pt x="454" y="66"/>
                      <a:pt x="454" y="66"/>
                    </a:cubicBezTo>
                    <a:cubicBezTo>
                      <a:pt x="455" y="65"/>
                      <a:pt x="455" y="65"/>
                      <a:pt x="455" y="65"/>
                    </a:cubicBezTo>
                    <a:cubicBezTo>
                      <a:pt x="456" y="64"/>
                      <a:pt x="456" y="64"/>
                      <a:pt x="456" y="64"/>
                    </a:cubicBezTo>
                    <a:cubicBezTo>
                      <a:pt x="458" y="63"/>
                      <a:pt x="458" y="63"/>
                      <a:pt x="458" y="63"/>
                    </a:cubicBezTo>
                    <a:cubicBezTo>
                      <a:pt x="459" y="63"/>
                      <a:pt x="459" y="63"/>
                      <a:pt x="459" y="63"/>
                    </a:cubicBezTo>
                    <a:cubicBezTo>
                      <a:pt x="461" y="61"/>
                      <a:pt x="461" y="61"/>
                      <a:pt x="461" y="61"/>
                    </a:cubicBezTo>
                    <a:cubicBezTo>
                      <a:pt x="462" y="61"/>
                      <a:pt x="462" y="61"/>
                      <a:pt x="462" y="61"/>
                    </a:cubicBezTo>
                    <a:cubicBezTo>
                      <a:pt x="466" y="59"/>
                      <a:pt x="466" y="59"/>
                      <a:pt x="466" y="59"/>
                    </a:cubicBezTo>
                    <a:cubicBezTo>
                      <a:pt x="467" y="59"/>
                      <a:pt x="467" y="59"/>
                      <a:pt x="467" y="59"/>
                    </a:cubicBezTo>
                    <a:cubicBezTo>
                      <a:pt x="468" y="59"/>
                      <a:pt x="468" y="59"/>
                      <a:pt x="468" y="59"/>
                    </a:cubicBezTo>
                    <a:cubicBezTo>
                      <a:pt x="468" y="59"/>
                      <a:pt x="468" y="59"/>
                      <a:pt x="468" y="59"/>
                    </a:cubicBezTo>
                    <a:cubicBezTo>
                      <a:pt x="470" y="57"/>
                      <a:pt x="470" y="57"/>
                      <a:pt x="470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81" y="61"/>
                      <a:pt x="481" y="61"/>
                      <a:pt x="481" y="61"/>
                    </a:cubicBezTo>
                    <a:cubicBezTo>
                      <a:pt x="483" y="61"/>
                      <a:pt x="483" y="61"/>
                      <a:pt x="483" y="61"/>
                    </a:cubicBezTo>
                    <a:cubicBezTo>
                      <a:pt x="484" y="63"/>
                      <a:pt x="484" y="63"/>
                      <a:pt x="484" y="63"/>
                    </a:cubicBezTo>
                    <a:cubicBezTo>
                      <a:pt x="485" y="65"/>
                      <a:pt x="485" y="65"/>
                      <a:pt x="485" y="65"/>
                    </a:cubicBezTo>
                    <a:cubicBezTo>
                      <a:pt x="485" y="66"/>
                      <a:pt x="485" y="66"/>
                      <a:pt x="485" y="66"/>
                    </a:cubicBezTo>
                    <a:cubicBezTo>
                      <a:pt x="486" y="66"/>
                      <a:pt x="486" y="66"/>
                      <a:pt x="486" y="66"/>
                    </a:cubicBezTo>
                    <a:cubicBezTo>
                      <a:pt x="486" y="67"/>
                      <a:pt x="486" y="67"/>
                      <a:pt x="486" y="67"/>
                    </a:cubicBezTo>
                    <a:cubicBezTo>
                      <a:pt x="487" y="69"/>
                      <a:pt x="487" y="69"/>
                      <a:pt x="487" y="69"/>
                    </a:cubicBezTo>
                    <a:cubicBezTo>
                      <a:pt x="487" y="70"/>
                      <a:pt x="487" y="70"/>
                      <a:pt x="487" y="70"/>
                    </a:cubicBezTo>
                    <a:cubicBezTo>
                      <a:pt x="486" y="71"/>
                      <a:pt x="486" y="71"/>
                      <a:pt x="486" y="71"/>
                    </a:cubicBezTo>
                    <a:cubicBezTo>
                      <a:pt x="487" y="70"/>
                      <a:pt x="487" y="70"/>
                      <a:pt x="487" y="70"/>
                    </a:cubicBezTo>
                    <a:cubicBezTo>
                      <a:pt x="488" y="69"/>
                      <a:pt x="488" y="69"/>
                      <a:pt x="488" y="69"/>
                    </a:cubicBezTo>
                    <a:cubicBezTo>
                      <a:pt x="490" y="69"/>
                      <a:pt x="490" y="69"/>
                      <a:pt x="490" y="69"/>
                    </a:cubicBezTo>
                    <a:cubicBezTo>
                      <a:pt x="490" y="70"/>
                      <a:pt x="490" y="70"/>
                      <a:pt x="490" y="70"/>
                    </a:cubicBezTo>
                    <a:cubicBezTo>
                      <a:pt x="490" y="69"/>
                      <a:pt x="490" y="69"/>
                      <a:pt x="490" y="69"/>
                    </a:cubicBezTo>
                    <a:cubicBezTo>
                      <a:pt x="492" y="69"/>
                      <a:pt x="492" y="69"/>
                      <a:pt x="492" y="69"/>
                    </a:cubicBezTo>
                    <a:cubicBezTo>
                      <a:pt x="493" y="70"/>
                      <a:pt x="493" y="70"/>
                      <a:pt x="493" y="70"/>
                    </a:cubicBezTo>
                    <a:cubicBezTo>
                      <a:pt x="493" y="71"/>
                      <a:pt x="493" y="71"/>
                      <a:pt x="493" y="71"/>
                    </a:cubicBezTo>
                    <a:cubicBezTo>
                      <a:pt x="493" y="70"/>
                      <a:pt x="493" y="70"/>
                      <a:pt x="493" y="70"/>
                    </a:cubicBezTo>
                    <a:cubicBezTo>
                      <a:pt x="493" y="68"/>
                      <a:pt x="493" y="68"/>
                      <a:pt x="493" y="68"/>
                    </a:cubicBezTo>
                    <a:cubicBezTo>
                      <a:pt x="494" y="68"/>
                      <a:pt x="494" y="68"/>
                      <a:pt x="494" y="68"/>
                    </a:cubicBezTo>
                    <a:cubicBezTo>
                      <a:pt x="495" y="70"/>
                      <a:pt x="495" y="70"/>
                      <a:pt x="495" y="70"/>
                    </a:cubicBezTo>
                    <a:cubicBezTo>
                      <a:pt x="496" y="71"/>
                      <a:pt x="496" y="71"/>
                      <a:pt x="496" y="71"/>
                    </a:cubicBezTo>
                    <a:cubicBezTo>
                      <a:pt x="496" y="72"/>
                      <a:pt x="496" y="72"/>
                      <a:pt x="496" y="72"/>
                    </a:cubicBezTo>
                    <a:cubicBezTo>
                      <a:pt x="497" y="72"/>
                      <a:pt x="497" y="72"/>
                      <a:pt x="497" y="72"/>
                    </a:cubicBezTo>
                    <a:cubicBezTo>
                      <a:pt x="499" y="74"/>
                      <a:pt x="499" y="74"/>
                      <a:pt x="499" y="74"/>
                    </a:cubicBezTo>
                    <a:cubicBezTo>
                      <a:pt x="499" y="74"/>
                      <a:pt x="499" y="74"/>
                      <a:pt x="499" y="74"/>
                    </a:cubicBezTo>
                    <a:cubicBezTo>
                      <a:pt x="498" y="72"/>
                      <a:pt x="498" y="72"/>
                      <a:pt x="498" y="72"/>
                    </a:cubicBezTo>
                    <a:cubicBezTo>
                      <a:pt x="497" y="72"/>
                      <a:pt x="497" y="72"/>
                      <a:pt x="497" y="72"/>
                    </a:cubicBezTo>
                    <a:cubicBezTo>
                      <a:pt x="497" y="71"/>
                      <a:pt x="497" y="71"/>
                      <a:pt x="497" y="71"/>
                    </a:cubicBezTo>
                    <a:cubicBezTo>
                      <a:pt x="498" y="72"/>
                      <a:pt x="498" y="72"/>
                      <a:pt x="498" y="72"/>
                    </a:cubicBezTo>
                    <a:cubicBezTo>
                      <a:pt x="499" y="71"/>
                      <a:pt x="499" y="71"/>
                      <a:pt x="499" y="71"/>
                    </a:cubicBezTo>
                    <a:cubicBezTo>
                      <a:pt x="500" y="72"/>
                      <a:pt x="500" y="72"/>
                      <a:pt x="500" y="72"/>
                    </a:cubicBezTo>
                    <a:cubicBezTo>
                      <a:pt x="501" y="74"/>
                      <a:pt x="501" y="74"/>
                      <a:pt x="501" y="74"/>
                    </a:cubicBezTo>
                    <a:cubicBezTo>
                      <a:pt x="501" y="73"/>
                      <a:pt x="501" y="73"/>
                      <a:pt x="501" y="73"/>
                    </a:cubicBezTo>
                    <a:cubicBezTo>
                      <a:pt x="499" y="70"/>
                      <a:pt x="499" y="70"/>
                      <a:pt x="499" y="70"/>
                    </a:cubicBezTo>
                    <a:cubicBezTo>
                      <a:pt x="499" y="68"/>
                      <a:pt x="499" y="68"/>
                      <a:pt x="499" y="68"/>
                    </a:cubicBezTo>
                    <a:cubicBezTo>
                      <a:pt x="499" y="67"/>
                      <a:pt x="499" y="67"/>
                      <a:pt x="499" y="67"/>
                    </a:cubicBezTo>
                    <a:cubicBezTo>
                      <a:pt x="500" y="66"/>
                      <a:pt x="500" y="66"/>
                      <a:pt x="500" y="66"/>
                    </a:cubicBezTo>
                    <a:cubicBezTo>
                      <a:pt x="502" y="65"/>
                      <a:pt x="502" y="65"/>
                      <a:pt x="502" y="65"/>
                    </a:cubicBezTo>
                    <a:cubicBezTo>
                      <a:pt x="503" y="65"/>
                      <a:pt x="503" y="65"/>
                      <a:pt x="503" y="65"/>
                    </a:cubicBezTo>
                    <a:cubicBezTo>
                      <a:pt x="505" y="64"/>
                      <a:pt x="505" y="64"/>
                      <a:pt x="505" y="64"/>
                    </a:cubicBezTo>
                    <a:cubicBezTo>
                      <a:pt x="505" y="63"/>
                      <a:pt x="505" y="63"/>
                      <a:pt x="505" y="63"/>
                    </a:cubicBezTo>
                    <a:cubicBezTo>
                      <a:pt x="505" y="63"/>
                      <a:pt x="505" y="63"/>
                      <a:pt x="505" y="63"/>
                    </a:cubicBezTo>
                    <a:cubicBezTo>
                      <a:pt x="506" y="63"/>
                      <a:pt x="506" y="63"/>
                      <a:pt x="506" y="63"/>
                    </a:cubicBezTo>
                    <a:cubicBezTo>
                      <a:pt x="507" y="64"/>
                      <a:pt x="507" y="64"/>
                      <a:pt x="507" y="64"/>
                    </a:cubicBezTo>
                    <a:cubicBezTo>
                      <a:pt x="507" y="64"/>
                      <a:pt x="507" y="64"/>
                      <a:pt x="507" y="64"/>
                    </a:cubicBezTo>
                    <a:cubicBezTo>
                      <a:pt x="509" y="64"/>
                      <a:pt x="509" y="64"/>
                      <a:pt x="509" y="64"/>
                    </a:cubicBezTo>
                    <a:cubicBezTo>
                      <a:pt x="510" y="63"/>
                      <a:pt x="510" y="63"/>
                      <a:pt x="510" y="63"/>
                    </a:cubicBezTo>
                    <a:cubicBezTo>
                      <a:pt x="511" y="63"/>
                      <a:pt x="511" y="63"/>
                      <a:pt x="511" y="63"/>
                    </a:cubicBezTo>
                    <a:cubicBezTo>
                      <a:pt x="512" y="63"/>
                      <a:pt x="512" y="63"/>
                      <a:pt x="512" y="63"/>
                    </a:cubicBezTo>
                    <a:cubicBezTo>
                      <a:pt x="514" y="63"/>
                      <a:pt x="514" y="63"/>
                      <a:pt x="514" y="63"/>
                    </a:cubicBezTo>
                    <a:cubicBezTo>
                      <a:pt x="515" y="62"/>
                      <a:pt x="515" y="62"/>
                      <a:pt x="515" y="62"/>
                    </a:cubicBezTo>
                    <a:cubicBezTo>
                      <a:pt x="516" y="62"/>
                      <a:pt x="516" y="62"/>
                      <a:pt x="516" y="62"/>
                    </a:cubicBezTo>
                    <a:cubicBezTo>
                      <a:pt x="516" y="63"/>
                      <a:pt x="516" y="63"/>
                      <a:pt x="516" y="63"/>
                    </a:cubicBezTo>
                    <a:cubicBezTo>
                      <a:pt x="517" y="63"/>
                      <a:pt x="517" y="63"/>
                      <a:pt x="517" y="63"/>
                    </a:cubicBezTo>
                    <a:cubicBezTo>
                      <a:pt x="517" y="62"/>
                      <a:pt x="517" y="62"/>
                      <a:pt x="517" y="62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8" y="60"/>
                      <a:pt x="518" y="60"/>
                      <a:pt x="518" y="60"/>
                    </a:cubicBezTo>
                    <a:cubicBezTo>
                      <a:pt x="518" y="59"/>
                      <a:pt x="518" y="59"/>
                      <a:pt x="518" y="59"/>
                    </a:cubicBezTo>
                    <a:cubicBezTo>
                      <a:pt x="518" y="58"/>
                      <a:pt x="518" y="58"/>
                      <a:pt x="518" y="58"/>
                    </a:cubicBezTo>
                    <a:cubicBezTo>
                      <a:pt x="519" y="58"/>
                      <a:pt x="519" y="58"/>
                      <a:pt x="519" y="58"/>
                    </a:cubicBezTo>
                    <a:cubicBezTo>
                      <a:pt x="520" y="58"/>
                      <a:pt x="520" y="58"/>
                      <a:pt x="520" y="58"/>
                    </a:cubicBezTo>
                    <a:cubicBezTo>
                      <a:pt x="521" y="59"/>
                      <a:pt x="521" y="59"/>
                      <a:pt x="521" y="59"/>
                    </a:cubicBezTo>
                    <a:cubicBezTo>
                      <a:pt x="521" y="60"/>
                      <a:pt x="521" y="60"/>
                      <a:pt x="521" y="60"/>
                    </a:cubicBezTo>
                    <a:cubicBezTo>
                      <a:pt x="522" y="60"/>
                      <a:pt x="522" y="60"/>
                      <a:pt x="522" y="60"/>
                    </a:cubicBezTo>
                    <a:cubicBezTo>
                      <a:pt x="523" y="60"/>
                      <a:pt x="523" y="60"/>
                      <a:pt x="523" y="60"/>
                    </a:cubicBezTo>
                    <a:cubicBezTo>
                      <a:pt x="523" y="62"/>
                      <a:pt x="523" y="62"/>
                      <a:pt x="523" y="62"/>
                    </a:cubicBezTo>
                    <a:cubicBezTo>
                      <a:pt x="524" y="63"/>
                      <a:pt x="524" y="63"/>
                      <a:pt x="524" y="63"/>
                    </a:cubicBezTo>
                    <a:cubicBezTo>
                      <a:pt x="525" y="63"/>
                      <a:pt x="525" y="63"/>
                      <a:pt x="525" y="63"/>
                    </a:cubicBezTo>
                    <a:cubicBezTo>
                      <a:pt x="526" y="63"/>
                      <a:pt x="526" y="63"/>
                      <a:pt x="526" y="63"/>
                    </a:cubicBezTo>
                    <a:cubicBezTo>
                      <a:pt x="529" y="64"/>
                      <a:pt x="529" y="64"/>
                      <a:pt x="529" y="64"/>
                    </a:cubicBezTo>
                    <a:cubicBezTo>
                      <a:pt x="529" y="63"/>
                      <a:pt x="529" y="63"/>
                      <a:pt x="529" y="63"/>
                    </a:cubicBezTo>
                    <a:cubicBezTo>
                      <a:pt x="530" y="63"/>
                      <a:pt x="530" y="63"/>
                      <a:pt x="530" y="63"/>
                    </a:cubicBezTo>
                    <a:cubicBezTo>
                      <a:pt x="531" y="65"/>
                      <a:pt x="531" y="65"/>
                      <a:pt x="531" y="65"/>
                    </a:cubicBezTo>
                    <a:cubicBezTo>
                      <a:pt x="531" y="66"/>
                      <a:pt x="531" y="66"/>
                      <a:pt x="531" y="66"/>
                    </a:cubicBezTo>
                    <a:cubicBezTo>
                      <a:pt x="532" y="67"/>
                      <a:pt x="532" y="67"/>
                      <a:pt x="532" y="67"/>
                    </a:cubicBezTo>
                    <a:cubicBezTo>
                      <a:pt x="533" y="67"/>
                      <a:pt x="533" y="67"/>
                      <a:pt x="533" y="67"/>
                    </a:cubicBezTo>
                    <a:cubicBezTo>
                      <a:pt x="534" y="67"/>
                      <a:pt x="534" y="67"/>
                      <a:pt x="534" y="67"/>
                    </a:cubicBezTo>
                    <a:cubicBezTo>
                      <a:pt x="535" y="66"/>
                      <a:pt x="535" y="66"/>
                      <a:pt x="535" y="66"/>
                    </a:cubicBezTo>
                    <a:cubicBezTo>
                      <a:pt x="535" y="66"/>
                      <a:pt x="535" y="66"/>
                      <a:pt x="535" y="66"/>
                    </a:cubicBezTo>
                    <a:cubicBezTo>
                      <a:pt x="536" y="65"/>
                      <a:pt x="536" y="65"/>
                      <a:pt x="536" y="65"/>
                    </a:cubicBezTo>
                    <a:cubicBezTo>
                      <a:pt x="537" y="65"/>
                      <a:pt x="537" y="65"/>
                      <a:pt x="537" y="65"/>
                    </a:cubicBezTo>
                    <a:cubicBezTo>
                      <a:pt x="537" y="65"/>
                      <a:pt x="537" y="65"/>
                      <a:pt x="537" y="65"/>
                    </a:cubicBezTo>
                    <a:cubicBezTo>
                      <a:pt x="537" y="64"/>
                      <a:pt x="537" y="64"/>
                      <a:pt x="537" y="64"/>
                    </a:cubicBezTo>
                    <a:cubicBezTo>
                      <a:pt x="537" y="64"/>
                      <a:pt x="537" y="64"/>
                      <a:pt x="537" y="64"/>
                    </a:cubicBezTo>
                    <a:cubicBezTo>
                      <a:pt x="537" y="63"/>
                      <a:pt x="537" y="63"/>
                      <a:pt x="537" y="63"/>
                    </a:cubicBezTo>
                    <a:cubicBezTo>
                      <a:pt x="537" y="63"/>
                      <a:pt x="537" y="63"/>
                      <a:pt x="537" y="63"/>
                    </a:cubicBezTo>
                    <a:cubicBezTo>
                      <a:pt x="536" y="62"/>
                      <a:pt x="536" y="62"/>
                      <a:pt x="536" y="62"/>
                    </a:cubicBezTo>
                    <a:cubicBezTo>
                      <a:pt x="535" y="61"/>
                      <a:pt x="535" y="61"/>
                      <a:pt x="535" y="61"/>
                    </a:cubicBezTo>
                    <a:cubicBezTo>
                      <a:pt x="534" y="60"/>
                      <a:pt x="534" y="60"/>
                      <a:pt x="534" y="60"/>
                    </a:cubicBezTo>
                    <a:cubicBezTo>
                      <a:pt x="533" y="58"/>
                      <a:pt x="533" y="58"/>
                      <a:pt x="533" y="58"/>
                    </a:cubicBezTo>
                    <a:cubicBezTo>
                      <a:pt x="532" y="58"/>
                      <a:pt x="532" y="58"/>
                      <a:pt x="532" y="58"/>
                    </a:cubicBezTo>
                    <a:cubicBezTo>
                      <a:pt x="531" y="57"/>
                      <a:pt x="531" y="57"/>
                      <a:pt x="531" y="57"/>
                    </a:cubicBezTo>
                    <a:cubicBezTo>
                      <a:pt x="530" y="57"/>
                      <a:pt x="530" y="57"/>
                      <a:pt x="530" y="57"/>
                    </a:cubicBezTo>
                    <a:cubicBezTo>
                      <a:pt x="529" y="57"/>
                      <a:pt x="529" y="57"/>
                      <a:pt x="529" y="57"/>
                    </a:cubicBezTo>
                    <a:cubicBezTo>
                      <a:pt x="528" y="57"/>
                      <a:pt x="528" y="57"/>
                      <a:pt x="528" y="57"/>
                    </a:cubicBezTo>
                    <a:cubicBezTo>
                      <a:pt x="528" y="56"/>
                      <a:pt x="528" y="56"/>
                      <a:pt x="528" y="56"/>
                    </a:cubicBezTo>
                    <a:cubicBezTo>
                      <a:pt x="529" y="56"/>
                      <a:pt x="529" y="56"/>
                      <a:pt x="529" y="56"/>
                    </a:cubicBezTo>
                    <a:cubicBezTo>
                      <a:pt x="528" y="54"/>
                      <a:pt x="528" y="54"/>
                      <a:pt x="528" y="54"/>
                    </a:cubicBezTo>
                    <a:cubicBezTo>
                      <a:pt x="528" y="54"/>
                      <a:pt x="528" y="54"/>
                      <a:pt x="528" y="54"/>
                    </a:cubicBezTo>
                    <a:cubicBezTo>
                      <a:pt x="527" y="53"/>
                      <a:pt x="527" y="53"/>
                      <a:pt x="527" y="53"/>
                    </a:cubicBezTo>
                    <a:cubicBezTo>
                      <a:pt x="527" y="52"/>
                      <a:pt x="527" y="52"/>
                      <a:pt x="527" y="52"/>
                    </a:cubicBezTo>
                    <a:cubicBezTo>
                      <a:pt x="525" y="51"/>
                      <a:pt x="525" y="51"/>
                      <a:pt x="525" y="51"/>
                    </a:cubicBezTo>
                    <a:cubicBezTo>
                      <a:pt x="525" y="51"/>
                      <a:pt x="525" y="51"/>
                      <a:pt x="525" y="51"/>
                    </a:cubicBezTo>
                    <a:cubicBezTo>
                      <a:pt x="528" y="50"/>
                      <a:pt x="528" y="50"/>
                      <a:pt x="528" y="50"/>
                    </a:cubicBezTo>
                    <a:cubicBezTo>
                      <a:pt x="528" y="51"/>
                      <a:pt x="528" y="51"/>
                      <a:pt x="528" y="51"/>
                    </a:cubicBezTo>
                    <a:cubicBezTo>
                      <a:pt x="531" y="50"/>
                      <a:pt x="531" y="50"/>
                      <a:pt x="531" y="50"/>
                    </a:cubicBezTo>
                    <a:cubicBezTo>
                      <a:pt x="533" y="50"/>
                      <a:pt x="533" y="50"/>
                      <a:pt x="533" y="50"/>
                    </a:cubicBezTo>
                    <a:cubicBezTo>
                      <a:pt x="533" y="50"/>
                      <a:pt x="533" y="50"/>
                      <a:pt x="533" y="50"/>
                    </a:cubicBezTo>
                    <a:cubicBezTo>
                      <a:pt x="534" y="49"/>
                      <a:pt x="534" y="49"/>
                      <a:pt x="534" y="49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6" y="50"/>
                      <a:pt x="536" y="50"/>
                      <a:pt x="536" y="50"/>
                    </a:cubicBezTo>
                    <a:cubicBezTo>
                      <a:pt x="537" y="50"/>
                      <a:pt x="537" y="50"/>
                      <a:pt x="537" y="50"/>
                    </a:cubicBezTo>
                    <a:cubicBezTo>
                      <a:pt x="537" y="49"/>
                      <a:pt x="537" y="49"/>
                      <a:pt x="537" y="49"/>
                    </a:cubicBezTo>
                    <a:cubicBezTo>
                      <a:pt x="538" y="49"/>
                      <a:pt x="538" y="49"/>
                      <a:pt x="538" y="49"/>
                    </a:cubicBezTo>
                    <a:cubicBezTo>
                      <a:pt x="539" y="50"/>
                      <a:pt x="539" y="50"/>
                      <a:pt x="539" y="50"/>
                    </a:cubicBezTo>
                    <a:cubicBezTo>
                      <a:pt x="539" y="50"/>
                      <a:pt x="539" y="50"/>
                      <a:pt x="539" y="50"/>
                    </a:cubicBezTo>
                    <a:cubicBezTo>
                      <a:pt x="539" y="49"/>
                      <a:pt x="539" y="49"/>
                      <a:pt x="539" y="49"/>
                    </a:cubicBezTo>
                    <a:cubicBezTo>
                      <a:pt x="540" y="49"/>
                      <a:pt x="540" y="49"/>
                      <a:pt x="540" y="49"/>
                    </a:cubicBezTo>
                    <a:cubicBezTo>
                      <a:pt x="540" y="48"/>
                      <a:pt x="540" y="48"/>
                      <a:pt x="540" y="48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5" y="48"/>
                      <a:pt x="545" y="48"/>
                      <a:pt x="545" y="48"/>
                    </a:cubicBezTo>
                    <a:cubicBezTo>
                      <a:pt x="545" y="47"/>
                      <a:pt x="545" y="47"/>
                      <a:pt x="545" y="47"/>
                    </a:cubicBezTo>
                    <a:cubicBezTo>
                      <a:pt x="546" y="47"/>
                      <a:pt x="546" y="47"/>
                      <a:pt x="546" y="47"/>
                    </a:cubicBezTo>
                    <a:cubicBezTo>
                      <a:pt x="546" y="47"/>
                      <a:pt x="546" y="47"/>
                      <a:pt x="546" y="47"/>
                    </a:cubicBezTo>
                    <a:cubicBezTo>
                      <a:pt x="547" y="47"/>
                      <a:pt x="547" y="47"/>
                      <a:pt x="547" y="47"/>
                    </a:cubicBezTo>
                    <a:cubicBezTo>
                      <a:pt x="548" y="46"/>
                      <a:pt x="548" y="46"/>
                      <a:pt x="548" y="46"/>
                    </a:cubicBezTo>
                    <a:cubicBezTo>
                      <a:pt x="549" y="47"/>
                      <a:pt x="549" y="47"/>
                      <a:pt x="549" y="47"/>
                    </a:cubicBezTo>
                    <a:cubicBezTo>
                      <a:pt x="550" y="47"/>
                      <a:pt x="550" y="47"/>
                      <a:pt x="550" y="47"/>
                    </a:cubicBezTo>
                    <a:cubicBezTo>
                      <a:pt x="551" y="47"/>
                      <a:pt x="551" y="47"/>
                      <a:pt x="551" y="47"/>
                    </a:cubicBezTo>
                    <a:cubicBezTo>
                      <a:pt x="552" y="47"/>
                      <a:pt x="552" y="47"/>
                      <a:pt x="552" y="47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3" y="47"/>
                      <a:pt x="553" y="47"/>
                      <a:pt x="553" y="47"/>
                    </a:cubicBezTo>
                    <a:cubicBezTo>
                      <a:pt x="555" y="47"/>
                      <a:pt x="555" y="47"/>
                      <a:pt x="555" y="47"/>
                    </a:cubicBezTo>
                    <a:cubicBezTo>
                      <a:pt x="558" y="48"/>
                      <a:pt x="558" y="48"/>
                      <a:pt x="558" y="48"/>
                    </a:cubicBezTo>
                    <a:cubicBezTo>
                      <a:pt x="559" y="48"/>
                      <a:pt x="559" y="48"/>
                      <a:pt x="559" y="48"/>
                    </a:cubicBezTo>
                    <a:cubicBezTo>
                      <a:pt x="559" y="48"/>
                      <a:pt x="559" y="48"/>
                      <a:pt x="559" y="48"/>
                    </a:cubicBezTo>
                    <a:cubicBezTo>
                      <a:pt x="559" y="48"/>
                      <a:pt x="559" y="48"/>
                      <a:pt x="559" y="48"/>
                    </a:cubicBezTo>
                    <a:cubicBezTo>
                      <a:pt x="560" y="47"/>
                      <a:pt x="560" y="47"/>
                      <a:pt x="560" y="47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0" y="48"/>
                      <a:pt x="560" y="48"/>
                      <a:pt x="560" y="48"/>
                    </a:cubicBezTo>
                    <a:cubicBezTo>
                      <a:pt x="561" y="49"/>
                      <a:pt x="561" y="49"/>
                      <a:pt x="561" y="49"/>
                    </a:cubicBezTo>
                    <a:cubicBezTo>
                      <a:pt x="562" y="48"/>
                      <a:pt x="562" y="48"/>
                      <a:pt x="562" y="48"/>
                    </a:cubicBezTo>
                    <a:cubicBezTo>
                      <a:pt x="565" y="49"/>
                      <a:pt x="565" y="49"/>
                      <a:pt x="565" y="49"/>
                    </a:cubicBezTo>
                    <a:cubicBezTo>
                      <a:pt x="568" y="50"/>
                      <a:pt x="568" y="50"/>
                      <a:pt x="568" y="50"/>
                    </a:cubicBezTo>
                    <a:cubicBezTo>
                      <a:pt x="568" y="51"/>
                      <a:pt x="568" y="51"/>
                      <a:pt x="568" y="51"/>
                    </a:cubicBezTo>
                    <a:cubicBezTo>
                      <a:pt x="567" y="50"/>
                      <a:pt x="567" y="50"/>
                      <a:pt x="567" y="50"/>
                    </a:cubicBezTo>
                    <a:cubicBezTo>
                      <a:pt x="566" y="50"/>
                      <a:pt x="566" y="50"/>
                      <a:pt x="566" y="50"/>
                    </a:cubicBezTo>
                    <a:cubicBezTo>
                      <a:pt x="565" y="50"/>
                      <a:pt x="565" y="50"/>
                      <a:pt x="565" y="50"/>
                    </a:cubicBezTo>
                    <a:cubicBezTo>
                      <a:pt x="568" y="51"/>
                      <a:pt x="568" y="51"/>
                      <a:pt x="568" y="51"/>
                    </a:cubicBezTo>
                    <a:cubicBezTo>
                      <a:pt x="570" y="51"/>
                      <a:pt x="570" y="51"/>
                      <a:pt x="570" y="51"/>
                    </a:cubicBezTo>
                    <a:cubicBezTo>
                      <a:pt x="570" y="50"/>
                      <a:pt x="570" y="50"/>
                      <a:pt x="570" y="50"/>
                    </a:cubicBezTo>
                    <a:cubicBezTo>
                      <a:pt x="571" y="50"/>
                      <a:pt x="571" y="50"/>
                      <a:pt x="571" y="50"/>
                    </a:cubicBezTo>
                    <a:cubicBezTo>
                      <a:pt x="573" y="50"/>
                      <a:pt x="573" y="50"/>
                      <a:pt x="573" y="50"/>
                    </a:cubicBezTo>
                    <a:cubicBezTo>
                      <a:pt x="572" y="50"/>
                      <a:pt x="572" y="50"/>
                      <a:pt x="572" y="50"/>
                    </a:cubicBezTo>
                    <a:cubicBezTo>
                      <a:pt x="573" y="49"/>
                      <a:pt x="573" y="49"/>
                      <a:pt x="573" y="49"/>
                    </a:cubicBezTo>
                    <a:cubicBezTo>
                      <a:pt x="574" y="50"/>
                      <a:pt x="574" y="50"/>
                      <a:pt x="574" y="50"/>
                    </a:cubicBezTo>
                    <a:cubicBezTo>
                      <a:pt x="575" y="50"/>
                      <a:pt x="575" y="50"/>
                      <a:pt x="575" y="50"/>
                    </a:cubicBezTo>
                    <a:cubicBezTo>
                      <a:pt x="575" y="51"/>
                      <a:pt x="575" y="51"/>
                      <a:pt x="575" y="51"/>
                    </a:cubicBezTo>
                    <a:cubicBezTo>
                      <a:pt x="575" y="50"/>
                      <a:pt x="575" y="50"/>
                      <a:pt x="575" y="50"/>
                    </a:cubicBezTo>
                    <a:cubicBezTo>
                      <a:pt x="575" y="50"/>
                      <a:pt x="575" y="50"/>
                      <a:pt x="575" y="50"/>
                    </a:cubicBezTo>
                    <a:cubicBezTo>
                      <a:pt x="577" y="50"/>
                      <a:pt x="577" y="50"/>
                      <a:pt x="577" y="50"/>
                    </a:cubicBezTo>
                    <a:cubicBezTo>
                      <a:pt x="577" y="51"/>
                      <a:pt x="577" y="51"/>
                      <a:pt x="577" y="51"/>
                    </a:cubicBezTo>
                    <a:cubicBezTo>
                      <a:pt x="578" y="51"/>
                      <a:pt x="578" y="51"/>
                      <a:pt x="578" y="51"/>
                    </a:cubicBezTo>
                    <a:cubicBezTo>
                      <a:pt x="580" y="51"/>
                      <a:pt x="580" y="51"/>
                      <a:pt x="580" y="51"/>
                    </a:cubicBezTo>
                    <a:cubicBezTo>
                      <a:pt x="584" y="52"/>
                      <a:pt x="584" y="52"/>
                      <a:pt x="584" y="52"/>
                    </a:cubicBezTo>
                    <a:cubicBezTo>
                      <a:pt x="583" y="51"/>
                      <a:pt x="583" y="51"/>
                      <a:pt x="583" y="51"/>
                    </a:cubicBezTo>
                    <a:cubicBezTo>
                      <a:pt x="585" y="51"/>
                      <a:pt x="585" y="51"/>
                      <a:pt x="585" y="51"/>
                    </a:cubicBezTo>
                    <a:cubicBezTo>
                      <a:pt x="585" y="52"/>
                      <a:pt x="585" y="52"/>
                      <a:pt x="585" y="52"/>
                    </a:cubicBezTo>
                    <a:cubicBezTo>
                      <a:pt x="586" y="52"/>
                      <a:pt x="586" y="52"/>
                      <a:pt x="586" y="52"/>
                    </a:cubicBezTo>
                    <a:cubicBezTo>
                      <a:pt x="586" y="51"/>
                      <a:pt x="586" y="51"/>
                      <a:pt x="586" y="51"/>
                    </a:cubicBezTo>
                    <a:cubicBezTo>
                      <a:pt x="586" y="51"/>
                      <a:pt x="586" y="51"/>
                      <a:pt x="586" y="51"/>
                    </a:cubicBezTo>
                    <a:cubicBezTo>
                      <a:pt x="588" y="51"/>
                      <a:pt x="588" y="51"/>
                      <a:pt x="588" y="51"/>
                    </a:cubicBezTo>
                    <a:cubicBezTo>
                      <a:pt x="587" y="52"/>
                      <a:pt x="587" y="52"/>
                      <a:pt x="587" y="52"/>
                    </a:cubicBezTo>
                    <a:cubicBezTo>
                      <a:pt x="588" y="52"/>
                      <a:pt x="588" y="52"/>
                      <a:pt x="588" y="52"/>
                    </a:cubicBezTo>
                    <a:cubicBezTo>
                      <a:pt x="589" y="52"/>
                      <a:pt x="589" y="52"/>
                      <a:pt x="589" y="52"/>
                    </a:cubicBezTo>
                    <a:cubicBezTo>
                      <a:pt x="589" y="52"/>
                      <a:pt x="589" y="52"/>
                      <a:pt x="589" y="52"/>
                    </a:cubicBezTo>
                    <a:cubicBezTo>
                      <a:pt x="589" y="51"/>
                      <a:pt x="589" y="51"/>
                      <a:pt x="589" y="51"/>
                    </a:cubicBezTo>
                    <a:cubicBezTo>
                      <a:pt x="590" y="51"/>
                      <a:pt x="590" y="51"/>
                      <a:pt x="590" y="51"/>
                    </a:cubicBezTo>
                    <a:cubicBezTo>
                      <a:pt x="591" y="52"/>
                      <a:pt x="591" y="52"/>
                      <a:pt x="591" y="52"/>
                    </a:cubicBezTo>
                    <a:cubicBezTo>
                      <a:pt x="591" y="52"/>
                      <a:pt x="591" y="52"/>
                      <a:pt x="591" y="52"/>
                    </a:cubicBezTo>
                    <a:cubicBezTo>
                      <a:pt x="591" y="53"/>
                      <a:pt x="591" y="53"/>
                      <a:pt x="591" y="53"/>
                    </a:cubicBezTo>
                    <a:cubicBezTo>
                      <a:pt x="593" y="54"/>
                      <a:pt x="593" y="54"/>
                      <a:pt x="593" y="54"/>
                    </a:cubicBezTo>
                    <a:cubicBezTo>
                      <a:pt x="594" y="53"/>
                      <a:pt x="594" y="53"/>
                      <a:pt x="594" y="53"/>
                    </a:cubicBezTo>
                    <a:cubicBezTo>
                      <a:pt x="593" y="53"/>
                      <a:pt x="593" y="53"/>
                      <a:pt x="593" y="53"/>
                    </a:cubicBezTo>
                    <a:cubicBezTo>
                      <a:pt x="592" y="52"/>
                      <a:pt x="592" y="52"/>
                      <a:pt x="592" y="52"/>
                    </a:cubicBezTo>
                    <a:cubicBezTo>
                      <a:pt x="592" y="52"/>
                      <a:pt x="592" y="52"/>
                      <a:pt x="592" y="52"/>
                    </a:cubicBezTo>
                    <a:cubicBezTo>
                      <a:pt x="593" y="52"/>
                      <a:pt x="593" y="52"/>
                      <a:pt x="593" y="52"/>
                    </a:cubicBezTo>
                    <a:cubicBezTo>
                      <a:pt x="594" y="52"/>
                      <a:pt x="594" y="52"/>
                      <a:pt x="594" y="52"/>
                    </a:cubicBezTo>
                    <a:cubicBezTo>
                      <a:pt x="596" y="53"/>
                      <a:pt x="596" y="53"/>
                      <a:pt x="596" y="53"/>
                    </a:cubicBezTo>
                    <a:cubicBezTo>
                      <a:pt x="596" y="54"/>
                      <a:pt x="596" y="54"/>
                      <a:pt x="596" y="54"/>
                    </a:cubicBezTo>
                    <a:cubicBezTo>
                      <a:pt x="596" y="54"/>
                      <a:pt x="596" y="54"/>
                      <a:pt x="596" y="54"/>
                    </a:cubicBezTo>
                    <a:cubicBezTo>
                      <a:pt x="597" y="53"/>
                      <a:pt x="597" y="53"/>
                      <a:pt x="597" y="53"/>
                    </a:cubicBezTo>
                    <a:cubicBezTo>
                      <a:pt x="596" y="53"/>
                      <a:pt x="596" y="53"/>
                      <a:pt x="596" y="53"/>
                    </a:cubicBezTo>
                    <a:cubicBezTo>
                      <a:pt x="597" y="53"/>
                      <a:pt x="597" y="53"/>
                      <a:pt x="597" y="53"/>
                    </a:cubicBezTo>
                    <a:cubicBezTo>
                      <a:pt x="598" y="53"/>
                      <a:pt x="598" y="53"/>
                      <a:pt x="598" y="53"/>
                    </a:cubicBezTo>
                    <a:cubicBezTo>
                      <a:pt x="598" y="54"/>
                      <a:pt x="598" y="54"/>
                      <a:pt x="598" y="54"/>
                    </a:cubicBezTo>
                    <a:cubicBezTo>
                      <a:pt x="599" y="55"/>
                      <a:pt x="599" y="55"/>
                      <a:pt x="599" y="55"/>
                    </a:cubicBezTo>
                    <a:cubicBezTo>
                      <a:pt x="600" y="57"/>
                      <a:pt x="600" y="57"/>
                      <a:pt x="600" y="57"/>
                    </a:cubicBezTo>
                    <a:cubicBezTo>
                      <a:pt x="602" y="58"/>
                      <a:pt x="602" y="58"/>
                      <a:pt x="602" y="58"/>
                    </a:cubicBezTo>
                    <a:cubicBezTo>
                      <a:pt x="602" y="59"/>
                      <a:pt x="602" y="59"/>
                      <a:pt x="602" y="59"/>
                    </a:cubicBezTo>
                    <a:cubicBezTo>
                      <a:pt x="603" y="59"/>
                      <a:pt x="603" y="59"/>
                      <a:pt x="603" y="59"/>
                    </a:cubicBezTo>
                    <a:cubicBezTo>
                      <a:pt x="604" y="60"/>
                      <a:pt x="604" y="60"/>
                      <a:pt x="604" y="60"/>
                    </a:cubicBezTo>
                    <a:cubicBezTo>
                      <a:pt x="603" y="61"/>
                      <a:pt x="603" y="61"/>
                      <a:pt x="603" y="61"/>
                    </a:cubicBezTo>
                    <a:cubicBezTo>
                      <a:pt x="603" y="62"/>
                      <a:pt x="603" y="62"/>
                      <a:pt x="603" y="62"/>
                    </a:cubicBezTo>
                    <a:cubicBezTo>
                      <a:pt x="604" y="62"/>
                      <a:pt x="604" y="62"/>
                      <a:pt x="604" y="62"/>
                    </a:cubicBezTo>
                    <a:cubicBezTo>
                      <a:pt x="605" y="61"/>
                      <a:pt x="605" y="61"/>
                      <a:pt x="605" y="61"/>
                    </a:cubicBezTo>
                    <a:cubicBezTo>
                      <a:pt x="606" y="61"/>
                      <a:pt x="606" y="61"/>
                      <a:pt x="606" y="61"/>
                    </a:cubicBezTo>
                    <a:cubicBezTo>
                      <a:pt x="607" y="63"/>
                      <a:pt x="607" y="63"/>
                      <a:pt x="607" y="63"/>
                    </a:cubicBezTo>
                    <a:cubicBezTo>
                      <a:pt x="608" y="63"/>
                      <a:pt x="608" y="63"/>
                      <a:pt x="608" y="63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1"/>
                      <a:pt x="607" y="61"/>
                      <a:pt x="607" y="61"/>
                    </a:cubicBezTo>
                    <a:cubicBezTo>
                      <a:pt x="608" y="61"/>
                      <a:pt x="608" y="61"/>
                      <a:pt x="608" y="61"/>
                    </a:cubicBezTo>
                    <a:cubicBezTo>
                      <a:pt x="609" y="61"/>
                      <a:pt x="609" y="61"/>
                      <a:pt x="609" y="61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10" y="63"/>
                      <a:pt x="610" y="63"/>
                      <a:pt x="610" y="63"/>
                    </a:cubicBezTo>
                    <a:cubicBezTo>
                      <a:pt x="610" y="62"/>
                      <a:pt x="610" y="62"/>
                      <a:pt x="610" y="62"/>
                    </a:cubicBezTo>
                    <a:cubicBezTo>
                      <a:pt x="609" y="61"/>
                      <a:pt x="609" y="61"/>
                      <a:pt x="609" y="61"/>
                    </a:cubicBezTo>
                    <a:cubicBezTo>
                      <a:pt x="609" y="60"/>
                      <a:pt x="609" y="60"/>
                      <a:pt x="609" y="60"/>
                    </a:cubicBezTo>
                    <a:cubicBezTo>
                      <a:pt x="609" y="60"/>
                      <a:pt x="609" y="60"/>
                      <a:pt x="609" y="60"/>
                    </a:cubicBezTo>
                    <a:cubicBezTo>
                      <a:pt x="607" y="60"/>
                      <a:pt x="607" y="60"/>
                      <a:pt x="607" y="60"/>
                    </a:cubicBezTo>
                    <a:cubicBezTo>
                      <a:pt x="606" y="60"/>
                      <a:pt x="606" y="60"/>
                      <a:pt x="606" y="60"/>
                    </a:cubicBezTo>
                    <a:cubicBezTo>
                      <a:pt x="606" y="60"/>
                      <a:pt x="606" y="60"/>
                      <a:pt x="606" y="60"/>
                    </a:cubicBezTo>
                    <a:cubicBezTo>
                      <a:pt x="606" y="59"/>
                      <a:pt x="606" y="59"/>
                      <a:pt x="606" y="59"/>
                    </a:cubicBezTo>
                    <a:cubicBezTo>
                      <a:pt x="606" y="58"/>
                      <a:pt x="606" y="58"/>
                      <a:pt x="606" y="58"/>
                    </a:cubicBezTo>
                    <a:cubicBezTo>
                      <a:pt x="604" y="57"/>
                      <a:pt x="604" y="57"/>
                      <a:pt x="604" y="57"/>
                    </a:cubicBezTo>
                    <a:cubicBezTo>
                      <a:pt x="604" y="56"/>
                      <a:pt x="604" y="56"/>
                      <a:pt x="604" y="56"/>
                    </a:cubicBezTo>
                    <a:cubicBezTo>
                      <a:pt x="603" y="55"/>
                      <a:pt x="603" y="55"/>
                      <a:pt x="603" y="55"/>
                    </a:cubicBezTo>
                    <a:cubicBezTo>
                      <a:pt x="603" y="55"/>
                      <a:pt x="603" y="55"/>
                      <a:pt x="603" y="55"/>
                    </a:cubicBezTo>
                    <a:cubicBezTo>
                      <a:pt x="601" y="56"/>
                      <a:pt x="601" y="56"/>
                      <a:pt x="601" y="56"/>
                    </a:cubicBezTo>
                    <a:cubicBezTo>
                      <a:pt x="601" y="56"/>
                      <a:pt x="601" y="56"/>
                      <a:pt x="601" y="56"/>
                    </a:cubicBezTo>
                    <a:cubicBezTo>
                      <a:pt x="602" y="55"/>
                      <a:pt x="602" y="55"/>
                      <a:pt x="602" y="55"/>
                    </a:cubicBezTo>
                    <a:cubicBezTo>
                      <a:pt x="603" y="54"/>
                      <a:pt x="603" y="54"/>
                      <a:pt x="603" y="54"/>
                    </a:cubicBezTo>
                    <a:cubicBezTo>
                      <a:pt x="604" y="52"/>
                      <a:pt x="604" y="52"/>
                      <a:pt x="604" y="52"/>
                    </a:cubicBezTo>
                    <a:cubicBezTo>
                      <a:pt x="605" y="52"/>
                      <a:pt x="605" y="52"/>
                      <a:pt x="605" y="52"/>
                    </a:cubicBezTo>
                    <a:cubicBezTo>
                      <a:pt x="605" y="52"/>
                      <a:pt x="605" y="52"/>
                      <a:pt x="605" y="52"/>
                    </a:cubicBezTo>
                    <a:cubicBezTo>
                      <a:pt x="605" y="54"/>
                      <a:pt x="605" y="54"/>
                      <a:pt x="605" y="54"/>
                    </a:cubicBezTo>
                    <a:cubicBezTo>
                      <a:pt x="606" y="54"/>
                      <a:pt x="606" y="54"/>
                      <a:pt x="606" y="54"/>
                    </a:cubicBezTo>
                    <a:cubicBezTo>
                      <a:pt x="607" y="54"/>
                      <a:pt x="607" y="54"/>
                      <a:pt x="607" y="54"/>
                    </a:cubicBezTo>
                    <a:cubicBezTo>
                      <a:pt x="606" y="53"/>
                      <a:pt x="606" y="53"/>
                      <a:pt x="606" y="53"/>
                    </a:cubicBezTo>
                    <a:cubicBezTo>
                      <a:pt x="605" y="53"/>
                      <a:pt x="605" y="53"/>
                      <a:pt x="605" y="53"/>
                    </a:cubicBezTo>
                    <a:cubicBezTo>
                      <a:pt x="606" y="52"/>
                      <a:pt x="606" y="52"/>
                      <a:pt x="606" y="52"/>
                    </a:cubicBezTo>
                    <a:cubicBezTo>
                      <a:pt x="607" y="52"/>
                      <a:pt x="607" y="52"/>
                      <a:pt x="607" y="52"/>
                    </a:cubicBezTo>
                    <a:cubicBezTo>
                      <a:pt x="607" y="51"/>
                      <a:pt x="607" y="51"/>
                      <a:pt x="607" y="51"/>
                    </a:cubicBezTo>
                    <a:cubicBezTo>
                      <a:pt x="606" y="51"/>
                      <a:pt x="606" y="51"/>
                      <a:pt x="606" y="51"/>
                    </a:cubicBezTo>
                    <a:cubicBezTo>
                      <a:pt x="607" y="51"/>
                      <a:pt x="607" y="51"/>
                      <a:pt x="607" y="51"/>
                    </a:cubicBezTo>
                    <a:cubicBezTo>
                      <a:pt x="607" y="51"/>
                      <a:pt x="607" y="51"/>
                      <a:pt x="607" y="51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9" y="49"/>
                      <a:pt x="609" y="49"/>
                      <a:pt x="609" y="49"/>
                    </a:cubicBezTo>
                    <a:cubicBezTo>
                      <a:pt x="610" y="49"/>
                      <a:pt x="610" y="49"/>
                      <a:pt x="610" y="49"/>
                    </a:cubicBezTo>
                    <a:cubicBezTo>
                      <a:pt x="610" y="50"/>
                      <a:pt x="610" y="50"/>
                      <a:pt x="610" y="50"/>
                    </a:cubicBezTo>
                    <a:cubicBezTo>
                      <a:pt x="610" y="50"/>
                      <a:pt x="610" y="50"/>
                      <a:pt x="610" y="50"/>
                    </a:cubicBezTo>
                    <a:cubicBezTo>
                      <a:pt x="611" y="50"/>
                      <a:pt x="611" y="50"/>
                      <a:pt x="611" y="50"/>
                    </a:cubicBezTo>
                    <a:cubicBezTo>
                      <a:pt x="611" y="50"/>
                      <a:pt x="611" y="50"/>
                      <a:pt x="611" y="50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4" y="51"/>
                      <a:pt x="614" y="51"/>
                      <a:pt x="614" y="51"/>
                    </a:cubicBezTo>
                    <a:cubicBezTo>
                      <a:pt x="614" y="51"/>
                      <a:pt x="614" y="51"/>
                      <a:pt x="614" y="51"/>
                    </a:cubicBezTo>
                    <a:cubicBezTo>
                      <a:pt x="617" y="51"/>
                      <a:pt x="617" y="51"/>
                      <a:pt x="617" y="51"/>
                    </a:cubicBezTo>
                    <a:cubicBezTo>
                      <a:pt x="617" y="52"/>
                      <a:pt x="617" y="52"/>
                      <a:pt x="617" y="52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18" y="52"/>
                      <a:pt x="618" y="52"/>
                      <a:pt x="618" y="52"/>
                    </a:cubicBezTo>
                    <a:cubicBezTo>
                      <a:pt x="618" y="52"/>
                      <a:pt x="618" y="52"/>
                      <a:pt x="618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3"/>
                      <a:pt x="619" y="53"/>
                      <a:pt x="619" y="53"/>
                    </a:cubicBezTo>
                    <a:cubicBezTo>
                      <a:pt x="620" y="52"/>
                      <a:pt x="620" y="52"/>
                      <a:pt x="620" y="52"/>
                    </a:cubicBezTo>
                    <a:cubicBezTo>
                      <a:pt x="621" y="52"/>
                      <a:pt x="621" y="52"/>
                      <a:pt x="621" y="52"/>
                    </a:cubicBezTo>
                    <a:cubicBezTo>
                      <a:pt x="621" y="52"/>
                      <a:pt x="621" y="52"/>
                      <a:pt x="621" y="52"/>
                    </a:cubicBezTo>
                    <a:cubicBezTo>
                      <a:pt x="621" y="52"/>
                      <a:pt x="621" y="52"/>
                      <a:pt x="621" y="52"/>
                    </a:cubicBezTo>
                    <a:cubicBezTo>
                      <a:pt x="621" y="53"/>
                      <a:pt x="621" y="53"/>
                      <a:pt x="621" y="53"/>
                    </a:cubicBezTo>
                    <a:cubicBezTo>
                      <a:pt x="621" y="54"/>
                      <a:pt x="621" y="54"/>
                      <a:pt x="621" y="54"/>
                    </a:cubicBezTo>
                    <a:cubicBezTo>
                      <a:pt x="621" y="56"/>
                      <a:pt x="621" y="56"/>
                      <a:pt x="621" y="56"/>
                    </a:cubicBezTo>
                    <a:cubicBezTo>
                      <a:pt x="621" y="57"/>
                      <a:pt x="621" y="57"/>
                      <a:pt x="621" y="57"/>
                    </a:cubicBezTo>
                    <a:cubicBezTo>
                      <a:pt x="621" y="58"/>
                      <a:pt x="621" y="58"/>
                      <a:pt x="621" y="58"/>
                    </a:cubicBezTo>
                    <a:cubicBezTo>
                      <a:pt x="622" y="57"/>
                      <a:pt x="622" y="57"/>
                      <a:pt x="622" y="57"/>
                    </a:cubicBezTo>
                    <a:cubicBezTo>
                      <a:pt x="623" y="58"/>
                      <a:pt x="623" y="58"/>
                      <a:pt x="623" y="58"/>
                    </a:cubicBezTo>
                    <a:cubicBezTo>
                      <a:pt x="624" y="59"/>
                      <a:pt x="624" y="59"/>
                      <a:pt x="624" y="59"/>
                    </a:cubicBezTo>
                    <a:cubicBezTo>
                      <a:pt x="624" y="60"/>
                      <a:pt x="624" y="60"/>
                      <a:pt x="624" y="60"/>
                    </a:cubicBezTo>
                    <a:cubicBezTo>
                      <a:pt x="624" y="60"/>
                      <a:pt x="624" y="60"/>
                      <a:pt x="624" y="60"/>
                    </a:cubicBezTo>
                    <a:cubicBezTo>
                      <a:pt x="622" y="60"/>
                      <a:pt x="622" y="60"/>
                      <a:pt x="622" y="60"/>
                    </a:cubicBezTo>
                    <a:cubicBezTo>
                      <a:pt x="621" y="60"/>
                      <a:pt x="621" y="60"/>
                      <a:pt x="621" y="60"/>
                    </a:cubicBezTo>
                    <a:cubicBezTo>
                      <a:pt x="623" y="61"/>
                      <a:pt x="623" y="61"/>
                      <a:pt x="623" y="61"/>
                    </a:cubicBezTo>
                    <a:cubicBezTo>
                      <a:pt x="623" y="62"/>
                      <a:pt x="623" y="62"/>
                      <a:pt x="623" y="62"/>
                    </a:cubicBezTo>
                    <a:cubicBezTo>
                      <a:pt x="623" y="62"/>
                      <a:pt x="623" y="62"/>
                      <a:pt x="623" y="62"/>
                    </a:cubicBezTo>
                    <a:cubicBezTo>
                      <a:pt x="622" y="62"/>
                      <a:pt x="622" y="62"/>
                      <a:pt x="622" y="62"/>
                    </a:cubicBezTo>
                    <a:cubicBezTo>
                      <a:pt x="621" y="64"/>
                      <a:pt x="621" y="64"/>
                      <a:pt x="621" y="64"/>
                    </a:cubicBezTo>
                    <a:cubicBezTo>
                      <a:pt x="621" y="63"/>
                      <a:pt x="621" y="63"/>
                      <a:pt x="621" y="63"/>
                    </a:cubicBezTo>
                    <a:cubicBezTo>
                      <a:pt x="620" y="64"/>
                      <a:pt x="620" y="64"/>
                      <a:pt x="620" y="64"/>
                    </a:cubicBezTo>
                    <a:cubicBezTo>
                      <a:pt x="618" y="64"/>
                      <a:pt x="618" y="64"/>
                      <a:pt x="618" y="64"/>
                    </a:cubicBezTo>
                    <a:cubicBezTo>
                      <a:pt x="617" y="65"/>
                      <a:pt x="617" y="65"/>
                      <a:pt x="617" y="65"/>
                    </a:cubicBezTo>
                    <a:cubicBezTo>
                      <a:pt x="619" y="65"/>
                      <a:pt x="619" y="65"/>
                      <a:pt x="619" y="65"/>
                    </a:cubicBezTo>
                    <a:cubicBezTo>
                      <a:pt x="619" y="65"/>
                      <a:pt x="619" y="65"/>
                      <a:pt x="619" y="65"/>
                    </a:cubicBezTo>
                    <a:cubicBezTo>
                      <a:pt x="620" y="66"/>
                      <a:pt x="620" y="66"/>
                      <a:pt x="620" y="66"/>
                    </a:cubicBezTo>
                    <a:cubicBezTo>
                      <a:pt x="621" y="65"/>
                      <a:pt x="621" y="65"/>
                      <a:pt x="621" y="65"/>
                    </a:cubicBezTo>
                    <a:cubicBezTo>
                      <a:pt x="621" y="65"/>
                      <a:pt x="621" y="65"/>
                      <a:pt x="621" y="65"/>
                    </a:cubicBezTo>
                    <a:cubicBezTo>
                      <a:pt x="621" y="66"/>
                      <a:pt x="621" y="66"/>
                      <a:pt x="621" y="66"/>
                    </a:cubicBezTo>
                    <a:cubicBezTo>
                      <a:pt x="622" y="67"/>
                      <a:pt x="622" y="67"/>
                      <a:pt x="622" y="67"/>
                    </a:cubicBezTo>
                    <a:cubicBezTo>
                      <a:pt x="621" y="68"/>
                      <a:pt x="621" y="68"/>
                      <a:pt x="621" y="68"/>
                    </a:cubicBezTo>
                    <a:cubicBezTo>
                      <a:pt x="621" y="69"/>
                      <a:pt x="621" y="69"/>
                      <a:pt x="621" y="69"/>
                    </a:cubicBezTo>
                    <a:cubicBezTo>
                      <a:pt x="622" y="68"/>
                      <a:pt x="622" y="68"/>
                      <a:pt x="622" y="68"/>
                    </a:cubicBezTo>
                    <a:cubicBezTo>
                      <a:pt x="623" y="68"/>
                      <a:pt x="623" y="68"/>
                      <a:pt x="623" y="68"/>
                    </a:cubicBezTo>
                    <a:cubicBezTo>
                      <a:pt x="625" y="69"/>
                      <a:pt x="625" y="69"/>
                      <a:pt x="625" y="69"/>
                    </a:cubicBezTo>
                    <a:cubicBezTo>
                      <a:pt x="624" y="69"/>
                      <a:pt x="624" y="69"/>
                      <a:pt x="624" y="69"/>
                    </a:cubicBezTo>
                    <a:cubicBezTo>
                      <a:pt x="625" y="70"/>
                      <a:pt x="625" y="70"/>
                      <a:pt x="625" y="70"/>
                    </a:cubicBezTo>
                    <a:cubicBezTo>
                      <a:pt x="624" y="71"/>
                      <a:pt x="624" y="71"/>
                      <a:pt x="624" y="71"/>
                    </a:cubicBezTo>
                    <a:cubicBezTo>
                      <a:pt x="625" y="71"/>
                      <a:pt x="625" y="71"/>
                      <a:pt x="625" y="71"/>
                    </a:cubicBezTo>
                    <a:cubicBezTo>
                      <a:pt x="625" y="73"/>
                      <a:pt x="625" y="73"/>
                      <a:pt x="625" y="73"/>
                    </a:cubicBezTo>
                    <a:cubicBezTo>
                      <a:pt x="624" y="73"/>
                      <a:pt x="624" y="73"/>
                      <a:pt x="624" y="73"/>
                    </a:cubicBezTo>
                    <a:cubicBezTo>
                      <a:pt x="624" y="74"/>
                      <a:pt x="624" y="74"/>
                      <a:pt x="624" y="74"/>
                    </a:cubicBezTo>
                    <a:cubicBezTo>
                      <a:pt x="624" y="74"/>
                      <a:pt x="624" y="74"/>
                      <a:pt x="624" y="74"/>
                    </a:cubicBezTo>
                    <a:cubicBezTo>
                      <a:pt x="624" y="74"/>
                      <a:pt x="624" y="74"/>
                      <a:pt x="624" y="74"/>
                    </a:cubicBezTo>
                    <a:cubicBezTo>
                      <a:pt x="625" y="73"/>
                      <a:pt x="625" y="73"/>
                      <a:pt x="625" y="73"/>
                    </a:cubicBezTo>
                    <a:cubicBezTo>
                      <a:pt x="626" y="74"/>
                      <a:pt x="626" y="74"/>
                      <a:pt x="626" y="74"/>
                    </a:cubicBezTo>
                    <a:cubicBezTo>
                      <a:pt x="625" y="75"/>
                      <a:pt x="625" y="75"/>
                      <a:pt x="625" y="75"/>
                    </a:cubicBezTo>
                    <a:cubicBezTo>
                      <a:pt x="627" y="75"/>
                      <a:pt x="627" y="75"/>
                      <a:pt x="627" y="75"/>
                    </a:cubicBezTo>
                    <a:cubicBezTo>
                      <a:pt x="627" y="76"/>
                      <a:pt x="627" y="76"/>
                      <a:pt x="627" y="76"/>
                    </a:cubicBezTo>
                    <a:cubicBezTo>
                      <a:pt x="627" y="75"/>
                      <a:pt x="627" y="75"/>
                      <a:pt x="627" y="75"/>
                    </a:cubicBezTo>
                    <a:cubicBezTo>
                      <a:pt x="628" y="74"/>
                      <a:pt x="628" y="74"/>
                      <a:pt x="628" y="74"/>
                    </a:cubicBezTo>
                    <a:cubicBezTo>
                      <a:pt x="628" y="75"/>
                      <a:pt x="628" y="75"/>
                      <a:pt x="628" y="75"/>
                    </a:cubicBezTo>
                    <a:cubicBezTo>
                      <a:pt x="629" y="75"/>
                      <a:pt x="629" y="75"/>
                      <a:pt x="629" y="75"/>
                    </a:cubicBezTo>
                    <a:cubicBezTo>
                      <a:pt x="629" y="76"/>
                      <a:pt x="629" y="76"/>
                      <a:pt x="629" y="76"/>
                    </a:cubicBezTo>
                    <a:cubicBezTo>
                      <a:pt x="628" y="76"/>
                      <a:pt x="628" y="76"/>
                      <a:pt x="628" y="76"/>
                    </a:cubicBezTo>
                    <a:cubicBezTo>
                      <a:pt x="628" y="76"/>
                      <a:pt x="628" y="76"/>
                      <a:pt x="628" y="76"/>
                    </a:cubicBezTo>
                    <a:cubicBezTo>
                      <a:pt x="627" y="76"/>
                      <a:pt x="627" y="76"/>
                      <a:pt x="627" y="76"/>
                    </a:cubicBezTo>
                    <a:cubicBezTo>
                      <a:pt x="628" y="77"/>
                      <a:pt x="628" y="77"/>
                      <a:pt x="628" y="77"/>
                    </a:cubicBezTo>
                    <a:cubicBezTo>
                      <a:pt x="629" y="77"/>
                      <a:pt x="629" y="77"/>
                      <a:pt x="629" y="77"/>
                    </a:cubicBezTo>
                    <a:cubicBezTo>
                      <a:pt x="630" y="78"/>
                      <a:pt x="630" y="78"/>
                      <a:pt x="630" y="78"/>
                    </a:cubicBezTo>
                    <a:cubicBezTo>
                      <a:pt x="630" y="79"/>
                      <a:pt x="630" y="79"/>
                      <a:pt x="630" y="79"/>
                    </a:cubicBezTo>
                    <a:cubicBezTo>
                      <a:pt x="628" y="79"/>
                      <a:pt x="628" y="79"/>
                      <a:pt x="628" y="79"/>
                    </a:cubicBezTo>
                    <a:cubicBezTo>
                      <a:pt x="627" y="78"/>
                      <a:pt x="627" y="78"/>
                      <a:pt x="627" y="78"/>
                    </a:cubicBezTo>
                    <a:cubicBezTo>
                      <a:pt x="627" y="78"/>
                      <a:pt x="627" y="78"/>
                      <a:pt x="627" y="78"/>
                    </a:cubicBezTo>
                    <a:cubicBezTo>
                      <a:pt x="627" y="79"/>
                      <a:pt x="627" y="79"/>
                      <a:pt x="627" y="79"/>
                    </a:cubicBezTo>
                    <a:cubicBezTo>
                      <a:pt x="627" y="80"/>
                      <a:pt x="627" y="80"/>
                      <a:pt x="627" y="80"/>
                    </a:cubicBezTo>
                    <a:cubicBezTo>
                      <a:pt x="626" y="80"/>
                      <a:pt x="626" y="80"/>
                      <a:pt x="626" y="80"/>
                    </a:cubicBezTo>
                    <a:cubicBezTo>
                      <a:pt x="626" y="79"/>
                      <a:pt x="626" y="79"/>
                      <a:pt x="626" y="79"/>
                    </a:cubicBezTo>
                    <a:cubicBezTo>
                      <a:pt x="625" y="80"/>
                      <a:pt x="625" y="80"/>
                      <a:pt x="625" y="80"/>
                    </a:cubicBezTo>
                    <a:cubicBezTo>
                      <a:pt x="624" y="79"/>
                      <a:pt x="624" y="79"/>
                      <a:pt x="624" y="79"/>
                    </a:cubicBezTo>
                    <a:cubicBezTo>
                      <a:pt x="622" y="79"/>
                      <a:pt x="622" y="79"/>
                      <a:pt x="622" y="79"/>
                    </a:cubicBezTo>
                    <a:cubicBezTo>
                      <a:pt x="621" y="79"/>
                      <a:pt x="621" y="79"/>
                      <a:pt x="621" y="79"/>
                    </a:cubicBezTo>
                    <a:cubicBezTo>
                      <a:pt x="621" y="79"/>
                      <a:pt x="621" y="79"/>
                      <a:pt x="621" y="79"/>
                    </a:cubicBezTo>
                    <a:cubicBezTo>
                      <a:pt x="621" y="79"/>
                      <a:pt x="621" y="79"/>
                      <a:pt x="621" y="79"/>
                    </a:cubicBezTo>
                    <a:cubicBezTo>
                      <a:pt x="620" y="78"/>
                      <a:pt x="620" y="78"/>
                      <a:pt x="620" y="78"/>
                    </a:cubicBezTo>
                    <a:cubicBezTo>
                      <a:pt x="620" y="78"/>
                      <a:pt x="620" y="78"/>
                      <a:pt x="620" y="78"/>
                    </a:cubicBezTo>
                    <a:cubicBezTo>
                      <a:pt x="620" y="79"/>
                      <a:pt x="620" y="79"/>
                      <a:pt x="620" y="79"/>
                    </a:cubicBezTo>
                    <a:cubicBezTo>
                      <a:pt x="619" y="79"/>
                      <a:pt x="619" y="79"/>
                      <a:pt x="619" y="79"/>
                    </a:cubicBezTo>
                    <a:cubicBezTo>
                      <a:pt x="619" y="79"/>
                      <a:pt x="619" y="79"/>
                      <a:pt x="619" y="79"/>
                    </a:cubicBezTo>
                    <a:cubicBezTo>
                      <a:pt x="620" y="80"/>
                      <a:pt x="620" y="80"/>
                      <a:pt x="620" y="80"/>
                    </a:cubicBezTo>
                    <a:cubicBezTo>
                      <a:pt x="619" y="81"/>
                      <a:pt x="619" y="81"/>
                      <a:pt x="619" y="81"/>
                    </a:cubicBezTo>
                    <a:cubicBezTo>
                      <a:pt x="619" y="81"/>
                      <a:pt x="619" y="81"/>
                      <a:pt x="619" y="81"/>
                    </a:cubicBezTo>
                    <a:cubicBezTo>
                      <a:pt x="619" y="81"/>
                      <a:pt x="619" y="81"/>
                      <a:pt x="619" y="81"/>
                    </a:cubicBezTo>
                    <a:cubicBezTo>
                      <a:pt x="618" y="80"/>
                      <a:pt x="618" y="80"/>
                      <a:pt x="618" y="80"/>
                    </a:cubicBezTo>
                    <a:cubicBezTo>
                      <a:pt x="616" y="81"/>
                      <a:pt x="616" y="81"/>
                      <a:pt x="616" y="81"/>
                    </a:cubicBezTo>
                    <a:cubicBezTo>
                      <a:pt x="616" y="80"/>
                      <a:pt x="616" y="80"/>
                      <a:pt x="616" y="80"/>
                    </a:cubicBezTo>
                    <a:cubicBezTo>
                      <a:pt x="616" y="80"/>
                      <a:pt x="616" y="80"/>
                      <a:pt x="616" y="80"/>
                    </a:cubicBezTo>
                    <a:cubicBezTo>
                      <a:pt x="615" y="79"/>
                      <a:pt x="615" y="79"/>
                      <a:pt x="615" y="79"/>
                    </a:cubicBezTo>
                    <a:cubicBezTo>
                      <a:pt x="615" y="79"/>
                      <a:pt x="615" y="79"/>
                      <a:pt x="615" y="79"/>
                    </a:cubicBezTo>
                    <a:cubicBezTo>
                      <a:pt x="613" y="77"/>
                      <a:pt x="613" y="77"/>
                      <a:pt x="613" y="77"/>
                    </a:cubicBezTo>
                    <a:cubicBezTo>
                      <a:pt x="612" y="77"/>
                      <a:pt x="612" y="77"/>
                      <a:pt x="612" y="77"/>
                    </a:cubicBezTo>
                    <a:cubicBezTo>
                      <a:pt x="613" y="77"/>
                      <a:pt x="613" y="77"/>
                      <a:pt x="613" y="77"/>
                    </a:cubicBezTo>
                    <a:cubicBezTo>
                      <a:pt x="611" y="76"/>
                      <a:pt x="611" y="76"/>
                      <a:pt x="611" y="76"/>
                    </a:cubicBezTo>
                    <a:cubicBezTo>
                      <a:pt x="611" y="77"/>
                      <a:pt x="611" y="77"/>
                      <a:pt x="611" y="77"/>
                    </a:cubicBezTo>
                    <a:cubicBezTo>
                      <a:pt x="609" y="77"/>
                      <a:pt x="609" y="77"/>
                      <a:pt x="609" y="77"/>
                    </a:cubicBezTo>
                    <a:cubicBezTo>
                      <a:pt x="608" y="78"/>
                      <a:pt x="608" y="78"/>
                      <a:pt x="608" y="78"/>
                    </a:cubicBezTo>
                    <a:cubicBezTo>
                      <a:pt x="608" y="78"/>
                      <a:pt x="608" y="78"/>
                      <a:pt x="608" y="78"/>
                    </a:cubicBezTo>
                    <a:cubicBezTo>
                      <a:pt x="608" y="77"/>
                      <a:pt x="608" y="77"/>
                      <a:pt x="608" y="77"/>
                    </a:cubicBezTo>
                    <a:cubicBezTo>
                      <a:pt x="607" y="76"/>
                      <a:pt x="607" y="76"/>
                      <a:pt x="607" y="76"/>
                    </a:cubicBezTo>
                    <a:cubicBezTo>
                      <a:pt x="607" y="77"/>
                      <a:pt x="607" y="77"/>
                      <a:pt x="607" y="77"/>
                    </a:cubicBezTo>
                    <a:cubicBezTo>
                      <a:pt x="607" y="79"/>
                      <a:pt x="607" y="79"/>
                      <a:pt x="607" y="79"/>
                    </a:cubicBezTo>
                    <a:cubicBezTo>
                      <a:pt x="608" y="80"/>
                      <a:pt x="608" y="80"/>
                      <a:pt x="608" y="80"/>
                    </a:cubicBezTo>
                    <a:cubicBezTo>
                      <a:pt x="607" y="81"/>
                      <a:pt x="607" y="81"/>
                      <a:pt x="607" y="81"/>
                    </a:cubicBezTo>
                    <a:cubicBezTo>
                      <a:pt x="606" y="83"/>
                      <a:pt x="606" y="83"/>
                      <a:pt x="606" y="83"/>
                    </a:cubicBezTo>
                    <a:cubicBezTo>
                      <a:pt x="605" y="83"/>
                      <a:pt x="605" y="83"/>
                      <a:pt x="605" y="83"/>
                    </a:cubicBezTo>
                    <a:cubicBezTo>
                      <a:pt x="605" y="81"/>
                      <a:pt x="605" y="81"/>
                      <a:pt x="605" y="81"/>
                    </a:cubicBezTo>
                    <a:cubicBezTo>
                      <a:pt x="604" y="81"/>
                      <a:pt x="604" y="81"/>
                      <a:pt x="604" y="81"/>
                    </a:cubicBezTo>
                    <a:cubicBezTo>
                      <a:pt x="603" y="82"/>
                      <a:pt x="603" y="82"/>
                      <a:pt x="603" y="82"/>
                    </a:cubicBezTo>
                    <a:cubicBezTo>
                      <a:pt x="600" y="80"/>
                      <a:pt x="600" y="80"/>
                      <a:pt x="600" y="80"/>
                    </a:cubicBezTo>
                    <a:cubicBezTo>
                      <a:pt x="601" y="79"/>
                      <a:pt x="601" y="79"/>
                      <a:pt x="601" y="79"/>
                    </a:cubicBezTo>
                    <a:cubicBezTo>
                      <a:pt x="600" y="77"/>
                      <a:pt x="600" y="77"/>
                      <a:pt x="600" y="77"/>
                    </a:cubicBezTo>
                    <a:cubicBezTo>
                      <a:pt x="599" y="77"/>
                      <a:pt x="599" y="77"/>
                      <a:pt x="599" y="77"/>
                    </a:cubicBezTo>
                    <a:cubicBezTo>
                      <a:pt x="599" y="76"/>
                      <a:pt x="599" y="76"/>
                      <a:pt x="599" y="76"/>
                    </a:cubicBezTo>
                    <a:cubicBezTo>
                      <a:pt x="598" y="76"/>
                      <a:pt x="598" y="76"/>
                      <a:pt x="598" y="76"/>
                    </a:cubicBezTo>
                    <a:cubicBezTo>
                      <a:pt x="598" y="76"/>
                      <a:pt x="598" y="76"/>
                      <a:pt x="598" y="76"/>
                    </a:cubicBezTo>
                    <a:cubicBezTo>
                      <a:pt x="598" y="77"/>
                      <a:pt x="598" y="77"/>
                      <a:pt x="598" y="77"/>
                    </a:cubicBezTo>
                    <a:cubicBezTo>
                      <a:pt x="598" y="78"/>
                      <a:pt x="598" y="78"/>
                      <a:pt x="598" y="78"/>
                    </a:cubicBezTo>
                    <a:cubicBezTo>
                      <a:pt x="599" y="78"/>
                      <a:pt x="599" y="78"/>
                      <a:pt x="599" y="78"/>
                    </a:cubicBezTo>
                    <a:cubicBezTo>
                      <a:pt x="599" y="79"/>
                      <a:pt x="599" y="79"/>
                      <a:pt x="599" y="79"/>
                    </a:cubicBezTo>
                    <a:cubicBezTo>
                      <a:pt x="597" y="78"/>
                      <a:pt x="597" y="78"/>
                      <a:pt x="597" y="78"/>
                    </a:cubicBezTo>
                    <a:cubicBezTo>
                      <a:pt x="596" y="77"/>
                      <a:pt x="596" y="77"/>
                      <a:pt x="596" y="77"/>
                    </a:cubicBezTo>
                    <a:cubicBezTo>
                      <a:pt x="596" y="77"/>
                      <a:pt x="596" y="77"/>
                      <a:pt x="596" y="77"/>
                    </a:cubicBezTo>
                    <a:cubicBezTo>
                      <a:pt x="596" y="78"/>
                      <a:pt x="596" y="78"/>
                      <a:pt x="596" y="78"/>
                    </a:cubicBezTo>
                    <a:cubicBezTo>
                      <a:pt x="596" y="78"/>
                      <a:pt x="596" y="78"/>
                      <a:pt x="596" y="78"/>
                    </a:cubicBezTo>
                    <a:cubicBezTo>
                      <a:pt x="596" y="79"/>
                      <a:pt x="596" y="79"/>
                      <a:pt x="596" y="79"/>
                    </a:cubicBezTo>
                    <a:cubicBezTo>
                      <a:pt x="597" y="79"/>
                      <a:pt x="597" y="79"/>
                      <a:pt x="597" y="79"/>
                    </a:cubicBezTo>
                    <a:cubicBezTo>
                      <a:pt x="598" y="80"/>
                      <a:pt x="598" y="80"/>
                      <a:pt x="598" y="80"/>
                    </a:cubicBezTo>
                    <a:cubicBezTo>
                      <a:pt x="598" y="80"/>
                      <a:pt x="598" y="80"/>
                      <a:pt x="598" y="80"/>
                    </a:cubicBezTo>
                    <a:cubicBezTo>
                      <a:pt x="596" y="81"/>
                      <a:pt x="596" y="81"/>
                      <a:pt x="596" y="81"/>
                    </a:cubicBezTo>
                    <a:cubicBezTo>
                      <a:pt x="596" y="81"/>
                      <a:pt x="596" y="81"/>
                      <a:pt x="596" y="81"/>
                    </a:cubicBezTo>
                    <a:cubicBezTo>
                      <a:pt x="597" y="81"/>
                      <a:pt x="597" y="81"/>
                      <a:pt x="597" y="81"/>
                    </a:cubicBezTo>
                    <a:cubicBezTo>
                      <a:pt x="599" y="84"/>
                      <a:pt x="599" y="84"/>
                      <a:pt x="599" y="84"/>
                    </a:cubicBezTo>
                    <a:cubicBezTo>
                      <a:pt x="601" y="85"/>
                      <a:pt x="601" y="85"/>
                      <a:pt x="601" y="85"/>
                    </a:cubicBezTo>
                    <a:cubicBezTo>
                      <a:pt x="602" y="84"/>
                      <a:pt x="602" y="84"/>
                      <a:pt x="602" y="84"/>
                    </a:cubicBezTo>
                    <a:cubicBezTo>
                      <a:pt x="604" y="85"/>
                      <a:pt x="604" y="85"/>
                      <a:pt x="604" y="85"/>
                    </a:cubicBezTo>
                    <a:cubicBezTo>
                      <a:pt x="604" y="86"/>
                      <a:pt x="604" y="86"/>
                      <a:pt x="604" y="86"/>
                    </a:cubicBezTo>
                    <a:cubicBezTo>
                      <a:pt x="604" y="86"/>
                      <a:pt x="604" y="86"/>
                      <a:pt x="604" y="86"/>
                    </a:cubicBezTo>
                    <a:cubicBezTo>
                      <a:pt x="603" y="85"/>
                      <a:pt x="603" y="85"/>
                      <a:pt x="603" y="85"/>
                    </a:cubicBezTo>
                    <a:cubicBezTo>
                      <a:pt x="602" y="85"/>
                      <a:pt x="602" y="85"/>
                      <a:pt x="602" y="85"/>
                    </a:cubicBezTo>
                    <a:cubicBezTo>
                      <a:pt x="603" y="86"/>
                      <a:pt x="603" y="86"/>
                      <a:pt x="603" y="86"/>
                    </a:cubicBezTo>
                    <a:cubicBezTo>
                      <a:pt x="604" y="87"/>
                      <a:pt x="604" y="87"/>
                      <a:pt x="604" y="87"/>
                    </a:cubicBezTo>
                    <a:cubicBezTo>
                      <a:pt x="605" y="88"/>
                      <a:pt x="605" y="88"/>
                      <a:pt x="605" y="88"/>
                    </a:cubicBezTo>
                    <a:cubicBezTo>
                      <a:pt x="606" y="89"/>
                      <a:pt x="606" y="89"/>
                      <a:pt x="606" y="89"/>
                    </a:cubicBezTo>
                    <a:cubicBezTo>
                      <a:pt x="606" y="91"/>
                      <a:pt x="606" y="91"/>
                      <a:pt x="606" y="91"/>
                    </a:cubicBezTo>
                    <a:cubicBezTo>
                      <a:pt x="605" y="94"/>
                      <a:pt x="605" y="94"/>
                      <a:pt x="605" y="94"/>
                    </a:cubicBezTo>
                    <a:cubicBezTo>
                      <a:pt x="605" y="96"/>
                      <a:pt x="605" y="96"/>
                      <a:pt x="605" y="96"/>
                    </a:cubicBezTo>
                    <a:cubicBezTo>
                      <a:pt x="605" y="97"/>
                      <a:pt x="605" y="97"/>
                      <a:pt x="605" y="97"/>
                    </a:cubicBezTo>
                    <a:cubicBezTo>
                      <a:pt x="606" y="97"/>
                      <a:pt x="606" y="97"/>
                      <a:pt x="606" y="97"/>
                    </a:cubicBezTo>
                    <a:cubicBezTo>
                      <a:pt x="604" y="99"/>
                      <a:pt x="604" y="99"/>
                      <a:pt x="604" y="99"/>
                    </a:cubicBezTo>
                    <a:cubicBezTo>
                      <a:pt x="604" y="100"/>
                      <a:pt x="604" y="100"/>
                      <a:pt x="604" y="100"/>
                    </a:cubicBezTo>
                    <a:cubicBezTo>
                      <a:pt x="604" y="101"/>
                      <a:pt x="604" y="101"/>
                      <a:pt x="604" y="101"/>
                    </a:cubicBezTo>
                    <a:cubicBezTo>
                      <a:pt x="604" y="100"/>
                      <a:pt x="604" y="100"/>
                      <a:pt x="604" y="100"/>
                    </a:cubicBezTo>
                    <a:cubicBezTo>
                      <a:pt x="604" y="99"/>
                      <a:pt x="604" y="99"/>
                      <a:pt x="604" y="99"/>
                    </a:cubicBezTo>
                    <a:cubicBezTo>
                      <a:pt x="601" y="101"/>
                      <a:pt x="601" y="101"/>
                      <a:pt x="601" y="101"/>
                    </a:cubicBezTo>
                    <a:cubicBezTo>
                      <a:pt x="601" y="100"/>
                      <a:pt x="601" y="100"/>
                      <a:pt x="601" y="100"/>
                    </a:cubicBezTo>
                    <a:cubicBezTo>
                      <a:pt x="600" y="101"/>
                      <a:pt x="600" y="101"/>
                      <a:pt x="600" y="101"/>
                    </a:cubicBezTo>
                    <a:cubicBezTo>
                      <a:pt x="599" y="101"/>
                      <a:pt x="599" y="101"/>
                      <a:pt x="599" y="101"/>
                    </a:cubicBezTo>
                    <a:cubicBezTo>
                      <a:pt x="599" y="100"/>
                      <a:pt x="599" y="100"/>
                      <a:pt x="599" y="100"/>
                    </a:cubicBezTo>
                    <a:cubicBezTo>
                      <a:pt x="598" y="100"/>
                      <a:pt x="598" y="100"/>
                      <a:pt x="598" y="100"/>
                    </a:cubicBezTo>
                    <a:cubicBezTo>
                      <a:pt x="596" y="99"/>
                      <a:pt x="596" y="99"/>
                      <a:pt x="596" y="99"/>
                    </a:cubicBezTo>
                    <a:cubicBezTo>
                      <a:pt x="595" y="98"/>
                      <a:pt x="595" y="98"/>
                      <a:pt x="595" y="98"/>
                    </a:cubicBezTo>
                    <a:cubicBezTo>
                      <a:pt x="594" y="98"/>
                      <a:pt x="594" y="98"/>
                      <a:pt x="594" y="98"/>
                    </a:cubicBezTo>
                    <a:cubicBezTo>
                      <a:pt x="593" y="97"/>
                      <a:pt x="593" y="97"/>
                      <a:pt x="593" y="97"/>
                    </a:cubicBezTo>
                    <a:cubicBezTo>
                      <a:pt x="592" y="98"/>
                      <a:pt x="592" y="98"/>
                      <a:pt x="592" y="98"/>
                    </a:cubicBezTo>
                    <a:cubicBezTo>
                      <a:pt x="591" y="99"/>
                      <a:pt x="591" y="99"/>
                      <a:pt x="591" y="99"/>
                    </a:cubicBezTo>
                    <a:cubicBezTo>
                      <a:pt x="590" y="99"/>
                      <a:pt x="590" y="99"/>
                      <a:pt x="590" y="99"/>
                    </a:cubicBezTo>
                    <a:cubicBezTo>
                      <a:pt x="591" y="99"/>
                      <a:pt x="591" y="99"/>
                      <a:pt x="591" y="99"/>
                    </a:cubicBezTo>
                    <a:cubicBezTo>
                      <a:pt x="593" y="99"/>
                      <a:pt x="593" y="99"/>
                      <a:pt x="593" y="99"/>
                    </a:cubicBezTo>
                    <a:cubicBezTo>
                      <a:pt x="593" y="98"/>
                      <a:pt x="593" y="98"/>
                      <a:pt x="593" y="98"/>
                    </a:cubicBezTo>
                    <a:cubicBezTo>
                      <a:pt x="596" y="99"/>
                      <a:pt x="596" y="99"/>
                      <a:pt x="596" y="99"/>
                    </a:cubicBezTo>
                    <a:cubicBezTo>
                      <a:pt x="596" y="100"/>
                      <a:pt x="596" y="100"/>
                      <a:pt x="596" y="100"/>
                    </a:cubicBezTo>
                    <a:cubicBezTo>
                      <a:pt x="595" y="101"/>
                      <a:pt x="595" y="101"/>
                      <a:pt x="595" y="101"/>
                    </a:cubicBezTo>
                    <a:cubicBezTo>
                      <a:pt x="594" y="100"/>
                      <a:pt x="594" y="100"/>
                      <a:pt x="594" y="100"/>
                    </a:cubicBezTo>
                    <a:cubicBezTo>
                      <a:pt x="593" y="100"/>
                      <a:pt x="593" y="100"/>
                      <a:pt x="593" y="100"/>
                    </a:cubicBezTo>
                    <a:cubicBezTo>
                      <a:pt x="593" y="101"/>
                      <a:pt x="593" y="101"/>
                      <a:pt x="593" y="101"/>
                    </a:cubicBezTo>
                    <a:cubicBezTo>
                      <a:pt x="592" y="100"/>
                      <a:pt x="592" y="100"/>
                      <a:pt x="592" y="100"/>
                    </a:cubicBezTo>
                    <a:cubicBezTo>
                      <a:pt x="591" y="100"/>
                      <a:pt x="591" y="100"/>
                      <a:pt x="591" y="100"/>
                    </a:cubicBezTo>
                    <a:cubicBezTo>
                      <a:pt x="592" y="100"/>
                      <a:pt x="592" y="100"/>
                      <a:pt x="592" y="100"/>
                    </a:cubicBezTo>
                    <a:cubicBezTo>
                      <a:pt x="592" y="101"/>
                      <a:pt x="592" y="101"/>
                      <a:pt x="592" y="101"/>
                    </a:cubicBezTo>
                    <a:cubicBezTo>
                      <a:pt x="594" y="102"/>
                      <a:pt x="594" y="102"/>
                      <a:pt x="594" y="102"/>
                    </a:cubicBezTo>
                    <a:cubicBezTo>
                      <a:pt x="593" y="103"/>
                      <a:pt x="593" y="103"/>
                      <a:pt x="593" y="103"/>
                    </a:cubicBezTo>
                    <a:cubicBezTo>
                      <a:pt x="594" y="105"/>
                      <a:pt x="594" y="105"/>
                      <a:pt x="594" y="105"/>
                    </a:cubicBezTo>
                    <a:cubicBezTo>
                      <a:pt x="595" y="105"/>
                      <a:pt x="595" y="105"/>
                      <a:pt x="595" y="105"/>
                    </a:cubicBezTo>
                    <a:cubicBezTo>
                      <a:pt x="594" y="105"/>
                      <a:pt x="594" y="105"/>
                      <a:pt x="594" y="105"/>
                    </a:cubicBezTo>
                    <a:cubicBezTo>
                      <a:pt x="594" y="103"/>
                      <a:pt x="594" y="103"/>
                      <a:pt x="594" y="103"/>
                    </a:cubicBezTo>
                    <a:cubicBezTo>
                      <a:pt x="595" y="103"/>
                      <a:pt x="595" y="103"/>
                      <a:pt x="595" y="103"/>
                    </a:cubicBezTo>
                    <a:cubicBezTo>
                      <a:pt x="596" y="103"/>
                      <a:pt x="596" y="103"/>
                      <a:pt x="596" y="103"/>
                    </a:cubicBezTo>
                    <a:cubicBezTo>
                      <a:pt x="596" y="102"/>
                      <a:pt x="596" y="102"/>
                      <a:pt x="596" y="102"/>
                    </a:cubicBezTo>
                    <a:cubicBezTo>
                      <a:pt x="597" y="101"/>
                      <a:pt x="597" y="101"/>
                      <a:pt x="597" y="101"/>
                    </a:cubicBezTo>
                    <a:cubicBezTo>
                      <a:pt x="598" y="101"/>
                      <a:pt x="598" y="101"/>
                      <a:pt x="598" y="101"/>
                    </a:cubicBezTo>
                    <a:cubicBezTo>
                      <a:pt x="599" y="101"/>
                      <a:pt x="599" y="101"/>
                      <a:pt x="599" y="101"/>
                    </a:cubicBezTo>
                    <a:cubicBezTo>
                      <a:pt x="599" y="102"/>
                      <a:pt x="599" y="102"/>
                      <a:pt x="599" y="102"/>
                    </a:cubicBezTo>
                    <a:cubicBezTo>
                      <a:pt x="600" y="104"/>
                      <a:pt x="600" y="104"/>
                      <a:pt x="600" y="104"/>
                    </a:cubicBezTo>
                    <a:cubicBezTo>
                      <a:pt x="601" y="104"/>
                      <a:pt x="601" y="104"/>
                      <a:pt x="601" y="104"/>
                    </a:cubicBezTo>
                    <a:cubicBezTo>
                      <a:pt x="602" y="105"/>
                      <a:pt x="602" y="105"/>
                      <a:pt x="602" y="105"/>
                    </a:cubicBezTo>
                    <a:cubicBezTo>
                      <a:pt x="604" y="105"/>
                      <a:pt x="604" y="105"/>
                      <a:pt x="604" y="105"/>
                    </a:cubicBezTo>
                    <a:cubicBezTo>
                      <a:pt x="604" y="104"/>
                      <a:pt x="604" y="104"/>
                      <a:pt x="604" y="104"/>
                    </a:cubicBezTo>
                    <a:cubicBezTo>
                      <a:pt x="604" y="103"/>
                      <a:pt x="604" y="103"/>
                      <a:pt x="604" y="103"/>
                    </a:cubicBezTo>
                    <a:cubicBezTo>
                      <a:pt x="604" y="104"/>
                      <a:pt x="604" y="104"/>
                      <a:pt x="604" y="104"/>
                    </a:cubicBezTo>
                    <a:cubicBezTo>
                      <a:pt x="607" y="105"/>
                      <a:pt x="607" y="105"/>
                      <a:pt x="607" y="105"/>
                    </a:cubicBezTo>
                    <a:cubicBezTo>
                      <a:pt x="607" y="106"/>
                      <a:pt x="607" y="106"/>
                      <a:pt x="607" y="106"/>
                    </a:cubicBezTo>
                    <a:cubicBezTo>
                      <a:pt x="606" y="106"/>
                      <a:pt x="606" y="106"/>
                      <a:pt x="606" y="106"/>
                    </a:cubicBezTo>
                    <a:cubicBezTo>
                      <a:pt x="606" y="107"/>
                      <a:pt x="606" y="107"/>
                      <a:pt x="606" y="107"/>
                    </a:cubicBezTo>
                    <a:cubicBezTo>
                      <a:pt x="608" y="108"/>
                      <a:pt x="608" y="108"/>
                      <a:pt x="608" y="108"/>
                    </a:cubicBezTo>
                    <a:cubicBezTo>
                      <a:pt x="608" y="108"/>
                      <a:pt x="608" y="108"/>
                      <a:pt x="608" y="108"/>
                    </a:cubicBezTo>
                    <a:cubicBezTo>
                      <a:pt x="608" y="108"/>
                      <a:pt x="608" y="108"/>
                      <a:pt x="608" y="108"/>
                    </a:cubicBezTo>
                    <a:cubicBezTo>
                      <a:pt x="609" y="107"/>
                      <a:pt x="609" y="107"/>
                      <a:pt x="609" y="107"/>
                    </a:cubicBezTo>
                    <a:cubicBezTo>
                      <a:pt x="610" y="108"/>
                      <a:pt x="610" y="108"/>
                      <a:pt x="610" y="108"/>
                    </a:cubicBezTo>
                    <a:cubicBezTo>
                      <a:pt x="612" y="110"/>
                      <a:pt x="612" y="110"/>
                      <a:pt x="612" y="110"/>
                    </a:cubicBezTo>
                    <a:cubicBezTo>
                      <a:pt x="611" y="110"/>
                      <a:pt x="611" y="110"/>
                      <a:pt x="611" y="110"/>
                    </a:cubicBezTo>
                    <a:cubicBezTo>
                      <a:pt x="610" y="110"/>
                      <a:pt x="610" y="110"/>
                      <a:pt x="610" y="110"/>
                    </a:cubicBezTo>
                    <a:cubicBezTo>
                      <a:pt x="610" y="110"/>
                      <a:pt x="610" y="110"/>
                      <a:pt x="610" y="110"/>
                    </a:cubicBezTo>
                    <a:cubicBezTo>
                      <a:pt x="611" y="111"/>
                      <a:pt x="611" y="111"/>
                      <a:pt x="611" y="111"/>
                    </a:cubicBezTo>
                    <a:cubicBezTo>
                      <a:pt x="610" y="111"/>
                      <a:pt x="610" y="111"/>
                      <a:pt x="610" y="111"/>
                    </a:cubicBezTo>
                    <a:cubicBezTo>
                      <a:pt x="610" y="112"/>
                      <a:pt x="610" y="112"/>
                      <a:pt x="610" y="112"/>
                    </a:cubicBezTo>
                    <a:cubicBezTo>
                      <a:pt x="610" y="113"/>
                      <a:pt x="610" y="113"/>
                      <a:pt x="610" y="113"/>
                    </a:cubicBezTo>
                    <a:cubicBezTo>
                      <a:pt x="611" y="113"/>
                      <a:pt x="611" y="113"/>
                      <a:pt x="611" y="113"/>
                    </a:cubicBezTo>
                    <a:cubicBezTo>
                      <a:pt x="611" y="112"/>
                      <a:pt x="611" y="112"/>
                      <a:pt x="611" y="112"/>
                    </a:cubicBezTo>
                    <a:cubicBezTo>
                      <a:pt x="612" y="111"/>
                      <a:pt x="612" y="111"/>
                      <a:pt x="612" y="111"/>
                    </a:cubicBezTo>
                    <a:cubicBezTo>
                      <a:pt x="612" y="112"/>
                      <a:pt x="612" y="112"/>
                      <a:pt x="612" y="112"/>
                    </a:cubicBezTo>
                    <a:cubicBezTo>
                      <a:pt x="613" y="111"/>
                      <a:pt x="613" y="111"/>
                      <a:pt x="613" y="111"/>
                    </a:cubicBezTo>
                    <a:cubicBezTo>
                      <a:pt x="614" y="112"/>
                      <a:pt x="614" y="112"/>
                      <a:pt x="614" y="112"/>
                    </a:cubicBezTo>
                    <a:cubicBezTo>
                      <a:pt x="616" y="113"/>
                      <a:pt x="616" y="113"/>
                      <a:pt x="616" y="113"/>
                    </a:cubicBezTo>
                    <a:cubicBezTo>
                      <a:pt x="618" y="114"/>
                      <a:pt x="618" y="114"/>
                      <a:pt x="618" y="114"/>
                    </a:cubicBezTo>
                    <a:cubicBezTo>
                      <a:pt x="619" y="115"/>
                      <a:pt x="619" y="115"/>
                      <a:pt x="619" y="115"/>
                    </a:cubicBezTo>
                    <a:cubicBezTo>
                      <a:pt x="618" y="116"/>
                      <a:pt x="618" y="116"/>
                      <a:pt x="618" y="116"/>
                    </a:cubicBezTo>
                    <a:cubicBezTo>
                      <a:pt x="620" y="117"/>
                      <a:pt x="620" y="117"/>
                      <a:pt x="620" y="117"/>
                    </a:cubicBezTo>
                    <a:cubicBezTo>
                      <a:pt x="621" y="117"/>
                      <a:pt x="621" y="117"/>
                      <a:pt x="621" y="117"/>
                    </a:cubicBezTo>
                    <a:cubicBezTo>
                      <a:pt x="622" y="119"/>
                      <a:pt x="622" y="119"/>
                      <a:pt x="622" y="119"/>
                    </a:cubicBezTo>
                    <a:cubicBezTo>
                      <a:pt x="622" y="122"/>
                      <a:pt x="622" y="122"/>
                      <a:pt x="622" y="122"/>
                    </a:cubicBezTo>
                    <a:cubicBezTo>
                      <a:pt x="621" y="122"/>
                      <a:pt x="621" y="122"/>
                      <a:pt x="621" y="122"/>
                    </a:cubicBezTo>
                    <a:cubicBezTo>
                      <a:pt x="621" y="122"/>
                      <a:pt x="621" y="122"/>
                      <a:pt x="621" y="122"/>
                    </a:cubicBezTo>
                    <a:cubicBezTo>
                      <a:pt x="622" y="123"/>
                      <a:pt x="622" y="123"/>
                      <a:pt x="622" y="123"/>
                    </a:cubicBezTo>
                    <a:cubicBezTo>
                      <a:pt x="623" y="124"/>
                      <a:pt x="623" y="124"/>
                      <a:pt x="623" y="124"/>
                    </a:cubicBezTo>
                    <a:cubicBezTo>
                      <a:pt x="622" y="124"/>
                      <a:pt x="622" y="124"/>
                      <a:pt x="622" y="124"/>
                    </a:cubicBezTo>
                    <a:cubicBezTo>
                      <a:pt x="622" y="124"/>
                      <a:pt x="622" y="124"/>
                      <a:pt x="622" y="124"/>
                    </a:cubicBezTo>
                    <a:cubicBezTo>
                      <a:pt x="618" y="124"/>
                      <a:pt x="618" y="124"/>
                      <a:pt x="618" y="124"/>
                    </a:cubicBezTo>
                    <a:cubicBezTo>
                      <a:pt x="617" y="123"/>
                      <a:pt x="617" y="123"/>
                      <a:pt x="617" y="123"/>
                    </a:cubicBezTo>
                    <a:cubicBezTo>
                      <a:pt x="616" y="123"/>
                      <a:pt x="616" y="123"/>
                      <a:pt x="616" y="123"/>
                    </a:cubicBezTo>
                    <a:cubicBezTo>
                      <a:pt x="616" y="123"/>
                      <a:pt x="616" y="123"/>
                      <a:pt x="616" y="123"/>
                    </a:cubicBezTo>
                    <a:cubicBezTo>
                      <a:pt x="615" y="122"/>
                      <a:pt x="615" y="122"/>
                      <a:pt x="615" y="122"/>
                    </a:cubicBezTo>
                    <a:cubicBezTo>
                      <a:pt x="615" y="122"/>
                      <a:pt x="615" y="122"/>
                      <a:pt x="615" y="122"/>
                    </a:cubicBezTo>
                    <a:cubicBezTo>
                      <a:pt x="615" y="122"/>
                      <a:pt x="615" y="122"/>
                      <a:pt x="615" y="122"/>
                    </a:cubicBezTo>
                    <a:cubicBezTo>
                      <a:pt x="615" y="123"/>
                      <a:pt x="615" y="123"/>
                      <a:pt x="615" y="123"/>
                    </a:cubicBezTo>
                    <a:cubicBezTo>
                      <a:pt x="614" y="124"/>
                      <a:pt x="614" y="124"/>
                      <a:pt x="614" y="124"/>
                    </a:cubicBezTo>
                    <a:cubicBezTo>
                      <a:pt x="612" y="124"/>
                      <a:pt x="612" y="124"/>
                      <a:pt x="612" y="124"/>
                    </a:cubicBezTo>
                    <a:cubicBezTo>
                      <a:pt x="612" y="124"/>
                      <a:pt x="612" y="124"/>
                      <a:pt x="612" y="124"/>
                    </a:cubicBezTo>
                    <a:cubicBezTo>
                      <a:pt x="613" y="125"/>
                      <a:pt x="613" y="125"/>
                      <a:pt x="613" y="125"/>
                    </a:cubicBezTo>
                    <a:cubicBezTo>
                      <a:pt x="611" y="126"/>
                      <a:pt x="611" y="126"/>
                      <a:pt x="611" y="126"/>
                    </a:cubicBezTo>
                    <a:cubicBezTo>
                      <a:pt x="610" y="126"/>
                      <a:pt x="610" y="126"/>
                      <a:pt x="610" y="126"/>
                    </a:cubicBezTo>
                    <a:cubicBezTo>
                      <a:pt x="610" y="127"/>
                      <a:pt x="610" y="127"/>
                      <a:pt x="610" y="127"/>
                    </a:cubicBezTo>
                    <a:cubicBezTo>
                      <a:pt x="611" y="127"/>
                      <a:pt x="611" y="127"/>
                      <a:pt x="611" y="127"/>
                    </a:cubicBezTo>
                    <a:cubicBezTo>
                      <a:pt x="609" y="129"/>
                      <a:pt x="609" y="129"/>
                      <a:pt x="609" y="129"/>
                    </a:cubicBezTo>
                    <a:cubicBezTo>
                      <a:pt x="609" y="129"/>
                      <a:pt x="609" y="129"/>
                      <a:pt x="609" y="129"/>
                    </a:cubicBezTo>
                    <a:cubicBezTo>
                      <a:pt x="609" y="129"/>
                      <a:pt x="609" y="129"/>
                      <a:pt x="609" y="129"/>
                    </a:cubicBezTo>
                    <a:cubicBezTo>
                      <a:pt x="608" y="129"/>
                      <a:pt x="608" y="129"/>
                      <a:pt x="608" y="129"/>
                    </a:cubicBezTo>
                    <a:cubicBezTo>
                      <a:pt x="608" y="130"/>
                      <a:pt x="608" y="130"/>
                      <a:pt x="608" y="130"/>
                    </a:cubicBezTo>
                    <a:cubicBezTo>
                      <a:pt x="608" y="131"/>
                      <a:pt x="608" y="131"/>
                      <a:pt x="608" y="131"/>
                    </a:cubicBezTo>
                    <a:cubicBezTo>
                      <a:pt x="608" y="132"/>
                      <a:pt x="608" y="132"/>
                      <a:pt x="608" y="132"/>
                    </a:cubicBezTo>
                    <a:cubicBezTo>
                      <a:pt x="607" y="132"/>
                      <a:pt x="607" y="132"/>
                      <a:pt x="607" y="132"/>
                    </a:cubicBezTo>
                    <a:cubicBezTo>
                      <a:pt x="607" y="133"/>
                      <a:pt x="607" y="133"/>
                      <a:pt x="607" y="133"/>
                    </a:cubicBezTo>
                    <a:cubicBezTo>
                      <a:pt x="607" y="133"/>
                      <a:pt x="607" y="133"/>
                      <a:pt x="607" y="133"/>
                    </a:cubicBezTo>
                    <a:cubicBezTo>
                      <a:pt x="606" y="134"/>
                      <a:pt x="606" y="134"/>
                      <a:pt x="606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6" y="135"/>
                      <a:pt x="606" y="135"/>
                      <a:pt x="606" y="135"/>
                    </a:cubicBezTo>
                    <a:cubicBezTo>
                      <a:pt x="606" y="135"/>
                      <a:pt x="606" y="135"/>
                      <a:pt x="606" y="135"/>
                    </a:cubicBezTo>
                    <a:cubicBezTo>
                      <a:pt x="605" y="136"/>
                      <a:pt x="605" y="136"/>
                      <a:pt x="605" y="136"/>
                    </a:cubicBezTo>
                    <a:cubicBezTo>
                      <a:pt x="605" y="136"/>
                      <a:pt x="605" y="136"/>
                      <a:pt x="605" y="136"/>
                    </a:cubicBezTo>
                    <a:cubicBezTo>
                      <a:pt x="604" y="136"/>
                      <a:pt x="604" y="136"/>
                      <a:pt x="604" y="136"/>
                    </a:cubicBezTo>
                    <a:cubicBezTo>
                      <a:pt x="605" y="137"/>
                      <a:pt x="605" y="137"/>
                      <a:pt x="605" y="137"/>
                    </a:cubicBezTo>
                    <a:cubicBezTo>
                      <a:pt x="605" y="137"/>
                      <a:pt x="605" y="137"/>
                      <a:pt x="605" y="137"/>
                    </a:cubicBezTo>
                    <a:cubicBezTo>
                      <a:pt x="604" y="138"/>
                      <a:pt x="604" y="138"/>
                      <a:pt x="604" y="138"/>
                    </a:cubicBezTo>
                    <a:cubicBezTo>
                      <a:pt x="604" y="139"/>
                      <a:pt x="604" y="139"/>
                      <a:pt x="604" y="139"/>
                    </a:cubicBezTo>
                    <a:cubicBezTo>
                      <a:pt x="604" y="139"/>
                      <a:pt x="604" y="139"/>
                      <a:pt x="604" y="139"/>
                    </a:cubicBezTo>
                    <a:cubicBezTo>
                      <a:pt x="603" y="140"/>
                      <a:pt x="603" y="140"/>
                      <a:pt x="603" y="140"/>
                    </a:cubicBezTo>
                    <a:cubicBezTo>
                      <a:pt x="603" y="139"/>
                      <a:pt x="603" y="139"/>
                      <a:pt x="603" y="139"/>
                    </a:cubicBezTo>
                    <a:cubicBezTo>
                      <a:pt x="602" y="139"/>
                      <a:pt x="602" y="139"/>
                      <a:pt x="602" y="139"/>
                    </a:cubicBezTo>
                    <a:cubicBezTo>
                      <a:pt x="603" y="140"/>
                      <a:pt x="603" y="140"/>
                      <a:pt x="603" y="140"/>
                    </a:cubicBezTo>
                    <a:cubicBezTo>
                      <a:pt x="604" y="141"/>
                      <a:pt x="604" y="141"/>
                      <a:pt x="604" y="141"/>
                    </a:cubicBezTo>
                    <a:cubicBezTo>
                      <a:pt x="604" y="142"/>
                      <a:pt x="604" y="142"/>
                      <a:pt x="604" y="142"/>
                    </a:cubicBezTo>
                    <a:cubicBezTo>
                      <a:pt x="602" y="142"/>
                      <a:pt x="602" y="142"/>
                      <a:pt x="602" y="142"/>
                    </a:cubicBezTo>
                    <a:cubicBezTo>
                      <a:pt x="602" y="142"/>
                      <a:pt x="602" y="142"/>
                      <a:pt x="602" y="142"/>
                    </a:cubicBezTo>
                    <a:cubicBezTo>
                      <a:pt x="603" y="142"/>
                      <a:pt x="603" y="142"/>
                      <a:pt x="603" y="142"/>
                    </a:cubicBezTo>
                    <a:cubicBezTo>
                      <a:pt x="604" y="144"/>
                      <a:pt x="604" y="144"/>
                      <a:pt x="604" y="144"/>
                    </a:cubicBezTo>
                    <a:cubicBezTo>
                      <a:pt x="603" y="144"/>
                      <a:pt x="603" y="144"/>
                      <a:pt x="603" y="144"/>
                    </a:cubicBezTo>
                    <a:cubicBezTo>
                      <a:pt x="603" y="145"/>
                      <a:pt x="603" y="145"/>
                      <a:pt x="603" y="145"/>
                    </a:cubicBezTo>
                    <a:cubicBezTo>
                      <a:pt x="602" y="146"/>
                      <a:pt x="602" y="146"/>
                      <a:pt x="602" y="146"/>
                    </a:cubicBezTo>
                    <a:cubicBezTo>
                      <a:pt x="603" y="147"/>
                      <a:pt x="603" y="147"/>
                      <a:pt x="603" y="147"/>
                    </a:cubicBezTo>
                    <a:cubicBezTo>
                      <a:pt x="602" y="148"/>
                      <a:pt x="602" y="148"/>
                      <a:pt x="602" y="148"/>
                    </a:cubicBezTo>
                    <a:cubicBezTo>
                      <a:pt x="602" y="150"/>
                      <a:pt x="602" y="150"/>
                      <a:pt x="602" y="150"/>
                    </a:cubicBezTo>
                    <a:cubicBezTo>
                      <a:pt x="601" y="151"/>
                      <a:pt x="601" y="151"/>
                      <a:pt x="601" y="151"/>
                    </a:cubicBezTo>
                    <a:cubicBezTo>
                      <a:pt x="601" y="152"/>
                      <a:pt x="601" y="152"/>
                      <a:pt x="601" y="152"/>
                    </a:cubicBezTo>
                    <a:cubicBezTo>
                      <a:pt x="602" y="152"/>
                      <a:pt x="602" y="152"/>
                      <a:pt x="602" y="152"/>
                    </a:cubicBezTo>
                    <a:cubicBezTo>
                      <a:pt x="602" y="153"/>
                      <a:pt x="602" y="153"/>
                      <a:pt x="602" y="153"/>
                    </a:cubicBezTo>
                    <a:cubicBezTo>
                      <a:pt x="601" y="153"/>
                      <a:pt x="601" y="153"/>
                      <a:pt x="601" y="153"/>
                    </a:cubicBezTo>
                    <a:cubicBezTo>
                      <a:pt x="603" y="155"/>
                      <a:pt x="603" y="155"/>
                      <a:pt x="603" y="155"/>
                    </a:cubicBezTo>
                    <a:cubicBezTo>
                      <a:pt x="603" y="156"/>
                      <a:pt x="603" y="156"/>
                      <a:pt x="603" y="156"/>
                    </a:cubicBezTo>
                    <a:cubicBezTo>
                      <a:pt x="602" y="155"/>
                      <a:pt x="602" y="155"/>
                      <a:pt x="602" y="155"/>
                    </a:cubicBezTo>
                    <a:cubicBezTo>
                      <a:pt x="601" y="155"/>
                      <a:pt x="601" y="155"/>
                      <a:pt x="601" y="155"/>
                    </a:cubicBezTo>
                    <a:cubicBezTo>
                      <a:pt x="600" y="155"/>
                      <a:pt x="600" y="155"/>
                      <a:pt x="600" y="155"/>
                    </a:cubicBezTo>
                    <a:cubicBezTo>
                      <a:pt x="600" y="155"/>
                      <a:pt x="600" y="155"/>
                      <a:pt x="600" y="155"/>
                    </a:cubicBezTo>
                    <a:cubicBezTo>
                      <a:pt x="598" y="154"/>
                      <a:pt x="598" y="154"/>
                      <a:pt x="598" y="154"/>
                    </a:cubicBezTo>
                    <a:cubicBezTo>
                      <a:pt x="599" y="153"/>
                      <a:pt x="599" y="153"/>
                      <a:pt x="599" y="153"/>
                    </a:cubicBezTo>
                    <a:cubicBezTo>
                      <a:pt x="598" y="153"/>
                      <a:pt x="598" y="153"/>
                      <a:pt x="598" y="153"/>
                    </a:cubicBezTo>
                    <a:cubicBezTo>
                      <a:pt x="597" y="153"/>
                      <a:pt x="597" y="153"/>
                      <a:pt x="597" y="153"/>
                    </a:cubicBezTo>
                    <a:cubicBezTo>
                      <a:pt x="597" y="153"/>
                      <a:pt x="597" y="153"/>
                      <a:pt x="597" y="153"/>
                    </a:cubicBezTo>
                    <a:cubicBezTo>
                      <a:pt x="597" y="153"/>
                      <a:pt x="597" y="153"/>
                      <a:pt x="597" y="153"/>
                    </a:cubicBezTo>
                    <a:cubicBezTo>
                      <a:pt x="594" y="151"/>
                      <a:pt x="594" y="151"/>
                      <a:pt x="594" y="151"/>
                    </a:cubicBezTo>
                    <a:cubicBezTo>
                      <a:pt x="593" y="151"/>
                      <a:pt x="593" y="151"/>
                      <a:pt x="593" y="151"/>
                    </a:cubicBezTo>
                    <a:cubicBezTo>
                      <a:pt x="591" y="152"/>
                      <a:pt x="591" y="152"/>
                      <a:pt x="591" y="152"/>
                    </a:cubicBezTo>
                    <a:cubicBezTo>
                      <a:pt x="591" y="152"/>
                      <a:pt x="591" y="152"/>
                      <a:pt x="591" y="152"/>
                    </a:cubicBezTo>
                    <a:cubicBezTo>
                      <a:pt x="590" y="152"/>
                      <a:pt x="590" y="152"/>
                      <a:pt x="590" y="152"/>
                    </a:cubicBezTo>
                    <a:cubicBezTo>
                      <a:pt x="589" y="153"/>
                      <a:pt x="589" y="153"/>
                      <a:pt x="589" y="153"/>
                    </a:cubicBezTo>
                    <a:cubicBezTo>
                      <a:pt x="588" y="153"/>
                      <a:pt x="588" y="153"/>
                      <a:pt x="588" y="153"/>
                    </a:cubicBezTo>
                    <a:cubicBezTo>
                      <a:pt x="587" y="155"/>
                      <a:pt x="587" y="155"/>
                      <a:pt x="587" y="155"/>
                    </a:cubicBezTo>
                    <a:cubicBezTo>
                      <a:pt x="586" y="155"/>
                      <a:pt x="586" y="155"/>
                      <a:pt x="586" y="155"/>
                    </a:cubicBezTo>
                    <a:cubicBezTo>
                      <a:pt x="586" y="155"/>
                      <a:pt x="586" y="155"/>
                      <a:pt x="586" y="155"/>
                    </a:cubicBezTo>
                    <a:cubicBezTo>
                      <a:pt x="586" y="156"/>
                      <a:pt x="586" y="156"/>
                      <a:pt x="586" y="156"/>
                    </a:cubicBezTo>
                    <a:cubicBezTo>
                      <a:pt x="586" y="157"/>
                      <a:pt x="586" y="157"/>
                      <a:pt x="586" y="157"/>
                    </a:cubicBezTo>
                    <a:cubicBezTo>
                      <a:pt x="586" y="158"/>
                      <a:pt x="586" y="158"/>
                      <a:pt x="586" y="158"/>
                    </a:cubicBezTo>
                    <a:cubicBezTo>
                      <a:pt x="586" y="158"/>
                      <a:pt x="586" y="158"/>
                      <a:pt x="586" y="158"/>
                    </a:cubicBezTo>
                    <a:cubicBezTo>
                      <a:pt x="585" y="161"/>
                      <a:pt x="585" y="161"/>
                      <a:pt x="585" y="161"/>
                    </a:cubicBezTo>
                    <a:cubicBezTo>
                      <a:pt x="585" y="161"/>
                      <a:pt x="585" y="161"/>
                      <a:pt x="585" y="161"/>
                    </a:cubicBezTo>
                    <a:cubicBezTo>
                      <a:pt x="584" y="160"/>
                      <a:pt x="584" y="160"/>
                      <a:pt x="584" y="160"/>
                    </a:cubicBezTo>
                    <a:cubicBezTo>
                      <a:pt x="583" y="157"/>
                      <a:pt x="583" y="157"/>
                      <a:pt x="583" y="157"/>
                    </a:cubicBezTo>
                    <a:cubicBezTo>
                      <a:pt x="583" y="157"/>
                      <a:pt x="583" y="157"/>
                      <a:pt x="583" y="157"/>
                    </a:cubicBezTo>
                    <a:cubicBezTo>
                      <a:pt x="582" y="156"/>
                      <a:pt x="582" y="156"/>
                      <a:pt x="582" y="156"/>
                    </a:cubicBezTo>
                    <a:cubicBezTo>
                      <a:pt x="581" y="155"/>
                      <a:pt x="581" y="155"/>
                      <a:pt x="581" y="155"/>
                    </a:cubicBezTo>
                    <a:cubicBezTo>
                      <a:pt x="581" y="156"/>
                      <a:pt x="581" y="156"/>
                      <a:pt x="581" y="156"/>
                    </a:cubicBezTo>
                    <a:cubicBezTo>
                      <a:pt x="580" y="158"/>
                      <a:pt x="580" y="158"/>
                      <a:pt x="580" y="158"/>
                    </a:cubicBezTo>
                    <a:cubicBezTo>
                      <a:pt x="579" y="159"/>
                      <a:pt x="579" y="159"/>
                      <a:pt x="579" y="159"/>
                    </a:cubicBezTo>
                    <a:cubicBezTo>
                      <a:pt x="579" y="159"/>
                      <a:pt x="579" y="159"/>
                      <a:pt x="579" y="159"/>
                    </a:cubicBezTo>
                    <a:cubicBezTo>
                      <a:pt x="580" y="160"/>
                      <a:pt x="580" y="160"/>
                      <a:pt x="580" y="160"/>
                    </a:cubicBezTo>
                    <a:cubicBezTo>
                      <a:pt x="579" y="162"/>
                      <a:pt x="579" y="162"/>
                      <a:pt x="579" y="162"/>
                    </a:cubicBezTo>
                    <a:cubicBezTo>
                      <a:pt x="578" y="161"/>
                      <a:pt x="578" y="161"/>
                      <a:pt x="578" y="161"/>
                    </a:cubicBezTo>
                    <a:cubicBezTo>
                      <a:pt x="578" y="161"/>
                      <a:pt x="578" y="161"/>
                      <a:pt x="578" y="161"/>
                    </a:cubicBezTo>
                    <a:cubicBezTo>
                      <a:pt x="578" y="160"/>
                      <a:pt x="578" y="160"/>
                      <a:pt x="578" y="160"/>
                    </a:cubicBezTo>
                    <a:cubicBezTo>
                      <a:pt x="577" y="160"/>
                      <a:pt x="577" y="160"/>
                      <a:pt x="577" y="160"/>
                    </a:cubicBezTo>
                    <a:cubicBezTo>
                      <a:pt x="576" y="161"/>
                      <a:pt x="576" y="161"/>
                      <a:pt x="576" y="161"/>
                    </a:cubicBezTo>
                    <a:cubicBezTo>
                      <a:pt x="576" y="162"/>
                      <a:pt x="576" y="162"/>
                      <a:pt x="576" y="162"/>
                    </a:cubicBezTo>
                    <a:cubicBezTo>
                      <a:pt x="575" y="161"/>
                      <a:pt x="575" y="161"/>
                      <a:pt x="575" y="161"/>
                    </a:cubicBezTo>
                    <a:cubicBezTo>
                      <a:pt x="574" y="161"/>
                      <a:pt x="574" y="161"/>
                      <a:pt x="574" y="161"/>
                    </a:cubicBezTo>
                    <a:cubicBezTo>
                      <a:pt x="574" y="162"/>
                      <a:pt x="574" y="162"/>
                      <a:pt x="574" y="162"/>
                    </a:cubicBezTo>
                    <a:cubicBezTo>
                      <a:pt x="575" y="162"/>
                      <a:pt x="575" y="162"/>
                      <a:pt x="575" y="162"/>
                    </a:cubicBezTo>
                    <a:cubicBezTo>
                      <a:pt x="574" y="163"/>
                      <a:pt x="574" y="163"/>
                      <a:pt x="574" y="163"/>
                    </a:cubicBezTo>
                    <a:cubicBezTo>
                      <a:pt x="574" y="164"/>
                      <a:pt x="574" y="164"/>
                      <a:pt x="574" y="164"/>
                    </a:cubicBezTo>
                    <a:cubicBezTo>
                      <a:pt x="574" y="164"/>
                      <a:pt x="574" y="164"/>
                      <a:pt x="574" y="164"/>
                    </a:cubicBezTo>
                    <a:cubicBezTo>
                      <a:pt x="575" y="165"/>
                      <a:pt x="575" y="165"/>
                      <a:pt x="575" y="165"/>
                    </a:cubicBezTo>
                    <a:cubicBezTo>
                      <a:pt x="575" y="166"/>
                      <a:pt x="575" y="166"/>
                      <a:pt x="575" y="166"/>
                    </a:cubicBezTo>
                    <a:cubicBezTo>
                      <a:pt x="574" y="166"/>
                      <a:pt x="574" y="166"/>
                      <a:pt x="574" y="166"/>
                    </a:cubicBezTo>
                    <a:cubicBezTo>
                      <a:pt x="575" y="167"/>
                      <a:pt x="575" y="167"/>
                      <a:pt x="575" y="167"/>
                    </a:cubicBezTo>
                    <a:cubicBezTo>
                      <a:pt x="576" y="167"/>
                      <a:pt x="576" y="167"/>
                      <a:pt x="576" y="167"/>
                    </a:cubicBezTo>
                    <a:cubicBezTo>
                      <a:pt x="576" y="168"/>
                      <a:pt x="576" y="168"/>
                      <a:pt x="576" y="168"/>
                    </a:cubicBezTo>
                    <a:cubicBezTo>
                      <a:pt x="577" y="168"/>
                      <a:pt x="577" y="168"/>
                      <a:pt x="577" y="168"/>
                    </a:cubicBezTo>
                    <a:cubicBezTo>
                      <a:pt x="576" y="168"/>
                      <a:pt x="576" y="168"/>
                      <a:pt x="576" y="168"/>
                    </a:cubicBezTo>
                    <a:cubicBezTo>
                      <a:pt x="576" y="169"/>
                      <a:pt x="576" y="169"/>
                      <a:pt x="576" y="169"/>
                    </a:cubicBezTo>
                    <a:cubicBezTo>
                      <a:pt x="577" y="170"/>
                      <a:pt x="577" y="170"/>
                      <a:pt x="577" y="170"/>
                    </a:cubicBezTo>
                    <a:cubicBezTo>
                      <a:pt x="577" y="170"/>
                      <a:pt x="577" y="170"/>
                      <a:pt x="577" y="170"/>
                    </a:cubicBezTo>
                    <a:cubicBezTo>
                      <a:pt x="577" y="171"/>
                      <a:pt x="577" y="171"/>
                      <a:pt x="577" y="171"/>
                    </a:cubicBezTo>
                    <a:cubicBezTo>
                      <a:pt x="576" y="170"/>
                      <a:pt x="576" y="170"/>
                      <a:pt x="576" y="170"/>
                    </a:cubicBezTo>
                    <a:cubicBezTo>
                      <a:pt x="576" y="170"/>
                      <a:pt x="576" y="170"/>
                      <a:pt x="576" y="170"/>
                    </a:cubicBezTo>
                    <a:cubicBezTo>
                      <a:pt x="576" y="171"/>
                      <a:pt x="576" y="171"/>
                      <a:pt x="576" y="171"/>
                    </a:cubicBezTo>
                    <a:cubicBezTo>
                      <a:pt x="577" y="171"/>
                      <a:pt x="577" y="171"/>
                      <a:pt x="577" y="171"/>
                    </a:cubicBezTo>
                    <a:cubicBezTo>
                      <a:pt x="577" y="171"/>
                      <a:pt x="577" y="171"/>
                      <a:pt x="577" y="171"/>
                    </a:cubicBezTo>
                    <a:cubicBezTo>
                      <a:pt x="577" y="172"/>
                      <a:pt x="577" y="172"/>
                      <a:pt x="577" y="172"/>
                    </a:cubicBezTo>
                    <a:cubicBezTo>
                      <a:pt x="577" y="173"/>
                      <a:pt x="577" y="173"/>
                      <a:pt x="577" y="173"/>
                    </a:cubicBezTo>
                    <a:cubicBezTo>
                      <a:pt x="577" y="174"/>
                      <a:pt x="577" y="174"/>
                      <a:pt x="577" y="174"/>
                    </a:cubicBezTo>
                    <a:cubicBezTo>
                      <a:pt x="576" y="175"/>
                      <a:pt x="576" y="175"/>
                      <a:pt x="576" y="175"/>
                    </a:cubicBezTo>
                    <a:cubicBezTo>
                      <a:pt x="577" y="176"/>
                      <a:pt x="577" y="176"/>
                      <a:pt x="577" y="176"/>
                    </a:cubicBezTo>
                    <a:cubicBezTo>
                      <a:pt x="576" y="176"/>
                      <a:pt x="576" y="176"/>
                      <a:pt x="576" y="176"/>
                    </a:cubicBezTo>
                    <a:cubicBezTo>
                      <a:pt x="577" y="177"/>
                      <a:pt x="577" y="177"/>
                      <a:pt x="577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7" y="179"/>
                      <a:pt x="577" y="179"/>
                      <a:pt x="577" y="179"/>
                    </a:cubicBezTo>
                    <a:cubicBezTo>
                      <a:pt x="578" y="180"/>
                      <a:pt x="578" y="180"/>
                      <a:pt x="578" y="180"/>
                    </a:cubicBezTo>
                    <a:cubicBezTo>
                      <a:pt x="577" y="181"/>
                      <a:pt x="577" y="181"/>
                      <a:pt x="577" y="181"/>
                    </a:cubicBezTo>
                    <a:cubicBezTo>
                      <a:pt x="578" y="181"/>
                      <a:pt x="578" y="181"/>
                      <a:pt x="578" y="181"/>
                    </a:cubicBezTo>
                    <a:cubicBezTo>
                      <a:pt x="579" y="182"/>
                      <a:pt x="579" y="182"/>
                      <a:pt x="579" y="182"/>
                    </a:cubicBezTo>
                    <a:cubicBezTo>
                      <a:pt x="580" y="184"/>
                      <a:pt x="580" y="184"/>
                      <a:pt x="580" y="184"/>
                    </a:cubicBezTo>
                    <a:cubicBezTo>
                      <a:pt x="581" y="184"/>
                      <a:pt x="581" y="184"/>
                      <a:pt x="581" y="184"/>
                    </a:cubicBezTo>
                    <a:cubicBezTo>
                      <a:pt x="582" y="184"/>
                      <a:pt x="582" y="184"/>
                      <a:pt x="582" y="184"/>
                    </a:cubicBezTo>
                    <a:cubicBezTo>
                      <a:pt x="582" y="183"/>
                      <a:pt x="582" y="183"/>
                      <a:pt x="582" y="183"/>
                    </a:cubicBezTo>
                    <a:cubicBezTo>
                      <a:pt x="581" y="182"/>
                      <a:pt x="581" y="182"/>
                      <a:pt x="581" y="182"/>
                    </a:cubicBezTo>
                    <a:cubicBezTo>
                      <a:pt x="581" y="181"/>
                      <a:pt x="581" y="181"/>
                      <a:pt x="581" y="181"/>
                    </a:cubicBezTo>
                    <a:cubicBezTo>
                      <a:pt x="581" y="181"/>
                      <a:pt x="581" y="181"/>
                      <a:pt x="581" y="181"/>
                    </a:cubicBezTo>
                    <a:cubicBezTo>
                      <a:pt x="582" y="181"/>
                      <a:pt x="582" y="181"/>
                      <a:pt x="582" y="181"/>
                    </a:cubicBezTo>
                    <a:cubicBezTo>
                      <a:pt x="584" y="182"/>
                      <a:pt x="584" y="182"/>
                      <a:pt x="584" y="182"/>
                    </a:cubicBezTo>
                    <a:cubicBezTo>
                      <a:pt x="585" y="182"/>
                      <a:pt x="585" y="182"/>
                      <a:pt x="585" y="182"/>
                    </a:cubicBezTo>
                    <a:cubicBezTo>
                      <a:pt x="585" y="182"/>
                      <a:pt x="585" y="182"/>
                      <a:pt x="585" y="182"/>
                    </a:cubicBezTo>
                    <a:cubicBezTo>
                      <a:pt x="585" y="183"/>
                      <a:pt x="585" y="183"/>
                      <a:pt x="585" y="183"/>
                    </a:cubicBezTo>
                    <a:cubicBezTo>
                      <a:pt x="585" y="183"/>
                      <a:pt x="585" y="183"/>
                      <a:pt x="585" y="183"/>
                    </a:cubicBezTo>
                    <a:cubicBezTo>
                      <a:pt x="586" y="184"/>
                      <a:pt x="586" y="184"/>
                      <a:pt x="586" y="184"/>
                    </a:cubicBezTo>
                    <a:cubicBezTo>
                      <a:pt x="585" y="185"/>
                      <a:pt x="585" y="185"/>
                      <a:pt x="585" y="185"/>
                    </a:cubicBezTo>
                    <a:cubicBezTo>
                      <a:pt x="585" y="185"/>
                      <a:pt x="585" y="185"/>
                      <a:pt x="585" y="185"/>
                    </a:cubicBezTo>
                    <a:cubicBezTo>
                      <a:pt x="585" y="186"/>
                      <a:pt x="585" y="186"/>
                      <a:pt x="585" y="186"/>
                    </a:cubicBezTo>
                    <a:cubicBezTo>
                      <a:pt x="584" y="186"/>
                      <a:pt x="584" y="186"/>
                      <a:pt x="584" y="186"/>
                    </a:cubicBezTo>
                    <a:cubicBezTo>
                      <a:pt x="585" y="188"/>
                      <a:pt x="585" y="188"/>
                      <a:pt x="585" y="188"/>
                    </a:cubicBezTo>
                    <a:cubicBezTo>
                      <a:pt x="586" y="189"/>
                      <a:pt x="586" y="189"/>
                      <a:pt x="586" y="189"/>
                    </a:cubicBezTo>
                    <a:cubicBezTo>
                      <a:pt x="586" y="190"/>
                      <a:pt x="586" y="190"/>
                      <a:pt x="586" y="190"/>
                    </a:cubicBezTo>
                    <a:cubicBezTo>
                      <a:pt x="587" y="191"/>
                      <a:pt x="587" y="191"/>
                      <a:pt x="587" y="191"/>
                    </a:cubicBezTo>
                    <a:cubicBezTo>
                      <a:pt x="587" y="191"/>
                      <a:pt x="587" y="191"/>
                      <a:pt x="587" y="191"/>
                    </a:cubicBezTo>
                    <a:cubicBezTo>
                      <a:pt x="587" y="190"/>
                      <a:pt x="587" y="190"/>
                      <a:pt x="587" y="190"/>
                    </a:cubicBezTo>
                    <a:cubicBezTo>
                      <a:pt x="588" y="190"/>
                      <a:pt x="588" y="190"/>
                      <a:pt x="588" y="190"/>
                    </a:cubicBezTo>
                    <a:cubicBezTo>
                      <a:pt x="588" y="189"/>
                      <a:pt x="588" y="189"/>
                      <a:pt x="588" y="189"/>
                    </a:cubicBezTo>
                    <a:cubicBezTo>
                      <a:pt x="589" y="190"/>
                      <a:pt x="589" y="190"/>
                      <a:pt x="589" y="190"/>
                    </a:cubicBezTo>
                    <a:cubicBezTo>
                      <a:pt x="590" y="190"/>
                      <a:pt x="590" y="190"/>
                      <a:pt x="590" y="190"/>
                    </a:cubicBezTo>
                    <a:cubicBezTo>
                      <a:pt x="590" y="192"/>
                      <a:pt x="590" y="192"/>
                      <a:pt x="590" y="192"/>
                    </a:cubicBezTo>
                    <a:cubicBezTo>
                      <a:pt x="592" y="194"/>
                      <a:pt x="592" y="194"/>
                      <a:pt x="592" y="194"/>
                    </a:cubicBezTo>
                    <a:cubicBezTo>
                      <a:pt x="593" y="195"/>
                      <a:pt x="593" y="195"/>
                      <a:pt x="593" y="195"/>
                    </a:cubicBezTo>
                    <a:cubicBezTo>
                      <a:pt x="592" y="196"/>
                      <a:pt x="592" y="196"/>
                      <a:pt x="592" y="196"/>
                    </a:cubicBezTo>
                    <a:cubicBezTo>
                      <a:pt x="592" y="197"/>
                      <a:pt x="592" y="197"/>
                      <a:pt x="592" y="197"/>
                    </a:cubicBezTo>
                    <a:cubicBezTo>
                      <a:pt x="591" y="197"/>
                      <a:pt x="591" y="197"/>
                      <a:pt x="591" y="197"/>
                    </a:cubicBezTo>
                    <a:cubicBezTo>
                      <a:pt x="590" y="196"/>
                      <a:pt x="590" y="196"/>
                      <a:pt x="590" y="196"/>
                    </a:cubicBezTo>
                    <a:cubicBezTo>
                      <a:pt x="589" y="196"/>
                      <a:pt x="589" y="196"/>
                      <a:pt x="589" y="196"/>
                    </a:cubicBezTo>
                    <a:cubicBezTo>
                      <a:pt x="589" y="195"/>
                      <a:pt x="589" y="195"/>
                      <a:pt x="589" y="195"/>
                    </a:cubicBezTo>
                    <a:cubicBezTo>
                      <a:pt x="589" y="194"/>
                      <a:pt x="589" y="194"/>
                      <a:pt x="589" y="194"/>
                    </a:cubicBezTo>
                    <a:cubicBezTo>
                      <a:pt x="589" y="193"/>
                      <a:pt x="589" y="193"/>
                      <a:pt x="589" y="193"/>
                    </a:cubicBezTo>
                    <a:cubicBezTo>
                      <a:pt x="589" y="192"/>
                      <a:pt x="589" y="192"/>
                      <a:pt x="589" y="192"/>
                    </a:cubicBezTo>
                    <a:cubicBezTo>
                      <a:pt x="588" y="192"/>
                      <a:pt x="588" y="192"/>
                      <a:pt x="588" y="192"/>
                    </a:cubicBezTo>
                    <a:cubicBezTo>
                      <a:pt x="589" y="193"/>
                      <a:pt x="589" y="193"/>
                      <a:pt x="589" y="193"/>
                    </a:cubicBezTo>
                    <a:cubicBezTo>
                      <a:pt x="589" y="193"/>
                      <a:pt x="589" y="193"/>
                      <a:pt x="589" y="193"/>
                    </a:cubicBezTo>
                    <a:cubicBezTo>
                      <a:pt x="588" y="194"/>
                      <a:pt x="588" y="194"/>
                      <a:pt x="588" y="194"/>
                    </a:cubicBezTo>
                    <a:cubicBezTo>
                      <a:pt x="587" y="195"/>
                      <a:pt x="587" y="195"/>
                      <a:pt x="587" y="195"/>
                    </a:cubicBezTo>
                    <a:cubicBezTo>
                      <a:pt x="587" y="195"/>
                      <a:pt x="587" y="195"/>
                      <a:pt x="587" y="195"/>
                    </a:cubicBezTo>
                    <a:cubicBezTo>
                      <a:pt x="588" y="195"/>
                      <a:pt x="588" y="195"/>
                      <a:pt x="588" y="195"/>
                    </a:cubicBezTo>
                    <a:cubicBezTo>
                      <a:pt x="588" y="196"/>
                      <a:pt x="588" y="196"/>
                      <a:pt x="588" y="196"/>
                    </a:cubicBezTo>
                    <a:cubicBezTo>
                      <a:pt x="588" y="197"/>
                      <a:pt x="588" y="197"/>
                      <a:pt x="588" y="197"/>
                    </a:cubicBezTo>
                    <a:cubicBezTo>
                      <a:pt x="588" y="198"/>
                      <a:pt x="588" y="198"/>
                      <a:pt x="588" y="198"/>
                    </a:cubicBezTo>
                    <a:cubicBezTo>
                      <a:pt x="588" y="199"/>
                      <a:pt x="588" y="199"/>
                      <a:pt x="588" y="199"/>
                    </a:cubicBezTo>
                    <a:cubicBezTo>
                      <a:pt x="588" y="202"/>
                      <a:pt x="588" y="202"/>
                      <a:pt x="588" y="202"/>
                    </a:cubicBezTo>
                    <a:cubicBezTo>
                      <a:pt x="588" y="202"/>
                      <a:pt x="588" y="202"/>
                      <a:pt x="588" y="202"/>
                    </a:cubicBezTo>
                    <a:cubicBezTo>
                      <a:pt x="588" y="203"/>
                      <a:pt x="588" y="203"/>
                      <a:pt x="588" y="203"/>
                    </a:cubicBezTo>
                    <a:cubicBezTo>
                      <a:pt x="591" y="206"/>
                      <a:pt x="591" y="206"/>
                      <a:pt x="591" y="206"/>
                    </a:cubicBezTo>
                    <a:cubicBezTo>
                      <a:pt x="592" y="206"/>
                      <a:pt x="592" y="206"/>
                      <a:pt x="592" y="206"/>
                    </a:cubicBezTo>
                    <a:cubicBezTo>
                      <a:pt x="593" y="208"/>
                      <a:pt x="593" y="208"/>
                      <a:pt x="593" y="208"/>
                    </a:cubicBezTo>
                    <a:cubicBezTo>
                      <a:pt x="594" y="209"/>
                      <a:pt x="594" y="209"/>
                      <a:pt x="594" y="209"/>
                    </a:cubicBezTo>
                    <a:cubicBezTo>
                      <a:pt x="594" y="210"/>
                      <a:pt x="594" y="210"/>
                      <a:pt x="594" y="210"/>
                    </a:cubicBezTo>
                    <a:cubicBezTo>
                      <a:pt x="594" y="211"/>
                      <a:pt x="594" y="211"/>
                      <a:pt x="594" y="211"/>
                    </a:cubicBezTo>
                    <a:cubicBezTo>
                      <a:pt x="591" y="212"/>
                      <a:pt x="591" y="212"/>
                      <a:pt x="591" y="212"/>
                    </a:cubicBezTo>
                    <a:cubicBezTo>
                      <a:pt x="591" y="211"/>
                      <a:pt x="591" y="211"/>
                      <a:pt x="591" y="211"/>
                    </a:cubicBezTo>
                    <a:cubicBezTo>
                      <a:pt x="589" y="212"/>
                      <a:pt x="589" y="212"/>
                      <a:pt x="589" y="212"/>
                    </a:cubicBezTo>
                    <a:cubicBezTo>
                      <a:pt x="588" y="212"/>
                      <a:pt x="588" y="212"/>
                      <a:pt x="588" y="212"/>
                    </a:cubicBezTo>
                    <a:cubicBezTo>
                      <a:pt x="589" y="212"/>
                      <a:pt x="589" y="212"/>
                      <a:pt x="589" y="212"/>
                    </a:cubicBezTo>
                    <a:cubicBezTo>
                      <a:pt x="588" y="214"/>
                      <a:pt x="588" y="214"/>
                      <a:pt x="588" y="214"/>
                    </a:cubicBezTo>
                    <a:cubicBezTo>
                      <a:pt x="588" y="215"/>
                      <a:pt x="588" y="215"/>
                      <a:pt x="588" y="215"/>
                    </a:cubicBezTo>
                    <a:cubicBezTo>
                      <a:pt x="587" y="216"/>
                      <a:pt x="587" y="216"/>
                      <a:pt x="587" y="216"/>
                    </a:cubicBezTo>
                    <a:cubicBezTo>
                      <a:pt x="588" y="216"/>
                      <a:pt x="588" y="216"/>
                      <a:pt x="588" y="216"/>
                    </a:cubicBezTo>
                    <a:cubicBezTo>
                      <a:pt x="587" y="219"/>
                      <a:pt x="587" y="219"/>
                      <a:pt x="587" y="219"/>
                    </a:cubicBezTo>
                    <a:cubicBezTo>
                      <a:pt x="588" y="221"/>
                      <a:pt x="588" y="221"/>
                      <a:pt x="588" y="221"/>
                    </a:cubicBezTo>
                    <a:cubicBezTo>
                      <a:pt x="590" y="222"/>
                      <a:pt x="590" y="222"/>
                      <a:pt x="590" y="222"/>
                    </a:cubicBezTo>
                    <a:cubicBezTo>
                      <a:pt x="590" y="223"/>
                      <a:pt x="590" y="223"/>
                      <a:pt x="590" y="223"/>
                    </a:cubicBezTo>
                    <a:cubicBezTo>
                      <a:pt x="591" y="224"/>
                      <a:pt x="591" y="224"/>
                      <a:pt x="591" y="224"/>
                    </a:cubicBezTo>
                    <a:cubicBezTo>
                      <a:pt x="592" y="224"/>
                      <a:pt x="592" y="224"/>
                      <a:pt x="592" y="224"/>
                    </a:cubicBezTo>
                    <a:cubicBezTo>
                      <a:pt x="591" y="224"/>
                      <a:pt x="591" y="224"/>
                      <a:pt x="591" y="224"/>
                    </a:cubicBezTo>
                    <a:cubicBezTo>
                      <a:pt x="590" y="224"/>
                      <a:pt x="590" y="224"/>
                      <a:pt x="590" y="224"/>
                    </a:cubicBezTo>
                    <a:cubicBezTo>
                      <a:pt x="589" y="224"/>
                      <a:pt x="589" y="224"/>
                      <a:pt x="589" y="224"/>
                    </a:cubicBezTo>
                    <a:cubicBezTo>
                      <a:pt x="588" y="225"/>
                      <a:pt x="588" y="225"/>
                      <a:pt x="588" y="225"/>
                    </a:cubicBezTo>
                    <a:cubicBezTo>
                      <a:pt x="588" y="225"/>
                      <a:pt x="588" y="225"/>
                      <a:pt x="588" y="225"/>
                    </a:cubicBezTo>
                    <a:cubicBezTo>
                      <a:pt x="586" y="226"/>
                      <a:pt x="586" y="226"/>
                      <a:pt x="586" y="226"/>
                    </a:cubicBezTo>
                    <a:cubicBezTo>
                      <a:pt x="585" y="226"/>
                      <a:pt x="585" y="226"/>
                      <a:pt x="585" y="226"/>
                    </a:cubicBezTo>
                    <a:cubicBezTo>
                      <a:pt x="585" y="226"/>
                      <a:pt x="585" y="226"/>
                      <a:pt x="585" y="226"/>
                    </a:cubicBezTo>
                    <a:cubicBezTo>
                      <a:pt x="585" y="227"/>
                      <a:pt x="585" y="227"/>
                      <a:pt x="585" y="227"/>
                    </a:cubicBezTo>
                    <a:cubicBezTo>
                      <a:pt x="587" y="227"/>
                      <a:pt x="587" y="227"/>
                      <a:pt x="587" y="227"/>
                    </a:cubicBezTo>
                    <a:cubicBezTo>
                      <a:pt x="586" y="228"/>
                      <a:pt x="586" y="228"/>
                      <a:pt x="586" y="228"/>
                    </a:cubicBezTo>
                    <a:cubicBezTo>
                      <a:pt x="586" y="228"/>
                      <a:pt x="586" y="228"/>
                      <a:pt x="586" y="228"/>
                    </a:cubicBezTo>
                    <a:cubicBezTo>
                      <a:pt x="587" y="229"/>
                      <a:pt x="587" y="229"/>
                      <a:pt x="587" y="229"/>
                    </a:cubicBezTo>
                    <a:cubicBezTo>
                      <a:pt x="587" y="230"/>
                      <a:pt x="587" y="230"/>
                      <a:pt x="587" y="230"/>
                    </a:cubicBezTo>
                    <a:cubicBezTo>
                      <a:pt x="586" y="229"/>
                      <a:pt x="586" y="229"/>
                      <a:pt x="586" y="229"/>
                    </a:cubicBezTo>
                    <a:cubicBezTo>
                      <a:pt x="587" y="231"/>
                      <a:pt x="587" y="231"/>
                      <a:pt x="587" y="231"/>
                    </a:cubicBezTo>
                    <a:cubicBezTo>
                      <a:pt x="586" y="231"/>
                      <a:pt x="586" y="231"/>
                      <a:pt x="586" y="231"/>
                    </a:cubicBezTo>
                    <a:cubicBezTo>
                      <a:pt x="587" y="231"/>
                      <a:pt x="587" y="231"/>
                      <a:pt x="587" y="231"/>
                    </a:cubicBezTo>
                    <a:cubicBezTo>
                      <a:pt x="588" y="231"/>
                      <a:pt x="588" y="231"/>
                      <a:pt x="588" y="231"/>
                    </a:cubicBezTo>
                    <a:cubicBezTo>
                      <a:pt x="588" y="232"/>
                      <a:pt x="588" y="232"/>
                      <a:pt x="588" y="232"/>
                    </a:cubicBezTo>
                    <a:cubicBezTo>
                      <a:pt x="588" y="233"/>
                      <a:pt x="588" y="233"/>
                      <a:pt x="588" y="233"/>
                    </a:cubicBezTo>
                    <a:cubicBezTo>
                      <a:pt x="588" y="234"/>
                      <a:pt x="588" y="234"/>
                      <a:pt x="588" y="234"/>
                    </a:cubicBezTo>
                    <a:cubicBezTo>
                      <a:pt x="588" y="235"/>
                      <a:pt x="588" y="235"/>
                      <a:pt x="588" y="235"/>
                    </a:cubicBezTo>
                    <a:cubicBezTo>
                      <a:pt x="588" y="237"/>
                      <a:pt x="588" y="237"/>
                      <a:pt x="588" y="237"/>
                    </a:cubicBezTo>
                    <a:cubicBezTo>
                      <a:pt x="587" y="237"/>
                      <a:pt x="587" y="237"/>
                      <a:pt x="587" y="237"/>
                    </a:cubicBezTo>
                    <a:cubicBezTo>
                      <a:pt x="588" y="238"/>
                      <a:pt x="588" y="238"/>
                      <a:pt x="588" y="238"/>
                    </a:cubicBezTo>
                    <a:cubicBezTo>
                      <a:pt x="587" y="238"/>
                      <a:pt x="587" y="238"/>
                      <a:pt x="587" y="238"/>
                    </a:cubicBezTo>
                    <a:cubicBezTo>
                      <a:pt x="586" y="239"/>
                      <a:pt x="586" y="239"/>
                      <a:pt x="586" y="239"/>
                    </a:cubicBezTo>
                    <a:cubicBezTo>
                      <a:pt x="586" y="240"/>
                      <a:pt x="586" y="240"/>
                      <a:pt x="586" y="240"/>
                    </a:cubicBezTo>
                    <a:cubicBezTo>
                      <a:pt x="586" y="240"/>
                      <a:pt x="586" y="240"/>
                      <a:pt x="586" y="240"/>
                    </a:cubicBezTo>
                    <a:cubicBezTo>
                      <a:pt x="585" y="242"/>
                      <a:pt x="585" y="242"/>
                      <a:pt x="585" y="242"/>
                    </a:cubicBezTo>
                    <a:cubicBezTo>
                      <a:pt x="584" y="244"/>
                      <a:pt x="584" y="244"/>
                      <a:pt x="584" y="244"/>
                    </a:cubicBezTo>
                    <a:cubicBezTo>
                      <a:pt x="584" y="243"/>
                      <a:pt x="584" y="243"/>
                      <a:pt x="584" y="243"/>
                    </a:cubicBezTo>
                    <a:cubicBezTo>
                      <a:pt x="584" y="243"/>
                      <a:pt x="584" y="243"/>
                      <a:pt x="584" y="243"/>
                    </a:cubicBezTo>
                    <a:cubicBezTo>
                      <a:pt x="584" y="242"/>
                      <a:pt x="584" y="242"/>
                      <a:pt x="584" y="242"/>
                    </a:cubicBezTo>
                    <a:cubicBezTo>
                      <a:pt x="584" y="241"/>
                      <a:pt x="584" y="241"/>
                      <a:pt x="584" y="241"/>
                    </a:cubicBezTo>
                    <a:cubicBezTo>
                      <a:pt x="582" y="241"/>
                      <a:pt x="582" y="241"/>
                      <a:pt x="582" y="241"/>
                    </a:cubicBezTo>
                    <a:cubicBezTo>
                      <a:pt x="581" y="240"/>
                      <a:pt x="581" y="240"/>
                      <a:pt x="581" y="240"/>
                    </a:cubicBezTo>
                    <a:cubicBezTo>
                      <a:pt x="581" y="238"/>
                      <a:pt x="581" y="238"/>
                      <a:pt x="581" y="238"/>
                    </a:cubicBezTo>
                    <a:cubicBezTo>
                      <a:pt x="579" y="234"/>
                      <a:pt x="579" y="234"/>
                      <a:pt x="579" y="234"/>
                    </a:cubicBezTo>
                    <a:cubicBezTo>
                      <a:pt x="578" y="233"/>
                      <a:pt x="578" y="233"/>
                      <a:pt x="578" y="233"/>
                    </a:cubicBezTo>
                    <a:cubicBezTo>
                      <a:pt x="578" y="233"/>
                      <a:pt x="578" y="233"/>
                      <a:pt x="578" y="233"/>
                    </a:cubicBezTo>
                    <a:cubicBezTo>
                      <a:pt x="579" y="232"/>
                      <a:pt x="579" y="232"/>
                      <a:pt x="579" y="232"/>
                    </a:cubicBezTo>
                    <a:cubicBezTo>
                      <a:pt x="580" y="232"/>
                      <a:pt x="580" y="232"/>
                      <a:pt x="580" y="232"/>
                    </a:cubicBezTo>
                    <a:cubicBezTo>
                      <a:pt x="579" y="232"/>
                      <a:pt x="579" y="232"/>
                      <a:pt x="579" y="232"/>
                    </a:cubicBezTo>
                    <a:cubicBezTo>
                      <a:pt x="578" y="232"/>
                      <a:pt x="578" y="232"/>
                      <a:pt x="578" y="232"/>
                    </a:cubicBezTo>
                    <a:cubicBezTo>
                      <a:pt x="576" y="231"/>
                      <a:pt x="576" y="231"/>
                      <a:pt x="576" y="231"/>
                    </a:cubicBezTo>
                    <a:cubicBezTo>
                      <a:pt x="572" y="225"/>
                      <a:pt x="572" y="225"/>
                      <a:pt x="572" y="225"/>
                    </a:cubicBezTo>
                    <a:cubicBezTo>
                      <a:pt x="569" y="222"/>
                      <a:pt x="569" y="222"/>
                      <a:pt x="569" y="222"/>
                    </a:cubicBezTo>
                    <a:cubicBezTo>
                      <a:pt x="569" y="220"/>
                      <a:pt x="569" y="220"/>
                      <a:pt x="569" y="220"/>
                    </a:cubicBezTo>
                    <a:cubicBezTo>
                      <a:pt x="568" y="219"/>
                      <a:pt x="568" y="219"/>
                      <a:pt x="568" y="219"/>
                    </a:cubicBezTo>
                    <a:cubicBezTo>
                      <a:pt x="565" y="215"/>
                      <a:pt x="565" y="215"/>
                      <a:pt x="565" y="215"/>
                    </a:cubicBezTo>
                    <a:cubicBezTo>
                      <a:pt x="562" y="211"/>
                      <a:pt x="562" y="211"/>
                      <a:pt x="562" y="211"/>
                    </a:cubicBezTo>
                    <a:cubicBezTo>
                      <a:pt x="560" y="206"/>
                      <a:pt x="560" y="206"/>
                      <a:pt x="560" y="206"/>
                    </a:cubicBezTo>
                    <a:cubicBezTo>
                      <a:pt x="560" y="205"/>
                      <a:pt x="560" y="205"/>
                      <a:pt x="560" y="205"/>
                    </a:cubicBezTo>
                    <a:cubicBezTo>
                      <a:pt x="559" y="203"/>
                      <a:pt x="559" y="203"/>
                      <a:pt x="559" y="203"/>
                    </a:cubicBezTo>
                    <a:cubicBezTo>
                      <a:pt x="559" y="200"/>
                      <a:pt x="559" y="200"/>
                      <a:pt x="559" y="200"/>
                    </a:cubicBezTo>
                    <a:cubicBezTo>
                      <a:pt x="558" y="198"/>
                      <a:pt x="558" y="198"/>
                      <a:pt x="558" y="198"/>
                    </a:cubicBezTo>
                    <a:cubicBezTo>
                      <a:pt x="558" y="197"/>
                      <a:pt x="558" y="197"/>
                      <a:pt x="558" y="197"/>
                    </a:cubicBezTo>
                    <a:cubicBezTo>
                      <a:pt x="559" y="196"/>
                      <a:pt x="559" y="196"/>
                      <a:pt x="559" y="196"/>
                    </a:cubicBezTo>
                    <a:cubicBezTo>
                      <a:pt x="559" y="194"/>
                      <a:pt x="559" y="194"/>
                      <a:pt x="559" y="194"/>
                    </a:cubicBezTo>
                    <a:cubicBezTo>
                      <a:pt x="560" y="194"/>
                      <a:pt x="560" y="194"/>
                      <a:pt x="560" y="194"/>
                    </a:cubicBezTo>
                    <a:cubicBezTo>
                      <a:pt x="559" y="193"/>
                      <a:pt x="559" y="193"/>
                      <a:pt x="559" y="193"/>
                    </a:cubicBezTo>
                    <a:cubicBezTo>
                      <a:pt x="560" y="193"/>
                      <a:pt x="560" y="193"/>
                      <a:pt x="560" y="193"/>
                    </a:cubicBezTo>
                    <a:cubicBezTo>
                      <a:pt x="560" y="191"/>
                      <a:pt x="560" y="191"/>
                      <a:pt x="560" y="191"/>
                    </a:cubicBezTo>
                    <a:cubicBezTo>
                      <a:pt x="558" y="188"/>
                      <a:pt x="558" y="188"/>
                      <a:pt x="558" y="188"/>
                    </a:cubicBezTo>
                    <a:cubicBezTo>
                      <a:pt x="557" y="188"/>
                      <a:pt x="557" y="188"/>
                      <a:pt x="557" y="188"/>
                    </a:cubicBezTo>
                    <a:cubicBezTo>
                      <a:pt x="557" y="188"/>
                      <a:pt x="557" y="188"/>
                      <a:pt x="557" y="188"/>
                    </a:cubicBezTo>
                    <a:cubicBezTo>
                      <a:pt x="558" y="187"/>
                      <a:pt x="558" y="187"/>
                      <a:pt x="558" y="187"/>
                    </a:cubicBezTo>
                    <a:cubicBezTo>
                      <a:pt x="560" y="188"/>
                      <a:pt x="560" y="188"/>
                      <a:pt x="560" y="188"/>
                    </a:cubicBezTo>
                    <a:cubicBezTo>
                      <a:pt x="561" y="187"/>
                      <a:pt x="561" y="187"/>
                      <a:pt x="561" y="187"/>
                    </a:cubicBezTo>
                    <a:cubicBezTo>
                      <a:pt x="560" y="186"/>
                      <a:pt x="560" y="186"/>
                      <a:pt x="560" y="186"/>
                    </a:cubicBezTo>
                    <a:cubicBezTo>
                      <a:pt x="560" y="184"/>
                      <a:pt x="560" y="184"/>
                      <a:pt x="560" y="184"/>
                    </a:cubicBezTo>
                    <a:cubicBezTo>
                      <a:pt x="562" y="184"/>
                      <a:pt x="562" y="184"/>
                      <a:pt x="562" y="184"/>
                    </a:cubicBezTo>
                    <a:cubicBezTo>
                      <a:pt x="563" y="184"/>
                      <a:pt x="563" y="184"/>
                      <a:pt x="563" y="184"/>
                    </a:cubicBezTo>
                    <a:cubicBezTo>
                      <a:pt x="562" y="183"/>
                      <a:pt x="562" y="183"/>
                      <a:pt x="562" y="183"/>
                    </a:cubicBezTo>
                    <a:cubicBezTo>
                      <a:pt x="564" y="181"/>
                      <a:pt x="564" y="181"/>
                      <a:pt x="564" y="181"/>
                    </a:cubicBezTo>
                    <a:cubicBezTo>
                      <a:pt x="563" y="179"/>
                      <a:pt x="563" y="179"/>
                      <a:pt x="563" y="179"/>
                    </a:cubicBezTo>
                    <a:cubicBezTo>
                      <a:pt x="563" y="177"/>
                      <a:pt x="563" y="177"/>
                      <a:pt x="563" y="177"/>
                    </a:cubicBezTo>
                    <a:cubicBezTo>
                      <a:pt x="563" y="177"/>
                      <a:pt x="563" y="177"/>
                      <a:pt x="563" y="177"/>
                    </a:cubicBezTo>
                    <a:cubicBezTo>
                      <a:pt x="563" y="176"/>
                      <a:pt x="563" y="176"/>
                      <a:pt x="563" y="176"/>
                    </a:cubicBezTo>
                    <a:cubicBezTo>
                      <a:pt x="563" y="175"/>
                      <a:pt x="563" y="175"/>
                      <a:pt x="563" y="175"/>
                    </a:cubicBezTo>
                    <a:cubicBezTo>
                      <a:pt x="563" y="174"/>
                      <a:pt x="563" y="174"/>
                      <a:pt x="563" y="174"/>
                    </a:cubicBezTo>
                    <a:cubicBezTo>
                      <a:pt x="563" y="173"/>
                      <a:pt x="563" y="173"/>
                      <a:pt x="563" y="173"/>
                    </a:cubicBezTo>
                    <a:cubicBezTo>
                      <a:pt x="564" y="173"/>
                      <a:pt x="564" y="173"/>
                      <a:pt x="564" y="173"/>
                    </a:cubicBezTo>
                    <a:cubicBezTo>
                      <a:pt x="563" y="172"/>
                      <a:pt x="563" y="172"/>
                      <a:pt x="563" y="172"/>
                    </a:cubicBezTo>
                    <a:cubicBezTo>
                      <a:pt x="563" y="171"/>
                      <a:pt x="563" y="171"/>
                      <a:pt x="563" y="171"/>
                    </a:cubicBezTo>
                    <a:cubicBezTo>
                      <a:pt x="563" y="171"/>
                      <a:pt x="563" y="171"/>
                      <a:pt x="563" y="171"/>
                    </a:cubicBezTo>
                    <a:cubicBezTo>
                      <a:pt x="564" y="169"/>
                      <a:pt x="564" y="169"/>
                      <a:pt x="564" y="169"/>
                    </a:cubicBezTo>
                    <a:cubicBezTo>
                      <a:pt x="563" y="169"/>
                      <a:pt x="563" y="169"/>
                      <a:pt x="563" y="169"/>
                    </a:cubicBezTo>
                    <a:cubicBezTo>
                      <a:pt x="563" y="168"/>
                      <a:pt x="563" y="168"/>
                      <a:pt x="563" y="168"/>
                    </a:cubicBezTo>
                    <a:cubicBezTo>
                      <a:pt x="564" y="168"/>
                      <a:pt x="564" y="168"/>
                      <a:pt x="564" y="168"/>
                    </a:cubicBezTo>
                    <a:cubicBezTo>
                      <a:pt x="565" y="167"/>
                      <a:pt x="565" y="167"/>
                      <a:pt x="565" y="167"/>
                    </a:cubicBezTo>
                    <a:cubicBezTo>
                      <a:pt x="564" y="166"/>
                      <a:pt x="564" y="166"/>
                      <a:pt x="564" y="166"/>
                    </a:cubicBezTo>
                    <a:cubicBezTo>
                      <a:pt x="565" y="164"/>
                      <a:pt x="565" y="164"/>
                      <a:pt x="565" y="164"/>
                    </a:cubicBezTo>
                    <a:cubicBezTo>
                      <a:pt x="564" y="164"/>
                      <a:pt x="564" y="164"/>
                      <a:pt x="564" y="164"/>
                    </a:cubicBezTo>
                    <a:cubicBezTo>
                      <a:pt x="564" y="163"/>
                      <a:pt x="564" y="163"/>
                      <a:pt x="564" y="163"/>
                    </a:cubicBezTo>
                    <a:cubicBezTo>
                      <a:pt x="565" y="162"/>
                      <a:pt x="565" y="162"/>
                      <a:pt x="565" y="162"/>
                    </a:cubicBezTo>
                    <a:cubicBezTo>
                      <a:pt x="565" y="160"/>
                      <a:pt x="565" y="160"/>
                      <a:pt x="565" y="160"/>
                    </a:cubicBezTo>
                    <a:cubicBezTo>
                      <a:pt x="564" y="161"/>
                      <a:pt x="564" y="161"/>
                      <a:pt x="564" y="161"/>
                    </a:cubicBezTo>
                    <a:cubicBezTo>
                      <a:pt x="564" y="160"/>
                      <a:pt x="564" y="160"/>
                      <a:pt x="564" y="160"/>
                    </a:cubicBezTo>
                    <a:cubicBezTo>
                      <a:pt x="564" y="159"/>
                      <a:pt x="564" y="159"/>
                      <a:pt x="564" y="159"/>
                    </a:cubicBezTo>
                    <a:cubicBezTo>
                      <a:pt x="565" y="158"/>
                      <a:pt x="565" y="158"/>
                      <a:pt x="565" y="158"/>
                    </a:cubicBezTo>
                    <a:cubicBezTo>
                      <a:pt x="565" y="158"/>
                      <a:pt x="565" y="158"/>
                      <a:pt x="565" y="158"/>
                    </a:cubicBezTo>
                    <a:cubicBezTo>
                      <a:pt x="566" y="157"/>
                      <a:pt x="566" y="157"/>
                      <a:pt x="566" y="157"/>
                    </a:cubicBezTo>
                    <a:cubicBezTo>
                      <a:pt x="567" y="157"/>
                      <a:pt x="567" y="157"/>
                      <a:pt x="567" y="157"/>
                    </a:cubicBezTo>
                    <a:cubicBezTo>
                      <a:pt x="567" y="156"/>
                      <a:pt x="567" y="156"/>
                      <a:pt x="567" y="156"/>
                    </a:cubicBezTo>
                    <a:cubicBezTo>
                      <a:pt x="568" y="155"/>
                      <a:pt x="568" y="155"/>
                      <a:pt x="568" y="155"/>
                    </a:cubicBezTo>
                    <a:cubicBezTo>
                      <a:pt x="568" y="155"/>
                      <a:pt x="568" y="155"/>
                      <a:pt x="568" y="155"/>
                    </a:cubicBezTo>
                    <a:cubicBezTo>
                      <a:pt x="569" y="154"/>
                      <a:pt x="569" y="154"/>
                      <a:pt x="569" y="154"/>
                    </a:cubicBezTo>
                    <a:cubicBezTo>
                      <a:pt x="570" y="154"/>
                      <a:pt x="570" y="154"/>
                      <a:pt x="570" y="154"/>
                    </a:cubicBezTo>
                    <a:cubicBezTo>
                      <a:pt x="570" y="154"/>
                      <a:pt x="570" y="154"/>
                      <a:pt x="570" y="154"/>
                    </a:cubicBezTo>
                    <a:cubicBezTo>
                      <a:pt x="570" y="153"/>
                      <a:pt x="570" y="153"/>
                      <a:pt x="570" y="153"/>
                    </a:cubicBezTo>
                    <a:cubicBezTo>
                      <a:pt x="569" y="153"/>
                      <a:pt x="569" y="153"/>
                      <a:pt x="569" y="153"/>
                    </a:cubicBezTo>
                    <a:cubicBezTo>
                      <a:pt x="568" y="154"/>
                      <a:pt x="568" y="154"/>
                      <a:pt x="568" y="154"/>
                    </a:cubicBezTo>
                    <a:cubicBezTo>
                      <a:pt x="567" y="153"/>
                      <a:pt x="567" y="153"/>
                      <a:pt x="567" y="153"/>
                    </a:cubicBezTo>
                    <a:cubicBezTo>
                      <a:pt x="567" y="152"/>
                      <a:pt x="567" y="152"/>
                      <a:pt x="567" y="152"/>
                    </a:cubicBezTo>
                    <a:cubicBezTo>
                      <a:pt x="568" y="150"/>
                      <a:pt x="568" y="150"/>
                      <a:pt x="568" y="150"/>
                    </a:cubicBezTo>
                    <a:cubicBezTo>
                      <a:pt x="568" y="150"/>
                      <a:pt x="568" y="150"/>
                      <a:pt x="568" y="150"/>
                    </a:cubicBezTo>
                    <a:cubicBezTo>
                      <a:pt x="567" y="149"/>
                      <a:pt x="567" y="149"/>
                      <a:pt x="567" y="149"/>
                    </a:cubicBezTo>
                    <a:cubicBezTo>
                      <a:pt x="567" y="149"/>
                      <a:pt x="567" y="149"/>
                      <a:pt x="567" y="149"/>
                    </a:cubicBezTo>
                    <a:cubicBezTo>
                      <a:pt x="566" y="149"/>
                      <a:pt x="566" y="149"/>
                      <a:pt x="566" y="149"/>
                    </a:cubicBezTo>
                    <a:cubicBezTo>
                      <a:pt x="566" y="149"/>
                      <a:pt x="566" y="149"/>
                      <a:pt x="566" y="149"/>
                    </a:cubicBezTo>
                    <a:cubicBezTo>
                      <a:pt x="566" y="147"/>
                      <a:pt x="566" y="147"/>
                      <a:pt x="566" y="147"/>
                    </a:cubicBezTo>
                    <a:cubicBezTo>
                      <a:pt x="566" y="147"/>
                      <a:pt x="566" y="147"/>
                      <a:pt x="566" y="147"/>
                    </a:cubicBezTo>
                    <a:cubicBezTo>
                      <a:pt x="566" y="146"/>
                      <a:pt x="566" y="146"/>
                      <a:pt x="566" y="146"/>
                    </a:cubicBezTo>
                    <a:cubicBezTo>
                      <a:pt x="566" y="145"/>
                      <a:pt x="566" y="145"/>
                      <a:pt x="566" y="145"/>
                    </a:cubicBezTo>
                    <a:cubicBezTo>
                      <a:pt x="565" y="145"/>
                      <a:pt x="565" y="145"/>
                      <a:pt x="565" y="145"/>
                    </a:cubicBezTo>
                    <a:cubicBezTo>
                      <a:pt x="565" y="144"/>
                      <a:pt x="565" y="144"/>
                      <a:pt x="565" y="144"/>
                    </a:cubicBezTo>
                    <a:cubicBezTo>
                      <a:pt x="565" y="144"/>
                      <a:pt x="565" y="144"/>
                      <a:pt x="565" y="144"/>
                    </a:cubicBezTo>
                    <a:cubicBezTo>
                      <a:pt x="565" y="144"/>
                      <a:pt x="565" y="144"/>
                      <a:pt x="565" y="144"/>
                    </a:cubicBezTo>
                    <a:cubicBezTo>
                      <a:pt x="564" y="143"/>
                      <a:pt x="564" y="143"/>
                      <a:pt x="564" y="143"/>
                    </a:cubicBezTo>
                    <a:cubicBezTo>
                      <a:pt x="564" y="142"/>
                      <a:pt x="564" y="142"/>
                      <a:pt x="564" y="142"/>
                    </a:cubicBezTo>
                    <a:cubicBezTo>
                      <a:pt x="563" y="142"/>
                      <a:pt x="563" y="142"/>
                      <a:pt x="563" y="142"/>
                    </a:cubicBezTo>
                    <a:cubicBezTo>
                      <a:pt x="563" y="141"/>
                      <a:pt x="563" y="141"/>
                      <a:pt x="563" y="141"/>
                    </a:cubicBezTo>
                    <a:cubicBezTo>
                      <a:pt x="563" y="140"/>
                      <a:pt x="563" y="140"/>
                      <a:pt x="563" y="140"/>
                    </a:cubicBezTo>
                    <a:cubicBezTo>
                      <a:pt x="563" y="139"/>
                      <a:pt x="563" y="139"/>
                      <a:pt x="563" y="139"/>
                    </a:cubicBezTo>
                    <a:cubicBezTo>
                      <a:pt x="564" y="138"/>
                      <a:pt x="564" y="138"/>
                      <a:pt x="564" y="138"/>
                    </a:cubicBezTo>
                    <a:cubicBezTo>
                      <a:pt x="565" y="138"/>
                      <a:pt x="565" y="138"/>
                      <a:pt x="565" y="138"/>
                    </a:cubicBezTo>
                    <a:cubicBezTo>
                      <a:pt x="566" y="138"/>
                      <a:pt x="566" y="138"/>
                      <a:pt x="566" y="138"/>
                    </a:cubicBezTo>
                    <a:cubicBezTo>
                      <a:pt x="566" y="137"/>
                      <a:pt x="566" y="137"/>
                      <a:pt x="566" y="137"/>
                    </a:cubicBezTo>
                    <a:cubicBezTo>
                      <a:pt x="567" y="137"/>
                      <a:pt x="567" y="137"/>
                      <a:pt x="567" y="137"/>
                    </a:cubicBezTo>
                    <a:cubicBezTo>
                      <a:pt x="566" y="137"/>
                      <a:pt x="566" y="137"/>
                      <a:pt x="566" y="137"/>
                    </a:cubicBezTo>
                    <a:cubicBezTo>
                      <a:pt x="565" y="137"/>
                      <a:pt x="565" y="137"/>
                      <a:pt x="565" y="137"/>
                    </a:cubicBezTo>
                    <a:cubicBezTo>
                      <a:pt x="565" y="137"/>
                      <a:pt x="565" y="137"/>
                      <a:pt x="565" y="137"/>
                    </a:cubicBezTo>
                    <a:cubicBezTo>
                      <a:pt x="563" y="137"/>
                      <a:pt x="563" y="137"/>
                      <a:pt x="563" y="137"/>
                    </a:cubicBezTo>
                    <a:cubicBezTo>
                      <a:pt x="562" y="136"/>
                      <a:pt x="562" y="136"/>
                      <a:pt x="562" y="136"/>
                    </a:cubicBezTo>
                    <a:cubicBezTo>
                      <a:pt x="562" y="136"/>
                      <a:pt x="562" y="136"/>
                      <a:pt x="562" y="136"/>
                    </a:cubicBezTo>
                    <a:cubicBezTo>
                      <a:pt x="560" y="136"/>
                      <a:pt x="560" y="136"/>
                      <a:pt x="560" y="136"/>
                    </a:cubicBezTo>
                    <a:cubicBezTo>
                      <a:pt x="559" y="137"/>
                      <a:pt x="559" y="137"/>
                      <a:pt x="559" y="137"/>
                    </a:cubicBezTo>
                    <a:cubicBezTo>
                      <a:pt x="558" y="137"/>
                      <a:pt x="558" y="137"/>
                      <a:pt x="558" y="137"/>
                    </a:cubicBezTo>
                    <a:cubicBezTo>
                      <a:pt x="557" y="138"/>
                      <a:pt x="557" y="138"/>
                      <a:pt x="557" y="138"/>
                    </a:cubicBezTo>
                    <a:cubicBezTo>
                      <a:pt x="558" y="138"/>
                      <a:pt x="558" y="138"/>
                      <a:pt x="558" y="138"/>
                    </a:cubicBezTo>
                    <a:cubicBezTo>
                      <a:pt x="558" y="139"/>
                      <a:pt x="558" y="139"/>
                      <a:pt x="558" y="139"/>
                    </a:cubicBezTo>
                    <a:cubicBezTo>
                      <a:pt x="559" y="140"/>
                      <a:pt x="559" y="140"/>
                      <a:pt x="559" y="140"/>
                    </a:cubicBezTo>
                    <a:cubicBezTo>
                      <a:pt x="559" y="141"/>
                      <a:pt x="559" y="141"/>
                      <a:pt x="559" y="141"/>
                    </a:cubicBezTo>
                    <a:cubicBezTo>
                      <a:pt x="558" y="141"/>
                      <a:pt x="558" y="141"/>
                      <a:pt x="558" y="141"/>
                    </a:cubicBezTo>
                    <a:cubicBezTo>
                      <a:pt x="559" y="142"/>
                      <a:pt x="559" y="142"/>
                      <a:pt x="559" y="142"/>
                    </a:cubicBezTo>
                    <a:cubicBezTo>
                      <a:pt x="560" y="143"/>
                      <a:pt x="560" y="143"/>
                      <a:pt x="560" y="143"/>
                    </a:cubicBezTo>
                    <a:cubicBezTo>
                      <a:pt x="560" y="143"/>
                      <a:pt x="560" y="143"/>
                      <a:pt x="560" y="143"/>
                    </a:cubicBezTo>
                    <a:cubicBezTo>
                      <a:pt x="560" y="144"/>
                      <a:pt x="560" y="144"/>
                      <a:pt x="560" y="144"/>
                    </a:cubicBezTo>
                    <a:cubicBezTo>
                      <a:pt x="561" y="145"/>
                      <a:pt x="561" y="145"/>
                      <a:pt x="561" y="145"/>
                    </a:cubicBezTo>
                    <a:cubicBezTo>
                      <a:pt x="562" y="146"/>
                      <a:pt x="562" y="146"/>
                      <a:pt x="562" y="146"/>
                    </a:cubicBezTo>
                    <a:cubicBezTo>
                      <a:pt x="562" y="147"/>
                      <a:pt x="562" y="147"/>
                      <a:pt x="562" y="147"/>
                    </a:cubicBezTo>
                    <a:cubicBezTo>
                      <a:pt x="563" y="148"/>
                      <a:pt x="563" y="148"/>
                      <a:pt x="563" y="148"/>
                    </a:cubicBezTo>
                    <a:cubicBezTo>
                      <a:pt x="562" y="148"/>
                      <a:pt x="562" y="148"/>
                      <a:pt x="562" y="148"/>
                    </a:cubicBezTo>
                    <a:cubicBezTo>
                      <a:pt x="562" y="148"/>
                      <a:pt x="562" y="148"/>
                      <a:pt x="562" y="148"/>
                    </a:cubicBezTo>
                    <a:cubicBezTo>
                      <a:pt x="561" y="147"/>
                      <a:pt x="561" y="147"/>
                      <a:pt x="561" y="147"/>
                    </a:cubicBezTo>
                    <a:cubicBezTo>
                      <a:pt x="560" y="147"/>
                      <a:pt x="560" y="147"/>
                      <a:pt x="560" y="147"/>
                    </a:cubicBezTo>
                    <a:cubicBezTo>
                      <a:pt x="559" y="148"/>
                      <a:pt x="559" y="148"/>
                      <a:pt x="559" y="148"/>
                    </a:cubicBezTo>
                    <a:cubicBezTo>
                      <a:pt x="559" y="149"/>
                      <a:pt x="559" y="149"/>
                      <a:pt x="559" y="149"/>
                    </a:cubicBezTo>
                    <a:cubicBezTo>
                      <a:pt x="559" y="150"/>
                      <a:pt x="559" y="150"/>
                      <a:pt x="559" y="150"/>
                    </a:cubicBezTo>
                    <a:cubicBezTo>
                      <a:pt x="559" y="151"/>
                      <a:pt x="559" y="151"/>
                      <a:pt x="559" y="151"/>
                    </a:cubicBezTo>
                    <a:cubicBezTo>
                      <a:pt x="559" y="151"/>
                      <a:pt x="559" y="151"/>
                      <a:pt x="559" y="151"/>
                    </a:cubicBezTo>
                    <a:cubicBezTo>
                      <a:pt x="559" y="151"/>
                      <a:pt x="559" y="151"/>
                      <a:pt x="559" y="151"/>
                    </a:cubicBezTo>
                    <a:cubicBezTo>
                      <a:pt x="559" y="152"/>
                      <a:pt x="559" y="152"/>
                      <a:pt x="559" y="152"/>
                    </a:cubicBezTo>
                    <a:cubicBezTo>
                      <a:pt x="559" y="152"/>
                      <a:pt x="559" y="152"/>
                      <a:pt x="559" y="152"/>
                    </a:cubicBezTo>
                    <a:cubicBezTo>
                      <a:pt x="558" y="153"/>
                      <a:pt x="558" y="153"/>
                      <a:pt x="558" y="153"/>
                    </a:cubicBezTo>
                    <a:cubicBezTo>
                      <a:pt x="559" y="153"/>
                      <a:pt x="559" y="153"/>
                      <a:pt x="559" y="153"/>
                    </a:cubicBezTo>
                    <a:cubicBezTo>
                      <a:pt x="558" y="154"/>
                      <a:pt x="558" y="154"/>
                      <a:pt x="558" y="154"/>
                    </a:cubicBezTo>
                    <a:cubicBezTo>
                      <a:pt x="558" y="156"/>
                      <a:pt x="558" y="156"/>
                      <a:pt x="558" y="156"/>
                    </a:cubicBezTo>
                    <a:cubicBezTo>
                      <a:pt x="558" y="157"/>
                      <a:pt x="558" y="157"/>
                      <a:pt x="558" y="157"/>
                    </a:cubicBezTo>
                    <a:cubicBezTo>
                      <a:pt x="558" y="157"/>
                      <a:pt x="558" y="157"/>
                      <a:pt x="558" y="157"/>
                    </a:cubicBezTo>
                    <a:cubicBezTo>
                      <a:pt x="557" y="158"/>
                      <a:pt x="557" y="158"/>
                      <a:pt x="557" y="158"/>
                    </a:cubicBezTo>
                    <a:cubicBezTo>
                      <a:pt x="556" y="159"/>
                      <a:pt x="556" y="159"/>
                      <a:pt x="556" y="159"/>
                    </a:cubicBezTo>
                    <a:cubicBezTo>
                      <a:pt x="556" y="158"/>
                      <a:pt x="556" y="158"/>
                      <a:pt x="556" y="158"/>
                    </a:cubicBezTo>
                    <a:cubicBezTo>
                      <a:pt x="555" y="157"/>
                      <a:pt x="555" y="157"/>
                      <a:pt x="555" y="157"/>
                    </a:cubicBezTo>
                    <a:cubicBezTo>
                      <a:pt x="556" y="156"/>
                      <a:pt x="556" y="156"/>
                      <a:pt x="556" y="156"/>
                    </a:cubicBezTo>
                    <a:cubicBezTo>
                      <a:pt x="556" y="156"/>
                      <a:pt x="556" y="156"/>
                      <a:pt x="556" y="156"/>
                    </a:cubicBezTo>
                    <a:cubicBezTo>
                      <a:pt x="555" y="156"/>
                      <a:pt x="555" y="156"/>
                      <a:pt x="555" y="156"/>
                    </a:cubicBezTo>
                    <a:cubicBezTo>
                      <a:pt x="554" y="156"/>
                      <a:pt x="554" y="156"/>
                      <a:pt x="554" y="156"/>
                    </a:cubicBezTo>
                    <a:cubicBezTo>
                      <a:pt x="554" y="157"/>
                      <a:pt x="554" y="157"/>
                      <a:pt x="554" y="157"/>
                    </a:cubicBezTo>
                    <a:cubicBezTo>
                      <a:pt x="554" y="157"/>
                      <a:pt x="554" y="157"/>
                      <a:pt x="554" y="157"/>
                    </a:cubicBezTo>
                    <a:cubicBezTo>
                      <a:pt x="554" y="156"/>
                      <a:pt x="554" y="156"/>
                      <a:pt x="554" y="156"/>
                    </a:cubicBezTo>
                    <a:cubicBezTo>
                      <a:pt x="553" y="156"/>
                      <a:pt x="553" y="156"/>
                      <a:pt x="553" y="156"/>
                    </a:cubicBezTo>
                    <a:cubicBezTo>
                      <a:pt x="552" y="155"/>
                      <a:pt x="552" y="155"/>
                      <a:pt x="552" y="155"/>
                    </a:cubicBezTo>
                    <a:cubicBezTo>
                      <a:pt x="551" y="156"/>
                      <a:pt x="551" y="156"/>
                      <a:pt x="551" y="156"/>
                    </a:cubicBezTo>
                    <a:cubicBezTo>
                      <a:pt x="551" y="155"/>
                      <a:pt x="551" y="155"/>
                      <a:pt x="551" y="155"/>
                    </a:cubicBezTo>
                    <a:cubicBezTo>
                      <a:pt x="551" y="155"/>
                      <a:pt x="551" y="155"/>
                      <a:pt x="551" y="155"/>
                    </a:cubicBezTo>
                    <a:cubicBezTo>
                      <a:pt x="552" y="154"/>
                      <a:pt x="552" y="154"/>
                      <a:pt x="552" y="154"/>
                    </a:cubicBezTo>
                    <a:cubicBezTo>
                      <a:pt x="552" y="154"/>
                      <a:pt x="552" y="154"/>
                      <a:pt x="552" y="154"/>
                    </a:cubicBezTo>
                    <a:cubicBezTo>
                      <a:pt x="552" y="153"/>
                      <a:pt x="552" y="153"/>
                      <a:pt x="552" y="153"/>
                    </a:cubicBezTo>
                    <a:cubicBezTo>
                      <a:pt x="552" y="153"/>
                      <a:pt x="552" y="153"/>
                      <a:pt x="552" y="153"/>
                    </a:cubicBezTo>
                    <a:cubicBezTo>
                      <a:pt x="552" y="152"/>
                      <a:pt x="552" y="152"/>
                      <a:pt x="552" y="152"/>
                    </a:cubicBezTo>
                    <a:cubicBezTo>
                      <a:pt x="551" y="152"/>
                      <a:pt x="551" y="152"/>
                      <a:pt x="551" y="152"/>
                    </a:cubicBezTo>
                    <a:cubicBezTo>
                      <a:pt x="552" y="151"/>
                      <a:pt x="552" y="151"/>
                      <a:pt x="552" y="151"/>
                    </a:cubicBezTo>
                    <a:cubicBezTo>
                      <a:pt x="551" y="151"/>
                      <a:pt x="551" y="151"/>
                      <a:pt x="551" y="151"/>
                    </a:cubicBezTo>
                    <a:cubicBezTo>
                      <a:pt x="551" y="150"/>
                      <a:pt x="551" y="150"/>
                      <a:pt x="551" y="150"/>
                    </a:cubicBezTo>
                    <a:cubicBezTo>
                      <a:pt x="551" y="150"/>
                      <a:pt x="551" y="150"/>
                      <a:pt x="551" y="150"/>
                    </a:cubicBezTo>
                    <a:cubicBezTo>
                      <a:pt x="551" y="149"/>
                      <a:pt x="551" y="149"/>
                      <a:pt x="551" y="149"/>
                    </a:cubicBezTo>
                    <a:cubicBezTo>
                      <a:pt x="550" y="148"/>
                      <a:pt x="550" y="148"/>
                      <a:pt x="550" y="148"/>
                    </a:cubicBezTo>
                    <a:cubicBezTo>
                      <a:pt x="550" y="147"/>
                      <a:pt x="550" y="147"/>
                      <a:pt x="550" y="147"/>
                    </a:cubicBezTo>
                    <a:cubicBezTo>
                      <a:pt x="550" y="147"/>
                      <a:pt x="550" y="147"/>
                      <a:pt x="550" y="147"/>
                    </a:cubicBezTo>
                    <a:cubicBezTo>
                      <a:pt x="549" y="149"/>
                      <a:pt x="549" y="149"/>
                      <a:pt x="549" y="149"/>
                    </a:cubicBezTo>
                    <a:cubicBezTo>
                      <a:pt x="549" y="149"/>
                      <a:pt x="549" y="149"/>
                      <a:pt x="549" y="149"/>
                    </a:cubicBezTo>
                    <a:cubicBezTo>
                      <a:pt x="549" y="150"/>
                      <a:pt x="549" y="150"/>
                      <a:pt x="549" y="150"/>
                    </a:cubicBezTo>
                    <a:cubicBezTo>
                      <a:pt x="548" y="151"/>
                      <a:pt x="548" y="151"/>
                      <a:pt x="548" y="151"/>
                    </a:cubicBezTo>
                    <a:cubicBezTo>
                      <a:pt x="548" y="151"/>
                      <a:pt x="548" y="151"/>
                      <a:pt x="548" y="151"/>
                    </a:cubicBezTo>
                    <a:cubicBezTo>
                      <a:pt x="547" y="150"/>
                      <a:pt x="547" y="150"/>
                      <a:pt x="547" y="150"/>
                    </a:cubicBezTo>
                    <a:cubicBezTo>
                      <a:pt x="547" y="150"/>
                      <a:pt x="547" y="150"/>
                      <a:pt x="547" y="150"/>
                    </a:cubicBezTo>
                    <a:cubicBezTo>
                      <a:pt x="546" y="150"/>
                      <a:pt x="546" y="150"/>
                      <a:pt x="546" y="150"/>
                    </a:cubicBezTo>
                    <a:cubicBezTo>
                      <a:pt x="546" y="149"/>
                      <a:pt x="546" y="149"/>
                      <a:pt x="546" y="149"/>
                    </a:cubicBezTo>
                    <a:cubicBezTo>
                      <a:pt x="545" y="149"/>
                      <a:pt x="545" y="149"/>
                      <a:pt x="545" y="149"/>
                    </a:cubicBezTo>
                    <a:cubicBezTo>
                      <a:pt x="545" y="149"/>
                      <a:pt x="545" y="149"/>
                      <a:pt x="545" y="149"/>
                    </a:cubicBezTo>
                    <a:cubicBezTo>
                      <a:pt x="544" y="149"/>
                      <a:pt x="544" y="149"/>
                      <a:pt x="544" y="149"/>
                    </a:cubicBezTo>
                    <a:cubicBezTo>
                      <a:pt x="544" y="150"/>
                      <a:pt x="544" y="150"/>
                      <a:pt x="544" y="150"/>
                    </a:cubicBezTo>
                    <a:cubicBezTo>
                      <a:pt x="543" y="150"/>
                      <a:pt x="543" y="150"/>
                      <a:pt x="543" y="150"/>
                    </a:cubicBezTo>
                    <a:cubicBezTo>
                      <a:pt x="543" y="151"/>
                      <a:pt x="543" y="151"/>
                      <a:pt x="543" y="151"/>
                    </a:cubicBezTo>
                    <a:cubicBezTo>
                      <a:pt x="541" y="151"/>
                      <a:pt x="541" y="151"/>
                      <a:pt x="541" y="151"/>
                    </a:cubicBezTo>
                    <a:cubicBezTo>
                      <a:pt x="541" y="151"/>
                      <a:pt x="541" y="151"/>
                      <a:pt x="541" y="151"/>
                    </a:cubicBezTo>
                    <a:cubicBezTo>
                      <a:pt x="540" y="151"/>
                      <a:pt x="540" y="151"/>
                      <a:pt x="540" y="151"/>
                    </a:cubicBezTo>
                    <a:cubicBezTo>
                      <a:pt x="540" y="152"/>
                      <a:pt x="540" y="152"/>
                      <a:pt x="540" y="152"/>
                    </a:cubicBezTo>
                    <a:cubicBezTo>
                      <a:pt x="539" y="151"/>
                      <a:pt x="539" y="151"/>
                      <a:pt x="539" y="151"/>
                    </a:cubicBezTo>
                    <a:cubicBezTo>
                      <a:pt x="538" y="153"/>
                      <a:pt x="538" y="153"/>
                      <a:pt x="538" y="153"/>
                    </a:cubicBezTo>
                    <a:cubicBezTo>
                      <a:pt x="537" y="153"/>
                      <a:pt x="537" y="153"/>
                      <a:pt x="537" y="153"/>
                    </a:cubicBezTo>
                    <a:cubicBezTo>
                      <a:pt x="537" y="154"/>
                      <a:pt x="537" y="154"/>
                      <a:pt x="537" y="154"/>
                    </a:cubicBezTo>
                    <a:cubicBezTo>
                      <a:pt x="536" y="155"/>
                      <a:pt x="536" y="155"/>
                      <a:pt x="536" y="155"/>
                    </a:cubicBezTo>
                    <a:cubicBezTo>
                      <a:pt x="536" y="155"/>
                      <a:pt x="536" y="155"/>
                      <a:pt x="536" y="155"/>
                    </a:cubicBezTo>
                    <a:cubicBezTo>
                      <a:pt x="537" y="156"/>
                      <a:pt x="537" y="156"/>
                      <a:pt x="537" y="156"/>
                    </a:cubicBezTo>
                    <a:cubicBezTo>
                      <a:pt x="537" y="157"/>
                      <a:pt x="537" y="157"/>
                      <a:pt x="537" y="157"/>
                    </a:cubicBezTo>
                    <a:cubicBezTo>
                      <a:pt x="538" y="158"/>
                      <a:pt x="538" y="158"/>
                      <a:pt x="538" y="158"/>
                    </a:cubicBezTo>
                    <a:cubicBezTo>
                      <a:pt x="537" y="159"/>
                      <a:pt x="537" y="159"/>
                      <a:pt x="537" y="159"/>
                    </a:cubicBezTo>
                    <a:cubicBezTo>
                      <a:pt x="537" y="162"/>
                      <a:pt x="537" y="162"/>
                      <a:pt x="537" y="162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7" y="163"/>
                      <a:pt x="537" y="163"/>
                      <a:pt x="537" y="163"/>
                    </a:cubicBezTo>
                    <a:cubicBezTo>
                      <a:pt x="537" y="164"/>
                      <a:pt x="537" y="164"/>
                      <a:pt x="537" y="164"/>
                    </a:cubicBezTo>
                    <a:cubicBezTo>
                      <a:pt x="537" y="165"/>
                      <a:pt x="537" y="165"/>
                      <a:pt x="537" y="165"/>
                    </a:cubicBezTo>
                    <a:cubicBezTo>
                      <a:pt x="536" y="165"/>
                      <a:pt x="536" y="165"/>
                      <a:pt x="536" y="165"/>
                    </a:cubicBezTo>
                    <a:cubicBezTo>
                      <a:pt x="536" y="167"/>
                      <a:pt x="536" y="167"/>
                      <a:pt x="536" y="167"/>
                    </a:cubicBezTo>
                    <a:cubicBezTo>
                      <a:pt x="535" y="168"/>
                      <a:pt x="535" y="168"/>
                      <a:pt x="535" y="168"/>
                    </a:cubicBezTo>
                    <a:cubicBezTo>
                      <a:pt x="535" y="168"/>
                      <a:pt x="535" y="168"/>
                      <a:pt x="535" y="168"/>
                    </a:cubicBezTo>
                    <a:cubicBezTo>
                      <a:pt x="535" y="170"/>
                      <a:pt x="535" y="170"/>
                      <a:pt x="535" y="170"/>
                    </a:cubicBezTo>
                    <a:cubicBezTo>
                      <a:pt x="536" y="171"/>
                      <a:pt x="536" y="171"/>
                      <a:pt x="536" y="171"/>
                    </a:cubicBezTo>
                    <a:cubicBezTo>
                      <a:pt x="535" y="172"/>
                      <a:pt x="535" y="172"/>
                      <a:pt x="535" y="172"/>
                    </a:cubicBezTo>
                    <a:cubicBezTo>
                      <a:pt x="536" y="173"/>
                      <a:pt x="536" y="173"/>
                      <a:pt x="536" y="173"/>
                    </a:cubicBezTo>
                    <a:cubicBezTo>
                      <a:pt x="536" y="173"/>
                      <a:pt x="536" y="173"/>
                      <a:pt x="536" y="173"/>
                    </a:cubicBezTo>
                    <a:cubicBezTo>
                      <a:pt x="536" y="174"/>
                      <a:pt x="536" y="174"/>
                      <a:pt x="536" y="174"/>
                    </a:cubicBezTo>
                    <a:cubicBezTo>
                      <a:pt x="536" y="175"/>
                      <a:pt x="536" y="175"/>
                      <a:pt x="536" y="175"/>
                    </a:cubicBezTo>
                    <a:cubicBezTo>
                      <a:pt x="537" y="174"/>
                      <a:pt x="537" y="174"/>
                      <a:pt x="537" y="174"/>
                    </a:cubicBezTo>
                    <a:cubicBezTo>
                      <a:pt x="538" y="174"/>
                      <a:pt x="538" y="174"/>
                      <a:pt x="538" y="174"/>
                    </a:cubicBezTo>
                    <a:cubicBezTo>
                      <a:pt x="538" y="174"/>
                      <a:pt x="538" y="174"/>
                      <a:pt x="538" y="174"/>
                    </a:cubicBezTo>
                    <a:cubicBezTo>
                      <a:pt x="538" y="174"/>
                      <a:pt x="538" y="174"/>
                      <a:pt x="538" y="174"/>
                    </a:cubicBezTo>
                    <a:cubicBezTo>
                      <a:pt x="539" y="174"/>
                      <a:pt x="539" y="174"/>
                      <a:pt x="539" y="174"/>
                    </a:cubicBezTo>
                    <a:cubicBezTo>
                      <a:pt x="539" y="174"/>
                      <a:pt x="539" y="174"/>
                      <a:pt x="539" y="174"/>
                    </a:cubicBezTo>
                    <a:cubicBezTo>
                      <a:pt x="539" y="174"/>
                      <a:pt x="539" y="174"/>
                      <a:pt x="539" y="174"/>
                    </a:cubicBezTo>
                    <a:cubicBezTo>
                      <a:pt x="539" y="174"/>
                      <a:pt x="539" y="174"/>
                      <a:pt x="539" y="174"/>
                    </a:cubicBezTo>
                    <a:cubicBezTo>
                      <a:pt x="540" y="174"/>
                      <a:pt x="540" y="174"/>
                      <a:pt x="540" y="174"/>
                    </a:cubicBezTo>
                    <a:cubicBezTo>
                      <a:pt x="541" y="174"/>
                      <a:pt x="541" y="174"/>
                      <a:pt x="541" y="174"/>
                    </a:cubicBezTo>
                    <a:cubicBezTo>
                      <a:pt x="541" y="175"/>
                      <a:pt x="541" y="175"/>
                      <a:pt x="541" y="175"/>
                    </a:cubicBezTo>
                    <a:cubicBezTo>
                      <a:pt x="541" y="175"/>
                      <a:pt x="541" y="175"/>
                      <a:pt x="541" y="175"/>
                    </a:cubicBezTo>
                    <a:cubicBezTo>
                      <a:pt x="542" y="176"/>
                      <a:pt x="542" y="176"/>
                      <a:pt x="542" y="176"/>
                    </a:cubicBezTo>
                    <a:cubicBezTo>
                      <a:pt x="541" y="176"/>
                      <a:pt x="541" y="176"/>
                      <a:pt x="541" y="176"/>
                    </a:cubicBezTo>
                    <a:cubicBezTo>
                      <a:pt x="541" y="176"/>
                      <a:pt x="541" y="176"/>
                      <a:pt x="541" y="176"/>
                    </a:cubicBezTo>
                    <a:cubicBezTo>
                      <a:pt x="540" y="176"/>
                      <a:pt x="540" y="176"/>
                      <a:pt x="540" y="176"/>
                    </a:cubicBezTo>
                    <a:cubicBezTo>
                      <a:pt x="539" y="176"/>
                      <a:pt x="539" y="176"/>
                      <a:pt x="539" y="176"/>
                    </a:cubicBezTo>
                    <a:cubicBezTo>
                      <a:pt x="539" y="177"/>
                      <a:pt x="539" y="177"/>
                      <a:pt x="539" y="177"/>
                    </a:cubicBezTo>
                    <a:cubicBezTo>
                      <a:pt x="539" y="177"/>
                      <a:pt x="539" y="177"/>
                      <a:pt x="539" y="177"/>
                    </a:cubicBezTo>
                    <a:cubicBezTo>
                      <a:pt x="539" y="177"/>
                      <a:pt x="539" y="177"/>
                      <a:pt x="539" y="177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7" y="178"/>
                      <a:pt x="537" y="178"/>
                      <a:pt x="537" y="178"/>
                    </a:cubicBezTo>
                    <a:cubicBezTo>
                      <a:pt x="537" y="178"/>
                      <a:pt x="537" y="178"/>
                      <a:pt x="537" y="178"/>
                    </a:cubicBezTo>
                    <a:cubicBezTo>
                      <a:pt x="537" y="177"/>
                      <a:pt x="537" y="177"/>
                      <a:pt x="537" y="177"/>
                    </a:cubicBezTo>
                    <a:cubicBezTo>
                      <a:pt x="536" y="178"/>
                      <a:pt x="536" y="178"/>
                      <a:pt x="536" y="178"/>
                    </a:cubicBezTo>
                    <a:cubicBezTo>
                      <a:pt x="535" y="177"/>
                      <a:pt x="535" y="177"/>
                      <a:pt x="535" y="177"/>
                    </a:cubicBezTo>
                    <a:cubicBezTo>
                      <a:pt x="535" y="177"/>
                      <a:pt x="535" y="177"/>
                      <a:pt x="535" y="177"/>
                    </a:cubicBezTo>
                    <a:cubicBezTo>
                      <a:pt x="535" y="178"/>
                      <a:pt x="535" y="178"/>
                      <a:pt x="535" y="178"/>
                    </a:cubicBezTo>
                    <a:cubicBezTo>
                      <a:pt x="535" y="179"/>
                      <a:pt x="535" y="179"/>
                      <a:pt x="535" y="179"/>
                    </a:cubicBezTo>
                    <a:cubicBezTo>
                      <a:pt x="535" y="179"/>
                      <a:pt x="535" y="179"/>
                      <a:pt x="535" y="179"/>
                    </a:cubicBezTo>
                    <a:cubicBezTo>
                      <a:pt x="534" y="179"/>
                      <a:pt x="534" y="179"/>
                      <a:pt x="534" y="179"/>
                    </a:cubicBezTo>
                    <a:cubicBezTo>
                      <a:pt x="534" y="180"/>
                      <a:pt x="534" y="180"/>
                      <a:pt x="534" y="180"/>
                    </a:cubicBezTo>
                    <a:cubicBezTo>
                      <a:pt x="534" y="180"/>
                      <a:pt x="534" y="180"/>
                      <a:pt x="534" y="180"/>
                    </a:cubicBezTo>
                    <a:cubicBezTo>
                      <a:pt x="534" y="181"/>
                      <a:pt x="534" y="181"/>
                      <a:pt x="534" y="181"/>
                    </a:cubicBezTo>
                    <a:cubicBezTo>
                      <a:pt x="533" y="181"/>
                      <a:pt x="533" y="181"/>
                      <a:pt x="533" y="181"/>
                    </a:cubicBezTo>
                    <a:cubicBezTo>
                      <a:pt x="532" y="179"/>
                      <a:pt x="532" y="179"/>
                      <a:pt x="532" y="179"/>
                    </a:cubicBezTo>
                    <a:cubicBezTo>
                      <a:pt x="531" y="179"/>
                      <a:pt x="531" y="179"/>
                      <a:pt x="531" y="179"/>
                    </a:cubicBezTo>
                    <a:cubicBezTo>
                      <a:pt x="532" y="180"/>
                      <a:pt x="532" y="180"/>
                      <a:pt x="532" y="180"/>
                    </a:cubicBezTo>
                    <a:cubicBezTo>
                      <a:pt x="531" y="181"/>
                      <a:pt x="531" y="181"/>
                      <a:pt x="531" y="181"/>
                    </a:cubicBezTo>
                    <a:cubicBezTo>
                      <a:pt x="531" y="181"/>
                      <a:pt x="531" y="181"/>
                      <a:pt x="531" y="181"/>
                    </a:cubicBezTo>
                    <a:cubicBezTo>
                      <a:pt x="530" y="182"/>
                      <a:pt x="530" y="182"/>
                      <a:pt x="530" y="182"/>
                    </a:cubicBezTo>
                    <a:cubicBezTo>
                      <a:pt x="529" y="182"/>
                      <a:pt x="529" y="182"/>
                      <a:pt x="529" y="182"/>
                    </a:cubicBezTo>
                    <a:cubicBezTo>
                      <a:pt x="529" y="183"/>
                      <a:pt x="529" y="183"/>
                      <a:pt x="529" y="183"/>
                    </a:cubicBezTo>
                    <a:cubicBezTo>
                      <a:pt x="527" y="181"/>
                      <a:pt x="527" y="181"/>
                      <a:pt x="527" y="181"/>
                    </a:cubicBezTo>
                    <a:cubicBezTo>
                      <a:pt x="527" y="181"/>
                      <a:pt x="527" y="181"/>
                      <a:pt x="527" y="181"/>
                    </a:cubicBezTo>
                    <a:cubicBezTo>
                      <a:pt x="526" y="181"/>
                      <a:pt x="526" y="181"/>
                      <a:pt x="526" y="181"/>
                    </a:cubicBezTo>
                    <a:cubicBezTo>
                      <a:pt x="526" y="180"/>
                      <a:pt x="526" y="180"/>
                      <a:pt x="526" y="180"/>
                    </a:cubicBezTo>
                    <a:cubicBezTo>
                      <a:pt x="527" y="180"/>
                      <a:pt x="527" y="180"/>
                      <a:pt x="527" y="180"/>
                    </a:cubicBezTo>
                    <a:cubicBezTo>
                      <a:pt x="527" y="180"/>
                      <a:pt x="527" y="180"/>
                      <a:pt x="527" y="180"/>
                    </a:cubicBezTo>
                    <a:cubicBezTo>
                      <a:pt x="527" y="179"/>
                      <a:pt x="527" y="179"/>
                      <a:pt x="527" y="179"/>
                    </a:cubicBezTo>
                    <a:cubicBezTo>
                      <a:pt x="529" y="179"/>
                      <a:pt x="529" y="179"/>
                      <a:pt x="529" y="179"/>
                    </a:cubicBezTo>
                    <a:cubicBezTo>
                      <a:pt x="531" y="178"/>
                      <a:pt x="531" y="178"/>
                      <a:pt x="531" y="178"/>
                    </a:cubicBezTo>
                    <a:cubicBezTo>
                      <a:pt x="530" y="177"/>
                      <a:pt x="530" y="177"/>
                      <a:pt x="530" y="177"/>
                    </a:cubicBezTo>
                    <a:cubicBezTo>
                      <a:pt x="530" y="177"/>
                      <a:pt x="530" y="177"/>
                      <a:pt x="530" y="177"/>
                    </a:cubicBezTo>
                    <a:cubicBezTo>
                      <a:pt x="529" y="178"/>
                      <a:pt x="529" y="178"/>
                      <a:pt x="529" y="178"/>
                    </a:cubicBezTo>
                    <a:cubicBezTo>
                      <a:pt x="528" y="178"/>
                      <a:pt x="528" y="178"/>
                      <a:pt x="528" y="178"/>
                    </a:cubicBezTo>
                    <a:cubicBezTo>
                      <a:pt x="528" y="177"/>
                      <a:pt x="528" y="177"/>
                      <a:pt x="528" y="177"/>
                    </a:cubicBezTo>
                    <a:cubicBezTo>
                      <a:pt x="527" y="177"/>
                      <a:pt x="527" y="177"/>
                      <a:pt x="527" y="177"/>
                    </a:cubicBezTo>
                    <a:cubicBezTo>
                      <a:pt x="526" y="177"/>
                      <a:pt x="526" y="177"/>
                      <a:pt x="526" y="177"/>
                    </a:cubicBezTo>
                    <a:cubicBezTo>
                      <a:pt x="524" y="176"/>
                      <a:pt x="524" y="176"/>
                      <a:pt x="524" y="176"/>
                    </a:cubicBezTo>
                    <a:cubicBezTo>
                      <a:pt x="523" y="177"/>
                      <a:pt x="523" y="177"/>
                      <a:pt x="523" y="177"/>
                    </a:cubicBezTo>
                    <a:cubicBezTo>
                      <a:pt x="523" y="177"/>
                      <a:pt x="523" y="177"/>
                      <a:pt x="523" y="177"/>
                    </a:cubicBezTo>
                    <a:cubicBezTo>
                      <a:pt x="523" y="177"/>
                      <a:pt x="523" y="177"/>
                      <a:pt x="523" y="177"/>
                    </a:cubicBezTo>
                    <a:cubicBezTo>
                      <a:pt x="522" y="177"/>
                      <a:pt x="522" y="177"/>
                      <a:pt x="522" y="177"/>
                    </a:cubicBezTo>
                    <a:cubicBezTo>
                      <a:pt x="522" y="177"/>
                      <a:pt x="522" y="177"/>
                      <a:pt x="522" y="177"/>
                    </a:cubicBezTo>
                    <a:cubicBezTo>
                      <a:pt x="521" y="177"/>
                      <a:pt x="521" y="177"/>
                      <a:pt x="521" y="177"/>
                    </a:cubicBezTo>
                    <a:cubicBezTo>
                      <a:pt x="519" y="176"/>
                      <a:pt x="519" y="176"/>
                      <a:pt x="519" y="176"/>
                    </a:cubicBezTo>
                    <a:cubicBezTo>
                      <a:pt x="518" y="177"/>
                      <a:pt x="518" y="177"/>
                      <a:pt x="518" y="177"/>
                    </a:cubicBezTo>
                    <a:cubicBezTo>
                      <a:pt x="518" y="176"/>
                      <a:pt x="518" y="176"/>
                      <a:pt x="518" y="176"/>
                    </a:cubicBezTo>
                    <a:cubicBezTo>
                      <a:pt x="516" y="176"/>
                      <a:pt x="516" y="176"/>
                      <a:pt x="516" y="176"/>
                    </a:cubicBezTo>
                    <a:cubicBezTo>
                      <a:pt x="515" y="177"/>
                      <a:pt x="515" y="177"/>
                      <a:pt x="515" y="177"/>
                    </a:cubicBezTo>
                    <a:cubicBezTo>
                      <a:pt x="515" y="177"/>
                      <a:pt x="515" y="177"/>
                      <a:pt x="515" y="177"/>
                    </a:cubicBezTo>
                    <a:cubicBezTo>
                      <a:pt x="514" y="178"/>
                      <a:pt x="514" y="178"/>
                      <a:pt x="514" y="178"/>
                    </a:cubicBezTo>
                    <a:cubicBezTo>
                      <a:pt x="516" y="179"/>
                      <a:pt x="516" y="179"/>
                      <a:pt x="516" y="179"/>
                    </a:cubicBezTo>
                    <a:cubicBezTo>
                      <a:pt x="514" y="179"/>
                      <a:pt x="514" y="179"/>
                      <a:pt x="514" y="179"/>
                    </a:cubicBezTo>
                    <a:cubicBezTo>
                      <a:pt x="514" y="179"/>
                      <a:pt x="514" y="179"/>
                      <a:pt x="514" y="179"/>
                    </a:cubicBezTo>
                    <a:cubicBezTo>
                      <a:pt x="513" y="180"/>
                      <a:pt x="513" y="180"/>
                      <a:pt x="513" y="180"/>
                    </a:cubicBezTo>
                    <a:cubicBezTo>
                      <a:pt x="515" y="180"/>
                      <a:pt x="515" y="180"/>
                      <a:pt x="515" y="180"/>
                    </a:cubicBezTo>
                    <a:cubicBezTo>
                      <a:pt x="515" y="180"/>
                      <a:pt x="515" y="180"/>
                      <a:pt x="515" y="180"/>
                    </a:cubicBezTo>
                    <a:cubicBezTo>
                      <a:pt x="516" y="180"/>
                      <a:pt x="516" y="180"/>
                      <a:pt x="516" y="180"/>
                    </a:cubicBezTo>
                    <a:cubicBezTo>
                      <a:pt x="516" y="181"/>
                      <a:pt x="516" y="181"/>
                      <a:pt x="516" y="181"/>
                    </a:cubicBezTo>
                    <a:cubicBezTo>
                      <a:pt x="514" y="181"/>
                      <a:pt x="514" y="181"/>
                      <a:pt x="514" y="181"/>
                    </a:cubicBezTo>
                    <a:cubicBezTo>
                      <a:pt x="513" y="181"/>
                      <a:pt x="513" y="181"/>
                      <a:pt x="513" y="181"/>
                    </a:cubicBezTo>
                    <a:cubicBezTo>
                      <a:pt x="512" y="181"/>
                      <a:pt x="512" y="181"/>
                      <a:pt x="512" y="181"/>
                    </a:cubicBezTo>
                    <a:cubicBezTo>
                      <a:pt x="511" y="181"/>
                      <a:pt x="511" y="181"/>
                      <a:pt x="511" y="181"/>
                    </a:cubicBezTo>
                    <a:cubicBezTo>
                      <a:pt x="511" y="182"/>
                      <a:pt x="511" y="182"/>
                      <a:pt x="511" y="182"/>
                    </a:cubicBezTo>
                    <a:cubicBezTo>
                      <a:pt x="510" y="182"/>
                      <a:pt x="510" y="182"/>
                      <a:pt x="510" y="182"/>
                    </a:cubicBezTo>
                    <a:cubicBezTo>
                      <a:pt x="510" y="182"/>
                      <a:pt x="510" y="182"/>
                      <a:pt x="510" y="182"/>
                    </a:cubicBezTo>
                    <a:cubicBezTo>
                      <a:pt x="509" y="182"/>
                      <a:pt x="509" y="182"/>
                      <a:pt x="509" y="182"/>
                    </a:cubicBezTo>
                    <a:cubicBezTo>
                      <a:pt x="509" y="182"/>
                      <a:pt x="509" y="182"/>
                      <a:pt x="509" y="182"/>
                    </a:cubicBezTo>
                    <a:cubicBezTo>
                      <a:pt x="507" y="181"/>
                      <a:pt x="507" y="181"/>
                      <a:pt x="507" y="181"/>
                    </a:cubicBezTo>
                    <a:cubicBezTo>
                      <a:pt x="506" y="182"/>
                      <a:pt x="506" y="182"/>
                      <a:pt x="506" y="182"/>
                    </a:cubicBezTo>
                    <a:cubicBezTo>
                      <a:pt x="505" y="182"/>
                      <a:pt x="505" y="182"/>
                      <a:pt x="505" y="182"/>
                    </a:cubicBezTo>
                    <a:cubicBezTo>
                      <a:pt x="503" y="182"/>
                      <a:pt x="503" y="182"/>
                      <a:pt x="503" y="182"/>
                    </a:cubicBezTo>
                    <a:cubicBezTo>
                      <a:pt x="503" y="183"/>
                      <a:pt x="503" y="183"/>
                      <a:pt x="503" y="183"/>
                    </a:cubicBezTo>
                    <a:cubicBezTo>
                      <a:pt x="505" y="184"/>
                      <a:pt x="505" y="184"/>
                      <a:pt x="505" y="184"/>
                    </a:cubicBezTo>
                    <a:cubicBezTo>
                      <a:pt x="504" y="184"/>
                      <a:pt x="504" y="184"/>
                      <a:pt x="504" y="184"/>
                    </a:cubicBezTo>
                    <a:cubicBezTo>
                      <a:pt x="504" y="185"/>
                      <a:pt x="504" y="185"/>
                      <a:pt x="504" y="185"/>
                    </a:cubicBezTo>
                    <a:cubicBezTo>
                      <a:pt x="503" y="184"/>
                      <a:pt x="503" y="184"/>
                      <a:pt x="503" y="184"/>
                    </a:cubicBezTo>
                    <a:cubicBezTo>
                      <a:pt x="502" y="184"/>
                      <a:pt x="502" y="184"/>
                      <a:pt x="502" y="184"/>
                    </a:cubicBezTo>
                    <a:cubicBezTo>
                      <a:pt x="502" y="183"/>
                      <a:pt x="502" y="183"/>
                      <a:pt x="502" y="183"/>
                    </a:cubicBezTo>
                    <a:cubicBezTo>
                      <a:pt x="502" y="183"/>
                      <a:pt x="502" y="183"/>
                      <a:pt x="502" y="183"/>
                    </a:cubicBezTo>
                    <a:cubicBezTo>
                      <a:pt x="501" y="183"/>
                      <a:pt x="501" y="183"/>
                      <a:pt x="501" y="183"/>
                    </a:cubicBezTo>
                    <a:cubicBezTo>
                      <a:pt x="500" y="183"/>
                      <a:pt x="500" y="183"/>
                      <a:pt x="500" y="183"/>
                    </a:cubicBezTo>
                    <a:cubicBezTo>
                      <a:pt x="500" y="183"/>
                      <a:pt x="500" y="183"/>
                      <a:pt x="500" y="183"/>
                    </a:cubicBezTo>
                    <a:cubicBezTo>
                      <a:pt x="499" y="184"/>
                      <a:pt x="499" y="184"/>
                      <a:pt x="499" y="184"/>
                    </a:cubicBezTo>
                    <a:cubicBezTo>
                      <a:pt x="498" y="184"/>
                      <a:pt x="498" y="184"/>
                      <a:pt x="498" y="184"/>
                    </a:cubicBezTo>
                    <a:cubicBezTo>
                      <a:pt x="496" y="185"/>
                      <a:pt x="496" y="185"/>
                      <a:pt x="496" y="185"/>
                    </a:cubicBezTo>
                    <a:cubicBezTo>
                      <a:pt x="495" y="185"/>
                      <a:pt x="495" y="185"/>
                      <a:pt x="495" y="185"/>
                    </a:cubicBezTo>
                    <a:cubicBezTo>
                      <a:pt x="493" y="186"/>
                      <a:pt x="493" y="186"/>
                      <a:pt x="493" y="186"/>
                    </a:cubicBezTo>
                    <a:cubicBezTo>
                      <a:pt x="492" y="186"/>
                      <a:pt x="492" y="186"/>
                      <a:pt x="492" y="186"/>
                    </a:cubicBezTo>
                    <a:cubicBezTo>
                      <a:pt x="491" y="185"/>
                      <a:pt x="491" y="185"/>
                      <a:pt x="491" y="185"/>
                    </a:cubicBezTo>
                    <a:cubicBezTo>
                      <a:pt x="491" y="186"/>
                      <a:pt x="491" y="186"/>
                      <a:pt x="491" y="186"/>
                    </a:cubicBezTo>
                    <a:cubicBezTo>
                      <a:pt x="491" y="186"/>
                      <a:pt x="491" y="186"/>
                      <a:pt x="491" y="186"/>
                    </a:cubicBezTo>
                    <a:cubicBezTo>
                      <a:pt x="489" y="188"/>
                      <a:pt x="489" y="188"/>
                      <a:pt x="489" y="188"/>
                    </a:cubicBezTo>
                    <a:cubicBezTo>
                      <a:pt x="489" y="188"/>
                      <a:pt x="489" y="188"/>
                      <a:pt x="489" y="188"/>
                    </a:cubicBezTo>
                    <a:cubicBezTo>
                      <a:pt x="488" y="189"/>
                      <a:pt x="488" y="189"/>
                      <a:pt x="488" y="189"/>
                    </a:cubicBezTo>
                    <a:cubicBezTo>
                      <a:pt x="487" y="190"/>
                      <a:pt x="487" y="190"/>
                      <a:pt x="487" y="190"/>
                    </a:cubicBezTo>
                    <a:cubicBezTo>
                      <a:pt x="489" y="192"/>
                      <a:pt x="489" y="192"/>
                      <a:pt x="489" y="192"/>
                    </a:cubicBezTo>
                    <a:cubicBezTo>
                      <a:pt x="488" y="194"/>
                      <a:pt x="488" y="194"/>
                      <a:pt x="488" y="194"/>
                    </a:cubicBezTo>
                    <a:cubicBezTo>
                      <a:pt x="487" y="195"/>
                      <a:pt x="487" y="195"/>
                      <a:pt x="487" y="195"/>
                    </a:cubicBezTo>
                    <a:cubicBezTo>
                      <a:pt x="486" y="196"/>
                      <a:pt x="486" y="196"/>
                      <a:pt x="486" y="196"/>
                    </a:cubicBezTo>
                    <a:cubicBezTo>
                      <a:pt x="487" y="197"/>
                      <a:pt x="487" y="197"/>
                      <a:pt x="487" y="197"/>
                    </a:cubicBezTo>
                    <a:cubicBezTo>
                      <a:pt x="487" y="199"/>
                      <a:pt x="487" y="199"/>
                      <a:pt x="487" y="199"/>
                    </a:cubicBezTo>
                    <a:cubicBezTo>
                      <a:pt x="487" y="200"/>
                      <a:pt x="487" y="200"/>
                      <a:pt x="487" y="200"/>
                    </a:cubicBezTo>
                    <a:cubicBezTo>
                      <a:pt x="487" y="201"/>
                      <a:pt x="487" y="201"/>
                      <a:pt x="487" y="201"/>
                    </a:cubicBezTo>
                    <a:cubicBezTo>
                      <a:pt x="487" y="201"/>
                      <a:pt x="487" y="201"/>
                      <a:pt x="487" y="201"/>
                    </a:cubicBezTo>
                    <a:cubicBezTo>
                      <a:pt x="486" y="201"/>
                      <a:pt x="486" y="201"/>
                      <a:pt x="486" y="201"/>
                    </a:cubicBezTo>
                    <a:cubicBezTo>
                      <a:pt x="486" y="202"/>
                      <a:pt x="486" y="202"/>
                      <a:pt x="486" y="202"/>
                    </a:cubicBezTo>
                    <a:cubicBezTo>
                      <a:pt x="485" y="202"/>
                      <a:pt x="485" y="202"/>
                      <a:pt x="485" y="202"/>
                    </a:cubicBezTo>
                    <a:cubicBezTo>
                      <a:pt x="486" y="204"/>
                      <a:pt x="486" y="204"/>
                      <a:pt x="486" y="204"/>
                    </a:cubicBezTo>
                    <a:cubicBezTo>
                      <a:pt x="485" y="204"/>
                      <a:pt x="485" y="204"/>
                      <a:pt x="485" y="204"/>
                    </a:cubicBezTo>
                    <a:cubicBezTo>
                      <a:pt x="485" y="206"/>
                      <a:pt x="485" y="206"/>
                      <a:pt x="485" y="206"/>
                    </a:cubicBezTo>
                    <a:cubicBezTo>
                      <a:pt x="484" y="207"/>
                      <a:pt x="484" y="207"/>
                      <a:pt x="484" y="207"/>
                    </a:cubicBezTo>
                    <a:cubicBezTo>
                      <a:pt x="484" y="208"/>
                      <a:pt x="484" y="208"/>
                      <a:pt x="484" y="208"/>
                    </a:cubicBezTo>
                    <a:cubicBezTo>
                      <a:pt x="483" y="208"/>
                      <a:pt x="483" y="208"/>
                      <a:pt x="483" y="208"/>
                    </a:cubicBezTo>
                    <a:cubicBezTo>
                      <a:pt x="483" y="210"/>
                      <a:pt x="483" y="210"/>
                      <a:pt x="483" y="210"/>
                    </a:cubicBezTo>
                    <a:cubicBezTo>
                      <a:pt x="482" y="210"/>
                      <a:pt x="482" y="210"/>
                      <a:pt x="482" y="210"/>
                    </a:cubicBezTo>
                    <a:cubicBezTo>
                      <a:pt x="482" y="212"/>
                      <a:pt x="482" y="212"/>
                      <a:pt x="482" y="212"/>
                    </a:cubicBezTo>
                    <a:cubicBezTo>
                      <a:pt x="482" y="214"/>
                      <a:pt x="482" y="214"/>
                      <a:pt x="482" y="214"/>
                    </a:cubicBezTo>
                    <a:cubicBezTo>
                      <a:pt x="482" y="214"/>
                      <a:pt x="482" y="214"/>
                      <a:pt x="482" y="214"/>
                    </a:cubicBezTo>
                    <a:cubicBezTo>
                      <a:pt x="482" y="215"/>
                      <a:pt x="482" y="215"/>
                      <a:pt x="482" y="215"/>
                    </a:cubicBezTo>
                    <a:cubicBezTo>
                      <a:pt x="481" y="216"/>
                      <a:pt x="481" y="216"/>
                      <a:pt x="481" y="216"/>
                    </a:cubicBezTo>
                    <a:cubicBezTo>
                      <a:pt x="481" y="217"/>
                      <a:pt x="481" y="217"/>
                      <a:pt x="481" y="217"/>
                    </a:cubicBezTo>
                    <a:cubicBezTo>
                      <a:pt x="480" y="218"/>
                      <a:pt x="480" y="218"/>
                      <a:pt x="480" y="218"/>
                    </a:cubicBezTo>
                    <a:cubicBezTo>
                      <a:pt x="480" y="219"/>
                      <a:pt x="480" y="219"/>
                      <a:pt x="480" y="219"/>
                    </a:cubicBezTo>
                    <a:cubicBezTo>
                      <a:pt x="480" y="219"/>
                      <a:pt x="480" y="219"/>
                      <a:pt x="480" y="219"/>
                    </a:cubicBezTo>
                    <a:cubicBezTo>
                      <a:pt x="480" y="220"/>
                      <a:pt x="480" y="220"/>
                      <a:pt x="480" y="220"/>
                    </a:cubicBezTo>
                    <a:cubicBezTo>
                      <a:pt x="478" y="221"/>
                      <a:pt x="478" y="221"/>
                      <a:pt x="478" y="221"/>
                    </a:cubicBezTo>
                    <a:cubicBezTo>
                      <a:pt x="478" y="223"/>
                      <a:pt x="478" y="223"/>
                      <a:pt x="478" y="223"/>
                    </a:cubicBezTo>
                    <a:cubicBezTo>
                      <a:pt x="477" y="224"/>
                      <a:pt x="477" y="224"/>
                      <a:pt x="477" y="224"/>
                    </a:cubicBezTo>
                    <a:cubicBezTo>
                      <a:pt x="477" y="224"/>
                      <a:pt x="477" y="224"/>
                      <a:pt x="477" y="224"/>
                    </a:cubicBezTo>
                    <a:cubicBezTo>
                      <a:pt x="476" y="226"/>
                      <a:pt x="476" y="226"/>
                      <a:pt x="476" y="226"/>
                    </a:cubicBezTo>
                    <a:cubicBezTo>
                      <a:pt x="476" y="227"/>
                      <a:pt x="476" y="227"/>
                      <a:pt x="476" y="227"/>
                    </a:cubicBezTo>
                    <a:cubicBezTo>
                      <a:pt x="475" y="227"/>
                      <a:pt x="475" y="227"/>
                      <a:pt x="475" y="227"/>
                    </a:cubicBezTo>
                    <a:cubicBezTo>
                      <a:pt x="476" y="228"/>
                      <a:pt x="476" y="228"/>
                      <a:pt x="476" y="228"/>
                    </a:cubicBezTo>
                    <a:cubicBezTo>
                      <a:pt x="477" y="229"/>
                      <a:pt x="477" y="229"/>
                      <a:pt x="477" y="229"/>
                    </a:cubicBezTo>
                    <a:cubicBezTo>
                      <a:pt x="478" y="228"/>
                      <a:pt x="478" y="228"/>
                      <a:pt x="478" y="228"/>
                    </a:cubicBezTo>
                    <a:cubicBezTo>
                      <a:pt x="478" y="229"/>
                      <a:pt x="478" y="229"/>
                      <a:pt x="478" y="229"/>
                    </a:cubicBezTo>
                    <a:cubicBezTo>
                      <a:pt x="479" y="229"/>
                      <a:pt x="479" y="229"/>
                      <a:pt x="479" y="229"/>
                    </a:cubicBezTo>
                    <a:cubicBezTo>
                      <a:pt x="481" y="228"/>
                      <a:pt x="481" y="228"/>
                      <a:pt x="481" y="228"/>
                    </a:cubicBezTo>
                    <a:cubicBezTo>
                      <a:pt x="481" y="228"/>
                      <a:pt x="481" y="228"/>
                      <a:pt x="481" y="228"/>
                    </a:cubicBezTo>
                    <a:cubicBezTo>
                      <a:pt x="482" y="228"/>
                      <a:pt x="482" y="228"/>
                      <a:pt x="482" y="228"/>
                    </a:cubicBezTo>
                    <a:cubicBezTo>
                      <a:pt x="483" y="228"/>
                      <a:pt x="483" y="228"/>
                      <a:pt x="483" y="228"/>
                    </a:cubicBezTo>
                    <a:cubicBezTo>
                      <a:pt x="484" y="227"/>
                      <a:pt x="484" y="227"/>
                      <a:pt x="484" y="227"/>
                    </a:cubicBezTo>
                    <a:cubicBezTo>
                      <a:pt x="484" y="230"/>
                      <a:pt x="484" y="230"/>
                      <a:pt x="484" y="230"/>
                    </a:cubicBezTo>
                    <a:cubicBezTo>
                      <a:pt x="485" y="231"/>
                      <a:pt x="485" y="231"/>
                      <a:pt x="485" y="231"/>
                    </a:cubicBezTo>
                    <a:cubicBezTo>
                      <a:pt x="485" y="232"/>
                      <a:pt x="485" y="232"/>
                      <a:pt x="485" y="232"/>
                    </a:cubicBezTo>
                    <a:cubicBezTo>
                      <a:pt x="485" y="233"/>
                      <a:pt x="485" y="233"/>
                      <a:pt x="485" y="233"/>
                    </a:cubicBezTo>
                    <a:cubicBezTo>
                      <a:pt x="486" y="234"/>
                      <a:pt x="486" y="234"/>
                      <a:pt x="486" y="234"/>
                    </a:cubicBezTo>
                    <a:cubicBezTo>
                      <a:pt x="487" y="234"/>
                      <a:pt x="487" y="234"/>
                      <a:pt x="487" y="234"/>
                    </a:cubicBezTo>
                    <a:cubicBezTo>
                      <a:pt x="487" y="234"/>
                      <a:pt x="487" y="234"/>
                      <a:pt x="487" y="234"/>
                    </a:cubicBezTo>
                    <a:cubicBezTo>
                      <a:pt x="488" y="233"/>
                      <a:pt x="488" y="233"/>
                      <a:pt x="488" y="233"/>
                    </a:cubicBezTo>
                    <a:cubicBezTo>
                      <a:pt x="488" y="232"/>
                      <a:pt x="488" y="232"/>
                      <a:pt x="488" y="232"/>
                    </a:cubicBezTo>
                    <a:cubicBezTo>
                      <a:pt x="489" y="232"/>
                      <a:pt x="489" y="232"/>
                      <a:pt x="489" y="232"/>
                    </a:cubicBezTo>
                    <a:cubicBezTo>
                      <a:pt x="489" y="233"/>
                      <a:pt x="489" y="233"/>
                      <a:pt x="489" y="233"/>
                    </a:cubicBezTo>
                    <a:cubicBezTo>
                      <a:pt x="490" y="232"/>
                      <a:pt x="490" y="232"/>
                      <a:pt x="490" y="232"/>
                    </a:cubicBezTo>
                    <a:cubicBezTo>
                      <a:pt x="491" y="232"/>
                      <a:pt x="491" y="232"/>
                      <a:pt x="491" y="232"/>
                    </a:cubicBezTo>
                    <a:cubicBezTo>
                      <a:pt x="490" y="233"/>
                      <a:pt x="490" y="233"/>
                      <a:pt x="490" y="233"/>
                    </a:cubicBezTo>
                    <a:cubicBezTo>
                      <a:pt x="490" y="233"/>
                      <a:pt x="490" y="233"/>
                      <a:pt x="490" y="233"/>
                    </a:cubicBezTo>
                    <a:cubicBezTo>
                      <a:pt x="490" y="235"/>
                      <a:pt x="490" y="235"/>
                      <a:pt x="490" y="235"/>
                    </a:cubicBezTo>
                    <a:cubicBezTo>
                      <a:pt x="489" y="235"/>
                      <a:pt x="489" y="235"/>
                      <a:pt x="489" y="235"/>
                    </a:cubicBezTo>
                    <a:cubicBezTo>
                      <a:pt x="489" y="235"/>
                      <a:pt x="489" y="235"/>
                      <a:pt x="489" y="235"/>
                    </a:cubicBezTo>
                    <a:cubicBezTo>
                      <a:pt x="489" y="236"/>
                      <a:pt x="489" y="236"/>
                      <a:pt x="489" y="236"/>
                    </a:cubicBezTo>
                    <a:cubicBezTo>
                      <a:pt x="491" y="235"/>
                      <a:pt x="491" y="235"/>
                      <a:pt x="491" y="235"/>
                    </a:cubicBezTo>
                    <a:cubicBezTo>
                      <a:pt x="492" y="235"/>
                      <a:pt x="492" y="235"/>
                      <a:pt x="492" y="235"/>
                    </a:cubicBezTo>
                    <a:cubicBezTo>
                      <a:pt x="493" y="233"/>
                      <a:pt x="493" y="233"/>
                      <a:pt x="493" y="233"/>
                    </a:cubicBezTo>
                    <a:cubicBezTo>
                      <a:pt x="492" y="233"/>
                      <a:pt x="492" y="233"/>
                      <a:pt x="492" y="233"/>
                    </a:cubicBezTo>
                    <a:cubicBezTo>
                      <a:pt x="493" y="232"/>
                      <a:pt x="493" y="232"/>
                      <a:pt x="493" y="232"/>
                    </a:cubicBezTo>
                    <a:cubicBezTo>
                      <a:pt x="493" y="233"/>
                      <a:pt x="493" y="233"/>
                      <a:pt x="493" y="233"/>
                    </a:cubicBezTo>
                    <a:cubicBezTo>
                      <a:pt x="493" y="234"/>
                      <a:pt x="493" y="234"/>
                      <a:pt x="493" y="234"/>
                    </a:cubicBezTo>
                    <a:cubicBezTo>
                      <a:pt x="493" y="235"/>
                      <a:pt x="493" y="235"/>
                      <a:pt x="493" y="235"/>
                    </a:cubicBezTo>
                    <a:cubicBezTo>
                      <a:pt x="494" y="235"/>
                      <a:pt x="494" y="235"/>
                      <a:pt x="494" y="235"/>
                    </a:cubicBezTo>
                    <a:cubicBezTo>
                      <a:pt x="494" y="234"/>
                      <a:pt x="494" y="234"/>
                      <a:pt x="494" y="234"/>
                    </a:cubicBezTo>
                    <a:cubicBezTo>
                      <a:pt x="494" y="232"/>
                      <a:pt x="494" y="232"/>
                      <a:pt x="494" y="232"/>
                    </a:cubicBezTo>
                    <a:cubicBezTo>
                      <a:pt x="494" y="232"/>
                      <a:pt x="494" y="232"/>
                      <a:pt x="494" y="232"/>
                    </a:cubicBezTo>
                    <a:cubicBezTo>
                      <a:pt x="493" y="231"/>
                      <a:pt x="493" y="231"/>
                      <a:pt x="493" y="231"/>
                    </a:cubicBezTo>
                    <a:cubicBezTo>
                      <a:pt x="493" y="229"/>
                      <a:pt x="493" y="229"/>
                      <a:pt x="493" y="229"/>
                    </a:cubicBezTo>
                    <a:cubicBezTo>
                      <a:pt x="494" y="229"/>
                      <a:pt x="494" y="229"/>
                      <a:pt x="494" y="229"/>
                    </a:cubicBezTo>
                    <a:cubicBezTo>
                      <a:pt x="495" y="230"/>
                      <a:pt x="495" y="230"/>
                      <a:pt x="495" y="230"/>
                    </a:cubicBezTo>
                    <a:cubicBezTo>
                      <a:pt x="495" y="230"/>
                      <a:pt x="495" y="230"/>
                      <a:pt x="495" y="230"/>
                    </a:cubicBezTo>
                    <a:cubicBezTo>
                      <a:pt x="495" y="231"/>
                      <a:pt x="495" y="231"/>
                      <a:pt x="495" y="231"/>
                    </a:cubicBezTo>
                    <a:cubicBezTo>
                      <a:pt x="495" y="231"/>
                      <a:pt x="495" y="231"/>
                      <a:pt x="495" y="231"/>
                    </a:cubicBezTo>
                    <a:cubicBezTo>
                      <a:pt x="496" y="230"/>
                      <a:pt x="496" y="230"/>
                      <a:pt x="496" y="230"/>
                    </a:cubicBezTo>
                    <a:cubicBezTo>
                      <a:pt x="497" y="230"/>
                      <a:pt x="497" y="230"/>
                      <a:pt x="497" y="230"/>
                    </a:cubicBezTo>
                    <a:cubicBezTo>
                      <a:pt x="498" y="229"/>
                      <a:pt x="498" y="229"/>
                      <a:pt x="498" y="229"/>
                    </a:cubicBezTo>
                    <a:cubicBezTo>
                      <a:pt x="499" y="230"/>
                      <a:pt x="499" y="230"/>
                      <a:pt x="499" y="230"/>
                    </a:cubicBezTo>
                    <a:cubicBezTo>
                      <a:pt x="500" y="230"/>
                      <a:pt x="500" y="230"/>
                      <a:pt x="500" y="230"/>
                    </a:cubicBezTo>
                    <a:cubicBezTo>
                      <a:pt x="501" y="231"/>
                      <a:pt x="501" y="231"/>
                      <a:pt x="501" y="231"/>
                    </a:cubicBezTo>
                    <a:cubicBezTo>
                      <a:pt x="501" y="232"/>
                      <a:pt x="501" y="232"/>
                      <a:pt x="501" y="232"/>
                    </a:cubicBezTo>
                    <a:cubicBezTo>
                      <a:pt x="502" y="232"/>
                      <a:pt x="502" y="232"/>
                      <a:pt x="502" y="232"/>
                    </a:cubicBezTo>
                    <a:cubicBezTo>
                      <a:pt x="503" y="232"/>
                      <a:pt x="503" y="232"/>
                      <a:pt x="503" y="232"/>
                    </a:cubicBezTo>
                    <a:cubicBezTo>
                      <a:pt x="504" y="233"/>
                      <a:pt x="504" y="233"/>
                      <a:pt x="504" y="233"/>
                    </a:cubicBezTo>
                    <a:cubicBezTo>
                      <a:pt x="506" y="233"/>
                      <a:pt x="506" y="233"/>
                      <a:pt x="506" y="233"/>
                    </a:cubicBezTo>
                    <a:cubicBezTo>
                      <a:pt x="506" y="234"/>
                      <a:pt x="506" y="234"/>
                      <a:pt x="506" y="234"/>
                    </a:cubicBezTo>
                    <a:cubicBezTo>
                      <a:pt x="507" y="234"/>
                      <a:pt x="507" y="234"/>
                      <a:pt x="507" y="234"/>
                    </a:cubicBezTo>
                    <a:cubicBezTo>
                      <a:pt x="507" y="235"/>
                      <a:pt x="507" y="235"/>
                      <a:pt x="507" y="235"/>
                    </a:cubicBezTo>
                    <a:cubicBezTo>
                      <a:pt x="508" y="235"/>
                      <a:pt x="508" y="235"/>
                      <a:pt x="508" y="235"/>
                    </a:cubicBezTo>
                    <a:cubicBezTo>
                      <a:pt x="509" y="236"/>
                      <a:pt x="509" y="236"/>
                      <a:pt x="509" y="236"/>
                    </a:cubicBezTo>
                    <a:cubicBezTo>
                      <a:pt x="508" y="237"/>
                      <a:pt x="508" y="237"/>
                      <a:pt x="508" y="237"/>
                    </a:cubicBezTo>
                    <a:cubicBezTo>
                      <a:pt x="508" y="238"/>
                      <a:pt x="508" y="238"/>
                      <a:pt x="508" y="238"/>
                    </a:cubicBezTo>
                    <a:cubicBezTo>
                      <a:pt x="507" y="238"/>
                      <a:pt x="507" y="238"/>
                      <a:pt x="507" y="238"/>
                    </a:cubicBezTo>
                    <a:cubicBezTo>
                      <a:pt x="508" y="239"/>
                      <a:pt x="508" y="239"/>
                      <a:pt x="508" y="239"/>
                    </a:cubicBezTo>
                    <a:cubicBezTo>
                      <a:pt x="509" y="239"/>
                      <a:pt x="509" y="239"/>
                      <a:pt x="509" y="239"/>
                    </a:cubicBezTo>
                    <a:cubicBezTo>
                      <a:pt x="510" y="240"/>
                      <a:pt x="510" y="240"/>
                      <a:pt x="510" y="240"/>
                    </a:cubicBezTo>
                    <a:cubicBezTo>
                      <a:pt x="510" y="241"/>
                      <a:pt x="510" y="241"/>
                      <a:pt x="510" y="241"/>
                    </a:cubicBezTo>
                    <a:cubicBezTo>
                      <a:pt x="510" y="242"/>
                      <a:pt x="510" y="242"/>
                      <a:pt x="510" y="242"/>
                    </a:cubicBezTo>
                    <a:cubicBezTo>
                      <a:pt x="510" y="243"/>
                      <a:pt x="510" y="243"/>
                      <a:pt x="510" y="243"/>
                    </a:cubicBezTo>
                    <a:cubicBezTo>
                      <a:pt x="511" y="243"/>
                      <a:pt x="511" y="243"/>
                      <a:pt x="511" y="243"/>
                    </a:cubicBezTo>
                    <a:cubicBezTo>
                      <a:pt x="512" y="244"/>
                      <a:pt x="512" y="244"/>
                      <a:pt x="512" y="244"/>
                    </a:cubicBezTo>
                    <a:cubicBezTo>
                      <a:pt x="512" y="243"/>
                      <a:pt x="512" y="243"/>
                      <a:pt x="512" y="243"/>
                    </a:cubicBezTo>
                    <a:cubicBezTo>
                      <a:pt x="512" y="244"/>
                      <a:pt x="512" y="244"/>
                      <a:pt x="512" y="244"/>
                    </a:cubicBezTo>
                    <a:cubicBezTo>
                      <a:pt x="512" y="244"/>
                      <a:pt x="512" y="244"/>
                      <a:pt x="512" y="244"/>
                    </a:cubicBezTo>
                    <a:cubicBezTo>
                      <a:pt x="512" y="245"/>
                      <a:pt x="512" y="245"/>
                      <a:pt x="512" y="245"/>
                    </a:cubicBezTo>
                    <a:cubicBezTo>
                      <a:pt x="513" y="246"/>
                      <a:pt x="513" y="246"/>
                      <a:pt x="513" y="246"/>
                    </a:cubicBezTo>
                    <a:cubicBezTo>
                      <a:pt x="512" y="246"/>
                      <a:pt x="512" y="246"/>
                      <a:pt x="512" y="246"/>
                    </a:cubicBezTo>
                    <a:cubicBezTo>
                      <a:pt x="512" y="247"/>
                      <a:pt x="512" y="247"/>
                      <a:pt x="512" y="247"/>
                    </a:cubicBezTo>
                    <a:cubicBezTo>
                      <a:pt x="513" y="248"/>
                      <a:pt x="513" y="248"/>
                      <a:pt x="513" y="248"/>
                    </a:cubicBezTo>
                    <a:cubicBezTo>
                      <a:pt x="512" y="249"/>
                      <a:pt x="512" y="249"/>
                      <a:pt x="512" y="249"/>
                    </a:cubicBezTo>
                    <a:cubicBezTo>
                      <a:pt x="513" y="249"/>
                      <a:pt x="513" y="249"/>
                      <a:pt x="513" y="249"/>
                    </a:cubicBezTo>
                    <a:cubicBezTo>
                      <a:pt x="512" y="250"/>
                      <a:pt x="512" y="250"/>
                      <a:pt x="512" y="250"/>
                    </a:cubicBezTo>
                    <a:cubicBezTo>
                      <a:pt x="512" y="250"/>
                      <a:pt x="512" y="250"/>
                      <a:pt x="512" y="250"/>
                    </a:cubicBezTo>
                    <a:cubicBezTo>
                      <a:pt x="513" y="250"/>
                      <a:pt x="513" y="250"/>
                      <a:pt x="513" y="250"/>
                    </a:cubicBezTo>
                    <a:cubicBezTo>
                      <a:pt x="512" y="251"/>
                      <a:pt x="512" y="251"/>
                      <a:pt x="512" y="251"/>
                    </a:cubicBezTo>
                    <a:cubicBezTo>
                      <a:pt x="513" y="253"/>
                      <a:pt x="513" y="253"/>
                      <a:pt x="513" y="253"/>
                    </a:cubicBezTo>
                    <a:cubicBezTo>
                      <a:pt x="513" y="254"/>
                      <a:pt x="513" y="254"/>
                      <a:pt x="513" y="254"/>
                    </a:cubicBezTo>
                    <a:cubicBezTo>
                      <a:pt x="513" y="255"/>
                      <a:pt x="513" y="255"/>
                      <a:pt x="513" y="255"/>
                    </a:cubicBezTo>
                    <a:cubicBezTo>
                      <a:pt x="513" y="256"/>
                      <a:pt x="513" y="256"/>
                      <a:pt x="513" y="256"/>
                    </a:cubicBezTo>
                    <a:cubicBezTo>
                      <a:pt x="513" y="257"/>
                      <a:pt x="513" y="257"/>
                      <a:pt x="513" y="257"/>
                    </a:cubicBezTo>
                    <a:cubicBezTo>
                      <a:pt x="514" y="259"/>
                      <a:pt x="514" y="259"/>
                      <a:pt x="514" y="259"/>
                    </a:cubicBezTo>
                    <a:cubicBezTo>
                      <a:pt x="515" y="259"/>
                      <a:pt x="515" y="259"/>
                      <a:pt x="515" y="259"/>
                    </a:cubicBezTo>
                    <a:cubicBezTo>
                      <a:pt x="516" y="259"/>
                      <a:pt x="516" y="259"/>
                      <a:pt x="516" y="259"/>
                    </a:cubicBezTo>
                    <a:cubicBezTo>
                      <a:pt x="516" y="259"/>
                      <a:pt x="516" y="259"/>
                      <a:pt x="516" y="259"/>
                    </a:cubicBezTo>
                    <a:cubicBezTo>
                      <a:pt x="515" y="260"/>
                      <a:pt x="515" y="260"/>
                      <a:pt x="515" y="260"/>
                    </a:cubicBezTo>
                    <a:cubicBezTo>
                      <a:pt x="514" y="261"/>
                      <a:pt x="514" y="261"/>
                      <a:pt x="514" y="261"/>
                    </a:cubicBezTo>
                    <a:cubicBezTo>
                      <a:pt x="515" y="262"/>
                      <a:pt x="515" y="262"/>
                      <a:pt x="515" y="262"/>
                    </a:cubicBezTo>
                    <a:cubicBezTo>
                      <a:pt x="515" y="262"/>
                      <a:pt x="515" y="262"/>
                      <a:pt x="515" y="262"/>
                    </a:cubicBezTo>
                    <a:cubicBezTo>
                      <a:pt x="517" y="263"/>
                      <a:pt x="517" y="263"/>
                      <a:pt x="517" y="263"/>
                    </a:cubicBezTo>
                    <a:cubicBezTo>
                      <a:pt x="517" y="265"/>
                      <a:pt x="517" y="265"/>
                      <a:pt x="517" y="265"/>
                    </a:cubicBezTo>
                    <a:cubicBezTo>
                      <a:pt x="517" y="265"/>
                      <a:pt x="517" y="265"/>
                      <a:pt x="517" y="265"/>
                    </a:cubicBezTo>
                    <a:cubicBezTo>
                      <a:pt x="517" y="266"/>
                      <a:pt x="517" y="266"/>
                      <a:pt x="517" y="266"/>
                    </a:cubicBezTo>
                    <a:cubicBezTo>
                      <a:pt x="517" y="268"/>
                      <a:pt x="517" y="268"/>
                      <a:pt x="517" y="268"/>
                    </a:cubicBezTo>
                    <a:cubicBezTo>
                      <a:pt x="518" y="268"/>
                      <a:pt x="518" y="268"/>
                      <a:pt x="518" y="268"/>
                    </a:cubicBezTo>
                    <a:cubicBezTo>
                      <a:pt x="518" y="269"/>
                      <a:pt x="518" y="269"/>
                      <a:pt x="518" y="269"/>
                    </a:cubicBezTo>
                    <a:cubicBezTo>
                      <a:pt x="518" y="269"/>
                      <a:pt x="518" y="269"/>
                      <a:pt x="518" y="269"/>
                    </a:cubicBezTo>
                    <a:cubicBezTo>
                      <a:pt x="518" y="270"/>
                      <a:pt x="518" y="270"/>
                      <a:pt x="518" y="270"/>
                    </a:cubicBezTo>
                    <a:cubicBezTo>
                      <a:pt x="518" y="271"/>
                      <a:pt x="518" y="271"/>
                      <a:pt x="518" y="271"/>
                    </a:cubicBezTo>
                    <a:cubicBezTo>
                      <a:pt x="518" y="272"/>
                      <a:pt x="518" y="272"/>
                      <a:pt x="518" y="272"/>
                    </a:cubicBezTo>
                    <a:cubicBezTo>
                      <a:pt x="517" y="274"/>
                      <a:pt x="517" y="274"/>
                      <a:pt x="517" y="274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6" y="276"/>
                      <a:pt x="516" y="276"/>
                      <a:pt x="516" y="276"/>
                    </a:cubicBezTo>
                    <a:cubicBezTo>
                      <a:pt x="516" y="278"/>
                      <a:pt x="516" y="278"/>
                      <a:pt x="516" y="278"/>
                    </a:cubicBezTo>
                    <a:cubicBezTo>
                      <a:pt x="516" y="278"/>
                      <a:pt x="516" y="278"/>
                      <a:pt x="516" y="278"/>
                    </a:cubicBezTo>
                    <a:cubicBezTo>
                      <a:pt x="516" y="279"/>
                      <a:pt x="516" y="279"/>
                      <a:pt x="516" y="279"/>
                    </a:cubicBezTo>
                    <a:cubicBezTo>
                      <a:pt x="515" y="280"/>
                      <a:pt x="515" y="280"/>
                      <a:pt x="515" y="280"/>
                    </a:cubicBezTo>
                    <a:cubicBezTo>
                      <a:pt x="516" y="281"/>
                      <a:pt x="516" y="281"/>
                      <a:pt x="516" y="281"/>
                    </a:cubicBezTo>
                    <a:cubicBezTo>
                      <a:pt x="515" y="282"/>
                      <a:pt x="515" y="282"/>
                      <a:pt x="515" y="282"/>
                    </a:cubicBezTo>
                    <a:cubicBezTo>
                      <a:pt x="515" y="282"/>
                      <a:pt x="515" y="282"/>
                      <a:pt x="515" y="282"/>
                    </a:cubicBezTo>
                    <a:cubicBezTo>
                      <a:pt x="515" y="283"/>
                      <a:pt x="515" y="283"/>
                      <a:pt x="515" y="283"/>
                    </a:cubicBezTo>
                    <a:cubicBezTo>
                      <a:pt x="514" y="284"/>
                      <a:pt x="514" y="284"/>
                      <a:pt x="514" y="284"/>
                    </a:cubicBezTo>
                    <a:cubicBezTo>
                      <a:pt x="515" y="286"/>
                      <a:pt x="515" y="286"/>
                      <a:pt x="515" y="286"/>
                    </a:cubicBezTo>
                    <a:cubicBezTo>
                      <a:pt x="514" y="287"/>
                      <a:pt x="514" y="287"/>
                      <a:pt x="514" y="287"/>
                    </a:cubicBezTo>
                    <a:cubicBezTo>
                      <a:pt x="514" y="288"/>
                      <a:pt x="514" y="288"/>
                      <a:pt x="514" y="288"/>
                    </a:cubicBezTo>
                    <a:cubicBezTo>
                      <a:pt x="515" y="288"/>
                      <a:pt x="515" y="288"/>
                      <a:pt x="515" y="288"/>
                    </a:cubicBezTo>
                    <a:cubicBezTo>
                      <a:pt x="515" y="289"/>
                      <a:pt x="515" y="289"/>
                      <a:pt x="515" y="289"/>
                    </a:cubicBezTo>
                    <a:cubicBezTo>
                      <a:pt x="514" y="290"/>
                      <a:pt x="514" y="290"/>
                      <a:pt x="514" y="290"/>
                    </a:cubicBezTo>
                    <a:cubicBezTo>
                      <a:pt x="513" y="291"/>
                      <a:pt x="513" y="291"/>
                      <a:pt x="513" y="291"/>
                    </a:cubicBezTo>
                    <a:cubicBezTo>
                      <a:pt x="512" y="292"/>
                      <a:pt x="512" y="292"/>
                      <a:pt x="512" y="292"/>
                    </a:cubicBezTo>
                    <a:cubicBezTo>
                      <a:pt x="512" y="293"/>
                      <a:pt x="512" y="293"/>
                      <a:pt x="512" y="293"/>
                    </a:cubicBezTo>
                    <a:cubicBezTo>
                      <a:pt x="511" y="294"/>
                      <a:pt x="511" y="294"/>
                      <a:pt x="511" y="294"/>
                    </a:cubicBezTo>
                    <a:cubicBezTo>
                      <a:pt x="510" y="298"/>
                      <a:pt x="510" y="298"/>
                      <a:pt x="510" y="298"/>
                    </a:cubicBezTo>
                    <a:cubicBezTo>
                      <a:pt x="510" y="298"/>
                      <a:pt x="510" y="298"/>
                      <a:pt x="510" y="298"/>
                    </a:cubicBezTo>
                    <a:cubicBezTo>
                      <a:pt x="510" y="299"/>
                      <a:pt x="510" y="299"/>
                      <a:pt x="510" y="299"/>
                    </a:cubicBezTo>
                    <a:cubicBezTo>
                      <a:pt x="510" y="299"/>
                      <a:pt x="510" y="299"/>
                      <a:pt x="510" y="299"/>
                    </a:cubicBezTo>
                    <a:cubicBezTo>
                      <a:pt x="510" y="300"/>
                      <a:pt x="510" y="300"/>
                      <a:pt x="510" y="300"/>
                    </a:cubicBezTo>
                    <a:cubicBezTo>
                      <a:pt x="509" y="301"/>
                      <a:pt x="509" y="301"/>
                      <a:pt x="509" y="301"/>
                    </a:cubicBezTo>
                    <a:cubicBezTo>
                      <a:pt x="509" y="301"/>
                      <a:pt x="509" y="301"/>
                      <a:pt x="509" y="301"/>
                    </a:cubicBezTo>
                    <a:cubicBezTo>
                      <a:pt x="508" y="302"/>
                      <a:pt x="508" y="302"/>
                      <a:pt x="508" y="302"/>
                    </a:cubicBezTo>
                    <a:cubicBezTo>
                      <a:pt x="508" y="303"/>
                      <a:pt x="508" y="303"/>
                      <a:pt x="508" y="303"/>
                    </a:cubicBezTo>
                    <a:cubicBezTo>
                      <a:pt x="507" y="303"/>
                      <a:pt x="507" y="303"/>
                      <a:pt x="507" y="303"/>
                    </a:cubicBezTo>
                    <a:cubicBezTo>
                      <a:pt x="508" y="304"/>
                      <a:pt x="508" y="304"/>
                      <a:pt x="508" y="304"/>
                    </a:cubicBezTo>
                    <a:cubicBezTo>
                      <a:pt x="507" y="306"/>
                      <a:pt x="507" y="306"/>
                      <a:pt x="507" y="306"/>
                    </a:cubicBezTo>
                    <a:cubicBezTo>
                      <a:pt x="507" y="305"/>
                      <a:pt x="507" y="305"/>
                      <a:pt x="507" y="305"/>
                    </a:cubicBezTo>
                    <a:cubicBezTo>
                      <a:pt x="506" y="305"/>
                      <a:pt x="506" y="305"/>
                      <a:pt x="506" y="305"/>
                    </a:cubicBezTo>
                    <a:cubicBezTo>
                      <a:pt x="506" y="306"/>
                      <a:pt x="506" y="306"/>
                      <a:pt x="506" y="306"/>
                    </a:cubicBezTo>
                    <a:cubicBezTo>
                      <a:pt x="506" y="307"/>
                      <a:pt x="506" y="307"/>
                      <a:pt x="506" y="307"/>
                    </a:cubicBezTo>
                    <a:cubicBezTo>
                      <a:pt x="505" y="308"/>
                      <a:pt x="505" y="308"/>
                      <a:pt x="505" y="308"/>
                    </a:cubicBezTo>
                    <a:cubicBezTo>
                      <a:pt x="505" y="308"/>
                      <a:pt x="505" y="308"/>
                      <a:pt x="505" y="308"/>
                    </a:cubicBezTo>
                    <a:cubicBezTo>
                      <a:pt x="504" y="310"/>
                      <a:pt x="504" y="310"/>
                      <a:pt x="504" y="310"/>
                    </a:cubicBezTo>
                    <a:cubicBezTo>
                      <a:pt x="503" y="311"/>
                      <a:pt x="503" y="311"/>
                      <a:pt x="503" y="311"/>
                    </a:cubicBezTo>
                    <a:cubicBezTo>
                      <a:pt x="502" y="311"/>
                      <a:pt x="502" y="311"/>
                      <a:pt x="502" y="311"/>
                    </a:cubicBezTo>
                    <a:cubicBezTo>
                      <a:pt x="502" y="311"/>
                      <a:pt x="502" y="311"/>
                      <a:pt x="502" y="311"/>
                    </a:cubicBezTo>
                    <a:cubicBezTo>
                      <a:pt x="501" y="312"/>
                      <a:pt x="501" y="312"/>
                      <a:pt x="501" y="312"/>
                    </a:cubicBezTo>
                    <a:cubicBezTo>
                      <a:pt x="500" y="313"/>
                      <a:pt x="500" y="313"/>
                      <a:pt x="500" y="313"/>
                    </a:cubicBezTo>
                    <a:cubicBezTo>
                      <a:pt x="499" y="312"/>
                      <a:pt x="499" y="312"/>
                      <a:pt x="499" y="312"/>
                    </a:cubicBezTo>
                    <a:cubicBezTo>
                      <a:pt x="499" y="313"/>
                      <a:pt x="499" y="313"/>
                      <a:pt x="499" y="313"/>
                    </a:cubicBezTo>
                    <a:cubicBezTo>
                      <a:pt x="497" y="312"/>
                      <a:pt x="497" y="312"/>
                      <a:pt x="497" y="312"/>
                    </a:cubicBezTo>
                    <a:cubicBezTo>
                      <a:pt x="496" y="311"/>
                      <a:pt x="496" y="311"/>
                      <a:pt x="496" y="311"/>
                    </a:cubicBezTo>
                    <a:cubicBezTo>
                      <a:pt x="496" y="310"/>
                      <a:pt x="496" y="310"/>
                      <a:pt x="496" y="310"/>
                    </a:cubicBezTo>
                    <a:cubicBezTo>
                      <a:pt x="495" y="309"/>
                      <a:pt x="495" y="309"/>
                      <a:pt x="495" y="309"/>
                    </a:cubicBezTo>
                    <a:cubicBezTo>
                      <a:pt x="494" y="310"/>
                      <a:pt x="494" y="310"/>
                      <a:pt x="494" y="310"/>
                    </a:cubicBezTo>
                    <a:cubicBezTo>
                      <a:pt x="493" y="309"/>
                      <a:pt x="493" y="309"/>
                      <a:pt x="493" y="309"/>
                    </a:cubicBezTo>
                    <a:cubicBezTo>
                      <a:pt x="493" y="310"/>
                      <a:pt x="493" y="310"/>
                      <a:pt x="493" y="310"/>
                    </a:cubicBezTo>
                    <a:cubicBezTo>
                      <a:pt x="493" y="311"/>
                      <a:pt x="493" y="311"/>
                      <a:pt x="493" y="311"/>
                    </a:cubicBezTo>
                    <a:cubicBezTo>
                      <a:pt x="492" y="311"/>
                      <a:pt x="492" y="311"/>
                      <a:pt x="492" y="311"/>
                    </a:cubicBezTo>
                    <a:cubicBezTo>
                      <a:pt x="492" y="313"/>
                      <a:pt x="492" y="313"/>
                      <a:pt x="492" y="313"/>
                    </a:cubicBezTo>
                    <a:cubicBezTo>
                      <a:pt x="491" y="313"/>
                      <a:pt x="491" y="313"/>
                      <a:pt x="491" y="313"/>
                    </a:cubicBezTo>
                    <a:cubicBezTo>
                      <a:pt x="491" y="315"/>
                      <a:pt x="491" y="315"/>
                      <a:pt x="491" y="315"/>
                    </a:cubicBezTo>
                    <a:cubicBezTo>
                      <a:pt x="490" y="314"/>
                      <a:pt x="490" y="314"/>
                      <a:pt x="490" y="314"/>
                    </a:cubicBezTo>
                    <a:cubicBezTo>
                      <a:pt x="489" y="314"/>
                      <a:pt x="489" y="314"/>
                      <a:pt x="489" y="314"/>
                    </a:cubicBezTo>
                    <a:cubicBezTo>
                      <a:pt x="489" y="316"/>
                      <a:pt x="489" y="316"/>
                      <a:pt x="489" y="316"/>
                    </a:cubicBezTo>
                    <a:cubicBezTo>
                      <a:pt x="488" y="316"/>
                      <a:pt x="488" y="316"/>
                      <a:pt x="488" y="316"/>
                    </a:cubicBezTo>
                    <a:close/>
                    <a:moveTo>
                      <a:pt x="158" y="319"/>
                    </a:moveTo>
                    <a:cubicBezTo>
                      <a:pt x="157" y="318"/>
                      <a:pt x="157" y="318"/>
                      <a:pt x="157" y="318"/>
                    </a:cubicBezTo>
                    <a:cubicBezTo>
                      <a:pt x="152" y="319"/>
                      <a:pt x="152" y="319"/>
                      <a:pt x="152" y="319"/>
                    </a:cubicBezTo>
                    <a:cubicBezTo>
                      <a:pt x="158" y="319"/>
                      <a:pt x="158" y="319"/>
                      <a:pt x="158" y="319"/>
                    </a:cubicBezTo>
                    <a:close/>
                    <a:moveTo>
                      <a:pt x="559" y="300"/>
                    </a:moveTo>
                    <a:cubicBezTo>
                      <a:pt x="559" y="301"/>
                      <a:pt x="559" y="301"/>
                      <a:pt x="559" y="301"/>
                    </a:cubicBezTo>
                    <a:cubicBezTo>
                      <a:pt x="560" y="300"/>
                      <a:pt x="560" y="300"/>
                      <a:pt x="560" y="300"/>
                    </a:cubicBezTo>
                    <a:cubicBezTo>
                      <a:pt x="560" y="299"/>
                      <a:pt x="560" y="299"/>
                      <a:pt x="560" y="299"/>
                    </a:cubicBezTo>
                    <a:cubicBezTo>
                      <a:pt x="559" y="300"/>
                      <a:pt x="559" y="300"/>
                      <a:pt x="559" y="300"/>
                    </a:cubicBezTo>
                    <a:cubicBezTo>
                      <a:pt x="559" y="300"/>
                      <a:pt x="559" y="300"/>
                      <a:pt x="559" y="300"/>
                    </a:cubicBezTo>
                    <a:close/>
                    <a:moveTo>
                      <a:pt x="31" y="45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lose/>
                    <a:moveTo>
                      <a:pt x="39" y="32"/>
                    </a:move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lose/>
                    <a:moveTo>
                      <a:pt x="37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9"/>
                      <a:pt x="37" y="49"/>
                      <a:pt x="37" y="49"/>
                    </a:cubicBezTo>
                    <a:close/>
                    <a:moveTo>
                      <a:pt x="43" y="47"/>
                    </a:move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lose/>
                    <a:moveTo>
                      <a:pt x="44" y="50"/>
                    </a:moveTo>
                    <a:cubicBezTo>
                      <a:pt x="45" y="50"/>
                      <a:pt x="45" y="50"/>
                      <a:pt x="45" y="50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50"/>
                      <a:pt x="44" y="50"/>
                      <a:pt x="44" y="50"/>
                    </a:cubicBezTo>
                    <a:close/>
                    <a:moveTo>
                      <a:pt x="57" y="19"/>
                    </a:moveTo>
                    <a:cubicBezTo>
                      <a:pt x="58" y="18"/>
                      <a:pt x="58" y="18"/>
                      <a:pt x="58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7" y="19"/>
                      <a:pt x="57" y="19"/>
                    </a:cubicBezTo>
                    <a:close/>
                    <a:moveTo>
                      <a:pt x="58" y="21"/>
                    </a:move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1"/>
                      <a:pt x="58" y="21"/>
                      <a:pt x="58" y="21"/>
                    </a:cubicBezTo>
                    <a:close/>
                    <a:moveTo>
                      <a:pt x="58" y="23"/>
                    </a:move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3"/>
                      <a:pt x="58" y="23"/>
                      <a:pt x="58" y="23"/>
                    </a:cubicBezTo>
                    <a:close/>
                    <a:moveTo>
                      <a:pt x="60" y="24"/>
                    </a:moveTo>
                    <a:cubicBezTo>
                      <a:pt x="60" y="23"/>
                      <a:pt x="60" y="23"/>
                      <a:pt x="60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60" y="24"/>
                    </a:cubicBezTo>
                    <a:close/>
                    <a:moveTo>
                      <a:pt x="56" y="28"/>
                    </a:moveTo>
                    <a:cubicBezTo>
                      <a:pt x="57" y="27"/>
                      <a:pt x="57" y="27"/>
                      <a:pt x="57" y="27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6" y="28"/>
                      <a:pt x="56" y="28"/>
                    </a:cubicBezTo>
                    <a:close/>
                    <a:moveTo>
                      <a:pt x="59" y="28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8"/>
                      <a:pt x="59" y="28"/>
                      <a:pt x="59" y="28"/>
                    </a:cubicBezTo>
                    <a:close/>
                    <a:moveTo>
                      <a:pt x="62" y="30"/>
                    </a:move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2" y="30"/>
                      <a:pt x="62" y="30"/>
                      <a:pt x="62" y="30"/>
                    </a:cubicBezTo>
                    <a:close/>
                    <a:moveTo>
                      <a:pt x="61" y="32"/>
                    </a:move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lose/>
                    <a:moveTo>
                      <a:pt x="61" y="3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60" y="35"/>
                      <a:pt x="60" y="35"/>
                      <a:pt x="60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lose/>
                    <a:moveTo>
                      <a:pt x="54" y="36"/>
                    </a:moveTo>
                    <a:cubicBezTo>
                      <a:pt x="54" y="36"/>
                      <a:pt x="54" y="36"/>
                      <a:pt x="54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4" y="36"/>
                      <a:pt x="54" y="36"/>
                      <a:pt x="54" y="36"/>
                    </a:cubicBezTo>
                    <a:close/>
                    <a:moveTo>
                      <a:pt x="52" y="41"/>
                    </a:move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lose/>
                    <a:moveTo>
                      <a:pt x="53" y="40"/>
                    </a:move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40"/>
                      <a:pt x="53" y="40"/>
                      <a:pt x="53" y="40"/>
                    </a:cubicBezTo>
                    <a:close/>
                    <a:moveTo>
                      <a:pt x="55" y="40"/>
                    </a:moveTo>
                    <a:cubicBezTo>
                      <a:pt x="55" y="40"/>
                      <a:pt x="56" y="40"/>
                      <a:pt x="56" y="40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5" y="40"/>
                      <a:pt x="55" y="40"/>
                      <a:pt x="55" y="40"/>
                    </a:cubicBezTo>
                    <a:close/>
                    <a:moveTo>
                      <a:pt x="55" y="42"/>
                    </a:move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5" y="42"/>
                      <a:pt x="55" y="42"/>
                      <a:pt x="55" y="42"/>
                    </a:cubicBezTo>
                    <a:close/>
                    <a:moveTo>
                      <a:pt x="54" y="44"/>
                    </a:move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4" y="44"/>
                      <a:pt x="54" y="44"/>
                      <a:pt x="54" y="44"/>
                    </a:cubicBezTo>
                    <a:close/>
                    <a:moveTo>
                      <a:pt x="54" y="43"/>
                    </a:move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4" y="43"/>
                      <a:pt x="54" y="43"/>
                      <a:pt x="54" y="43"/>
                    </a:cubicBezTo>
                    <a:close/>
                    <a:moveTo>
                      <a:pt x="62" y="33"/>
                    </a:move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56" y="42"/>
                    </a:moveTo>
                    <a:cubicBezTo>
                      <a:pt x="56" y="43"/>
                      <a:pt x="56" y="43"/>
                      <a:pt x="56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6" y="42"/>
                      <a:pt x="56" y="42"/>
                      <a:pt x="56" y="42"/>
                    </a:cubicBezTo>
                    <a:close/>
                    <a:moveTo>
                      <a:pt x="57" y="41"/>
                    </a:move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1"/>
                      <a:pt x="57" y="41"/>
                      <a:pt x="57" y="41"/>
                    </a:cubicBezTo>
                    <a:close/>
                    <a:moveTo>
                      <a:pt x="58" y="40"/>
                    </a:moveTo>
                    <a:cubicBezTo>
                      <a:pt x="58" y="40"/>
                      <a:pt x="58" y="40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8" y="40"/>
                      <a:pt x="58" y="40"/>
                      <a:pt x="58" y="40"/>
                    </a:cubicBezTo>
                    <a:close/>
                    <a:moveTo>
                      <a:pt x="58" y="36"/>
                    </a:moveTo>
                    <a:cubicBezTo>
                      <a:pt x="58" y="37"/>
                      <a:pt x="58" y="37"/>
                      <a:pt x="58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60" y="35"/>
                      <a:pt x="60" y="35"/>
                      <a:pt x="60" y="35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8" y="36"/>
                      <a:pt x="58" y="36"/>
                      <a:pt x="58" y="36"/>
                    </a:cubicBezTo>
                    <a:close/>
                    <a:moveTo>
                      <a:pt x="62" y="36"/>
                    </a:move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2" y="36"/>
                      <a:pt x="62" y="36"/>
                      <a:pt x="62" y="36"/>
                    </a:cubicBezTo>
                    <a:close/>
                    <a:moveTo>
                      <a:pt x="64" y="44"/>
                    </a:move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4" y="44"/>
                      <a:pt x="64" y="44"/>
                      <a:pt x="64" y="44"/>
                    </a:cubicBezTo>
                    <a:close/>
                    <a:moveTo>
                      <a:pt x="66" y="44"/>
                    </a:moveTo>
                    <a:cubicBezTo>
                      <a:pt x="67" y="43"/>
                      <a:pt x="67" y="43"/>
                      <a:pt x="67" y="4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lose/>
                    <a:moveTo>
                      <a:pt x="70" y="44"/>
                    </a:moveTo>
                    <a:cubicBezTo>
                      <a:pt x="69" y="44"/>
                      <a:pt x="69" y="44"/>
                      <a:pt x="69" y="44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70" y="44"/>
                      <a:pt x="70" y="44"/>
                      <a:pt x="70" y="44"/>
                    </a:cubicBezTo>
                    <a:close/>
                    <a:moveTo>
                      <a:pt x="69" y="45"/>
                    </a:moveTo>
                    <a:cubicBezTo>
                      <a:pt x="69" y="46"/>
                      <a:pt x="69" y="46"/>
                      <a:pt x="69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9" y="45"/>
                      <a:pt x="69" y="45"/>
                    </a:cubicBezTo>
                    <a:close/>
                    <a:moveTo>
                      <a:pt x="69" y="18"/>
                    </a:move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69" y="18"/>
                      <a:pt x="69" y="18"/>
                      <a:pt x="69" y="18"/>
                    </a:cubicBezTo>
                    <a:close/>
                    <a:moveTo>
                      <a:pt x="71" y="30"/>
                    </a:move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1" y="30"/>
                      <a:pt x="71" y="30"/>
                      <a:pt x="71" y="30"/>
                    </a:cubicBezTo>
                    <a:close/>
                    <a:moveTo>
                      <a:pt x="74" y="28"/>
                    </a:move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28"/>
                      <a:pt x="74" y="28"/>
                      <a:pt x="74" y="28"/>
                    </a:cubicBezTo>
                    <a:close/>
                    <a:moveTo>
                      <a:pt x="78" y="30"/>
                    </a:move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8" y="30"/>
                      <a:pt x="78" y="30"/>
                      <a:pt x="78" y="30"/>
                    </a:cubicBezTo>
                    <a:close/>
                    <a:moveTo>
                      <a:pt x="488" y="54"/>
                    </a:moveTo>
                    <a:cubicBezTo>
                      <a:pt x="488" y="54"/>
                      <a:pt x="488" y="54"/>
                      <a:pt x="488" y="54"/>
                    </a:cubicBezTo>
                    <a:cubicBezTo>
                      <a:pt x="489" y="54"/>
                      <a:pt x="489" y="54"/>
                      <a:pt x="489" y="54"/>
                    </a:cubicBezTo>
                    <a:cubicBezTo>
                      <a:pt x="488" y="53"/>
                      <a:pt x="488" y="53"/>
                      <a:pt x="488" y="53"/>
                    </a:cubicBezTo>
                    <a:cubicBezTo>
                      <a:pt x="488" y="54"/>
                      <a:pt x="488" y="54"/>
                      <a:pt x="488" y="54"/>
                    </a:cubicBezTo>
                    <a:cubicBezTo>
                      <a:pt x="488" y="54"/>
                      <a:pt x="488" y="54"/>
                      <a:pt x="488" y="54"/>
                    </a:cubicBezTo>
                    <a:close/>
                    <a:moveTo>
                      <a:pt x="484" y="54"/>
                    </a:moveTo>
                    <a:cubicBezTo>
                      <a:pt x="485" y="54"/>
                      <a:pt x="485" y="54"/>
                      <a:pt x="485" y="54"/>
                    </a:cubicBezTo>
                    <a:cubicBezTo>
                      <a:pt x="485" y="53"/>
                      <a:pt x="485" y="53"/>
                      <a:pt x="485" y="53"/>
                    </a:cubicBezTo>
                    <a:cubicBezTo>
                      <a:pt x="484" y="53"/>
                      <a:pt x="484" y="53"/>
                      <a:pt x="484" y="53"/>
                    </a:cubicBezTo>
                    <a:cubicBezTo>
                      <a:pt x="484" y="53"/>
                      <a:pt x="484" y="53"/>
                      <a:pt x="484" y="53"/>
                    </a:cubicBezTo>
                    <a:cubicBezTo>
                      <a:pt x="484" y="54"/>
                      <a:pt x="484" y="54"/>
                      <a:pt x="484" y="54"/>
                    </a:cubicBezTo>
                    <a:close/>
                    <a:moveTo>
                      <a:pt x="481" y="55"/>
                    </a:moveTo>
                    <a:cubicBezTo>
                      <a:pt x="481" y="55"/>
                      <a:pt x="481" y="55"/>
                      <a:pt x="481" y="55"/>
                    </a:cubicBezTo>
                    <a:cubicBezTo>
                      <a:pt x="481" y="55"/>
                      <a:pt x="481" y="55"/>
                      <a:pt x="481" y="55"/>
                    </a:cubicBezTo>
                    <a:cubicBezTo>
                      <a:pt x="481" y="54"/>
                      <a:pt x="481" y="54"/>
                      <a:pt x="481" y="54"/>
                    </a:cubicBezTo>
                    <a:cubicBezTo>
                      <a:pt x="481" y="54"/>
                      <a:pt x="481" y="54"/>
                      <a:pt x="481" y="54"/>
                    </a:cubicBezTo>
                    <a:cubicBezTo>
                      <a:pt x="480" y="54"/>
                      <a:pt x="480" y="54"/>
                      <a:pt x="480" y="54"/>
                    </a:cubicBezTo>
                    <a:cubicBezTo>
                      <a:pt x="481" y="55"/>
                      <a:pt x="481" y="55"/>
                      <a:pt x="481" y="55"/>
                    </a:cubicBezTo>
                    <a:close/>
                    <a:moveTo>
                      <a:pt x="564" y="147"/>
                    </a:moveTo>
                    <a:cubicBezTo>
                      <a:pt x="563" y="147"/>
                      <a:pt x="563" y="147"/>
                      <a:pt x="563" y="147"/>
                    </a:cubicBezTo>
                    <a:cubicBezTo>
                      <a:pt x="564" y="148"/>
                      <a:pt x="564" y="148"/>
                      <a:pt x="564" y="148"/>
                    </a:cubicBezTo>
                    <a:cubicBezTo>
                      <a:pt x="564" y="147"/>
                      <a:pt x="564" y="147"/>
                      <a:pt x="564" y="147"/>
                    </a:cubicBezTo>
                    <a:cubicBezTo>
                      <a:pt x="564" y="147"/>
                      <a:pt x="564" y="147"/>
                      <a:pt x="564" y="147"/>
                    </a:cubicBezTo>
                    <a:cubicBezTo>
                      <a:pt x="564" y="146"/>
                      <a:pt x="564" y="146"/>
                      <a:pt x="564" y="146"/>
                    </a:cubicBezTo>
                    <a:cubicBezTo>
                      <a:pt x="564" y="147"/>
                      <a:pt x="564" y="147"/>
                      <a:pt x="564" y="147"/>
                    </a:cubicBezTo>
                    <a:close/>
                    <a:moveTo>
                      <a:pt x="562" y="145"/>
                    </a:moveTo>
                    <a:cubicBezTo>
                      <a:pt x="563" y="146"/>
                      <a:pt x="563" y="146"/>
                      <a:pt x="563" y="146"/>
                    </a:cubicBezTo>
                    <a:cubicBezTo>
                      <a:pt x="564" y="146"/>
                      <a:pt x="564" y="146"/>
                      <a:pt x="564" y="146"/>
                    </a:cubicBezTo>
                    <a:cubicBezTo>
                      <a:pt x="564" y="145"/>
                      <a:pt x="564" y="145"/>
                      <a:pt x="564" y="145"/>
                    </a:cubicBezTo>
                    <a:cubicBezTo>
                      <a:pt x="563" y="145"/>
                      <a:pt x="563" y="145"/>
                      <a:pt x="563" y="145"/>
                    </a:cubicBezTo>
                    <a:cubicBezTo>
                      <a:pt x="563" y="145"/>
                      <a:pt x="563" y="145"/>
                      <a:pt x="563" y="145"/>
                    </a:cubicBezTo>
                    <a:cubicBezTo>
                      <a:pt x="562" y="145"/>
                      <a:pt x="562" y="145"/>
                      <a:pt x="562" y="145"/>
                    </a:cubicBezTo>
                    <a:close/>
                    <a:moveTo>
                      <a:pt x="90" y="93"/>
                    </a:moveTo>
                    <a:cubicBezTo>
                      <a:pt x="90" y="92"/>
                      <a:pt x="90" y="92"/>
                      <a:pt x="90" y="92"/>
                    </a:cubicBezTo>
                    <a:cubicBezTo>
                      <a:pt x="90" y="92"/>
                      <a:pt x="90" y="92"/>
                      <a:pt x="90" y="92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89" y="92"/>
                      <a:pt x="89" y="92"/>
                      <a:pt x="89" y="92"/>
                    </a:cubicBezTo>
                    <a:cubicBezTo>
                      <a:pt x="90" y="93"/>
                      <a:pt x="90" y="93"/>
                      <a:pt x="90" y="93"/>
                    </a:cubicBezTo>
                    <a:close/>
                    <a:moveTo>
                      <a:pt x="84" y="120"/>
                    </a:moveTo>
                    <a:cubicBezTo>
                      <a:pt x="85" y="120"/>
                      <a:pt x="85" y="120"/>
                      <a:pt x="85" y="120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20"/>
                      <a:pt x="89" y="120"/>
                      <a:pt x="89" y="120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1" y="120"/>
                      <a:pt x="91" y="120"/>
                      <a:pt x="91" y="120"/>
                    </a:cubicBezTo>
                    <a:cubicBezTo>
                      <a:pt x="90" y="119"/>
                      <a:pt x="90" y="119"/>
                      <a:pt x="90" y="119"/>
                    </a:cubicBezTo>
                    <a:cubicBezTo>
                      <a:pt x="90" y="119"/>
                      <a:pt x="90" y="119"/>
                      <a:pt x="90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20"/>
                      <a:pt x="91" y="120"/>
                      <a:pt x="91" y="120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6" y="114"/>
                      <a:pt x="96" y="114"/>
                      <a:pt x="96" y="114"/>
                    </a:cubicBezTo>
                    <a:cubicBezTo>
                      <a:pt x="96" y="113"/>
                      <a:pt x="96" y="113"/>
                      <a:pt x="96" y="113"/>
                    </a:cubicBezTo>
                    <a:cubicBezTo>
                      <a:pt x="95" y="112"/>
                      <a:pt x="95" y="112"/>
                      <a:pt x="95" y="112"/>
                    </a:cubicBezTo>
                    <a:cubicBezTo>
                      <a:pt x="94" y="110"/>
                      <a:pt x="94" y="110"/>
                      <a:pt x="94" y="110"/>
                    </a:cubicBezTo>
                    <a:cubicBezTo>
                      <a:pt x="94" y="110"/>
                      <a:pt x="94" y="110"/>
                      <a:pt x="94" y="110"/>
                    </a:cubicBezTo>
                    <a:cubicBezTo>
                      <a:pt x="95" y="111"/>
                      <a:pt x="95" y="111"/>
                      <a:pt x="95" y="111"/>
                    </a:cubicBezTo>
                    <a:cubicBezTo>
                      <a:pt x="95" y="111"/>
                      <a:pt x="95" y="111"/>
                      <a:pt x="95" y="111"/>
                    </a:cubicBezTo>
                    <a:cubicBezTo>
                      <a:pt x="96" y="112"/>
                      <a:pt x="96" y="112"/>
                      <a:pt x="96" y="112"/>
                    </a:cubicBezTo>
                    <a:cubicBezTo>
                      <a:pt x="96" y="112"/>
                      <a:pt x="96" y="112"/>
                      <a:pt x="96" y="112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6" y="110"/>
                      <a:pt x="96" y="110"/>
                      <a:pt x="96" y="110"/>
                    </a:cubicBezTo>
                    <a:cubicBezTo>
                      <a:pt x="96" y="110"/>
                      <a:pt x="96" y="110"/>
                      <a:pt x="96" y="110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95" y="106"/>
                      <a:pt x="95" y="106"/>
                      <a:pt x="95" y="106"/>
                    </a:cubicBezTo>
                    <a:cubicBezTo>
                      <a:pt x="96" y="106"/>
                      <a:pt x="96" y="106"/>
                      <a:pt x="96" y="106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7" y="106"/>
                      <a:pt x="97" y="106"/>
                      <a:pt x="97" y="106"/>
                    </a:cubicBezTo>
                    <a:cubicBezTo>
                      <a:pt x="97" y="106"/>
                      <a:pt x="97" y="106"/>
                      <a:pt x="97" y="106"/>
                    </a:cubicBezTo>
                    <a:cubicBezTo>
                      <a:pt x="97" y="106"/>
                      <a:pt x="97" y="106"/>
                      <a:pt x="97" y="106"/>
                    </a:cubicBezTo>
                    <a:cubicBezTo>
                      <a:pt x="97" y="104"/>
                      <a:pt x="97" y="104"/>
                      <a:pt x="97" y="104"/>
                    </a:cubicBezTo>
                    <a:cubicBezTo>
                      <a:pt x="97" y="104"/>
                      <a:pt x="97" y="104"/>
                      <a:pt x="97" y="104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9" y="105"/>
                      <a:pt x="99" y="105"/>
                      <a:pt x="99" y="105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99" y="104"/>
                      <a:pt x="99" y="104"/>
                      <a:pt x="99" y="104"/>
                    </a:cubicBezTo>
                    <a:cubicBezTo>
                      <a:pt x="99" y="104"/>
                      <a:pt x="99" y="104"/>
                      <a:pt x="99" y="104"/>
                    </a:cubicBezTo>
                    <a:cubicBezTo>
                      <a:pt x="100" y="104"/>
                      <a:pt x="100" y="104"/>
                      <a:pt x="100" y="104"/>
                    </a:cubicBezTo>
                    <a:cubicBezTo>
                      <a:pt x="100" y="104"/>
                      <a:pt x="100" y="104"/>
                      <a:pt x="100" y="104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2" y="99"/>
                      <a:pt x="102" y="99"/>
                      <a:pt x="102" y="99"/>
                    </a:cubicBezTo>
                    <a:cubicBezTo>
                      <a:pt x="102" y="100"/>
                      <a:pt x="102" y="100"/>
                      <a:pt x="102" y="100"/>
                    </a:cubicBezTo>
                    <a:cubicBezTo>
                      <a:pt x="103" y="99"/>
                      <a:pt x="103" y="99"/>
                      <a:pt x="103" y="99"/>
                    </a:cubicBezTo>
                    <a:cubicBezTo>
                      <a:pt x="104" y="98"/>
                      <a:pt x="104" y="98"/>
                      <a:pt x="104" y="98"/>
                    </a:cubicBezTo>
                    <a:cubicBezTo>
                      <a:pt x="104" y="97"/>
                      <a:pt x="104" y="97"/>
                      <a:pt x="104" y="97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2" y="89"/>
                      <a:pt x="112" y="89"/>
                      <a:pt x="112" y="89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5" y="86"/>
                      <a:pt x="115" y="86"/>
                      <a:pt x="115" y="86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8" y="85"/>
                      <a:pt x="118" y="85"/>
                      <a:pt x="118" y="85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2"/>
                      <a:pt x="121" y="82"/>
                      <a:pt x="121" y="82"/>
                    </a:cubicBezTo>
                    <a:cubicBezTo>
                      <a:pt x="121" y="81"/>
                      <a:pt x="121" y="81"/>
                      <a:pt x="121" y="81"/>
                    </a:cubicBezTo>
                    <a:cubicBezTo>
                      <a:pt x="121" y="81"/>
                      <a:pt x="121" y="81"/>
                      <a:pt x="121" y="81"/>
                    </a:cubicBezTo>
                    <a:cubicBezTo>
                      <a:pt x="121" y="79"/>
                      <a:pt x="121" y="79"/>
                      <a:pt x="121" y="79"/>
                    </a:cubicBezTo>
                    <a:cubicBezTo>
                      <a:pt x="121" y="79"/>
                      <a:pt x="121" y="79"/>
                      <a:pt x="121" y="79"/>
                    </a:cubicBezTo>
                    <a:cubicBezTo>
                      <a:pt x="120" y="79"/>
                      <a:pt x="120" y="79"/>
                      <a:pt x="120" y="79"/>
                    </a:cubicBezTo>
                    <a:cubicBezTo>
                      <a:pt x="120" y="78"/>
                      <a:pt x="120" y="78"/>
                      <a:pt x="120" y="78"/>
                    </a:cubicBezTo>
                    <a:cubicBezTo>
                      <a:pt x="121" y="77"/>
                      <a:pt x="121" y="77"/>
                      <a:pt x="121" y="77"/>
                    </a:cubicBezTo>
                    <a:cubicBezTo>
                      <a:pt x="121" y="77"/>
                      <a:pt x="121" y="77"/>
                      <a:pt x="121" y="77"/>
                    </a:cubicBezTo>
                    <a:cubicBezTo>
                      <a:pt x="120" y="77"/>
                      <a:pt x="120" y="77"/>
                      <a:pt x="120" y="77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18" y="76"/>
                      <a:pt x="118" y="76"/>
                      <a:pt x="118" y="76"/>
                    </a:cubicBezTo>
                    <a:cubicBezTo>
                      <a:pt x="118" y="75"/>
                      <a:pt x="118" y="75"/>
                      <a:pt x="118" y="75"/>
                    </a:cubicBezTo>
                    <a:cubicBezTo>
                      <a:pt x="118" y="75"/>
                      <a:pt x="118" y="75"/>
                      <a:pt x="118" y="75"/>
                    </a:cubicBezTo>
                    <a:cubicBezTo>
                      <a:pt x="117" y="74"/>
                      <a:pt x="117" y="74"/>
                      <a:pt x="117" y="74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5" y="75"/>
                      <a:pt x="115" y="75"/>
                      <a:pt x="115" y="75"/>
                    </a:cubicBezTo>
                    <a:cubicBezTo>
                      <a:pt x="115" y="75"/>
                      <a:pt x="115" y="75"/>
                      <a:pt x="115" y="75"/>
                    </a:cubicBezTo>
                    <a:cubicBezTo>
                      <a:pt x="114" y="75"/>
                      <a:pt x="114" y="75"/>
                      <a:pt x="114" y="75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80"/>
                      <a:pt x="110" y="80"/>
                      <a:pt x="110" y="80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5" y="84"/>
                      <a:pt x="105" y="84"/>
                      <a:pt x="105" y="84"/>
                    </a:cubicBezTo>
                    <a:cubicBezTo>
                      <a:pt x="105" y="84"/>
                      <a:pt x="105" y="84"/>
                      <a:pt x="105" y="84"/>
                    </a:cubicBezTo>
                    <a:cubicBezTo>
                      <a:pt x="104" y="84"/>
                      <a:pt x="104" y="84"/>
                      <a:pt x="104" y="84"/>
                    </a:cubicBezTo>
                    <a:cubicBezTo>
                      <a:pt x="103" y="85"/>
                      <a:pt x="103" y="85"/>
                      <a:pt x="103" y="85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2" y="85"/>
                      <a:pt x="102" y="85"/>
                      <a:pt x="102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5"/>
                      <a:pt x="99" y="85"/>
                      <a:pt x="99" y="85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97" y="89"/>
                      <a:pt x="97" y="89"/>
                      <a:pt x="97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4" y="90"/>
                      <a:pt x="94" y="90"/>
                      <a:pt x="94" y="90"/>
                    </a:cubicBezTo>
                    <a:cubicBezTo>
                      <a:pt x="94" y="90"/>
                      <a:pt x="94" y="90"/>
                      <a:pt x="94" y="90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2" y="92"/>
                      <a:pt x="92" y="92"/>
                      <a:pt x="92" y="92"/>
                    </a:cubicBezTo>
                    <a:cubicBezTo>
                      <a:pt x="92" y="92"/>
                      <a:pt x="92" y="92"/>
                      <a:pt x="92" y="92"/>
                    </a:cubicBezTo>
                    <a:cubicBezTo>
                      <a:pt x="91" y="93"/>
                      <a:pt x="91" y="93"/>
                      <a:pt x="91" y="93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1" y="95"/>
                      <a:pt x="91" y="95"/>
                      <a:pt x="91" y="95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9" y="97"/>
                      <a:pt x="89" y="97"/>
                      <a:pt x="89" y="97"/>
                    </a:cubicBezTo>
                    <a:cubicBezTo>
                      <a:pt x="89" y="97"/>
                      <a:pt x="89" y="97"/>
                      <a:pt x="89" y="97"/>
                    </a:cubicBezTo>
                    <a:cubicBezTo>
                      <a:pt x="90" y="98"/>
                      <a:pt x="90" y="98"/>
                      <a:pt x="90" y="98"/>
                    </a:cubicBezTo>
                    <a:cubicBezTo>
                      <a:pt x="89" y="98"/>
                      <a:pt x="89" y="98"/>
                      <a:pt x="89" y="98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6" y="99"/>
                      <a:pt x="86" y="99"/>
                      <a:pt x="86" y="99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85" y="101"/>
                      <a:pt x="85" y="101"/>
                      <a:pt x="85" y="101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4" y="103"/>
                      <a:pt x="84" y="103"/>
                      <a:pt x="84" y="103"/>
                    </a:cubicBezTo>
                    <a:cubicBezTo>
                      <a:pt x="84" y="103"/>
                      <a:pt x="84" y="103"/>
                      <a:pt x="84" y="103"/>
                    </a:cubicBezTo>
                    <a:cubicBezTo>
                      <a:pt x="84" y="103"/>
                      <a:pt x="84" y="103"/>
                      <a:pt x="84" y="103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6" y="105"/>
                      <a:pt x="86" y="105"/>
                      <a:pt x="86" y="105"/>
                    </a:cubicBezTo>
                    <a:cubicBezTo>
                      <a:pt x="86" y="105"/>
                      <a:pt x="86" y="105"/>
                      <a:pt x="86" y="105"/>
                    </a:cubicBezTo>
                    <a:cubicBezTo>
                      <a:pt x="87" y="105"/>
                      <a:pt x="87" y="105"/>
                      <a:pt x="87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6"/>
                      <a:pt x="88" y="106"/>
                      <a:pt x="88" y="106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06"/>
                      <a:pt x="86" y="106"/>
                      <a:pt x="86" y="106"/>
                    </a:cubicBezTo>
                    <a:cubicBezTo>
                      <a:pt x="85" y="106"/>
                      <a:pt x="85" y="106"/>
                      <a:pt x="85" y="106"/>
                    </a:cubicBezTo>
                    <a:cubicBezTo>
                      <a:pt x="85" y="106"/>
                      <a:pt x="85" y="106"/>
                      <a:pt x="85" y="106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5" y="107"/>
                      <a:pt x="85" y="107"/>
                      <a:pt x="85" y="107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1"/>
                      <a:pt x="86" y="111"/>
                      <a:pt x="86" y="111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6" y="112"/>
                      <a:pt x="86" y="112"/>
                      <a:pt x="86" y="112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4" y="113"/>
                      <a:pt x="84" y="113"/>
                      <a:pt x="84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4" y="114"/>
                      <a:pt x="84" y="114"/>
                      <a:pt x="84" y="114"/>
                    </a:cubicBezTo>
                    <a:cubicBezTo>
                      <a:pt x="83" y="114"/>
                      <a:pt x="83" y="114"/>
                      <a:pt x="83" y="114"/>
                    </a:cubicBezTo>
                    <a:cubicBezTo>
                      <a:pt x="83" y="114"/>
                      <a:pt x="83" y="114"/>
                      <a:pt x="83" y="114"/>
                    </a:cubicBezTo>
                    <a:cubicBezTo>
                      <a:pt x="83" y="114"/>
                      <a:pt x="83" y="114"/>
                      <a:pt x="83" y="114"/>
                    </a:cubicBezTo>
                    <a:cubicBezTo>
                      <a:pt x="82" y="115"/>
                      <a:pt x="82" y="115"/>
                      <a:pt x="82" y="115"/>
                    </a:cubicBezTo>
                    <a:cubicBezTo>
                      <a:pt x="82" y="115"/>
                      <a:pt x="82" y="115"/>
                      <a:pt x="82" y="115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1" y="117"/>
                      <a:pt x="81" y="117"/>
                      <a:pt x="81" y="117"/>
                    </a:cubicBezTo>
                    <a:cubicBezTo>
                      <a:pt x="82" y="117"/>
                      <a:pt x="82" y="117"/>
                      <a:pt x="82" y="117"/>
                    </a:cubicBezTo>
                    <a:cubicBezTo>
                      <a:pt x="83" y="118"/>
                      <a:pt x="83" y="118"/>
                      <a:pt x="83" y="118"/>
                    </a:cubicBezTo>
                    <a:cubicBezTo>
                      <a:pt x="83" y="118"/>
                      <a:pt x="83" y="118"/>
                      <a:pt x="83" y="118"/>
                    </a:cubicBezTo>
                    <a:cubicBezTo>
                      <a:pt x="83" y="117"/>
                      <a:pt x="83" y="117"/>
                      <a:pt x="83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5" y="116"/>
                      <a:pt x="85" y="116"/>
                      <a:pt x="85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7"/>
                      <a:pt x="87" y="117"/>
                      <a:pt x="87" y="117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17"/>
                      <a:pt x="86" y="117"/>
                      <a:pt x="86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4" y="119"/>
                      <a:pt x="84" y="119"/>
                      <a:pt x="84" y="119"/>
                    </a:cubicBezTo>
                    <a:cubicBezTo>
                      <a:pt x="84" y="119"/>
                      <a:pt x="84" y="119"/>
                      <a:pt x="84" y="119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4" y="120"/>
                      <a:pt x="84" y="120"/>
                      <a:pt x="84" y="120"/>
                    </a:cubicBezTo>
                    <a:close/>
                    <a:moveTo>
                      <a:pt x="88" y="144"/>
                    </a:moveTo>
                    <a:cubicBezTo>
                      <a:pt x="88" y="144"/>
                      <a:pt x="88" y="144"/>
                      <a:pt x="88" y="144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6" y="140"/>
                      <a:pt x="86" y="140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5" y="141"/>
                      <a:pt x="85" y="141"/>
                      <a:pt x="85" y="141"/>
                    </a:cubicBezTo>
                    <a:cubicBezTo>
                      <a:pt x="85" y="141"/>
                      <a:pt x="85" y="141"/>
                      <a:pt x="85" y="141"/>
                    </a:cubicBezTo>
                    <a:cubicBezTo>
                      <a:pt x="85" y="142"/>
                      <a:pt x="85" y="142"/>
                      <a:pt x="85" y="142"/>
                    </a:cubicBezTo>
                    <a:cubicBezTo>
                      <a:pt x="86" y="142"/>
                      <a:pt x="86" y="142"/>
                      <a:pt x="86" y="142"/>
                    </a:cubicBezTo>
                    <a:cubicBezTo>
                      <a:pt x="86" y="142"/>
                      <a:pt x="86" y="142"/>
                      <a:pt x="86" y="142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88" y="144"/>
                      <a:pt x="88" y="144"/>
                      <a:pt x="88" y="144"/>
                    </a:cubicBezTo>
                    <a:close/>
                    <a:moveTo>
                      <a:pt x="105" y="144"/>
                    </a:moveTo>
                    <a:cubicBezTo>
                      <a:pt x="104" y="143"/>
                      <a:pt x="104" y="143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103" y="143"/>
                      <a:pt x="103" y="143"/>
                      <a:pt x="103" y="143"/>
                    </a:cubicBezTo>
                    <a:cubicBezTo>
                      <a:pt x="102" y="142"/>
                      <a:pt x="102" y="142"/>
                      <a:pt x="102" y="142"/>
                    </a:cubicBezTo>
                    <a:cubicBezTo>
                      <a:pt x="101" y="142"/>
                      <a:pt x="101" y="142"/>
                      <a:pt x="101" y="142"/>
                    </a:cubicBezTo>
                    <a:cubicBezTo>
                      <a:pt x="100" y="141"/>
                      <a:pt x="100" y="141"/>
                      <a:pt x="100" y="141"/>
                    </a:cubicBezTo>
                    <a:cubicBezTo>
                      <a:pt x="99" y="140"/>
                      <a:pt x="99" y="140"/>
                      <a:pt x="99" y="140"/>
                    </a:cubicBezTo>
                    <a:cubicBezTo>
                      <a:pt x="98" y="140"/>
                      <a:pt x="98" y="140"/>
                      <a:pt x="98" y="140"/>
                    </a:cubicBezTo>
                    <a:cubicBezTo>
                      <a:pt x="97" y="138"/>
                      <a:pt x="97" y="138"/>
                      <a:pt x="97" y="138"/>
                    </a:cubicBezTo>
                    <a:cubicBezTo>
                      <a:pt x="95" y="136"/>
                      <a:pt x="95" y="136"/>
                      <a:pt x="95" y="136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3"/>
                      <a:pt x="94" y="133"/>
                      <a:pt x="94" y="133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93" y="126"/>
                      <a:pt x="93" y="126"/>
                      <a:pt x="93" y="126"/>
                    </a:cubicBezTo>
                    <a:cubicBezTo>
                      <a:pt x="93" y="125"/>
                      <a:pt x="93" y="125"/>
                      <a:pt x="93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3" y="124"/>
                      <a:pt x="93" y="124"/>
                      <a:pt x="93" y="124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92" y="122"/>
                      <a:pt x="92" y="122"/>
                      <a:pt x="92" y="122"/>
                    </a:cubicBezTo>
                    <a:cubicBezTo>
                      <a:pt x="91" y="122"/>
                      <a:pt x="91" y="122"/>
                      <a:pt x="91" y="122"/>
                    </a:cubicBezTo>
                    <a:cubicBezTo>
                      <a:pt x="92" y="122"/>
                      <a:pt x="92" y="122"/>
                      <a:pt x="92" y="122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21"/>
                      <a:pt x="91" y="121"/>
                      <a:pt x="91" y="121"/>
                    </a:cubicBezTo>
                    <a:cubicBezTo>
                      <a:pt x="89" y="120"/>
                      <a:pt x="89" y="120"/>
                      <a:pt x="89" y="120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5" y="121"/>
                      <a:pt x="85" y="121"/>
                      <a:pt x="85" y="121"/>
                    </a:cubicBezTo>
                    <a:cubicBezTo>
                      <a:pt x="84" y="121"/>
                      <a:pt x="84" y="121"/>
                      <a:pt x="84" y="121"/>
                    </a:cubicBezTo>
                    <a:cubicBezTo>
                      <a:pt x="83" y="121"/>
                      <a:pt x="83" y="121"/>
                      <a:pt x="83" y="121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3" y="124"/>
                      <a:pt x="83" y="124"/>
                      <a:pt x="83" y="124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81" y="128"/>
                      <a:pt x="81" y="128"/>
                      <a:pt x="81" y="128"/>
                    </a:cubicBezTo>
                    <a:cubicBezTo>
                      <a:pt x="82" y="127"/>
                      <a:pt x="82" y="127"/>
                      <a:pt x="82" y="127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2" y="129"/>
                      <a:pt x="82" y="129"/>
                      <a:pt x="82" y="129"/>
                    </a:cubicBezTo>
                    <a:cubicBezTo>
                      <a:pt x="82" y="129"/>
                      <a:pt x="82" y="129"/>
                      <a:pt x="82" y="129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4" y="129"/>
                      <a:pt x="84" y="129"/>
                      <a:pt x="84" y="129"/>
                    </a:cubicBezTo>
                    <a:cubicBezTo>
                      <a:pt x="83" y="129"/>
                      <a:pt x="83" y="129"/>
                      <a:pt x="83" y="129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3" y="132"/>
                      <a:pt x="83" y="132"/>
                      <a:pt x="83" y="132"/>
                    </a:cubicBezTo>
                    <a:cubicBezTo>
                      <a:pt x="83" y="133"/>
                      <a:pt x="83" y="133"/>
                      <a:pt x="83" y="133"/>
                    </a:cubicBezTo>
                    <a:cubicBezTo>
                      <a:pt x="83" y="133"/>
                      <a:pt x="83" y="133"/>
                      <a:pt x="83" y="133"/>
                    </a:cubicBezTo>
                    <a:cubicBezTo>
                      <a:pt x="82" y="133"/>
                      <a:pt x="82" y="133"/>
                      <a:pt x="82" y="133"/>
                    </a:cubicBezTo>
                    <a:cubicBezTo>
                      <a:pt x="81" y="133"/>
                      <a:pt x="81" y="133"/>
                      <a:pt x="81" y="133"/>
                    </a:cubicBezTo>
                    <a:cubicBezTo>
                      <a:pt x="81" y="133"/>
                      <a:pt x="81" y="133"/>
                      <a:pt x="81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79" y="136"/>
                      <a:pt x="79" y="136"/>
                      <a:pt x="79" y="136"/>
                    </a:cubicBezTo>
                    <a:cubicBezTo>
                      <a:pt x="79" y="137"/>
                      <a:pt x="79" y="137"/>
                      <a:pt x="79" y="137"/>
                    </a:cubicBezTo>
                    <a:cubicBezTo>
                      <a:pt x="79" y="138"/>
                      <a:pt x="79" y="138"/>
                      <a:pt x="79" y="138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1" y="139"/>
                      <a:pt x="81" y="139"/>
                      <a:pt x="81" y="139"/>
                    </a:cubicBezTo>
                    <a:cubicBezTo>
                      <a:pt x="82" y="140"/>
                      <a:pt x="82" y="140"/>
                      <a:pt x="82" y="140"/>
                    </a:cubicBezTo>
                    <a:cubicBezTo>
                      <a:pt x="83" y="140"/>
                      <a:pt x="83" y="140"/>
                      <a:pt x="83" y="140"/>
                    </a:cubicBezTo>
                    <a:cubicBezTo>
                      <a:pt x="83" y="140"/>
                      <a:pt x="83" y="140"/>
                      <a:pt x="83" y="140"/>
                    </a:cubicBezTo>
                    <a:cubicBezTo>
                      <a:pt x="84" y="140"/>
                      <a:pt x="84" y="140"/>
                      <a:pt x="84" y="140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6"/>
                      <a:pt x="85" y="136"/>
                      <a:pt x="85" y="136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6" y="139"/>
                      <a:pt x="86" y="139"/>
                      <a:pt x="86" y="139"/>
                    </a:cubicBezTo>
                    <a:cubicBezTo>
                      <a:pt x="86" y="139"/>
                      <a:pt x="86" y="139"/>
                      <a:pt x="86" y="139"/>
                    </a:cubicBezTo>
                    <a:cubicBezTo>
                      <a:pt x="87" y="139"/>
                      <a:pt x="87" y="139"/>
                      <a:pt x="87" y="139"/>
                    </a:cubicBezTo>
                    <a:cubicBezTo>
                      <a:pt x="87" y="138"/>
                      <a:pt x="87" y="138"/>
                      <a:pt x="87" y="138"/>
                    </a:cubicBezTo>
                    <a:cubicBezTo>
                      <a:pt x="87" y="138"/>
                      <a:pt x="87" y="138"/>
                      <a:pt x="87" y="138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39"/>
                      <a:pt x="88" y="139"/>
                      <a:pt x="88" y="139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90" y="143"/>
                      <a:pt x="90" y="143"/>
                      <a:pt x="90" y="143"/>
                    </a:cubicBezTo>
                    <a:cubicBezTo>
                      <a:pt x="90" y="143"/>
                      <a:pt x="90" y="143"/>
                      <a:pt x="90" y="143"/>
                    </a:cubicBezTo>
                    <a:cubicBezTo>
                      <a:pt x="90" y="144"/>
                      <a:pt x="90" y="144"/>
                      <a:pt x="90" y="144"/>
                    </a:cubicBezTo>
                    <a:cubicBezTo>
                      <a:pt x="90" y="144"/>
                      <a:pt x="90" y="144"/>
                      <a:pt x="90" y="144"/>
                    </a:cubicBezTo>
                    <a:cubicBezTo>
                      <a:pt x="89" y="144"/>
                      <a:pt x="89" y="144"/>
                      <a:pt x="89" y="144"/>
                    </a:cubicBezTo>
                    <a:cubicBezTo>
                      <a:pt x="89" y="144"/>
                      <a:pt x="89" y="144"/>
                      <a:pt x="89" y="144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91" y="145"/>
                      <a:pt x="91" y="145"/>
                      <a:pt x="91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3" y="145"/>
                      <a:pt x="93" y="145"/>
                      <a:pt x="93" y="145"/>
                    </a:cubicBezTo>
                    <a:cubicBezTo>
                      <a:pt x="94" y="146"/>
                      <a:pt x="94" y="146"/>
                      <a:pt x="94" y="146"/>
                    </a:cubicBezTo>
                    <a:cubicBezTo>
                      <a:pt x="94" y="145"/>
                      <a:pt x="94" y="145"/>
                      <a:pt x="94" y="145"/>
                    </a:cubicBezTo>
                    <a:cubicBezTo>
                      <a:pt x="95" y="145"/>
                      <a:pt x="95" y="145"/>
                      <a:pt x="95" y="145"/>
                    </a:cubicBezTo>
                    <a:cubicBezTo>
                      <a:pt x="95" y="145"/>
                      <a:pt x="95" y="145"/>
                      <a:pt x="95" y="145"/>
                    </a:cubicBezTo>
                    <a:cubicBezTo>
                      <a:pt x="96" y="147"/>
                      <a:pt x="96" y="147"/>
                      <a:pt x="96" y="147"/>
                    </a:cubicBezTo>
                    <a:cubicBezTo>
                      <a:pt x="96" y="147"/>
                      <a:pt x="96" y="147"/>
                      <a:pt x="96" y="147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8" y="146"/>
                      <a:pt x="98" y="146"/>
                      <a:pt x="98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96" y="145"/>
                      <a:pt x="96" y="145"/>
                      <a:pt x="96" y="145"/>
                    </a:cubicBezTo>
                    <a:cubicBezTo>
                      <a:pt x="96" y="145"/>
                      <a:pt x="96" y="145"/>
                      <a:pt x="96" y="145"/>
                    </a:cubicBezTo>
                    <a:cubicBezTo>
                      <a:pt x="96" y="145"/>
                      <a:pt x="96" y="145"/>
                      <a:pt x="96" y="145"/>
                    </a:cubicBezTo>
                    <a:cubicBezTo>
                      <a:pt x="97" y="145"/>
                      <a:pt x="97" y="145"/>
                      <a:pt x="97" y="145"/>
                    </a:cubicBezTo>
                    <a:cubicBezTo>
                      <a:pt x="98" y="145"/>
                      <a:pt x="98" y="145"/>
                      <a:pt x="98" y="145"/>
                    </a:cubicBezTo>
                    <a:cubicBezTo>
                      <a:pt x="98" y="146"/>
                      <a:pt x="98" y="146"/>
                      <a:pt x="98" y="146"/>
                    </a:cubicBezTo>
                    <a:cubicBezTo>
                      <a:pt x="99" y="147"/>
                      <a:pt x="99" y="147"/>
                      <a:pt x="99" y="147"/>
                    </a:cubicBezTo>
                    <a:cubicBezTo>
                      <a:pt x="99" y="147"/>
                      <a:pt x="99" y="147"/>
                      <a:pt x="99" y="147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7"/>
                      <a:pt x="101" y="147"/>
                      <a:pt x="101" y="147"/>
                    </a:cubicBezTo>
                    <a:cubicBezTo>
                      <a:pt x="102" y="147"/>
                      <a:pt x="102" y="147"/>
                      <a:pt x="102" y="147"/>
                    </a:cubicBezTo>
                    <a:cubicBezTo>
                      <a:pt x="102" y="146"/>
                      <a:pt x="102" y="146"/>
                      <a:pt x="102" y="146"/>
                    </a:cubicBezTo>
                    <a:cubicBezTo>
                      <a:pt x="101" y="146"/>
                      <a:pt x="101" y="146"/>
                      <a:pt x="101" y="146"/>
                    </a:cubicBezTo>
                    <a:cubicBezTo>
                      <a:pt x="101" y="145"/>
                      <a:pt x="101" y="145"/>
                      <a:pt x="101" y="145"/>
                    </a:cubicBezTo>
                    <a:cubicBezTo>
                      <a:pt x="102" y="145"/>
                      <a:pt x="102" y="145"/>
                      <a:pt x="102" y="145"/>
                    </a:cubicBezTo>
                    <a:cubicBezTo>
                      <a:pt x="102" y="146"/>
                      <a:pt x="102" y="146"/>
                      <a:pt x="102" y="146"/>
                    </a:cubicBezTo>
                    <a:cubicBezTo>
                      <a:pt x="103" y="146"/>
                      <a:pt x="103" y="146"/>
                      <a:pt x="103" y="146"/>
                    </a:cubicBezTo>
                    <a:cubicBezTo>
                      <a:pt x="103" y="146"/>
                      <a:pt x="103" y="146"/>
                      <a:pt x="103" y="146"/>
                    </a:cubicBezTo>
                    <a:cubicBezTo>
                      <a:pt x="103" y="147"/>
                      <a:pt x="103" y="147"/>
                      <a:pt x="103" y="147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04" y="146"/>
                      <a:pt x="104" y="146"/>
                      <a:pt x="104" y="146"/>
                    </a:cubicBezTo>
                    <a:cubicBezTo>
                      <a:pt x="104" y="146"/>
                      <a:pt x="104" y="146"/>
                      <a:pt x="104" y="146"/>
                    </a:cubicBezTo>
                    <a:cubicBezTo>
                      <a:pt x="103" y="145"/>
                      <a:pt x="103" y="145"/>
                      <a:pt x="103" y="145"/>
                    </a:cubicBezTo>
                    <a:cubicBezTo>
                      <a:pt x="103" y="145"/>
                      <a:pt x="103" y="145"/>
                      <a:pt x="103" y="145"/>
                    </a:cubicBezTo>
                    <a:cubicBezTo>
                      <a:pt x="104" y="145"/>
                      <a:pt x="104" y="145"/>
                      <a:pt x="104" y="145"/>
                    </a:cubicBezTo>
                    <a:cubicBezTo>
                      <a:pt x="104" y="145"/>
                      <a:pt x="104" y="145"/>
                      <a:pt x="104" y="145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5" y="144"/>
                      <a:pt x="105" y="144"/>
                      <a:pt x="105" y="144"/>
                    </a:cubicBezTo>
                    <a:cubicBezTo>
                      <a:pt x="105" y="144"/>
                      <a:pt x="105" y="144"/>
                      <a:pt x="105" y="144"/>
                    </a:cubicBezTo>
                    <a:close/>
                    <a:moveTo>
                      <a:pt x="33" y="198"/>
                    </a:moveTo>
                    <a:cubicBezTo>
                      <a:pt x="33" y="197"/>
                      <a:pt x="33" y="197"/>
                      <a:pt x="33" y="197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2" y="196"/>
                      <a:pt x="32" y="196"/>
                      <a:pt x="32" y="196"/>
                    </a:cubicBezTo>
                    <a:cubicBezTo>
                      <a:pt x="32" y="196"/>
                      <a:pt x="32" y="196"/>
                      <a:pt x="32" y="196"/>
                    </a:cubicBezTo>
                    <a:cubicBezTo>
                      <a:pt x="32" y="197"/>
                      <a:pt x="32" y="197"/>
                      <a:pt x="32" y="197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8"/>
                      <a:pt x="33" y="198"/>
                      <a:pt x="33" y="198"/>
                    </a:cubicBezTo>
                    <a:close/>
                    <a:moveTo>
                      <a:pt x="58" y="183"/>
                    </a:moveTo>
                    <a:cubicBezTo>
                      <a:pt x="59" y="183"/>
                      <a:pt x="59" y="183"/>
                      <a:pt x="59" y="183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8" y="182"/>
                      <a:pt x="58" y="182"/>
                      <a:pt x="58" y="182"/>
                    </a:cubicBezTo>
                    <a:cubicBezTo>
                      <a:pt x="57" y="182"/>
                      <a:pt x="57" y="182"/>
                      <a:pt x="57" y="182"/>
                    </a:cubicBezTo>
                    <a:cubicBezTo>
                      <a:pt x="57" y="183"/>
                      <a:pt x="57" y="183"/>
                      <a:pt x="57" y="183"/>
                    </a:cubicBezTo>
                    <a:cubicBezTo>
                      <a:pt x="58" y="183"/>
                      <a:pt x="58" y="183"/>
                      <a:pt x="58" y="183"/>
                    </a:cubicBezTo>
                    <a:close/>
                    <a:moveTo>
                      <a:pt x="77" y="165"/>
                    </a:moveTo>
                    <a:cubicBezTo>
                      <a:pt x="78" y="165"/>
                      <a:pt x="78" y="165"/>
                      <a:pt x="78" y="165"/>
                    </a:cubicBezTo>
                    <a:cubicBezTo>
                      <a:pt x="80" y="164"/>
                      <a:pt x="80" y="164"/>
                      <a:pt x="80" y="164"/>
                    </a:cubicBezTo>
                    <a:cubicBezTo>
                      <a:pt x="80" y="163"/>
                      <a:pt x="80" y="163"/>
                      <a:pt x="80" y="163"/>
                    </a:cubicBezTo>
                    <a:cubicBezTo>
                      <a:pt x="80" y="161"/>
                      <a:pt x="80" y="161"/>
                      <a:pt x="80" y="161"/>
                    </a:cubicBezTo>
                    <a:cubicBezTo>
                      <a:pt x="81" y="161"/>
                      <a:pt x="81" y="161"/>
                      <a:pt x="81" y="161"/>
                    </a:cubicBezTo>
                    <a:cubicBezTo>
                      <a:pt x="81" y="161"/>
                      <a:pt x="81" y="161"/>
                      <a:pt x="81" y="161"/>
                    </a:cubicBezTo>
                    <a:cubicBezTo>
                      <a:pt x="81" y="162"/>
                      <a:pt x="81" y="162"/>
                      <a:pt x="81" y="162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1" y="159"/>
                      <a:pt x="81" y="159"/>
                      <a:pt x="81" y="159"/>
                    </a:cubicBezTo>
                    <a:cubicBezTo>
                      <a:pt x="77" y="158"/>
                      <a:pt x="77" y="158"/>
                      <a:pt x="77" y="158"/>
                    </a:cubicBezTo>
                    <a:cubicBezTo>
                      <a:pt x="76" y="158"/>
                      <a:pt x="76" y="158"/>
                      <a:pt x="76" y="158"/>
                    </a:cubicBezTo>
                    <a:cubicBezTo>
                      <a:pt x="75" y="158"/>
                      <a:pt x="75" y="158"/>
                      <a:pt x="75" y="158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5" y="163"/>
                      <a:pt x="75" y="163"/>
                      <a:pt x="75" y="163"/>
                    </a:cubicBezTo>
                    <a:cubicBezTo>
                      <a:pt x="75" y="164"/>
                      <a:pt x="75" y="164"/>
                      <a:pt x="75" y="164"/>
                    </a:cubicBezTo>
                    <a:cubicBezTo>
                      <a:pt x="75" y="164"/>
                      <a:pt x="75" y="164"/>
                      <a:pt x="75" y="164"/>
                    </a:cubicBezTo>
                    <a:cubicBezTo>
                      <a:pt x="76" y="165"/>
                      <a:pt x="76" y="165"/>
                      <a:pt x="76" y="165"/>
                    </a:cubicBezTo>
                    <a:cubicBezTo>
                      <a:pt x="76" y="165"/>
                      <a:pt x="76" y="165"/>
                      <a:pt x="76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lose/>
                    <a:moveTo>
                      <a:pt x="86" y="166"/>
                    </a:moveTo>
                    <a:cubicBezTo>
                      <a:pt x="86" y="166"/>
                      <a:pt x="86" y="166"/>
                      <a:pt x="86" y="166"/>
                    </a:cubicBezTo>
                    <a:cubicBezTo>
                      <a:pt x="86" y="166"/>
                      <a:pt x="86" y="166"/>
                      <a:pt x="86" y="166"/>
                    </a:cubicBezTo>
                    <a:cubicBezTo>
                      <a:pt x="88" y="166"/>
                      <a:pt x="88" y="166"/>
                      <a:pt x="88" y="166"/>
                    </a:cubicBezTo>
                    <a:cubicBezTo>
                      <a:pt x="88" y="165"/>
                      <a:pt x="88" y="165"/>
                      <a:pt x="88" y="165"/>
                    </a:cubicBezTo>
                    <a:cubicBezTo>
                      <a:pt x="87" y="165"/>
                      <a:pt x="87" y="165"/>
                      <a:pt x="87" y="165"/>
                    </a:cubicBezTo>
                    <a:cubicBezTo>
                      <a:pt x="86" y="166"/>
                      <a:pt x="86" y="166"/>
                      <a:pt x="86" y="166"/>
                    </a:cubicBezTo>
                    <a:cubicBezTo>
                      <a:pt x="86" y="166"/>
                      <a:pt x="86" y="166"/>
                      <a:pt x="86" y="166"/>
                    </a:cubicBezTo>
                    <a:close/>
                    <a:moveTo>
                      <a:pt x="100" y="166"/>
                    </a:move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1" y="165"/>
                      <a:pt x="101" y="165"/>
                      <a:pt x="101" y="165"/>
                    </a:cubicBezTo>
                    <a:cubicBezTo>
                      <a:pt x="101" y="165"/>
                      <a:pt x="101" y="165"/>
                      <a:pt x="101" y="165"/>
                    </a:cubicBezTo>
                    <a:cubicBezTo>
                      <a:pt x="100" y="165"/>
                      <a:pt x="100" y="165"/>
                      <a:pt x="100" y="165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lose/>
                    <a:moveTo>
                      <a:pt x="98" y="166"/>
                    </a:moveTo>
                    <a:cubicBezTo>
                      <a:pt x="99" y="166"/>
                      <a:pt x="99" y="166"/>
                      <a:pt x="99" y="166"/>
                    </a:cubicBezTo>
                    <a:cubicBezTo>
                      <a:pt x="99" y="166"/>
                      <a:pt x="99" y="166"/>
                      <a:pt x="99" y="166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8" y="166"/>
                      <a:pt x="98" y="166"/>
                      <a:pt x="98" y="166"/>
                    </a:cubicBezTo>
                    <a:close/>
                    <a:moveTo>
                      <a:pt x="109" y="162"/>
                    </a:moveTo>
                    <a:cubicBezTo>
                      <a:pt x="110" y="162"/>
                      <a:pt x="110" y="162"/>
                      <a:pt x="110" y="162"/>
                    </a:cubicBezTo>
                    <a:cubicBezTo>
                      <a:pt x="110" y="162"/>
                      <a:pt x="110" y="162"/>
                      <a:pt x="110" y="162"/>
                    </a:cubicBezTo>
                    <a:cubicBezTo>
                      <a:pt x="111" y="161"/>
                      <a:pt x="111" y="161"/>
                      <a:pt x="111" y="161"/>
                    </a:cubicBezTo>
                    <a:cubicBezTo>
                      <a:pt x="112" y="161"/>
                      <a:pt x="112" y="161"/>
                      <a:pt x="112" y="161"/>
                    </a:cubicBezTo>
                    <a:cubicBezTo>
                      <a:pt x="111" y="161"/>
                      <a:pt x="111" y="161"/>
                      <a:pt x="111" y="161"/>
                    </a:cubicBezTo>
                    <a:cubicBezTo>
                      <a:pt x="110" y="161"/>
                      <a:pt x="110" y="161"/>
                      <a:pt x="110" y="161"/>
                    </a:cubicBezTo>
                    <a:cubicBezTo>
                      <a:pt x="109" y="162"/>
                      <a:pt x="109" y="162"/>
                      <a:pt x="109" y="162"/>
                    </a:cubicBezTo>
                    <a:close/>
                    <a:moveTo>
                      <a:pt x="105" y="161"/>
                    </a:moveTo>
                    <a:cubicBezTo>
                      <a:pt x="105" y="161"/>
                      <a:pt x="105" y="161"/>
                      <a:pt x="105" y="161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5" y="161"/>
                      <a:pt x="105" y="161"/>
                      <a:pt x="105" y="161"/>
                    </a:cubicBezTo>
                    <a:cubicBezTo>
                      <a:pt x="105" y="161"/>
                      <a:pt x="105" y="161"/>
                      <a:pt x="105" y="161"/>
                    </a:cubicBezTo>
                    <a:close/>
                    <a:moveTo>
                      <a:pt x="102" y="161"/>
                    </a:moveTo>
                    <a:cubicBezTo>
                      <a:pt x="102" y="161"/>
                      <a:pt x="102" y="161"/>
                      <a:pt x="102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4" y="161"/>
                      <a:pt x="104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2" y="161"/>
                      <a:pt x="102" y="161"/>
                      <a:pt x="102" y="161"/>
                    </a:cubicBezTo>
                    <a:close/>
                    <a:moveTo>
                      <a:pt x="100" y="161"/>
                    </a:moveTo>
                    <a:cubicBezTo>
                      <a:pt x="100" y="161"/>
                      <a:pt x="100" y="161"/>
                      <a:pt x="100" y="161"/>
                    </a:cubicBezTo>
                    <a:cubicBezTo>
                      <a:pt x="101" y="161"/>
                      <a:pt x="101" y="161"/>
                      <a:pt x="101" y="161"/>
                    </a:cubicBezTo>
                    <a:cubicBezTo>
                      <a:pt x="101" y="161"/>
                      <a:pt x="101" y="161"/>
                      <a:pt x="101" y="161"/>
                    </a:cubicBezTo>
                    <a:cubicBezTo>
                      <a:pt x="101" y="160"/>
                      <a:pt x="101" y="160"/>
                      <a:pt x="101" y="160"/>
                    </a:cubicBezTo>
                    <a:cubicBezTo>
                      <a:pt x="100" y="161"/>
                      <a:pt x="100" y="161"/>
                      <a:pt x="100" y="161"/>
                    </a:cubicBezTo>
                    <a:close/>
                    <a:moveTo>
                      <a:pt x="202" y="133"/>
                    </a:moveTo>
                    <a:cubicBezTo>
                      <a:pt x="202" y="134"/>
                      <a:pt x="202" y="134"/>
                      <a:pt x="202" y="134"/>
                    </a:cubicBezTo>
                    <a:cubicBezTo>
                      <a:pt x="203" y="134"/>
                      <a:pt x="203" y="134"/>
                      <a:pt x="203" y="134"/>
                    </a:cubicBezTo>
                    <a:cubicBezTo>
                      <a:pt x="203" y="133"/>
                      <a:pt x="203" y="133"/>
                      <a:pt x="203" y="133"/>
                    </a:cubicBezTo>
                    <a:cubicBezTo>
                      <a:pt x="203" y="133"/>
                      <a:pt x="203" y="133"/>
                      <a:pt x="203" y="133"/>
                    </a:cubicBezTo>
                    <a:cubicBezTo>
                      <a:pt x="202" y="133"/>
                      <a:pt x="202" y="133"/>
                      <a:pt x="202" y="133"/>
                    </a:cubicBezTo>
                    <a:close/>
                    <a:moveTo>
                      <a:pt x="201" y="130"/>
                    </a:moveTo>
                    <a:cubicBezTo>
                      <a:pt x="201" y="132"/>
                      <a:pt x="201" y="132"/>
                      <a:pt x="201" y="132"/>
                    </a:cubicBezTo>
                    <a:cubicBezTo>
                      <a:pt x="201" y="133"/>
                      <a:pt x="201" y="133"/>
                      <a:pt x="201" y="133"/>
                    </a:cubicBezTo>
                    <a:cubicBezTo>
                      <a:pt x="201" y="134"/>
                      <a:pt x="201" y="134"/>
                      <a:pt x="201" y="134"/>
                    </a:cubicBezTo>
                    <a:cubicBezTo>
                      <a:pt x="201" y="134"/>
                      <a:pt x="201" y="134"/>
                      <a:pt x="201" y="134"/>
                    </a:cubicBezTo>
                    <a:cubicBezTo>
                      <a:pt x="202" y="133"/>
                      <a:pt x="202" y="133"/>
                      <a:pt x="202" y="133"/>
                    </a:cubicBezTo>
                    <a:cubicBezTo>
                      <a:pt x="202" y="131"/>
                      <a:pt x="202" y="131"/>
                      <a:pt x="202" y="131"/>
                    </a:cubicBezTo>
                    <a:cubicBezTo>
                      <a:pt x="201" y="130"/>
                      <a:pt x="201" y="130"/>
                      <a:pt x="201" y="130"/>
                    </a:cubicBezTo>
                    <a:cubicBezTo>
                      <a:pt x="201" y="130"/>
                      <a:pt x="201" y="130"/>
                      <a:pt x="201" y="130"/>
                    </a:cubicBezTo>
                    <a:close/>
                    <a:moveTo>
                      <a:pt x="199" y="128"/>
                    </a:move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0" y="130"/>
                      <a:pt x="200" y="130"/>
                      <a:pt x="200" y="130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0" y="128"/>
                      <a:pt x="200" y="128"/>
                      <a:pt x="200" y="128"/>
                    </a:cubicBezTo>
                    <a:cubicBezTo>
                      <a:pt x="199" y="128"/>
                      <a:pt x="199" y="128"/>
                      <a:pt x="199" y="128"/>
                    </a:cubicBezTo>
                    <a:close/>
                    <a:moveTo>
                      <a:pt x="112" y="154"/>
                    </a:moveTo>
                    <a:cubicBezTo>
                      <a:pt x="113" y="154"/>
                      <a:pt x="113" y="154"/>
                      <a:pt x="113" y="154"/>
                    </a:cubicBezTo>
                    <a:cubicBezTo>
                      <a:pt x="113" y="154"/>
                      <a:pt x="113" y="154"/>
                      <a:pt x="113" y="154"/>
                    </a:cubicBezTo>
                    <a:cubicBezTo>
                      <a:pt x="112" y="153"/>
                      <a:pt x="112" y="153"/>
                      <a:pt x="112" y="153"/>
                    </a:cubicBezTo>
                    <a:cubicBezTo>
                      <a:pt x="112" y="154"/>
                      <a:pt x="112" y="154"/>
                      <a:pt x="112" y="154"/>
                    </a:cubicBezTo>
                    <a:close/>
                    <a:moveTo>
                      <a:pt x="117" y="158"/>
                    </a:moveTo>
                    <a:cubicBezTo>
                      <a:pt x="117" y="158"/>
                      <a:pt x="118" y="157"/>
                      <a:pt x="118" y="157"/>
                    </a:cubicBezTo>
                    <a:cubicBezTo>
                      <a:pt x="117" y="157"/>
                      <a:pt x="117" y="157"/>
                      <a:pt x="117" y="157"/>
                    </a:cubicBezTo>
                    <a:cubicBezTo>
                      <a:pt x="117" y="158"/>
                      <a:pt x="117" y="158"/>
                      <a:pt x="117" y="158"/>
                    </a:cubicBezTo>
                    <a:close/>
                    <a:moveTo>
                      <a:pt x="116" y="157"/>
                    </a:move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4" y="155"/>
                      <a:pt x="114" y="155"/>
                      <a:pt x="114" y="155"/>
                    </a:cubicBezTo>
                    <a:cubicBezTo>
                      <a:pt x="114" y="154"/>
                      <a:pt x="114" y="154"/>
                      <a:pt x="114" y="154"/>
                    </a:cubicBezTo>
                    <a:cubicBezTo>
                      <a:pt x="114" y="155"/>
                      <a:pt x="114" y="155"/>
                      <a:pt x="114" y="155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6" y="157"/>
                      <a:pt x="116" y="157"/>
                      <a:pt x="116" y="157"/>
                    </a:cubicBezTo>
                    <a:close/>
                    <a:moveTo>
                      <a:pt x="119" y="153"/>
                    </a:moveTo>
                    <a:cubicBezTo>
                      <a:pt x="119" y="152"/>
                      <a:pt x="119" y="152"/>
                      <a:pt x="119" y="152"/>
                    </a:cubicBezTo>
                    <a:cubicBezTo>
                      <a:pt x="119" y="150"/>
                      <a:pt x="119" y="150"/>
                      <a:pt x="119" y="150"/>
                    </a:cubicBezTo>
                    <a:cubicBezTo>
                      <a:pt x="117" y="149"/>
                      <a:pt x="117" y="149"/>
                      <a:pt x="117" y="149"/>
                    </a:cubicBezTo>
                    <a:cubicBezTo>
                      <a:pt x="116" y="148"/>
                      <a:pt x="116" y="148"/>
                      <a:pt x="116" y="148"/>
                    </a:cubicBezTo>
                    <a:cubicBezTo>
                      <a:pt x="115" y="148"/>
                      <a:pt x="115" y="148"/>
                      <a:pt x="115" y="148"/>
                    </a:cubicBezTo>
                    <a:cubicBezTo>
                      <a:pt x="114" y="147"/>
                      <a:pt x="114" y="147"/>
                      <a:pt x="114" y="147"/>
                    </a:cubicBez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1" y="145"/>
                      <a:pt x="111" y="145"/>
                      <a:pt x="111" y="145"/>
                    </a:cubicBezTo>
                    <a:cubicBezTo>
                      <a:pt x="111" y="145"/>
                      <a:pt x="111" y="145"/>
                      <a:pt x="111" y="145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11" y="147"/>
                      <a:pt x="111" y="147"/>
                      <a:pt x="111" y="147"/>
                    </a:cubicBezTo>
                    <a:cubicBezTo>
                      <a:pt x="111" y="148"/>
                      <a:pt x="111" y="148"/>
                      <a:pt x="111" y="148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09" y="147"/>
                      <a:pt x="109" y="147"/>
                      <a:pt x="109" y="147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0"/>
                      <a:pt x="112" y="150"/>
                      <a:pt x="112" y="150"/>
                    </a:cubicBezTo>
                    <a:cubicBezTo>
                      <a:pt x="113" y="151"/>
                      <a:pt x="113" y="151"/>
                      <a:pt x="113" y="151"/>
                    </a:cubicBezTo>
                    <a:cubicBezTo>
                      <a:pt x="113" y="151"/>
                      <a:pt x="113" y="151"/>
                      <a:pt x="113" y="151"/>
                    </a:cubicBezTo>
                    <a:cubicBezTo>
                      <a:pt x="113" y="150"/>
                      <a:pt x="113" y="150"/>
                      <a:pt x="113" y="150"/>
                    </a:cubicBezTo>
                    <a:cubicBezTo>
                      <a:pt x="114" y="150"/>
                      <a:pt x="114" y="150"/>
                      <a:pt x="114" y="150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151"/>
                      <a:pt x="115" y="151"/>
                      <a:pt x="115" y="151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8" y="152"/>
                      <a:pt x="118" y="152"/>
                      <a:pt x="118" y="152"/>
                    </a:cubicBezTo>
                    <a:cubicBezTo>
                      <a:pt x="119" y="153"/>
                      <a:pt x="119" y="153"/>
                      <a:pt x="119" y="153"/>
                    </a:cubicBezTo>
                    <a:close/>
                    <a:moveTo>
                      <a:pt x="141" y="116"/>
                    </a:move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2" y="115"/>
                      <a:pt x="142" y="115"/>
                      <a:pt x="142" y="115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3" y="115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3" y="116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4" y="115"/>
                      <a:pt x="144" y="115"/>
                      <a:pt x="144" y="115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14"/>
                      <a:pt x="146" y="114"/>
                      <a:pt x="146" y="114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2"/>
                      <a:pt x="146" y="112"/>
                      <a:pt x="146" y="112"/>
                    </a:cubicBezTo>
                    <a:cubicBezTo>
                      <a:pt x="145" y="112"/>
                      <a:pt x="145" y="112"/>
                      <a:pt x="145" y="112"/>
                    </a:cubicBezTo>
                    <a:cubicBezTo>
                      <a:pt x="144" y="111"/>
                      <a:pt x="144" y="111"/>
                      <a:pt x="144" y="111"/>
                    </a:cubicBezTo>
                    <a:cubicBezTo>
                      <a:pt x="144" y="110"/>
                      <a:pt x="144" y="110"/>
                      <a:pt x="144" y="110"/>
                    </a:cubicBezTo>
                    <a:cubicBezTo>
                      <a:pt x="143" y="110"/>
                      <a:pt x="143" y="110"/>
                      <a:pt x="143" y="110"/>
                    </a:cubicBezTo>
                    <a:cubicBezTo>
                      <a:pt x="142" y="110"/>
                      <a:pt x="142" y="110"/>
                      <a:pt x="142" y="110"/>
                    </a:cubicBezTo>
                    <a:cubicBezTo>
                      <a:pt x="141" y="111"/>
                      <a:pt x="141" y="111"/>
                      <a:pt x="141" y="111"/>
                    </a:cubicBezTo>
                    <a:cubicBezTo>
                      <a:pt x="141" y="111"/>
                      <a:pt x="141" y="111"/>
                      <a:pt x="141" y="111"/>
                    </a:cubicBezTo>
                    <a:cubicBezTo>
                      <a:pt x="140" y="112"/>
                      <a:pt x="140" y="112"/>
                      <a:pt x="140" y="112"/>
                    </a:cubicBezTo>
                    <a:cubicBezTo>
                      <a:pt x="140" y="112"/>
                      <a:pt x="140" y="112"/>
                      <a:pt x="140" y="112"/>
                    </a:cubicBezTo>
                    <a:cubicBezTo>
                      <a:pt x="140" y="113"/>
                      <a:pt x="140" y="113"/>
                      <a:pt x="140" y="113"/>
                    </a:cubicBezTo>
                    <a:cubicBezTo>
                      <a:pt x="141" y="114"/>
                      <a:pt x="141" y="114"/>
                      <a:pt x="141" y="114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1" y="116"/>
                      <a:pt x="141" y="116"/>
                      <a:pt x="141" y="116"/>
                    </a:cubicBezTo>
                    <a:close/>
                    <a:moveTo>
                      <a:pt x="144" y="152"/>
                    </a:moveTo>
                    <a:cubicBezTo>
                      <a:pt x="144" y="152"/>
                      <a:pt x="144" y="153"/>
                      <a:pt x="144" y="153"/>
                    </a:cubicBezTo>
                    <a:cubicBezTo>
                      <a:pt x="145" y="153"/>
                      <a:pt x="145" y="153"/>
                      <a:pt x="145" y="153"/>
                    </a:cubicBezTo>
                    <a:cubicBezTo>
                      <a:pt x="146" y="152"/>
                      <a:pt x="146" y="152"/>
                      <a:pt x="146" y="152"/>
                    </a:cubicBezTo>
                    <a:cubicBezTo>
                      <a:pt x="145" y="151"/>
                      <a:pt x="145" y="151"/>
                      <a:pt x="145" y="151"/>
                    </a:cubicBezTo>
                    <a:cubicBezTo>
                      <a:pt x="145" y="151"/>
                      <a:pt x="145" y="151"/>
                      <a:pt x="145" y="151"/>
                    </a:cubicBezTo>
                    <a:cubicBezTo>
                      <a:pt x="144" y="151"/>
                      <a:pt x="144" y="151"/>
                      <a:pt x="144" y="151"/>
                    </a:cubicBezTo>
                    <a:cubicBezTo>
                      <a:pt x="144" y="152"/>
                      <a:pt x="144" y="152"/>
                      <a:pt x="144" y="152"/>
                    </a:cubicBezTo>
                    <a:cubicBezTo>
                      <a:pt x="144" y="152"/>
                      <a:pt x="144" y="152"/>
                      <a:pt x="144" y="152"/>
                    </a:cubicBezTo>
                    <a:close/>
                    <a:moveTo>
                      <a:pt x="162" y="173"/>
                    </a:moveTo>
                    <a:cubicBezTo>
                      <a:pt x="162" y="173"/>
                      <a:pt x="162" y="173"/>
                      <a:pt x="162" y="173"/>
                    </a:cubicBezTo>
                    <a:cubicBezTo>
                      <a:pt x="163" y="173"/>
                      <a:pt x="163" y="173"/>
                      <a:pt x="163" y="173"/>
                    </a:cubicBezTo>
                    <a:cubicBezTo>
                      <a:pt x="163" y="174"/>
                      <a:pt x="163" y="174"/>
                      <a:pt x="163" y="174"/>
                    </a:cubicBezTo>
                    <a:cubicBezTo>
                      <a:pt x="164" y="174"/>
                      <a:pt x="164" y="174"/>
                      <a:pt x="164" y="174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64" y="173"/>
                      <a:pt x="164" y="173"/>
                      <a:pt x="164" y="173"/>
                    </a:cubicBezTo>
                    <a:cubicBezTo>
                      <a:pt x="163" y="173"/>
                      <a:pt x="163" y="173"/>
                      <a:pt x="163" y="173"/>
                    </a:cubicBezTo>
                    <a:cubicBezTo>
                      <a:pt x="163" y="173"/>
                      <a:pt x="163" y="173"/>
                      <a:pt x="163" y="173"/>
                    </a:cubicBezTo>
                    <a:cubicBezTo>
                      <a:pt x="162" y="173"/>
                      <a:pt x="162" y="173"/>
                      <a:pt x="162" y="173"/>
                    </a:cubicBezTo>
                    <a:close/>
                    <a:moveTo>
                      <a:pt x="159" y="115"/>
                    </a:moveTo>
                    <a:cubicBezTo>
                      <a:pt x="159" y="114"/>
                      <a:pt x="159" y="114"/>
                      <a:pt x="159" y="114"/>
                    </a:cubicBezTo>
                    <a:cubicBezTo>
                      <a:pt x="158" y="114"/>
                      <a:pt x="158" y="114"/>
                      <a:pt x="158" y="114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59" y="113"/>
                      <a:pt x="159" y="113"/>
                      <a:pt x="159" y="113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57" y="113"/>
                      <a:pt x="157" y="113"/>
                      <a:pt x="157" y="113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58" y="115"/>
                      <a:pt x="158" y="115"/>
                      <a:pt x="158" y="115"/>
                    </a:cubicBezTo>
                    <a:cubicBezTo>
                      <a:pt x="158" y="115"/>
                      <a:pt x="158" y="115"/>
                      <a:pt x="158" y="115"/>
                    </a:cubicBezTo>
                    <a:cubicBezTo>
                      <a:pt x="159" y="115"/>
                      <a:pt x="159" y="115"/>
                      <a:pt x="159" y="115"/>
                    </a:cubicBezTo>
                    <a:close/>
                    <a:moveTo>
                      <a:pt x="157" y="109"/>
                    </a:moveTo>
                    <a:cubicBezTo>
                      <a:pt x="158" y="108"/>
                      <a:pt x="158" y="108"/>
                      <a:pt x="158" y="108"/>
                    </a:cubicBezTo>
                    <a:cubicBezTo>
                      <a:pt x="159" y="108"/>
                      <a:pt x="159" y="108"/>
                      <a:pt x="159" y="108"/>
                    </a:cubicBezTo>
                    <a:cubicBezTo>
                      <a:pt x="159" y="108"/>
                      <a:pt x="159" y="108"/>
                      <a:pt x="159" y="108"/>
                    </a:cubicBezTo>
                    <a:cubicBezTo>
                      <a:pt x="159" y="107"/>
                      <a:pt x="159" y="107"/>
                      <a:pt x="159" y="107"/>
                    </a:cubicBezTo>
                    <a:cubicBezTo>
                      <a:pt x="159" y="107"/>
                      <a:pt x="159" y="107"/>
                      <a:pt x="159" y="107"/>
                    </a:cubicBezTo>
                    <a:cubicBezTo>
                      <a:pt x="160" y="107"/>
                      <a:pt x="160" y="107"/>
                      <a:pt x="160" y="107"/>
                    </a:cubicBezTo>
                    <a:cubicBezTo>
                      <a:pt x="160" y="106"/>
                      <a:pt x="160" y="106"/>
                      <a:pt x="160" y="106"/>
                    </a:cubicBezTo>
                    <a:cubicBezTo>
                      <a:pt x="159" y="107"/>
                      <a:pt x="159" y="107"/>
                      <a:pt x="159" y="107"/>
                    </a:cubicBezTo>
                    <a:cubicBezTo>
                      <a:pt x="158" y="107"/>
                      <a:pt x="158" y="107"/>
                      <a:pt x="158" y="107"/>
                    </a:cubicBezTo>
                    <a:cubicBezTo>
                      <a:pt x="157" y="108"/>
                      <a:pt x="157" y="108"/>
                      <a:pt x="157" y="108"/>
                    </a:cubicBezTo>
                    <a:cubicBezTo>
                      <a:pt x="157" y="109"/>
                      <a:pt x="157" y="109"/>
                      <a:pt x="157" y="109"/>
                    </a:cubicBezTo>
                    <a:close/>
                    <a:moveTo>
                      <a:pt x="161" y="110"/>
                    </a:moveTo>
                    <a:cubicBezTo>
                      <a:pt x="162" y="111"/>
                      <a:pt x="162" y="111"/>
                      <a:pt x="162" y="111"/>
                    </a:cubicBezTo>
                    <a:cubicBezTo>
                      <a:pt x="164" y="111"/>
                      <a:pt x="164" y="111"/>
                      <a:pt x="164" y="111"/>
                    </a:cubicBezTo>
                    <a:cubicBezTo>
                      <a:pt x="164" y="111"/>
                      <a:pt x="164" y="111"/>
                      <a:pt x="164" y="111"/>
                    </a:cubicBezTo>
                    <a:cubicBezTo>
                      <a:pt x="164" y="110"/>
                      <a:pt x="164" y="110"/>
                      <a:pt x="164" y="110"/>
                    </a:cubicBezTo>
                    <a:cubicBezTo>
                      <a:pt x="163" y="110"/>
                      <a:pt x="163" y="110"/>
                      <a:pt x="163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1" y="110"/>
                      <a:pt x="161" y="110"/>
                      <a:pt x="161" y="110"/>
                    </a:cubicBezTo>
                    <a:close/>
                    <a:moveTo>
                      <a:pt x="171" y="116"/>
                    </a:moveTo>
                    <a:cubicBezTo>
                      <a:pt x="171" y="117"/>
                      <a:pt x="171" y="117"/>
                      <a:pt x="171" y="117"/>
                    </a:cubicBezTo>
                    <a:cubicBezTo>
                      <a:pt x="170" y="118"/>
                      <a:pt x="170" y="118"/>
                      <a:pt x="170" y="118"/>
                    </a:cubicBezTo>
                    <a:cubicBezTo>
                      <a:pt x="169" y="118"/>
                      <a:pt x="169" y="118"/>
                      <a:pt x="169" y="118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70" y="120"/>
                      <a:pt x="170" y="120"/>
                      <a:pt x="170" y="120"/>
                    </a:cubicBezTo>
                    <a:cubicBezTo>
                      <a:pt x="170" y="119"/>
                      <a:pt x="170" y="119"/>
                      <a:pt x="170" y="119"/>
                    </a:cubicBezTo>
                    <a:cubicBezTo>
                      <a:pt x="171" y="119"/>
                      <a:pt x="171" y="119"/>
                      <a:pt x="171" y="119"/>
                    </a:cubicBezTo>
                    <a:cubicBezTo>
                      <a:pt x="172" y="118"/>
                      <a:pt x="172" y="118"/>
                      <a:pt x="172" y="118"/>
                    </a:cubicBezTo>
                    <a:cubicBezTo>
                      <a:pt x="173" y="117"/>
                      <a:pt x="173" y="117"/>
                      <a:pt x="173" y="117"/>
                    </a:cubicBezTo>
                    <a:cubicBezTo>
                      <a:pt x="173" y="117"/>
                      <a:pt x="173" y="117"/>
                      <a:pt x="173" y="117"/>
                    </a:cubicBezTo>
                    <a:cubicBezTo>
                      <a:pt x="174" y="116"/>
                      <a:pt x="174" y="116"/>
                      <a:pt x="174" y="116"/>
                    </a:cubicBezTo>
                    <a:cubicBezTo>
                      <a:pt x="174" y="116"/>
                      <a:pt x="174" y="116"/>
                      <a:pt x="174" y="116"/>
                    </a:cubicBezTo>
                    <a:cubicBezTo>
                      <a:pt x="174" y="115"/>
                      <a:pt x="174" y="115"/>
                      <a:pt x="174" y="115"/>
                    </a:cubicBezTo>
                    <a:cubicBezTo>
                      <a:pt x="173" y="115"/>
                      <a:pt x="173" y="115"/>
                      <a:pt x="173" y="115"/>
                    </a:cubicBezTo>
                    <a:cubicBezTo>
                      <a:pt x="171" y="116"/>
                      <a:pt x="171" y="116"/>
                      <a:pt x="171" y="116"/>
                    </a:cubicBezTo>
                    <a:cubicBezTo>
                      <a:pt x="171" y="116"/>
                      <a:pt x="171" y="116"/>
                      <a:pt x="171" y="116"/>
                    </a:cubicBezTo>
                    <a:close/>
                    <a:moveTo>
                      <a:pt x="174" y="108"/>
                    </a:move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3" y="111"/>
                      <a:pt x="173" y="111"/>
                      <a:pt x="173" y="111"/>
                    </a:cubicBezTo>
                    <a:cubicBezTo>
                      <a:pt x="172" y="112"/>
                      <a:pt x="172" y="112"/>
                      <a:pt x="172" y="112"/>
                    </a:cubicBezTo>
                    <a:cubicBezTo>
                      <a:pt x="172" y="112"/>
                      <a:pt x="172" y="112"/>
                      <a:pt x="172" y="112"/>
                    </a:cubicBezTo>
                    <a:cubicBezTo>
                      <a:pt x="174" y="113"/>
                      <a:pt x="174" y="113"/>
                      <a:pt x="174" y="113"/>
                    </a:cubicBezTo>
                    <a:cubicBezTo>
                      <a:pt x="174" y="113"/>
                      <a:pt x="174" y="113"/>
                      <a:pt x="174" y="113"/>
                    </a:cubicBezTo>
                    <a:cubicBezTo>
                      <a:pt x="175" y="113"/>
                      <a:pt x="175" y="113"/>
                      <a:pt x="175" y="113"/>
                    </a:cubicBezTo>
                    <a:cubicBezTo>
                      <a:pt x="176" y="113"/>
                      <a:pt x="176" y="113"/>
                      <a:pt x="176" y="113"/>
                    </a:cubicBezTo>
                    <a:cubicBezTo>
                      <a:pt x="177" y="113"/>
                      <a:pt x="177" y="113"/>
                      <a:pt x="177" y="113"/>
                    </a:cubicBezTo>
                    <a:cubicBezTo>
                      <a:pt x="177" y="113"/>
                      <a:pt x="177" y="113"/>
                      <a:pt x="177" y="113"/>
                    </a:cubicBezTo>
                    <a:cubicBezTo>
                      <a:pt x="176" y="111"/>
                      <a:pt x="176" y="111"/>
                      <a:pt x="176" y="111"/>
                    </a:cubicBezTo>
                    <a:cubicBezTo>
                      <a:pt x="176" y="110"/>
                      <a:pt x="176" y="110"/>
                      <a:pt x="176" y="110"/>
                    </a:cubicBezTo>
                    <a:cubicBezTo>
                      <a:pt x="174" y="109"/>
                      <a:pt x="174" y="109"/>
                      <a:pt x="174" y="109"/>
                    </a:cubicBezTo>
                    <a:cubicBezTo>
                      <a:pt x="174" y="108"/>
                      <a:pt x="174" y="108"/>
                      <a:pt x="174" y="108"/>
                    </a:cubicBezTo>
                    <a:close/>
                    <a:moveTo>
                      <a:pt x="167" y="94"/>
                    </a:moveTo>
                    <a:cubicBezTo>
                      <a:pt x="167" y="93"/>
                      <a:pt x="167" y="93"/>
                      <a:pt x="167" y="93"/>
                    </a:cubicBezTo>
                    <a:cubicBezTo>
                      <a:pt x="167" y="93"/>
                      <a:pt x="167" y="93"/>
                      <a:pt x="167" y="93"/>
                    </a:cubicBezTo>
                    <a:cubicBezTo>
                      <a:pt x="167" y="92"/>
                      <a:pt x="167" y="92"/>
                      <a:pt x="167" y="92"/>
                    </a:cubicBezTo>
                    <a:cubicBezTo>
                      <a:pt x="166" y="93"/>
                      <a:pt x="166" y="93"/>
                      <a:pt x="166" y="93"/>
                    </a:cubicBezTo>
                    <a:cubicBezTo>
                      <a:pt x="165" y="93"/>
                      <a:pt x="165" y="93"/>
                      <a:pt x="165" y="93"/>
                    </a:cubicBezTo>
                    <a:cubicBezTo>
                      <a:pt x="166" y="93"/>
                      <a:pt x="166" y="93"/>
                      <a:pt x="166" y="93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lose/>
                    <a:moveTo>
                      <a:pt x="170" y="83"/>
                    </a:moveTo>
                    <a:cubicBezTo>
                      <a:pt x="170" y="83"/>
                      <a:pt x="170" y="83"/>
                      <a:pt x="170" y="83"/>
                    </a:cubicBezTo>
                    <a:cubicBezTo>
                      <a:pt x="169" y="83"/>
                      <a:pt x="169" y="83"/>
                      <a:pt x="169" y="83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72" y="85"/>
                      <a:pt x="172" y="85"/>
                      <a:pt x="172" y="85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2" y="83"/>
                      <a:pt x="172" y="83"/>
                      <a:pt x="172" y="83"/>
                    </a:cubicBezTo>
                    <a:cubicBezTo>
                      <a:pt x="172" y="83"/>
                      <a:pt x="172" y="83"/>
                      <a:pt x="172" y="83"/>
                    </a:cubicBezTo>
                    <a:cubicBezTo>
                      <a:pt x="171" y="82"/>
                      <a:pt x="171" y="82"/>
                      <a:pt x="171" y="82"/>
                    </a:cubicBezTo>
                    <a:cubicBezTo>
                      <a:pt x="171" y="82"/>
                      <a:pt x="171" y="82"/>
                      <a:pt x="171" y="82"/>
                    </a:cubicBezTo>
                    <a:cubicBezTo>
                      <a:pt x="171" y="81"/>
                      <a:pt x="171" y="81"/>
                      <a:pt x="171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70" y="82"/>
                      <a:pt x="170" y="82"/>
                      <a:pt x="170" y="82"/>
                    </a:cubicBezTo>
                    <a:cubicBezTo>
                      <a:pt x="170" y="82"/>
                      <a:pt x="170" y="82"/>
                      <a:pt x="170" y="82"/>
                    </a:cubicBezTo>
                    <a:cubicBezTo>
                      <a:pt x="170" y="83"/>
                      <a:pt x="170" y="83"/>
                      <a:pt x="170" y="83"/>
                    </a:cubicBezTo>
                    <a:close/>
                    <a:moveTo>
                      <a:pt x="169" y="78"/>
                    </a:moveTo>
                    <a:cubicBezTo>
                      <a:pt x="168" y="78"/>
                      <a:pt x="168" y="78"/>
                      <a:pt x="168" y="78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6" y="77"/>
                      <a:pt x="166" y="77"/>
                      <a:pt x="166" y="77"/>
                    </a:cubicBezTo>
                    <a:cubicBezTo>
                      <a:pt x="166" y="78"/>
                      <a:pt x="166" y="78"/>
                      <a:pt x="166" y="78"/>
                    </a:cubicBezTo>
                    <a:cubicBezTo>
                      <a:pt x="168" y="78"/>
                      <a:pt x="168" y="78"/>
                      <a:pt x="168" y="78"/>
                    </a:cubicBezTo>
                    <a:cubicBezTo>
                      <a:pt x="168" y="78"/>
                      <a:pt x="168" y="78"/>
                      <a:pt x="168" y="78"/>
                    </a:cubicBezTo>
                    <a:cubicBezTo>
                      <a:pt x="169" y="78"/>
                      <a:pt x="169" y="78"/>
                      <a:pt x="169" y="78"/>
                    </a:cubicBezTo>
                    <a:close/>
                    <a:moveTo>
                      <a:pt x="169" y="77"/>
                    </a:moveTo>
                    <a:cubicBezTo>
                      <a:pt x="169" y="77"/>
                      <a:pt x="169" y="77"/>
                      <a:pt x="169" y="77"/>
                    </a:cubicBezTo>
                    <a:cubicBezTo>
                      <a:pt x="171" y="77"/>
                      <a:pt x="171" y="77"/>
                      <a:pt x="171" y="77"/>
                    </a:cubicBezTo>
                    <a:cubicBezTo>
                      <a:pt x="171" y="77"/>
                      <a:pt x="171" y="77"/>
                      <a:pt x="171" y="77"/>
                    </a:cubicBezTo>
                    <a:cubicBezTo>
                      <a:pt x="172" y="77"/>
                      <a:pt x="172" y="77"/>
                      <a:pt x="172" y="77"/>
                    </a:cubicBezTo>
                    <a:cubicBezTo>
                      <a:pt x="172" y="77"/>
                      <a:pt x="172" y="77"/>
                      <a:pt x="172" y="77"/>
                    </a:cubicBezTo>
                    <a:cubicBezTo>
                      <a:pt x="171" y="76"/>
                      <a:pt x="171" y="76"/>
                      <a:pt x="171" y="76"/>
                    </a:cubicBezTo>
                    <a:cubicBezTo>
                      <a:pt x="170" y="76"/>
                      <a:pt x="170" y="76"/>
                      <a:pt x="170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7"/>
                      <a:pt x="169" y="77"/>
                      <a:pt x="169" y="77"/>
                    </a:cubicBezTo>
                    <a:close/>
                    <a:moveTo>
                      <a:pt x="180" y="98"/>
                    </a:moveTo>
                    <a:cubicBezTo>
                      <a:pt x="181" y="97"/>
                      <a:pt x="181" y="97"/>
                      <a:pt x="181" y="97"/>
                    </a:cubicBezTo>
                    <a:cubicBezTo>
                      <a:pt x="180" y="97"/>
                      <a:pt x="180" y="97"/>
                      <a:pt x="180" y="97"/>
                    </a:cubicBezTo>
                    <a:cubicBezTo>
                      <a:pt x="179" y="97"/>
                      <a:pt x="179" y="97"/>
                      <a:pt x="179" y="97"/>
                    </a:cubicBezTo>
                    <a:cubicBezTo>
                      <a:pt x="179" y="97"/>
                      <a:pt x="179" y="97"/>
                      <a:pt x="179" y="97"/>
                    </a:cubicBezTo>
                    <a:cubicBezTo>
                      <a:pt x="179" y="98"/>
                      <a:pt x="179" y="98"/>
                      <a:pt x="179" y="98"/>
                    </a:cubicBezTo>
                    <a:cubicBezTo>
                      <a:pt x="180" y="98"/>
                      <a:pt x="180" y="98"/>
                      <a:pt x="180" y="98"/>
                    </a:cubicBezTo>
                    <a:close/>
                    <a:moveTo>
                      <a:pt x="183" y="97"/>
                    </a:moveTo>
                    <a:cubicBezTo>
                      <a:pt x="183" y="97"/>
                      <a:pt x="183" y="97"/>
                      <a:pt x="183" y="97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1" y="97"/>
                      <a:pt x="181" y="97"/>
                      <a:pt x="181" y="97"/>
                    </a:cubicBezTo>
                    <a:cubicBezTo>
                      <a:pt x="182" y="97"/>
                      <a:pt x="182" y="97"/>
                      <a:pt x="182" y="97"/>
                    </a:cubicBezTo>
                    <a:cubicBezTo>
                      <a:pt x="183" y="97"/>
                      <a:pt x="183" y="97"/>
                      <a:pt x="183" y="97"/>
                    </a:cubicBezTo>
                    <a:close/>
                    <a:moveTo>
                      <a:pt x="187" y="98"/>
                    </a:moveTo>
                    <a:cubicBezTo>
                      <a:pt x="187" y="97"/>
                      <a:pt x="187" y="97"/>
                      <a:pt x="187" y="97"/>
                    </a:cubicBezTo>
                    <a:cubicBezTo>
                      <a:pt x="186" y="97"/>
                      <a:pt x="186" y="97"/>
                      <a:pt x="186" y="97"/>
                    </a:cubicBezTo>
                    <a:cubicBezTo>
                      <a:pt x="185" y="97"/>
                      <a:pt x="185" y="97"/>
                      <a:pt x="185" y="97"/>
                    </a:cubicBezTo>
                    <a:cubicBezTo>
                      <a:pt x="186" y="98"/>
                      <a:pt x="186" y="98"/>
                      <a:pt x="186" y="98"/>
                    </a:cubicBezTo>
                    <a:cubicBezTo>
                      <a:pt x="187" y="98"/>
                      <a:pt x="187" y="98"/>
                      <a:pt x="187" y="98"/>
                    </a:cubicBezTo>
                    <a:close/>
                    <a:moveTo>
                      <a:pt x="194" y="96"/>
                    </a:moveTo>
                    <a:cubicBezTo>
                      <a:pt x="194" y="97"/>
                      <a:pt x="194" y="97"/>
                      <a:pt x="194" y="97"/>
                    </a:cubicBezTo>
                    <a:cubicBezTo>
                      <a:pt x="195" y="97"/>
                      <a:pt x="195" y="97"/>
                      <a:pt x="195" y="97"/>
                    </a:cubicBezTo>
                    <a:cubicBezTo>
                      <a:pt x="195" y="97"/>
                      <a:pt x="195" y="97"/>
                      <a:pt x="195" y="97"/>
                    </a:cubicBezTo>
                    <a:cubicBezTo>
                      <a:pt x="194" y="96"/>
                      <a:pt x="194" y="96"/>
                      <a:pt x="194" y="96"/>
                    </a:cubicBezTo>
                    <a:cubicBezTo>
                      <a:pt x="194" y="96"/>
                      <a:pt x="194" y="96"/>
                      <a:pt x="194" y="96"/>
                    </a:cubicBezTo>
                    <a:close/>
                    <a:moveTo>
                      <a:pt x="190" y="95"/>
                    </a:move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0" y="94"/>
                      <a:pt x="190" y="94"/>
                      <a:pt x="190" y="94"/>
                    </a:cubicBezTo>
                    <a:cubicBezTo>
                      <a:pt x="190" y="94"/>
                      <a:pt x="190" y="94"/>
                      <a:pt x="190" y="94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lose/>
                    <a:moveTo>
                      <a:pt x="187" y="92"/>
                    </a:moveTo>
                    <a:cubicBezTo>
                      <a:pt x="187" y="91"/>
                      <a:pt x="187" y="91"/>
                      <a:pt x="187" y="91"/>
                    </a:cubicBezTo>
                    <a:cubicBezTo>
                      <a:pt x="186" y="91"/>
                      <a:pt x="186" y="91"/>
                      <a:pt x="186" y="91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7" y="92"/>
                      <a:pt x="187" y="92"/>
                      <a:pt x="187" y="92"/>
                    </a:cubicBezTo>
                    <a:close/>
                    <a:moveTo>
                      <a:pt x="189" y="91"/>
                    </a:moveTo>
                    <a:cubicBezTo>
                      <a:pt x="189" y="90"/>
                      <a:pt x="189" y="90"/>
                      <a:pt x="189" y="90"/>
                    </a:cubicBezTo>
                    <a:cubicBezTo>
                      <a:pt x="188" y="90"/>
                      <a:pt x="188" y="90"/>
                      <a:pt x="188" y="90"/>
                    </a:cubicBezTo>
                    <a:cubicBezTo>
                      <a:pt x="188" y="91"/>
                      <a:pt x="188" y="91"/>
                      <a:pt x="188" y="91"/>
                    </a:cubicBezTo>
                    <a:cubicBezTo>
                      <a:pt x="188" y="91"/>
                      <a:pt x="188" y="91"/>
                      <a:pt x="188" y="91"/>
                    </a:cubicBezTo>
                    <a:cubicBezTo>
                      <a:pt x="189" y="91"/>
                      <a:pt x="189" y="91"/>
                      <a:pt x="189" y="91"/>
                    </a:cubicBezTo>
                    <a:cubicBezTo>
                      <a:pt x="189" y="91"/>
                      <a:pt x="189" y="91"/>
                      <a:pt x="189" y="91"/>
                    </a:cubicBezTo>
                    <a:cubicBezTo>
                      <a:pt x="189" y="91"/>
                      <a:pt x="189" y="91"/>
                      <a:pt x="189" y="91"/>
                    </a:cubicBezTo>
                    <a:close/>
                    <a:moveTo>
                      <a:pt x="190" y="91"/>
                    </a:moveTo>
                    <a:cubicBezTo>
                      <a:pt x="190" y="92"/>
                      <a:pt x="190" y="92"/>
                      <a:pt x="190" y="92"/>
                    </a:cubicBezTo>
                    <a:cubicBezTo>
                      <a:pt x="190" y="91"/>
                      <a:pt x="190" y="91"/>
                      <a:pt x="190" y="91"/>
                    </a:cubicBezTo>
                    <a:cubicBezTo>
                      <a:pt x="191" y="91"/>
                      <a:pt x="191" y="91"/>
                      <a:pt x="191" y="91"/>
                    </a:cubicBezTo>
                    <a:cubicBezTo>
                      <a:pt x="191" y="90"/>
                      <a:pt x="191" y="90"/>
                      <a:pt x="191" y="90"/>
                    </a:cubicBezTo>
                    <a:cubicBezTo>
                      <a:pt x="191" y="90"/>
                      <a:pt x="191" y="90"/>
                      <a:pt x="191" y="90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0" y="91"/>
                      <a:pt x="190" y="91"/>
                      <a:pt x="190" y="91"/>
                    </a:cubicBezTo>
                    <a:cubicBezTo>
                      <a:pt x="190" y="91"/>
                      <a:pt x="190" y="91"/>
                      <a:pt x="190" y="91"/>
                    </a:cubicBezTo>
                    <a:close/>
                    <a:moveTo>
                      <a:pt x="187" y="89"/>
                    </a:moveTo>
                    <a:cubicBezTo>
                      <a:pt x="187" y="88"/>
                      <a:pt x="187" y="88"/>
                      <a:pt x="187" y="88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7" y="87"/>
                      <a:pt x="187" y="87"/>
                      <a:pt x="187" y="87"/>
                    </a:cubicBezTo>
                    <a:cubicBezTo>
                      <a:pt x="186" y="88"/>
                      <a:pt x="186" y="88"/>
                      <a:pt x="186" y="88"/>
                    </a:cubicBezTo>
                    <a:cubicBezTo>
                      <a:pt x="185" y="88"/>
                      <a:pt x="185" y="88"/>
                      <a:pt x="185" y="88"/>
                    </a:cubicBezTo>
                    <a:cubicBezTo>
                      <a:pt x="185" y="88"/>
                      <a:pt x="185" y="88"/>
                      <a:pt x="185" y="88"/>
                    </a:cubicBezTo>
                    <a:cubicBezTo>
                      <a:pt x="186" y="88"/>
                      <a:pt x="186" y="88"/>
                      <a:pt x="186" y="88"/>
                    </a:cubicBezTo>
                    <a:cubicBezTo>
                      <a:pt x="187" y="89"/>
                      <a:pt x="187" y="89"/>
                      <a:pt x="187" y="89"/>
                    </a:cubicBezTo>
                    <a:close/>
                    <a:moveTo>
                      <a:pt x="191" y="87"/>
                    </a:moveTo>
                    <a:cubicBezTo>
                      <a:pt x="192" y="87"/>
                      <a:pt x="192" y="87"/>
                      <a:pt x="192" y="87"/>
                    </a:cubicBezTo>
                    <a:cubicBezTo>
                      <a:pt x="192" y="86"/>
                      <a:pt x="192" y="86"/>
                      <a:pt x="192" y="86"/>
                    </a:cubicBezTo>
                    <a:cubicBezTo>
                      <a:pt x="191" y="86"/>
                      <a:pt x="191" y="86"/>
                      <a:pt x="191" y="86"/>
                    </a:cubicBezTo>
                    <a:cubicBezTo>
                      <a:pt x="192" y="86"/>
                      <a:pt x="192" y="86"/>
                      <a:pt x="192" y="86"/>
                    </a:cubicBezTo>
                    <a:cubicBezTo>
                      <a:pt x="192" y="85"/>
                      <a:pt x="192" y="85"/>
                      <a:pt x="192" y="8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90" y="85"/>
                      <a:pt x="190" y="85"/>
                      <a:pt x="190" y="85"/>
                    </a:cubicBezTo>
                    <a:cubicBezTo>
                      <a:pt x="190" y="85"/>
                      <a:pt x="190" y="85"/>
                      <a:pt x="190" y="85"/>
                    </a:cubicBezTo>
                    <a:cubicBezTo>
                      <a:pt x="190" y="85"/>
                      <a:pt x="190" y="85"/>
                      <a:pt x="190" y="85"/>
                    </a:cubicBezTo>
                    <a:cubicBezTo>
                      <a:pt x="190" y="85"/>
                      <a:pt x="190" y="85"/>
                      <a:pt x="190" y="85"/>
                    </a:cubicBezTo>
                    <a:cubicBezTo>
                      <a:pt x="189" y="85"/>
                      <a:pt x="189" y="85"/>
                      <a:pt x="189" y="85"/>
                    </a:cubicBezTo>
                    <a:cubicBezTo>
                      <a:pt x="189" y="85"/>
                      <a:pt x="189" y="85"/>
                      <a:pt x="189" y="85"/>
                    </a:cubicBezTo>
                    <a:cubicBezTo>
                      <a:pt x="189" y="86"/>
                      <a:pt x="189" y="86"/>
                      <a:pt x="189" y="86"/>
                    </a:cubicBezTo>
                    <a:cubicBezTo>
                      <a:pt x="190" y="86"/>
                      <a:pt x="190" y="86"/>
                      <a:pt x="190" y="86"/>
                    </a:cubicBezTo>
                    <a:cubicBezTo>
                      <a:pt x="190" y="86"/>
                      <a:pt x="190" y="86"/>
                      <a:pt x="190" y="86"/>
                    </a:cubicBezTo>
                    <a:cubicBezTo>
                      <a:pt x="191" y="87"/>
                      <a:pt x="191" y="87"/>
                      <a:pt x="191" y="87"/>
                    </a:cubicBezTo>
                    <a:close/>
                    <a:moveTo>
                      <a:pt x="188" y="50"/>
                    </a:moveTo>
                    <a:cubicBezTo>
                      <a:pt x="188" y="49"/>
                      <a:pt x="188" y="49"/>
                      <a:pt x="188" y="49"/>
                    </a:cubicBezTo>
                    <a:cubicBezTo>
                      <a:pt x="188" y="49"/>
                      <a:pt x="188" y="49"/>
                      <a:pt x="188" y="49"/>
                    </a:cubicBezTo>
                    <a:cubicBezTo>
                      <a:pt x="187" y="49"/>
                      <a:pt x="187" y="49"/>
                      <a:pt x="187" y="49"/>
                    </a:cubicBezTo>
                    <a:cubicBezTo>
                      <a:pt x="187" y="49"/>
                      <a:pt x="187" y="49"/>
                      <a:pt x="187" y="49"/>
                    </a:cubicBezTo>
                    <a:cubicBezTo>
                      <a:pt x="188" y="50"/>
                      <a:pt x="188" y="50"/>
                      <a:pt x="188" y="50"/>
                    </a:cubicBezTo>
                    <a:close/>
                    <a:moveTo>
                      <a:pt x="182" y="57"/>
                    </a:move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4" y="57"/>
                      <a:pt x="184" y="57"/>
                      <a:pt x="184" y="57"/>
                    </a:cubicBezTo>
                    <a:cubicBezTo>
                      <a:pt x="184" y="57"/>
                      <a:pt x="184" y="57"/>
                      <a:pt x="184" y="57"/>
                    </a:cubicBezTo>
                    <a:cubicBezTo>
                      <a:pt x="184" y="56"/>
                      <a:pt x="184" y="56"/>
                      <a:pt x="184" y="56"/>
                    </a:cubicBezTo>
                    <a:cubicBezTo>
                      <a:pt x="183" y="55"/>
                      <a:pt x="183" y="55"/>
                      <a:pt x="183" y="55"/>
                    </a:cubicBezTo>
                    <a:cubicBezTo>
                      <a:pt x="183" y="55"/>
                      <a:pt x="183" y="55"/>
                      <a:pt x="183" y="55"/>
                    </a:cubicBezTo>
                    <a:cubicBezTo>
                      <a:pt x="182" y="56"/>
                      <a:pt x="182" y="56"/>
                      <a:pt x="182" y="56"/>
                    </a:cubicBezTo>
                    <a:cubicBezTo>
                      <a:pt x="182" y="56"/>
                      <a:pt x="182" y="56"/>
                      <a:pt x="182" y="56"/>
                    </a:cubicBezTo>
                    <a:cubicBezTo>
                      <a:pt x="182" y="57"/>
                      <a:pt x="182" y="57"/>
                      <a:pt x="182" y="57"/>
                    </a:cubicBezTo>
                    <a:close/>
                    <a:moveTo>
                      <a:pt x="204" y="56"/>
                    </a:moveTo>
                    <a:cubicBezTo>
                      <a:pt x="204" y="56"/>
                      <a:pt x="204" y="56"/>
                      <a:pt x="204" y="56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6" y="55"/>
                      <a:pt x="206" y="55"/>
                      <a:pt x="206" y="55"/>
                    </a:cubicBezTo>
                    <a:cubicBezTo>
                      <a:pt x="206" y="55"/>
                      <a:pt x="206" y="55"/>
                      <a:pt x="206" y="55"/>
                    </a:cubicBezTo>
                    <a:cubicBezTo>
                      <a:pt x="206" y="55"/>
                      <a:pt x="206" y="55"/>
                      <a:pt x="206" y="55"/>
                    </a:cubicBezTo>
                    <a:cubicBezTo>
                      <a:pt x="206" y="55"/>
                      <a:pt x="206" y="55"/>
                      <a:pt x="206" y="55"/>
                    </a:cubicBezTo>
                    <a:cubicBezTo>
                      <a:pt x="207" y="55"/>
                      <a:pt x="207" y="55"/>
                      <a:pt x="207" y="55"/>
                    </a:cubicBezTo>
                    <a:cubicBezTo>
                      <a:pt x="208" y="54"/>
                      <a:pt x="208" y="54"/>
                      <a:pt x="208" y="54"/>
                    </a:cubicBezTo>
                    <a:cubicBezTo>
                      <a:pt x="208" y="53"/>
                      <a:pt x="208" y="53"/>
                      <a:pt x="208" y="53"/>
                    </a:cubicBezTo>
                    <a:cubicBezTo>
                      <a:pt x="208" y="53"/>
                      <a:pt x="208" y="53"/>
                      <a:pt x="208" y="53"/>
                    </a:cubicBezTo>
                    <a:cubicBezTo>
                      <a:pt x="208" y="52"/>
                      <a:pt x="208" y="52"/>
                      <a:pt x="208" y="52"/>
                    </a:cubicBezTo>
                    <a:cubicBezTo>
                      <a:pt x="208" y="52"/>
                      <a:pt x="208" y="52"/>
                      <a:pt x="208" y="52"/>
                    </a:cubicBezTo>
                    <a:cubicBezTo>
                      <a:pt x="207" y="52"/>
                      <a:pt x="207" y="52"/>
                      <a:pt x="207" y="52"/>
                    </a:cubicBezTo>
                    <a:cubicBezTo>
                      <a:pt x="207" y="52"/>
                      <a:pt x="207" y="52"/>
                      <a:pt x="207" y="52"/>
                    </a:cubicBezTo>
                    <a:cubicBezTo>
                      <a:pt x="206" y="53"/>
                      <a:pt x="206" y="53"/>
                      <a:pt x="206" y="53"/>
                    </a:cubicBezTo>
                    <a:cubicBezTo>
                      <a:pt x="205" y="53"/>
                      <a:pt x="205" y="53"/>
                      <a:pt x="205" y="53"/>
                    </a:cubicBezTo>
                    <a:cubicBezTo>
                      <a:pt x="204" y="55"/>
                      <a:pt x="204" y="55"/>
                      <a:pt x="204" y="55"/>
                    </a:cubicBezTo>
                    <a:cubicBezTo>
                      <a:pt x="204" y="56"/>
                      <a:pt x="204" y="56"/>
                      <a:pt x="204" y="56"/>
                    </a:cubicBezTo>
                    <a:close/>
                    <a:moveTo>
                      <a:pt x="213" y="56"/>
                    </a:moveTo>
                    <a:cubicBezTo>
                      <a:pt x="214" y="56"/>
                      <a:pt x="214" y="56"/>
                      <a:pt x="214" y="56"/>
                    </a:cubicBezTo>
                    <a:cubicBezTo>
                      <a:pt x="214" y="55"/>
                      <a:pt x="214" y="55"/>
                      <a:pt x="214" y="55"/>
                    </a:cubicBezTo>
                    <a:cubicBezTo>
                      <a:pt x="214" y="55"/>
                      <a:pt x="214" y="55"/>
                      <a:pt x="214" y="55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lose/>
                    <a:moveTo>
                      <a:pt x="214" y="58"/>
                    </a:moveTo>
                    <a:cubicBezTo>
                      <a:pt x="215" y="58"/>
                      <a:pt x="215" y="58"/>
                      <a:pt x="215" y="58"/>
                    </a:cubicBezTo>
                    <a:cubicBezTo>
                      <a:pt x="215" y="58"/>
                      <a:pt x="215" y="58"/>
                      <a:pt x="215" y="58"/>
                    </a:cubicBezTo>
                    <a:cubicBezTo>
                      <a:pt x="215" y="57"/>
                      <a:pt x="215" y="57"/>
                      <a:pt x="215" y="57"/>
                    </a:cubicBezTo>
                    <a:cubicBezTo>
                      <a:pt x="215" y="57"/>
                      <a:pt x="215" y="57"/>
                      <a:pt x="215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4" y="56"/>
                      <a:pt x="214" y="56"/>
                      <a:pt x="214" y="56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4" y="58"/>
                      <a:pt x="214" y="58"/>
                      <a:pt x="214" y="58"/>
                    </a:cubicBezTo>
                    <a:close/>
                    <a:moveTo>
                      <a:pt x="206" y="60"/>
                    </a:move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6" y="59"/>
                      <a:pt x="206" y="59"/>
                      <a:pt x="206" y="59"/>
                    </a:cubicBezTo>
                    <a:cubicBezTo>
                      <a:pt x="206" y="60"/>
                      <a:pt x="206" y="60"/>
                      <a:pt x="206" y="60"/>
                    </a:cubicBezTo>
                    <a:cubicBezTo>
                      <a:pt x="205" y="60"/>
                      <a:pt x="205" y="60"/>
                      <a:pt x="205" y="60"/>
                    </a:cubicBezTo>
                    <a:cubicBezTo>
                      <a:pt x="205" y="60"/>
                      <a:pt x="205" y="60"/>
                      <a:pt x="205" y="60"/>
                    </a:cubicBezTo>
                    <a:cubicBezTo>
                      <a:pt x="206" y="60"/>
                      <a:pt x="206" y="60"/>
                      <a:pt x="206" y="60"/>
                    </a:cubicBezTo>
                    <a:close/>
                    <a:moveTo>
                      <a:pt x="211" y="60"/>
                    </a:moveTo>
                    <a:cubicBezTo>
                      <a:pt x="211" y="60"/>
                      <a:pt x="211" y="60"/>
                      <a:pt x="211" y="60"/>
                    </a:cubicBezTo>
                    <a:cubicBezTo>
                      <a:pt x="211" y="59"/>
                      <a:pt x="211" y="59"/>
                      <a:pt x="211" y="59"/>
                    </a:cubicBezTo>
                    <a:cubicBezTo>
                      <a:pt x="211" y="59"/>
                      <a:pt x="211" y="59"/>
                      <a:pt x="211" y="59"/>
                    </a:cubicBezTo>
                    <a:cubicBezTo>
                      <a:pt x="211" y="58"/>
                      <a:pt x="211" y="58"/>
                      <a:pt x="211" y="58"/>
                    </a:cubicBezTo>
                    <a:cubicBezTo>
                      <a:pt x="211" y="58"/>
                      <a:pt x="211" y="58"/>
                      <a:pt x="211" y="58"/>
                    </a:cubicBezTo>
                    <a:cubicBezTo>
                      <a:pt x="210" y="58"/>
                      <a:pt x="210" y="58"/>
                      <a:pt x="210" y="58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09" y="60"/>
                      <a:pt x="209" y="60"/>
                      <a:pt x="209" y="60"/>
                    </a:cubicBezTo>
                    <a:cubicBezTo>
                      <a:pt x="209" y="60"/>
                      <a:pt x="209" y="60"/>
                      <a:pt x="209" y="60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1" y="59"/>
                      <a:pt x="211" y="59"/>
                      <a:pt x="211" y="59"/>
                    </a:cubicBezTo>
                    <a:cubicBezTo>
                      <a:pt x="211" y="60"/>
                      <a:pt x="211" y="60"/>
                      <a:pt x="211" y="60"/>
                    </a:cubicBezTo>
                    <a:close/>
                    <a:moveTo>
                      <a:pt x="211" y="65"/>
                    </a:moveTo>
                    <a:cubicBezTo>
                      <a:pt x="212" y="64"/>
                      <a:pt x="212" y="64"/>
                      <a:pt x="212" y="64"/>
                    </a:cubicBezTo>
                    <a:cubicBezTo>
                      <a:pt x="213" y="65"/>
                      <a:pt x="213" y="65"/>
                      <a:pt x="213" y="65"/>
                    </a:cubicBezTo>
                    <a:cubicBezTo>
                      <a:pt x="213" y="65"/>
                      <a:pt x="213" y="65"/>
                      <a:pt x="213" y="65"/>
                    </a:cubicBezTo>
                    <a:cubicBezTo>
                      <a:pt x="214" y="65"/>
                      <a:pt x="214" y="65"/>
                      <a:pt x="214" y="65"/>
                    </a:cubicBezTo>
                    <a:cubicBezTo>
                      <a:pt x="215" y="65"/>
                      <a:pt x="215" y="65"/>
                      <a:pt x="215" y="65"/>
                    </a:cubicBezTo>
                    <a:cubicBezTo>
                      <a:pt x="216" y="65"/>
                      <a:pt x="216" y="65"/>
                      <a:pt x="216" y="65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4" y="63"/>
                      <a:pt x="214" y="63"/>
                      <a:pt x="214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4" y="64"/>
                      <a:pt x="214" y="64"/>
                      <a:pt x="214" y="64"/>
                    </a:cubicBezTo>
                    <a:cubicBezTo>
                      <a:pt x="214" y="63"/>
                      <a:pt x="214" y="63"/>
                      <a:pt x="214" y="63"/>
                    </a:cubicBezTo>
                    <a:cubicBezTo>
                      <a:pt x="213" y="63"/>
                      <a:pt x="213" y="63"/>
                      <a:pt x="213" y="63"/>
                    </a:cubicBezTo>
                    <a:cubicBezTo>
                      <a:pt x="213" y="63"/>
                      <a:pt x="213" y="63"/>
                      <a:pt x="213" y="63"/>
                    </a:cubicBezTo>
                    <a:cubicBezTo>
                      <a:pt x="213" y="64"/>
                      <a:pt x="213" y="64"/>
                      <a:pt x="213" y="64"/>
                    </a:cubicBezTo>
                    <a:cubicBezTo>
                      <a:pt x="212" y="64"/>
                      <a:pt x="212" y="64"/>
                      <a:pt x="212" y="64"/>
                    </a:cubicBezTo>
                    <a:cubicBezTo>
                      <a:pt x="211" y="64"/>
                      <a:pt x="211" y="64"/>
                      <a:pt x="211" y="64"/>
                    </a:cubicBezTo>
                    <a:cubicBezTo>
                      <a:pt x="211" y="64"/>
                      <a:pt x="211" y="64"/>
                      <a:pt x="211" y="64"/>
                    </a:cubicBezTo>
                    <a:cubicBezTo>
                      <a:pt x="211" y="65"/>
                      <a:pt x="211" y="65"/>
                      <a:pt x="211" y="65"/>
                    </a:cubicBezTo>
                    <a:close/>
                    <a:moveTo>
                      <a:pt x="126" y="39"/>
                    </a:move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40"/>
                      <a:pt x="127" y="40"/>
                      <a:pt x="127" y="40"/>
                    </a:cubicBezTo>
                    <a:cubicBezTo>
                      <a:pt x="128" y="40"/>
                      <a:pt x="128" y="40"/>
                      <a:pt x="128" y="40"/>
                    </a:cubicBezTo>
                    <a:cubicBezTo>
                      <a:pt x="129" y="39"/>
                      <a:pt x="129" y="39"/>
                      <a:pt x="129" y="39"/>
                    </a:cubicBezTo>
                    <a:cubicBezTo>
                      <a:pt x="129" y="39"/>
                      <a:pt x="129" y="39"/>
                      <a:pt x="129" y="39"/>
                    </a:cubicBezTo>
                    <a:cubicBezTo>
                      <a:pt x="129" y="39"/>
                      <a:pt x="129" y="39"/>
                      <a:pt x="129" y="39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6" y="39"/>
                      <a:pt x="126" y="39"/>
                      <a:pt x="126" y="39"/>
                    </a:cubicBezTo>
                    <a:close/>
                    <a:moveTo>
                      <a:pt x="123" y="21"/>
                    </a:moveTo>
                    <a:cubicBezTo>
                      <a:pt x="123" y="20"/>
                      <a:pt x="123" y="20"/>
                      <a:pt x="123" y="20"/>
                    </a:cubicBezTo>
                    <a:cubicBezTo>
                      <a:pt x="123" y="20"/>
                      <a:pt x="123" y="20"/>
                      <a:pt x="123" y="2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9"/>
                      <a:pt x="127" y="19"/>
                      <a:pt x="127" y="19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3" y="21"/>
                      <a:pt x="123" y="21"/>
                    </a:cubicBezTo>
                    <a:close/>
                    <a:moveTo>
                      <a:pt x="153" y="7"/>
                    </a:moveTo>
                    <a:cubicBezTo>
                      <a:pt x="154" y="6"/>
                      <a:pt x="154" y="6"/>
                      <a:pt x="154" y="6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6" y="5"/>
                      <a:pt x="156" y="5"/>
                      <a:pt x="156" y="5"/>
                    </a:cubicBezTo>
                    <a:cubicBezTo>
                      <a:pt x="157" y="5"/>
                      <a:pt x="157" y="5"/>
                      <a:pt x="157" y="5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56" y="7"/>
                      <a:pt x="156" y="7"/>
                      <a:pt x="156" y="7"/>
                    </a:cubicBezTo>
                    <a:cubicBezTo>
                      <a:pt x="156" y="7"/>
                      <a:pt x="156" y="7"/>
                      <a:pt x="156" y="7"/>
                    </a:cubicBezTo>
                    <a:cubicBezTo>
                      <a:pt x="154" y="7"/>
                      <a:pt x="154" y="7"/>
                      <a:pt x="154" y="7"/>
                    </a:cubicBezTo>
                    <a:cubicBezTo>
                      <a:pt x="154" y="7"/>
                      <a:pt x="154" y="7"/>
                      <a:pt x="154" y="7"/>
                    </a:cubicBezTo>
                    <a:cubicBezTo>
                      <a:pt x="153" y="7"/>
                      <a:pt x="153" y="7"/>
                      <a:pt x="153" y="7"/>
                    </a:cubicBezTo>
                    <a:close/>
                    <a:moveTo>
                      <a:pt x="174" y="19"/>
                    </a:moveTo>
                    <a:cubicBezTo>
                      <a:pt x="176" y="18"/>
                      <a:pt x="176" y="18"/>
                      <a:pt x="176" y="18"/>
                    </a:cubicBezTo>
                    <a:cubicBezTo>
                      <a:pt x="177" y="17"/>
                      <a:pt x="177" y="17"/>
                      <a:pt x="177" y="17"/>
                    </a:cubicBezTo>
                    <a:cubicBezTo>
                      <a:pt x="177" y="16"/>
                      <a:pt x="177" y="16"/>
                      <a:pt x="177" y="16"/>
                    </a:cubicBezTo>
                    <a:cubicBezTo>
                      <a:pt x="178" y="15"/>
                      <a:pt x="178" y="15"/>
                      <a:pt x="178" y="15"/>
                    </a:cubicBezTo>
                    <a:cubicBezTo>
                      <a:pt x="180" y="14"/>
                      <a:pt x="180" y="14"/>
                      <a:pt x="180" y="14"/>
                    </a:cubicBezTo>
                    <a:cubicBezTo>
                      <a:pt x="181" y="14"/>
                      <a:pt x="181" y="14"/>
                      <a:pt x="181" y="14"/>
                    </a:cubicBezTo>
                    <a:cubicBezTo>
                      <a:pt x="181" y="13"/>
                      <a:pt x="181" y="13"/>
                      <a:pt x="181" y="13"/>
                    </a:cubicBezTo>
                    <a:cubicBezTo>
                      <a:pt x="181" y="12"/>
                      <a:pt x="181" y="12"/>
                      <a:pt x="181" y="12"/>
                    </a:cubicBezTo>
                    <a:cubicBezTo>
                      <a:pt x="180" y="11"/>
                      <a:pt x="180" y="11"/>
                      <a:pt x="180" y="11"/>
                    </a:cubicBezTo>
                    <a:cubicBezTo>
                      <a:pt x="178" y="10"/>
                      <a:pt x="178" y="10"/>
                      <a:pt x="178" y="10"/>
                    </a:cubicBezTo>
                    <a:cubicBezTo>
                      <a:pt x="177" y="8"/>
                      <a:pt x="177" y="8"/>
                      <a:pt x="177" y="8"/>
                    </a:cubicBezTo>
                    <a:cubicBezTo>
                      <a:pt x="178" y="8"/>
                      <a:pt x="178" y="8"/>
                      <a:pt x="178" y="8"/>
                    </a:cubicBezTo>
                    <a:cubicBezTo>
                      <a:pt x="178" y="7"/>
                      <a:pt x="178" y="7"/>
                      <a:pt x="178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2" y="4"/>
                      <a:pt x="172" y="4"/>
                      <a:pt x="172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3"/>
                      <a:pt x="166" y="3"/>
                      <a:pt x="166" y="3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6"/>
                      <a:pt x="165" y="6"/>
                      <a:pt x="165" y="6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4" y="11"/>
                      <a:pt x="164" y="11"/>
                      <a:pt x="164" y="11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6"/>
                      <a:pt x="165" y="16"/>
                      <a:pt x="165" y="16"/>
                    </a:cubicBezTo>
                    <a:cubicBezTo>
                      <a:pt x="164" y="17"/>
                      <a:pt x="164" y="17"/>
                      <a:pt x="164" y="17"/>
                    </a:cubicBezTo>
                    <a:cubicBezTo>
                      <a:pt x="164" y="17"/>
                      <a:pt x="164" y="17"/>
                      <a:pt x="164" y="17"/>
                    </a:cubicBezTo>
                    <a:cubicBezTo>
                      <a:pt x="164" y="18"/>
                      <a:pt x="164" y="18"/>
                      <a:pt x="164" y="18"/>
                    </a:cubicBezTo>
                    <a:cubicBezTo>
                      <a:pt x="165" y="18"/>
                      <a:pt x="165" y="18"/>
                      <a:pt x="165" y="18"/>
                    </a:cubicBezTo>
                    <a:cubicBezTo>
                      <a:pt x="165" y="17"/>
                      <a:pt x="165" y="17"/>
                      <a:pt x="165" y="17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7" y="18"/>
                      <a:pt x="167" y="18"/>
                      <a:pt x="167" y="18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0" y="19"/>
                      <a:pt x="170" y="19"/>
                      <a:pt x="170" y="19"/>
                    </a:cubicBezTo>
                    <a:cubicBezTo>
                      <a:pt x="170" y="18"/>
                      <a:pt x="170" y="18"/>
                      <a:pt x="170" y="18"/>
                    </a:cubicBezTo>
                    <a:cubicBezTo>
                      <a:pt x="171" y="18"/>
                      <a:pt x="171" y="18"/>
                      <a:pt x="171" y="18"/>
                    </a:cubicBezTo>
                    <a:cubicBezTo>
                      <a:pt x="172" y="19"/>
                      <a:pt x="172" y="19"/>
                      <a:pt x="172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4" y="19"/>
                      <a:pt x="174" y="19"/>
                      <a:pt x="174" y="19"/>
                    </a:cubicBezTo>
                    <a:close/>
                    <a:moveTo>
                      <a:pt x="170" y="25"/>
                    </a:moveTo>
                    <a:cubicBezTo>
                      <a:pt x="170" y="25"/>
                      <a:pt x="170" y="25"/>
                      <a:pt x="170" y="25"/>
                    </a:cubicBezTo>
                    <a:cubicBezTo>
                      <a:pt x="171" y="26"/>
                      <a:pt x="171" y="26"/>
                      <a:pt x="171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3" y="25"/>
                      <a:pt x="173" y="25"/>
                      <a:pt x="173" y="25"/>
                    </a:cubicBezTo>
                    <a:cubicBezTo>
                      <a:pt x="174" y="24"/>
                      <a:pt x="174" y="24"/>
                      <a:pt x="174" y="24"/>
                    </a:cubicBezTo>
                    <a:cubicBezTo>
                      <a:pt x="175" y="24"/>
                      <a:pt x="175" y="24"/>
                      <a:pt x="175" y="24"/>
                    </a:cubicBezTo>
                    <a:cubicBezTo>
                      <a:pt x="175" y="23"/>
                      <a:pt x="175" y="23"/>
                      <a:pt x="175" y="23"/>
                    </a:cubicBezTo>
                    <a:cubicBezTo>
                      <a:pt x="176" y="22"/>
                      <a:pt x="176" y="22"/>
                      <a:pt x="176" y="22"/>
                    </a:cubicBezTo>
                    <a:cubicBezTo>
                      <a:pt x="175" y="21"/>
                      <a:pt x="175" y="21"/>
                      <a:pt x="175" y="21"/>
                    </a:cubicBezTo>
                    <a:cubicBezTo>
                      <a:pt x="173" y="20"/>
                      <a:pt x="173" y="20"/>
                      <a:pt x="173" y="20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70" y="20"/>
                      <a:pt x="170" y="20"/>
                      <a:pt x="170" y="20"/>
                    </a:cubicBezTo>
                    <a:cubicBezTo>
                      <a:pt x="169" y="20"/>
                      <a:pt x="169" y="20"/>
                      <a:pt x="169" y="20"/>
                    </a:cubicBezTo>
                    <a:cubicBezTo>
                      <a:pt x="168" y="20"/>
                      <a:pt x="168" y="20"/>
                      <a:pt x="168" y="20"/>
                    </a:cubicBezTo>
                    <a:cubicBezTo>
                      <a:pt x="168" y="20"/>
                      <a:pt x="168" y="20"/>
                      <a:pt x="168" y="20"/>
                    </a:cubicBezTo>
                    <a:cubicBezTo>
                      <a:pt x="167" y="21"/>
                      <a:pt x="167" y="21"/>
                      <a:pt x="167" y="21"/>
                    </a:cubicBezTo>
                    <a:cubicBezTo>
                      <a:pt x="166" y="21"/>
                      <a:pt x="166" y="21"/>
                      <a:pt x="166" y="21"/>
                    </a:cubicBezTo>
                    <a:cubicBezTo>
                      <a:pt x="166" y="21"/>
                      <a:pt x="166" y="21"/>
                      <a:pt x="166" y="21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68" y="23"/>
                      <a:pt x="168" y="23"/>
                      <a:pt x="168" y="23"/>
                    </a:cubicBezTo>
                    <a:cubicBezTo>
                      <a:pt x="169" y="23"/>
                      <a:pt x="169" y="23"/>
                      <a:pt x="169" y="23"/>
                    </a:cubicBezTo>
                    <a:cubicBezTo>
                      <a:pt x="169" y="24"/>
                      <a:pt x="169" y="24"/>
                      <a:pt x="169" y="24"/>
                    </a:cubicBezTo>
                    <a:cubicBezTo>
                      <a:pt x="170" y="24"/>
                      <a:pt x="170" y="24"/>
                      <a:pt x="170" y="24"/>
                    </a:cubicBezTo>
                    <a:cubicBezTo>
                      <a:pt x="172" y="24"/>
                      <a:pt x="172" y="24"/>
                      <a:pt x="172" y="24"/>
                    </a:cubicBezTo>
                    <a:cubicBezTo>
                      <a:pt x="173" y="24"/>
                      <a:pt x="173" y="24"/>
                      <a:pt x="173" y="24"/>
                    </a:cubicBezTo>
                    <a:cubicBezTo>
                      <a:pt x="172" y="25"/>
                      <a:pt x="172" y="25"/>
                      <a:pt x="172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0" y="25"/>
                      <a:pt x="170" y="25"/>
                      <a:pt x="170" y="25"/>
                    </a:cubicBezTo>
                    <a:close/>
                    <a:moveTo>
                      <a:pt x="202" y="28"/>
                    </a:moveTo>
                    <a:cubicBezTo>
                      <a:pt x="202" y="28"/>
                      <a:pt x="202" y="28"/>
                      <a:pt x="202" y="28"/>
                    </a:cubicBezTo>
                    <a:cubicBezTo>
                      <a:pt x="201" y="30"/>
                      <a:pt x="201" y="30"/>
                      <a:pt x="201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199" y="31"/>
                      <a:pt x="199" y="31"/>
                      <a:pt x="199" y="31"/>
                    </a:cubicBezTo>
                    <a:cubicBezTo>
                      <a:pt x="198" y="32"/>
                      <a:pt x="198" y="32"/>
                      <a:pt x="198" y="32"/>
                    </a:cubicBezTo>
                    <a:cubicBezTo>
                      <a:pt x="197" y="32"/>
                      <a:pt x="197" y="32"/>
                      <a:pt x="197" y="32"/>
                    </a:cubicBezTo>
                    <a:cubicBezTo>
                      <a:pt x="196" y="31"/>
                      <a:pt x="196" y="31"/>
                      <a:pt x="196" y="31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94" y="31"/>
                      <a:pt x="194" y="31"/>
                      <a:pt x="194" y="31"/>
                    </a:cubicBezTo>
                    <a:cubicBezTo>
                      <a:pt x="194" y="30"/>
                      <a:pt x="194" y="30"/>
                      <a:pt x="194" y="30"/>
                    </a:cubicBezTo>
                    <a:cubicBezTo>
                      <a:pt x="193" y="31"/>
                      <a:pt x="193" y="31"/>
                      <a:pt x="193" y="31"/>
                    </a:cubicBezTo>
                    <a:cubicBezTo>
                      <a:pt x="190" y="30"/>
                      <a:pt x="190" y="30"/>
                      <a:pt x="190" y="30"/>
                    </a:cubicBezTo>
                    <a:cubicBezTo>
                      <a:pt x="189" y="30"/>
                      <a:pt x="189" y="30"/>
                      <a:pt x="189" y="30"/>
                    </a:cubicBezTo>
                    <a:cubicBezTo>
                      <a:pt x="189" y="29"/>
                      <a:pt x="189" y="29"/>
                      <a:pt x="189" y="29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5" y="30"/>
                      <a:pt x="185" y="30"/>
                      <a:pt x="185" y="30"/>
                    </a:cubicBezTo>
                    <a:cubicBezTo>
                      <a:pt x="184" y="30"/>
                      <a:pt x="184" y="30"/>
                      <a:pt x="184" y="30"/>
                    </a:cubicBezTo>
                    <a:cubicBezTo>
                      <a:pt x="183" y="29"/>
                      <a:pt x="183" y="29"/>
                      <a:pt x="183" y="29"/>
                    </a:cubicBezTo>
                    <a:cubicBezTo>
                      <a:pt x="182" y="29"/>
                      <a:pt x="182" y="29"/>
                      <a:pt x="182" y="29"/>
                    </a:cubicBezTo>
                    <a:cubicBezTo>
                      <a:pt x="182" y="27"/>
                      <a:pt x="182" y="27"/>
                      <a:pt x="182" y="27"/>
                    </a:cubicBezTo>
                    <a:cubicBezTo>
                      <a:pt x="181" y="26"/>
                      <a:pt x="181" y="26"/>
                      <a:pt x="181" y="26"/>
                    </a:cubicBezTo>
                    <a:cubicBezTo>
                      <a:pt x="181" y="26"/>
                      <a:pt x="181" y="26"/>
                      <a:pt x="181" y="26"/>
                    </a:cubicBezTo>
                    <a:cubicBezTo>
                      <a:pt x="180" y="27"/>
                      <a:pt x="180" y="27"/>
                      <a:pt x="180" y="27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78" y="26"/>
                      <a:pt x="178" y="26"/>
                      <a:pt x="178" y="26"/>
                    </a:cubicBezTo>
                    <a:cubicBezTo>
                      <a:pt x="178" y="26"/>
                      <a:pt x="178" y="26"/>
                      <a:pt x="178" y="26"/>
                    </a:cubicBezTo>
                    <a:cubicBezTo>
                      <a:pt x="178" y="27"/>
                      <a:pt x="178" y="27"/>
                      <a:pt x="178" y="27"/>
                    </a:cubicBezTo>
                    <a:cubicBezTo>
                      <a:pt x="178" y="27"/>
                      <a:pt x="178" y="27"/>
                      <a:pt x="178" y="27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6"/>
                      <a:pt x="176" y="26"/>
                      <a:pt x="176" y="26"/>
                    </a:cubicBezTo>
                    <a:cubicBezTo>
                      <a:pt x="176" y="26"/>
                      <a:pt x="176" y="26"/>
                      <a:pt x="176" y="26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8" y="24"/>
                      <a:pt x="178" y="24"/>
                      <a:pt x="178" y="24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79" y="21"/>
                      <a:pt x="179" y="21"/>
                      <a:pt x="179" y="21"/>
                    </a:cubicBezTo>
                    <a:cubicBezTo>
                      <a:pt x="178" y="21"/>
                      <a:pt x="178" y="21"/>
                      <a:pt x="178" y="21"/>
                    </a:cubicBezTo>
                    <a:cubicBezTo>
                      <a:pt x="178" y="21"/>
                      <a:pt x="178" y="21"/>
                      <a:pt x="178" y="21"/>
                    </a:cubicBezTo>
                    <a:cubicBezTo>
                      <a:pt x="177" y="20"/>
                      <a:pt x="177" y="20"/>
                      <a:pt x="177" y="20"/>
                    </a:cubicBezTo>
                    <a:cubicBezTo>
                      <a:pt x="177" y="20"/>
                      <a:pt x="177" y="20"/>
                      <a:pt x="177" y="20"/>
                    </a:cubicBezTo>
                    <a:cubicBezTo>
                      <a:pt x="177" y="18"/>
                      <a:pt x="177" y="18"/>
                      <a:pt x="177" y="18"/>
                    </a:cubicBezTo>
                    <a:cubicBezTo>
                      <a:pt x="178" y="18"/>
                      <a:pt x="178" y="18"/>
                      <a:pt x="178" y="18"/>
                    </a:cubicBezTo>
                    <a:cubicBezTo>
                      <a:pt x="179" y="17"/>
                      <a:pt x="179" y="17"/>
                      <a:pt x="179" y="17"/>
                    </a:cubicBezTo>
                    <a:cubicBezTo>
                      <a:pt x="179" y="17"/>
                      <a:pt x="179" y="17"/>
                      <a:pt x="179" y="17"/>
                    </a:cubicBezTo>
                    <a:cubicBezTo>
                      <a:pt x="180" y="16"/>
                      <a:pt x="180" y="16"/>
                      <a:pt x="180" y="16"/>
                    </a:cubicBezTo>
                    <a:cubicBezTo>
                      <a:pt x="181" y="16"/>
                      <a:pt x="181" y="16"/>
                      <a:pt x="181" y="16"/>
                    </a:cubicBezTo>
                    <a:cubicBezTo>
                      <a:pt x="182" y="15"/>
                      <a:pt x="182" y="15"/>
                      <a:pt x="182" y="15"/>
                    </a:cubicBezTo>
                    <a:cubicBezTo>
                      <a:pt x="183" y="14"/>
                      <a:pt x="183" y="14"/>
                      <a:pt x="183" y="14"/>
                    </a:cubicBezTo>
                    <a:cubicBezTo>
                      <a:pt x="183" y="13"/>
                      <a:pt x="183" y="13"/>
                      <a:pt x="183" y="13"/>
                    </a:cubicBezTo>
                    <a:cubicBezTo>
                      <a:pt x="185" y="14"/>
                      <a:pt x="185" y="14"/>
                      <a:pt x="185" y="14"/>
                    </a:cubicBezTo>
                    <a:cubicBezTo>
                      <a:pt x="186" y="14"/>
                      <a:pt x="186" y="14"/>
                      <a:pt x="186" y="14"/>
                    </a:cubicBezTo>
                    <a:cubicBezTo>
                      <a:pt x="188" y="16"/>
                      <a:pt x="188" y="16"/>
                      <a:pt x="188" y="16"/>
                    </a:cubicBezTo>
                    <a:cubicBezTo>
                      <a:pt x="188" y="17"/>
                      <a:pt x="188" y="17"/>
                      <a:pt x="188" y="17"/>
                    </a:cubicBezTo>
                    <a:cubicBezTo>
                      <a:pt x="188" y="19"/>
                      <a:pt x="188" y="19"/>
                      <a:pt x="188" y="19"/>
                    </a:cubicBezTo>
                    <a:cubicBezTo>
                      <a:pt x="188" y="19"/>
                      <a:pt x="188" y="19"/>
                      <a:pt x="188" y="19"/>
                    </a:cubicBezTo>
                    <a:cubicBezTo>
                      <a:pt x="188" y="20"/>
                      <a:pt x="188" y="20"/>
                      <a:pt x="188" y="20"/>
                    </a:cubicBezTo>
                    <a:cubicBezTo>
                      <a:pt x="188" y="20"/>
                      <a:pt x="188" y="20"/>
                      <a:pt x="188" y="20"/>
                    </a:cubicBezTo>
                    <a:cubicBezTo>
                      <a:pt x="188" y="21"/>
                      <a:pt x="188" y="21"/>
                      <a:pt x="188" y="21"/>
                    </a:cubicBezTo>
                    <a:cubicBezTo>
                      <a:pt x="188" y="21"/>
                      <a:pt x="188" y="21"/>
                      <a:pt x="188" y="21"/>
                    </a:cubicBezTo>
                    <a:cubicBezTo>
                      <a:pt x="189" y="20"/>
                      <a:pt x="189" y="20"/>
                      <a:pt x="189" y="20"/>
                    </a:cubicBezTo>
                    <a:cubicBezTo>
                      <a:pt x="189" y="19"/>
                      <a:pt x="189" y="19"/>
                      <a:pt x="189" y="19"/>
                    </a:cubicBezTo>
                    <a:cubicBezTo>
                      <a:pt x="189" y="18"/>
                      <a:pt x="189" y="18"/>
                      <a:pt x="189" y="18"/>
                    </a:cubicBezTo>
                    <a:cubicBezTo>
                      <a:pt x="189" y="17"/>
                      <a:pt x="189" y="17"/>
                      <a:pt x="189" y="17"/>
                    </a:cubicBezTo>
                    <a:cubicBezTo>
                      <a:pt x="189" y="17"/>
                      <a:pt x="189" y="17"/>
                      <a:pt x="189" y="17"/>
                    </a:cubicBezTo>
                    <a:cubicBezTo>
                      <a:pt x="188" y="15"/>
                      <a:pt x="188" y="15"/>
                      <a:pt x="188" y="15"/>
                    </a:cubicBezTo>
                    <a:cubicBezTo>
                      <a:pt x="188" y="15"/>
                      <a:pt x="188" y="15"/>
                      <a:pt x="188" y="15"/>
                    </a:cubicBezTo>
                    <a:cubicBezTo>
                      <a:pt x="188" y="14"/>
                      <a:pt x="188" y="14"/>
                      <a:pt x="188" y="14"/>
                    </a:cubicBezTo>
                    <a:cubicBezTo>
                      <a:pt x="190" y="14"/>
                      <a:pt x="190" y="14"/>
                      <a:pt x="190" y="14"/>
                    </a:cubicBezTo>
                    <a:cubicBezTo>
                      <a:pt x="191" y="14"/>
                      <a:pt x="191" y="14"/>
                      <a:pt x="191" y="14"/>
                    </a:cubicBezTo>
                    <a:cubicBezTo>
                      <a:pt x="194" y="16"/>
                      <a:pt x="194" y="16"/>
                      <a:pt x="194" y="16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5" y="17"/>
                      <a:pt x="195" y="17"/>
                      <a:pt x="195" y="17"/>
                    </a:cubicBezTo>
                    <a:cubicBezTo>
                      <a:pt x="195" y="18"/>
                      <a:pt x="195" y="18"/>
                      <a:pt x="195" y="18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7" y="21"/>
                      <a:pt x="197" y="21"/>
                      <a:pt x="197" y="21"/>
                    </a:cubicBezTo>
                    <a:cubicBezTo>
                      <a:pt x="198" y="22"/>
                      <a:pt x="198" y="22"/>
                      <a:pt x="198" y="22"/>
                    </a:cubicBezTo>
                    <a:cubicBezTo>
                      <a:pt x="199" y="23"/>
                      <a:pt x="199" y="23"/>
                      <a:pt x="199" y="23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8" y="24"/>
                      <a:pt x="198" y="24"/>
                      <a:pt x="198" y="24"/>
                    </a:cubicBezTo>
                    <a:cubicBezTo>
                      <a:pt x="197" y="23"/>
                      <a:pt x="197" y="23"/>
                      <a:pt x="197" y="23"/>
                    </a:cubicBezTo>
                    <a:cubicBezTo>
                      <a:pt x="197" y="23"/>
                      <a:pt x="197" y="23"/>
                      <a:pt x="197" y="23"/>
                    </a:cubicBezTo>
                    <a:cubicBezTo>
                      <a:pt x="197" y="24"/>
                      <a:pt x="197" y="24"/>
                      <a:pt x="197" y="24"/>
                    </a:cubicBezTo>
                    <a:cubicBezTo>
                      <a:pt x="198" y="25"/>
                      <a:pt x="198" y="25"/>
                      <a:pt x="198" y="25"/>
                    </a:cubicBezTo>
                    <a:cubicBezTo>
                      <a:pt x="199" y="25"/>
                      <a:pt x="199" y="25"/>
                      <a:pt x="199" y="25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1" y="26"/>
                      <a:pt x="201" y="26"/>
                      <a:pt x="201" y="26"/>
                    </a:cubicBezTo>
                    <a:cubicBezTo>
                      <a:pt x="202" y="28"/>
                      <a:pt x="202" y="28"/>
                      <a:pt x="202" y="28"/>
                    </a:cubicBezTo>
                    <a:close/>
                    <a:moveTo>
                      <a:pt x="377" y="4"/>
                    </a:moveTo>
                    <a:cubicBezTo>
                      <a:pt x="377" y="2"/>
                      <a:pt x="377" y="2"/>
                      <a:pt x="377" y="2"/>
                    </a:cubicBezTo>
                    <a:cubicBezTo>
                      <a:pt x="379" y="1"/>
                      <a:pt x="379" y="1"/>
                      <a:pt x="379" y="1"/>
                    </a:cubicBezTo>
                    <a:cubicBezTo>
                      <a:pt x="379" y="1"/>
                      <a:pt x="379" y="1"/>
                      <a:pt x="379" y="1"/>
                    </a:cubicBezTo>
                    <a:cubicBezTo>
                      <a:pt x="379" y="2"/>
                      <a:pt x="379" y="2"/>
                      <a:pt x="379" y="2"/>
                    </a:cubicBezTo>
                    <a:cubicBezTo>
                      <a:pt x="379" y="2"/>
                      <a:pt x="379" y="2"/>
                      <a:pt x="379" y="2"/>
                    </a:cubicBezTo>
                    <a:cubicBezTo>
                      <a:pt x="379" y="2"/>
                      <a:pt x="379" y="2"/>
                      <a:pt x="379" y="2"/>
                    </a:cubicBezTo>
                    <a:cubicBezTo>
                      <a:pt x="378" y="3"/>
                      <a:pt x="378" y="3"/>
                      <a:pt x="378" y="3"/>
                    </a:cubicBezTo>
                    <a:cubicBezTo>
                      <a:pt x="377" y="4"/>
                      <a:pt x="377" y="4"/>
                      <a:pt x="377" y="4"/>
                    </a:cubicBezTo>
                    <a:close/>
                    <a:moveTo>
                      <a:pt x="387" y="18"/>
                    </a:moveTo>
                    <a:cubicBezTo>
                      <a:pt x="388" y="20"/>
                      <a:pt x="388" y="20"/>
                      <a:pt x="388" y="20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90" y="23"/>
                      <a:pt x="390" y="23"/>
                      <a:pt x="390" y="23"/>
                    </a:cubicBezTo>
                    <a:cubicBezTo>
                      <a:pt x="393" y="24"/>
                      <a:pt x="393" y="24"/>
                      <a:pt x="393" y="24"/>
                    </a:cubicBezTo>
                    <a:cubicBezTo>
                      <a:pt x="396" y="24"/>
                      <a:pt x="396" y="24"/>
                      <a:pt x="396" y="24"/>
                    </a:cubicBezTo>
                    <a:cubicBezTo>
                      <a:pt x="397" y="25"/>
                      <a:pt x="397" y="25"/>
                      <a:pt x="397" y="25"/>
                    </a:cubicBezTo>
                    <a:cubicBezTo>
                      <a:pt x="399" y="25"/>
                      <a:pt x="399" y="25"/>
                      <a:pt x="399" y="25"/>
                    </a:cubicBezTo>
                    <a:cubicBezTo>
                      <a:pt x="400" y="24"/>
                      <a:pt x="400" y="24"/>
                      <a:pt x="400" y="24"/>
                    </a:cubicBezTo>
                    <a:cubicBezTo>
                      <a:pt x="402" y="25"/>
                      <a:pt x="402" y="25"/>
                      <a:pt x="402" y="25"/>
                    </a:cubicBezTo>
                    <a:cubicBezTo>
                      <a:pt x="402" y="24"/>
                      <a:pt x="402" y="24"/>
                      <a:pt x="402" y="24"/>
                    </a:cubicBezTo>
                    <a:cubicBezTo>
                      <a:pt x="404" y="23"/>
                      <a:pt x="404" y="23"/>
                      <a:pt x="404" y="23"/>
                    </a:cubicBezTo>
                    <a:cubicBezTo>
                      <a:pt x="405" y="22"/>
                      <a:pt x="405" y="22"/>
                      <a:pt x="405" y="22"/>
                    </a:cubicBezTo>
                    <a:cubicBezTo>
                      <a:pt x="405" y="21"/>
                      <a:pt x="405" y="21"/>
                      <a:pt x="405" y="21"/>
                    </a:cubicBezTo>
                    <a:cubicBezTo>
                      <a:pt x="405" y="20"/>
                      <a:pt x="405" y="20"/>
                      <a:pt x="405" y="20"/>
                    </a:cubicBezTo>
                    <a:cubicBezTo>
                      <a:pt x="404" y="20"/>
                      <a:pt x="404" y="20"/>
                      <a:pt x="404" y="20"/>
                    </a:cubicBezTo>
                    <a:cubicBezTo>
                      <a:pt x="404" y="20"/>
                      <a:pt x="404" y="20"/>
                      <a:pt x="404" y="20"/>
                    </a:cubicBezTo>
                    <a:cubicBezTo>
                      <a:pt x="403" y="19"/>
                      <a:pt x="403" y="19"/>
                      <a:pt x="403" y="19"/>
                    </a:cubicBezTo>
                    <a:cubicBezTo>
                      <a:pt x="403" y="19"/>
                      <a:pt x="403" y="19"/>
                      <a:pt x="403" y="19"/>
                    </a:cubicBezTo>
                    <a:cubicBezTo>
                      <a:pt x="403" y="18"/>
                      <a:pt x="403" y="18"/>
                      <a:pt x="403" y="18"/>
                    </a:cubicBezTo>
                    <a:cubicBezTo>
                      <a:pt x="402" y="19"/>
                      <a:pt x="402" y="19"/>
                      <a:pt x="402" y="19"/>
                    </a:cubicBezTo>
                    <a:cubicBezTo>
                      <a:pt x="401" y="18"/>
                      <a:pt x="401" y="18"/>
                      <a:pt x="401" y="18"/>
                    </a:cubicBezTo>
                    <a:cubicBezTo>
                      <a:pt x="398" y="19"/>
                      <a:pt x="398" y="19"/>
                      <a:pt x="398" y="19"/>
                    </a:cubicBezTo>
                    <a:cubicBezTo>
                      <a:pt x="397" y="20"/>
                      <a:pt x="397" y="20"/>
                      <a:pt x="397" y="20"/>
                    </a:cubicBezTo>
                    <a:cubicBezTo>
                      <a:pt x="396" y="20"/>
                      <a:pt x="396" y="20"/>
                      <a:pt x="396" y="20"/>
                    </a:cubicBezTo>
                    <a:cubicBezTo>
                      <a:pt x="396" y="19"/>
                      <a:pt x="396" y="19"/>
                      <a:pt x="396" y="19"/>
                    </a:cubicBezTo>
                    <a:cubicBezTo>
                      <a:pt x="395" y="19"/>
                      <a:pt x="395" y="19"/>
                      <a:pt x="395" y="19"/>
                    </a:cubicBezTo>
                    <a:cubicBezTo>
                      <a:pt x="395" y="19"/>
                      <a:pt x="395" y="19"/>
                      <a:pt x="395" y="19"/>
                    </a:cubicBezTo>
                    <a:cubicBezTo>
                      <a:pt x="394" y="19"/>
                      <a:pt x="394" y="19"/>
                      <a:pt x="394" y="19"/>
                    </a:cubicBezTo>
                    <a:cubicBezTo>
                      <a:pt x="392" y="19"/>
                      <a:pt x="392" y="19"/>
                      <a:pt x="392" y="19"/>
                    </a:cubicBezTo>
                    <a:cubicBezTo>
                      <a:pt x="391" y="19"/>
                      <a:pt x="391" y="19"/>
                      <a:pt x="391" y="19"/>
                    </a:cubicBezTo>
                    <a:cubicBezTo>
                      <a:pt x="391" y="19"/>
                      <a:pt x="391" y="19"/>
                      <a:pt x="391" y="19"/>
                    </a:cubicBezTo>
                    <a:cubicBezTo>
                      <a:pt x="391" y="20"/>
                      <a:pt x="391" y="20"/>
                      <a:pt x="391" y="20"/>
                    </a:cubicBezTo>
                    <a:cubicBezTo>
                      <a:pt x="389" y="20"/>
                      <a:pt x="389" y="20"/>
                      <a:pt x="389" y="20"/>
                    </a:cubicBezTo>
                    <a:cubicBezTo>
                      <a:pt x="388" y="19"/>
                      <a:pt x="388" y="19"/>
                      <a:pt x="388" y="19"/>
                    </a:cubicBezTo>
                    <a:cubicBezTo>
                      <a:pt x="388" y="18"/>
                      <a:pt x="388" y="18"/>
                      <a:pt x="388" y="18"/>
                    </a:cubicBezTo>
                    <a:cubicBezTo>
                      <a:pt x="387" y="18"/>
                      <a:pt x="387" y="18"/>
                      <a:pt x="387" y="18"/>
                    </a:cubicBezTo>
                    <a:close/>
                    <a:moveTo>
                      <a:pt x="350" y="33"/>
                    </a:moveTo>
                    <a:cubicBezTo>
                      <a:pt x="349" y="31"/>
                      <a:pt x="349" y="31"/>
                      <a:pt x="349" y="31"/>
                    </a:cubicBezTo>
                    <a:cubicBezTo>
                      <a:pt x="349" y="30"/>
                      <a:pt x="349" y="30"/>
                      <a:pt x="349" y="30"/>
                    </a:cubicBezTo>
                    <a:cubicBezTo>
                      <a:pt x="348" y="29"/>
                      <a:pt x="348" y="29"/>
                      <a:pt x="348" y="29"/>
                    </a:cubicBezTo>
                    <a:cubicBezTo>
                      <a:pt x="347" y="29"/>
                      <a:pt x="347" y="29"/>
                      <a:pt x="347" y="29"/>
                    </a:cubicBezTo>
                    <a:cubicBezTo>
                      <a:pt x="346" y="28"/>
                      <a:pt x="346" y="28"/>
                      <a:pt x="346" y="28"/>
                    </a:cubicBezTo>
                    <a:cubicBezTo>
                      <a:pt x="345" y="28"/>
                      <a:pt x="345" y="28"/>
                      <a:pt x="345" y="28"/>
                    </a:cubicBezTo>
                    <a:cubicBezTo>
                      <a:pt x="345" y="27"/>
                      <a:pt x="345" y="27"/>
                      <a:pt x="345" y="27"/>
                    </a:cubicBezTo>
                    <a:cubicBezTo>
                      <a:pt x="345" y="28"/>
                      <a:pt x="345" y="28"/>
                      <a:pt x="345" y="28"/>
                    </a:cubicBezTo>
                    <a:cubicBezTo>
                      <a:pt x="346" y="29"/>
                      <a:pt x="346" y="29"/>
                      <a:pt x="346" y="29"/>
                    </a:cubicBezTo>
                    <a:cubicBezTo>
                      <a:pt x="347" y="31"/>
                      <a:pt x="347" y="31"/>
                      <a:pt x="347" y="31"/>
                    </a:cubicBezTo>
                    <a:cubicBezTo>
                      <a:pt x="348" y="32"/>
                      <a:pt x="348" y="32"/>
                      <a:pt x="348" y="32"/>
                    </a:cubicBezTo>
                    <a:cubicBezTo>
                      <a:pt x="349" y="34"/>
                      <a:pt x="349" y="34"/>
                      <a:pt x="349" y="34"/>
                    </a:cubicBezTo>
                    <a:cubicBezTo>
                      <a:pt x="350" y="34"/>
                      <a:pt x="350" y="34"/>
                      <a:pt x="350" y="34"/>
                    </a:cubicBezTo>
                    <a:cubicBezTo>
                      <a:pt x="351" y="34"/>
                      <a:pt x="351" y="34"/>
                      <a:pt x="351" y="34"/>
                    </a:cubicBezTo>
                    <a:cubicBezTo>
                      <a:pt x="350" y="33"/>
                      <a:pt x="350" y="33"/>
                      <a:pt x="350" y="33"/>
                    </a:cubicBezTo>
                    <a:close/>
                    <a:moveTo>
                      <a:pt x="369" y="35"/>
                    </a:moveTo>
                    <a:cubicBezTo>
                      <a:pt x="369" y="35"/>
                      <a:pt x="369" y="35"/>
                      <a:pt x="369" y="35"/>
                    </a:cubicBezTo>
                    <a:cubicBezTo>
                      <a:pt x="368" y="35"/>
                      <a:pt x="368" y="35"/>
                      <a:pt x="368" y="35"/>
                    </a:cubicBezTo>
                    <a:cubicBezTo>
                      <a:pt x="368" y="34"/>
                      <a:pt x="368" y="34"/>
                      <a:pt x="368" y="34"/>
                    </a:cubicBezTo>
                    <a:cubicBezTo>
                      <a:pt x="368" y="34"/>
                      <a:pt x="368" y="34"/>
                      <a:pt x="368" y="34"/>
                    </a:cubicBezTo>
                    <a:cubicBezTo>
                      <a:pt x="369" y="34"/>
                      <a:pt x="369" y="34"/>
                      <a:pt x="369" y="34"/>
                    </a:cubicBezTo>
                    <a:cubicBezTo>
                      <a:pt x="369" y="34"/>
                      <a:pt x="369" y="34"/>
                      <a:pt x="369" y="34"/>
                    </a:cubicBezTo>
                    <a:cubicBezTo>
                      <a:pt x="370" y="35"/>
                      <a:pt x="370" y="35"/>
                      <a:pt x="370" y="35"/>
                    </a:cubicBezTo>
                    <a:cubicBezTo>
                      <a:pt x="370" y="35"/>
                      <a:pt x="370" y="35"/>
                      <a:pt x="370" y="35"/>
                    </a:cubicBezTo>
                    <a:cubicBezTo>
                      <a:pt x="370" y="36"/>
                      <a:pt x="370" y="36"/>
                      <a:pt x="370" y="36"/>
                    </a:cubicBezTo>
                    <a:cubicBezTo>
                      <a:pt x="371" y="36"/>
                      <a:pt x="371" y="36"/>
                      <a:pt x="371" y="36"/>
                    </a:cubicBezTo>
                    <a:cubicBezTo>
                      <a:pt x="372" y="35"/>
                      <a:pt x="372" y="35"/>
                      <a:pt x="372" y="35"/>
                    </a:cubicBezTo>
                    <a:cubicBezTo>
                      <a:pt x="373" y="33"/>
                      <a:pt x="373" y="33"/>
                      <a:pt x="373" y="33"/>
                    </a:cubicBezTo>
                    <a:cubicBezTo>
                      <a:pt x="374" y="31"/>
                      <a:pt x="374" y="31"/>
                      <a:pt x="374" y="31"/>
                    </a:cubicBezTo>
                    <a:cubicBezTo>
                      <a:pt x="375" y="31"/>
                      <a:pt x="375" y="31"/>
                      <a:pt x="375" y="31"/>
                    </a:cubicBezTo>
                    <a:cubicBezTo>
                      <a:pt x="376" y="31"/>
                      <a:pt x="376" y="31"/>
                      <a:pt x="376" y="31"/>
                    </a:cubicBezTo>
                    <a:cubicBezTo>
                      <a:pt x="377" y="31"/>
                      <a:pt x="377" y="31"/>
                      <a:pt x="377" y="31"/>
                    </a:cubicBezTo>
                    <a:cubicBezTo>
                      <a:pt x="376" y="31"/>
                      <a:pt x="376" y="31"/>
                      <a:pt x="376" y="31"/>
                    </a:cubicBezTo>
                    <a:cubicBezTo>
                      <a:pt x="377" y="32"/>
                      <a:pt x="377" y="32"/>
                      <a:pt x="377" y="32"/>
                    </a:cubicBezTo>
                    <a:cubicBezTo>
                      <a:pt x="378" y="32"/>
                      <a:pt x="378" y="32"/>
                      <a:pt x="378" y="32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379" y="31"/>
                      <a:pt x="379" y="31"/>
                      <a:pt x="379" y="31"/>
                    </a:cubicBezTo>
                    <a:cubicBezTo>
                      <a:pt x="380" y="30"/>
                      <a:pt x="380" y="30"/>
                      <a:pt x="380" y="30"/>
                    </a:cubicBezTo>
                    <a:cubicBezTo>
                      <a:pt x="381" y="29"/>
                      <a:pt x="381" y="29"/>
                      <a:pt x="381" y="29"/>
                    </a:cubicBezTo>
                    <a:cubicBezTo>
                      <a:pt x="381" y="29"/>
                      <a:pt x="381" y="29"/>
                      <a:pt x="381" y="29"/>
                    </a:cubicBezTo>
                    <a:cubicBezTo>
                      <a:pt x="379" y="29"/>
                      <a:pt x="379" y="29"/>
                      <a:pt x="379" y="29"/>
                    </a:cubicBezTo>
                    <a:cubicBezTo>
                      <a:pt x="378" y="30"/>
                      <a:pt x="378" y="30"/>
                      <a:pt x="378" y="30"/>
                    </a:cubicBezTo>
                    <a:cubicBezTo>
                      <a:pt x="377" y="29"/>
                      <a:pt x="377" y="29"/>
                      <a:pt x="377" y="29"/>
                    </a:cubicBezTo>
                    <a:cubicBezTo>
                      <a:pt x="375" y="29"/>
                      <a:pt x="375" y="29"/>
                      <a:pt x="375" y="29"/>
                    </a:cubicBezTo>
                    <a:cubicBezTo>
                      <a:pt x="374" y="28"/>
                      <a:pt x="374" y="28"/>
                      <a:pt x="374" y="28"/>
                    </a:cubicBezTo>
                    <a:cubicBezTo>
                      <a:pt x="373" y="28"/>
                      <a:pt x="373" y="28"/>
                      <a:pt x="373" y="28"/>
                    </a:cubicBezTo>
                    <a:cubicBezTo>
                      <a:pt x="373" y="28"/>
                      <a:pt x="373" y="28"/>
                      <a:pt x="373" y="28"/>
                    </a:cubicBezTo>
                    <a:cubicBezTo>
                      <a:pt x="372" y="26"/>
                      <a:pt x="372" y="26"/>
                      <a:pt x="372" y="26"/>
                    </a:cubicBezTo>
                    <a:cubicBezTo>
                      <a:pt x="371" y="26"/>
                      <a:pt x="371" y="26"/>
                      <a:pt x="371" y="26"/>
                    </a:cubicBezTo>
                    <a:cubicBezTo>
                      <a:pt x="370" y="24"/>
                      <a:pt x="370" y="24"/>
                      <a:pt x="370" y="24"/>
                    </a:cubicBezTo>
                    <a:cubicBezTo>
                      <a:pt x="370" y="24"/>
                      <a:pt x="370" y="24"/>
                      <a:pt x="370" y="24"/>
                    </a:cubicBezTo>
                    <a:cubicBezTo>
                      <a:pt x="370" y="23"/>
                      <a:pt x="370" y="23"/>
                      <a:pt x="370" y="23"/>
                    </a:cubicBezTo>
                    <a:cubicBezTo>
                      <a:pt x="369" y="22"/>
                      <a:pt x="369" y="22"/>
                      <a:pt x="369" y="22"/>
                    </a:cubicBezTo>
                    <a:cubicBezTo>
                      <a:pt x="368" y="22"/>
                      <a:pt x="368" y="22"/>
                      <a:pt x="368" y="22"/>
                    </a:cubicBezTo>
                    <a:cubicBezTo>
                      <a:pt x="368" y="21"/>
                      <a:pt x="368" y="21"/>
                      <a:pt x="368" y="21"/>
                    </a:cubicBezTo>
                    <a:cubicBezTo>
                      <a:pt x="369" y="21"/>
                      <a:pt x="369" y="21"/>
                      <a:pt x="369" y="21"/>
                    </a:cubicBezTo>
                    <a:cubicBezTo>
                      <a:pt x="368" y="20"/>
                      <a:pt x="368" y="20"/>
                      <a:pt x="368" y="20"/>
                    </a:cubicBezTo>
                    <a:cubicBezTo>
                      <a:pt x="369" y="20"/>
                      <a:pt x="369" y="20"/>
                      <a:pt x="369" y="20"/>
                    </a:cubicBezTo>
                    <a:cubicBezTo>
                      <a:pt x="369" y="20"/>
                      <a:pt x="369" y="20"/>
                      <a:pt x="369" y="20"/>
                    </a:cubicBezTo>
                    <a:cubicBezTo>
                      <a:pt x="369" y="19"/>
                      <a:pt x="369" y="19"/>
                      <a:pt x="369" y="19"/>
                    </a:cubicBezTo>
                    <a:cubicBezTo>
                      <a:pt x="369" y="19"/>
                      <a:pt x="369" y="19"/>
                      <a:pt x="369" y="19"/>
                    </a:cubicBezTo>
                    <a:cubicBezTo>
                      <a:pt x="368" y="18"/>
                      <a:pt x="368" y="18"/>
                      <a:pt x="368" y="18"/>
                    </a:cubicBezTo>
                    <a:cubicBezTo>
                      <a:pt x="366" y="18"/>
                      <a:pt x="366" y="18"/>
                      <a:pt x="366" y="18"/>
                    </a:cubicBezTo>
                    <a:cubicBezTo>
                      <a:pt x="365" y="18"/>
                      <a:pt x="365" y="18"/>
                      <a:pt x="365" y="18"/>
                    </a:cubicBezTo>
                    <a:cubicBezTo>
                      <a:pt x="364" y="17"/>
                      <a:pt x="364" y="17"/>
                      <a:pt x="364" y="17"/>
                    </a:cubicBezTo>
                    <a:cubicBezTo>
                      <a:pt x="363" y="17"/>
                      <a:pt x="363" y="17"/>
                      <a:pt x="363" y="17"/>
                    </a:cubicBezTo>
                    <a:cubicBezTo>
                      <a:pt x="362" y="17"/>
                      <a:pt x="362" y="17"/>
                      <a:pt x="362" y="17"/>
                    </a:cubicBezTo>
                    <a:cubicBezTo>
                      <a:pt x="362" y="17"/>
                      <a:pt x="362" y="17"/>
                      <a:pt x="362" y="17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64" y="19"/>
                      <a:pt x="364" y="19"/>
                      <a:pt x="364" y="19"/>
                    </a:cubicBezTo>
                    <a:cubicBezTo>
                      <a:pt x="364" y="19"/>
                      <a:pt x="364" y="19"/>
                      <a:pt x="364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62" y="19"/>
                      <a:pt x="362" y="19"/>
                      <a:pt x="362" y="19"/>
                    </a:cubicBezTo>
                    <a:cubicBezTo>
                      <a:pt x="362" y="20"/>
                      <a:pt x="362" y="20"/>
                      <a:pt x="362" y="20"/>
                    </a:cubicBezTo>
                    <a:cubicBezTo>
                      <a:pt x="362" y="21"/>
                      <a:pt x="362" y="21"/>
                      <a:pt x="362" y="21"/>
                    </a:cubicBezTo>
                    <a:cubicBezTo>
                      <a:pt x="362" y="22"/>
                      <a:pt x="362" y="22"/>
                      <a:pt x="362" y="22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4" y="24"/>
                      <a:pt x="364" y="24"/>
                      <a:pt x="364" y="24"/>
                    </a:cubicBezTo>
                    <a:cubicBezTo>
                      <a:pt x="365" y="25"/>
                      <a:pt x="365" y="25"/>
                      <a:pt x="365" y="25"/>
                    </a:cubicBezTo>
                    <a:cubicBezTo>
                      <a:pt x="364" y="25"/>
                      <a:pt x="364" y="25"/>
                      <a:pt x="364" y="25"/>
                    </a:cubicBezTo>
                    <a:cubicBezTo>
                      <a:pt x="363" y="25"/>
                      <a:pt x="363" y="25"/>
                      <a:pt x="363" y="25"/>
                    </a:cubicBezTo>
                    <a:cubicBezTo>
                      <a:pt x="362" y="24"/>
                      <a:pt x="362" y="24"/>
                      <a:pt x="362" y="24"/>
                    </a:cubicBezTo>
                    <a:cubicBezTo>
                      <a:pt x="362" y="23"/>
                      <a:pt x="362" y="23"/>
                      <a:pt x="362" y="23"/>
                    </a:cubicBezTo>
                    <a:cubicBezTo>
                      <a:pt x="361" y="23"/>
                      <a:pt x="361" y="23"/>
                      <a:pt x="361" y="23"/>
                    </a:cubicBezTo>
                    <a:cubicBezTo>
                      <a:pt x="360" y="23"/>
                      <a:pt x="360" y="23"/>
                      <a:pt x="360" y="23"/>
                    </a:cubicBezTo>
                    <a:cubicBezTo>
                      <a:pt x="359" y="23"/>
                      <a:pt x="359" y="23"/>
                      <a:pt x="359" y="23"/>
                    </a:cubicBezTo>
                    <a:cubicBezTo>
                      <a:pt x="359" y="23"/>
                      <a:pt x="359" y="23"/>
                      <a:pt x="359" y="23"/>
                    </a:cubicBezTo>
                    <a:cubicBezTo>
                      <a:pt x="358" y="23"/>
                      <a:pt x="358" y="23"/>
                      <a:pt x="358" y="23"/>
                    </a:cubicBezTo>
                    <a:cubicBezTo>
                      <a:pt x="358" y="22"/>
                      <a:pt x="358" y="22"/>
                      <a:pt x="358" y="22"/>
                    </a:cubicBezTo>
                    <a:cubicBezTo>
                      <a:pt x="358" y="21"/>
                      <a:pt x="358" y="21"/>
                      <a:pt x="358" y="21"/>
                    </a:cubicBezTo>
                    <a:cubicBezTo>
                      <a:pt x="357" y="21"/>
                      <a:pt x="357" y="21"/>
                      <a:pt x="357" y="21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3" y="19"/>
                      <a:pt x="353" y="19"/>
                      <a:pt x="353" y="19"/>
                    </a:cubicBezTo>
                    <a:cubicBezTo>
                      <a:pt x="352" y="19"/>
                      <a:pt x="352" y="19"/>
                      <a:pt x="352" y="19"/>
                    </a:cubicBezTo>
                    <a:cubicBezTo>
                      <a:pt x="352" y="20"/>
                      <a:pt x="352" y="20"/>
                      <a:pt x="352" y="20"/>
                    </a:cubicBezTo>
                    <a:cubicBezTo>
                      <a:pt x="352" y="21"/>
                      <a:pt x="352" y="21"/>
                      <a:pt x="352" y="21"/>
                    </a:cubicBezTo>
                    <a:cubicBezTo>
                      <a:pt x="351" y="21"/>
                      <a:pt x="351" y="21"/>
                      <a:pt x="351" y="21"/>
                    </a:cubicBezTo>
                    <a:cubicBezTo>
                      <a:pt x="351" y="22"/>
                      <a:pt x="351" y="22"/>
                      <a:pt x="351" y="22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5"/>
                      <a:pt x="350" y="25"/>
                      <a:pt x="350" y="25"/>
                    </a:cubicBezTo>
                    <a:cubicBezTo>
                      <a:pt x="351" y="26"/>
                      <a:pt x="351" y="26"/>
                      <a:pt x="351" y="26"/>
                    </a:cubicBezTo>
                    <a:cubicBezTo>
                      <a:pt x="352" y="26"/>
                      <a:pt x="352" y="26"/>
                      <a:pt x="352" y="26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51" y="27"/>
                      <a:pt x="351" y="27"/>
                      <a:pt x="351" y="27"/>
                    </a:cubicBezTo>
                    <a:cubicBezTo>
                      <a:pt x="352" y="28"/>
                      <a:pt x="352" y="28"/>
                      <a:pt x="352" y="28"/>
                    </a:cubicBezTo>
                    <a:cubicBezTo>
                      <a:pt x="352" y="28"/>
                      <a:pt x="352" y="28"/>
                      <a:pt x="352" y="28"/>
                    </a:cubicBezTo>
                    <a:cubicBezTo>
                      <a:pt x="353" y="29"/>
                      <a:pt x="353" y="29"/>
                      <a:pt x="353" y="29"/>
                    </a:cubicBezTo>
                    <a:cubicBezTo>
                      <a:pt x="353" y="30"/>
                      <a:pt x="353" y="30"/>
                      <a:pt x="353" y="30"/>
                    </a:cubicBezTo>
                    <a:cubicBezTo>
                      <a:pt x="353" y="30"/>
                      <a:pt x="353" y="30"/>
                      <a:pt x="353" y="30"/>
                    </a:cubicBezTo>
                    <a:cubicBezTo>
                      <a:pt x="354" y="30"/>
                      <a:pt x="354" y="30"/>
                      <a:pt x="354" y="30"/>
                    </a:cubicBezTo>
                    <a:cubicBezTo>
                      <a:pt x="355" y="31"/>
                      <a:pt x="355" y="31"/>
                      <a:pt x="355" y="31"/>
                    </a:cubicBezTo>
                    <a:cubicBezTo>
                      <a:pt x="354" y="31"/>
                      <a:pt x="354" y="31"/>
                      <a:pt x="354" y="31"/>
                    </a:cubicBezTo>
                    <a:cubicBezTo>
                      <a:pt x="355" y="32"/>
                      <a:pt x="355" y="32"/>
                      <a:pt x="355" y="32"/>
                    </a:cubicBezTo>
                    <a:cubicBezTo>
                      <a:pt x="355" y="31"/>
                      <a:pt x="355" y="31"/>
                      <a:pt x="355" y="31"/>
                    </a:cubicBezTo>
                    <a:cubicBezTo>
                      <a:pt x="356" y="31"/>
                      <a:pt x="356" y="31"/>
                      <a:pt x="356" y="31"/>
                    </a:cubicBezTo>
                    <a:cubicBezTo>
                      <a:pt x="356" y="32"/>
                      <a:pt x="356" y="32"/>
                      <a:pt x="356" y="32"/>
                    </a:cubicBezTo>
                    <a:cubicBezTo>
                      <a:pt x="356" y="32"/>
                      <a:pt x="356" y="32"/>
                      <a:pt x="356" y="32"/>
                    </a:cubicBezTo>
                    <a:cubicBezTo>
                      <a:pt x="355" y="32"/>
                      <a:pt x="355" y="32"/>
                      <a:pt x="355" y="32"/>
                    </a:cubicBezTo>
                    <a:cubicBezTo>
                      <a:pt x="355" y="32"/>
                      <a:pt x="355" y="32"/>
                      <a:pt x="355" y="32"/>
                    </a:cubicBezTo>
                    <a:cubicBezTo>
                      <a:pt x="354" y="33"/>
                      <a:pt x="354" y="33"/>
                      <a:pt x="354" y="33"/>
                    </a:cubicBezTo>
                    <a:cubicBezTo>
                      <a:pt x="355" y="33"/>
                      <a:pt x="355" y="33"/>
                      <a:pt x="355" y="33"/>
                    </a:cubicBezTo>
                    <a:cubicBezTo>
                      <a:pt x="358" y="35"/>
                      <a:pt x="358" y="35"/>
                      <a:pt x="358" y="35"/>
                    </a:cubicBezTo>
                    <a:cubicBezTo>
                      <a:pt x="359" y="36"/>
                      <a:pt x="359" y="36"/>
                      <a:pt x="359" y="36"/>
                    </a:cubicBezTo>
                    <a:cubicBezTo>
                      <a:pt x="361" y="36"/>
                      <a:pt x="361" y="36"/>
                      <a:pt x="361" y="36"/>
                    </a:cubicBezTo>
                    <a:cubicBezTo>
                      <a:pt x="361" y="36"/>
                      <a:pt x="361" y="36"/>
                      <a:pt x="361" y="36"/>
                    </a:cubicBezTo>
                    <a:cubicBezTo>
                      <a:pt x="362" y="37"/>
                      <a:pt x="362" y="37"/>
                      <a:pt x="362" y="37"/>
                    </a:cubicBezTo>
                    <a:cubicBezTo>
                      <a:pt x="363" y="38"/>
                      <a:pt x="363" y="38"/>
                      <a:pt x="363" y="38"/>
                    </a:cubicBezTo>
                    <a:cubicBezTo>
                      <a:pt x="363" y="38"/>
                      <a:pt x="363" y="38"/>
                      <a:pt x="363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6" y="38"/>
                      <a:pt x="366" y="38"/>
                      <a:pt x="366" y="38"/>
                    </a:cubicBezTo>
                    <a:cubicBezTo>
                      <a:pt x="367" y="38"/>
                      <a:pt x="367" y="38"/>
                      <a:pt x="367" y="38"/>
                    </a:cubicBezTo>
                    <a:cubicBezTo>
                      <a:pt x="368" y="38"/>
                      <a:pt x="368" y="38"/>
                      <a:pt x="368" y="38"/>
                    </a:cubicBezTo>
                    <a:cubicBezTo>
                      <a:pt x="369" y="38"/>
                      <a:pt x="369" y="38"/>
                      <a:pt x="369" y="38"/>
                    </a:cubicBezTo>
                    <a:cubicBezTo>
                      <a:pt x="370" y="38"/>
                      <a:pt x="370" y="38"/>
                      <a:pt x="370" y="38"/>
                    </a:cubicBezTo>
                    <a:cubicBezTo>
                      <a:pt x="370" y="37"/>
                      <a:pt x="370" y="37"/>
                      <a:pt x="370" y="37"/>
                    </a:cubicBezTo>
                    <a:cubicBezTo>
                      <a:pt x="369" y="36"/>
                      <a:pt x="369" y="36"/>
                      <a:pt x="369" y="36"/>
                    </a:cubicBezTo>
                    <a:cubicBezTo>
                      <a:pt x="369" y="35"/>
                      <a:pt x="369" y="35"/>
                      <a:pt x="369" y="35"/>
                    </a:cubicBezTo>
                    <a:close/>
                    <a:moveTo>
                      <a:pt x="370" y="18"/>
                    </a:moveTo>
                    <a:cubicBezTo>
                      <a:pt x="371" y="18"/>
                      <a:pt x="371" y="18"/>
                      <a:pt x="371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8"/>
                      <a:pt x="374" y="18"/>
                      <a:pt x="374" y="18"/>
                    </a:cubicBezTo>
                    <a:cubicBezTo>
                      <a:pt x="376" y="19"/>
                      <a:pt x="376" y="19"/>
                      <a:pt x="376" y="19"/>
                    </a:cubicBezTo>
                    <a:cubicBezTo>
                      <a:pt x="377" y="19"/>
                      <a:pt x="377" y="19"/>
                      <a:pt x="377" y="19"/>
                    </a:cubicBezTo>
                    <a:cubicBezTo>
                      <a:pt x="378" y="19"/>
                      <a:pt x="378" y="19"/>
                      <a:pt x="378" y="19"/>
                    </a:cubicBezTo>
                    <a:cubicBezTo>
                      <a:pt x="380" y="20"/>
                      <a:pt x="380" y="20"/>
                      <a:pt x="380" y="20"/>
                    </a:cubicBezTo>
                    <a:cubicBezTo>
                      <a:pt x="382" y="20"/>
                      <a:pt x="382" y="20"/>
                      <a:pt x="382" y="20"/>
                    </a:cubicBezTo>
                    <a:cubicBezTo>
                      <a:pt x="382" y="21"/>
                      <a:pt x="382" y="21"/>
                      <a:pt x="382" y="21"/>
                    </a:cubicBezTo>
                    <a:cubicBezTo>
                      <a:pt x="381" y="21"/>
                      <a:pt x="381" y="21"/>
                      <a:pt x="381" y="21"/>
                    </a:cubicBezTo>
                    <a:cubicBezTo>
                      <a:pt x="381" y="21"/>
                      <a:pt x="381" y="21"/>
                      <a:pt x="381" y="21"/>
                    </a:cubicBezTo>
                    <a:cubicBezTo>
                      <a:pt x="381" y="22"/>
                      <a:pt x="381" y="22"/>
                      <a:pt x="381" y="22"/>
                    </a:cubicBezTo>
                    <a:cubicBezTo>
                      <a:pt x="382" y="23"/>
                      <a:pt x="382" y="23"/>
                      <a:pt x="382" y="23"/>
                    </a:cubicBezTo>
                    <a:cubicBezTo>
                      <a:pt x="383" y="24"/>
                      <a:pt x="383" y="24"/>
                      <a:pt x="383" y="24"/>
                    </a:cubicBezTo>
                    <a:cubicBezTo>
                      <a:pt x="383" y="25"/>
                      <a:pt x="383" y="25"/>
                      <a:pt x="383" y="25"/>
                    </a:cubicBezTo>
                    <a:cubicBezTo>
                      <a:pt x="383" y="25"/>
                      <a:pt x="383" y="25"/>
                      <a:pt x="383" y="25"/>
                    </a:cubicBezTo>
                    <a:cubicBezTo>
                      <a:pt x="383" y="26"/>
                      <a:pt x="383" y="26"/>
                      <a:pt x="383" y="26"/>
                    </a:cubicBezTo>
                    <a:cubicBezTo>
                      <a:pt x="382" y="27"/>
                      <a:pt x="382" y="27"/>
                      <a:pt x="382" y="27"/>
                    </a:cubicBezTo>
                    <a:cubicBezTo>
                      <a:pt x="382" y="28"/>
                      <a:pt x="382" y="28"/>
                      <a:pt x="382" y="28"/>
                    </a:cubicBezTo>
                    <a:cubicBezTo>
                      <a:pt x="381" y="29"/>
                      <a:pt x="381" y="29"/>
                      <a:pt x="381" y="29"/>
                    </a:cubicBezTo>
                    <a:cubicBezTo>
                      <a:pt x="380" y="28"/>
                      <a:pt x="380" y="28"/>
                      <a:pt x="380" y="28"/>
                    </a:cubicBezTo>
                    <a:cubicBezTo>
                      <a:pt x="380" y="28"/>
                      <a:pt x="380" y="28"/>
                      <a:pt x="380" y="28"/>
                    </a:cubicBezTo>
                    <a:cubicBezTo>
                      <a:pt x="379" y="29"/>
                      <a:pt x="379" y="29"/>
                      <a:pt x="379" y="29"/>
                    </a:cubicBezTo>
                    <a:cubicBezTo>
                      <a:pt x="378" y="29"/>
                      <a:pt x="378" y="29"/>
                      <a:pt x="378" y="29"/>
                    </a:cubicBezTo>
                    <a:cubicBezTo>
                      <a:pt x="376" y="28"/>
                      <a:pt x="376" y="28"/>
                      <a:pt x="376" y="28"/>
                    </a:cubicBezTo>
                    <a:cubicBezTo>
                      <a:pt x="375" y="27"/>
                      <a:pt x="375" y="27"/>
                      <a:pt x="375" y="27"/>
                    </a:cubicBezTo>
                    <a:cubicBezTo>
                      <a:pt x="372" y="25"/>
                      <a:pt x="372" y="25"/>
                      <a:pt x="372" y="25"/>
                    </a:cubicBezTo>
                    <a:cubicBezTo>
                      <a:pt x="372" y="24"/>
                      <a:pt x="372" y="24"/>
                      <a:pt x="372" y="24"/>
                    </a:cubicBezTo>
                    <a:cubicBezTo>
                      <a:pt x="372" y="23"/>
                      <a:pt x="372" y="23"/>
                      <a:pt x="372" y="23"/>
                    </a:cubicBezTo>
                    <a:cubicBezTo>
                      <a:pt x="372" y="22"/>
                      <a:pt x="372" y="22"/>
                      <a:pt x="372" y="22"/>
                    </a:cubicBezTo>
                    <a:cubicBezTo>
                      <a:pt x="373" y="22"/>
                      <a:pt x="373" y="22"/>
                      <a:pt x="373" y="22"/>
                    </a:cubicBezTo>
                    <a:cubicBezTo>
                      <a:pt x="372" y="21"/>
                      <a:pt x="372" y="21"/>
                      <a:pt x="372" y="21"/>
                    </a:cubicBezTo>
                    <a:cubicBezTo>
                      <a:pt x="372" y="21"/>
                      <a:pt x="372" y="21"/>
                      <a:pt x="372" y="21"/>
                    </a:cubicBezTo>
                    <a:cubicBezTo>
                      <a:pt x="371" y="20"/>
                      <a:pt x="371" y="20"/>
                      <a:pt x="371" y="20"/>
                    </a:cubicBezTo>
                    <a:cubicBezTo>
                      <a:pt x="371" y="20"/>
                      <a:pt x="371" y="20"/>
                      <a:pt x="371" y="20"/>
                    </a:cubicBezTo>
                    <a:cubicBezTo>
                      <a:pt x="370" y="19"/>
                      <a:pt x="370" y="19"/>
                      <a:pt x="370" y="19"/>
                    </a:cubicBezTo>
                    <a:cubicBezTo>
                      <a:pt x="370" y="18"/>
                      <a:pt x="370" y="18"/>
                      <a:pt x="370" y="18"/>
                    </a:cubicBezTo>
                    <a:close/>
                    <a:moveTo>
                      <a:pt x="211" y="41"/>
                    </a:moveTo>
                    <a:cubicBezTo>
                      <a:pt x="211" y="41"/>
                      <a:pt x="212" y="40"/>
                      <a:pt x="212" y="40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4" y="38"/>
                      <a:pt x="214" y="38"/>
                      <a:pt x="214" y="38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7"/>
                      <a:pt x="214" y="37"/>
                      <a:pt x="214" y="37"/>
                    </a:cubicBezTo>
                    <a:cubicBezTo>
                      <a:pt x="214" y="36"/>
                      <a:pt x="214" y="36"/>
                      <a:pt x="214" y="36"/>
                    </a:cubicBezTo>
                    <a:cubicBezTo>
                      <a:pt x="216" y="35"/>
                      <a:pt x="216" y="35"/>
                      <a:pt x="216" y="35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8" y="35"/>
                      <a:pt x="218" y="35"/>
                      <a:pt x="218" y="35"/>
                    </a:cubicBezTo>
                    <a:cubicBezTo>
                      <a:pt x="218" y="35"/>
                      <a:pt x="218" y="35"/>
                      <a:pt x="218" y="35"/>
                    </a:cubicBezTo>
                    <a:cubicBezTo>
                      <a:pt x="219" y="34"/>
                      <a:pt x="219" y="34"/>
                      <a:pt x="219" y="34"/>
                    </a:cubicBezTo>
                    <a:cubicBezTo>
                      <a:pt x="219" y="34"/>
                      <a:pt x="219" y="34"/>
                      <a:pt x="219" y="34"/>
                    </a:cubicBezTo>
                    <a:cubicBezTo>
                      <a:pt x="220" y="33"/>
                      <a:pt x="220" y="33"/>
                      <a:pt x="220" y="33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1"/>
                      <a:pt x="222" y="31"/>
                      <a:pt x="222" y="31"/>
                    </a:cubicBezTo>
                    <a:cubicBezTo>
                      <a:pt x="223" y="31"/>
                      <a:pt x="223" y="31"/>
                      <a:pt x="223" y="31"/>
                    </a:cubicBezTo>
                    <a:cubicBezTo>
                      <a:pt x="224" y="29"/>
                      <a:pt x="224" y="29"/>
                      <a:pt x="224" y="29"/>
                    </a:cubicBezTo>
                    <a:cubicBezTo>
                      <a:pt x="223" y="28"/>
                      <a:pt x="223" y="28"/>
                      <a:pt x="223" y="28"/>
                    </a:cubicBezTo>
                    <a:cubicBezTo>
                      <a:pt x="222" y="27"/>
                      <a:pt x="222" y="27"/>
                      <a:pt x="222" y="27"/>
                    </a:cubicBezTo>
                    <a:cubicBezTo>
                      <a:pt x="222" y="26"/>
                      <a:pt x="222" y="26"/>
                      <a:pt x="222" y="26"/>
                    </a:cubicBezTo>
                    <a:cubicBezTo>
                      <a:pt x="221" y="25"/>
                      <a:pt x="221" y="25"/>
                      <a:pt x="221" y="25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9" y="25"/>
                      <a:pt x="219" y="25"/>
                      <a:pt x="219" y="25"/>
                    </a:cubicBezTo>
                    <a:cubicBezTo>
                      <a:pt x="218" y="24"/>
                      <a:pt x="218" y="24"/>
                      <a:pt x="218" y="24"/>
                    </a:cubicBezTo>
                    <a:cubicBezTo>
                      <a:pt x="217" y="24"/>
                      <a:pt x="217" y="24"/>
                      <a:pt x="217" y="24"/>
                    </a:cubicBezTo>
                    <a:cubicBezTo>
                      <a:pt x="216" y="23"/>
                      <a:pt x="216" y="23"/>
                      <a:pt x="216" y="23"/>
                    </a:cubicBezTo>
                    <a:cubicBezTo>
                      <a:pt x="215" y="23"/>
                      <a:pt x="215" y="23"/>
                      <a:pt x="215" y="23"/>
                    </a:cubicBezTo>
                    <a:cubicBezTo>
                      <a:pt x="215" y="23"/>
                      <a:pt x="215" y="23"/>
                      <a:pt x="215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22"/>
                      <a:pt x="214" y="22"/>
                      <a:pt x="214" y="22"/>
                    </a:cubicBezTo>
                    <a:cubicBezTo>
                      <a:pt x="213" y="21"/>
                      <a:pt x="213" y="21"/>
                      <a:pt x="213" y="21"/>
                    </a:cubicBezTo>
                    <a:cubicBezTo>
                      <a:pt x="213" y="21"/>
                      <a:pt x="213" y="21"/>
                      <a:pt x="213" y="21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11" y="21"/>
                      <a:pt x="211" y="21"/>
                      <a:pt x="211" y="21"/>
                    </a:cubicBezTo>
                    <a:cubicBezTo>
                      <a:pt x="210" y="21"/>
                      <a:pt x="210" y="21"/>
                      <a:pt x="210" y="21"/>
                    </a:cubicBezTo>
                    <a:cubicBezTo>
                      <a:pt x="210" y="21"/>
                      <a:pt x="210" y="21"/>
                      <a:pt x="210" y="21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1" y="23"/>
                      <a:pt x="211" y="23"/>
                      <a:pt x="211" y="23"/>
                    </a:cubicBezTo>
                    <a:cubicBezTo>
                      <a:pt x="211" y="24"/>
                      <a:pt x="211" y="24"/>
                      <a:pt x="211" y="24"/>
                    </a:cubicBezTo>
                    <a:cubicBezTo>
                      <a:pt x="210" y="24"/>
                      <a:pt x="210" y="24"/>
                      <a:pt x="210" y="24"/>
                    </a:cubicBezTo>
                    <a:cubicBezTo>
                      <a:pt x="210" y="23"/>
                      <a:pt x="210" y="23"/>
                      <a:pt x="210" y="23"/>
                    </a:cubicBezTo>
                    <a:cubicBezTo>
                      <a:pt x="210" y="20"/>
                      <a:pt x="210" y="20"/>
                      <a:pt x="210" y="20"/>
                    </a:cubicBezTo>
                    <a:cubicBezTo>
                      <a:pt x="209" y="20"/>
                      <a:pt x="209" y="20"/>
                      <a:pt x="209" y="20"/>
                    </a:cubicBezTo>
                    <a:cubicBezTo>
                      <a:pt x="208" y="20"/>
                      <a:pt x="208" y="20"/>
                      <a:pt x="208" y="20"/>
                    </a:cubicBezTo>
                    <a:cubicBezTo>
                      <a:pt x="206" y="19"/>
                      <a:pt x="206" y="19"/>
                      <a:pt x="206" y="19"/>
                    </a:cubicBezTo>
                    <a:cubicBezTo>
                      <a:pt x="206" y="19"/>
                      <a:pt x="206" y="19"/>
                      <a:pt x="206" y="19"/>
                    </a:cubicBezTo>
                    <a:cubicBezTo>
                      <a:pt x="205" y="20"/>
                      <a:pt x="205" y="20"/>
                      <a:pt x="205" y="20"/>
                    </a:cubicBezTo>
                    <a:cubicBezTo>
                      <a:pt x="205" y="21"/>
                      <a:pt x="205" y="21"/>
                      <a:pt x="205" y="21"/>
                    </a:cubicBezTo>
                    <a:cubicBezTo>
                      <a:pt x="206" y="21"/>
                      <a:pt x="206" y="21"/>
                      <a:pt x="206" y="21"/>
                    </a:cubicBezTo>
                    <a:cubicBezTo>
                      <a:pt x="207" y="22"/>
                      <a:pt x="207" y="22"/>
                      <a:pt x="207" y="22"/>
                    </a:cubicBezTo>
                    <a:cubicBezTo>
                      <a:pt x="207" y="22"/>
                      <a:pt x="207" y="22"/>
                      <a:pt x="207" y="22"/>
                    </a:cubicBezTo>
                    <a:cubicBezTo>
                      <a:pt x="206" y="22"/>
                      <a:pt x="206" y="22"/>
                      <a:pt x="206" y="22"/>
                    </a:cubicBezTo>
                    <a:cubicBezTo>
                      <a:pt x="206" y="22"/>
                      <a:pt x="206" y="22"/>
                      <a:pt x="206" y="22"/>
                    </a:cubicBezTo>
                    <a:cubicBezTo>
                      <a:pt x="205" y="21"/>
                      <a:pt x="205" y="21"/>
                      <a:pt x="205" y="21"/>
                    </a:cubicBezTo>
                    <a:cubicBezTo>
                      <a:pt x="205" y="21"/>
                      <a:pt x="205" y="21"/>
                      <a:pt x="205" y="21"/>
                    </a:cubicBezTo>
                    <a:cubicBezTo>
                      <a:pt x="205" y="22"/>
                      <a:pt x="205" y="22"/>
                      <a:pt x="205" y="22"/>
                    </a:cubicBezTo>
                    <a:cubicBezTo>
                      <a:pt x="205" y="23"/>
                      <a:pt x="205" y="23"/>
                      <a:pt x="205" y="23"/>
                    </a:cubicBezTo>
                    <a:cubicBezTo>
                      <a:pt x="205" y="23"/>
                      <a:pt x="205" y="23"/>
                      <a:pt x="205" y="23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6" y="24"/>
                      <a:pt x="206" y="24"/>
                      <a:pt x="206" y="24"/>
                    </a:cubicBezTo>
                    <a:cubicBezTo>
                      <a:pt x="206" y="25"/>
                      <a:pt x="206" y="25"/>
                      <a:pt x="206" y="25"/>
                    </a:cubicBezTo>
                    <a:cubicBezTo>
                      <a:pt x="206" y="26"/>
                      <a:pt x="206" y="26"/>
                      <a:pt x="206" y="26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8" y="29"/>
                      <a:pt x="208" y="29"/>
                      <a:pt x="208" y="29"/>
                    </a:cubicBezTo>
                    <a:cubicBezTo>
                      <a:pt x="209" y="29"/>
                      <a:pt x="209" y="29"/>
                      <a:pt x="209" y="29"/>
                    </a:cubicBezTo>
                    <a:cubicBezTo>
                      <a:pt x="208" y="29"/>
                      <a:pt x="208" y="29"/>
                      <a:pt x="208" y="29"/>
                    </a:cubicBezTo>
                    <a:cubicBezTo>
                      <a:pt x="207" y="29"/>
                      <a:pt x="207" y="29"/>
                      <a:pt x="207" y="29"/>
                    </a:cubicBezTo>
                    <a:cubicBezTo>
                      <a:pt x="207" y="31"/>
                      <a:pt x="207" y="31"/>
                      <a:pt x="207" y="31"/>
                    </a:cubicBezTo>
                    <a:cubicBezTo>
                      <a:pt x="208" y="32"/>
                      <a:pt x="208" y="32"/>
                      <a:pt x="208" y="32"/>
                    </a:cubicBezTo>
                    <a:cubicBezTo>
                      <a:pt x="208" y="33"/>
                      <a:pt x="208" y="33"/>
                      <a:pt x="208" y="33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5"/>
                      <a:pt x="208" y="35"/>
                      <a:pt x="208" y="35"/>
                    </a:cubicBezTo>
                    <a:cubicBezTo>
                      <a:pt x="209" y="36"/>
                      <a:pt x="209" y="36"/>
                      <a:pt x="209" y="36"/>
                    </a:cubicBezTo>
                    <a:cubicBezTo>
                      <a:pt x="208" y="36"/>
                      <a:pt x="208" y="36"/>
                      <a:pt x="208" y="36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40"/>
                      <a:pt x="210" y="40"/>
                      <a:pt x="210" y="40"/>
                    </a:cubicBezTo>
                    <a:cubicBezTo>
                      <a:pt x="211" y="41"/>
                      <a:pt x="211" y="41"/>
                      <a:pt x="211" y="41"/>
                    </a:cubicBezTo>
                    <a:close/>
                    <a:moveTo>
                      <a:pt x="229" y="31"/>
                    </a:moveTo>
                    <a:cubicBezTo>
                      <a:pt x="230" y="30"/>
                      <a:pt x="230" y="30"/>
                      <a:pt x="230" y="30"/>
                    </a:cubicBezTo>
                    <a:cubicBezTo>
                      <a:pt x="230" y="30"/>
                      <a:pt x="230" y="30"/>
                      <a:pt x="230" y="30"/>
                    </a:cubicBezTo>
                    <a:cubicBezTo>
                      <a:pt x="230" y="30"/>
                      <a:pt x="230" y="30"/>
                      <a:pt x="230" y="30"/>
                    </a:cubicBezTo>
                    <a:cubicBezTo>
                      <a:pt x="230" y="29"/>
                      <a:pt x="230" y="29"/>
                      <a:pt x="230" y="29"/>
                    </a:cubicBezTo>
                    <a:cubicBezTo>
                      <a:pt x="230" y="29"/>
                      <a:pt x="230" y="29"/>
                      <a:pt x="230" y="29"/>
                    </a:cubicBezTo>
                    <a:cubicBezTo>
                      <a:pt x="230" y="29"/>
                      <a:pt x="230" y="29"/>
                      <a:pt x="230" y="29"/>
                    </a:cubicBezTo>
                    <a:cubicBezTo>
                      <a:pt x="229" y="29"/>
                      <a:pt x="229" y="29"/>
                      <a:pt x="229" y="29"/>
                    </a:cubicBezTo>
                    <a:cubicBezTo>
                      <a:pt x="229" y="30"/>
                      <a:pt x="229" y="30"/>
                      <a:pt x="229" y="30"/>
                    </a:cubicBezTo>
                    <a:cubicBezTo>
                      <a:pt x="229" y="30"/>
                      <a:pt x="229" y="30"/>
                      <a:pt x="229" y="30"/>
                    </a:cubicBezTo>
                    <a:cubicBezTo>
                      <a:pt x="228" y="30"/>
                      <a:pt x="228" y="30"/>
                      <a:pt x="228" y="30"/>
                    </a:cubicBezTo>
                    <a:cubicBezTo>
                      <a:pt x="228" y="31"/>
                      <a:pt x="228" y="31"/>
                      <a:pt x="228" y="31"/>
                    </a:cubicBezTo>
                    <a:cubicBezTo>
                      <a:pt x="229" y="31"/>
                      <a:pt x="229" y="31"/>
                      <a:pt x="229" y="31"/>
                    </a:cubicBezTo>
                    <a:cubicBezTo>
                      <a:pt x="229" y="31"/>
                      <a:pt x="229" y="31"/>
                      <a:pt x="229" y="31"/>
                    </a:cubicBezTo>
                    <a:close/>
                    <a:moveTo>
                      <a:pt x="230" y="31"/>
                    </a:moveTo>
                    <a:cubicBezTo>
                      <a:pt x="231" y="30"/>
                      <a:pt x="231" y="30"/>
                      <a:pt x="231" y="30"/>
                    </a:cubicBezTo>
                    <a:cubicBezTo>
                      <a:pt x="232" y="31"/>
                      <a:pt x="232" y="31"/>
                      <a:pt x="232" y="31"/>
                    </a:cubicBezTo>
                    <a:cubicBezTo>
                      <a:pt x="233" y="30"/>
                      <a:pt x="233" y="30"/>
                      <a:pt x="233" y="30"/>
                    </a:cubicBezTo>
                    <a:cubicBezTo>
                      <a:pt x="233" y="30"/>
                      <a:pt x="233" y="30"/>
                      <a:pt x="233" y="30"/>
                    </a:cubicBezTo>
                    <a:cubicBezTo>
                      <a:pt x="234" y="30"/>
                      <a:pt x="234" y="30"/>
                      <a:pt x="234" y="30"/>
                    </a:cubicBezTo>
                    <a:cubicBezTo>
                      <a:pt x="234" y="30"/>
                      <a:pt x="234" y="30"/>
                      <a:pt x="234" y="30"/>
                    </a:cubicBezTo>
                    <a:cubicBezTo>
                      <a:pt x="235" y="31"/>
                      <a:pt x="235" y="31"/>
                      <a:pt x="235" y="31"/>
                    </a:cubicBezTo>
                    <a:cubicBezTo>
                      <a:pt x="234" y="32"/>
                      <a:pt x="234" y="32"/>
                      <a:pt x="234" y="32"/>
                    </a:cubicBezTo>
                    <a:cubicBezTo>
                      <a:pt x="234" y="31"/>
                      <a:pt x="234" y="31"/>
                      <a:pt x="234" y="31"/>
                    </a:cubicBezTo>
                    <a:cubicBezTo>
                      <a:pt x="233" y="32"/>
                      <a:pt x="233" y="32"/>
                      <a:pt x="233" y="32"/>
                    </a:cubicBezTo>
                    <a:cubicBezTo>
                      <a:pt x="232" y="32"/>
                      <a:pt x="232" y="32"/>
                      <a:pt x="232" y="32"/>
                    </a:cubicBezTo>
                    <a:cubicBezTo>
                      <a:pt x="230" y="32"/>
                      <a:pt x="230" y="32"/>
                      <a:pt x="230" y="32"/>
                    </a:cubicBezTo>
                    <a:cubicBezTo>
                      <a:pt x="230" y="31"/>
                      <a:pt x="230" y="31"/>
                      <a:pt x="230" y="31"/>
                    </a:cubicBezTo>
                    <a:close/>
                    <a:moveTo>
                      <a:pt x="240" y="39"/>
                    </a:moveTo>
                    <a:cubicBezTo>
                      <a:pt x="240" y="40"/>
                      <a:pt x="240" y="40"/>
                      <a:pt x="240" y="40"/>
                    </a:cubicBezTo>
                    <a:cubicBezTo>
                      <a:pt x="241" y="41"/>
                      <a:pt x="241" y="41"/>
                      <a:pt x="241" y="41"/>
                    </a:cubicBezTo>
                    <a:cubicBezTo>
                      <a:pt x="241" y="41"/>
                      <a:pt x="241" y="41"/>
                      <a:pt x="241" y="41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2" y="41"/>
                      <a:pt x="242" y="41"/>
                      <a:pt x="242" y="41"/>
                    </a:cubicBezTo>
                    <a:cubicBezTo>
                      <a:pt x="242" y="40"/>
                      <a:pt x="242" y="40"/>
                      <a:pt x="242" y="40"/>
                    </a:cubicBezTo>
                    <a:cubicBezTo>
                      <a:pt x="241" y="39"/>
                      <a:pt x="241" y="39"/>
                      <a:pt x="241" y="39"/>
                    </a:cubicBezTo>
                    <a:cubicBezTo>
                      <a:pt x="240" y="39"/>
                      <a:pt x="240" y="39"/>
                      <a:pt x="240" y="39"/>
                    </a:cubicBezTo>
                    <a:cubicBezTo>
                      <a:pt x="240" y="39"/>
                      <a:pt x="240" y="39"/>
                      <a:pt x="240" y="39"/>
                    </a:cubicBezTo>
                    <a:close/>
                    <a:moveTo>
                      <a:pt x="329" y="65"/>
                    </a:moveTo>
                    <a:cubicBezTo>
                      <a:pt x="330" y="65"/>
                      <a:pt x="330" y="65"/>
                      <a:pt x="330" y="65"/>
                    </a:cubicBezTo>
                    <a:cubicBezTo>
                      <a:pt x="330" y="64"/>
                      <a:pt x="330" y="64"/>
                      <a:pt x="330" y="64"/>
                    </a:cubicBezTo>
                    <a:cubicBezTo>
                      <a:pt x="330" y="64"/>
                      <a:pt x="330" y="64"/>
                      <a:pt x="330" y="64"/>
                    </a:cubicBezTo>
                    <a:cubicBezTo>
                      <a:pt x="328" y="64"/>
                      <a:pt x="328" y="64"/>
                      <a:pt x="328" y="64"/>
                    </a:cubicBezTo>
                    <a:cubicBezTo>
                      <a:pt x="328" y="64"/>
                      <a:pt x="328" y="64"/>
                      <a:pt x="328" y="64"/>
                    </a:cubicBezTo>
                    <a:cubicBezTo>
                      <a:pt x="328" y="65"/>
                      <a:pt x="328" y="65"/>
                      <a:pt x="328" y="65"/>
                    </a:cubicBezTo>
                    <a:cubicBezTo>
                      <a:pt x="329" y="65"/>
                      <a:pt x="329" y="65"/>
                      <a:pt x="329" y="65"/>
                    </a:cubicBezTo>
                    <a:cubicBezTo>
                      <a:pt x="329" y="65"/>
                      <a:pt x="329" y="65"/>
                      <a:pt x="329" y="65"/>
                    </a:cubicBezTo>
                    <a:close/>
                    <a:moveTo>
                      <a:pt x="317" y="77"/>
                    </a:moveTo>
                    <a:cubicBezTo>
                      <a:pt x="318" y="77"/>
                      <a:pt x="318" y="77"/>
                      <a:pt x="318" y="77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9" y="76"/>
                      <a:pt x="319" y="76"/>
                      <a:pt x="319" y="76"/>
                    </a:cubicBezTo>
                    <a:cubicBezTo>
                      <a:pt x="318" y="76"/>
                      <a:pt x="318" y="76"/>
                      <a:pt x="318" y="76"/>
                    </a:cubicBezTo>
                    <a:cubicBezTo>
                      <a:pt x="317" y="76"/>
                      <a:pt x="317" y="76"/>
                      <a:pt x="317" y="76"/>
                    </a:cubicBezTo>
                    <a:cubicBezTo>
                      <a:pt x="316" y="76"/>
                      <a:pt x="316" y="76"/>
                      <a:pt x="316" y="76"/>
                    </a:cubicBezTo>
                    <a:cubicBezTo>
                      <a:pt x="316" y="76"/>
                      <a:pt x="316" y="76"/>
                      <a:pt x="316" y="76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7" y="77"/>
                      <a:pt x="317" y="77"/>
                      <a:pt x="317" y="77"/>
                    </a:cubicBezTo>
                    <a:close/>
                    <a:moveTo>
                      <a:pt x="284" y="72"/>
                    </a:moveTo>
                    <a:cubicBezTo>
                      <a:pt x="285" y="72"/>
                      <a:pt x="285" y="72"/>
                      <a:pt x="285" y="72"/>
                    </a:cubicBezTo>
                    <a:cubicBezTo>
                      <a:pt x="286" y="73"/>
                      <a:pt x="286" y="73"/>
                      <a:pt x="286" y="73"/>
                    </a:cubicBezTo>
                    <a:cubicBezTo>
                      <a:pt x="286" y="72"/>
                      <a:pt x="286" y="72"/>
                      <a:pt x="286" y="72"/>
                    </a:cubicBezTo>
                    <a:cubicBezTo>
                      <a:pt x="286" y="72"/>
                      <a:pt x="286" y="72"/>
                      <a:pt x="286" y="72"/>
                    </a:cubicBezTo>
                    <a:cubicBezTo>
                      <a:pt x="287" y="71"/>
                      <a:pt x="287" y="71"/>
                      <a:pt x="287" y="71"/>
                    </a:cubicBezTo>
                    <a:cubicBezTo>
                      <a:pt x="287" y="71"/>
                      <a:pt x="287" y="71"/>
                      <a:pt x="287" y="71"/>
                    </a:cubicBezTo>
                    <a:cubicBezTo>
                      <a:pt x="286" y="70"/>
                      <a:pt x="286" y="70"/>
                      <a:pt x="286" y="70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8"/>
                      <a:pt x="286" y="68"/>
                      <a:pt x="286" y="68"/>
                    </a:cubicBezTo>
                    <a:cubicBezTo>
                      <a:pt x="285" y="67"/>
                      <a:pt x="285" y="67"/>
                      <a:pt x="285" y="67"/>
                    </a:cubicBezTo>
                    <a:cubicBezTo>
                      <a:pt x="285" y="67"/>
                      <a:pt x="285" y="67"/>
                      <a:pt x="285" y="67"/>
                    </a:cubicBezTo>
                    <a:cubicBezTo>
                      <a:pt x="285" y="67"/>
                      <a:pt x="285" y="67"/>
                      <a:pt x="285" y="67"/>
                    </a:cubicBezTo>
                    <a:cubicBezTo>
                      <a:pt x="283" y="67"/>
                      <a:pt x="283" y="67"/>
                      <a:pt x="283" y="67"/>
                    </a:cubicBezTo>
                    <a:cubicBezTo>
                      <a:pt x="281" y="68"/>
                      <a:pt x="281" y="68"/>
                      <a:pt x="281" y="68"/>
                    </a:cubicBezTo>
                    <a:cubicBezTo>
                      <a:pt x="280" y="68"/>
                      <a:pt x="280" y="68"/>
                      <a:pt x="280" y="68"/>
                    </a:cubicBezTo>
                    <a:cubicBezTo>
                      <a:pt x="280" y="68"/>
                      <a:pt x="280" y="68"/>
                      <a:pt x="280" y="68"/>
                    </a:cubicBezTo>
                    <a:cubicBezTo>
                      <a:pt x="280" y="69"/>
                      <a:pt x="280" y="69"/>
                      <a:pt x="280" y="69"/>
                    </a:cubicBezTo>
                    <a:cubicBezTo>
                      <a:pt x="281" y="70"/>
                      <a:pt x="281" y="70"/>
                      <a:pt x="281" y="70"/>
                    </a:cubicBezTo>
                    <a:cubicBezTo>
                      <a:pt x="281" y="70"/>
                      <a:pt x="281" y="70"/>
                      <a:pt x="281" y="70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2"/>
                      <a:pt x="280" y="72"/>
                      <a:pt x="280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4" y="72"/>
                      <a:pt x="284" y="72"/>
                      <a:pt x="284" y="72"/>
                    </a:cubicBezTo>
                    <a:close/>
                    <a:moveTo>
                      <a:pt x="381" y="46"/>
                    </a:moveTo>
                    <a:cubicBezTo>
                      <a:pt x="382" y="46"/>
                      <a:pt x="382" y="46"/>
                      <a:pt x="382" y="46"/>
                    </a:cubicBezTo>
                    <a:cubicBezTo>
                      <a:pt x="381" y="45"/>
                      <a:pt x="381" y="45"/>
                      <a:pt x="381" y="45"/>
                    </a:cubicBezTo>
                    <a:cubicBezTo>
                      <a:pt x="382" y="44"/>
                      <a:pt x="382" y="44"/>
                      <a:pt x="382" y="44"/>
                    </a:cubicBezTo>
                    <a:cubicBezTo>
                      <a:pt x="382" y="44"/>
                      <a:pt x="382" y="44"/>
                      <a:pt x="382" y="44"/>
                    </a:cubicBezTo>
                    <a:cubicBezTo>
                      <a:pt x="382" y="43"/>
                      <a:pt x="382" y="43"/>
                      <a:pt x="382" y="43"/>
                    </a:cubicBezTo>
                    <a:cubicBezTo>
                      <a:pt x="381" y="42"/>
                      <a:pt x="381" y="42"/>
                      <a:pt x="381" y="42"/>
                    </a:cubicBezTo>
                    <a:cubicBezTo>
                      <a:pt x="380" y="41"/>
                      <a:pt x="380" y="41"/>
                      <a:pt x="380" y="41"/>
                    </a:cubicBezTo>
                    <a:cubicBezTo>
                      <a:pt x="380" y="40"/>
                      <a:pt x="380" y="40"/>
                      <a:pt x="380" y="40"/>
                    </a:cubicBezTo>
                    <a:cubicBezTo>
                      <a:pt x="379" y="41"/>
                      <a:pt x="379" y="41"/>
                      <a:pt x="379" y="41"/>
                    </a:cubicBezTo>
                    <a:cubicBezTo>
                      <a:pt x="378" y="42"/>
                      <a:pt x="378" y="42"/>
                      <a:pt x="378" y="42"/>
                    </a:cubicBezTo>
                    <a:cubicBezTo>
                      <a:pt x="378" y="42"/>
                      <a:pt x="378" y="42"/>
                      <a:pt x="378" y="42"/>
                    </a:cubicBezTo>
                    <a:cubicBezTo>
                      <a:pt x="378" y="43"/>
                      <a:pt x="378" y="43"/>
                      <a:pt x="378" y="43"/>
                    </a:cubicBezTo>
                    <a:cubicBezTo>
                      <a:pt x="378" y="44"/>
                      <a:pt x="378" y="44"/>
                      <a:pt x="378" y="44"/>
                    </a:cubicBezTo>
                    <a:cubicBezTo>
                      <a:pt x="379" y="44"/>
                      <a:pt x="379" y="44"/>
                      <a:pt x="379" y="44"/>
                    </a:cubicBezTo>
                    <a:cubicBezTo>
                      <a:pt x="379" y="44"/>
                      <a:pt x="379" y="44"/>
                      <a:pt x="379" y="44"/>
                    </a:cubicBezTo>
                    <a:cubicBezTo>
                      <a:pt x="380" y="46"/>
                      <a:pt x="380" y="46"/>
                      <a:pt x="380" y="46"/>
                    </a:cubicBezTo>
                    <a:cubicBezTo>
                      <a:pt x="381" y="46"/>
                      <a:pt x="381" y="46"/>
                      <a:pt x="381" y="46"/>
                    </a:cubicBezTo>
                    <a:close/>
                    <a:moveTo>
                      <a:pt x="384" y="52"/>
                    </a:moveTo>
                    <a:cubicBezTo>
                      <a:pt x="385" y="52"/>
                      <a:pt x="385" y="52"/>
                      <a:pt x="385" y="52"/>
                    </a:cubicBezTo>
                    <a:cubicBezTo>
                      <a:pt x="385" y="51"/>
                      <a:pt x="385" y="51"/>
                      <a:pt x="385" y="51"/>
                    </a:cubicBezTo>
                    <a:cubicBezTo>
                      <a:pt x="387" y="50"/>
                      <a:pt x="387" y="50"/>
                      <a:pt x="387" y="50"/>
                    </a:cubicBezTo>
                    <a:cubicBezTo>
                      <a:pt x="388" y="51"/>
                      <a:pt x="388" y="51"/>
                      <a:pt x="388" y="51"/>
                    </a:cubicBezTo>
                    <a:cubicBezTo>
                      <a:pt x="390" y="51"/>
                      <a:pt x="390" y="51"/>
                      <a:pt x="390" y="51"/>
                    </a:cubicBezTo>
                    <a:cubicBezTo>
                      <a:pt x="391" y="50"/>
                      <a:pt x="391" y="50"/>
                      <a:pt x="391" y="50"/>
                    </a:cubicBezTo>
                    <a:cubicBezTo>
                      <a:pt x="394" y="50"/>
                      <a:pt x="394" y="50"/>
                      <a:pt x="394" y="50"/>
                    </a:cubicBezTo>
                    <a:cubicBezTo>
                      <a:pt x="395" y="50"/>
                      <a:pt x="395" y="50"/>
                      <a:pt x="395" y="50"/>
                    </a:cubicBezTo>
                    <a:cubicBezTo>
                      <a:pt x="396" y="50"/>
                      <a:pt x="396" y="50"/>
                      <a:pt x="396" y="50"/>
                    </a:cubicBezTo>
                    <a:cubicBezTo>
                      <a:pt x="397" y="50"/>
                      <a:pt x="397" y="50"/>
                      <a:pt x="397" y="50"/>
                    </a:cubicBezTo>
                    <a:cubicBezTo>
                      <a:pt x="398" y="49"/>
                      <a:pt x="398" y="49"/>
                      <a:pt x="398" y="49"/>
                    </a:cubicBezTo>
                    <a:cubicBezTo>
                      <a:pt x="397" y="49"/>
                      <a:pt x="397" y="49"/>
                      <a:pt x="397" y="49"/>
                    </a:cubicBezTo>
                    <a:cubicBezTo>
                      <a:pt x="397" y="48"/>
                      <a:pt x="397" y="48"/>
                      <a:pt x="397" y="48"/>
                    </a:cubicBezTo>
                    <a:cubicBezTo>
                      <a:pt x="396" y="46"/>
                      <a:pt x="396" y="46"/>
                      <a:pt x="396" y="46"/>
                    </a:cubicBezTo>
                    <a:cubicBezTo>
                      <a:pt x="394" y="45"/>
                      <a:pt x="394" y="45"/>
                      <a:pt x="394" y="45"/>
                    </a:cubicBezTo>
                    <a:cubicBezTo>
                      <a:pt x="392" y="45"/>
                      <a:pt x="392" y="45"/>
                      <a:pt x="392" y="45"/>
                    </a:cubicBezTo>
                    <a:cubicBezTo>
                      <a:pt x="391" y="45"/>
                      <a:pt x="391" y="45"/>
                      <a:pt x="391" y="45"/>
                    </a:cubicBezTo>
                    <a:cubicBezTo>
                      <a:pt x="390" y="44"/>
                      <a:pt x="390" y="44"/>
                      <a:pt x="390" y="44"/>
                    </a:cubicBezTo>
                    <a:cubicBezTo>
                      <a:pt x="389" y="44"/>
                      <a:pt x="389" y="44"/>
                      <a:pt x="389" y="44"/>
                    </a:cubicBezTo>
                    <a:cubicBezTo>
                      <a:pt x="389" y="44"/>
                      <a:pt x="389" y="44"/>
                      <a:pt x="389" y="44"/>
                    </a:cubicBezTo>
                    <a:cubicBezTo>
                      <a:pt x="387" y="44"/>
                      <a:pt x="387" y="44"/>
                      <a:pt x="387" y="44"/>
                    </a:cubicBezTo>
                    <a:cubicBezTo>
                      <a:pt x="387" y="44"/>
                      <a:pt x="387" y="44"/>
                      <a:pt x="387" y="44"/>
                    </a:cubicBezTo>
                    <a:cubicBezTo>
                      <a:pt x="386" y="45"/>
                      <a:pt x="386" y="45"/>
                      <a:pt x="386" y="45"/>
                    </a:cubicBezTo>
                    <a:cubicBezTo>
                      <a:pt x="385" y="46"/>
                      <a:pt x="385" y="46"/>
                      <a:pt x="385" y="46"/>
                    </a:cubicBezTo>
                    <a:cubicBezTo>
                      <a:pt x="385" y="47"/>
                      <a:pt x="385" y="47"/>
                      <a:pt x="385" y="47"/>
                    </a:cubicBezTo>
                    <a:cubicBezTo>
                      <a:pt x="385" y="49"/>
                      <a:pt x="385" y="49"/>
                      <a:pt x="385" y="49"/>
                    </a:cubicBezTo>
                    <a:cubicBezTo>
                      <a:pt x="384" y="51"/>
                      <a:pt x="384" y="51"/>
                      <a:pt x="384" y="51"/>
                    </a:cubicBezTo>
                    <a:cubicBezTo>
                      <a:pt x="383" y="51"/>
                      <a:pt x="383" y="51"/>
                      <a:pt x="383" y="51"/>
                    </a:cubicBezTo>
                    <a:cubicBezTo>
                      <a:pt x="383" y="52"/>
                      <a:pt x="383" y="52"/>
                      <a:pt x="383" y="52"/>
                    </a:cubicBezTo>
                    <a:cubicBezTo>
                      <a:pt x="384" y="52"/>
                      <a:pt x="384" y="52"/>
                      <a:pt x="384" y="52"/>
                    </a:cubicBezTo>
                    <a:close/>
                    <a:moveTo>
                      <a:pt x="361" y="48"/>
                    </a:moveTo>
                    <a:cubicBezTo>
                      <a:pt x="362" y="49"/>
                      <a:pt x="362" y="49"/>
                      <a:pt x="362" y="49"/>
                    </a:cubicBezTo>
                    <a:cubicBezTo>
                      <a:pt x="362" y="49"/>
                      <a:pt x="362" y="49"/>
                      <a:pt x="362" y="49"/>
                    </a:cubicBezTo>
                    <a:cubicBezTo>
                      <a:pt x="363" y="49"/>
                      <a:pt x="363" y="49"/>
                      <a:pt x="363" y="49"/>
                    </a:cubicBezTo>
                    <a:cubicBezTo>
                      <a:pt x="364" y="50"/>
                      <a:pt x="364" y="50"/>
                      <a:pt x="364" y="50"/>
                    </a:cubicBezTo>
                    <a:cubicBezTo>
                      <a:pt x="365" y="50"/>
                      <a:pt x="365" y="50"/>
                      <a:pt x="365" y="50"/>
                    </a:cubicBezTo>
                    <a:cubicBezTo>
                      <a:pt x="366" y="51"/>
                      <a:pt x="366" y="51"/>
                      <a:pt x="366" y="51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7" y="50"/>
                      <a:pt x="367" y="50"/>
                      <a:pt x="367" y="50"/>
                    </a:cubicBezTo>
                    <a:cubicBezTo>
                      <a:pt x="365" y="49"/>
                      <a:pt x="365" y="49"/>
                      <a:pt x="365" y="49"/>
                    </a:cubicBezTo>
                    <a:cubicBezTo>
                      <a:pt x="364" y="49"/>
                      <a:pt x="364" y="49"/>
                      <a:pt x="364" y="49"/>
                    </a:cubicBezTo>
                    <a:cubicBezTo>
                      <a:pt x="363" y="49"/>
                      <a:pt x="363" y="49"/>
                      <a:pt x="363" y="49"/>
                    </a:cubicBezTo>
                    <a:cubicBezTo>
                      <a:pt x="362" y="48"/>
                      <a:pt x="362" y="48"/>
                      <a:pt x="362" y="48"/>
                    </a:cubicBezTo>
                    <a:cubicBezTo>
                      <a:pt x="361" y="48"/>
                      <a:pt x="361" y="48"/>
                      <a:pt x="361" y="48"/>
                    </a:cubicBezTo>
                    <a:cubicBezTo>
                      <a:pt x="361" y="48"/>
                      <a:pt x="361" y="48"/>
                      <a:pt x="361" y="48"/>
                    </a:cubicBezTo>
                    <a:close/>
                    <a:moveTo>
                      <a:pt x="392" y="75"/>
                    </a:moveTo>
                    <a:cubicBezTo>
                      <a:pt x="392" y="76"/>
                      <a:pt x="392" y="76"/>
                      <a:pt x="392" y="76"/>
                    </a:cubicBezTo>
                    <a:cubicBezTo>
                      <a:pt x="393" y="77"/>
                      <a:pt x="393" y="77"/>
                      <a:pt x="393" y="77"/>
                    </a:cubicBezTo>
                    <a:cubicBezTo>
                      <a:pt x="393" y="76"/>
                      <a:pt x="393" y="76"/>
                      <a:pt x="393" y="76"/>
                    </a:cubicBezTo>
                    <a:cubicBezTo>
                      <a:pt x="395" y="76"/>
                      <a:pt x="395" y="76"/>
                      <a:pt x="395" y="76"/>
                    </a:cubicBezTo>
                    <a:cubicBezTo>
                      <a:pt x="395" y="75"/>
                      <a:pt x="395" y="75"/>
                      <a:pt x="395" y="75"/>
                    </a:cubicBezTo>
                    <a:cubicBezTo>
                      <a:pt x="395" y="75"/>
                      <a:pt x="395" y="75"/>
                      <a:pt x="395" y="75"/>
                    </a:cubicBezTo>
                    <a:cubicBezTo>
                      <a:pt x="394" y="74"/>
                      <a:pt x="394" y="74"/>
                      <a:pt x="394" y="74"/>
                    </a:cubicBezTo>
                    <a:cubicBezTo>
                      <a:pt x="394" y="74"/>
                      <a:pt x="394" y="74"/>
                      <a:pt x="394" y="74"/>
                    </a:cubicBezTo>
                    <a:cubicBezTo>
                      <a:pt x="394" y="75"/>
                      <a:pt x="394" y="75"/>
                      <a:pt x="394" y="75"/>
                    </a:cubicBezTo>
                    <a:cubicBezTo>
                      <a:pt x="393" y="75"/>
                      <a:pt x="393" y="75"/>
                      <a:pt x="393" y="75"/>
                    </a:cubicBezTo>
                    <a:cubicBezTo>
                      <a:pt x="393" y="75"/>
                      <a:pt x="392" y="75"/>
                      <a:pt x="392" y="75"/>
                    </a:cubicBezTo>
                    <a:close/>
                    <a:moveTo>
                      <a:pt x="498" y="68"/>
                    </a:moveTo>
                    <a:cubicBezTo>
                      <a:pt x="499" y="68"/>
                      <a:pt x="499" y="68"/>
                      <a:pt x="499" y="68"/>
                    </a:cubicBezTo>
                    <a:cubicBezTo>
                      <a:pt x="499" y="67"/>
                      <a:pt x="499" y="67"/>
                      <a:pt x="499" y="67"/>
                    </a:cubicBezTo>
                    <a:cubicBezTo>
                      <a:pt x="499" y="66"/>
                      <a:pt x="499" y="66"/>
                      <a:pt x="499" y="66"/>
                    </a:cubicBezTo>
                    <a:cubicBezTo>
                      <a:pt x="498" y="66"/>
                      <a:pt x="498" y="66"/>
                      <a:pt x="498" y="66"/>
                    </a:cubicBezTo>
                    <a:cubicBezTo>
                      <a:pt x="498" y="67"/>
                      <a:pt x="498" y="67"/>
                      <a:pt x="498" y="67"/>
                    </a:cubicBezTo>
                    <a:cubicBezTo>
                      <a:pt x="498" y="68"/>
                      <a:pt x="498" y="68"/>
                      <a:pt x="498" y="68"/>
                    </a:cubicBezTo>
                    <a:close/>
                    <a:moveTo>
                      <a:pt x="498" y="69"/>
                    </a:moveTo>
                    <a:cubicBezTo>
                      <a:pt x="498" y="69"/>
                      <a:pt x="498" y="69"/>
                      <a:pt x="498" y="69"/>
                    </a:cubicBezTo>
                    <a:cubicBezTo>
                      <a:pt x="498" y="68"/>
                      <a:pt x="498" y="68"/>
                      <a:pt x="498" y="68"/>
                    </a:cubicBezTo>
                    <a:cubicBezTo>
                      <a:pt x="498" y="67"/>
                      <a:pt x="498" y="67"/>
                      <a:pt x="498" y="67"/>
                    </a:cubicBezTo>
                    <a:cubicBezTo>
                      <a:pt x="497" y="67"/>
                      <a:pt x="497" y="67"/>
                      <a:pt x="497" y="67"/>
                    </a:cubicBezTo>
                    <a:cubicBezTo>
                      <a:pt x="497" y="68"/>
                      <a:pt x="497" y="68"/>
                      <a:pt x="497" y="68"/>
                    </a:cubicBezTo>
                    <a:cubicBezTo>
                      <a:pt x="498" y="69"/>
                      <a:pt x="498" y="69"/>
                      <a:pt x="498" y="69"/>
                    </a:cubicBezTo>
                    <a:close/>
                    <a:moveTo>
                      <a:pt x="497" y="69"/>
                    </a:moveTo>
                    <a:cubicBezTo>
                      <a:pt x="498" y="70"/>
                      <a:pt x="498" y="70"/>
                      <a:pt x="498" y="70"/>
                    </a:cubicBezTo>
                    <a:cubicBezTo>
                      <a:pt x="498" y="71"/>
                      <a:pt x="498" y="71"/>
                      <a:pt x="498" y="71"/>
                    </a:cubicBezTo>
                    <a:cubicBezTo>
                      <a:pt x="498" y="70"/>
                      <a:pt x="498" y="70"/>
                      <a:pt x="498" y="70"/>
                    </a:cubicBezTo>
                    <a:cubicBezTo>
                      <a:pt x="498" y="69"/>
                      <a:pt x="498" y="69"/>
                      <a:pt x="498" y="69"/>
                    </a:cubicBezTo>
                    <a:cubicBezTo>
                      <a:pt x="497" y="69"/>
                      <a:pt x="497" y="69"/>
                      <a:pt x="497" y="69"/>
                    </a:cubicBezTo>
                    <a:cubicBezTo>
                      <a:pt x="497" y="69"/>
                      <a:pt x="497" y="69"/>
                      <a:pt x="497" y="69"/>
                    </a:cubicBezTo>
                    <a:cubicBezTo>
                      <a:pt x="497" y="69"/>
                      <a:pt x="497" y="69"/>
                      <a:pt x="497" y="69"/>
                    </a:cubicBezTo>
                    <a:close/>
                    <a:moveTo>
                      <a:pt x="494" y="68"/>
                    </a:moveTo>
                    <a:cubicBezTo>
                      <a:pt x="495" y="69"/>
                      <a:pt x="495" y="69"/>
                      <a:pt x="495" y="69"/>
                    </a:cubicBezTo>
                    <a:cubicBezTo>
                      <a:pt x="496" y="70"/>
                      <a:pt x="496" y="70"/>
                      <a:pt x="496" y="70"/>
                    </a:cubicBezTo>
                    <a:cubicBezTo>
                      <a:pt x="496" y="69"/>
                      <a:pt x="496" y="69"/>
                      <a:pt x="496" y="69"/>
                    </a:cubicBezTo>
                    <a:cubicBezTo>
                      <a:pt x="496" y="69"/>
                      <a:pt x="496" y="69"/>
                      <a:pt x="496" y="69"/>
                    </a:cubicBezTo>
                    <a:cubicBezTo>
                      <a:pt x="496" y="68"/>
                      <a:pt x="496" y="68"/>
                      <a:pt x="496" y="68"/>
                    </a:cubicBezTo>
                    <a:cubicBezTo>
                      <a:pt x="495" y="68"/>
                      <a:pt x="495" y="68"/>
                      <a:pt x="495" y="68"/>
                    </a:cubicBezTo>
                    <a:cubicBezTo>
                      <a:pt x="495" y="68"/>
                      <a:pt x="495" y="68"/>
                      <a:pt x="495" y="68"/>
                    </a:cubicBezTo>
                    <a:cubicBezTo>
                      <a:pt x="494" y="68"/>
                      <a:pt x="494" y="68"/>
                      <a:pt x="494" y="68"/>
                    </a:cubicBezTo>
                    <a:close/>
                    <a:moveTo>
                      <a:pt x="521" y="59"/>
                    </a:moveTo>
                    <a:cubicBezTo>
                      <a:pt x="522" y="59"/>
                      <a:pt x="522" y="59"/>
                      <a:pt x="522" y="59"/>
                    </a:cubicBezTo>
                    <a:cubicBezTo>
                      <a:pt x="523" y="59"/>
                      <a:pt x="523" y="59"/>
                      <a:pt x="523" y="59"/>
                    </a:cubicBezTo>
                    <a:cubicBezTo>
                      <a:pt x="524" y="58"/>
                      <a:pt x="524" y="58"/>
                      <a:pt x="524" y="58"/>
                    </a:cubicBezTo>
                    <a:cubicBezTo>
                      <a:pt x="524" y="57"/>
                      <a:pt x="524" y="57"/>
                      <a:pt x="524" y="57"/>
                    </a:cubicBezTo>
                    <a:cubicBezTo>
                      <a:pt x="523" y="56"/>
                      <a:pt x="523" y="56"/>
                      <a:pt x="523" y="56"/>
                    </a:cubicBezTo>
                    <a:cubicBezTo>
                      <a:pt x="523" y="56"/>
                      <a:pt x="523" y="56"/>
                      <a:pt x="523" y="56"/>
                    </a:cubicBezTo>
                    <a:cubicBezTo>
                      <a:pt x="523" y="55"/>
                      <a:pt x="523" y="55"/>
                      <a:pt x="523" y="55"/>
                    </a:cubicBezTo>
                    <a:cubicBezTo>
                      <a:pt x="522" y="55"/>
                      <a:pt x="522" y="55"/>
                      <a:pt x="522" y="55"/>
                    </a:cubicBezTo>
                    <a:cubicBezTo>
                      <a:pt x="521" y="55"/>
                      <a:pt x="521" y="55"/>
                      <a:pt x="521" y="55"/>
                    </a:cubicBezTo>
                    <a:cubicBezTo>
                      <a:pt x="521" y="55"/>
                      <a:pt x="521" y="55"/>
                      <a:pt x="521" y="55"/>
                    </a:cubicBezTo>
                    <a:cubicBezTo>
                      <a:pt x="520" y="54"/>
                      <a:pt x="520" y="54"/>
                      <a:pt x="520" y="54"/>
                    </a:cubicBezTo>
                    <a:cubicBezTo>
                      <a:pt x="519" y="54"/>
                      <a:pt x="519" y="54"/>
                      <a:pt x="519" y="54"/>
                    </a:cubicBezTo>
                    <a:cubicBezTo>
                      <a:pt x="519" y="55"/>
                      <a:pt x="519" y="55"/>
                      <a:pt x="519" y="55"/>
                    </a:cubicBezTo>
                    <a:cubicBezTo>
                      <a:pt x="518" y="55"/>
                      <a:pt x="518" y="55"/>
                      <a:pt x="518" y="55"/>
                    </a:cubicBezTo>
                    <a:cubicBezTo>
                      <a:pt x="518" y="55"/>
                      <a:pt x="518" y="55"/>
                      <a:pt x="518" y="55"/>
                    </a:cubicBezTo>
                    <a:cubicBezTo>
                      <a:pt x="518" y="55"/>
                      <a:pt x="518" y="55"/>
                      <a:pt x="518" y="55"/>
                    </a:cubicBezTo>
                    <a:cubicBezTo>
                      <a:pt x="517" y="56"/>
                      <a:pt x="517" y="56"/>
                      <a:pt x="517" y="56"/>
                    </a:cubicBezTo>
                    <a:cubicBezTo>
                      <a:pt x="517" y="57"/>
                      <a:pt x="517" y="57"/>
                      <a:pt x="517" y="57"/>
                    </a:cubicBezTo>
                    <a:cubicBezTo>
                      <a:pt x="518" y="58"/>
                      <a:pt x="518" y="58"/>
                      <a:pt x="518" y="58"/>
                    </a:cubicBezTo>
                    <a:cubicBezTo>
                      <a:pt x="519" y="58"/>
                      <a:pt x="519" y="58"/>
                      <a:pt x="519" y="58"/>
                    </a:cubicBezTo>
                    <a:cubicBezTo>
                      <a:pt x="520" y="58"/>
                      <a:pt x="520" y="58"/>
                      <a:pt x="520" y="58"/>
                    </a:cubicBezTo>
                    <a:cubicBezTo>
                      <a:pt x="521" y="59"/>
                      <a:pt x="521" y="59"/>
                      <a:pt x="521" y="59"/>
                    </a:cubicBezTo>
                    <a:close/>
                    <a:moveTo>
                      <a:pt x="527" y="57"/>
                    </a:moveTo>
                    <a:cubicBezTo>
                      <a:pt x="528" y="56"/>
                      <a:pt x="528" y="56"/>
                      <a:pt x="528" y="56"/>
                    </a:cubicBezTo>
                    <a:cubicBezTo>
                      <a:pt x="528" y="55"/>
                      <a:pt x="528" y="55"/>
                      <a:pt x="528" y="55"/>
                    </a:cubicBezTo>
                    <a:cubicBezTo>
                      <a:pt x="527" y="56"/>
                      <a:pt x="527" y="56"/>
                      <a:pt x="527" y="56"/>
                    </a:cubicBezTo>
                    <a:cubicBezTo>
                      <a:pt x="527" y="56"/>
                      <a:pt x="527" y="56"/>
                      <a:pt x="527" y="56"/>
                    </a:cubicBezTo>
                    <a:cubicBezTo>
                      <a:pt x="527" y="57"/>
                      <a:pt x="527" y="57"/>
                      <a:pt x="527" y="57"/>
                    </a:cubicBezTo>
                    <a:close/>
                    <a:moveTo>
                      <a:pt x="533" y="288"/>
                    </a:moveTo>
                    <a:cubicBezTo>
                      <a:pt x="533" y="287"/>
                      <a:pt x="533" y="287"/>
                      <a:pt x="533" y="287"/>
                    </a:cubicBezTo>
                    <a:cubicBezTo>
                      <a:pt x="534" y="286"/>
                      <a:pt x="534" y="286"/>
                      <a:pt x="534" y="286"/>
                    </a:cubicBezTo>
                    <a:cubicBezTo>
                      <a:pt x="533" y="286"/>
                      <a:pt x="533" y="286"/>
                      <a:pt x="533" y="286"/>
                    </a:cubicBezTo>
                    <a:cubicBezTo>
                      <a:pt x="533" y="285"/>
                      <a:pt x="533" y="285"/>
                      <a:pt x="533" y="285"/>
                    </a:cubicBezTo>
                    <a:cubicBezTo>
                      <a:pt x="533" y="283"/>
                      <a:pt x="533" y="283"/>
                      <a:pt x="533" y="283"/>
                    </a:cubicBezTo>
                    <a:cubicBezTo>
                      <a:pt x="534" y="283"/>
                      <a:pt x="534" y="283"/>
                      <a:pt x="534" y="283"/>
                    </a:cubicBezTo>
                    <a:cubicBezTo>
                      <a:pt x="534" y="283"/>
                      <a:pt x="534" y="283"/>
                      <a:pt x="534" y="283"/>
                    </a:cubicBezTo>
                    <a:cubicBezTo>
                      <a:pt x="534" y="283"/>
                      <a:pt x="534" y="283"/>
                      <a:pt x="534" y="283"/>
                    </a:cubicBezTo>
                    <a:cubicBezTo>
                      <a:pt x="535" y="284"/>
                      <a:pt x="535" y="284"/>
                      <a:pt x="535" y="284"/>
                    </a:cubicBezTo>
                    <a:cubicBezTo>
                      <a:pt x="537" y="283"/>
                      <a:pt x="537" y="283"/>
                      <a:pt x="537" y="283"/>
                    </a:cubicBezTo>
                    <a:cubicBezTo>
                      <a:pt x="537" y="283"/>
                      <a:pt x="537" y="283"/>
                      <a:pt x="537" y="283"/>
                    </a:cubicBezTo>
                    <a:cubicBezTo>
                      <a:pt x="537" y="283"/>
                      <a:pt x="537" y="283"/>
                      <a:pt x="537" y="283"/>
                    </a:cubicBezTo>
                    <a:cubicBezTo>
                      <a:pt x="538" y="283"/>
                      <a:pt x="538" y="283"/>
                      <a:pt x="538" y="283"/>
                    </a:cubicBezTo>
                    <a:cubicBezTo>
                      <a:pt x="537" y="284"/>
                      <a:pt x="537" y="284"/>
                      <a:pt x="537" y="284"/>
                    </a:cubicBezTo>
                    <a:cubicBezTo>
                      <a:pt x="538" y="284"/>
                      <a:pt x="538" y="284"/>
                      <a:pt x="538" y="284"/>
                    </a:cubicBezTo>
                    <a:cubicBezTo>
                      <a:pt x="539" y="285"/>
                      <a:pt x="539" y="285"/>
                      <a:pt x="539" y="285"/>
                    </a:cubicBezTo>
                    <a:cubicBezTo>
                      <a:pt x="539" y="286"/>
                      <a:pt x="539" y="286"/>
                      <a:pt x="539" y="286"/>
                    </a:cubicBezTo>
                    <a:cubicBezTo>
                      <a:pt x="539" y="287"/>
                      <a:pt x="539" y="287"/>
                      <a:pt x="539" y="287"/>
                    </a:cubicBezTo>
                    <a:cubicBezTo>
                      <a:pt x="539" y="286"/>
                      <a:pt x="539" y="286"/>
                      <a:pt x="539" y="286"/>
                    </a:cubicBezTo>
                    <a:cubicBezTo>
                      <a:pt x="539" y="286"/>
                      <a:pt x="539" y="286"/>
                      <a:pt x="539" y="286"/>
                    </a:cubicBezTo>
                    <a:cubicBezTo>
                      <a:pt x="539" y="285"/>
                      <a:pt x="539" y="285"/>
                      <a:pt x="539" y="285"/>
                    </a:cubicBezTo>
                    <a:cubicBezTo>
                      <a:pt x="539" y="284"/>
                      <a:pt x="539" y="284"/>
                      <a:pt x="539" y="284"/>
                    </a:cubicBezTo>
                    <a:cubicBezTo>
                      <a:pt x="538" y="283"/>
                      <a:pt x="538" y="283"/>
                      <a:pt x="538" y="283"/>
                    </a:cubicBezTo>
                    <a:cubicBezTo>
                      <a:pt x="538" y="282"/>
                      <a:pt x="538" y="282"/>
                      <a:pt x="538" y="282"/>
                    </a:cubicBezTo>
                    <a:cubicBezTo>
                      <a:pt x="538" y="281"/>
                      <a:pt x="538" y="281"/>
                      <a:pt x="538" y="281"/>
                    </a:cubicBezTo>
                    <a:cubicBezTo>
                      <a:pt x="537" y="281"/>
                      <a:pt x="537" y="281"/>
                      <a:pt x="537" y="281"/>
                    </a:cubicBezTo>
                    <a:cubicBezTo>
                      <a:pt x="536" y="281"/>
                      <a:pt x="536" y="281"/>
                      <a:pt x="536" y="281"/>
                    </a:cubicBezTo>
                    <a:cubicBezTo>
                      <a:pt x="535" y="281"/>
                      <a:pt x="535" y="281"/>
                      <a:pt x="535" y="281"/>
                    </a:cubicBezTo>
                    <a:cubicBezTo>
                      <a:pt x="535" y="279"/>
                      <a:pt x="535" y="279"/>
                      <a:pt x="535" y="279"/>
                    </a:cubicBezTo>
                    <a:cubicBezTo>
                      <a:pt x="534" y="278"/>
                      <a:pt x="534" y="278"/>
                      <a:pt x="534" y="278"/>
                    </a:cubicBezTo>
                    <a:cubicBezTo>
                      <a:pt x="533" y="278"/>
                      <a:pt x="533" y="278"/>
                      <a:pt x="533" y="278"/>
                    </a:cubicBezTo>
                    <a:cubicBezTo>
                      <a:pt x="532" y="277"/>
                      <a:pt x="532" y="277"/>
                      <a:pt x="532" y="277"/>
                    </a:cubicBezTo>
                    <a:cubicBezTo>
                      <a:pt x="532" y="277"/>
                      <a:pt x="532" y="277"/>
                      <a:pt x="532" y="277"/>
                    </a:cubicBezTo>
                    <a:cubicBezTo>
                      <a:pt x="531" y="275"/>
                      <a:pt x="531" y="275"/>
                      <a:pt x="531" y="275"/>
                    </a:cubicBezTo>
                    <a:cubicBezTo>
                      <a:pt x="530" y="274"/>
                      <a:pt x="530" y="274"/>
                      <a:pt x="530" y="274"/>
                    </a:cubicBezTo>
                    <a:cubicBezTo>
                      <a:pt x="530" y="273"/>
                      <a:pt x="530" y="273"/>
                      <a:pt x="530" y="273"/>
                    </a:cubicBezTo>
                    <a:cubicBezTo>
                      <a:pt x="530" y="271"/>
                      <a:pt x="530" y="271"/>
                      <a:pt x="530" y="271"/>
                    </a:cubicBezTo>
                    <a:cubicBezTo>
                      <a:pt x="530" y="270"/>
                      <a:pt x="530" y="270"/>
                      <a:pt x="530" y="270"/>
                    </a:cubicBezTo>
                    <a:cubicBezTo>
                      <a:pt x="529" y="269"/>
                      <a:pt x="529" y="269"/>
                      <a:pt x="529" y="269"/>
                    </a:cubicBezTo>
                    <a:cubicBezTo>
                      <a:pt x="530" y="267"/>
                      <a:pt x="530" y="267"/>
                      <a:pt x="530" y="267"/>
                    </a:cubicBezTo>
                    <a:cubicBezTo>
                      <a:pt x="529" y="267"/>
                      <a:pt x="529" y="267"/>
                      <a:pt x="529" y="267"/>
                    </a:cubicBezTo>
                    <a:cubicBezTo>
                      <a:pt x="529" y="266"/>
                      <a:pt x="529" y="266"/>
                      <a:pt x="529" y="266"/>
                    </a:cubicBezTo>
                    <a:cubicBezTo>
                      <a:pt x="529" y="265"/>
                      <a:pt x="529" y="265"/>
                      <a:pt x="529" y="265"/>
                    </a:cubicBezTo>
                    <a:cubicBezTo>
                      <a:pt x="529" y="264"/>
                      <a:pt x="529" y="264"/>
                      <a:pt x="529" y="264"/>
                    </a:cubicBezTo>
                    <a:cubicBezTo>
                      <a:pt x="529" y="264"/>
                      <a:pt x="529" y="264"/>
                      <a:pt x="529" y="264"/>
                    </a:cubicBezTo>
                    <a:cubicBezTo>
                      <a:pt x="530" y="264"/>
                      <a:pt x="530" y="264"/>
                      <a:pt x="530" y="264"/>
                    </a:cubicBezTo>
                    <a:cubicBezTo>
                      <a:pt x="530" y="264"/>
                      <a:pt x="530" y="264"/>
                      <a:pt x="530" y="264"/>
                    </a:cubicBezTo>
                    <a:cubicBezTo>
                      <a:pt x="532" y="264"/>
                      <a:pt x="532" y="264"/>
                      <a:pt x="532" y="264"/>
                    </a:cubicBezTo>
                    <a:cubicBezTo>
                      <a:pt x="533" y="264"/>
                      <a:pt x="533" y="264"/>
                      <a:pt x="533" y="264"/>
                    </a:cubicBezTo>
                    <a:cubicBezTo>
                      <a:pt x="534" y="264"/>
                      <a:pt x="534" y="264"/>
                      <a:pt x="534" y="264"/>
                    </a:cubicBezTo>
                    <a:cubicBezTo>
                      <a:pt x="534" y="266"/>
                      <a:pt x="534" y="266"/>
                      <a:pt x="534" y="266"/>
                    </a:cubicBezTo>
                    <a:cubicBezTo>
                      <a:pt x="535" y="266"/>
                      <a:pt x="535" y="266"/>
                      <a:pt x="535" y="266"/>
                    </a:cubicBezTo>
                    <a:cubicBezTo>
                      <a:pt x="536" y="266"/>
                      <a:pt x="536" y="266"/>
                      <a:pt x="536" y="266"/>
                    </a:cubicBezTo>
                    <a:cubicBezTo>
                      <a:pt x="537" y="268"/>
                      <a:pt x="537" y="268"/>
                      <a:pt x="537" y="268"/>
                    </a:cubicBezTo>
                    <a:cubicBezTo>
                      <a:pt x="538" y="268"/>
                      <a:pt x="538" y="268"/>
                      <a:pt x="538" y="268"/>
                    </a:cubicBezTo>
                    <a:cubicBezTo>
                      <a:pt x="537" y="267"/>
                      <a:pt x="537" y="267"/>
                      <a:pt x="537" y="267"/>
                    </a:cubicBezTo>
                    <a:cubicBezTo>
                      <a:pt x="536" y="266"/>
                      <a:pt x="536" y="266"/>
                      <a:pt x="536" y="266"/>
                    </a:cubicBezTo>
                    <a:cubicBezTo>
                      <a:pt x="535" y="265"/>
                      <a:pt x="535" y="265"/>
                      <a:pt x="535" y="265"/>
                    </a:cubicBezTo>
                    <a:cubicBezTo>
                      <a:pt x="534" y="264"/>
                      <a:pt x="534" y="264"/>
                      <a:pt x="534" y="264"/>
                    </a:cubicBezTo>
                    <a:cubicBezTo>
                      <a:pt x="533" y="263"/>
                      <a:pt x="533" y="263"/>
                      <a:pt x="533" y="263"/>
                    </a:cubicBezTo>
                    <a:cubicBezTo>
                      <a:pt x="533" y="262"/>
                      <a:pt x="533" y="262"/>
                      <a:pt x="533" y="262"/>
                    </a:cubicBezTo>
                    <a:cubicBezTo>
                      <a:pt x="533" y="262"/>
                      <a:pt x="533" y="262"/>
                      <a:pt x="533" y="262"/>
                    </a:cubicBezTo>
                    <a:cubicBezTo>
                      <a:pt x="532" y="260"/>
                      <a:pt x="532" y="260"/>
                      <a:pt x="532" y="260"/>
                    </a:cubicBezTo>
                    <a:cubicBezTo>
                      <a:pt x="531" y="259"/>
                      <a:pt x="531" y="259"/>
                      <a:pt x="531" y="259"/>
                    </a:cubicBezTo>
                    <a:cubicBezTo>
                      <a:pt x="531" y="259"/>
                      <a:pt x="531" y="259"/>
                      <a:pt x="531" y="259"/>
                    </a:cubicBezTo>
                    <a:cubicBezTo>
                      <a:pt x="531" y="258"/>
                      <a:pt x="531" y="258"/>
                      <a:pt x="531" y="258"/>
                    </a:cubicBezTo>
                    <a:cubicBezTo>
                      <a:pt x="529" y="256"/>
                      <a:pt x="529" y="256"/>
                      <a:pt x="529" y="256"/>
                    </a:cubicBezTo>
                    <a:cubicBezTo>
                      <a:pt x="528" y="254"/>
                      <a:pt x="528" y="254"/>
                      <a:pt x="528" y="254"/>
                    </a:cubicBezTo>
                    <a:cubicBezTo>
                      <a:pt x="528" y="253"/>
                      <a:pt x="528" y="253"/>
                      <a:pt x="528" y="253"/>
                    </a:cubicBezTo>
                    <a:cubicBezTo>
                      <a:pt x="526" y="251"/>
                      <a:pt x="526" y="251"/>
                      <a:pt x="526" y="251"/>
                    </a:cubicBezTo>
                    <a:cubicBezTo>
                      <a:pt x="525" y="250"/>
                      <a:pt x="525" y="250"/>
                      <a:pt x="525" y="250"/>
                    </a:cubicBezTo>
                    <a:cubicBezTo>
                      <a:pt x="524" y="249"/>
                      <a:pt x="524" y="249"/>
                      <a:pt x="524" y="249"/>
                    </a:cubicBezTo>
                    <a:cubicBezTo>
                      <a:pt x="524" y="248"/>
                      <a:pt x="524" y="248"/>
                      <a:pt x="524" y="248"/>
                    </a:cubicBezTo>
                    <a:cubicBezTo>
                      <a:pt x="524" y="247"/>
                      <a:pt x="524" y="247"/>
                      <a:pt x="524" y="247"/>
                    </a:cubicBezTo>
                    <a:cubicBezTo>
                      <a:pt x="523" y="247"/>
                      <a:pt x="523" y="247"/>
                      <a:pt x="523" y="247"/>
                    </a:cubicBezTo>
                    <a:cubicBezTo>
                      <a:pt x="523" y="248"/>
                      <a:pt x="523" y="248"/>
                      <a:pt x="523" y="248"/>
                    </a:cubicBezTo>
                    <a:cubicBezTo>
                      <a:pt x="522" y="248"/>
                      <a:pt x="522" y="248"/>
                      <a:pt x="522" y="248"/>
                    </a:cubicBezTo>
                    <a:cubicBezTo>
                      <a:pt x="522" y="247"/>
                      <a:pt x="522" y="247"/>
                      <a:pt x="522" y="247"/>
                    </a:cubicBezTo>
                    <a:cubicBezTo>
                      <a:pt x="522" y="247"/>
                      <a:pt x="522" y="247"/>
                      <a:pt x="522" y="247"/>
                    </a:cubicBezTo>
                    <a:cubicBezTo>
                      <a:pt x="522" y="246"/>
                      <a:pt x="522" y="246"/>
                      <a:pt x="522" y="246"/>
                    </a:cubicBezTo>
                    <a:cubicBezTo>
                      <a:pt x="521" y="245"/>
                      <a:pt x="521" y="245"/>
                      <a:pt x="521" y="245"/>
                    </a:cubicBezTo>
                    <a:cubicBezTo>
                      <a:pt x="520" y="244"/>
                      <a:pt x="520" y="244"/>
                      <a:pt x="520" y="244"/>
                    </a:cubicBezTo>
                    <a:cubicBezTo>
                      <a:pt x="520" y="243"/>
                      <a:pt x="520" y="243"/>
                      <a:pt x="520" y="243"/>
                    </a:cubicBezTo>
                    <a:cubicBezTo>
                      <a:pt x="519" y="243"/>
                      <a:pt x="519" y="243"/>
                      <a:pt x="519" y="243"/>
                    </a:cubicBezTo>
                    <a:cubicBezTo>
                      <a:pt x="519" y="242"/>
                      <a:pt x="519" y="242"/>
                      <a:pt x="519" y="242"/>
                    </a:cubicBezTo>
                    <a:cubicBezTo>
                      <a:pt x="520" y="241"/>
                      <a:pt x="520" y="241"/>
                      <a:pt x="520" y="241"/>
                    </a:cubicBezTo>
                    <a:cubicBezTo>
                      <a:pt x="520" y="241"/>
                      <a:pt x="520" y="241"/>
                      <a:pt x="520" y="241"/>
                    </a:cubicBezTo>
                    <a:cubicBezTo>
                      <a:pt x="520" y="240"/>
                      <a:pt x="520" y="240"/>
                      <a:pt x="520" y="240"/>
                    </a:cubicBezTo>
                    <a:cubicBezTo>
                      <a:pt x="519" y="239"/>
                      <a:pt x="519" y="239"/>
                      <a:pt x="519" y="239"/>
                    </a:cubicBezTo>
                    <a:cubicBezTo>
                      <a:pt x="519" y="238"/>
                      <a:pt x="519" y="238"/>
                      <a:pt x="519" y="238"/>
                    </a:cubicBezTo>
                    <a:cubicBezTo>
                      <a:pt x="518" y="237"/>
                      <a:pt x="518" y="237"/>
                      <a:pt x="518" y="237"/>
                    </a:cubicBezTo>
                    <a:cubicBezTo>
                      <a:pt x="517" y="236"/>
                      <a:pt x="517" y="236"/>
                      <a:pt x="517" y="236"/>
                    </a:cubicBezTo>
                    <a:cubicBezTo>
                      <a:pt x="517" y="236"/>
                      <a:pt x="517" y="236"/>
                      <a:pt x="517" y="236"/>
                    </a:cubicBezTo>
                    <a:cubicBezTo>
                      <a:pt x="517" y="235"/>
                      <a:pt x="517" y="235"/>
                      <a:pt x="517" y="235"/>
                    </a:cubicBezTo>
                    <a:cubicBezTo>
                      <a:pt x="517" y="235"/>
                      <a:pt x="517" y="235"/>
                      <a:pt x="517" y="235"/>
                    </a:cubicBezTo>
                    <a:cubicBezTo>
                      <a:pt x="517" y="235"/>
                      <a:pt x="517" y="235"/>
                      <a:pt x="517" y="235"/>
                    </a:cubicBezTo>
                    <a:cubicBezTo>
                      <a:pt x="518" y="235"/>
                      <a:pt x="518" y="235"/>
                      <a:pt x="518" y="235"/>
                    </a:cubicBezTo>
                    <a:cubicBezTo>
                      <a:pt x="519" y="237"/>
                      <a:pt x="519" y="237"/>
                      <a:pt x="519" y="237"/>
                    </a:cubicBezTo>
                    <a:cubicBezTo>
                      <a:pt x="518" y="236"/>
                      <a:pt x="518" y="236"/>
                      <a:pt x="518" y="236"/>
                    </a:cubicBezTo>
                    <a:cubicBezTo>
                      <a:pt x="517" y="234"/>
                      <a:pt x="517" y="234"/>
                      <a:pt x="517" y="234"/>
                    </a:cubicBezTo>
                    <a:cubicBezTo>
                      <a:pt x="516" y="233"/>
                      <a:pt x="516" y="233"/>
                      <a:pt x="516" y="233"/>
                    </a:cubicBezTo>
                    <a:cubicBezTo>
                      <a:pt x="516" y="233"/>
                      <a:pt x="516" y="233"/>
                      <a:pt x="516" y="233"/>
                    </a:cubicBezTo>
                    <a:cubicBezTo>
                      <a:pt x="515" y="232"/>
                      <a:pt x="515" y="232"/>
                      <a:pt x="515" y="232"/>
                    </a:cubicBezTo>
                    <a:cubicBezTo>
                      <a:pt x="513" y="231"/>
                      <a:pt x="513" y="231"/>
                      <a:pt x="513" y="231"/>
                    </a:cubicBezTo>
                    <a:cubicBezTo>
                      <a:pt x="513" y="230"/>
                      <a:pt x="513" y="230"/>
                      <a:pt x="513" y="230"/>
                    </a:cubicBezTo>
                    <a:cubicBezTo>
                      <a:pt x="513" y="228"/>
                      <a:pt x="513" y="228"/>
                      <a:pt x="513" y="228"/>
                    </a:cubicBezTo>
                    <a:cubicBezTo>
                      <a:pt x="512" y="228"/>
                      <a:pt x="512" y="228"/>
                      <a:pt x="512" y="228"/>
                    </a:cubicBezTo>
                    <a:cubicBezTo>
                      <a:pt x="511" y="227"/>
                      <a:pt x="511" y="227"/>
                      <a:pt x="511" y="227"/>
                    </a:cubicBezTo>
                    <a:cubicBezTo>
                      <a:pt x="510" y="226"/>
                      <a:pt x="510" y="226"/>
                      <a:pt x="510" y="226"/>
                    </a:cubicBezTo>
                    <a:cubicBezTo>
                      <a:pt x="510" y="226"/>
                      <a:pt x="510" y="226"/>
                      <a:pt x="510" y="226"/>
                    </a:cubicBezTo>
                    <a:cubicBezTo>
                      <a:pt x="510" y="226"/>
                      <a:pt x="510" y="226"/>
                      <a:pt x="510" y="226"/>
                    </a:cubicBezTo>
                    <a:cubicBezTo>
                      <a:pt x="510" y="227"/>
                      <a:pt x="510" y="227"/>
                      <a:pt x="510" y="227"/>
                    </a:cubicBezTo>
                    <a:cubicBezTo>
                      <a:pt x="510" y="227"/>
                      <a:pt x="510" y="227"/>
                      <a:pt x="510" y="227"/>
                    </a:cubicBezTo>
                    <a:cubicBezTo>
                      <a:pt x="509" y="227"/>
                      <a:pt x="509" y="227"/>
                      <a:pt x="509" y="227"/>
                    </a:cubicBezTo>
                    <a:cubicBezTo>
                      <a:pt x="509" y="227"/>
                      <a:pt x="509" y="227"/>
                      <a:pt x="509" y="227"/>
                    </a:cubicBezTo>
                    <a:cubicBezTo>
                      <a:pt x="508" y="227"/>
                      <a:pt x="508" y="227"/>
                      <a:pt x="508" y="227"/>
                    </a:cubicBezTo>
                    <a:cubicBezTo>
                      <a:pt x="509" y="228"/>
                      <a:pt x="509" y="228"/>
                      <a:pt x="509" y="228"/>
                    </a:cubicBezTo>
                    <a:cubicBezTo>
                      <a:pt x="511" y="229"/>
                      <a:pt x="511" y="229"/>
                      <a:pt x="511" y="229"/>
                    </a:cubicBezTo>
                    <a:cubicBezTo>
                      <a:pt x="511" y="230"/>
                      <a:pt x="511" y="230"/>
                      <a:pt x="511" y="230"/>
                    </a:cubicBezTo>
                    <a:cubicBezTo>
                      <a:pt x="511" y="231"/>
                      <a:pt x="511" y="231"/>
                      <a:pt x="511" y="231"/>
                    </a:cubicBezTo>
                    <a:cubicBezTo>
                      <a:pt x="512" y="230"/>
                      <a:pt x="512" y="230"/>
                      <a:pt x="512" y="230"/>
                    </a:cubicBezTo>
                    <a:cubicBezTo>
                      <a:pt x="512" y="230"/>
                      <a:pt x="512" y="230"/>
                      <a:pt x="512" y="230"/>
                    </a:cubicBezTo>
                    <a:cubicBezTo>
                      <a:pt x="512" y="231"/>
                      <a:pt x="512" y="231"/>
                      <a:pt x="512" y="231"/>
                    </a:cubicBezTo>
                    <a:cubicBezTo>
                      <a:pt x="512" y="231"/>
                      <a:pt x="512" y="231"/>
                      <a:pt x="512" y="231"/>
                    </a:cubicBezTo>
                    <a:cubicBezTo>
                      <a:pt x="511" y="232"/>
                      <a:pt x="511" y="232"/>
                      <a:pt x="511" y="232"/>
                    </a:cubicBezTo>
                    <a:cubicBezTo>
                      <a:pt x="512" y="232"/>
                      <a:pt x="512" y="232"/>
                      <a:pt x="512" y="232"/>
                    </a:cubicBezTo>
                    <a:cubicBezTo>
                      <a:pt x="512" y="232"/>
                      <a:pt x="512" y="232"/>
                      <a:pt x="512" y="232"/>
                    </a:cubicBezTo>
                    <a:cubicBezTo>
                      <a:pt x="512" y="233"/>
                      <a:pt x="512" y="233"/>
                      <a:pt x="512" y="233"/>
                    </a:cubicBezTo>
                    <a:cubicBezTo>
                      <a:pt x="512" y="233"/>
                      <a:pt x="512" y="233"/>
                      <a:pt x="512" y="233"/>
                    </a:cubicBezTo>
                    <a:cubicBezTo>
                      <a:pt x="511" y="233"/>
                      <a:pt x="511" y="233"/>
                      <a:pt x="511" y="233"/>
                    </a:cubicBezTo>
                    <a:cubicBezTo>
                      <a:pt x="510" y="233"/>
                      <a:pt x="510" y="233"/>
                      <a:pt x="510" y="233"/>
                    </a:cubicBezTo>
                    <a:cubicBezTo>
                      <a:pt x="510" y="233"/>
                      <a:pt x="510" y="233"/>
                      <a:pt x="510" y="233"/>
                    </a:cubicBezTo>
                    <a:cubicBezTo>
                      <a:pt x="509" y="234"/>
                      <a:pt x="509" y="234"/>
                      <a:pt x="509" y="234"/>
                    </a:cubicBezTo>
                    <a:cubicBezTo>
                      <a:pt x="510" y="235"/>
                      <a:pt x="510" y="235"/>
                      <a:pt x="510" y="235"/>
                    </a:cubicBezTo>
                    <a:cubicBezTo>
                      <a:pt x="510" y="236"/>
                      <a:pt x="510" y="236"/>
                      <a:pt x="510" y="236"/>
                    </a:cubicBezTo>
                    <a:cubicBezTo>
                      <a:pt x="511" y="237"/>
                      <a:pt x="511" y="237"/>
                      <a:pt x="511" y="237"/>
                    </a:cubicBezTo>
                    <a:cubicBezTo>
                      <a:pt x="512" y="239"/>
                      <a:pt x="512" y="239"/>
                      <a:pt x="512" y="239"/>
                    </a:cubicBezTo>
                    <a:cubicBezTo>
                      <a:pt x="512" y="240"/>
                      <a:pt x="512" y="240"/>
                      <a:pt x="512" y="240"/>
                    </a:cubicBezTo>
                    <a:cubicBezTo>
                      <a:pt x="513" y="241"/>
                      <a:pt x="513" y="241"/>
                      <a:pt x="513" y="241"/>
                    </a:cubicBezTo>
                    <a:cubicBezTo>
                      <a:pt x="513" y="242"/>
                      <a:pt x="513" y="242"/>
                      <a:pt x="513" y="242"/>
                    </a:cubicBezTo>
                    <a:cubicBezTo>
                      <a:pt x="513" y="244"/>
                      <a:pt x="513" y="244"/>
                      <a:pt x="513" y="244"/>
                    </a:cubicBezTo>
                    <a:cubicBezTo>
                      <a:pt x="514" y="246"/>
                      <a:pt x="514" y="246"/>
                      <a:pt x="514" y="246"/>
                    </a:cubicBezTo>
                    <a:cubicBezTo>
                      <a:pt x="515" y="246"/>
                      <a:pt x="515" y="246"/>
                      <a:pt x="515" y="246"/>
                    </a:cubicBezTo>
                    <a:cubicBezTo>
                      <a:pt x="515" y="247"/>
                      <a:pt x="515" y="247"/>
                      <a:pt x="515" y="247"/>
                    </a:cubicBezTo>
                    <a:cubicBezTo>
                      <a:pt x="515" y="247"/>
                      <a:pt x="515" y="247"/>
                      <a:pt x="515" y="247"/>
                    </a:cubicBezTo>
                    <a:cubicBezTo>
                      <a:pt x="517" y="249"/>
                      <a:pt x="517" y="249"/>
                      <a:pt x="517" y="249"/>
                    </a:cubicBezTo>
                    <a:cubicBezTo>
                      <a:pt x="518" y="249"/>
                      <a:pt x="518" y="249"/>
                      <a:pt x="518" y="249"/>
                    </a:cubicBezTo>
                    <a:cubicBezTo>
                      <a:pt x="519" y="251"/>
                      <a:pt x="519" y="251"/>
                      <a:pt x="519" y="251"/>
                    </a:cubicBezTo>
                    <a:cubicBezTo>
                      <a:pt x="519" y="252"/>
                      <a:pt x="519" y="252"/>
                      <a:pt x="519" y="252"/>
                    </a:cubicBezTo>
                    <a:cubicBezTo>
                      <a:pt x="519" y="253"/>
                      <a:pt x="519" y="253"/>
                      <a:pt x="519" y="253"/>
                    </a:cubicBezTo>
                    <a:cubicBezTo>
                      <a:pt x="520" y="254"/>
                      <a:pt x="520" y="254"/>
                      <a:pt x="520" y="254"/>
                    </a:cubicBezTo>
                    <a:cubicBezTo>
                      <a:pt x="520" y="255"/>
                      <a:pt x="520" y="255"/>
                      <a:pt x="520" y="255"/>
                    </a:cubicBezTo>
                    <a:cubicBezTo>
                      <a:pt x="521" y="256"/>
                      <a:pt x="521" y="256"/>
                      <a:pt x="521" y="256"/>
                    </a:cubicBezTo>
                    <a:cubicBezTo>
                      <a:pt x="522" y="257"/>
                      <a:pt x="522" y="257"/>
                      <a:pt x="522" y="257"/>
                    </a:cubicBezTo>
                    <a:cubicBezTo>
                      <a:pt x="522" y="257"/>
                      <a:pt x="522" y="257"/>
                      <a:pt x="522" y="257"/>
                    </a:cubicBezTo>
                    <a:cubicBezTo>
                      <a:pt x="522" y="257"/>
                      <a:pt x="522" y="257"/>
                      <a:pt x="522" y="257"/>
                    </a:cubicBezTo>
                    <a:cubicBezTo>
                      <a:pt x="523" y="259"/>
                      <a:pt x="523" y="259"/>
                      <a:pt x="523" y="259"/>
                    </a:cubicBezTo>
                    <a:cubicBezTo>
                      <a:pt x="523" y="260"/>
                      <a:pt x="523" y="260"/>
                      <a:pt x="523" y="260"/>
                    </a:cubicBezTo>
                    <a:cubicBezTo>
                      <a:pt x="523" y="261"/>
                      <a:pt x="523" y="261"/>
                      <a:pt x="523" y="261"/>
                    </a:cubicBezTo>
                    <a:cubicBezTo>
                      <a:pt x="524" y="263"/>
                      <a:pt x="524" y="263"/>
                      <a:pt x="524" y="263"/>
                    </a:cubicBezTo>
                    <a:cubicBezTo>
                      <a:pt x="524" y="263"/>
                      <a:pt x="524" y="263"/>
                      <a:pt x="524" y="263"/>
                    </a:cubicBezTo>
                    <a:cubicBezTo>
                      <a:pt x="524" y="264"/>
                      <a:pt x="524" y="264"/>
                      <a:pt x="524" y="264"/>
                    </a:cubicBezTo>
                    <a:cubicBezTo>
                      <a:pt x="524" y="266"/>
                      <a:pt x="524" y="266"/>
                      <a:pt x="524" y="266"/>
                    </a:cubicBezTo>
                    <a:cubicBezTo>
                      <a:pt x="525" y="267"/>
                      <a:pt x="525" y="267"/>
                      <a:pt x="525" y="267"/>
                    </a:cubicBezTo>
                    <a:cubicBezTo>
                      <a:pt x="525" y="268"/>
                      <a:pt x="525" y="268"/>
                      <a:pt x="525" y="268"/>
                    </a:cubicBezTo>
                    <a:cubicBezTo>
                      <a:pt x="525" y="269"/>
                      <a:pt x="525" y="269"/>
                      <a:pt x="525" y="269"/>
                    </a:cubicBezTo>
                    <a:cubicBezTo>
                      <a:pt x="526" y="270"/>
                      <a:pt x="526" y="270"/>
                      <a:pt x="526" y="270"/>
                    </a:cubicBezTo>
                    <a:cubicBezTo>
                      <a:pt x="527" y="272"/>
                      <a:pt x="527" y="272"/>
                      <a:pt x="527" y="272"/>
                    </a:cubicBezTo>
                    <a:cubicBezTo>
                      <a:pt x="527" y="273"/>
                      <a:pt x="527" y="273"/>
                      <a:pt x="527" y="273"/>
                    </a:cubicBezTo>
                    <a:cubicBezTo>
                      <a:pt x="528" y="274"/>
                      <a:pt x="528" y="274"/>
                      <a:pt x="528" y="274"/>
                    </a:cubicBezTo>
                    <a:cubicBezTo>
                      <a:pt x="528" y="276"/>
                      <a:pt x="528" y="276"/>
                      <a:pt x="528" y="276"/>
                    </a:cubicBezTo>
                    <a:cubicBezTo>
                      <a:pt x="528" y="277"/>
                      <a:pt x="528" y="277"/>
                      <a:pt x="528" y="277"/>
                    </a:cubicBezTo>
                    <a:cubicBezTo>
                      <a:pt x="529" y="278"/>
                      <a:pt x="529" y="278"/>
                      <a:pt x="529" y="278"/>
                    </a:cubicBezTo>
                    <a:cubicBezTo>
                      <a:pt x="529" y="279"/>
                      <a:pt x="529" y="279"/>
                      <a:pt x="529" y="279"/>
                    </a:cubicBezTo>
                    <a:cubicBezTo>
                      <a:pt x="530" y="281"/>
                      <a:pt x="530" y="281"/>
                      <a:pt x="530" y="281"/>
                    </a:cubicBezTo>
                    <a:cubicBezTo>
                      <a:pt x="531" y="281"/>
                      <a:pt x="531" y="281"/>
                      <a:pt x="531" y="281"/>
                    </a:cubicBezTo>
                    <a:cubicBezTo>
                      <a:pt x="530" y="283"/>
                      <a:pt x="530" y="283"/>
                      <a:pt x="530" y="283"/>
                    </a:cubicBezTo>
                    <a:cubicBezTo>
                      <a:pt x="530" y="285"/>
                      <a:pt x="530" y="285"/>
                      <a:pt x="530" y="285"/>
                    </a:cubicBezTo>
                    <a:cubicBezTo>
                      <a:pt x="531" y="286"/>
                      <a:pt x="531" y="286"/>
                      <a:pt x="531" y="286"/>
                    </a:cubicBezTo>
                    <a:cubicBezTo>
                      <a:pt x="532" y="286"/>
                      <a:pt x="532" y="286"/>
                      <a:pt x="532" y="286"/>
                    </a:cubicBezTo>
                    <a:cubicBezTo>
                      <a:pt x="532" y="288"/>
                      <a:pt x="532" y="288"/>
                      <a:pt x="532" y="288"/>
                    </a:cubicBezTo>
                    <a:cubicBezTo>
                      <a:pt x="533" y="288"/>
                      <a:pt x="533" y="288"/>
                      <a:pt x="533" y="288"/>
                    </a:cubicBezTo>
                    <a:close/>
                    <a:moveTo>
                      <a:pt x="485" y="227"/>
                    </a:moveTo>
                    <a:cubicBezTo>
                      <a:pt x="485" y="227"/>
                      <a:pt x="485" y="227"/>
                      <a:pt x="485" y="227"/>
                    </a:cubicBezTo>
                    <a:cubicBezTo>
                      <a:pt x="485" y="227"/>
                      <a:pt x="485" y="227"/>
                      <a:pt x="485" y="227"/>
                    </a:cubicBezTo>
                    <a:cubicBezTo>
                      <a:pt x="485" y="226"/>
                      <a:pt x="485" y="226"/>
                      <a:pt x="485" y="226"/>
                    </a:cubicBezTo>
                    <a:cubicBezTo>
                      <a:pt x="486" y="226"/>
                      <a:pt x="486" y="226"/>
                      <a:pt x="486" y="226"/>
                    </a:cubicBezTo>
                    <a:cubicBezTo>
                      <a:pt x="487" y="227"/>
                      <a:pt x="487" y="227"/>
                      <a:pt x="487" y="227"/>
                    </a:cubicBezTo>
                    <a:cubicBezTo>
                      <a:pt x="487" y="227"/>
                      <a:pt x="487" y="227"/>
                      <a:pt x="487" y="227"/>
                    </a:cubicBezTo>
                    <a:cubicBezTo>
                      <a:pt x="488" y="227"/>
                      <a:pt x="488" y="227"/>
                      <a:pt x="488" y="227"/>
                    </a:cubicBezTo>
                    <a:cubicBezTo>
                      <a:pt x="488" y="226"/>
                      <a:pt x="488" y="226"/>
                      <a:pt x="488" y="226"/>
                    </a:cubicBezTo>
                    <a:cubicBezTo>
                      <a:pt x="488" y="226"/>
                      <a:pt x="488" y="226"/>
                      <a:pt x="488" y="226"/>
                    </a:cubicBezTo>
                    <a:cubicBezTo>
                      <a:pt x="488" y="225"/>
                      <a:pt x="488" y="225"/>
                      <a:pt x="488" y="225"/>
                    </a:cubicBezTo>
                    <a:cubicBezTo>
                      <a:pt x="488" y="225"/>
                      <a:pt x="488" y="225"/>
                      <a:pt x="488" y="225"/>
                    </a:cubicBezTo>
                    <a:cubicBezTo>
                      <a:pt x="488" y="224"/>
                      <a:pt x="488" y="224"/>
                      <a:pt x="488" y="224"/>
                    </a:cubicBezTo>
                    <a:cubicBezTo>
                      <a:pt x="488" y="224"/>
                      <a:pt x="488" y="224"/>
                      <a:pt x="488" y="224"/>
                    </a:cubicBezTo>
                    <a:cubicBezTo>
                      <a:pt x="488" y="225"/>
                      <a:pt x="488" y="225"/>
                      <a:pt x="488" y="225"/>
                    </a:cubicBezTo>
                    <a:cubicBezTo>
                      <a:pt x="487" y="225"/>
                      <a:pt x="487" y="225"/>
                      <a:pt x="487" y="225"/>
                    </a:cubicBezTo>
                    <a:cubicBezTo>
                      <a:pt x="487" y="225"/>
                      <a:pt x="487" y="225"/>
                      <a:pt x="487" y="225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6" y="224"/>
                      <a:pt x="486" y="224"/>
                      <a:pt x="486" y="224"/>
                    </a:cubicBezTo>
                    <a:cubicBezTo>
                      <a:pt x="485" y="224"/>
                      <a:pt x="485" y="224"/>
                      <a:pt x="485" y="224"/>
                    </a:cubicBezTo>
                    <a:cubicBezTo>
                      <a:pt x="485" y="224"/>
                      <a:pt x="485" y="224"/>
                      <a:pt x="485" y="224"/>
                    </a:cubicBezTo>
                    <a:cubicBezTo>
                      <a:pt x="485" y="225"/>
                      <a:pt x="485" y="225"/>
                      <a:pt x="485" y="225"/>
                    </a:cubicBezTo>
                    <a:cubicBezTo>
                      <a:pt x="484" y="225"/>
                      <a:pt x="484" y="225"/>
                      <a:pt x="484" y="225"/>
                    </a:cubicBezTo>
                    <a:cubicBezTo>
                      <a:pt x="484" y="226"/>
                      <a:pt x="484" y="226"/>
                      <a:pt x="484" y="226"/>
                    </a:cubicBezTo>
                    <a:cubicBezTo>
                      <a:pt x="485" y="227"/>
                      <a:pt x="485" y="227"/>
                      <a:pt x="485" y="227"/>
                    </a:cubicBezTo>
                    <a:close/>
                    <a:moveTo>
                      <a:pt x="482" y="226"/>
                    </a:moveTo>
                    <a:cubicBezTo>
                      <a:pt x="482" y="226"/>
                      <a:pt x="482" y="226"/>
                      <a:pt x="482" y="226"/>
                    </a:cubicBezTo>
                    <a:cubicBezTo>
                      <a:pt x="482" y="226"/>
                      <a:pt x="482" y="226"/>
                      <a:pt x="482" y="226"/>
                    </a:cubicBezTo>
                    <a:cubicBezTo>
                      <a:pt x="482" y="226"/>
                      <a:pt x="482" y="226"/>
                      <a:pt x="482" y="226"/>
                    </a:cubicBezTo>
                    <a:cubicBezTo>
                      <a:pt x="483" y="226"/>
                      <a:pt x="483" y="226"/>
                      <a:pt x="483" y="226"/>
                    </a:cubicBezTo>
                    <a:cubicBezTo>
                      <a:pt x="483" y="226"/>
                      <a:pt x="483" y="226"/>
                      <a:pt x="483" y="226"/>
                    </a:cubicBezTo>
                    <a:cubicBezTo>
                      <a:pt x="483" y="225"/>
                      <a:pt x="483" y="225"/>
                      <a:pt x="483" y="225"/>
                    </a:cubicBezTo>
                    <a:cubicBezTo>
                      <a:pt x="483" y="225"/>
                      <a:pt x="483" y="225"/>
                      <a:pt x="483" y="225"/>
                    </a:cubicBezTo>
                    <a:cubicBezTo>
                      <a:pt x="483" y="224"/>
                      <a:pt x="483" y="224"/>
                      <a:pt x="483" y="224"/>
                    </a:cubicBezTo>
                    <a:cubicBezTo>
                      <a:pt x="483" y="224"/>
                      <a:pt x="483" y="224"/>
                      <a:pt x="483" y="224"/>
                    </a:cubicBezTo>
                    <a:cubicBezTo>
                      <a:pt x="482" y="225"/>
                      <a:pt x="482" y="225"/>
                      <a:pt x="482" y="225"/>
                    </a:cubicBezTo>
                    <a:cubicBezTo>
                      <a:pt x="481" y="225"/>
                      <a:pt x="481" y="225"/>
                      <a:pt x="481" y="225"/>
                    </a:cubicBezTo>
                    <a:cubicBezTo>
                      <a:pt x="481" y="226"/>
                      <a:pt x="481" y="226"/>
                      <a:pt x="481" y="226"/>
                    </a:cubicBezTo>
                    <a:cubicBezTo>
                      <a:pt x="482" y="226"/>
                      <a:pt x="482" y="226"/>
                      <a:pt x="482" y="226"/>
                    </a:cubicBezTo>
                    <a:close/>
                    <a:moveTo>
                      <a:pt x="488" y="229"/>
                    </a:moveTo>
                    <a:cubicBezTo>
                      <a:pt x="488" y="230"/>
                      <a:pt x="488" y="230"/>
                      <a:pt x="488" y="230"/>
                    </a:cubicBezTo>
                    <a:cubicBezTo>
                      <a:pt x="489" y="229"/>
                      <a:pt x="489" y="229"/>
                      <a:pt x="489" y="229"/>
                    </a:cubicBezTo>
                    <a:cubicBezTo>
                      <a:pt x="489" y="229"/>
                      <a:pt x="489" y="229"/>
                      <a:pt x="489" y="229"/>
                    </a:cubicBezTo>
                    <a:cubicBezTo>
                      <a:pt x="489" y="228"/>
                      <a:pt x="489" y="228"/>
                      <a:pt x="489" y="228"/>
                    </a:cubicBezTo>
                    <a:cubicBezTo>
                      <a:pt x="488" y="228"/>
                      <a:pt x="488" y="228"/>
                      <a:pt x="488" y="228"/>
                    </a:cubicBezTo>
                    <a:cubicBezTo>
                      <a:pt x="489" y="229"/>
                      <a:pt x="489" y="229"/>
                      <a:pt x="489" y="229"/>
                    </a:cubicBezTo>
                    <a:cubicBezTo>
                      <a:pt x="488" y="229"/>
                      <a:pt x="488" y="229"/>
                      <a:pt x="488" y="229"/>
                    </a:cubicBezTo>
                    <a:close/>
                    <a:moveTo>
                      <a:pt x="487" y="228"/>
                    </a:moveTo>
                    <a:cubicBezTo>
                      <a:pt x="487" y="229"/>
                      <a:pt x="487" y="229"/>
                      <a:pt x="487" y="229"/>
                    </a:cubicBezTo>
                    <a:cubicBezTo>
                      <a:pt x="487" y="229"/>
                      <a:pt x="487" y="229"/>
                      <a:pt x="487" y="229"/>
                    </a:cubicBezTo>
                    <a:cubicBezTo>
                      <a:pt x="488" y="229"/>
                      <a:pt x="488" y="229"/>
                      <a:pt x="488" y="229"/>
                    </a:cubicBezTo>
                    <a:cubicBezTo>
                      <a:pt x="488" y="228"/>
                      <a:pt x="488" y="228"/>
                      <a:pt x="488" y="228"/>
                    </a:cubicBezTo>
                    <a:cubicBezTo>
                      <a:pt x="487" y="228"/>
                      <a:pt x="487" y="228"/>
                      <a:pt x="487" y="228"/>
                    </a:cubicBezTo>
                    <a:cubicBezTo>
                      <a:pt x="487" y="228"/>
                      <a:pt x="487" y="228"/>
                      <a:pt x="487" y="228"/>
                    </a:cubicBezTo>
                    <a:close/>
                    <a:moveTo>
                      <a:pt x="487" y="232"/>
                    </a:moveTo>
                    <a:cubicBezTo>
                      <a:pt x="488" y="231"/>
                      <a:pt x="488" y="231"/>
                      <a:pt x="488" y="231"/>
                    </a:cubicBezTo>
                    <a:cubicBezTo>
                      <a:pt x="488" y="231"/>
                      <a:pt x="488" y="231"/>
                      <a:pt x="488" y="231"/>
                    </a:cubicBezTo>
                    <a:cubicBezTo>
                      <a:pt x="489" y="231"/>
                      <a:pt x="489" y="231"/>
                      <a:pt x="489" y="231"/>
                    </a:cubicBezTo>
                    <a:cubicBezTo>
                      <a:pt x="489" y="230"/>
                      <a:pt x="489" y="230"/>
                      <a:pt x="489" y="230"/>
                    </a:cubicBezTo>
                    <a:cubicBezTo>
                      <a:pt x="489" y="230"/>
                      <a:pt x="489" y="230"/>
                      <a:pt x="489" y="230"/>
                    </a:cubicBezTo>
                    <a:cubicBezTo>
                      <a:pt x="487" y="230"/>
                      <a:pt x="487" y="230"/>
                      <a:pt x="487" y="230"/>
                    </a:cubicBezTo>
                    <a:cubicBezTo>
                      <a:pt x="487" y="231"/>
                      <a:pt x="487" y="231"/>
                      <a:pt x="487" y="231"/>
                    </a:cubicBezTo>
                    <a:cubicBezTo>
                      <a:pt x="487" y="232"/>
                      <a:pt x="487" y="232"/>
                      <a:pt x="487" y="232"/>
                    </a:cubicBezTo>
                    <a:cubicBezTo>
                      <a:pt x="487" y="232"/>
                      <a:pt x="487" y="232"/>
                      <a:pt x="487" y="232"/>
                    </a:cubicBezTo>
                    <a:close/>
                    <a:moveTo>
                      <a:pt x="524" y="182"/>
                    </a:moveTo>
                    <a:cubicBezTo>
                      <a:pt x="524" y="182"/>
                      <a:pt x="524" y="182"/>
                      <a:pt x="524" y="182"/>
                    </a:cubicBezTo>
                    <a:cubicBezTo>
                      <a:pt x="525" y="181"/>
                      <a:pt x="525" y="181"/>
                      <a:pt x="525" y="181"/>
                    </a:cubicBezTo>
                    <a:cubicBezTo>
                      <a:pt x="525" y="180"/>
                      <a:pt x="525" y="180"/>
                      <a:pt x="525" y="180"/>
                    </a:cubicBezTo>
                    <a:cubicBezTo>
                      <a:pt x="525" y="180"/>
                      <a:pt x="525" y="180"/>
                      <a:pt x="525" y="180"/>
                    </a:cubicBezTo>
                    <a:cubicBezTo>
                      <a:pt x="524" y="181"/>
                      <a:pt x="524" y="181"/>
                      <a:pt x="524" y="181"/>
                    </a:cubicBezTo>
                    <a:cubicBezTo>
                      <a:pt x="524" y="182"/>
                      <a:pt x="524" y="182"/>
                      <a:pt x="524" y="182"/>
                    </a:cubicBezTo>
                    <a:close/>
                    <a:moveTo>
                      <a:pt x="582" y="176"/>
                    </a:moveTo>
                    <a:cubicBezTo>
                      <a:pt x="583" y="176"/>
                      <a:pt x="583" y="176"/>
                      <a:pt x="583" y="176"/>
                    </a:cubicBezTo>
                    <a:cubicBezTo>
                      <a:pt x="583" y="175"/>
                      <a:pt x="583" y="175"/>
                      <a:pt x="583" y="175"/>
                    </a:cubicBezTo>
                    <a:cubicBezTo>
                      <a:pt x="582" y="175"/>
                      <a:pt x="582" y="175"/>
                      <a:pt x="582" y="175"/>
                    </a:cubicBezTo>
                    <a:cubicBezTo>
                      <a:pt x="582" y="174"/>
                      <a:pt x="582" y="174"/>
                      <a:pt x="582" y="174"/>
                    </a:cubicBezTo>
                    <a:cubicBezTo>
                      <a:pt x="582" y="174"/>
                      <a:pt x="582" y="174"/>
                      <a:pt x="582" y="174"/>
                    </a:cubicBezTo>
                    <a:cubicBezTo>
                      <a:pt x="583" y="173"/>
                      <a:pt x="583" y="173"/>
                      <a:pt x="583" y="173"/>
                    </a:cubicBezTo>
                    <a:cubicBezTo>
                      <a:pt x="584" y="172"/>
                      <a:pt x="584" y="172"/>
                      <a:pt x="584" y="172"/>
                    </a:cubicBezTo>
                    <a:cubicBezTo>
                      <a:pt x="585" y="171"/>
                      <a:pt x="585" y="171"/>
                      <a:pt x="585" y="171"/>
                    </a:cubicBezTo>
                    <a:cubicBezTo>
                      <a:pt x="585" y="171"/>
                      <a:pt x="585" y="171"/>
                      <a:pt x="585" y="171"/>
                    </a:cubicBezTo>
                    <a:cubicBezTo>
                      <a:pt x="585" y="170"/>
                      <a:pt x="585" y="170"/>
                      <a:pt x="585" y="170"/>
                    </a:cubicBezTo>
                    <a:cubicBezTo>
                      <a:pt x="585" y="169"/>
                      <a:pt x="585" y="169"/>
                      <a:pt x="585" y="169"/>
                    </a:cubicBezTo>
                    <a:cubicBezTo>
                      <a:pt x="583" y="168"/>
                      <a:pt x="583" y="168"/>
                      <a:pt x="583" y="168"/>
                    </a:cubicBezTo>
                    <a:cubicBezTo>
                      <a:pt x="583" y="168"/>
                      <a:pt x="583" y="168"/>
                      <a:pt x="583" y="168"/>
                    </a:cubicBezTo>
                    <a:cubicBezTo>
                      <a:pt x="582" y="168"/>
                      <a:pt x="582" y="168"/>
                      <a:pt x="582" y="168"/>
                    </a:cubicBezTo>
                    <a:cubicBezTo>
                      <a:pt x="582" y="168"/>
                      <a:pt x="582" y="168"/>
                      <a:pt x="582" y="168"/>
                    </a:cubicBezTo>
                    <a:cubicBezTo>
                      <a:pt x="582" y="169"/>
                      <a:pt x="582" y="169"/>
                      <a:pt x="582" y="169"/>
                    </a:cubicBezTo>
                    <a:cubicBezTo>
                      <a:pt x="581" y="170"/>
                      <a:pt x="581" y="170"/>
                      <a:pt x="581" y="170"/>
                    </a:cubicBezTo>
                    <a:cubicBezTo>
                      <a:pt x="580" y="170"/>
                      <a:pt x="580" y="170"/>
                      <a:pt x="580" y="170"/>
                    </a:cubicBezTo>
                    <a:cubicBezTo>
                      <a:pt x="580" y="171"/>
                      <a:pt x="580" y="171"/>
                      <a:pt x="580" y="171"/>
                    </a:cubicBezTo>
                    <a:cubicBezTo>
                      <a:pt x="580" y="171"/>
                      <a:pt x="580" y="171"/>
                      <a:pt x="580" y="171"/>
                    </a:cubicBezTo>
                    <a:cubicBezTo>
                      <a:pt x="581" y="171"/>
                      <a:pt x="581" y="171"/>
                      <a:pt x="581" y="171"/>
                    </a:cubicBezTo>
                    <a:cubicBezTo>
                      <a:pt x="581" y="171"/>
                      <a:pt x="581" y="171"/>
                      <a:pt x="581" y="171"/>
                    </a:cubicBezTo>
                    <a:cubicBezTo>
                      <a:pt x="581" y="171"/>
                      <a:pt x="581" y="171"/>
                      <a:pt x="581" y="171"/>
                    </a:cubicBezTo>
                    <a:cubicBezTo>
                      <a:pt x="581" y="173"/>
                      <a:pt x="581" y="173"/>
                      <a:pt x="581" y="173"/>
                    </a:cubicBezTo>
                    <a:cubicBezTo>
                      <a:pt x="582" y="173"/>
                      <a:pt x="582" y="173"/>
                      <a:pt x="582" y="173"/>
                    </a:cubicBezTo>
                    <a:cubicBezTo>
                      <a:pt x="582" y="174"/>
                      <a:pt x="582" y="174"/>
                      <a:pt x="582" y="174"/>
                    </a:cubicBezTo>
                    <a:cubicBezTo>
                      <a:pt x="581" y="175"/>
                      <a:pt x="581" y="175"/>
                      <a:pt x="581" y="175"/>
                    </a:cubicBezTo>
                    <a:cubicBezTo>
                      <a:pt x="582" y="175"/>
                      <a:pt x="582" y="175"/>
                      <a:pt x="582" y="175"/>
                    </a:cubicBezTo>
                    <a:cubicBezTo>
                      <a:pt x="582" y="176"/>
                      <a:pt x="582" y="176"/>
                      <a:pt x="582" y="176"/>
                    </a:cubicBezTo>
                    <a:close/>
                    <a:moveTo>
                      <a:pt x="617" y="204"/>
                    </a:moveTo>
                    <a:cubicBezTo>
                      <a:pt x="617" y="204"/>
                      <a:pt x="617" y="204"/>
                      <a:pt x="617" y="204"/>
                    </a:cubicBezTo>
                    <a:cubicBezTo>
                      <a:pt x="618" y="204"/>
                      <a:pt x="618" y="204"/>
                      <a:pt x="618" y="204"/>
                    </a:cubicBezTo>
                    <a:cubicBezTo>
                      <a:pt x="619" y="205"/>
                      <a:pt x="619" y="205"/>
                      <a:pt x="619" y="205"/>
                    </a:cubicBezTo>
                    <a:cubicBezTo>
                      <a:pt x="621" y="206"/>
                      <a:pt x="621" y="206"/>
                      <a:pt x="621" y="206"/>
                    </a:cubicBezTo>
                    <a:cubicBezTo>
                      <a:pt x="621" y="206"/>
                      <a:pt x="621" y="206"/>
                      <a:pt x="621" y="206"/>
                    </a:cubicBezTo>
                    <a:cubicBezTo>
                      <a:pt x="622" y="206"/>
                      <a:pt x="622" y="206"/>
                      <a:pt x="622" y="206"/>
                    </a:cubicBezTo>
                    <a:cubicBezTo>
                      <a:pt x="622" y="205"/>
                      <a:pt x="622" y="205"/>
                      <a:pt x="622" y="205"/>
                    </a:cubicBezTo>
                    <a:cubicBezTo>
                      <a:pt x="621" y="205"/>
                      <a:pt x="621" y="205"/>
                      <a:pt x="621" y="205"/>
                    </a:cubicBezTo>
                    <a:cubicBezTo>
                      <a:pt x="620" y="204"/>
                      <a:pt x="620" y="204"/>
                      <a:pt x="620" y="204"/>
                    </a:cubicBezTo>
                    <a:cubicBezTo>
                      <a:pt x="619" y="204"/>
                      <a:pt x="619" y="204"/>
                      <a:pt x="619" y="204"/>
                    </a:cubicBezTo>
                    <a:cubicBezTo>
                      <a:pt x="618" y="204"/>
                      <a:pt x="618" y="204"/>
                      <a:pt x="618" y="204"/>
                    </a:cubicBezTo>
                    <a:cubicBezTo>
                      <a:pt x="617" y="203"/>
                      <a:pt x="617" y="203"/>
                      <a:pt x="617" y="203"/>
                    </a:cubicBezTo>
                    <a:cubicBezTo>
                      <a:pt x="617" y="204"/>
                      <a:pt x="617" y="204"/>
                      <a:pt x="617" y="204"/>
                    </a:cubicBezTo>
                    <a:close/>
                    <a:moveTo>
                      <a:pt x="607" y="201"/>
                    </a:moveTo>
                    <a:cubicBezTo>
                      <a:pt x="608" y="202"/>
                      <a:pt x="608" y="202"/>
                      <a:pt x="608" y="202"/>
                    </a:cubicBezTo>
                    <a:cubicBezTo>
                      <a:pt x="608" y="202"/>
                      <a:pt x="608" y="202"/>
                      <a:pt x="608" y="202"/>
                    </a:cubicBezTo>
                    <a:cubicBezTo>
                      <a:pt x="609" y="202"/>
                      <a:pt x="609" y="202"/>
                      <a:pt x="609" y="202"/>
                    </a:cubicBezTo>
                    <a:cubicBezTo>
                      <a:pt x="609" y="203"/>
                      <a:pt x="609" y="203"/>
                      <a:pt x="609" y="203"/>
                    </a:cubicBezTo>
                    <a:cubicBezTo>
                      <a:pt x="610" y="204"/>
                      <a:pt x="610" y="204"/>
                      <a:pt x="610" y="204"/>
                    </a:cubicBezTo>
                    <a:cubicBezTo>
                      <a:pt x="611" y="204"/>
                      <a:pt x="611" y="204"/>
                      <a:pt x="611" y="204"/>
                    </a:cubicBezTo>
                    <a:cubicBezTo>
                      <a:pt x="611" y="205"/>
                      <a:pt x="611" y="205"/>
                      <a:pt x="611" y="205"/>
                    </a:cubicBezTo>
                    <a:cubicBezTo>
                      <a:pt x="612" y="205"/>
                      <a:pt x="612" y="205"/>
                      <a:pt x="612" y="205"/>
                    </a:cubicBezTo>
                    <a:cubicBezTo>
                      <a:pt x="612" y="204"/>
                      <a:pt x="612" y="204"/>
                      <a:pt x="612" y="204"/>
                    </a:cubicBezTo>
                    <a:cubicBezTo>
                      <a:pt x="613" y="205"/>
                      <a:pt x="613" y="205"/>
                      <a:pt x="613" y="205"/>
                    </a:cubicBezTo>
                    <a:cubicBezTo>
                      <a:pt x="614" y="205"/>
                      <a:pt x="614" y="205"/>
                      <a:pt x="614" y="205"/>
                    </a:cubicBezTo>
                    <a:cubicBezTo>
                      <a:pt x="614" y="205"/>
                      <a:pt x="614" y="205"/>
                      <a:pt x="614" y="205"/>
                    </a:cubicBezTo>
                    <a:cubicBezTo>
                      <a:pt x="614" y="204"/>
                      <a:pt x="614" y="204"/>
                      <a:pt x="614" y="204"/>
                    </a:cubicBezTo>
                    <a:cubicBezTo>
                      <a:pt x="613" y="204"/>
                      <a:pt x="613" y="204"/>
                      <a:pt x="613" y="204"/>
                    </a:cubicBezTo>
                    <a:cubicBezTo>
                      <a:pt x="611" y="203"/>
                      <a:pt x="611" y="203"/>
                      <a:pt x="611" y="203"/>
                    </a:cubicBezTo>
                    <a:cubicBezTo>
                      <a:pt x="611" y="202"/>
                      <a:pt x="611" y="202"/>
                      <a:pt x="611" y="202"/>
                    </a:cubicBezTo>
                    <a:cubicBezTo>
                      <a:pt x="610" y="202"/>
                      <a:pt x="610" y="202"/>
                      <a:pt x="610" y="202"/>
                    </a:cubicBezTo>
                    <a:cubicBezTo>
                      <a:pt x="609" y="201"/>
                      <a:pt x="609" y="201"/>
                      <a:pt x="609" y="201"/>
                    </a:cubicBezTo>
                    <a:cubicBezTo>
                      <a:pt x="609" y="200"/>
                      <a:pt x="609" y="200"/>
                      <a:pt x="609" y="200"/>
                    </a:cubicBezTo>
                    <a:cubicBezTo>
                      <a:pt x="610" y="200"/>
                      <a:pt x="610" y="200"/>
                      <a:pt x="610" y="200"/>
                    </a:cubicBezTo>
                    <a:cubicBezTo>
                      <a:pt x="609" y="200"/>
                      <a:pt x="609" y="200"/>
                      <a:pt x="609" y="200"/>
                    </a:cubicBezTo>
                    <a:cubicBezTo>
                      <a:pt x="608" y="200"/>
                      <a:pt x="608" y="200"/>
                      <a:pt x="608" y="200"/>
                    </a:cubicBezTo>
                    <a:cubicBezTo>
                      <a:pt x="608" y="200"/>
                      <a:pt x="608" y="200"/>
                      <a:pt x="608" y="200"/>
                    </a:cubicBezTo>
                    <a:cubicBezTo>
                      <a:pt x="607" y="201"/>
                      <a:pt x="607" y="201"/>
                      <a:pt x="607" y="201"/>
                    </a:cubicBezTo>
                    <a:cubicBezTo>
                      <a:pt x="607" y="201"/>
                      <a:pt x="607" y="201"/>
                      <a:pt x="607" y="201"/>
                    </a:cubicBezTo>
                    <a:close/>
                    <a:moveTo>
                      <a:pt x="583" y="246"/>
                    </a:moveTo>
                    <a:cubicBezTo>
                      <a:pt x="584" y="246"/>
                      <a:pt x="584" y="246"/>
                      <a:pt x="584" y="246"/>
                    </a:cubicBezTo>
                    <a:cubicBezTo>
                      <a:pt x="584" y="246"/>
                      <a:pt x="584" y="246"/>
                      <a:pt x="584" y="246"/>
                    </a:cubicBezTo>
                    <a:cubicBezTo>
                      <a:pt x="584" y="245"/>
                      <a:pt x="584" y="245"/>
                      <a:pt x="584" y="245"/>
                    </a:cubicBezTo>
                    <a:cubicBezTo>
                      <a:pt x="583" y="244"/>
                      <a:pt x="583" y="244"/>
                      <a:pt x="583" y="244"/>
                    </a:cubicBezTo>
                    <a:cubicBezTo>
                      <a:pt x="583" y="245"/>
                      <a:pt x="583" y="245"/>
                      <a:pt x="583" y="245"/>
                    </a:cubicBezTo>
                    <a:cubicBezTo>
                      <a:pt x="583" y="245"/>
                      <a:pt x="583" y="245"/>
                      <a:pt x="583" y="245"/>
                    </a:cubicBezTo>
                    <a:cubicBezTo>
                      <a:pt x="583" y="246"/>
                      <a:pt x="583" y="246"/>
                      <a:pt x="583" y="246"/>
                    </a:cubicBezTo>
                    <a:close/>
                    <a:moveTo>
                      <a:pt x="578" y="245"/>
                    </a:moveTo>
                    <a:cubicBezTo>
                      <a:pt x="578" y="246"/>
                      <a:pt x="578" y="246"/>
                      <a:pt x="578" y="246"/>
                    </a:cubicBezTo>
                    <a:cubicBezTo>
                      <a:pt x="579" y="246"/>
                      <a:pt x="579" y="246"/>
                      <a:pt x="579" y="246"/>
                    </a:cubicBezTo>
                    <a:cubicBezTo>
                      <a:pt x="580" y="246"/>
                      <a:pt x="580" y="246"/>
                      <a:pt x="580" y="246"/>
                    </a:cubicBezTo>
                    <a:cubicBezTo>
                      <a:pt x="580" y="245"/>
                      <a:pt x="580" y="245"/>
                      <a:pt x="580" y="245"/>
                    </a:cubicBezTo>
                    <a:cubicBezTo>
                      <a:pt x="579" y="245"/>
                      <a:pt x="579" y="245"/>
                      <a:pt x="579" y="245"/>
                    </a:cubicBezTo>
                    <a:cubicBezTo>
                      <a:pt x="578" y="245"/>
                      <a:pt x="578" y="245"/>
                      <a:pt x="578" y="245"/>
                    </a:cubicBezTo>
                    <a:close/>
                    <a:moveTo>
                      <a:pt x="581" y="252"/>
                    </a:moveTo>
                    <a:cubicBezTo>
                      <a:pt x="581" y="252"/>
                      <a:pt x="581" y="252"/>
                      <a:pt x="581" y="252"/>
                    </a:cubicBezTo>
                    <a:cubicBezTo>
                      <a:pt x="581" y="251"/>
                      <a:pt x="581" y="251"/>
                      <a:pt x="581" y="251"/>
                    </a:cubicBezTo>
                    <a:cubicBezTo>
                      <a:pt x="582" y="251"/>
                      <a:pt x="582" y="251"/>
                      <a:pt x="582" y="251"/>
                    </a:cubicBezTo>
                    <a:cubicBezTo>
                      <a:pt x="582" y="250"/>
                      <a:pt x="582" y="250"/>
                      <a:pt x="582" y="250"/>
                    </a:cubicBezTo>
                    <a:cubicBezTo>
                      <a:pt x="583" y="249"/>
                      <a:pt x="583" y="249"/>
                      <a:pt x="583" y="249"/>
                    </a:cubicBezTo>
                    <a:cubicBezTo>
                      <a:pt x="583" y="248"/>
                      <a:pt x="583" y="248"/>
                      <a:pt x="583" y="248"/>
                    </a:cubicBezTo>
                    <a:cubicBezTo>
                      <a:pt x="583" y="248"/>
                      <a:pt x="583" y="248"/>
                      <a:pt x="583" y="248"/>
                    </a:cubicBezTo>
                    <a:cubicBezTo>
                      <a:pt x="583" y="247"/>
                      <a:pt x="583" y="247"/>
                      <a:pt x="583" y="247"/>
                    </a:cubicBezTo>
                    <a:cubicBezTo>
                      <a:pt x="583" y="247"/>
                      <a:pt x="583" y="247"/>
                      <a:pt x="583" y="247"/>
                    </a:cubicBezTo>
                    <a:cubicBezTo>
                      <a:pt x="582" y="245"/>
                      <a:pt x="582" y="245"/>
                      <a:pt x="582" y="245"/>
                    </a:cubicBezTo>
                    <a:cubicBezTo>
                      <a:pt x="581" y="246"/>
                      <a:pt x="581" y="246"/>
                      <a:pt x="581" y="246"/>
                    </a:cubicBezTo>
                    <a:cubicBezTo>
                      <a:pt x="582" y="248"/>
                      <a:pt x="582" y="248"/>
                      <a:pt x="582" y="248"/>
                    </a:cubicBezTo>
                    <a:cubicBezTo>
                      <a:pt x="581" y="248"/>
                      <a:pt x="581" y="248"/>
                      <a:pt x="581" y="248"/>
                    </a:cubicBezTo>
                    <a:cubicBezTo>
                      <a:pt x="581" y="249"/>
                      <a:pt x="581" y="249"/>
                      <a:pt x="581" y="249"/>
                    </a:cubicBezTo>
                    <a:cubicBezTo>
                      <a:pt x="580" y="249"/>
                      <a:pt x="580" y="249"/>
                      <a:pt x="580" y="249"/>
                    </a:cubicBezTo>
                    <a:cubicBezTo>
                      <a:pt x="580" y="250"/>
                      <a:pt x="580" y="250"/>
                      <a:pt x="580" y="250"/>
                    </a:cubicBezTo>
                    <a:cubicBezTo>
                      <a:pt x="579" y="250"/>
                      <a:pt x="579" y="250"/>
                      <a:pt x="579" y="250"/>
                    </a:cubicBezTo>
                    <a:cubicBezTo>
                      <a:pt x="580" y="251"/>
                      <a:pt x="580" y="251"/>
                      <a:pt x="580" y="251"/>
                    </a:cubicBezTo>
                    <a:cubicBezTo>
                      <a:pt x="580" y="251"/>
                      <a:pt x="580" y="251"/>
                      <a:pt x="580" y="251"/>
                    </a:cubicBezTo>
                    <a:cubicBezTo>
                      <a:pt x="580" y="251"/>
                      <a:pt x="580" y="251"/>
                      <a:pt x="580" y="251"/>
                    </a:cubicBezTo>
                    <a:cubicBezTo>
                      <a:pt x="580" y="252"/>
                      <a:pt x="580" y="252"/>
                      <a:pt x="580" y="252"/>
                    </a:cubicBezTo>
                    <a:cubicBezTo>
                      <a:pt x="581" y="252"/>
                      <a:pt x="581" y="252"/>
                      <a:pt x="581" y="252"/>
                    </a:cubicBezTo>
                    <a:cubicBezTo>
                      <a:pt x="581" y="252"/>
                      <a:pt x="581" y="252"/>
                      <a:pt x="581" y="252"/>
                    </a:cubicBezTo>
                    <a:close/>
                    <a:moveTo>
                      <a:pt x="580" y="257"/>
                    </a:moveTo>
                    <a:cubicBezTo>
                      <a:pt x="580" y="257"/>
                      <a:pt x="581" y="257"/>
                      <a:pt x="581" y="257"/>
                    </a:cubicBezTo>
                    <a:cubicBezTo>
                      <a:pt x="580" y="256"/>
                      <a:pt x="580" y="256"/>
                      <a:pt x="580" y="256"/>
                    </a:cubicBezTo>
                    <a:cubicBezTo>
                      <a:pt x="580" y="255"/>
                      <a:pt x="580" y="255"/>
                      <a:pt x="580" y="255"/>
                    </a:cubicBezTo>
                    <a:cubicBezTo>
                      <a:pt x="580" y="255"/>
                      <a:pt x="580" y="255"/>
                      <a:pt x="580" y="255"/>
                    </a:cubicBezTo>
                    <a:cubicBezTo>
                      <a:pt x="580" y="256"/>
                      <a:pt x="580" y="256"/>
                      <a:pt x="580" y="256"/>
                    </a:cubicBezTo>
                    <a:cubicBezTo>
                      <a:pt x="579" y="257"/>
                      <a:pt x="579" y="257"/>
                      <a:pt x="579" y="257"/>
                    </a:cubicBezTo>
                    <a:cubicBezTo>
                      <a:pt x="580" y="257"/>
                      <a:pt x="580" y="257"/>
                      <a:pt x="580" y="257"/>
                    </a:cubicBezTo>
                    <a:close/>
                    <a:moveTo>
                      <a:pt x="580" y="259"/>
                    </a:moveTo>
                    <a:cubicBezTo>
                      <a:pt x="581" y="259"/>
                      <a:pt x="581" y="259"/>
                      <a:pt x="581" y="259"/>
                    </a:cubicBezTo>
                    <a:cubicBezTo>
                      <a:pt x="581" y="258"/>
                      <a:pt x="581" y="258"/>
                      <a:pt x="581" y="258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80" y="259"/>
                      <a:pt x="580" y="259"/>
                      <a:pt x="580" y="259"/>
                    </a:cubicBezTo>
                    <a:cubicBezTo>
                      <a:pt x="580" y="259"/>
                      <a:pt x="580" y="259"/>
                      <a:pt x="580" y="259"/>
                    </a:cubicBezTo>
                    <a:close/>
                    <a:moveTo>
                      <a:pt x="579" y="260"/>
                    </a:moveTo>
                    <a:cubicBezTo>
                      <a:pt x="579" y="260"/>
                      <a:pt x="579" y="260"/>
                      <a:pt x="579" y="260"/>
                    </a:cubicBezTo>
                    <a:cubicBezTo>
                      <a:pt x="579" y="260"/>
                      <a:pt x="579" y="260"/>
                      <a:pt x="579" y="260"/>
                    </a:cubicBezTo>
                    <a:cubicBezTo>
                      <a:pt x="578" y="260"/>
                      <a:pt x="578" y="260"/>
                      <a:pt x="578" y="260"/>
                    </a:cubicBezTo>
                    <a:cubicBezTo>
                      <a:pt x="578" y="260"/>
                      <a:pt x="578" y="260"/>
                      <a:pt x="578" y="260"/>
                    </a:cubicBezTo>
                    <a:cubicBezTo>
                      <a:pt x="579" y="260"/>
                      <a:pt x="579" y="260"/>
                      <a:pt x="579" y="260"/>
                    </a:cubicBezTo>
                    <a:close/>
                    <a:moveTo>
                      <a:pt x="579" y="262"/>
                    </a:moveTo>
                    <a:cubicBezTo>
                      <a:pt x="580" y="262"/>
                      <a:pt x="580" y="262"/>
                      <a:pt x="580" y="262"/>
                    </a:cubicBezTo>
                    <a:cubicBezTo>
                      <a:pt x="580" y="262"/>
                      <a:pt x="580" y="262"/>
                      <a:pt x="580" y="262"/>
                    </a:cubicBezTo>
                    <a:cubicBezTo>
                      <a:pt x="580" y="261"/>
                      <a:pt x="580" y="261"/>
                      <a:pt x="580" y="261"/>
                    </a:cubicBezTo>
                    <a:cubicBezTo>
                      <a:pt x="580" y="261"/>
                      <a:pt x="580" y="261"/>
                      <a:pt x="580" y="261"/>
                    </a:cubicBezTo>
                    <a:cubicBezTo>
                      <a:pt x="579" y="261"/>
                      <a:pt x="579" y="261"/>
                      <a:pt x="579" y="261"/>
                    </a:cubicBezTo>
                    <a:cubicBezTo>
                      <a:pt x="579" y="262"/>
                      <a:pt x="579" y="262"/>
                      <a:pt x="579" y="262"/>
                    </a:cubicBezTo>
                    <a:close/>
                    <a:moveTo>
                      <a:pt x="578" y="268"/>
                    </a:moveTo>
                    <a:cubicBezTo>
                      <a:pt x="578" y="267"/>
                      <a:pt x="578" y="267"/>
                      <a:pt x="578" y="267"/>
                    </a:cubicBezTo>
                    <a:cubicBezTo>
                      <a:pt x="578" y="267"/>
                      <a:pt x="578" y="267"/>
                      <a:pt x="578" y="267"/>
                    </a:cubicBezTo>
                    <a:cubicBezTo>
                      <a:pt x="578" y="267"/>
                      <a:pt x="578" y="267"/>
                      <a:pt x="578" y="267"/>
                    </a:cubicBezTo>
                    <a:cubicBezTo>
                      <a:pt x="578" y="268"/>
                      <a:pt x="578" y="268"/>
                      <a:pt x="578" y="268"/>
                    </a:cubicBezTo>
                    <a:close/>
                    <a:moveTo>
                      <a:pt x="578" y="271"/>
                    </a:moveTo>
                    <a:cubicBezTo>
                      <a:pt x="578" y="270"/>
                      <a:pt x="578" y="270"/>
                      <a:pt x="578" y="270"/>
                    </a:cubicBezTo>
                    <a:cubicBezTo>
                      <a:pt x="578" y="270"/>
                      <a:pt x="578" y="270"/>
                      <a:pt x="578" y="270"/>
                    </a:cubicBezTo>
                    <a:cubicBezTo>
                      <a:pt x="577" y="270"/>
                      <a:pt x="577" y="270"/>
                      <a:pt x="577" y="270"/>
                    </a:cubicBezTo>
                    <a:cubicBezTo>
                      <a:pt x="578" y="271"/>
                      <a:pt x="578" y="271"/>
                      <a:pt x="578" y="271"/>
                    </a:cubicBezTo>
                    <a:close/>
                    <a:moveTo>
                      <a:pt x="577" y="271"/>
                    </a:moveTo>
                    <a:cubicBezTo>
                      <a:pt x="578" y="272"/>
                      <a:pt x="578" y="272"/>
                      <a:pt x="578" y="272"/>
                    </a:cubicBezTo>
                    <a:cubicBezTo>
                      <a:pt x="578" y="271"/>
                      <a:pt x="578" y="271"/>
                      <a:pt x="578" y="271"/>
                    </a:cubicBezTo>
                    <a:cubicBezTo>
                      <a:pt x="577" y="271"/>
                      <a:pt x="577" y="271"/>
                      <a:pt x="577" y="271"/>
                    </a:cubicBezTo>
                    <a:close/>
                    <a:moveTo>
                      <a:pt x="577" y="273"/>
                    </a:moveTo>
                    <a:cubicBezTo>
                      <a:pt x="577" y="273"/>
                      <a:pt x="577" y="273"/>
                      <a:pt x="577" y="273"/>
                    </a:cubicBezTo>
                    <a:cubicBezTo>
                      <a:pt x="577" y="273"/>
                      <a:pt x="577" y="273"/>
                      <a:pt x="577" y="273"/>
                    </a:cubicBezTo>
                    <a:cubicBezTo>
                      <a:pt x="577" y="273"/>
                      <a:pt x="577" y="273"/>
                      <a:pt x="577" y="273"/>
                    </a:cubicBezTo>
                    <a:cubicBezTo>
                      <a:pt x="577" y="273"/>
                      <a:pt x="577" y="273"/>
                      <a:pt x="577" y="273"/>
                    </a:cubicBezTo>
                    <a:cubicBezTo>
                      <a:pt x="577" y="273"/>
                      <a:pt x="577" y="273"/>
                      <a:pt x="577" y="273"/>
                    </a:cubicBezTo>
                    <a:close/>
                    <a:moveTo>
                      <a:pt x="576" y="277"/>
                    </a:moveTo>
                    <a:cubicBezTo>
                      <a:pt x="576" y="276"/>
                      <a:pt x="576" y="276"/>
                      <a:pt x="576" y="276"/>
                    </a:cubicBezTo>
                    <a:cubicBezTo>
                      <a:pt x="576" y="275"/>
                      <a:pt x="576" y="275"/>
                      <a:pt x="576" y="275"/>
                    </a:cubicBezTo>
                    <a:cubicBezTo>
                      <a:pt x="576" y="275"/>
                      <a:pt x="576" y="275"/>
                      <a:pt x="576" y="275"/>
                    </a:cubicBezTo>
                    <a:cubicBezTo>
                      <a:pt x="576" y="275"/>
                      <a:pt x="576" y="275"/>
                      <a:pt x="576" y="275"/>
                    </a:cubicBezTo>
                    <a:cubicBezTo>
                      <a:pt x="576" y="276"/>
                      <a:pt x="576" y="276"/>
                      <a:pt x="576" y="276"/>
                    </a:cubicBezTo>
                    <a:cubicBezTo>
                      <a:pt x="576" y="277"/>
                      <a:pt x="576" y="277"/>
                      <a:pt x="576" y="277"/>
                    </a:cubicBezTo>
                    <a:close/>
                    <a:moveTo>
                      <a:pt x="568" y="286"/>
                    </a:moveTo>
                    <a:cubicBezTo>
                      <a:pt x="568" y="286"/>
                      <a:pt x="568" y="286"/>
                      <a:pt x="568" y="286"/>
                    </a:cubicBezTo>
                    <a:cubicBezTo>
                      <a:pt x="569" y="286"/>
                      <a:pt x="569" y="286"/>
                      <a:pt x="569" y="286"/>
                    </a:cubicBezTo>
                    <a:cubicBezTo>
                      <a:pt x="570" y="285"/>
                      <a:pt x="570" y="285"/>
                      <a:pt x="570" y="285"/>
                    </a:cubicBezTo>
                    <a:cubicBezTo>
                      <a:pt x="570" y="284"/>
                      <a:pt x="570" y="284"/>
                      <a:pt x="570" y="284"/>
                    </a:cubicBezTo>
                    <a:cubicBezTo>
                      <a:pt x="570" y="283"/>
                      <a:pt x="570" y="283"/>
                      <a:pt x="570" y="283"/>
                    </a:cubicBezTo>
                    <a:cubicBezTo>
                      <a:pt x="571" y="282"/>
                      <a:pt x="571" y="282"/>
                      <a:pt x="571" y="282"/>
                    </a:cubicBezTo>
                    <a:cubicBezTo>
                      <a:pt x="572" y="281"/>
                      <a:pt x="572" y="281"/>
                      <a:pt x="572" y="281"/>
                    </a:cubicBezTo>
                    <a:cubicBezTo>
                      <a:pt x="571" y="281"/>
                      <a:pt x="571" y="281"/>
                      <a:pt x="571" y="281"/>
                    </a:cubicBezTo>
                    <a:cubicBezTo>
                      <a:pt x="570" y="282"/>
                      <a:pt x="570" y="282"/>
                      <a:pt x="570" y="282"/>
                    </a:cubicBezTo>
                    <a:cubicBezTo>
                      <a:pt x="570" y="282"/>
                      <a:pt x="570" y="282"/>
                      <a:pt x="570" y="282"/>
                    </a:cubicBezTo>
                    <a:cubicBezTo>
                      <a:pt x="569" y="283"/>
                      <a:pt x="569" y="283"/>
                      <a:pt x="569" y="283"/>
                    </a:cubicBezTo>
                    <a:cubicBezTo>
                      <a:pt x="569" y="283"/>
                      <a:pt x="569" y="283"/>
                      <a:pt x="569" y="283"/>
                    </a:cubicBezTo>
                    <a:cubicBezTo>
                      <a:pt x="569" y="284"/>
                      <a:pt x="569" y="284"/>
                      <a:pt x="569" y="284"/>
                    </a:cubicBezTo>
                    <a:cubicBezTo>
                      <a:pt x="569" y="284"/>
                      <a:pt x="569" y="284"/>
                      <a:pt x="569" y="284"/>
                    </a:cubicBezTo>
                    <a:cubicBezTo>
                      <a:pt x="568" y="285"/>
                      <a:pt x="568" y="285"/>
                      <a:pt x="568" y="285"/>
                    </a:cubicBezTo>
                    <a:cubicBezTo>
                      <a:pt x="568" y="286"/>
                      <a:pt x="568" y="286"/>
                      <a:pt x="568" y="286"/>
                    </a:cubicBezTo>
                    <a:close/>
                    <a:moveTo>
                      <a:pt x="559" y="296"/>
                    </a:moveTo>
                    <a:cubicBezTo>
                      <a:pt x="559" y="296"/>
                      <a:pt x="559" y="296"/>
                      <a:pt x="559" y="296"/>
                    </a:cubicBezTo>
                    <a:cubicBezTo>
                      <a:pt x="559" y="295"/>
                      <a:pt x="559" y="295"/>
                      <a:pt x="559" y="295"/>
                    </a:cubicBezTo>
                    <a:cubicBezTo>
                      <a:pt x="560" y="294"/>
                      <a:pt x="560" y="294"/>
                      <a:pt x="560" y="294"/>
                    </a:cubicBezTo>
                    <a:cubicBezTo>
                      <a:pt x="560" y="293"/>
                      <a:pt x="560" y="293"/>
                      <a:pt x="560" y="293"/>
                    </a:cubicBezTo>
                    <a:cubicBezTo>
                      <a:pt x="560" y="293"/>
                      <a:pt x="560" y="293"/>
                      <a:pt x="560" y="293"/>
                    </a:cubicBezTo>
                    <a:cubicBezTo>
                      <a:pt x="560" y="292"/>
                      <a:pt x="560" y="292"/>
                      <a:pt x="560" y="292"/>
                    </a:cubicBezTo>
                    <a:cubicBezTo>
                      <a:pt x="561" y="292"/>
                      <a:pt x="561" y="292"/>
                      <a:pt x="561" y="292"/>
                    </a:cubicBezTo>
                    <a:cubicBezTo>
                      <a:pt x="561" y="292"/>
                      <a:pt x="561" y="292"/>
                      <a:pt x="561" y="292"/>
                    </a:cubicBezTo>
                    <a:cubicBezTo>
                      <a:pt x="562" y="292"/>
                      <a:pt x="562" y="292"/>
                      <a:pt x="562" y="292"/>
                    </a:cubicBezTo>
                    <a:cubicBezTo>
                      <a:pt x="563" y="290"/>
                      <a:pt x="563" y="290"/>
                      <a:pt x="563" y="290"/>
                    </a:cubicBezTo>
                    <a:cubicBezTo>
                      <a:pt x="564" y="289"/>
                      <a:pt x="564" y="289"/>
                      <a:pt x="564" y="289"/>
                    </a:cubicBezTo>
                    <a:cubicBezTo>
                      <a:pt x="565" y="289"/>
                      <a:pt x="565" y="289"/>
                      <a:pt x="565" y="289"/>
                    </a:cubicBezTo>
                    <a:cubicBezTo>
                      <a:pt x="565" y="289"/>
                      <a:pt x="565" y="289"/>
                      <a:pt x="565" y="289"/>
                    </a:cubicBezTo>
                    <a:cubicBezTo>
                      <a:pt x="565" y="288"/>
                      <a:pt x="565" y="288"/>
                      <a:pt x="565" y="288"/>
                    </a:cubicBezTo>
                    <a:cubicBezTo>
                      <a:pt x="565" y="287"/>
                      <a:pt x="565" y="287"/>
                      <a:pt x="565" y="287"/>
                    </a:cubicBezTo>
                    <a:cubicBezTo>
                      <a:pt x="564" y="287"/>
                      <a:pt x="564" y="287"/>
                      <a:pt x="564" y="287"/>
                    </a:cubicBezTo>
                    <a:cubicBezTo>
                      <a:pt x="563" y="288"/>
                      <a:pt x="563" y="288"/>
                      <a:pt x="563" y="288"/>
                    </a:cubicBezTo>
                    <a:cubicBezTo>
                      <a:pt x="563" y="289"/>
                      <a:pt x="563" y="289"/>
                      <a:pt x="563" y="289"/>
                    </a:cubicBezTo>
                    <a:cubicBezTo>
                      <a:pt x="563" y="289"/>
                      <a:pt x="563" y="289"/>
                      <a:pt x="563" y="289"/>
                    </a:cubicBezTo>
                    <a:cubicBezTo>
                      <a:pt x="562" y="289"/>
                      <a:pt x="562" y="289"/>
                      <a:pt x="562" y="289"/>
                    </a:cubicBezTo>
                    <a:cubicBezTo>
                      <a:pt x="561" y="289"/>
                      <a:pt x="561" y="289"/>
                      <a:pt x="561" y="289"/>
                    </a:cubicBezTo>
                    <a:cubicBezTo>
                      <a:pt x="561" y="289"/>
                      <a:pt x="561" y="289"/>
                      <a:pt x="561" y="289"/>
                    </a:cubicBezTo>
                    <a:cubicBezTo>
                      <a:pt x="561" y="289"/>
                      <a:pt x="561" y="289"/>
                      <a:pt x="561" y="289"/>
                    </a:cubicBezTo>
                    <a:cubicBezTo>
                      <a:pt x="561" y="289"/>
                      <a:pt x="561" y="289"/>
                      <a:pt x="561" y="289"/>
                    </a:cubicBezTo>
                    <a:cubicBezTo>
                      <a:pt x="561" y="290"/>
                      <a:pt x="561" y="290"/>
                      <a:pt x="561" y="290"/>
                    </a:cubicBezTo>
                    <a:cubicBezTo>
                      <a:pt x="561" y="290"/>
                      <a:pt x="561" y="290"/>
                      <a:pt x="561" y="290"/>
                    </a:cubicBezTo>
                    <a:cubicBezTo>
                      <a:pt x="560" y="291"/>
                      <a:pt x="560" y="291"/>
                      <a:pt x="560" y="291"/>
                    </a:cubicBezTo>
                    <a:cubicBezTo>
                      <a:pt x="560" y="291"/>
                      <a:pt x="560" y="291"/>
                      <a:pt x="560" y="291"/>
                    </a:cubicBezTo>
                    <a:cubicBezTo>
                      <a:pt x="560" y="292"/>
                      <a:pt x="560" y="292"/>
                      <a:pt x="560" y="292"/>
                    </a:cubicBezTo>
                    <a:cubicBezTo>
                      <a:pt x="559" y="293"/>
                      <a:pt x="559" y="293"/>
                      <a:pt x="559" y="293"/>
                    </a:cubicBezTo>
                    <a:cubicBezTo>
                      <a:pt x="559" y="293"/>
                      <a:pt x="559" y="293"/>
                      <a:pt x="559" y="293"/>
                    </a:cubicBezTo>
                    <a:cubicBezTo>
                      <a:pt x="559" y="293"/>
                      <a:pt x="559" y="293"/>
                      <a:pt x="559" y="293"/>
                    </a:cubicBezTo>
                    <a:cubicBezTo>
                      <a:pt x="559" y="294"/>
                      <a:pt x="559" y="294"/>
                      <a:pt x="559" y="294"/>
                    </a:cubicBezTo>
                    <a:cubicBezTo>
                      <a:pt x="559" y="294"/>
                      <a:pt x="559" y="294"/>
                      <a:pt x="559" y="294"/>
                    </a:cubicBezTo>
                    <a:cubicBezTo>
                      <a:pt x="558" y="295"/>
                      <a:pt x="558" y="295"/>
                      <a:pt x="558" y="295"/>
                    </a:cubicBezTo>
                    <a:cubicBezTo>
                      <a:pt x="559" y="296"/>
                      <a:pt x="559" y="296"/>
                      <a:pt x="559" y="296"/>
                    </a:cubicBezTo>
                    <a:close/>
                    <a:moveTo>
                      <a:pt x="555" y="302"/>
                    </a:moveTo>
                    <a:cubicBezTo>
                      <a:pt x="555" y="301"/>
                      <a:pt x="555" y="300"/>
                      <a:pt x="555" y="300"/>
                    </a:cubicBezTo>
                    <a:cubicBezTo>
                      <a:pt x="555" y="298"/>
                      <a:pt x="555" y="298"/>
                      <a:pt x="555" y="298"/>
                    </a:cubicBezTo>
                    <a:cubicBezTo>
                      <a:pt x="556" y="298"/>
                      <a:pt x="556" y="298"/>
                      <a:pt x="556" y="298"/>
                    </a:cubicBezTo>
                    <a:cubicBezTo>
                      <a:pt x="557" y="297"/>
                      <a:pt x="557" y="297"/>
                      <a:pt x="557" y="297"/>
                    </a:cubicBezTo>
                    <a:cubicBezTo>
                      <a:pt x="557" y="296"/>
                      <a:pt x="557" y="296"/>
                      <a:pt x="557" y="296"/>
                    </a:cubicBezTo>
                    <a:cubicBezTo>
                      <a:pt x="557" y="296"/>
                      <a:pt x="557" y="296"/>
                      <a:pt x="557" y="296"/>
                    </a:cubicBezTo>
                    <a:cubicBezTo>
                      <a:pt x="556" y="296"/>
                      <a:pt x="556" y="296"/>
                      <a:pt x="556" y="296"/>
                    </a:cubicBezTo>
                    <a:cubicBezTo>
                      <a:pt x="555" y="296"/>
                      <a:pt x="555" y="296"/>
                      <a:pt x="555" y="296"/>
                    </a:cubicBezTo>
                    <a:cubicBezTo>
                      <a:pt x="555" y="296"/>
                      <a:pt x="555" y="296"/>
                      <a:pt x="555" y="296"/>
                    </a:cubicBezTo>
                    <a:cubicBezTo>
                      <a:pt x="555" y="296"/>
                      <a:pt x="555" y="296"/>
                      <a:pt x="555" y="296"/>
                    </a:cubicBezTo>
                    <a:cubicBezTo>
                      <a:pt x="555" y="297"/>
                      <a:pt x="555" y="297"/>
                      <a:pt x="555" y="297"/>
                    </a:cubicBezTo>
                    <a:cubicBezTo>
                      <a:pt x="554" y="298"/>
                      <a:pt x="554" y="298"/>
                      <a:pt x="554" y="298"/>
                    </a:cubicBezTo>
                    <a:cubicBezTo>
                      <a:pt x="554" y="299"/>
                      <a:pt x="554" y="299"/>
                      <a:pt x="554" y="299"/>
                    </a:cubicBezTo>
                    <a:cubicBezTo>
                      <a:pt x="554" y="300"/>
                      <a:pt x="554" y="300"/>
                      <a:pt x="554" y="300"/>
                    </a:cubicBezTo>
                    <a:cubicBezTo>
                      <a:pt x="554" y="301"/>
                      <a:pt x="554" y="301"/>
                      <a:pt x="554" y="301"/>
                    </a:cubicBezTo>
                    <a:cubicBezTo>
                      <a:pt x="555" y="302"/>
                      <a:pt x="555" y="302"/>
                      <a:pt x="555" y="302"/>
                    </a:cubicBezTo>
                    <a:close/>
                    <a:moveTo>
                      <a:pt x="10" y="232"/>
                    </a:moveTo>
                    <a:cubicBezTo>
                      <a:pt x="10" y="232"/>
                      <a:pt x="9" y="233"/>
                      <a:pt x="9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1" y="233"/>
                      <a:pt x="11" y="233"/>
                      <a:pt x="11" y="233"/>
                    </a:cubicBezTo>
                    <a:lnTo>
                      <a:pt x="10" y="2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5">
                <a:extLst>
                  <a:ext uri="{FF2B5EF4-FFF2-40B4-BE49-F238E27FC236}">
                    <a16:creationId xmlns:a16="http://schemas.microsoft.com/office/drawing/2014/main" id="{E03685B2-D34B-EF32-788E-05172FE299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5" y="2166"/>
                <a:ext cx="55" cy="40"/>
              </a:xfrm>
              <a:custGeom>
                <a:avLst/>
                <a:gdLst>
                  <a:gd name="T0" fmla="*/ 0 w 55"/>
                  <a:gd name="T1" fmla="*/ 5 h 40"/>
                  <a:gd name="T2" fmla="*/ 0 w 55"/>
                  <a:gd name="T3" fmla="*/ 5 h 40"/>
                  <a:gd name="T4" fmla="*/ 0 w 55"/>
                  <a:gd name="T5" fmla="*/ 5 h 40"/>
                  <a:gd name="T6" fmla="*/ 0 w 55"/>
                  <a:gd name="T7" fmla="*/ 5 h 40"/>
                  <a:gd name="T8" fmla="*/ 0 w 55"/>
                  <a:gd name="T9" fmla="*/ 5 h 40"/>
                  <a:gd name="T10" fmla="*/ 0 w 55"/>
                  <a:gd name="T11" fmla="*/ 5 h 40"/>
                  <a:gd name="T12" fmla="*/ 10 w 55"/>
                  <a:gd name="T13" fmla="*/ 5 h 40"/>
                  <a:gd name="T14" fmla="*/ 10 w 55"/>
                  <a:gd name="T15" fmla="*/ 2 h 40"/>
                  <a:gd name="T16" fmla="*/ 10 w 55"/>
                  <a:gd name="T17" fmla="*/ 0 h 40"/>
                  <a:gd name="T18" fmla="*/ 7 w 55"/>
                  <a:gd name="T19" fmla="*/ 0 h 40"/>
                  <a:gd name="T20" fmla="*/ 5 w 55"/>
                  <a:gd name="T21" fmla="*/ 2 h 40"/>
                  <a:gd name="T22" fmla="*/ 7 w 55"/>
                  <a:gd name="T23" fmla="*/ 5 h 40"/>
                  <a:gd name="T24" fmla="*/ 10 w 55"/>
                  <a:gd name="T25" fmla="*/ 5 h 40"/>
                  <a:gd name="T26" fmla="*/ 10 w 55"/>
                  <a:gd name="T27" fmla="*/ 5 h 40"/>
                  <a:gd name="T28" fmla="*/ 26 w 55"/>
                  <a:gd name="T29" fmla="*/ 12 h 40"/>
                  <a:gd name="T30" fmla="*/ 24 w 55"/>
                  <a:gd name="T31" fmla="*/ 9 h 40"/>
                  <a:gd name="T32" fmla="*/ 24 w 55"/>
                  <a:gd name="T33" fmla="*/ 7 h 40"/>
                  <a:gd name="T34" fmla="*/ 21 w 55"/>
                  <a:gd name="T35" fmla="*/ 7 h 40"/>
                  <a:gd name="T36" fmla="*/ 21 w 55"/>
                  <a:gd name="T37" fmla="*/ 9 h 40"/>
                  <a:gd name="T38" fmla="*/ 24 w 55"/>
                  <a:gd name="T39" fmla="*/ 12 h 40"/>
                  <a:gd name="T40" fmla="*/ 26 w 55"/>
                  <a:gd name="T41" fmla="*/ 12 h 40"/>
                  <a:gd name="T42" fmla="*/ 26 w 55"/>
                  <a:gd name="T43" fmla="*/ 12 h 40"/>
                  <a:gd name="T44" fmla="*/ 26 w 55"/>
                  <a:gd name="T45" fmla="*/ 12 h 40"/>
                  <a:gd name="T46" fmla="*/ 36 w 55"/>
                  <a:gd name="T47" fmla="*/ 14 h 40"/>
                  <a:gd name="T48" fmla="*/ 33 w 55"/>
                  <a:gd name="T49" fmla="*/ 14 h 40"/>
                  <a:gd name="T50" fmla="*/ 31 w 55"/>
                  <a:gd name="T51" fmla="*/ 14 h 40"/>
                  <a:gd name="T52" fmla="*/ 31 w 55"/>
                  <a:gd name="T53" fmla="*/ 14 h 40"/>
                  <a:gd name="T54" fmla="*/ 33 w 55"/>
                  <a:gd name="T55" fmla="*/ 14 h 40"/>
                  <a:gd name="T56" fmla="*/ 36 w 55"/>
                  <a:gd name="T57" fmla="*/ 14 h 40"/>
                  <a:gd name="T58" fmla="*/ 36 w 55"/>
                  <a:gd name="T59" fmla="*/ 14 h 40"/>
                  <a:gd name="T60" fmla="*/ 36 w 55"/>
                  <a:gd name="T61" fmla="*/ 14 h 40"/>
                  <a:gd name="T62" fmla="*/ 38 w 55"/>
                  <a:gd name="T63" fmla="*/ 19 h 40"/>
                  <a:gd name="T64" fmla="*/ 38 w 55"/>
                  <a:gd name="T65" fmla="*/ 19 h 40"/>
                  <a:gd name="T66" fmla="*/ 36 w 55"/>
                  <a:gd name="T67" fmla="*/ 17 h 40"/>
                  <a:gd name="T68" fmla="*/ 36 w 55"/>
                  <a:gd name="T69" fmla="*/ 17 h 40"/>
                  <a:gd name="T70" fmla="*/ 36 w 55"/>
                  <a:gd name="T71" fmla="*/ 17 h 40"/>
                  <a:gd name="T72" fmla="*/ 38 w 55"/>
                  <a:gd name="T73" fmla="*/ 17 h 40"/>
                  <a:gd name="T74" fmla="*/ 40 w 55"/>
                  <a:gd name="T75" fmla="*/ 17 h 40"/>
                  <a:gd name="T76" fmla="*/ 43 w 55"/>
                  <a:gd name="T77" fmla="*/ 19 h 40"/>
                  <a:gd name="T78" fmla="*/ 40 w 55"/>
                  <a:gd name="T79" fmla="*/ 19 h 40"/>
                  <a:gd name="T80" fmla="*/ 38 w 55"/>
                  <a:gd name="T81" fmla="*/ 19 h 40"/>
                  <a:gd name="T82" fmla="*/ 38 w 55"/>
                  <a:gd name="T83" fmla="*/ 19 h 40"/>
                  <a:gd name="T84" fmla="*/ 40 w 55"/>
                  <a:gd name="T85" fmla="*/ 33 h 40"/>
                  <a:gd name="T86" fmla="*/ 43 w 55"/>
                  <a:gd name="T87" fmla="*/ 35 h 40"/>
                  <a:gd name="T88" fmla="*/ 43 w 55"/>
                  <a:gd name="T89" fmla="*/ 40 h 40"/>
                  <a:gd name="T90" fmla="*/ 45 w 55"/>
                  <a:gd name="T91" fmla="*/ 40 h 40"/>
                  <a:gd name="T92" fmla="*/ 47 w 55"/>
                  <a:gd name="T93" fmla="*/ 38 h 40"/>
                  <a:gd name="T94" fmla="*/ 52 w 55"/>
                  <a:gd name="T95" fmla="*/ 35 h 40"/>
                  <a:gd name="T96" fmla="*/ 55 w 55"/>
                  <a:gd name="T97" fmla="*/ 33 h 40"/>
                  <a:gd name="T98" fmla="*/ 52 w 55"/>
                  <a:gd name="T99" fmla="*/ 33 h 40"/>
                  <a:gd name="T100" fmla="*/ 50 w 55"/>
                  <a:gd name="T101" fmla="*/ 33 h 40"/>
                  <a:gd name="T102" fmla="*/ 52 w 55"/>
                  <a:gd name="T103" fmla="*/ 31 h 40"/>
                  <a:gd name="T104" fmla="*/ 50 w 55"/>
                  <a:gd name="T105" fmla="*/ 28 h 40"/>
                  <a:gd name="T106" fmla="*/ 47 w 55"/>
                  <a:gd name="T107" fmla="*/ 28 h 40"/>
                  <a:gd name="T108" fmla="*/ 45 w 55"/>
                  <a:gd name="T109" fmla="*/ 26 h 40"/>
                  <a:gd name="T110" fmla="*/ 43 w 55"/>
                  <a:gd name="T111" fmla="*/ 26 h 40"/>
                  <a:gd name="T112" fmla="*/ 43 w 55"/>
                  <a:gd name="T113" fmla="*/ 26 h 40"/>
                  <a:gd name="T114" fmla="*/ 43 w 55"/>
                  <a:gd name="T115" fmla="*/ 26 h 40"/>
                  <a:gd name="T116" fmla="*/ 43 w 55"/>
                  <a:gd name="T117" fmla="*/ 31 h 40"/>
                  <a:gd name="T118" fmla="*/ 40 w 55"/>
                  <a:gd name="T119" fmla="*/ 31 h 40"/>
                  <a:gd name="T120" fmla="*/ 40 w 55"/>
                  <a:gd name="T121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" h="40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10" y="5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  <a:moveTo>
                      <a:pt x="26" y="12"/>
                    </a:moveTo>
                    <a:lnTo>
                      <a:pt x="24" y="9"/>
                    </a:lnTo>
                    <a:lnTo>
                      <a:pt x="24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4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close/>
                    <a:moveTo>
                      <a:pt x="36" y="14"/>
                    </a:moveTo>
                    <a:lnTo>
                      <a:pt x="33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close/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8" y="17"/>
                    </a:lnTo>
                    <a:lnTo>
                      <a:pt x="40" y="17"/>
                    </a:lnTo>
                    <a:lnTo>
                      <a:pt x="43" y="19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  <a:moveTo>
                      <a:pt x="40" y="33"/>
                    </a:moveTo>
                    <a:lnTo>
                      <a:pt x="43" y="35"/>
                    </a:lnTo>
                    <a:lnTo>
                      <a:pt x="43" y="40"/>
                    </a:lnTo>
                    <a:lnTo>
                      <a:pt x="45" y="40"/>
                    </a:lnTo>
                    <a:lnTo>
                      <a:pt x="47" y="38"/>
                    </a:lnTo>
                    <a:lnTo>
                      <a:pt x="52" y="35"/>
                    </a:lnTo>
                    <a:lnTo>
                      <a:pt x="55" y="33"/>
                    </a:lnTo>
                    <a:lnTo>
                      <a:pt x="52" y="33"/>
                    </a:lnTo>
                    <a:lnTo>
                      <a:pt x="50" y="33"/>
                    </a:lnTo>
                    <a:lnTo>
                      <a:pt x="52" y="31"/>
                    </a:lnTo>
                    <a:lnTo>
                      <a:pt x="50" y="28"/>
                    </a:lnTo>
                    <a:lnTo>
                      <a:pt x="47" y="28"/>
                    </a:lnTo>
                    <a:lnTo>
                      <a:pt x="45" y="26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3" y="31"/>
                    </a:lnTo>
                    <a:lnTo>
                      <a:pt x="40" y="31"/>
                    </a:lnTo>
                    <a:lnTo>
                      <a:pt x="4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">
                <a:extLst>
                  <a:ext uri="{FF2B5EF4-FFF2-40B4-BE49-F238E27FC236}">
                    <a16:creationId xmlns:a16="http://schemas.microsoft.com/office/drawing/2014/main" id="{09791547-549C-5203-A020-9F20DE0E0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732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3 w 5"/>
                  <a:gd name="T3" fmla="*/ 3 h 5"/>
                  <a:gd name="T4" fmla="*/ 3 w 5"/>
                  <a:gd name="T5" fmla="*/ 0 h 5"/>
                  <a:gd name="T6" fmla="*/ 3 w 5"/>
                  <a:gd name="T7" fmla="*/ 0 h 5"/>
                  <a:gd name="T8" fmla="*/ 5 w 5"/>
                  <a:gd name="T9" fmla="*/ 3 h 5"/>
                  <a:gd name="T10" fmla="*/ 3 w 5"/>
                  <a:gd name="T11" fmla="*/ 5 h 5"/>
                  <a:gd name="T12" fmla="*/ 0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7">
                <a:extLst>
                  <a:ext uri="{FF2B5EF4-FFF2-40B4-BE49-F238E27FC236}">
                    <a16:creationId xmlns:a16="http://schemas.microsoft.com/office/drawing/2014/main" id="{7BFA5BCE-BFFE-40CD-68D6-87ACD3E3D4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9" y="2718"/>
                <a:ext cx="17" cy="12"/>
              </a:xfrm>
              <a:custGeom>
                <a:avLst/>
                <a:gdLst>
                  <a:gd name="T0" fmla="*/ 5 w 17"/>
                  <a:gd name="T1" fmla="*/ 7 h 12"/>
                  <a:gd name="T2" fmla="*/ 5 w 17"/>
                  <a:gd name="T3" fmla="*/ 5 h 12"/>
                  <a:gd name="T4" fmla="*/ 5 w 17"/>
                  <a:gd name="T5" fmla="*/ 5 h 12"/>
                  <a:gd name="T6" fmla="*/ 5 w 17"/>
                  <a:gd name="T7" fmla="*/ 3 h 12"/>
                  <a:gd name="T8" fmla="*/ 5 w 17"/>
                  <a:gd name="T9" fmla="*/ 0 h 12"/>
                  <a:gd name="T10" fmla="*/ 2 w 17"/>
                  <a:gd name="T11" fmla="*/ 0 h 12"/>
                  <a:gd name="T12" fmla="*/ 0 w 17"/>
                  <a:gd name="T13" fmla="*/ 3 h 12"/>
                  <a:gd name="T14" fmla="*/ 0 w 17"/>
                  <a:gd name="T15" fmla="*/ 5 h 12"/>
                  <a:gd name="T16" fmla="*/ 2 w 17"/>
                  <a:gd name="T17" fmla="*/ 7 h 12"/>
                  <a:gd name="T18" fmla="*/ 2 w 17"/>
                  <a:gd name="T19" fmla="*/ 7 h 12"/>
                  <a:gd name="T20" fmla="*/ 5 w 17"/>
                  <a:gd name="T21" fmla="*/ 7 h 12"/>
                  <a:gd name="T22" fmla="*/ 5 w 17"/>
                  <a:gd name="T23" fmla="*/ 7 h 12"/>
                  <a:gd name="T24" fmla="*/ 5 w 17"/>
                  <a:gd name="T25" fmla="*/ 12 h 12"/>
                  <a:gd name="T26" fmla="*/ 7 w 17"/>
                  <a:gd name="T27" fmla="*/ 12 h 12"/>
                  <a:gd name="T28" fmla="*/ 7 w 17"/>
                  <a:gd name="T29" fmla="*/ 12 h 12"/>
                  <a:gd name="T30" fmla="*/ 5 w 17"/>
                  <a:gd name="T31" fmla="*/ 12 h 12"/>
                  <a:gd name="T32" fmla="*/ 5 w 17"/>
                  <a:gd name="T33" fmla="*/ 12 h 12"/>
                  <a:gd name="T34" fmla="*/ 5 w 17"/>
                  <a:gd name="T35" fmla="*/ 12 h 12"/>
                  <a:gd name="T36" fmla="*/ 5 w 17"/>
                  <a:gd name="T37" fmla="*/ 12 h 12"/>
                  <a:gd name="T38" fmla="*/ 17 w 17"/>
                  <a:gd name="T39" fmla="*/ 12 h 12"/>
                  <a:gd name="T40" fmla="*/ 17 w 17"/>
                  <a:gd name="T41" fmla="*/ 12 h 12"/>
                  <a:gd name="T42" fmla="*/ 17 w 17"/>
                  <a:gd name="T43" fmla="*/ 10 h 12"/>
                  <a:gd name="T44" fmla="*/ 17 w 17"/>
                  <a:gd name="T45" fmla="*/ 10 h 12"/>
                  <a:gd name="T46" fmla="*/ 14 w 17"/>
                  <a:gd name="T47" fmla="*/ 10 h 12"/>
                  <a:gd name="T48" fmla="*/ 14 w 17"/>
                  <a:gd name="T49" fmla="*/ 12 h 12"/>
                  <a:gd name="T50" fmla="*/ 17 w 17"/>
                  <a:gd name="T5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" h="12">
                    <a:moveTo>
                      <a:pt x="5" y="7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  <a:moveTo>
                      <a:pt x="5" y="12"/>
                    </a:moveTo>
                    <a:lnTo>
                      <a:pt x="7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8">
                <a:extLst>
                  <a:ext uri="{FF2B5EF4-FFF2-40B4-BE49-F238E27FC236}">
                    <a16:creationId xmlns:a16="http://schemas.microsoft.com/office/drawing/2014/main" id="{62BEEB0E-0CC5-DFA8-2BF5-8D8BF725C7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7" y="2649"/>
                <a:ext cx="106" cy="55"/>
              </a:xfrm>
              <a:custGeom>
                <a:avLst/>
                <a:gdLst>
                  <a:gd name="T0" fmla="*/ 104 w 106"/>
                  <a:gd name="T1" fmla="*/ 3 h 55"/>
                  <a:gd name="T2" fmla="*/ 106 w 106"/>
                  <a:gd name="T3" fmla="*/ 3 h 55"/>
                  <a:gd name="T4" fmla="*/ 106 w 106"/>
                  <a:gd name="T5" fmla="*/ 3 h 55"/>
                  <a:gd name="T6" fmla="*/ 104 w 106"/>
                  <a:gd name="T7" fmla="*/ 0 h 55"/>
                  <a:gd name="T8" fmla="*/ 104 w 106"/>
                  <a:gd name="T9" fmla="*/ 3 h 55"/>
                  <a:gd name="T10" fmla="*/ 104 w 106"/>
                  <a:gd name="T11" fmla="*/ 3 h 55"/>
                  <a:gd name="T12" fmla="*/ 104 w 106"/>
                  <a:gd name="T13" fmla="*/ 3 h 55"/>
                  <a:gd name="T14" fmla="*/ 2 w 106"/>
                  <a:gd name="T15" fmla="*/ 53 h 55"/>
                  <a:gd name="T16" fmla="*/ 2 w 106"/>
                  <a:gd name="T17" fmla="*/ 53 h 55"/>
                  <a:gd name="T18" fmla="*/ 2 w 106"/>
                  <a:gd name="T19" fmla="*/ 55 h 55"/>
                  <a:gd name="T20" fmla="*/ 2 w 106"/>
                  <a:gd name="T21" fmla="*/ 53 h 55"/>
                  <a:gd name="T22" fmla="*/ 2 w 106"/>
                  <a:gd name="T23" fmla="*/ 53 h 55"/>
                  <a:gd name="T24" fmla="*/ 0 w 106"/>
                  <a:gd name="T25" fmla="*/ 50 h 55"/>
                  <a:gd name="T26" fmla="*/ 0 w 106"/>
                  <a:gd name="T27" fmla="*/ 48 h 55"/>
                  <a:gd name="T28" fmla="*/ 2 w 106"/>
                  <a:gd name="T29" fmla="*/ 50 h 55"/>
                  <a:gd name="T30" fmla="*/ 2 w 106"/>
                  <a:gd name="T31" fmla="*/ 50 h 55"/>
                  <a:gd name="T32" fmla="*/ 2 w 106"/>
                  <a:gd name="T33" fmla="*/ 50 h 55"/>
                  <a:gd name="T34" fmla="*/ 0 w 106"/>
                  <a:gd name="T35" fmla="*/ 50 h 55"/>
                  <a:gd name="T36" fmla="*/ 0 w 106"/>
                  <a:gd name="T37" fmla="*/ 5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55">
                    <a:moveTo>
                      <a:pt x="104" y="3"/>
                    </a:moveTo>
                    <a:lnTo>
                      <a:pt x="106" y="3"/>
                    </a:lnTo>
                    <a:lnTo>
                      <a:pt x="106" y="3"/>
                    </a:lnTo>
                    <a:lnTo>
                      <a:pt x="104" y="0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4" y="3"/>
                    </a:lnTo>
                    <a:close/>
                    <a:moveTo>
                      <a:pt x="2" y="53"/>
                    </a:moveTo>
                    <a:lnTo>
                      <a:pt x="2" y="53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2" y="53"/>
                    </a:lnTo>
                    <a:close/>
                    <a:moveTo>
                      <a:pt x="0" y="50"/>
                    </a:moveTo>
                    <a:lnTo>
                      <a:pt x="0" y="48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9">
                <a:extLst>
                  <a:ext uri="{FF2B5EF4-FFF2-40B4-BE49-F238E27FC236}">
                    <a16:creationId xmlns:a16="http://schemas.microsoft.com/office/drawing/2014/main" id="{9E43CA97-9C52-A50D-6D12-A0618AC361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7" y="2457"/>
                <a:ext cx="24" cy="76"/>
              </a:xfrm>
              <a:custGeom>
                <a:avLst/>
                <a:gdLst>
                  <a:gd name="T0" fmla="*/ 4 w 10"/>
                  <a:gd name="T1" fmla="*/ 5 h 32"/>
                  <a:gd name="T2" fmla="*/ 3 w 10"/>
                  <a:gd name="T3" fmla="*/ 4 h 32"/>
                  <a:gd name="T4" fmla="*/ 4 w 10"/>
                  <a:gd name="T5" fmla="*/ 2 h 32"/>
                  <a:gd name="T6" fmla="*/ 4 w 10"/>
                  <a:gd name="T7" fmla="*/ 1 h 32"/>
                  <a:gd name="T8" fmla="*/ 3 w 10"/>
                  <a:gd name="T9" fmla="*/ 1 h 32"/>
                  <a:gd name="T10" fmla="*/ 3 w 10"/>
                  <a:gd name="T11" fmla="*/ 3 h 32"/>
                  <a:gd name="T12" fmla="*/ 3 w 10"/>
                  <a:gd name="T13" fmla="*/ 6 h 32"/>
                  <a:gd name="T14" fmla="*/ 2 w 10"/>
                  <a:gd name="T15" fmla="*/ 11 h 32"/>
                  <a:gd name="T16" fmla="*/ 3 w 10"/>
                  <a:gd name="T17" fmla="*/ 9 h 32"/>
                  <a:gd name="T18" fmla="*/ 3 w 10"/>
                  <a:gd name="T19" fmla="*/ 7 h 32"/>
                  <a:gd name="T20" fmla="*/ 4 w 10"/>
                  <a:gd name="T21" fmla="*/ 7 h 32"/>
                  <a:gd name="T22" fmla="*/ 2 w 10"/>
                  <a:gd name="T23" fmla="*/ 8 h 32"/>
                  <a:gd name="T24" fmla="*/ 2 w 10"/>
                  <a:gd name="T25" fmla="*/ 10 h 32"/>
                  <a:gd name="T26" fmla="*/ 2 w 10"/>
                  <a:gd name="T27" fmla="*/ 11 h 32"/>
                  <a:gd name="T28" fmla="*/ 1 w 10"/>
                  <a:gd name="T29" fmla="*/ 10 h 32"/>
                  <a:gd name="T30" fmla="*/ 0 w 10"/>
                  <a:gd name="T31" fmla="*/ 10 h 32"/>
                  <a:gd name="T32" fmla="*/ 3 w 10"/>
                  <a:gd name="T33" fmla="*/ 15 h 32"/>
                  <a:gd name="T34" fmla="*/ 3 w 10"/>
                  <a:gd name="T35" fmla="*/ 13 h 32"/>
                  <a:gd name="T36" fmla="*/ 2 w 10"/>
                  <a:gd name="T37" fmla="*/ 14 h 32"/>
                  <a:gd name="T38" fmla="*/ 4 w 10"/>
                  <a:gd name="T39" fmla="*/ 20 h 32"/>
                  <a:gd name="T40" fmla="*/ 4 w 10"/>
                  <a:gd name="T41" fmla="*/ 21 h 32"/>
                  <a:gd name="T42" fmla="*/ 6 w 10"/>
                  <a:gd name="T43" fmla="*/ 24 h 32"/>
                  <a:gd name="T44" fmla="*/ 7 w 10"/>
                  <a:gd name="T45" fmla="*/ 25 h 32"/>
                  <a:gd name="T46" fmla="*/ 6 w 10"/>
                  <a:gd name="T47" fmla="*/ 24 h 32"/>
                  <a:gd name="T48" fmla="*/ 8 w 10"/>
                  <a:gd name="T49" fmla="*/ 25 h 32"/>
                  <a:gd name="T50" fmla="*/ 8 w 10"/>
                  <a:gd name="T51" fmla="*/ 25 h 32"/>
                  <a:gd name="T52" fmla="*/ 8 w 10"/>
                  <a:gd name="T53" fmla="*/ 24 h 32"/>
                  <a:gd name="T54" fmla="*/ 8 w 10"/>
                  <a:gd name="T55" fmla="*/ 27 h 32"/>
                  <a:gd name="T56" fmla="*/ 8 w 10"/>
                  <a:gd name="T57" fmla="*/ 26 h 32"/>
                  <a:gd name="T58" fmla="*/ 7 w 10"/>
                  <a:gd name="T59" fmla="*/ 27 h 32"/>
                  <a:gd name="T60" fmla="*/ 9 w 10"/>
                  <a:gd name="T61" fmla="*/ 28 h 32"/>
                  <a:gd name="T62" fmla="*/ 8 w 10"/>
                  <a:gd name="T63" fmla="*/ 29 h 32"/>
                  <a:gd name="T64" fmla="*/ 9 w 10"/>
                  <a:gd name="T65" fmla="*/ 29 h 32"/>
                  <a:gd name="T66" fmla="*/ 9 w 10"/>
                  <a:gd name="T67" fmla="*/ 30 h 32"/>
                  <a:gd name="T68" fmla="*/ 10 w 10"/>
                  <a:gd name="T69" fmla="*/ 32 h 32"/>
                  <a:gd name="T70" fmla="*/ 10 w 10"/>
                  <a:gd name="T71" fmla="*/ 30 h 32"/>
                  <a:gd name="T72" fmla="*/ 9 w 10"/>
                  <a:gd name="T7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32">
                    <a:moveTo>
                      <a:pt x="3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2" y="11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lose/>
                    <a:moveTo>
                      <a:pt x="0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  <a:moveTo>
                      <a:pt x="2" y="15"/>
                    </a:move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lose/>
                    <a:moveTo>
                      <a:pt x="4" y="20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lose/>
                    <a:moveTo>
                      <a:pt x="8" y="24"/>
                    </a:moveTo>
                    <a:cubicBezTo>
                      <a:pt x="8" y="25"/>
                      <a:pt x="8" y="25"/>
                      <a:pt x="8" y="25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lose/>
                    <a:moveTo>
                      <a:pt x="7" y="27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lose/>
                    <a:moveTo>
                      <a:pt x="9" y="29"/>
                    </a:move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lose/>
                    <a:moveTo>
                      <a:pt x="9" y="29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1"/>
                      <a:pt x="9" y="31"/>
                    </a:cubicBezTo>
                    <a:cubicBezTo>
                      <a:pt x="9" y="31"/>
                      <a:pt x="10" y="32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lnTo>
                      <a:pt x="9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0">
                <a:extLst>
                  <a:ext uri="{FF2B5EF4-FFF2-40B4-BE49-F238E27FC236}">
                    <a16:creationId xmlns:a16="http://schemas.microsoft.com/office/drawing/2014/main" id="{7C288398-AC96-026B-7BF7-50949D827B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9" y="2436"/>
                <a:ext cx="14" cy="24"/>
              </a:xfrm>
              <a:custGeom>
                <a:avLst/>
                <a:gdLst>
                  <a:gd name="T0" fmla="*/ 14 w 14"/>
                  <a:gd name="T1" fmla="*/ 0 h 24"/>
                  <a:gd name="T2" fmla="*/ 12 w 14"/>
                  <a:gd name="T3" fmla="*/ 3 h 24"/>
                  <a:gd name="T4" fmla="*/ 14 w 14"/>
                  <a:gd name="T5" fmla="*/ 5 h 24"/>
                  <a:gd name="T6" fmla="*/ 14 w 14"/>
                  <a:gd name="T7" fmla="*/ 3 h 24"/>
                  <a:gd name="T8" fmla="*/ 14 w 14"/>
                  <a:gd name="T9" fmla="*/ 0 h 24"/>
                  <a:gd name="T10" fmla="*/ 14 w 14"/>
                  <a:gd name="T11" fmla="*/ 0 h 24"/>
                  <a:gd name="T12" fmla="*/ 14 w 14"/>
                  <a:gd name="T13" fmla="*/ 0 h 24"/>
                  <a:gd name="T14" fmla="*/ 7 w 14"/>
                  <a:gd name="T15" fmla="*/ 14 h 24"/>
                  <a:gd name="T16" fmla="*/ 9 w 14"/>
                  <a:gd name="T17" fmla="*/ 14 h 24"/>
                  <a:gd name="T18" fmla="*/ 9 w 14"/>
                  <a:gd name="T19" fmla="*/ 14 h 24"/>
                  <a:gd name="T20" fmla="*/ 9 w 14"/>
                  <a:gd name="T21" fmla="*/ 14 h 24"/>
                  <a:gd name="T22" fmla="*/ 7 w 14"/>
                  <a:gd name="T23" fmla="*/ 14 h 24"/>
                  <a:gd name="T24" fmla="*/ 7 w 14"/>
                  <a:gd name="T25" fmla="*/ 14 h 24"/>
                  <a:gd name="T26" fmla="*/ 2 w 14"/>
                  <a:gd name="T27" fmla="*/ 21 h 24"/>
                  <a:gd name="T28" fmla="*/ 2 w 14"/>
                  <a:gd name="T29" fmla="*/ 21 h 24"/>
                  <a:gd name="T30" fmla="*/ 5 w 14"/>
                  <a:gd name="T31" fmla="*/ 21 h 24"/>
                  <a:gd name="T32" fmla="*/ 5 w 14"/>
                  <a:gd name="T33" fmla="*/ 21 h 24"/>
                  <a:gd name="T34" fmla="*/ 2 w 14"/>
                  <a:gd name="T35" fmla="*/ 24 h 24"/>
                  <a:gd name="T36" fmla="*/ 2 w 14"/>
                  <a:gd name="T37" fmla="*/ 24 h 24"/>
                  <a:gd name="T38" fmla="*/ 0 w 14"/>
                  <a:gd name="T39" fmla="*/ 24 h 24"/>
                  <a:gd name="T40" fmla="*/ 2 w 14"/>
                  <a:gd name="T4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2" y="3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  <a:moveTo>
                      <a:pt x="7" y="14"/>
                    </a:move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close/>
                    <a:moveTo>
                      <a:pt x="2" y="21"/>
                    </a:moveTo>
                    <a:lnTo>
                      <a:pt x="2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2">
                <a:extLst>
                  <a:ext uri="{FF2B5EF4-FFF2-40B4-BE49-F238E27FC236}">
                    <a16:creationId xmlns:a16="http://schemas.microsoft.com/office/drawing/2014/main" id="{C79DD0F9-1980-CC42-9F84-6FA6CF6DA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5" y="1443"/>
                <a:ext cx="161" cy="178"/>
              </a:xfrm>
              <a:custGeom>
                <a:avLst/>
                <a:gdLst>
                  <a:gd name="T0" fmla="*/ 65 w 68"/>
                  <a:gd name="T1" fmla="*/ 7 h 75"/>
                  <a:gd name="T2" fmla="*/ 28 w 68"/>
                  <a:gd name="T3" fmla="*/ 1 h 75"/>
                  <a:gd name="T4" fmla="*/ 23 w 68"/>
                  <a:gd name="T5" fmla="*/ 8 h 75"/>
                  <a:gd name="T6" fmla="*/ 30 w 68"/>
                  <a:gd name="T7" fmla="*/ 14 h 75"/>
                  <a:gd name="T8" fmla="*/ 30 w 68"/>
                  <a:gd name="T9" fmla="*/ 15 h 75"/>
                  <a:gd name="T10" fmla="*/ 27 w 68"/>
                  <a:gd name="T11" fmla="*/ 16 h 75"/>
                  <a:gd name="T12" fmla="*/ 36 w 68"/>
                  <a:gd name="T13" fmla="*/ 19 h 75"/>
                  <a:gd name="T14" fmla="*/ 42 w 68"/>
                  <a:gd name="T15" fmla="*/ 19 h 75"/>
                  <a:gd name="T16" fmla="*/ 49 w 68"/>
                  <a:gd name="T17" fmla="*/ 14 h 75"/>
                  <a:gd name="T18" fmla="*/ 48 w 68"/>
                  <a:gd name="T19" fmla="*/ 8 h 75"/>
                  <a:gd name="T20" fmla="*/ 41 w 68"/>
                  <a:gd name="T21" fmla="*/ 6 h 75"/>
                  <a:gd name="T22" fmla="*/ 38 w 68"/>
                  <a:gd name="T23" fmla="*/ 8 h 75"/>
                  <a:gd name="T24" fmla="*/ 35 w 68"/>
                  <a:gd name="T25" fmla="*/ 4 h 75"/>
                  <a:gd name="T26" fmla="*/ 35 w 68"/>
                  <a:gd name="T27" fmla="*/ 11 h 75"/>
                  <a:gd name="T28" fmla="*/ 30 w 68"/>
                  <a:gd name="T29" fmla="*/ 8 h 75"/>
                  <a:gd name="T30" fmla="*/ 26 w 68"/>
                  <a:gd name="T31" fmla="*/ 4 h 75"/>
                  <a:gd name="T32" fmla="*/ 26 w 68"/>
                  <a:gd name="T33" fmla="*/ 9 h 75"/>
                  <a:gd name="T34" fmla="*/ 23 w 68"/>
                  <a:gd name="T35" fmla="*/ 11 h 75"/>
                  <a:gd name="T36" fmla="*/ 55 w 68"/>
                  <a:gd name="T37" fmla="*/ 25 h 75"/>
                  <a:gd name="T38" fmla="*/ 56 w 68"/>
                  <a:gd name="T39" fmla="*/ 24 h 75"/>
                  <a:gd name="T40" fmla="*/ 52 w 68"/>
                  <a:gd name="T41" fmla="*/ 26 h 75"/>
                  <a:gd name="T42" fmla="*/ 42 w 68"/>
                  <a:gd name="T43" fmla="*/ 33 h 75"/>
                  <a:gd name="T44" fmla="*/ 47 w 68"/>
                  <a:gd name="T45" fmla="*/ 37 h 75"/>
                  <a:gd name="T46" fmla="*/ 41 w 68"/>
                  <a:gd name="T47" fmla="*/ 42 h 75"/>
                  <a:gd name="T48" fmla="*/ 35 w 68"/>
                  <a:gd name="T49" fmla="*/ 42 h 75"/>
                  <a:gd name="T50" fmla="*/ 35 w 68"/>
                  <a:gd name="T51" fmla="*/ 35 h 75"/>
                  <a:gd name="T52" fmla="*/ 32 w 68"/>
                  <a:gd name="T53" fmla="*/ 30 h 75"/>
                  <a:gd name="T54" fmla="*/ 37 w 68"/>
                  <a:gd name="T55" fmla="*/ 32 h 75"/>
                  <a:gd name="T56" fmla="*/ 35 w 68"/>
                  <a:gd name="T57" fmla="*/ 28 h 75"/>
                  <a:gd name="T58" fmla="*/ 3 w 68"/>
                  <a:gd name="T59" fmla="*/ 31 h 75"/>
                  <a:gd name="T60" fmla="*/ 3 w 68"/>
                  <a:gd name="T61" fmla="*/ 30 h 75"/>
                  <a:gd name="T62" fmla="*/ 22 w 68"/>
                  <a:gd name="T63" fmla="*/ 53 h 75"/>
                  <a:gd name="T64" fmla="*/ 21 w 68"/>
                  <a:gd name="T65" fmla="*/ 48 h 75"/>
                  <a:gd name="T66" fmla="*/ 15 w 68"/>
                  <a:gd name="T67" fmla="*/ 46 h 75"/>
                  <a:gd name="T68" fmla="*/ 13 w 68"/>
                  <a:gd name="T69" fmla="*/ 42 h 75"/>
                  <a:gd name="T70" fmla="*/ 17 w 68"/>
                  <a:gd name="T71" fmla="*/ 41 h 75"/>
                  <a:gd name="T72" fmla="*/ 20 w 68"/>
                  <a:gd name="T73" fmla="*/ 38 h 75"/>
                  <a:gd name="T74" fmla="*/ 18 w 68"/>
                  <a:gd name="T75" fmla="*/ 37 h 75"/>
                  <a:gd name="T76" fmla="*/ 11 w 68"/>
                  <a:gd name="T77" fmla="*/ 38 h 75"/>
                  <a:gd name="T78" fmla="*/ 15 w 68"/>
                  <a:gd name="T79" fmla="*/ 34 h 75"/>
                  <a:gd name="T80" fmla="*/ 21 w 68"/>
                  <a:gd name="T81" fmla="*/ 30 h 75"/>
                  <a:gd name="T82" fmla="*/ 16 w 68"/>
                  <a:gd name="T83" fmla="*/ 31 h 75"/>
                  <a:gd name="T84" fmla="*/ 15 w 68"/>
                  <a:gd name="T85" fmla="*/ 29 h 75"/>
                  <a:gd name="T86" fmla="*/ 14 w 68"/>
                  <a:gd name="T87" fmla="*/ 32 h 75"/>
                  <a:gd name="T88" fmla="*/ 7 w 68"/>
                  <a:gd name="T89" fmla="*/ 31 h 75"/>
                  <a:gd name="T90" fmla="*/ 5 w 68"/>
                  <a:gd name="T91" fmla="*/ 28 h 75"/>
                  <a:gd name="T92" fmla="*/ 5 w 68"/>
                  <a:gd name="T93" fmla="*/ 26 h 75"/>
                  <a:gd name="T94" fmla="*/ 4 w 68"/>
                  <a:gd name="T95" fmla="*/ 21 h 75"/>
                  <a:gd name="T96" fmla="*/ 0 w 68"/>
                  <a:gd name="T97" fmla="*/ 18 h 75"/>
                  <a:gd name="T98" fmla="*/ 5 w 68"/>
                  <a:gd name="T99" fmla="*/ 16 h 75"/>
                  <a:gd name="T100" fmla="*/ 10 w 68"/>
                  <a:gd name="T101" fmla="*/ 15 h 75"/>
                  <a:gd name="T102" fmla="*/ 9 w 68"/>
                  <a:gd name="T103" fmla="*/ 17 h 75"/>
                  <a:gd name="T104" fmla="*/ 11 w 68"/>
                  <a:gd name="T105" fmla="*/ 21 h 75"/>
                  <a:gd name="T106" fmla="*/ 14 w 68"/>
                  <a:gd name="T107" fmla="*/ 19 h 75"/>
                  <a:gd name="T108" fmla="*/ 18 w 68"/>
                  <a:gd name="T109" fmla="*/ 25 h 75"/>
                  <a:gd name="T110" fmla="*/ 16 w 68"/>
                  <a:gd name="T111" fmla="*/ 13 h 75"/>
                  <a:gd name="T112" fmla="*/ 22 w 68"/>
                  <a:gd name="T113" fmla="*/ 15 h 75"/>
                  <a:gd name="T114" fmla="*/ 24 w 68"/>
                  <a:gd name="T115" fmla="*/ 16 h 75"/>
                  <a:gd name="T116" fmla="*/ 34 w 68"/>
                  <a:gd name="T117" fmla="*/ 25 h 75"/>
                  <a:gd name="T118" fmla="*/ 29 w 68"/>
                  <a:gd name="T119" fmla="*/ 29 h 75"/>
                  <a:gd name="T120" fmla="*/ 27 w 68"/>
                  <a:gd name="T121" fmla="*/ 38 h 75"/>
                  <a:gd name="T122" fmla="*/ 25 w 68"/>
                  <a:gd name="T123" fmla="*/ 45 h 75"/>
                  <a:gd name="T124" fmla="*/ 34 w 68"/>
                  <a:gd name="T12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" h="75">
                    <a:moveTo>
                      <a:pt x="63" y="7"/>
                    </a:moveTo>
                    <a:cubicBezTo>
                      <a:pt x="63" y="7"/>
                      <a:pt x="63" y="6"/>
                      <a:pt x="63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lose/>
                    <a:moveTo>
                      <a:pt x="51" y="8"/>
                    </a:moveTo>
                    <a:cubicBezTo>
                      <a:pt x="51" y="8"/>
                      <a:pt x="51" y="8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8"/>
                      <a:pt x="51" y="8"/>
                      <a:pt x="51" y="8"/>
                    </a:cubicBezTo>
                    <a:close/>
                    <a:moveTo>
                      <a:pt x="28" y="1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lose/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lose/>
                    <a:moveTo>
                      <a:pt x="28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lose/>
                    <a:moveTo>
                      <a:pt x="55" y="25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lose/>
                    <a:moveTo>
                      <a:pt x="51" y="27"/>
                    </a:move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1" y="27"/>
                    </a:cubicBezTo>
                    <a:close/>
                    <a:moveTo>
                      <a:pt x="34" y="35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4" y="35"/>
                      <a:pt x="34" y="35"/>
                      <a:pt x="34" y="35"/>
                    </a:cubicBezTo>
                    <a:close/>
                    <a:moveTo>
                      <a:pt x="30" y="22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lose/>
                    <a:moveTo>
                      <a:pt x="32" y="30"/>
                    </a:move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lose/>
                    <a:moveTo>
                      <a:pt x="5" y="34"/>
                    </a:moveTo>
                    <a:cubicBezTo>
                      <a:pt x="5" y="33"/>
                      <a:pt x="5" y="33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lose/>
                    <a:moveTo>
                      <a:pt x="23" y="53"/>
                    </a:move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34" y="75"/>
                    </a:moveTo>
                    <a:cubicBezTo>
                      <a:pt x="34" y="75"/>
                      <a:pt x="34" y="75"/>
                      <a:pt x="34" y="75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5"/>
                      <a:pt x="33" y="75"/>
                      <a:pt x="33" y="75"/>
                    </a:cubicBezTo>
                    <a:lnTo>
                      <a:pt x="34" y="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3">
                <a:extLst>
                  <a:ext uri="{FF2B5EF4-FFF2-40B4-BE49-F238E27FC236}">
                    <a16:creationId xmlns:a16="http://schemas.microsoft.com/office/drawing/2014/main" id="{3C4135A3-D15C-5915-5CC8-18D03D017F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41" y="2024"/>
                <a:ext cx="179" cy="310"/>
              </a:xfrm>
              <a:custGeom>
                <a:avLst/>
                <a:gdLst>
                  <a:gd name="T0" fmla="*/ 75 w 179"/>
                  <a:gd name="T1" fmla="*/ 149 h 310"/>
                  <a:gd name="T2" fmla="*/ 7 w 179"/>
                  <a:gd name="T3" fmla="*/ 308 h 310"/>
                  <a:gd name="T4" fmla="*/ 40 w 179"/>
                  <a:gd name="T5" fmla="*/ 284 h 310"/>
                  <a:gd name="T6" fmla="*/ 40 w 179"/>
                  <a:gd name="T7" fmla="*/ 284 h 310"/>
                  <a:gd name="T8" fmla="*/ 52 w 179"/>
                  <a:gd name="T9" fmla="*/ 258 h 310"/>
                  <a:gd name="T10" fmla="*/ 54 w 179"/>
                  <a:gd name="T11" fmla="*/ 260 h 310"/>
                  <a:gd name="T12" fmla="*/ 125 w 179"/>
                  <a:gd name="T13" fmla="*/ 66 h 310"/>
                  <a:gd name="T14" fmla="*/ 118 w 179"/>
                  <a:gd name="T15" fmla="*/ 45 h 310"/>
                  <a:gd name="T16" fmla="*/ 127 w 179"/>
                  <a:gd name="T17" fmla="*/ 38 h 310"/>
                  <a:gd name="T18" fmla="*/ 127 w 179"/>
                  <a:gd name="T19" fmla="*/ 23 h 310"/>
                  <a:gd name="T20" fmla="*/ 125 w 179"/>
                  <a:gd name="T21" fmla="*/ 0 h 310"/>
                  <a:gd name="T22" fmla="*/ 156 w 179"/>
                  <a:gd name="T23" fmla="*/ 21 h 310"/>
                  <a:gd name="T24" fmla="*/ 167 w 179"/>
                  <a:gd name="T25" fmla="*/ 23 h 310"/>
                  <a:gd name="T26" fmla="*/ 175 w 179"/>
                  <a:gd name="T27" fmla="*/ 33 h 310"/>
                  <a:gd name="T28" fmla="*/ 158 w 179"/>
                  <a:gd name="T29" fmla="*/ 45 h 310"/>
                  <a:gd name="T30" fmla="*/ 139 w 179"/>
                  <a:gd name="T31" fmla="*/ 45 h 310"/>
                  <a:gd name="T32" fmla="*/ 130 w 179"/>
                  <a:gd name="T33" fmla="*/ 52 h 310"/>
                  <a:gd name="T34" fmla="*/ 127 w 179"/>
                  <a:gd name="T35" fmla="*/ 66 h 310"/>
                  <a:gd name="T36" fmla="*/ 125 w 179"/>
                  <a:gd name="T37" fmla="*/ 118 h 310"/>
                  <a:gd name="T38" fmla="*/ 40 w 179"/>
                  <a:gd name="T39" fmla="*/ 192 h 310"/>
                  <a:gd name="T40" fmla="*/ 37 w 179"/>
                  <a:gd name="T41" fmla="*/ 196 h 310"/>
                  <a:gd name="T42" fmla="*/ 35 w 179"/>
                  <a:gd name="T43" fmla="*/ 201 h 310"/>
                  <a:gd name="T44" fmla="*/ 49 w 179"/>
                  <a:gd name="T45" fmla="*/ 206 h 310"/>
                  <a:gd name="T46" fmla="*/ 49 w 179"/>
                  <a:gd name="T47" fmla="*/ 199 h 310"/>
                  <a:gd name="T48" fmla="*/ 89 w 179"/>
                  <a:gd name="T49" fmla="*/ 173 h 310"/>
                  <a:gd name="T50" fmla="*/ 82 w 179"/>
                  <a:gd name="T51" fmla="*/ 194 h 310"/>
                  <a:gd name="T52" fmla="*/ 99 w 179"/>
                  <a:gd name="T53" fmla="*/ 180 h 310"/>
                  <a:gd name="T54" fmla="*/ 80 w 179"/>
                  <a:gd name="T55" fmla="*/ 180 h 310"/>
                  <a:gd name="T56" fmla="*/ 80 w 179"/>
                  <a:gd name="T57" fmla="*/ 194 h 310"/>
                  <a:gd name="T58" fmla="*/ 66 w 179"/>
                  <a:gd name="T59" fmla="*/ 227 h 310"/>
                  <a:gd name="T60" fmla="*/ 63 w 179"/>
                  <a:gd name="T61" fmla="*/ 215 h 310"/>
                  <a:gd name="T62" fmla="*/ 70 w 179"/>
                  <a:gd name="T63" fmla="*/ 194 h 310"/>
                  <a:gd name="T64" fmla="*/ 61 w 179"/>
                  <a:gd name="T65" fmla="*/ 187 h 310"/>
                  <a:gd name="T66" fmla="*/ 70 w 179"/>
                  <a:gd name="T67" fmla="*/ 175 h 310"/>
                  <a:gd name="T68" fmla="*/ 89 w 179"/>
                  <a:gd name="T69" fmla="*/ 170 h 310"/>
                  <a:gd name="T70" fmla="*/ 101 w 179"/>
                  <a:gd name="T71" fmla="*/ 180 h 310"/>
                  <a:gd name="T72" fmla="*/ 118 w 179"/>
                  <a:gd name="T73" fmla="*/ 173 h 310"/>
                  <a:gd name="T74" fmla="*/ 118 w 179"/>
                  <a:gd name="T75" fmla="*/ 166 h 310"/>
                  <a:gd name="T76" fmla="*/ 127 w 179"/>
                  <a:gd name="T77" fmla="*/ 166 h 310"/>
                  <a:gd name="T78" fmla="*/ 144 w 179"/>
                  <a:gd name="T79" fmla="*/ 163 h 310"/>
                  <a:gd name="T80" fmla="*/ 149 w 179"/>
                  <a:gd name="T81" fmla="*/ 156 h 310"/>
                  <a:gd name="T82" fmla="*/ 156 w 179"/>
                  <a:gd name="T83" fmla="*/ 147 h 310"/>
                  <a:gd name="T84" fmla="*/ 158 w 179"/>
                  <a:gd name="T85" fmla="*/ 111 h 310"/>
                  <a:gd name="T86" fmla="*/ 156 w 179"/>
                  <a:gd name="T87" fmla="*/ 95 h 310"/>
                  <a:gd name="T88" fmla="*/ 141 w 179"/>
                  <a:gd name="T89" fmla="*/ 64 h 310"/>
                  <a:gd name="T90" fmla="*/ 139 w 179"/>
                  <a:gd name="T91" fmla="*/ 68 h 310"/>
                  <a:gd name="T92" fmla="*/ 130 w 179"/>
                  <a:gd name="T93" fmla="*/ 68 h 310"/>
                  <a:gd name="T94" fmla="*/ 127 w 179"/>
                  <a:gd name="T95" fmla="*/ 87 h 310"/>
                  <a:gd name="T96" fmla="*/ 127 w 179"/>
                  <a:gd name="T97" fmla="*/ 123 h 310"/>
                  <a:gd name="T98" fmla="*/ 111 w 179"/>
                  <a:gd name="T99" fmla="*/ 130 h 310"/>
                  <a:gd name="T100" fmla="*/ 104 w 179"/>
                  <a:gd name="T101" fmla="*/ 144 h 310"/>
                  <a:gd name="T102" fmla="*/ 99 w 179"/>
                  <a:gd name="T103" fmla="*/ 156 h 310"/>
                  <a:gd name="T104" fmla="*/ 75 w 179"/>
                  <a:gd name="T105" fmla="*/ 159 h 310"/>
                  <a:gd name="T106" fmla="*/ 54 w 179"/>
                  <a:gd name="T107" fmla="*/ 175 h 310"/>
                  <a:gd name="T108" fmla="*/ 42 w 179"/>
                  <a:gd name="T109" fmla="*/ 192 h 310"/>
                  <a:gd name="T110" fmla="*/ 44 w 179"/>
                  <a:gd name="T111" fmla="*/ 199 h 310"/>
                  <a:gd name="T112" fmla="*/ 49 w 179"/>
                  <a:gd name="T113" fmla="*/ 194 h 310"/>
                  <a:gd name="T114" fmla="*/ 54 w 179"/>
                  <a:gd name="T115" fmla="*/ 213 h 310"/>
                  <a:gd name="T116" fmla="*/ 61 w 179"/>
                  <a:gd name="T117" fmla="*/ 21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9" h="310">
                    <a:moveTo>
                      <a:pt x="70" y="149"/>
                    </a:moveTo>
                    <a:lnTo>
                      <a:pt x="73" y="151"/>
                    </a:lnTo>
                    <a:lnTo>
                      <a:pt x="70" y="151"/>
                    </a:lnTo>
                    <a:lnTo>
                      <a:pt x="70" y="151"/>
                    </a:lnTo>
                    <a:lnTo>
                      <a:pt x="70" y="149"/>
                    </a:lnTo>
                    <a:lnTo>
                      <a:pt x="70" y="149"/>
                    </a:lnTo>
                    <a:close/>
                    <a:moveTo>
                      <a:pt x="73" y="149"/>
                    </a:moveTo>
                    <a:lnTo>
                      <a:pt x="73" y="149"/>
                    </a:lnTo>
                    <a:lnTo>
                      <a:pt x="73" y="147"/>
                    </a:lnTo>
                    <a:lnTo>
                      <a:pt x="75" y="147"/>
                    </a:lnTo>
                    <a:lnTo>
                      <a:pt x="75" y="149"/>
                    </a:lnTo>
                    <a:lnTo>
                      <a:pt x="75" y="149"/>
                    </a:lnTo>
                    <a:lnTo>
                      <a:pt x="73" y="149"/>
                    </a:lnTo>
                    <a:lnTo>
                      <a:pt x="73" y="149"/>
                    </a:lnTo>
                    <a:close/>
                    <a:moveTo>
                      <a:pt x="2" y="310"/>
                    </a:moveTo>
                    <a:lnTo>
                      <a:pt x="2" y="310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2" y="310"/>
                    </a:lnTo>
                    <a:lnTo>
                      <a:pt x="2" y="310"/>
                    </a:lnTo>
                    <a:lnTo>
                      <a:pt x="2" y="310"/>
                    </a:lnTo>
                    <a:close/>
                    <a:moveTo>
                      <a:pt x="4" y="308"/>
                    </a:moveTo>
                    <a:lnTo>
                      <a:pt x="4" y="308"/>
                    </a:lnTo>
                    <a:lnTo>
                      <a:pt x="7" y="308"/>
                    </a:lnTo>
                    <a:lnTo>
                      <a:pt x="7" y="310"/>
                    </a:lnTo>
                    <a:lnTo>
                      <a:pt x="4" y="310"/>
                    </a:lnTo>
                    <a:lnTo>
                      <a:pt x="4" y="308"/>
                    </a:lnTo>
                    <a:lnTo>
                      <a:pt x="4" y="308"/>
                    </a:lnTo>
                    <a:close/>
                    <a:moveTo>
                      <a:pt x="14" y="301"/>
                    </a:moveTo>
                    <a:lnTo>
                      <a:pt x="14" y="303"/>
                    </a:lnTo>
                    <a:lnTo>
                      <a:pt x="16" y="305"/>
                    </a:lnTo>
                    <a:lnTo>
                      <a:pt x="16" y="305"/>
                    </a:lnTo>
                    <a:lnTo>
                      <a:pt x="16" y="303"/>
                    </a:lnTo>
                    <a:lnTo>
                      <a:pt x="14" y="301"/>
                    </a:lnTo>
                    <a:lnTo>
                      <a:pt x="14" y="301"/>
                    </a:lnTo>
                    <a:close/>
                    <a:moveTo>
                      <a:pt x="40" y="284"/>
                    </a:moveTo>
                    <a:lnTo>
                      <a:pt x="37" y="282"/>
                    </a:lnTo>
                    <a:lnTo>
                      <a:pt x="40" y="279"/>
                    </a:lnTo>
                    <a:lnTo>
                      <a:pt x="40" y="279"/>
                    </a:lnTo>
                    <a:lnTo>
                      <a:pt x="40" y="277"/>
                    </a:lnTo>
                    <a:lnTo>
                      <a:pt x="42" y="277"/>
                    </a:lnTo>
                    <a:lnTo>
                      <a:pt x="42" y="275"/>
                    </a:lnTo>
                    <a:lnTo>
                      <a:pt x="44" y="277"/>
                    </a:lnTo>
                    <a:lnTo>
                      <a:pt x="42" y="279"/>
                    </a:lnTo>
                    <a:lnTo>
                      <a:pt x="42" y="279"/>
                    </a:lnTo>
                    <a:lnTo>
                      <a:pt x="40" y="282"/>
                    </a:lnTo>
                    <a:lnTo>
                      <a:pt x="40" y="284"/>
                    </a:lnTo>
                    <a:lnTo>
                      <a:pt x="40" y="284"/>
                    </a:lnTo>
                    <a:lnTo>
                      <a:pt x="40" y="284"/>
                    </a:lnTo>
                    <a:close/>
                    <a:moveTo>
                      <a:pt x="49" y="263"/>
                    </a:moveTo>
                    <a:lnTo>
                      <a:pt x="52" y="265"/>
                    </a:lnTo>
                    <a:lnTo>
                      <a:pt x="52" y="265"/>
                    </a:lnTo>
                    <a:lnTo>
                      <a:pt x="52" y="265"/>
                    </a:lnTo>
                    <a:lnTo>
                      <a:pt x="49" y="265"/>
                    </a:lnTo>
                    <a:lnTo>
                      <a:pt x="49" y="263"/>
                    </a:lnTo>
                    <a:lnTo>
                      <a:pt x="49" y="263"/>
                    </a:lnTo>
                    <a:lnTo>
                      <a:pt x="49" y="263"/>
                    </a:lnTo>
                    <a:close/>
                    <a:moveTo>
                      <a:pt x="54" y="260"/>
                    </a:moveTo>
                    <a:lnTo>
                      <a:pt x="54" y="258"/>
                    </a:lnTo>
                    <a:lnTo>
                      <a:pt x="52" y="258"/>
                    </a:lnTo>
                    <a:lnTo>
                      <a:pt x="52" y="258"/>
                    </a:lnTo>
                    <a:lnTo>
                      <a:pt x="52" y="256"/>
                    </a:lnTo>
                    <a:lnTo>
                      <a:pt x="54" y="256"/>
                    </a:lnTo>
                    <a:lnTo>
                      <a:pt x="54" y="256"/>
                    </a:lnTo>
                    <a:lnTo>
                      <a:pt x="54" y="256"/>
                    </a:lnTo>
                    <a:lnTo>
                      <a:pt x="56" y="256"/>
                    </a:lnTo>
                    <a:lnTo>
                      <a:pt x="56" y="256"/>
                    </a:lnTo>
                    <a:lnTo>
                      <a:pt x="59" y="253"/>
                    </a:lnTo>
                    <a:lnTo>
                      <a:pt x="56" y="256"/>
                    </a:lnTo>
                    <a:lnTo>
                      <a:pt x="54" y="258"/>
                    </a:lnTo>
                    <a:lnTo>
                      <a:pt x="54" y="258"/>
                    </a:lnTo>
                    <a:lnTo>
                      <a:pt x="54" y="260"/>
                    </a:lnTo>
                    <a:lnTo>
                      <a:pt x="54" y="260"/>
                    </a:lnTo>
                    <a:close/>
                    <a:moveTo>
                      <a:pt x="113" y="57"/>
                    </a:moveTo>
                    <a:lnTo>
                      <a:pt x="111" y="54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3" y="54"/>
                    </a:lnTo>
                    <a:lnTo>
                      <a:pt x="113" y="54"/>
                    </a:lnTo>
                    <a:lnTo>
                      <a:pt x="113" y="57"/>
                    </a:lnTo>
                    <a:lnTo>
                      <a:pt x="113" y="57"/>
                    </a:lnTo>
                    <a:close/>
                    <a:moveTo>
                      <a:pt x="127" y="66"/>
                    </a:moveTo>
                    <a:lnTo>
                      <a:pt x="125" y="66"/>
                    </a:lnTo>
                    <a:lnTo>
                      <a:pt x="123" y="64"/>
                    </a:lnTo>
                    <a:lnTo>
                      <a:pt x="125" y="64"/>
                    </a:lnTo>
                    <a:lnTo>
                      <a:pt x="123" y="59"/>
                    </a:lnTo>
                    <a:lnTo>
                      <a:pt x="123" y="57"/>
                    </a:lnTo>
                    <a:lnTo>
                      <a:pt x="120" y="54"/>
                    </a:lnTo>
                    <a:lnTo>
                      <a:pt x="118" y="52"/>
                    </a:lnTo>
                    <a:lnTo>
                      <a:pt x="118" y="52"/>
                    </a:lnTo>
                    <a:lnTo>
                      <a:pt x="118" y="52"/>
                    </a:lnTo>
                    <a:lnTo>
                      <a:pt x="118" y="49"/>
                    </a:lnTo>
                    <a:lnTo>
                      <a:pt x="115" y="47"/>
                    </a:lnTo>
                    <a:lnTo>
                      <a:pt x="118" y="45"/>
                    </a:lnTo>
                    <a:lnTo>
                      <a:pt x="118" y="45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3" y="40"/>
                    </a:lnTo>
                    <a:lnTo>
                      <a:pt x="123" y="40"/>
                    </a:lnTo>
                    <a:lnTo>
                      <a:pt x="120" y="38"/>
                    </a:lnTo>
                    <a:lnTo>
                      <a:pt x="118" y="38"/>
                    </a:lnTo>
                    <a:lnTo>
                      <a:pt x="118" y="38"/>
                    </a:lnTo>
                    <a:lnTo>
                      <a:pt x="120" y="35"/>
                    </a:lnTo>
                    <a:lnTo>
                      <a:pt x="120" y="35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30" y="38"/>
                    </a:lnTo>
                    <a:lnTo>
                      <a:pt x="130" y="35"/>
                    </a:lnTo>
                    <a:lnTo>
                      <a:pt x="130" y="35"/>
                    </a:lnTo>
                    <a:lnTo>
                      <a:pt x="130" y="33"/>
                    </a:lnTo>
                    <a:lnTo>
                      <a:pt x="130" y="33"/>
                    </a:lnTo>
                    <a:lnTo>
                      <a:pt x="127" y="31"/>
                    </a:lnTo>
                    <a:lnTo>
                      <a:pt x="127" y="31"/>
                    </a:lnTo>
                    <a:lnTo>
                      <a:pt x="127" y="28"/>
                    </a:lnTo>
                    <a:lnTo>
                      <a:pt x="127" y="26"/>
                    </a:lnTo>
                    <a:lnTo>
                      <a:pt x="130" y="26"/>
                    </a:lnTo>
                    <a:lnTo>
                      <a:pt x="130" y="26"/>
                    </a:lnTo>
                    <a:lnTo>
                      <a:pt x="127" y="23"/>
                    </a:lnTo>
                    <a:lnTo>
                      <a:pt x="127" y="19"/>
                    </a:lnTo>
                    <a:lnTo>
                      <a:pt x="127" y="19"/>
                    </a:lnTo>
                    <a:lnTo>
                      <a:pt x="127" y="14"/>
                    </a:lnTo>
                    <a:lnTo>
                      <a:pt x="127" y="12"/>
                    </a:lnTo>
                    <a:lnTo>
                      <a:pt x="123" y="7"/>
                    </a:lnTo>
                    <a:lnTo>
                      <a:pt x="123" y="4"/>
                    </a:lnTo>
                    <a:lnTo>
                      <a:pt x="120" y="2"/>
                    </a:lnTo>
                    <a:lnTo>
                      <a:pt x="123" y="2"/>
                    </a:lnTo>
                    <a:lnTo>
                      <a:pt x="123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2"/>
                    </a:lnTo>
                    <a:lnTo>
                      <a:pt x="130" y="4"/>
                    </a:lnTo>
                    <a:lnTo>
                      <a:pt x="134" y="4"/>
                    </a:lnTo>
                    <a:lnTo>
                      <a:pt x="134" y="7"/>
                    </a:lnTo>
                    <a:lnTo>
                      <a:pt x="139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49" y="19"/>
                    </a:lnTo>
                    <a:lnTo>
                      <a:pt x="151" y="19"/>
                    </a:lnTo>
                    <a:lnTo>
                      <a:pt x="153" y="19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58" y="21"/>
                    </a:lnTo>
                    <a:lnTo>
                      <a:pt x="163" y="21"/>
                    </a:lnTo>
                    <a:lnTo>
                      <a:pt x="165" y="19"/>
                    </a:lnTo>
                    <a:lnTo>
                      <a:pt x="167" y="16"/>
                    </a:lnTo>
                    <a:lnTo>
                      <a:pt x="167" y="16"/>
                    </a:lnTo>
                    <a:lnTo>
                      <a:pt x="167" y="14"/>
                    </a:lnTo>
                    <a:lnTo>
                      <a:pt x="170" y="16"/>
                    </a:lnTo>
                    <a:lnTo>
                      <a:pt x="170" y="16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3"/>
                    </a:lnTo>
                    <a:lnTo>
                      <a:pt x="172" y="26"/>
                    </a:lnTo>
                    <a:lnTo>
                      <a:pt x="172" y="28"/>
                    </a:lnTo>
                    <a:lnTo>
                      <a:pt x="172" y="28"/>
                    </a:lnTo>
                    <a:lnTo>
                      <a:pt x="172" y="31"/>
                    </a:lnTo>
                    <a:lnTo>
                      <a:pt x="175" y="31"/>
                    </a:lnTo>
                    <a:lnTo>
                      <a:pt x="175" y="28"/>
                    </a:lnTo>
                    <a:lnTo>
                      <a:pt x="177" y="28"/>
                    </a:lnTo>
                    <a:lnTo>
                      <a:pt x="179" y="28"/>
                    </a:lnTo>
                    <a:lnTo>
                      <a:pt x="177" y="28"/>
                    </a:lnTo>
                    <a:lnTo>
                      <a:pt x="177" y="28"/>
                    </a:lnTo>
                    <a:lnTo>
                      <a:pt x="177" y="31"/>
                    </a:lnTo>
                    <a:lnTo>
                      <a:pt x="175" y="33"/>
                    </a:lnTo>
                    <a:lnTo>
                      <a:pt x="172" y="33"/>
                    </a:lnTo>
                    <a:lnTo>
                      <a:pt x="172" y="35"/>
                    </a:lnTo>
                    <a:lnTo>
                      <a:pt x="172" y="35"/>
                    </a:lnTo>
                    <a:lnTo>
                      <a:pt x="170" y="35"/>
                    </a:lnTo>
                    <a:lnTo>
                      <a:pt x="170" y="35"/>
                    </a:lnTo>
                    <a:lnTo>
                      <a:pt x="167" y="35"/>
                    </a:lnTo>
                    <a:lnTo>
                      <a:pt x="167" y="38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8" y="40"/>
                    </a:lnTo>
                    <a:lnTo>
                      <a:pt x="158" y="45"/>
                    </a:lnTo>
                    <a:lnTo>
                      <a:pt x="156" y="49"/>
                    </a:lnTo>
                    <a:lnTo>
                      <a:pt x="158" y="52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3" y="52"/>
                    </a:lnTo>
                    <a:lnTo>
                      <a:pt x="151" y="52"/>
                    </a:lnTo>
                    <a:lnTo>
                      <a:pt x="146" y="49"/>
                    </a:lnTo>
                    <a:lnTo>
                      <a:pt x="144" y="47"/>
                    </a:lnTo>
                    <a:lnTo>
                      <a:pt x="141" y="45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7" y="45"/>
                    </a:lnTo>
                    <a:lnTo>
                      <a:pt x="134" y="45"/>
                    </a:lnTo>
                    <a:lnTo>
                      <a:pt x="132" y="45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27" y="47"/>
                    </a:lnTo>
                    <a:lnTo>
                      <a:pt x="125" y="47"/>
                    </a:lnTo>
                    <a:lnTo>
                      <a:pt x="123" y="47"/>
                    </a:lnTo>
                    <a:lnTo>
                      <a:pt x="123" y="49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30" y="52"/>
                    </a:lnTo>
                    <a:lnTo>
                      <a:pt x="132" y="54"/>
                    </a:lnTo>
                    <a:lnTo>
                      <a:pt x="134" y="57"/>
                    </a:lnTo>
                    <a:lnTo>
                      <a:pt x="137" y="57"/>
                    </a:lnTo>
                    <a:lnTo>
                      <a:pt x="137" y="57"/>
                    </a:lnTo>
                    <a:lnTo>
                      <a:pt x="137" y="59"/>
                    </a:lnTo>
                    <a:lnTo>
                      <a:pt x="134" y="61"/>
                    </a:lnTo>
                    <a:lnTo>
                      <a:pt x="134" y="59"/>
                    </a:lnTo>
                    <a:lnTo>
                      <a:pt x="130" y="59"/>
                    </a:lnTo>
                    <a:lnTo>
                      <a:pt x="130" y="59"/>
                    </a:lnTo>
                    <a:lnTo>
                      <a:pt x="130" y="61"/>
                    </a:lnTo>
                    <a:lnTo>
                      <a:pt x="130" y="64"/>
                    </a:lnTo>
                    <a:lnTo>
                      <a:pt x="127" y="66"/>
                    </a:lnTo>
                    <a:lnTo>
                      <a:pt x="127" y="66"/>
                    </a:lnTo>
                    <a:close/>
                    <a:moveTo>
                      <a:pt x="123" y="123"/>
                    </a:moveTo>
                    <a:lnTo>
                      <a:pt x="123" y="121"/>
                    </a:lnTo>
                    <a:lnTo>
                      <a:pt x="123" y="121"/>
                    </a:lnTo>
                    <a:lnTo>
                      <a:pt x="123" y="118"/>
                    </a:lnTo>
                    <a:lnTo>
                      <a:pt x="123" y="121"/>
                    </a:lnTo>
                    <a:lnTo>
                      <a:pt x="120" y="118"/>
                    </a:lnTo>
                    <a:lnTo>
                      <a:pt x="123" y="116"/>
                    </a:lnTo>
                    <a:lnTo>
                      <a:pt x="123" y="113"/>
                    </a:lnTo>
                    <a:lnTo>
                      <a:pt x="123" y="116"/>
                    </a:lnTo>
                    <a:lnTo>
                      <a:pt x="123" y="118"/>
                    </a:lnTo>
                    <a:lnTo>
                      <a:pt x="125" y="118"/>
                    </a:lnTo>
                    <a:lnTo>
                      <a:pt x="125" y="118"/>
                    </a:lnTo>
                    <a:lnTo>
                      <a:pt x="125" y="121"/>
                    </a:lnTo>
                    <a:lnTo>
                      <a:pt x="123" y="123"/>
                    </a:lnTo>
                    <a:lnTo>
                      <a:pt x="123" y="123"/>
                    </a:lnTo>
                    <a:lnTo>
                      <a:pt x="123" y="123"/>
                    </a:lnTo>
                    <a:close/>
                    <a:moveTo>
                      <a:pt x="40" y="192"/>
                    </a:moveTo>
                    <a:lnTo>
                      <a:pt x="40" y="192"/>
                    </a:lnTo>
                    <a:lnTo>
                      <a:pt x="42" y="192"/>
                    </a:lnTo>
                    <a:lnTo>
                      <a:pt x="40" y="192"/>
                    </a:lnTo>
                    <a:lnTo>
                      <a:pt x="40" y="192"/>
                    </a:lnTo>
                    <a:lnTo>
                      <a:pt x="40" y="192"/>
                    </a:lnTo>
                    <a:lnTo>
                      <a:pt x="40" y="192"/>
                    </a:lnTo>
                    <a:close/>
                    <a:moveTo>
                      <a:pt x="40" y="194"/>
                    </a:moveTo>
                    <a:lnTo>
                      <a:pt x="40" y="194"/>
                    </a:lnTo>
                    <a:lnTo>
                      <a:pt x="40" y="194"/>
                    </a:lnTo>
                    <a:lnTo>
                      <a:pt x="40" y="194"/>
                    </a:lnTo>
                    <a:lnTo>
                      <a:pt x="40" y="194"/>
                    </a:lnTo>
                    <a:close/>
                    <a:moveTo>
                      <a:pt x="37" y="194"/>
                    </a:moveTo>
                    <a:lnTo>
                      <a:pt x="37" y="194"/>
                    </a:lnTo>
                    <a:lnTo>
                      <a:pt x="40" y="194"/>
                    </a:lnTo>
                    <a:lnTo>
                      <a:pt x="37" y="194"/>
                    </a:lnTo>
                    <a:lnTo>
                      <a:pt x="37" y="194"/>
                    </a:lnTo>
                    <a:close/>
                    <a:moveTo>
                      <a:pt x="35" y="196"/>
                    </a:moveTo>
                    <a:lnTo>
                      <a:pt x="37" y="196"/>
                    </a:lnTo>
                    <a:lnTo>
                      <a:pt x="37" y="196"/>
                    </a:lnTo>
                    <a:lnTo>
                      <a:pt x="35" y="196"/>
                    </a:lnTo>
                    <a:lnTo>
                      <a:pt x="35" y="196"/>
                    </a:lnTo>
                    <a:close/>
                    <a:moveTo>
                      <a:pt x="35" y="201"/>
                    </a:moveTo>
                    <a:lnTo>
                      <a:pt x="33" y="199"/>
                    </a:lnTo>
                    <a:lnTo>
                      <a:pt x="33" y="196"/>
                    </a:lnTo>
                    <a:lnTo>
                      <a:pt x="35" y="196"/>
                    </a:lnTo>
                    <a:lnTo>
                      <a:pt x="35" y="199"/>
                    </a:lnTo>
                    <a:lnTo>
                      <a:pt x="37" y="199"/>
                    </a:lnTo>
                    <a:lnTo>
                      <a:pt x="37" y="199"/>
                    </a:lnTo>
                    <a:lnTo>
                      <a:pt x="35" y="201"/>
                    </a:lnTo>
                    <a:lnTo>
                      <a:pt x="35" y="201"/>
                    </a:lnTo>
                    <a:lnTo>
                      <a:pt x="35" y="201"/>
                    </a:lnTo>
                    <a:close/>
                    <a:moveTo>
                      <a:pt x="52" y="201"/>
                    </a:moveTo>
                    <a:lnTo>
                      <a:pt x="52" y="201"/>
                    </a:lnTo>
                    <a:lnTo>
                      <a:pt x="52" y="201"/>
                    </a:lnTo>
                    <a:lnTo>
                      <a:pt x="54" y="201"/>
                    </a:lnTo>
                    <a:lnTo>
                      <a:pt x="52" y="201"/>
                    </a:lnTo>
                    <a:lnTo>
                      <a:pt x="52" y="201"/>
                    </a:lnTo>
                    <a:lnTo>
                      <a:pt x="52" y="201"/>
                    </a:lnTo>
                    <a:close/>
                    <a:moveTo>
                      <a:pt x="49" y="206"/>
                    </a:moveTo>
                    <a:lnTo>
                      <a:pt x="52" y="204"/>
                    </a:lnTo>
                    <a:lnTo>
                      <a:pt x="52" y="204"/>
                    </a:lnTo>
                    <a:lnTo>
                      <a:pt x="49" y="206"/>
                    </a:lnTo>
                    <a:lnTo>
                      <a:pt x="49" y="206"/>
                    </a:lnTo>
                    <a:lnTo>
                      <a:pt x="49" y="206"/>
                    </a:lnTo>
                    <a:close/>
                    <a:moveTo>
                      <a:pt x="49" y="199"/>
                    </a:moveTo>
                    <a:lnTo>
                      <a:pt x="47" y="201"/>
                    </a:lnTo>
                    <a:lnTo>
                      <a:pt x="49" y="204"/>
                    </a:lnTo>
                    <a:lnTo>
                      <a:pt x="49" y="204"/>
                    </a:lnTo>
                    <a:lnTo>
                      <a:pt x="49" y="204"/>
                    </a:lnTo>
                    <a:lnTo>
                      <a:pt x="52" y="204"/>
                    </a:lnTo>
                    <a:lnTo>
                      <a:pt x="49" y="201"/>
                    </a:lnTo>
                    <a:lnTo>
                      <a:pt x="49" y="199"/>
                    </a:lnTo>
                    <a:lnTo>
                      <a:pt x="49" y="199"/>
                    </a:lnTo>
                    <a:lnTo>
                      <a:pt x="49" y="199"/>
                    </a:lnTo>
                    <a:close/>
                    <a:moveTo>
                      <a:pt x="97" y="175"/>
                    </a:moveTo>
                    <a:lnTo>
                      <a:pt x="97" y="173"/>
                    </a:lnTo>
                    <a:lnTo>
                      <a:pt x="97" y="170"/>
                    </a:lnTo>
                    <a:lnTo>
                      <a:pt x="97" y="170"/>
                    </a:lnTo>
                    <a:lnTo>
                      <a:pt x="99" y="170"/>
                    </a:lnTo>
                    <a:lnTo>
                      <a:pt x="99" y="170"/>
                    </a:lnTo>
                    <a:lnTo>
                      <a:pt x="99" y="173"/>
                    </a:lnTo>
                    <a:lnTo>
                      <a:pt x="99" y="173"/>
                    </a:lnTo>
                    <a:lnTo>
                      <a:pt x="99" y="175"/>
                    </a:lnTo>
                    <a:lnTo>
                      <a:pt x="97" y="175"/>
                    </a:lnTo>
                    <a:lnTo>
                      <a:pt x="97" y="175"/>
                    </a:lnTo>
                    <a:close/>
                    <a:moveTo>
                      <a:pt x="89" y="173"/>
                    </a:moveTo>
                    <a:lnTo>
                      <a:pt x="92" y="173"/>
                    </a:lnTo>
                    <a:lnTo>
                      <a:pt x="92" y="173"/>
                    </a:lnTo>
                    <a:lnTo>
                      <a:pt x="92" y="173"/>
                    </a:lnTo>
                    <a:lnTo>
                      <a:pt x="92" y="173"/>
                    </a:lnTo>
                    <a:lnTo>
                      <a:pt x="89" y="173"/>
                    </a:lnTo>
                    <a:lnTo>
                      <a:pt x="89" y="173"/>
                    </a:lnTo>
                    <a:close/>
                    <a:moveTo>
                      <a:pt x="80" y="194"/>
                    </a:moveTo>
                    <a:lnTo>
                      <a:pt x="80" y="194"/>
                    </a:lnTo>
                    <a:lnTo>
                      <a:pt x="80" y="194"/>
                    </a:lnTo>
                    <a:lnTo>
                      <a:pt x="82" y="194"/>
                    </a:lnTo>
                    <a:lnTo>
                      <a:pt x="82" y="194"/>
                    </a:lnTo>
                    <a:lnTo>
                      <a:pt x="82" y="194"/>
                    </a:lnTo>
                    <a:lnTo>
                      <a:pt x="80" y="192"/>
                    </a:lnTo>
                    <a:lnTo>
                      <a:pt x="82" y="189"/>
                    </a:lnTo>
                    <a:lnTo>
                      <a:pt x="82" y="187"/>
                    </a:lnTo>
                    <a:lnTo>
                      <a:pt x="85" y="185"/>
                    </a:lnTo>
                    <a:lnTo>
                      <a:pt x="87" y="185"/>
                    </a:lnTo>
                    <a:lnTo>
                      <a:pt x="89" y="185"/>
                    </a:lnTo>
                    <a:lnTo>
                      <a:pt x="92" y="187"/>
                    </a:lnTo>
                    <a:lnTo>
                      <a:pt x="92" y="187"/>
                    </a:lnTo>
                    <a:lnTo>
                      <a:pt x="94" y="187"/>
                    </a:lnTo>
                    <a:lnTo>
                      <a:pt x="97" y="185"/>
                    </a:lnTo>
                    <a:lnTo>
                      <a:pt x="99" y="182"/>
                    </a:lnTo>
                    <a:lnTo>
                      <a:pt x="99" y="180"/>
                    </a:lnTo>
                    <a:lnTo>
                      <a:pt x="97" y="180"/>
                    </a:lnTo>
                    <a:lnTo>
                      <a:pt x="97" y="177"/>
                    </a:lnTo>
                    <a:lnTo>
                      <a:pt x="94" y="175"/>
                    </a:lnTo>
                    <a:lnTo>
                      <a:pt x="92" y="175"/>
                    </a:lnTo>
                    <a:lnTo>
                      <a:pt x="92" y="175"/>
                    </a:lnTo>
                    <a:lnTo>
                      <a:pt x="87" y="175"/>
                    </a:lnTo>
                    <a:lnTo>
                      <a:pt x="85" y="177"/>
                    </a:lnTo>
                    <a:lnTo>
                      <a:pt x="85" y="177"/>
                    </a:lnTo>
                    <a:lnTo>
                      <a:pt x="85" y="180"/>
                    </a:lnTo>
                    <a:lnTo>
                      <a:pt x="82" y="180"/>
                    </a:lnTo>
                    <a:lnTo>
                      <a:pt x="80" y="182"/>
                    </a:lnTo>
                    <a:lnTo>
                      <a:pt x="80" y="180"/>
                    </a:lnTo>
                    <a:lnTo>
                      <a:pt x="78" y="177"/>
                    </a:lnTo>
                    <a:lnTo>
                      <a:pt x="78" y="177"/>
                    </a:lnTo>
                    <a:lnTo>
                      <a:pt x="75" y="182"/>
                    </a:lnTo>
                    <a:lnTo>
                      <a:pt x="75" y="182"/>
                    </a:lnTo>
                    <a:lnTo>
                      <a:pt x="73" y="185"/>
                    </a:lnTo>
                    <a:lnTo>
                      <a:pt x="70" y="187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5" y="189"/>
                    </a:lnTo>
                    <a:lnTo>
                      <a:pt x="75" y="192"/>
                    </a:lnTo>
                    <a:lnTo>
                      <a:pt x="78" y="194"/>
                    </a:lnTo>
                    <a:lnTo>
                      <a:pt x="80" y="194"/>
                    </a:lnTo>
                    <a:lnTo>
                      <a:pt x="80" y="194"/>
                    </a:lnTo>
                    <a:lnTo>
                      <a:pt x="80" y="194"/>
                    </a:lnTo>
                    <a:close/>
                    <a:moveTo>
                      <a:pt x="63" y="230"/>
                    </a:moveTo>
                    <a:lnTo>
                      <a:pt x="63" y="227"/>
                    </a:lnTo>
                    <a:lnTo>
                      <a:pt x="61" y="227"/>
                    </a:lnTo>
                    <a:lnTo>
                      <a:pt x="61" y="230"/>
                    </a:lnTo>
                    <a:lnTo>
                      <a:pt x="63" y="232"/>
                    </a:lnTo>
                    <a:lnTo>
                      <a:pt x="63" y="232"/>
                    </a:lnTo>
                    <a:lnTo>
                      <a:pt x="66" y="232"/>
                    </a:lnTo>
                    <a:lnTo>
                      <a:pt x="63" y="230"/>
                    </a:lnTo>
                    <a:lnTo>
                      <a:pt x="63" y="230"/>
                    </a:lnTo>
                    <a:close/>
                    <a:moveTo>
                      <a:pt x="66" y="227"/>
                    </a:moveTo>
                    <a:lnTo>
                      <a:pt x="66" y="225"/>
                    </a:lnTo>
                    <a:lnTo>
                      <a:pt x="66" y="223"/>
                    </a:lnTo>
                    <a:lnTo>
                      <a:pt x="68" y="223"/>
                    </a:lnTo>
                    <a:lnTo>
                      <a:pt x="68" y="225"/>
                    </a:lnTo>
                    <a:lnTo>
                      <a:pt x="66" y="227"/>
                    </a:lnTo>
                    <a:lnTo>
                      <a:pt x="66" y="227"/>
                    </a:lnTo>
                    <a:lnTo>
                      <a:pt x="66" y="227"/>
                    </a:lnTo>
                    <a:close/>
                    <a:moveTo>
                      <a:pt x="63" y="223"/>
                    </a:moveTo>
                    <a:lnTo>
                      <a:pt x="63" y="220"/>
                    </a:lnTo>
                    <a:lnTo>
                      <a:pt x="66" y="218"/>
                    </a:lnTo>
                    <a:lnTo>
                      <a:pt x="63" y="215"/>
                    </a:lnTo>
                    <a:lnTo>
                      <a:pt x="63" y="215"/>
                    </a:lnTo>
                    <a:lnTo>
                      <a:pt x="66" y="213"/>
                    </a:lnTo>
                    <a:lnTo>
                      <a:pt x="68" y="215"/>
                    </a:lnTo>
                    <a:lnTo>
                      <a:pt x="68" y="215"/>
                    </a:lnTo>
                    <a:lnTo>
                      <a:pt x="68" y="213"/>
                    </a:lnTo>
                    <a:lnTo>
                      <a:pt x="68" y="211"/>
                    </a:lnTo>
                    <a:lnTo>
                      <a:pt x="68" y="208"/>
                    </a:lnTo>
                    <a:lnTo>
                      <a:pt x="68" y="204"/>
                    </a:lnTo>
                    <a:lnTo>
                      <a:pt x="68" y="199"/>
                    </a:lnTo>
                    <a:lnTo>
                      <a:pt x="68" y="196"/>
                    </a:lnTo>
                    <a:lnTo>
                      <a:pt x="70" y="196"/>
                    </a:lnTo>
                    <a:lnTo>
                      <a:pt x="70" y="194"/>
                    </a:lnTo>
                    <a:lnTo>
                      <a:pt x="70" y="194"/>
                    </a:lnTo>
                    <a:lnTo>
                      <a:pt x="70" y="192"/>
                    </a:lnTo>
                    <a:lnTo>
                      <a:pt x="68" y="192"/>
                    </a:lnTo>
                    <a:lnTo>
                      <a:pt x="68" y="189"/>
                    </a:lnTo>
                    <a:lnTo>
                      <a:pt x="66" y="189"/>
                    </a:lnTo>
                    <a:lnTo>
                      <a:pt x="63" y="189"/>
                    </a:lnTo>
                    <a:lnTo>
                      <a:pt x="66" y="189"/>
                    </a:lnTo>
                    <a:lnTo>
                      <a:pt x="66" y="187"/>
                    </a:lnTo>
                    <a:lnTo>
                      <a:pt x="66" y="185"/>
                    </a:lnTo>
                    <a:lnTo>
                      <a:pt x="66" y="185"/>
                    </a:lnTo>
                    <a:lnTo>
                      <a:pt x="63" y="185"/>
                    </a:lnTo>
                    <a:lnTo>
                      <a:pt x="63" y="185"/>
                    </a:lnTo>
                    <a:lnTo>
                      <a:pt x="61" y="187"/>
                    </a:lnTo>
                    <a:lnTo>
                      <a:pt x="61" y="185"/>
                    </a:lnTo>
                    <a:lnTo>
                      <a:pt x="56" y="182"/>
                    </a:lnTo>
                    <a:lnTo>
                      <a:pt x="59" y="182"/>
                    </a:lnTo>
                    <a:lnTo>
                      <a:pt x="61" y="180"/>
                    </a:lnTo>
                    <a:lnTo>
                      <a:pt x="63" y="180"/>
                    </a:lnTo>
                    <a:lnTo>
                      <a:pt x="68" y="180"/>
                    </a:lnTo>
                    <a:lnTo>
                      <a:pt x="70" y="182"/>
                    </a:lnTo>
                    <a:lnTo>
                      <a:pt x="70" y="180"/>
                    </a:lnTo>
                    <a:lnTo>
                      <a:pt x="70" y="180"/>
                    </a:lnTo>
                    <a:lnTo>
                      <a:pt x="70" y="177"/>
                    </a:lnTo>
                    <a:lnTo>
                      <a:pt x="70" y="175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3" y="175"/>
                    </a:lnTo>
                    <a:lnTo>
                      <a:pt x="75" y="175"/>
                    </a:lnTo>
                    <a:lnTo>
                      <a:pt x="75" y="175"/>
                    </a:lnTo>
                    <a:lnTo>
                      <a:pt x="80" y="175"/>
                    </a:lnTo>
                    <a:lnTo>
                      <a:pt x="82" y="173"/>
                    </a:lnTo>
                    <a:lnTo>
                      <a:pt x="85" y="173"/>
                    </a:lnTo>
                    <a:lnTo>
                      <a:pt x="87" y="173"/>
                    </a:lnTo>
                    <a:lnTo>
                      <a:pt x="87" y="173"/>
                    </a:lnTo>
                    <a:lnTo>
                      <a:pt x="87" y="173"/>
                    </a:lnTo>
                    <a:lnTo>
                      <a:pt x="89" y="170"/>
                    </a:lnTo>
                    <a:lnTo>
                      <a:pt x="89" y="170"/>
                    </a:lnTo>
                    <a:lnTo>
                      <a:pt x="94" y="168"/>
                    </a:lnTo>
                    <a:lnTo>
                      <a:pt x="97" y="168"/>
                    </a:lnTo>
                    <a:lnTo>
                      <a:pt x="99" y="168"/>
                    </a:lnTo>
                    <a:lnTo>
                      <a:pt x="101" y="168"/>
                    </a:lnTo>
                    <a:lnTo>
                      <a:pt x="101" y="168"/>
                    </a:lnTo>
                    <a:lnTo>
                      <a:pt x="101" y="170"/>
                    </a:lnTo>
                    <a:lnTo>
                      <a:pt x="101" y="173"/>
                    </a:lnTo>
                    <a:lnTo>
                      <a:pt x="99" y="173"/>
                    </a:lnTo>
                    <a:lnTo>
                      <a:pt x="101" y="175"/>
                    </a:lnTo>
                    <a:lnTo>
                      <a:pt x="101" y="175"/>
                    </a:lnTo>
                    <a:lnTo>
                      <a:pt x="101" y="177"/>
                    </a:lnTo>
                    <a:lnTo>
                      <a:pt x="101" y="180"/>
                    </a:lnTo>
                    <a:lnTo>
                      <a:pt x="101" y="180"/>
                    </a:lnTo>
                    <a:lnTo>
                      <a:pt x="104" y="182"/>
                    </a:lnTo>
                    <a:lnTo>
                      <a:pt x="106" y="185"/>
                    </a:lnTo>
                    <a:lnTo>
                      <a:pt x="108" y="185"/>
                    </a:lnTo>
                    <a:lnTo>
                      <a:pt x="111" y="185"/>
                    </a:lnTo>
                    <a:lnTo>
                      <a:pt x="113" y="182"/>
                    </a:lnTo>
                    <a:lnTo>
                      <a:pt x="113" y="180"/>
                    </a:lnTo>
                    <a:lnTo>
                      <a:pt x="113" y="177"/>
                    </a:lnTo>
                    <a:lnTo>
                      <a:pt x="115" y="177"/>
                    </a:lnTo>
                    <a:lnTo>
                      <a:pt x="113" y="175"/>
                    </a:lnTo>
                    <a:lnTo>
                      <a:pt x="115" y="173"/>
                    </a:lnTo>
                    <a:lnTo>
                      <a:pt x="118" y="173"/>
                    </a:lnTo>
                    <a:lnTo>
                      <a:pt x="120" y="173"/>
                    </a:lnTo>
                    <a:lnTo>
                      <a:pt x="120" y="173"/>
                    </a:lnTo>
                    <a:lnTo>
                      <a:pt x="120" y="173"/>
                    </a:lnTo>
                    <a:lnTo>
                      <a:pt x="118" y="170"/>
                    </a:lnTo>
                    <a:lnTo>
                      <a:pt x="115" y="168"/>
                    </a:lnTo>
                    <a:lnTo>
                      <a:pt x="115" y="168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8" y="163"/>
                    </a:lnTo>
                    <a:lnTo>
                      <a:pt x="118" y="163"/>
                    </a:lnTo>
                    <a:lnTo>
                      <a:pt x="118" y="166"/>
                    </a:lnTo>
                    <a:lnTo>
                      <a:pt x="118" y="166"/>
                    </a:lnTo>
                    <a:lnTo>
                      <a:pt x="118" y="166"/>
                    </a:lnTo>
                    <a:lnTo>
                      <a:pt x="120" y="166"/>
                    </a:lnTo>
                    <a:lnTo>
                      <a:pt x="120" y="166"/>
                    </a:lnTo>
                    <a:lnTo>
                      <a:pt x="123" y="166"/>
                    </a:lnTo>
                    <a:lnTo>
                      <a:pt x="123" y="166"/>
                    </a:lnTo>
                    <a:lnTo>
                      <a:pt x="125" y="166"/>
                    </a:lnTo>
                    <a:lnTo>
                      <a:pt x="123" y="168"/>
                    </a:lnTo>
                    <a:lnTo>
                      <a:pt x="123" y="168"/>
                    </a:lnTo>
                    <a:lnTo>
                      <a:pt x="120" y="168"/>
                    </a:lnTo>
                    <a:lnTo>
                      <a:pt x="123" y="168"/>
                    </a:lnTo>
                    <a:lnTo>
                      <a:pt x="125" y="168"/>
                    </a:lnTo>
                    <a:lnTo>
                      <a:pt x="127" y="166"/>
                    </a:lnTo>
                    <a:lnTo>
                      <a:pt x="132" y="168"/>
                    </a:lnTo>
                    <a:lnTo>
                      <a:pt x="134" y="166"/>
                    </a:lnTo>
                    <a:lnTo>
                      <a:pt x="134" y="166"/>
                    </a:lnTo>
                    <a:lnTo>
                      <a:pt x="134" y="163"/>
                    </a:lnTo>
                    <a:lnTo>
                      <a:pt x="134" y="161"/>
                    </a:lnTo>
                    <a:lnTo>
                      <a:pt x="137" y="161"/>
                    </a:lnTo>
                    <a:lnTo>
                      <a:pt x="139" y="161"/>
                    </a:lnTo>
                    <a:lnTo>
                      <a:pt x="139" y="163"/>
                    </a:lnTo>
                    <a:lnTo>
                      <a:pt x="139" y="166"/>
                    </a:lnTo>
                    <a:lnTo>
                      <a:pt x="139" y="166"/>
                    </a:lnTo>
                    <a:lnTo>
                      <a:pt x="141" y="166"/>
                    </a:lnTo>
                    <a:lnTo>
                      <a:pt x="144" y="163"/>
                    </a:lnTo>
                    <a:lnTo>
                      <a:pt x="141" y="161"/>
                    </a:lnTo>
                    <a:lnTo>
                      <a:pt x="141" y="159"/>
                    </a:lnTo>
                    <a:lnTo>
                      <a:pt x="144" y="156"/>
                    </a:lnTo>
                    <a:lnTo>
                      <a:pt x="146" y="156"/>
                    </a:lnTo>
                    <a:lnTo>
                      <a:pt x="146" y="156"/>
                    </a:lnTo>
                    <a:lnTo>
                      <a:pt x="146" y="154"/>
                    </a:lnTo>
                    <a:lnTo>
                      <a:pt x="146" y="151"/>
                    </a:lnTo>
                    <a:lnTo>
                      <a:pt x="149" y="151"/>
                    </a:lnTo>
                    <a:lnTo>
                      <a:pt x="151" y="151"/>
                    </a:lnTo>
                    <a:lnTo>
                      <a:pt x="151" y="151"/>
                    </a:lnTo>
                    <a:lnTo>
                      <a:pt x="149" y="154"/>
                    </a:lnTo>
                    <a:lnTo>
                      <a:pt x="149" y="156"/>
                    </a:lnTo>
                    <a:lnTo>
                      <a:pt x="149" y="163"/>
                    </a:lnTo>
                    <a:lnTo>
                      <a:pt x="151" y="163"/>
                    </a:lnTo>
                    <a:lnTo>
                      <a:pt x="151" y="161"/>
                    </a:lnTo>
                    <a:lnTo>
                      <a:pt x="153" y="161"/>
                    </a:lnTo>
                    <a:lnTo>
                      <a:pt x="156" y="161"/>
                    </a:lnTo>
                    <a:lnTo>
                      <a:pt x="158" y="159"/>
                    </a:lnTo>
                    <a:lnTo>
                      <a:pt x="158" y="156"/>
                    </a:lnTo>
                    <a:lnTo>
                      <a:pt x="158" y="154"/>
                    </a:lnTo>
                    <a:lnTo>
                      <a:pt x="160" y="151"/>
                    </a:lnTo>
                    <a:lnTo>
                      <a:pt x="160" y="149"/>
                    </a:lnTo>
                    <a:lnTo>
                      <a:pt x="158" y="149"/>
                    </a:lnTo>
                    <a:lnTo>
                      <a:pt x="156" y="147"/>
                    </a:lnTo>
                    <a:lnTo>
                      <a:pt x="156" y="144"/>
                    </a:lnTo>
                    <a:lnTo>
                      <a:pt x="153" y="140"/>
                    </a:lnTo>
                    <a:lnTo>
                      <a:pt x="156" y="132"/>
                    </a:lnTo>
                    <a:lnTo>
                      <a:pt x="156" y="128"/>
                    </a:lnTo>
                    <a:lnTo>
                      <a:pt x="153" y="121"/>
                    </a:lnTo>
                    <a:lnTo>
                      <a:pt x="151" y="118"/>
                    </a:lnTo>
                    <a:lnTo>
                      <a:pt x="151" y="116"/>
                    </a:lnTo>
                    <a:lnTo>
                      <a:pt x="151" y="111"/>
                    </a:lnTo>
                    <a:lnTo>
                      <a:pt x="153" y="111"/>
                    </a:lnTo>
                    <a:lnTo>
                      <a:pt x="156" y="111"/>
                    </a:lnTo>
                    <a:lnTo>
                      <a:pt x="156" y="111"/>
                    </a:lnTo>
                    <a:lnTo>
                      <a:pt x="158" y="111"/>
                    </a:lnTo>
                    <a:lnTo>
                      <a:pt x="156" y="109"/>
                    </a:lnTo>
                    <a:lnTo>
                      <a:pt x="156" y="106"/>
                    </a:lnTo>
                    <a:lnTo>
                      <a:pt x="156" y="106"/>
                    </a:lnTo>
                    <a:lnTo>
                      <a:pt x="156" y="104"/>
                    </a:lnTo>
                    <a:lnTo>
                      <a:pt x="156" y="104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99"/>
                    </a:lnTo>
                    <a:lnTo>
                      <a:pt x="156" y="99"/>
                    </a:lnTo>
                    <a:lnTo>
                      <a:pt x="156" y="97"/>
                    </a:lnTo>
                    <a:lnTo>
                      <a:pt x="156" y="95"/>
                    </a:lnTo>
                    <a:lnTo>
                      <a:pt x="156" y="95"/>
                    </a:lnTo>
                    <a:lnTo>
                      <a:pt x="156" y="92"/>
                    </a:lnTo>
                    <a:lnTo>
                      <a:pt x="153" y="87"/>
                    </a:lnTo>
                    <a:lnTo>
                      <a:pt x="153" y="85"/>
                    </a:lnTo>
                    <a:lnTo>
                      <a:pt x="151" y="85"/>
                    </a:lnTo>
                    <a:lnTo>
                      <a:pt x="151" y="85"/>
                    </a:lnTo>
                    <a:lnTo>
                      <a:pt x="149" y="80"/>
                    </a:lnTo>
                    <a:lnTo>
                      <a:pt x="149" y="78"/>
                    </a:lnTo>
                    <a:lnTo>
                      <a:pt x="144" y="73"/>
                    </a:lnTo>
                    <a:lnTo>
                      <a:pt x="141" y="71"/>
                    </a:lnTo>
                    <a:lnTo>
                      <a:pt x="141" y="68"/>
                    </a:lnTo>
                    <a:lnTo>
                      <a:pt x="141" y="66"/>
                    </a:lnTo>
                    <a:lnTo>
                      <a:pt x="141" y="64"/>
                    </a:lnTo>
                    <a:lnTo>
                      <a:pt x="139" y="66"/>
                    </a:lnTo>
                    <a:lnTo>
                      <a:pt x="139" y="66"/>
                    </a:lnTo>
                    <a:lnTo>
                      <a:pt x="137" y="64"/>
                    </a:lnTo>
                    <a:lnTo>
                      <a:pt x="137" y="64"/>
                    </a:lnTo>
                    <a:lnTo>
                      <a:pt x="134" y="64"/>
                    </a:lnTo>
                    <a:lnTo>
                      <a:pt x="134" y="64"/>
                    </a:lnTo>
                    <a:lnTo>
                      <a:pt x="134" y="66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7" y="68"/>
                    </a:lnTo>
                    <a:lnTo>
                      <a:pt x="139" y="66"/>
                    </a:lnTo>
                    <a:lnTo>
                      <a:pt x="139" y="68"/>
                    </a:lnTo>
                    <a:lnTo>
                      <a:pt x="139" y="71"/>
                    </a:lnTo>
                    <a:lnTo>
                      <a:pt x="137" y="73"/>
                    </a:lnTo>
                    <a:lnTo>
                      <a:pt x="137" y="71"/>
                    </a:lnTo>
                    <a:lnTo>
                      <a:pt x="134" y="71"/>
                    </a:lnTo>
                    <a:lnTo>
                      <a:pt x="137" y="73"/>
                    </a:lnTo>
                    <a:lnTo>
                      <a:pt x="134" y="76"/>
                    </a:lnTo>
                    <a:lnTo>
                      <a:pt x="134" y="73"/>
                    </a:lnTo>
                    <a:lnTo>
                      <a:pt x="132" y="73"/>
                    </a:lnTo>
                    <a:lnTo>
                      <a:pt x="132" y="71"/>
                    </a:lnTo>
                    <a:lnTo>
                      <a:pt x="132" y="68"/>
                    </a:lnTo>
                    <a:lnTo>
                      <a:pt x="130" y="68"/>
                    </a:lnTo>
                    <a:lnTo>
                      <a:pt x="130" y="68"/>
                    </a:lnTo>
                    <a:lnTo>
                      <a:pt x="130" y="71"/>
                    </a:lnTo>
                    <a:lnTo>
                      <a:pt x="130" y="73"/>
                    </a:lnTo>
                    <a:lnTo>
                      <a:pt x="130" y="76"/>
                    </a:lnTo>
                    <a:lnTo>
                      <a:pt x="130" y="76"/>
                    </a:lnTo>
                    <a:lnTo>
                      <a:pt x="127" y="78"/>
                    </a:lnTo>
                    <a:lnTo>
                      <a:pt x="127" y="78"/>
                    </a:lnTo>
                    <a:lnTo>
                      <a:pt x="130" y="83"/>
                    </a:lnTo>
                    <a:lnTo>
                      <a:pt x="132" y="83"/>
                    </a:lnTo>
                    <a:lnTo>
                      <a:pt x="130" y="85"/>
                    </a:lnTo>
                    <a:lnTo>
                      <a:pt x="130" y="87"/>
                    </a:lnTo>
                    <a:lnTo>
                      <a:pt x="127" y="87"/>
                    </a:lnTo>
                    <a:lnTo>
                      <a:pt x="127" y="87"/>
                    </a:lnTo>
                    <a:lnTo>
                      <a:pt x="127" y="90"/>
                    </a:lnTo>
                    <a:lnTo>
                      <a:pt x="130" y="90"/>
                    </a:lnTo>
                    <a:lnTo>
                      <a:pt x="132" y="87"/>
                    </a:lnTo>
                    <a:lnTo>
                      <a:pt x="134" y="92"/>
                    </a:lnTo>
                    <a:lnTo>
                      <a:pt x="134" y="97"/>
                    </a:lnTo>
                    <a:lnTo>
                      <a:pt x="134" y="99"/>
                    </a:lnTo>
                    <a:lnTo>
                      <a:pt x="134" y="104"/>
                    </a:lnTo>
                    <a:lnTo>
                      <a:pt x="132" y="111"/>
                    </a:lnTo>
                    <a:lnTo>
                      <a:pt x="132" y="113"/>
                    </a:lnTo>
                    <a:lnTo>
                      <a:pt x="132" y="118"/>
                    </a:lnTo>
                    <a:lnTo>
                      <a:pt x="130" y="118"/>
                    </a:lnTo>
                    <a:lnTo>
                      <a:pt x="127" y="123"/>
                    </a:lnTo>
                    <a:lnTo>
                      <a:pt x="127" y="125"/>
                    </a:lnTo>
                    <a:lnTo>
                      <a:pt x="127" y="128"/>
                    </a:lnTo>
                    <a:lnTo>
                      <a:pt x="127" y="130"/>
                    </a:lnTo>
                    <a:lnTo>
                      <a:pt x="123" y="132"/>
                    </a:lnTo>
                    <a:lnTo>
                      <a:pt x="118" y="135"/>
                    </a:lnTo>
                    <a:lnTo>
                      <a:pt x="115" y="135"/>
                    </a:lnTo>
                    <a:lnTo>
                      <a:pt x="115" y="137"/>
                    </a:lnTo>
                    <a:lnTo>
                      <a:pt x="113" y="135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11" y="130"/>
                    </a:lnTo>
                    <a:lnTo>
                      <a:pt x="111" y="130"/>
                    </a:lnTo>
                    <a:lnTo>
                      <a:pt x="111" y="128"/>
                    </a:lnTo>
                    <a:lnTo>
                      <a:pt x="113" y="128"/>
                    </a:lnTo>
                    <a:lnTo>
                      <a:pt x="113" y="125"/>
                    </a:lnTo>
                    <a:lnTo>
                      <a:pt x="111" y="128"/>
                    </a:lnTo>
                    <a:lnTo>
                      <a:pt x="108" y="128"/>
                    </a:lnTo>
                    <a:lnTo>
                      <a:pt x="106" y="130"/>
                    </a:lnTo>
                    <a:lnTo>
                      <a:pt x="106" y="132"/>
                    </a:lnTo>
                    <a:lnTo>
                      <a:pt x="108" y="135"/>
                    </a:lnTo>
                    <a:lnTo>
                      <a:pt x="108" y="140"/>
                    </a:lnTo>
                    <a:lnTo>
                      <a:pt x="108" y="142"/>
                    </a:lnTo>
                    <a:lnTo>
                      <a:pt x="104" y="144"/>
                    </a:lnTo>
                    <a:lnTo>
                      <a:pt x="104" y="144"/>
                    </a:lnTo>
                    <a:lnTo>
                      <a:pt x="104" y="147"/>
                    </a:lnTo>
                    <a:lnTo>
                      <a:pt x="104" y="149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6"/>
                    </a:lnTo>
                    <a:lnTo>
                      <a:pt x="101" y="156"/>
                    </a:lnTo>
                    <a:lnTo>
                      <a:pt x="101" y="156"/>
                    </a:lnTo>
                    <a:lnTo>
                      <a:pt x="99" y="156"/>
                    </a:lnTo>
                    <a:lnTo>
                      <a:pt x="97" y="156"/>
                    </a:lnTo>
                    <a:lnTo>
                      <a:pt x="97" y="154"/>
                    </a:lnTo>
                    <a:lnTo>
                      <a:pt x="97" y="154"/>
                    </a:lnTo>
                    <a:lnTo>
                      <a:pt x="94" y="154"/>
                    </a:lnTo>
                    <a:lnTo>
                      <a:pt x="94" y="154"/>
                    </a:lnTo>
                    <a:lnTo>
                      <a:pt x="94" y="154"/>
                    </a:lnTo>
                    <a:lnTo>
                      <a:pt x="87" y="156"/>
                    </a:lnTo>
                    <a:lnTo>
                      <a:pt x="85" y="156"/>
                    </a:lnTo>
                    <a:lnTo>
                      <a:pt x="82" y="156"/>
                    </a:lnTo>
                    <a:lnTo>
                      <a:pt x="80" y="159"/>
                    </a:lnTo>
                    <a:lnTo>
                      <a:pt x="78" y="159"/>
                    </a:lnTo>
                    <a:lnTo>
                      <a:pt x="75" y="159"/>
                    </a:lnTo>
                    <a:lnTo>
                      <a:pt x="73" y="159"/>
                    </a:lnTo>
                    <a:lnTo>
                      <a:pt x="70" y="161"/>
                    </a:lnTo>
                    <a:lnTo>
                      <a:pt x="68" y="163"/>
                    </a:lnTo>
                    <a:lnTo>
                      <a:pt x="68" y="163"/>
                    </a:lnTo>
                    <a:lnTo>
                      <a:pt x="68" y="166"/>
                    </a:lnTo>
                    <a:lnTo>
                      <a:pt x="63" y="168"/>
                    </a:lnTo>
                    <a:lnTo>
                      <a:pt x="61" y="170"/>
                    </a:lnTo>
                    <a:lnTo>
                      <a:pt x="61" y="170"/>
                    </a:lnTo>
                    <a:lnTo>
                      <a:pt x="61" y="173"/>
                    </a:lnTo>
                    <a:lnTo>
                      <a:pt x="59" y="175"/>
                    </a:lnTo>
                    <a:lnTo>
                      <a:pt x="56" y="175"/>
                    </a:lnTo>
                    <a:lnTo>
                      <a:pt x="54" y="175"/>
                    </a:lnTo>
                    <a:lnTo>
                      <a:pt x="54" y="180"/>
                    </a:lnTo>
                    <a:lnTo>
                      <a:pt x="56" y="180"/>
                    </a:lnTo>
                    <a:lnTo>
                      <a:pt x="56" y="182"/>
                    </a:lnTo>
                    <a:lnTo>
                      <a:pt x="56" y="182"/>
                    </a:lnTo>
                    <a:lnTo>
                      <a:pt x="54" y="182"/>
                    </a:lnTo>
                    <a:lnTo>
                      <a:pt x="52" y="185"/>
                    </a:lnTo>
                    <a:lnTo>
                      <a:pt x="52" y="185"/>
                    </a:lnTo>
                    <a:lnTo>
                      <a:pt x="49" y="187"/>
                    </a:lnTo>
                    <a:lnTo>
                      <a:pt x="47" y="189"/>
                    </a:lnTo>
                    <a:lnTo>
                      <a:pt x="47" y="189"/>
                    </a:lnTo>
                    <a:lnTo>
                      <a:pt x="44" y="189"/>
                    </a:lnTo>
                    <a:lnTo>
                      <a:pt x="42" y="192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47" y="196"/>
                    </a:lnTo>
                    <a:lnTo>
                      <a:pt x="47" y="196"/>
                    </a:lnTo>
                    <a:lnTo>
                      <a:pt x="44" y="194"/>
                    </a:lnTo>
                    <a:lnTo>
                      <a:pt x="44" y="194"/>
                    </a:lnTo>
                    <a:lnTo>
                      <a:pt x="44" y="194"/>
                    </a:lnTo>
                    <a:lnTo>
                      <a:pt x="44" y="196"/>
                    </a:lnTo>
                    <a:lnTo>
                      <a:pt x="47" y="196"/>
                    </a:lnTo>
                    <a:lnTo>
                      <a:pt x="47" y="199"/>
                    </a:lnTo>
                    <a:lnTo>
                      <a:pt x="44" y="199"/>
                    </a:lnTo>
                    <a:lnTo>
                      <a:pt x="47" y="199"/>
                    </a:lnTo>
                    <a:lnTo>
                      <a:pt x="47" y="199"/>
                    </a:lnTo>
                    <a:lnTo>
                      <a:pt x="49" y="196"/>
                    </a:lnTo>
                    <a:lnTo>
                      <a:pt x="49" y="196"/>
                    </a:lnTo>
                    <a:lnTo>
                      <a:pt x="49" y="199"/>
                    </a:lnTo>
                    <a:lnTo>
                      <a:pt x="49" y="199"/>
                    </a:lnTo>
                    <a:lnTo>
                      <a:pt x="52" y="199"/>
                    </a:lnTo>
                    <a:lnTo>
                      <a:pt x="52" y="196"/>
                    </a:lnTo>
                    <a:lnTo>
                      <a:pt x="49" y="196"/>
                    </a:lnTo>
                    <a:lnTo>
                      <a:pt x="49" y="196"/>
                    </a:lnTo>
                    <a:lnTo>
                      <a:pt x="49" y="194"/>
                    </a:lnTo>
                    <a:lnTo>
                      <a:pt x="49" y="194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52" y="192"/>
                    </a:lnTo>
                    <a:lnTo>
                      <a:pt x="54" y="196"/>
                    </a:lnTo>
                    <a:lnTo>
                      <a:pt x="54" y="196"/>
                    </a:lnTo>
                    <a:lnTo>
                      <a:pt x="54" y="199"/>
                    </a:lnTo>
                    <a:lnTo>
                      <a:pt x="54" y="201"/>
                    </a:lnTo>
                    <a:lnTo>
                      <a:pt x="54" y="206"/>
                    </a:lnTo>
                    <a:lnTo>
                      <a:pt x="52" y="206"/>
                    </a:lnTo>
                    <a:lnTo>
                      <a:pt x="52" y="206"/>
                    </a:lnTo>
                    <a:lnTo>
                      <a:pt x="54" y="208"/>
                    </a:lnTo>
                    <a:lnTo>
                      <a:pt x="54" y="213"/>
                    </a:lnTo>
                    <a:lnTo>
                      <a:pt x="56" y="215"/>
                    </a:lnTo>
                    <a:lnTo>
                      <a:pt x="56" y="218"/>
                    </a:lnTo>
                    <a:lnTo>
                      <a:pt x="54" y="218"/>
                    </a:lnTo>
                    <a:lnTo>
                      <a:pt x="56" y="220"/>
                    </a:lnTo>
                    <a:lnTo>
                      <a:pt x="59" y="220"/>
                    </a:lnTo>
                    <a:lnTo>
                      <a:pt x="59" y="220"/>
                    </a:lnTo>
                    <a:lnTo>
                      <a:pt x="61" y="220"/>
                    </a:lnTo>
                    <a:lnTo>
                      <a:pt x="61" y="218"/>
                    </a:lnTo>
                    <a:lnTo>
                      <a:pt x="59" y="215"/>
                    </a:lnTo>
                    <a:lnTo>
                      <a:pt x="59" y="213"/>
                    </a:lnTo>
                    <a:lnTo>
                      <a:pt x="59" y="211"/>
                    </a:lnTo>
                    <a:lnTo>
                      <a:pt x="61" y="213"/>
                    </a:lnTo>
                    <a:lnTo>
                      <a:pt x="61" y="213"/>
                    </a:lnTo>
                    <a:lnTo>
                      <a:pt x="61" y="213"/>
                    </a:lnTo>
                    <a:lnTo>
                      <a:pt x="61" y="215"/>
                    </a:lnTo>
                    <a:lnTo>
                      <a:pt x="63" y="218"/>
                    </a:lnTo>
                    <a:lnTo>
                      <a:pt x="61" y="220"/>
                    </a:lnTo>
                    <a:lnTo>
                      <a:pt x="63" y="2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48200601-1739-A5C2-E44E-20844E74B6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6" y="2142"/>
                <a:ext cx="52" cy="74"/>
              </a:xfrm>
              <a:custGeom>
                <a:avLst/>
                <a:gdLst>
                  <a:gd name="T0" fmla="*/ 33 w 52"/>
                  <a:gd name="T1" fmla="*/ 52 h 74"/>
                  <a:gd name="T2" fmla="*/ 33 w 52"/>
                  <a:gd name="T3" fmla="*/ 55 h 74"/>
                  <a:gd name="T4" fmla="*/ 33 w 52"/>
                  <a:gd name="T5" fmla="*/ 52 h 74"/>
                  <a:gd name="T6" fmla="*/ 15 w 52"/>
                  <a:gd name="T7" fmla="*/ 59 h 74"/>
                  <a:gd name="T8" fmla="*/ 17 w 52"/>
                  <a:gd name="T9" fmla="*/ 59 h 74"/>
                  <a:gd name="T10" fmla="*/ 17 w 52"/>
                  <a:gd name="T11" fmla="*/ 57 h 74"/>
                  <a:gd name="T12" fmla="*/ 17 w 52"/>
                  <a:gd name="T13" fmla="*/ 59 h 74"/>
                  <a:gd name="T14" fmla="*/ 17 w 52"/>
                  <a:gd name="T15" fmla="*/ 59 h 74"/>
                  <a:gd name="T16" fmla="*/ 41 w 52"/>
                  <a:gd name="T17" fmla="*/ 50 h 74"/>
                  <a:gd name="T18" fmla="*/ 41 w 52"/>
                  <a:gd name="T19" fmla="*/ 52 h 74"/>
                  <a:gd name="T20" fmla="*/ 43 w 52"/>
                  <a:gd name="T21" fmla="*/ 52 h 74"/>
                  <a:gd name="T22" fmla="*/ 43 w 52"/>
                  <a:gd name="T23" fmla="*/ 50 h 74"/>
                  <a:gd name="T24" fmla="*/ 50 w 52"/>
                  <a:gd name="T25" fmla="*/ 62 h 74"/>
                  <a:gd name="T26" fmla="*/ 50 w 52"/>
                  <a:gd name="T27" fmla="*/ 59 h 74"/>
                  <a:gd name="T28" fmla="*/ 52 w 52"/>
                  <a:gd name="T29" fmla="*/ 62 h 74"/>
                  <a:gd name="T30" fmla="*/ 50 w 52"/>
                  <a:gd name="T31" fmla="*/ 62 h 74"/>
                  <a:gd name="T32" fmla="*/ 52 w 52"/>
                  <a:gd name="T33" fmla="*/ 59 h 74"/>
                  <a:gd name="T34" fmla="*/ 50 w 52"/>
                  <a:gd name="T35" fmla="*/ 57 h 74"/>
                  <a:gd name="T36" fmla="*/ 50 w 52"/>
                  <a:gd name="T37" fmla="*/ 55 h 74"/>
                  <a:gd name="T38" fmla="*/ 52 w 52"/>
                  <a:gd name="T39" fmla="*/ 55 h 74"/>
                  <a:gd name="T40" fmla="*/ 52 w 52"/>
                  <a:gd name="T41" fmla="*/ 59 h 74"/>
                  <a:gd name="T42" fmla="*/ 19 w 52"/>
                  <a:gd name="T43" fmla="*/ 74 h 74"/>
                  <a:gd name="T44" fmla="*/ 19 w 52"/>
                  <a:gd name="T45" fmla="*/ 71 h 74"/>
                  <a:gd name="T46" fmla="*/ 26 w 52"/>
                  <a:gd name="T47" fmla="*/ 69 h 74"/>
                  <a:gd name="T48" fmla="*/ 26 w 52"/>
                  <a:gd name="T49" fmla="*/ 74 h 74"/>
                  <a:gd name="T50" fmla="*/ 19 w 52"/>
                  <a:gd name="T51" fmla="*/ 74 h 74"/>
                  <a:gd name="T52" fmla="*/ 0 w 52"/>
                  <a:gd name="T53" fmla="*/ 12 h 74"/>
                  <a:gd name="T54" fmla="*/ 3 w 52"/>
                  <a:gd name="T55" fmla="*/ 12 h 74"/>
                  <a:gd name="T56" fmla="*/ 5 w 52"/>
                  <a:gd name="T57" fmla="*/ 12 h 74"/>
                  <a:gd name="T58" fmla="*/ 12 w 52"/>
                  <a:gd name="T59" fmla="*/ 19 h 74"/>
                  <a:gd name="T60" fmla="*/ 12 w 52"/>
                  <a:gd name="T61" fmla="*/ 22 h 74"/>
                  <a:gd name="T62" fmla="*/ 17 w 52"/>
                  <a:gd name="T63" fmla="*/ 24 h 74"/>
                  <a:gd name="T64" fmla="*/ 12 w 52"/>
                  <a:gd name="T65" fmla="*/ 24 h 74"/>
                  <a:gd name="T66" fmla="*/ 10 w 52"/>
                  <a:gd name="T67" fmla="*/ 24 h 74"/>
                  <a:gd name="T68" fmla="*/ 12 w 52"/>
                  <a:gd name="T69" fmla="*/ 29 h 74"/>
                  <a:gd name="T70" fmla="*/ 15 w 52"/>
                  <a:gd name="T71" fmla="*/ 31 h 74"/>
                  <a:gd name="T72" fmla="*/ 15 w 52"/>
                  <a:gd name="T73" fmla="*/ 36 h 74"/>
                  <a:gd name="T74" fmla="*/ 19 w 52"/>
                  <a:gd name="T75" fmla="*/ 38 h 74"/>
                  <a:gd name="T76" fmla="*/ 15 w 52"/>
                  <a:gd name="T77" fmla="*/ 43 h 74"/>
                  <a:gd name="T78" fmla="*/ 17 w 52"/>
                  <a:gd name="T79" fmla="*/ 45 h 74"/>
                  <a:gd name="T80" fmla="*/ 15 w 52"/>
                  <a:gd name="T81" fmla="*/ 48 h 74"/>
                  <a:gd name="T82" fmla="*/ 15 w 52"/>
                  <a:gd name="T83" fmla="*/ 50 h 74"/>
                  <a:gd name="T84" fmla="*/ 19 w 52"/>
                  <a:gd name="T85" fmla="*/ 55 h 74"/>
                  <a:gd name="T86" fmla="*/ 19 w 52"/>
                  <a:gd name="T87" fmla="*/ 57 h 74"/>
                  <a:gd name="T88" fmla="*/ 22 w 52"/>
                  <a:gd name="T89" fmla="*/ 59 h 74"/>
                  <a:gd name="T90" fmla="*/ 24 w 52"/>
                  <a:gd name="T91" fmla="*/ 57 h 74"/>
                  <a:gd name="T92" fmla="*/ 29 w 52"/>
                  <a:gd name="T93" fmla="*/ 50 h 74"/>
                  <a:gd name="T94" fmla="*/ 31 w 52"/>
                  <a:gd name="T95" fmla="*/ 52 h 74"/>
                  <a:gd name="T96" fmla="*/ 36 w 52"/>
                  <a:gd name="T97" fmla="*/ 50 h 74"/>
                  <a:gd name="T98" fmla="*/ 38 w 52"/>
                  <a:gd name="T99" fmla="*/ 52 h 74"/>
                  <a:gd name="T100" fmla="*/ 41 w 52"/>
                  <a:gd name="T101" fmla="*/ 52 h 74"/>
                  <a:gd name="T102" fmla="*/ 43 w 52"/>
                  <a:gd name="T103" fmla="*/ 48 h 74"/>
                  <a:gd name="T104" fmla="*/ 48 w 52"/>
                  <a:gd name="T105" fmla="*/ 45 h 74"/>
                  <a:gd name="T106" fmla="*/ 48 w 52"/>
                  <a:gd name="T107" fmla="*/ 43 h 74"/>
                  <a:gd name="T108" fmla="*/ 48 w 52"/>
                  <a:gd name="T109" fmla="*/ 36 h 74"/>
                  <a:gd name="T110" fmla="*/ 45 w 52"/>
                  <a:gd name="T111" fmla="*/ 33 h 74"/>
                  <a:gd name="T112" fmla="*/ 43 w 52"/>
                  <a:gd name="T113" fmla="*/ 24 h 74"/>
                  <a:gd name="T114" fmla="*/ 36 w 52"/>
                  <a:gd name="T115" fmla="*/ 12 h 74"/>
                  <a:gd name="T116" fmla="*/ 26 w 52"/>
                  <a:gd name="T117" fmla="*/ 0 h 74"/>
                  <a:gd name="T118" fmla="*/ 15 w 52"/>
                  <a:gd name="T119" fmla="*/ 3 h 74"/>
                  <a:gd name="T120" fmla="*/ 5 w 52"/>
                  <a:gd name="T121" fmla="*/ 7 h 74"/>
                  <a:gd name="T122" fmla="*/ 0 w 52"/>
                  <a:gd name="T123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2" h="74">
                    <a:moveTo>
                      <a:pt x="33" y="52"/>
                    </a:moveTo>
                    <a:lnTo>
                      <a:pt x="33" y="52"/>
                    </a:lnTo>
                    <a:lnTo>
                      <a:pt x="36" y="52"/>
                    </a:lnTo>
                    <a:lnTo>
                      <a:pt x="33" y="55"/>
                    </a:lnTo>
                    <a:lnTo>
                      <a:pt x="33" y="52"/>
                    </a:lnTo>
                    <a:lnTo>
                      <a:pt x="33" y="52"/>
                    </a:lnTo>
                    <a:close/>
                    <a:moveTo>
                      <a:pt x="17" y="59"/>
                    </a:moveTo>
                    <a:lnTo>
                      <a:pt x="15" y="59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9" y="59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7" y="59"/>
                    </a:lnTo>
                    <a:close/>
                    <a:moveTo>
                      <a:pt x="43" y="50"/>
                    </a:moveTo>
                    <a:lnTo>
                      <a:pt x="41" y="50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3" y="50"/>
                    </a:lnTo>
                    <a:close/>
                    <a:moveTo>
                      <a:pt x="50" y="62"/>
                    </a:moveTo>
                    <a:lnTo>
                      <a:pt x="50" y="62"/>
                    </a:lnTo>
                    <a:lnTo>
                      <a:pt x="50" y="59"/>
                    </a:lnTo>
                    <a:lnTo>
                      <a:pt x="52" y="59"/>
                    </a:lnTo>
                    <a:lnTo>
                      <a:pt x="52" y="62"/>
                    </a:lnTo>
                    <a:lnTo>
                      <a:pt x="50" y="62"/>
                    </a:lnTo>
                    <a:lnTo>
                      <a:pt x="50" y="62"/>
                    </a:lnTo>
                    <a:lnTo>
                      <a:pt x="50" y="62"/>
                    </a:lnTo>
                    <a:close/>
                    <a:moveTo>
                      <a:pt x="52" y="59"/>
                    </a:moveTo>
                    <a:lnTo>
                      <a:pt x="50" y="59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2" y="55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2" y="59"/>
                    </a:lnTo>
                    <a:close/>
                    <a:moveTo>
                      <a:pt x="19" y="74"/>
                    </a:moveTo>
                    <a:lnTo>
                      <a:pt x="19" y="71"/>
                    </a:lnTo>
                    <a:lnTo>
                      <a:pt x="19" y="71"/>
                    </a:lnTo>
                    <a:lnTo>
                      <a:pt x="24" y="69"/>
                    </a:lnTo>
                    <a:lnTo>
                      <a:pt x="26" y="69"/>
                    </a:lnTo>
                    <a:lnTo>
                      <a:pt x="26" y="71"/>
                    </a:lnTo>
                    <a:lnTo>
                      <a:pt x="26" y="74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9" y="74"/>
                    </a:lnTo>
                    <a:close/>
                    <a:moveTo>
                      <a:pt x="0" y="12"/>
                    </a:moveTo>
                    <a:lnTo>
                      <a:pt x="3" y="12"/>
                    </a:lnTo>
                    <a:lnTo>
                      <a:pt x="3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10" y="17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2" y="22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7" y="26"/>
                    </a:lnTo>
                    <a:lnTo>
                      <a:pt x="12" y="29"/>
                    </a:lnTo>
                    <a:lnTo>
                      <a:pt x="12" y="29"/>
                    </a:lnTo>
                    <a:lnTo>
                      <a:pt x="15" y="31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9" y="38"/>
                    </a:lnTo>
                    <a:lnTo>
                      <a:pt x="15" y="41"/>
                    </a:lnTo>
                    <a:lnTo>
                      <a:pt x="15" y="43"/>
                    </a:lnTo>
                    <a:lnTo>
                      <a:pt x="17" y="43"/>
                    </a:lnTo>
                    <a:lnTo>
                      <a:pt x="17" y="45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7" y="50"/>
                    </a:lnTo>
                    <a:lnTo>
                      <a:pt x="15" y="50"/>
                    </a:lnTo>
                    <a:lnTo>
                      <a:pt x="17" y="55"/>
                    </a:lnTo>
                    <a:lnTo>
                      <a:pt x="19" y="55"/>
                    </a:lnTo>
                    <a:lnTo>
                      <a:pt x="19" y="57"/>
                    </a:lnTo>
                    <a:lnTo>
                      <a:pt x="19" y="57"/>
                    </a:lnTo>
                    <a:lnTo>
                      <a:pt x="19" y="59"/>
                    </a:lnTo>
                    <a:lnTo>
                      <a:pt x="22" y="59"/>
                    </a:lnTo>
                    <a:lnTo>
                      <a:pt x="22" y="57"/>
                    </a:lnTo>
                    <a:lnTo>
                      <a:pt x="24" y="57"/>
                    </a:lnTo>
                    <a:lnTo>
                      <a:pt x="24" y="55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52"/>
                    </a:lnTo>
                    <a:lnTo>
                      <a:pt x="33" y="50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41" y="52"/>
                    </a:lnTo>
                    <a:lnTo>
                      <a:pt x="38" y="50"/>
                    </a:lnTo>
                    <a:lnTo>
                      <a:pt x="43" y="48"/>
                    </a:lnTo>
                    <a:lnTo>
                      <a:pt x="45" y="48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3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5" y="36"/>
                    </a:lnTo>
                    <a:lnTo>
                      <a:pt x="45" y="33"/>
                    </a:lnTo>
                    <a:lnTo>
                      <a:pt x="45" y="26"/>
                    </a:lnTo>
                    <a:lnTo>
                      <a:pt x="43" y="24"/>
                    </a:lnTo>
                    <a:lnTo>
                      <a:pt x="43" y="19"/>
                    </a:lnTo>
                    <a:lnTo>
                      <a:pt x="36" y="12"/>
                    </a:lnTo>
                    <a:lnTo>
                      <a:pt x="31" y="7"/>
                    </a:lnTo>
                    <a:lnTo>
                      <a:pt x="26" y="0"/>
                    </a:lnTo>
                    <a:lnTo>
                      <a:pt x="22" y="3"/>
                    </a:lnTo>
                    <a:lnTo>
                      <a:pt x="15" y="3"/>
                    </a:lnTo>
                    <a:lnTo>
                      <a:pt x="10" y="7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3AD435B9-03AC-BA47-5C74-16122449E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073"/>
                <a:ext cx="52" cy="83"/>
              </a:xfrm>
              <a:custGeom>
                <a:avLst/>
                <a:gdLst>
                  <a:gd name="T0" fmla="*/ 0 w 52"/>
                  <a:gd name="T1" fmla="*/ 48 h 83"/>
                  <a:gd name="T2" fmla="*/ 2 w 52"/>
                  <a:gd name="T3" fmla="*/ 43 h 83"/>
                  <a:gd name="T4" fmla="*/ 7 w 52"/>
                  <a:gd name="T5" fmla="*/ 38 h 83"/>
                  <a:gd name="T6" fmla="*/ 9 w 52"/>
                  <a:gd name="T7" fmla="*/ 34 h 83"/>
                  <a:gd name="T8" fmla="*/ 14 w 52"/>
                  <a:gd name="T9" fmla="*/ 29 h 83"/>
                  <a:gd name="T10" fmla="*/ 14 w 52"/>
                  <a:gd name="T11" fmla="*/ 24 h 83"/>
                  <a:gd name="T12" fmla="*/ 17 w 52"/>
                  <a:gd name="T13" fmla="*/ 24 h 83"/>
                  <a:gd name="T14" fmla="*/ 21 w 52"/>
                  <a:gd name="T15" fmla="*/ 27 h 83"/>
                  <a:gd name="T16" fmla="*/ 26 w 52"/>
                  <a:gd name="T17" fmla="*/ 27 h 83"/>
                  <a:gd name="T18" fmla="*/ 33 w 52"/>
                  <a:gd name="T19" fmla="*/ 27 h 83"/>
                  <a:gd name="T20" fmla="*/ 33 w 52"/>
                  <a:gd name="T21" fmla="*/ 22 h 83"/>
                  <a:gd name="T22" fmla="*/ 28 w 52"/>
                  <a:gd name="T23" fmla="*/ 17 h 83"/>
                  <a:gd name="T24" fmla="*/ 33 w 52"/>
                  <a:gd name="T25" fmla="*/ 17 h 83"/>
                  <a:gd name="T26" fmla="*/ 38 w 52"/>
                  <a:gd name="T27" fmla="*/ 12 h 83"/>
                  <a:gd name="T28" fmla="*/ 43 w 52"/>
                  <a:gd name="T29" fmla="*/ 10 h 83"/>
                  <a:gd name="T30" fmla="*/ 43 w 52"/>
                  <a:gd name="T31" fmla="*/ 5 h 83"/>
                  <a:gd name="T32" fmla="*/ 43 w 52"/>
                  <a:gd name="T33" fmla="*/ 0 h 83"/>
                  <a:gd name="T34" fmla="*/ 45 w 52"/>
                  <a:gd name="T35" fmla="*/ 3 h 83"/>
                  <a:gd name="T36" fmla="*/ 47 w 52"/>
                  <a:gd name="T37" fmla="*/ 5 h 83"/>
                  <a:gd name="T38" fmla="*/ 52 w 52"/>
                  <a:gd name="T39" fmla="*/ 10 h 83"/>
                  <a:gd name="T40" fmla="*/ 50 w 52"/>
                  <a:gd name="T41" fmla="*/ 12 h 83"/>
                  <a:gd name="T42" fmla="*/ 47 w 52"/>
                  <a:gd name="T43" fmla="*/ 15 h 83"/>
                  <a:gd name="T44" fmla="*/ 45 w 52"/>
                  <a:gd name="T45" fmla="*/ 24 h 83"/>
                  <a:gd name="T46" fmla="*/ 47 w 52"/>
                  <a:gd name="T47" fmla="*/ 31 h 83"/>
                  <a:gd name="T48" fmla="*/ 50 w 52"/>
                  <a:gd name="T49" fmla="*/ 34 h 83"/>
                  <a:gd name="T50" fmla="*/ 47 w 52"/>
                  <a:gd name="T51" fmla="*/ 36 h 83"/>
                  <a:gd name="T52" fmla="*/ 43 w 52"/>
                  <a:gd name="T53" fmla="*/ 43 h 83"/>
                  <a:gd name="T54" fmla="*/ 40 w 52"/>
                  <a:gd name="T55" fmla="*/ 46 h 83"/>
                  <a:gd name="T56" fmla="*/ 36 w 52"/>
                  <a:gd name="T57" fmla="*/ 48 h 83"/>
                  <a:gd name="T58" fmla="*/ 31 w 52"/>
                  <a:gd name="T59" fmla="*/ 50 h 83"/>
                  <a:gd name="T60" fmla="*/ 33 w 52"/>
                  <a:gd name="T61" fmla="*/ 55 h 83"/>
                  <a:gd name="T62" fmla="*/ 31 w 52"/>
                  <a:gd name="T63" fmla="*/ 60 h 83"/>
                  <a:gd name="T64" fmla="*/ 38 w 52"/>
                  <a:gd name="T65" fmla="*/ 62 h 83"/>
                  <a:gd name="T66" fmla="*/ 47 w 52"/>
                  <a:gd name="T67" fmla="*/ 69 h 83"/>
                  <a:gd name="T68" fmla="*/ 36 w 52"/>
                  <a:gd name="T69" fmla="*/ 72 h 83"/>
                  <a:gd name="T70" fmla="*/ 26 w 52"/>
                  <a:gd name="T71" fmla="*/ 76 h 83"/>
                  <a:gd name="T72" fmla="*/ 21 w 52"/>
                  <a:gd name="T73" fmla="*/ 81 h 83"/>
                  <a:gd name="T74" fmla="*/ 19 w 52"/>
                  <a:gd name="T75" fmla="*/ 81 h 83"/>
                  <a:gd name="T76" fmla="*/ 17 w 52"/>
                  <a:gd name="T77" fmla="*/ 83 h 83"/>
                  <a:gd name="T78" fmla="*/ 14 w 52"/>
                  <a:gd name="T79" fmla="*/ 83 h 83"/>
                  <a:gd name="T80" fmla="*/ 14 w 52"/>
                  <a:gd name="T81" fmla="*/ 81 h 83"/>
                  <a:gd name="T82" fmla="*/ 9 w 52"/>
                  <a:gd name="T83" fmla="*/ 81 h 83"/>
                  <a:gd name="T84" fmla="*/ 9 w 52"/>
                  <a:gd name="T85" fmla="*/ 79 h 83"/>
                  <a:gd name="T86" fmla="*/ 12 w 52"/>
                  <a:gd name="T87" fmla="*/ 72 h 83"/>
                  <a:gd name="T88" fmla="*/ 17 w 52"/>
                  <a:gd name="T89" fmla="*/ 69 h 83"/>
                  <a:gd name="T90" fmla="*/ 9 w 52"/>
                  <a:gd name="T91" fmla="*/ 69 h 83"/>
                  <a:gd name="T92" fmla="*/ 9 w 52"/>
                  <a:gd name="T93" fmla="*/ 64 h 83"/>
                  <a:gd name="T94" fmla="*/ 9 w 52"/>
                  <a:gd name="T95" fmla="*/ 57 h 83"/>
                  <a:gd name="T96" fmla="*/ 12 w 52"/>
                  <a:gd name="T97" fmla="*/ 55 h 83"/>
                  <a:gd name="T98" fmla="*/ 9 w 52"/>
                  <a:gd name="T99" fmla="*/ 57 h 83"/>
                  <a:gd name="T100" fmla="*/ 5 w 52"/>
                  <a:gd name="T101" fmla="*/ 55 h 83"/>
                  <a:gd name="T102" fmla="*/ 2 w 52"/>
                  <a:gd name="T103" fmla="*/ 57 h 83"/>
                  <a:gd name="T104" fmla="*/ 0 w 52"/>
                  <a:gd name="T105" fmla="*/ 53 h 83"/>
                  <a:gd name="T106" fmla="*/ 0 w 52"/>
                  <a:gd name="T107" fmla="*/ 5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83">
                    <a:moveTo>
                      <a:pt x="0" y="53"/>
                    </a:moveTo>
                    <a:lnTo>
                      <a:pt x="0" y="48"/>
                    </a:lnTo>
                    <a:lnTo>
                      <a:pt x="2" y="46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7" y="38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3" y="24"/>
                    </a:lnTo>
                    <a:lnTo>
                      <a:pt x="33" y="22"/>
                    </a:lnTo>
                    <a:lnTo>
                      <a:pt x="31" y="19"/>
                    </a:lnTo>
                    <a:lnTo>
                      <a:pt x="28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8" y="15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3" y="10"/>
                    </a:lnTo>
                    <a:lnTo>
                      <a:pt x="43" y="8"/>
                    </a:lnTo>
                    <a:lnTo>
                      <a:pt x="43" y="5"/>
                    </a:lnTo>
                    <a:lnTo>
                      <a:pt x="43" y="3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3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50" y="5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0" y="12"/>
                    </a:lnTo>
                    <a:lnTo>
                      <a:pt x="47" y="12"/>
                    </a:lnTo>
                    <a:lnTo>
                      <a:pt x="47" y="15"/>
                    </a:lnTo>
                    <a:lnTo>
                      <a:pt x="45" y="19"/>
                    </a:lnTo>
                    <a:lnTo>
                      <a:pt x="45" y="24"/>
                    </a:lnTo>
                    <a:lnTo>
                      <a:pt x="47" y="24"/>
                    </a:lnTo>
                    <a:lnTo>
                      <a:pt x="47" y="31"/>
                    </a:lnTo>
                    <a:lnTo>
                      <a:pt x="50" y="31"/>
                    </a:lnTo>
                    <a:lnTo>
                      <a:pt x="50" y="34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0" y="43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46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1" y="50"/>
                    </a:lnTo>
                    <a:lnTo>
                      <a:pt x="31" y="55"/>
                    </a:lnTo>
                    <a:lnTo>
                      <a:pt x="33" y="55"/>
                    </a:lnTo>
                    <a:lnTo>
                      <a:pt x="31" y="57"/>
                    </a:lnTo>
                    <a:lnTo>
                      <a:pt x="31" y="60"/>
                    </a:lnTo>
                    <a:lnTo>
                      <a:pt x="36" y="60"/>
                    </a:lnTo>
                    <a:lnTo>
                      <a:pt x="38" y="62"/>
                    </a:lnTo>
                    <a:lnTo>
                      <a:pt x="45" y="67"/>
                    </a:lnTo>
                    <a:lnTo>
                      <a:pt x="47" y="69"/>
                    </a:lnTo>
                    <a:lnTo>
                      <a:pt x="43" y="72"/>
                    </a:lnTo>
                    <a:lnTo>
                      <a:pt x="36" y="72"/>
                    </a:lnTo>
                    <a:lnTo>
                      <a:pt x="31" y="76"/>
                    </a:lnTo>
                    <a:lnTo>
                      <a:pt x="26" y="76"/>
                    </a:lnTo>
                    <a:lnTo>
                      <a:pt x="24" y="79"/>
                    </a:lnTo>
                    <a:lnTo>
                      <a:pt x="21" y="81"/>
                    </a:lnTo>
                    <a:lnTo>
                      <a:pt x="19" y="79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17" y="83"/>
                    </a:lnTo>
                    <a:lnTo>
                      <a:pt x="17" y="83"/>
                    </a:lnTo>
                    <a:lnTo>
                      <a:pt x="14" y="83"/>
                    </a:lnTo>
                    <a:lnTo>
                      <a:pt x="12" y="83"/>
                    </a:lnTo>
                    <a:lnTo>
                      <a:pt x="14" y="81"/>
                    </a:lnTo>
                    <a:lnTo>
                      <a:pt x="12" y="79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9" y="79"/>
                    </a:lnTo>
                    <a:lnTo>
                      <a:pt x="9" y="74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7" y="69"/>
                    </a:lnTo>
                    <a:lnTo>
                      <a:pt x="14" y="69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9" y="64"/>
                    </a:lnTo>
                    <a:lnTo>
                      <a:pt x="12" y="60"/>
                    </a:lnTo>
                    <a:lnTo>
                      <a:pt x="9" y="57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9" y="57"/>
                    </a:lnTo>
                    <a:lnTo>
                      <a:pt x="7" y="57"/>
                    </a:lnTo>
                    <a:lnTo>
                      <a:pt x="5" y="55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F46B4AED-73ED-0052-08E8-F7953C68D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938"/>
                <a:ext cx="431" cy="204"/>
              </a:xfrm>
              <a:custGeom>
                <a:avLst/>
                <a:gdLst>
                  <a:gd name="T0" fmla="*/ 12 w 431"/>
                  <a:gd name="T1" fmla="*/ 119 h 204"/>
                  <a:gd name="T2" fmla="*/ 0 w 431"/>
                  <a:gd name="T3" fmla="*/ 95 h 204"/>
                  <a:gd name="T4" fmla="*/ 22 w 431"/>
                  <a:gd name="T5" fmla="*/ 90 h 204"/>
                  <a:gd name="T6" fmla="*/ 31 w 431"/>
                  <a:gd name="T7" fmla="*/ 74 h 204"/>
                  <a:gd name="T8" fmla="*/ 43 w 431"/>
                  <a:gd name="T9" fmla="*/ 69 h 204"/>
                  <a:gd name="T10" fmla="*/ 50 w 431"/>
                  <a:gd name="T11" fmla="*/ 67 h 204"/>
                  <a:gd name="T12" fmla="*/ 69 w 431"/>
                  <a:gd name="T13" fmla="*/ 74 h 204"/>
                  <a:gd name="T14" fmla="*/ 81 w 431"/>
                  <a:gd name="T15" fmla="*/ 76 h 204"/>
                  <a:gd name="T16" fmla="*/ 100 w 431"/>
                  <a:gd name="T17" fmla="*/ 74 h 204"/>
                  <a:gd name="T18" fmla="*/ 114 w 431"/>
                  <a:gd name="T19" fmla="*/ 74 h 204"/>
                  <a:gd name="T20" fmla="*/ 126 w 431"/>
                  <a:gd name="T21" fmla="*/ 79 h 204"/>
                  <a:gd name="T22" fmla="*/ 145 w 431"/>
                  <a:gd name="T23" fmla="*/ 79 h 204"/>
                  <a:gd name="T24" fmla="*/ 138 w 431"/>
                  <a:gd name="T25" fmla="*/ 62 h 204"/>
                  <a:gd name="T26" fmla="*/ 138 w 431"/>
                  <a:gd name="T27" fmla="*/ 50 h 204"/>
                  <a:gd name="T28" fmla="*/ 147 w 431"/>
                  <a:gd name="T29" fmla="*/ 38 h 204"/>
                  <a:gd name="T30" fmla="*/ 138 w 431"/>
                  <a:gd name="T31" fmla="*/ 34 h 204"/>
                  <a:gd name="T32" fmla="*/ 145 w 431"/>
                  <a:gd name="T33" fmla="*/ 29 h 204"/>
                  <a:gd name="T34" fmla="*/ 159 w 431"/>
                  <a:gd name="T35" fmla="*/ 24 h 204"/>
                  <a:gd name="T36" fmla="*/ 178 w 431"/>
                  <a:gd name="T37" fmla="*/ 19 h 204"/>
                  <a:gd name="T38" fmla="*/ 190 w 431"/>
                  <a:gd name="T39" fmla="*/ 15 h 204"/>
                  <a:gd name="T40" fmla="*/ 209 w 431"/>
                  <a:gd name="T41" fmla="*/ 5 h 204"/>
                  <a:gd name="T42" fmla="*/ 223 w 431"/>
                  <a:gd name="T43" fmla="*/ 0 h 204"/>
                  <a:gd name="T44" fmla="*/ 239 w 431"/>
                  <a:gd name="T45" fmla="*/ 10 h 204"/>
                  <a:gd name="T46" fmla="*/ 244 w 431"/>
                  <a:gd name="T47" fmla="*/ 17 h 204"/>
                  <a:gd name="T48" fmla="*/ 253 w 431"/>
                  <a:gd name="T49" fmla="*/ 15 h 204"/>
                  <a:gd name="T50" fmla="*/ 263 w 431"/>
                  <a:gd name="T51" fmla="*/ 19 h 204"/>
                  <a:gd name="T52" fmla="*/ 270 w 431"/>
                  <a:gd name="T53" fmla="*/ 24 h 204"/>
                  <a:gd name="T54" fmla="*/ 289 w 431"/>
                  <a:gd name="T55" fmla="*/ 17 h 204"/>
                  <a:gd name="T56" fmla="*/ 298 w 431"/>
                  <a:gd name="T57" fmla="*/ 15 h 204"/>
                  <a:gd name="T58" fmla="*/ 350 w 431"/>
                  <a:gd name="T59" fmla="*/ 57 h 204"/>
                  <a:gd name="T60" fmla="*/ 365 w 431"/>
                  <a:gd name="T61" fmla="*/ 60 h 204"/>
                  <a:gd name="T62" fmla="*/ 384 w 431"/>
                  <a:gd name="T63" fmla="*/ 57 h 204"/>
                  <a:gd name="T64" fmla="*/ 400 w 431"/>
                  <a:gd name="T65" fmla="*/ 69 h 204"/>
                  <a:gd name="T66" fmla="*/ 407 w 431"/>
                  <a:gd name="T67" fmla="*/ 76 h 204"/>
                  <a:gd name="T68" fmla="*/ 421 w 431"/>
                  <a:gd name="T69" fmla="*/ 76 h 204"/>
                  <a:gd name="T70" fmla="*/ 424 w 431"/>
                  <a:gd name="T71" fmla="*/ 88 h 204"/>
                  <a:gd name="T72" fmla="*/ 419 w 431"/>
                  <a:gd name="T73" fmla="*/ 112 h 204"/>
                  <a:gd name="T74" fmla="*/ 398 w 431"/>
                  <a:gd name="T75" fmla="*/ 112 h 204"/>
                  <a:gd name="T76" fmla="*/ 391 w 431"/>
                  <a:gd name="T77" fmla="*/ 135 h 204"/>
                  <a:gd name="T78" fmla="*/ 381 w 431"/>
                  <a:gd name="T79" fmla="*/ 140 h 204"/>
                  <a:gd name="T80" fmla="*/ 372 w 431"/>
                  <a:gd name="T81" fmla="*/ 147 h 204"/>
                  <a:gd name="T82" fmla="*/ 379 w 431"/>
                  <a:gd name="T83" fmla="*/ 162 h 204"/>
                  <a:gd name="T84" fmla="*/ 377 w 431"/>
                  <a:gd name="T85" fmla="*/ 178 h 204"/>
                  <a:gd name="T86" fmla="*/ 336 w 431"/>
                  <a:gd name="T87" fmla="*/ 173 h 204"/>
                  <a:gd name="T88" fmla="*/ 310 w 431"/>
                  <a:gd name="T89" fmla="*/ 173 h 204"/>
                  <a:gd name="T90" fmla="*/ 287 w 431"/>
                  <a:gd name="T91" fmla="*/ 181 h 204"/>
                  <a:gd name="T92" fmla="*/ 270 w 431"/>
                  <a:gd name="T93" fmla="*/ 188 h 204"/>
                  <a:gd name="T94" fmla="*/ 244 w 431"/>
                  <a:gd name="T95" fmla="*/ 202 h 204"/>
                  <a:gd name="T96" fmla="*/ 192 w 431"/>
                  <a:gd name="T97" fmla="*/ 166 h 204"/>
                  <a:gd name="T98" fmla="*/ 107 w 431"/>
                  <a:gd name="T99" fmla="*/ 197 h 204"/>
                  <a:gd name="T100" fmla="*/ 78 w 431"/>
                  <a:gd name="T101" fmla="*/ 188 h 204"/>
                  <a:gd name="T102" fmla="*/ 69 w 431"/>
                  <a:gd name="T103" fmla="*/ 183 h 204"/>
                  <a:gd name="T104" fmla="*/ 59 w 431"/>
                  <a:gd name="T105" fmla="*/ 173 h 204"/>
                  <a:gd name="T106" fmla="*/ 50 w 431"/>
                  <a:gd name="T107" fmla="*/ 164 h 204"/>
                  <a:gd name="T108" fmla="*/ 64 w 431"/>
                  <a:gd name="T109" fmla="*/ 164 h 204"/>
                  <a:gd name="T110" fmla="*/ 57 w 431"/>
                  <a:gd name="T111" fmla="*/ 154 h 204"/>
                  <a:gd name="T112" fmla="*/ 74 w 431"/>
                  <a:gd name="T113" fmla="*/ 152 h 204"/>
                  <a:gd name="T114" fmla="*/ 76 w 431"/>
                  <a:gd name="T115" fmla="*/ 145 h 204"/>
                  <a:gd name="T116" fmla="*/ 76 w 431"/>
                  <a:gd name="T117" fmla="*/ 133 h 204"/>
                  <a:gd name="T118" fmla="*/ 64 w 431"/>
                  <a:gd name="T119" fmla="*/ 131 h 204"/>
                  <a:gd name="T120" fmla="*/ 57 w 431"/>
                  <a:gd name="T121" fmla="*/ 128 h 204"/>
                  <a:gd name="T122" fmla="*/ 48 w 431"/>
                  <a:gd name="T123" fmla="*/ 131 h 204"/>
                  <a:gd name="T124" fmla="*/ 38 w 431"/>
                  <a:gd name="T125" fmla="*/ 13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1" h="204">
                    <a:moveTo>
                      <a:pt x="33" y="138"/>
                    </a:moveTo>
                    <a:lnTo>
                      <a:pt x="31" y="135"/>
                    </a:lnTo>
                    <a:lnTo>
                      <a:pt x="29" y="135"/>
                    </a:lnTo>
                    <a:lnTo>
                      <a:pt x="24" y="133"/>
                    </a:lnTo>
                    <a:lnTo>
                      <a:pt x="24" y="133"/>
                    </a:lnTo>
                    <a:lnTo>
                      <a:pt x="29" y="133"/>
                    </a:lnTo>
                    <a:lnTo>
                      <a:pt x="24" y="126"/>
                    </a:lnTo>
                    <a:lnTo>
                      <a:pt x="19" y="121"/>
                    </a:lnTo>
                    <a:lnTo>
                      <a:pt x="12" y="119"/>
                    </a:lnTo>
                    <a:lnTo>
                      <a:pt x="10" y="121"/>
                    </a:lnTo>
                    <a:lnTo>
                      <a:pt x="7" y="117"/>
                    </a:lnTo>
                    <a:lnTo>
                      <a:pt x="7" y="117"/>
                    </a:lnTo>
                    <a:lnTo>
                      <a:pt x="5" y="114"/>
                    </a:lnTo>
                    <a:lnTo>
                      <a:pt x="0" y="112"/>
                    </a:lnTo>
                    <a:lnTo>
                      <a:pt x="3" y="107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0" y="95"/>
                    </a:lnTo>
                    <a:lnTo>
                      <a:pt x="3" y="95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7" y="86"/>
                    </a:lnTo>
                    <a:lnTo>
                      <a:pt x="15" y="90"/>
                    </a:lnTo>
                    <a:lnTo>
                      <a:pt x="15" y="93"/>
                    </a:lnTo>
                    <a:lnTo>
                      <a:pt x="19" y="95"/>
                    </a:lnTo>
                    <a:lnTo>
                      <a:pt x="22" y="95"/>
                    </a:lnTo>
                    <a:lnTo>
                      <a:pt x="22" y="90"/>
                    </a:lnTo>
                    <a:lnTo>
                      <a:pt x="22" y="90"/>
                    </a:lnTo>
                    <a:lnTo>
                      <a:pt x="19" y="83"/>
                    </a:lnTo>
                    <a:lnTo>
                      <a:pt x="24" y="81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6" y="79"/>
                    </a:lnTo>
                    <a:lnTo>
                      <a:pt x="26" y="76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6" y="69"/>
                    </a:lnTo>
                    <a:lnTo>
                      <a:pt x="36" y="69"/>
                    </a:lnTo>
                    <a:lnTo>
                      <a:pt x="36" y="67"/>
                    </a:lnTo>
                    <a:lnTo>
                      <a:pt x="36" y="64"/>
                    </a:lnTo>
                    <a:lnTo>
                      <a:pt x="41" y="67"/>
                    </a:lnTo>
                    <a:lnTo>
                      <a:pt x="43" y="67"/>
                    </a:lnTo>
                    <a:lnTo>
                      <a:pt x="43" y="69"/>
                    </a:lnTo>
                    <a:lnTo>
                      <a:pt x="41" y="71"/>
                    </a:lnTo>
                    <a:lnTo>
                      <a:pt x="43" y="71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50" y="67"/>
                    </a:lnTo>
                    <a:lnTo>
                      <a:pt x="52" y="67"/>
                    </a:lnTo>
                    <a:lnTo>
                      <a:pt x="55" y="67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2" y="69"/>
                    </a:lnTo>
                    <a:lnTo>
                      <a:pt x="64" y="69"/>
                    </a:lnTo>
                    <a:lnTo>
                      <a:pt x="67" y="71"/>
                    </a:lnTo>
                    <a:lnTo>
                      <a:pt x="67" y="71"/>
                    </a:lnTo>
                    <a:lnTo>
                      <a:pt x="69" y="74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6" y="79"/>
                    </a:lnTo>
                    <a:lnTo>
                      <a:pt x="78" y="79"/>
                    </a:lnTo>
                    <a:lnTo>
                      <a:pt x="78" y="79"/>
                    </a:lnTo>
                    <a:lnTo>
                      <a:pt x="78" y="81"/>
                    </a:lnTo>
                    <a:lnTo>
                      <a:pt x="81" y="81"/>
                    </a:lnTo>
                    <a:lnTo>
                      <a:pt x="83" y="79"/>
                    </a:lnTo>
                    <a:lnTo>
                      <a:pt x="81" y="76"/>
                    </a:lnTo>
                    <a:lnTo>
                      <a:pt x="83" y="76"/>
                    </a:lnTo>
                    <a:lnTo>
                      <a:pt x="86" y="79"/>
                    </a:lnTo>
                    <a:lnTo>
                      <a:pt x="90" y="79"/>
                    </a:lnTo>
                    <a:lnTo>
                      <a:pt x="90" y="81"/>
                    </a:lnTo>
                    <a:lnTo>
                      <a:pt x="93" y="81"/>
                    </a:lnTo>
                    <a:lnTo>
                      <a:pt x="95" y="79"/>
                    </a:lnTo>
                    <a:lnTo>
                      <a:pt x="95" y="76"/>
                    </a:lnTo>
                    <a:lnTo>
                      <a:pt x="97" y="76"/>
                    </a:lnTo>
                    <a:lnTo>
                      <a:pt x="100" y="74"/>
                    </a:lnTo>
                    <a:lnTo>
                      <a:pt x="100" y="74"/>
                    </a:lnTo>
                    <a:lnTo>
                      <a:pt x="102" y="74"/>
                    </a:lnTo>
                    <a:lnTo>
                      <a:pt x="102" y="71"/>
                    </a:lnTo>
                    <a:lnTo>
                      <a:pt x="104" y="71"/>
                    </a:lnTo>
                    <a:lnTo>
                      <a:pt x="109" y="74"/>
                    </a:lnTo>
                    <a:lnTo>
                      <a:pt x="109" y="76"/>
                    </a:lnTo>
                    <a:lnTo>
                      <a:pt x="112" y="76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9" y="71"/>
                    </a:lnTo>
                    <a:lnTo>
                      <a:pt x="121" y="74"/>
                    </a:lnTo>
                    <a:lnTo>
                      <a:pt x="121" y="74"/>
                    </a:lnTo>
                    <a:lnTo>
                      <a:pt x="121" y="74"/>
                    </a:lnTo>
                    <a:lnTo>
                      <a:pt x="119" y="76"/>
                    </a:lnTo>
                    <a:lnTo>
                      <a:pt x="121" y="79"/>
                    </a:lnTo>
                    <a:lnTo>
                      <a:pt x="123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30" y="79"/>
                    </a:lnTo>
                    <a:lnTo>
                      <a:pt x="133" y="81"/>
                    </a:lnTo>
                    <a:lnTo>
                      <a:pt x="135" y="81"/>
                    </a:lnTo>
                    <a:lnTo>
                      <a:pt x="138" y="79"/>
                    </a:lnTo>
                    <a:lnTo>
                      <a:pt x="138" y="76"/>
                    </a:lnTo>
                    <a:lnTo>
                      <a:pt x="138" y="76"/>
                    </a:lnTo>
                    <a:lnTo>
                      <a:pt x="142" y="76"/>
                    </a:lnTo>
                    <a:lnTo>
                      <a:pt x="145" y="79"/>
                    </a:lnTo>
                    <a:lnTo>
                      <a:pt x="149" y="76"/>
                    </a:lnTo>
                    <a:lnTo>
                      <a:pt x="149" y="74"/>
                    </a:lnTo>
                    <a:lnTo>
                      <a:pt x="149" y="67"/>
                    </a:lnTo>
                    <a:lnTo>
                      <a:pt x="149" y="67"/>
                    </a:lnTo>
                    <a:lnTo>
                      <a:pt x="145" y="67"/>
                    </a:lnTo>
                    <a:lnTo>
                      <a:pt x="142" y="64"/>
                    </a:lnTo>
                    <a:lnTo>
                      <a:pt x="142" y="62"/>
                    </a:lnTo>
                    <a:lnTo>
                      <a:pt x="140" y="62"/>
                    </a:lnTo>
                    <a:lnTo>
                      <a:pt x="138" y="62"/>
                    </a:lnTo>
                    <a:lnTo>
                      <a:pt x="135" y="62"/>
                    </a:lnTo>
                    <a:lnTo>
                      <a:pt x="135" y="60"/>
                    </a:lnTo>
                    <a:lnTo>
                      <a:pt x="135" y="60"/>
                    </a:lnTo>
                    <a:lnTo>
                      <a:pt x="135" y="57"/>
                    </a:lnTo>
                    <a:lnTo>
                      <a:pt x="138" y="57"/>
                    </a:lnTo>
                    <a:lnTo>
                      <a:pt x="138" y="55"/>
                    </a:lnTo>
                    <a:lnTo>
                      <a:pt x="140" y="53"/>
                    </a:lnTo>
                    <a:lnTo>
                      <a:pt x="140" y="50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40" y="45"/>
                    </a:lnTo>
                    <a:lnTo>
                      <a:pt x="142" y="43"/>
                    </a:lnTo>
                    <a:lnTo>
                      <a:pt x="147" y="43"/>
                    </a:lnTo>
                    <a:lnTo>
                      <a:pt x="149" y="43"/>
                    </a:lnTo>
                    <a:lnTo>
                      <a:pt x="149" y="43"/>
                    </a:lnTo>
                    <a:lnTo>
                      <a:pt x="149" y="41"/>
                    </a:lnTo>
                    <a:lnTo>
                      <a:pt x="147" y="41"/>
                    </a:lnTo>
                    <a:lnTo>
                      <a:pt x="147" y="38"/>
                    </a:lnTo>
                    <a:lnTo>
                      <a:pt x="145" y="38"/>
                    </a:lnTo>
                    <a:lnTo>
                      <a:pt x="142" y="38"/>
                    </a:lnTo>
                    <a:lnTo>
                      <a:pt x="140" y="38"/>
                    </a:lnTo>
                    <a:lnTo>
                      <a:pt x="138" y="38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42" y="36"/>
                    </a:lnTo>
                    <a:lnTo>
                      <a:pt x="140" y="34"/>
                    </a:lnTo>
                    <a:lnTo>
                      <a:pt x="138" y="34"/>
                    </a:lnTo>
                    <a:lnTo>
                      <a:pt x="135" y="34"/>
                    </a:lnTo>
                    <a:lnTo>
                      <a:pt x="138" y="34"/>
                    </a:lnTo>
                    <a:lnTo>
                      <a:pt x="135" y="31"/>
                    </a:lnTo>
                    <a:lnTo>
                      <a:pt x="138" y="29"/>
                    </a:lnTo>
                    <a:lnTo>
                      <a:pt x="140" y="29"/>
                    </a:lnTo>
                    <a:lnTo>
                      <a:pt x="140" y="29"/>
                    </a:lnTo>
                    <a:lnTo>
                      <a:pt x="142" y="29"/>
                    </a:lnTo>
                    <a:lnTo>
                      <a:pt x="142" y="29"/>
                    </a:lnTo>
                    <a:lnTo>
                      <a:pt x="145" y="29"/>
                    </a:lnTo>
                    <a:lnTo>
                      <a:pt x="147" y="31"/>
                    </a:lnTo>
                    <a:lnTo>
                      <a:pt x="147" y="29"/>
                    </a:lnTo>
                    <a:lnTo>
                      <a:pt x="147" y="29"/>
                    </a:lnTo>
                    <a:lnTo>
                      <a:pt x="149" y="26"/>
                    </a:lnTo>
                    <a:lnTo>
                      <a:pt x="152" y="26"/>
                    </a:lnTo>
                    <a:lnTo>
                      <a:pt x="154" y="29"/>
                    </a:lnTo>
                    <a:lnTo>
                      <a:pt x="154" y="26"/>
                    </a:lnTo>
                    <a:lnTo>
                      <a:pt x="154" y="26"/>
                    </a:lnTo>
                    <a:lnTo>
                      <a:pt x="159" y="24"/>
                    </a:lnTo>
                    <a:lnTo>
                      <a:pt x="161" y="24"/>
                    </a:lnTo>
                    <a:lnTo>
                      <a:pt x="164" y="24"/>
                    </a:lnTo>
                    <a:lnTo>
                      <a:pt x="166" y="24"/>
                    </a:lnTo>
                    <a:lnTo>
                      <a:pt x="168" y="22"/>
                    </a:lnTo>
                    <a:lnTo>
                      <a:pt x="171" y="22"/>
                    </a:lnTo>
                    <a:lnTo>
                      <a:pt x="173" y="22"/>
                    </a:lnTo>
                    <a:lnTo>
                      <a:pt x="175" y="19"/>
                    </a:lnTo>
                    <a:lnTo>
                      <a:pt x="178" y="19"/>
                    </a:lnTo>
                    <a:lnTo>
                      <a:pt x="178" y="19"/>
                    </a:lnTo>
                    <a:lnTo>
                      <a:pt x="180" y="19"/>
                    </a:lnTo>
                    <a:lnTo>
                      <a:pt x="180" y="17"/>
                    </a:lnTo>
                    <a:lnTo>
                      <a:pt x="180" y="17"/>
                    </a:lnTo>
                    <a:lnTo>
                      <a:pt x="183" y="17"/>
                    </a:lnTo>
                    <a:lnTo>
                      <a:pt x="183" y="15"/>
                    </a:lnTo>
                    <a:lnTo>
                      <a:pt x="185" y="15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90" y="15"/>
                    </a:lnTo>
                    <a:lnTo>
                      <a:pt x="192" y="12"/>
                    </a:lnTo>
                    <a:lnTo>
                      <a:pt x="197" y="10"/>
                    </a:lnTo>
                    <a:lnTo>
                      <a:pt x="199" y="10"/>
                    </a:lnTo>
                    <a:lnTo>
                      <a:pt x="199" y="10"/>
                    </a:lnTo>
                    <a:lnTo>
                      <a:pt x="201" y="10"/>
                    </a:lnTo>
                    <a:lnTo>
                      <a:pt x="204" y="7"/>
                    </a:lnTo>
                    <a:lnTo>
                      <a:pt x="204" y="7"/>
                    </a:lnTo>
                    <a:lnTo>
                      <a:pt x="209" y="7"/>
                    </a:lnTo>
                    <a:lnTo>
                      <a:pt x="209" y="5"/>
                    </a:lnTo>
                    <a:lnTo>
                      <a:pt x="206" y="5"/>
                    </a:lnTo>
                    <a:lnTo>
                      <a:pt x="209" y="3"/>
                    </a:lnTo>
                    <a:lnTo>
                      <a:pt x="211" y="3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0" y="0"/>
                    </a:lnTo>
                    <a:lnTo>
                      <a:pt x="223" y="0"/>
                    </a:lnTo>
                    <a:lnTo>
                      <a:pt x="225" y="3"/>
                    </a:lnTo>
                    <a:lnTo>
                      <a:pt x="227" y="3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5" y="5"/>
                    </a:lnTo>
                    <a:lnTo>
                      <a:pt x="235" y="5"/>
                    </a:lnTo>
                    <a:lnTo>
                      <a:pt x="235" y="7"/>
                    </a:lnTo>
                    <a:lnTo>
                      <a:pt x="237" y="7"/>
                    </a:lnTo>
                    <a:lnTo>
                      <a:pt x="239" y="10"/>
                    </a:lnTo>
                    <a:lnTo>
                      <a:pt x="239" y="10"/>
                    </a:lnTo>
                    <a:lnTo>
                      <a:pt x="237" y="12"/>
                    </a:lnTo>
                    <a:lnTo>
                      <a:pt x="239" y="15"/>
                    </a:lnTo>
                    <a:lnTo>
                      <a:pt x="239" y="15"/>
                    </a:lnTo>
                    <a:lnTo>
                      <a:pt x="237" y="15"/>
                    </a:lnTo>
                    <a:lnTo>
                      <a:pt x="237" y="17"/>
                    </a:lnTo>
                    <a:lnTo>
                      <a:pt x="239" y="19"/>
                    </a:lnTo>
                    <a:lnTo>
                      <a:pt x="242" y="17"/>
                    </a:lnTo>
                    <a:lnTo>
                      <a:pt x="244" y="17"/>
                    </a:ln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5"/>
                    </a:lnTo>
                    <a:lnTo>
                      <a:pt x="246" y="17"/>
                    </a:lnTo>
                    <a:lnTo>
                      <a:pt x="249" y="17"/>
                    </a:lnTo>
                    <a:lnTo>
                      <a:pt x="249" y="15"/>
                    </a:lnTo>
                    <a:lnTo>
                      <a:pt x="249" y="15"/>
                    </a:lnTo>
                    <a:lnTo>
                      <a:pt x="249" y="12"/>
                    </a:lnTo>
                    <a:lnTo>
                      <a:pt x="253" y="15"/>
                    </a:lnTo>
                    <a:lnTo>
                      <a:pt x="253" y="19"/>
                    </a:lnTo>
                    <a:lnTo>
                      <a:pt x="253" y="22"/>
                    </a:lnTo>
                    <a:lnTo>
                      <a:pt x="256" y="22"/>
                    </a:lnTo>
                    <a:lnTo>
                      <a:pt x="258" y="19"/>
                    </a:lnTo>
                    <a:lnTo>
                      <a:pt x="256" y="19"/>
                    </a:lnTo>
                    <a:lnTo>
                      <a:pt x="256" y="19"/>
                    </a:lnTo>
                    <a:lnTo>
                      <a:pt x="258" y="17"/>
                    </a:lnTo>
                    <a:lnTo>
                      <a:pt x="263" y="19"/>
                    </a:lnTo>
                    <a:lnTo>
                      <a:pt x="263" y="19"/>
                    </a:lnTo>
                    <a:lnTo>
                      <a:pt x="265" y="19"/>
                    </a:lnTo>
                    <a:lnTo>
                      <a:pt x="268" y="19"/>
                    </a:lnTo>
                    <a:lnTo>
                      <a:pt x="265" y="22"/>
                    </a:lnTo>
                    <a:lnTo>
                      <a:pt x="265" y="22"/>
                    </a:lnTo>
                    <a:lnTo>
                      <a:pt x="265" y="24"/>
                    </a:lnTo>
                    <a:lnTo>
                      <a:pt x="265" y="26"/>
                    </a:lnTo>
                    <a:lnTo>
                      <a:pt x="268" y="26"/>
                    </a:lnTo>
                    <a:lnTo>
                      <a:pt x="268" y="24"/>
                    </a:lnTo>
                    <a:lnTo>
                      <a:pt x="270" y="24"/>
                    </a:lnTo>
                    <a:lnTo>
                      <a:pt x="275" y="26"/>
                    </a:lnTo>
                    <a:lnTo>
                      <a:pt x="277" y="26"/>
                    </a:lnTo>
                    <a:lnTo>
                      <a:pt x="277" y="24"/>
                    </a:lnTo>
                    <a:lnTo>
                      <a:pt x="277" y="22"/>
                    </a:lnTo>
                    <a:lnTo>
                      <a:pt x="280" y="22"/>
                    </a:lnTo>
                    <a:lnTo>
                      <a:pt x="284" y="22"/>
                    </a:lnTo>
                    <a:lnTo>
                      <a:pt x="284" y="19"/>
                    </a:lnTo>
                    <a:lnTo>
                      <a:pt x="287" y="19"/>
                    </a:lnTo>
                    <a:lnTo>
                      <a:pt x="289" y="17"/>
                    </a:lnTo>
                    <a:lnTo>
                      <a:pt x="289" y="17"/>
                    </a:lnTo>
                    <a:lnTo>
                      <a:pt x="291" y="15"/>
                    </a:lnTo>
                    <a:lnTo>
                      <a:pt x="291" y="12"/>
                    </a:lnTo>
                    <a:lnTo>
                      <a:pt x="294" y="12"/>
                    </a:lnTo>
                    <a:lnTo>
                      <a:pt x="296" y="10"/>
                    </a:lnTo>
                    <a:lnTo>
                      <a:pt x="298" y="10"/>
                    </a:lnTo>
                    <a:lnTo>
                      <a:pt x="301" y="10"/>
                    </a:lnTo>
                    <a:lnTo>
                      <a:pt x="301" y="12"/>
                    </a:lnTo>
                    <a:lnTo>
                      <a:pt x="298" y="15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317" y="31"/>
                    </a:lnTo>
                    <a:lnTo>
                      <a:pt x="346" y="62"/>
                    </a:lnTo>
                    <a:lnTo>
                      <a:pt x="348" y="62"/>
                    </a:lnTo>
                    <a:lnTo>
                      <a:pt x="350" y="60"/>
                    </a:lnTo>
                    <a:lnTo>
                      <a:pt x="350" y="60"/>
                    </a:lnTo>
                    <a:lnTo>
                      <a:pt x="350" y="60"/>
                    </a:lnTo>
                    <a:lnTo>
                      <a:pt x="350" y="57"/>
                    </a:lnTo>
                    <a:lnTo>
                      <a:pt x="353" y="55"/>
                    </a:lnTo>
                    <a:lnTo>
                      <a:pt x="355" y="57"/>
                    </a:lnTo>
                    <a:lnTo>
                      <a:pt x="355" y="57"/>
                    </a:lnTo>
                    <a:lnTo>
                      <a:pt x="355" y="60"/>
                    </a:lnTo>
                    <a:lnTo>
                      <a:pt x="358" y="60"/>
                    </a:lnTo>
                    <a:lnTo>
                      <a:pt x="360" y="62"/>
                    </a:lnTo>
                    <a:lnTo>
                      <a:pt x="362" y="62"/>
                    </a:lnTo>
                    <a:lnTo>
                      <a:pt x="362" y="62"/>
                    </a:lnTo>
                    <a:lnTo>
                      <a:pt x="365" y="60"/>
                    </a:lnTo>
                    <a:lnTo>
                      <a:pt x="367" y="62"/>
                    </a:lnTo>
                    <a:lnTo>
                      <a:pt x="369" y="62"/>
                    </a:lnTo>
                    <a:lnTo>
                      <a:pt x="372" y="62"/>
                    </a:lnTo>
                    <a:lnTo>
                      <a:pt x="374" y="60"/>
                    </a:lnTo>
                    <a:lnTo>
                      <a:pt x="374" y="60"/>
                    </a:lnTo>
                    <a:lnTo>
                      <a:pt x="374" y="60"/>
                    </a:lnTo>
                    <a:lnTo>
                      <a:pt x="374" y="57"/>
                    </a:lnTo>
                    <a:lnTo>
                      <a:pt x="379" y="57"/>
                    </a:lnTo>
                    <a:lnTo>
                      <a:pt x="384" y="57"/>
                    </a:lnTo>
                    <a:lnTo>
                      <a:pt x="386" y="57"/>
                    </a:lnTo>
                    <a:lnTo>
                      <a:pt x="388" y="60"/>
                    </a:lnTo>
                    <a:lnTo>
                      <a:pt x="391" y="62"/>
                    </a:lnTo>
                    <a:lnTo>
                      <a:pt x="393" y="64"/>
                    </a:lnTo>
                    <a:lnTo>
                      <a:pt x="393" y="64"/>
                    </a:lnTo>
                    <a:lnTo>
                      <a:pt x="395" y="67"/>
                    </a:lnTo>
                    <a:lnTo>
                      <a:pt x="398" y="67"/>
                    </a:lnTo>
                    <a:lnTo>
                      <a:pt x="400" y="67"/>
                    </a:lnTo>
                    <a:lnTo>
                      <a:pt x="400" y="69"/>
                    </a:lnTo>
                    <a:lnTo>
                      <a:pt x="400" y="69"/>
                    </a:lnTo>
                    <a:lnTo>
                      <a:pt x="400" y="71"/>
                    </a:lnTo>
                    <a:lnTo>
                      <a:pt x="400" y="71"/>
                    </a:lnTo>
                    <a:lnTo>
                      <a:pt x="400" y="74"/>
                    </a:lnTo>
                    <a:lnTo>
                      <a:pt x="403" y="74"/>
                    </a:lnTo>
                    <a:lnTo>
                      <a:pt x="403" y="74"/>
                    </a:lnTo>
                    <a:lnTo>
                      <a:pt x="405" y="74"/>
                    </a:lnTo>
                    <a:lnTo>
                      <a:pt x="405" y="76"/>
                    </a:lnTo>
                    <a:lnTo>
                      <a:pt x="407" y="76"/>
                    </a:lnTo>
                    <a:lnTo>
                      <a:pt x="407" y="76"/>
                    </a:lnTo>
                    <a:lnTo>
                      <a:pt x="410" y="74"/>
                    </a:lnTo>
                    <a:lnTo>
                      <a:pt x="417" y="74"/>
                    </a:lnTo>
                    <a:lnTo>
                      <a:pt x="419" y="74"/>
                    </a:lnTo>
                    <a:lnTo>
                      <a:pt x="419" y="71"/>
                    </a:lnTo>
                    <a:lnTo>
                      <a:pt x="421" y="71"/>
                    </a:lnTo>
                    <a:lnTo>
                      <a:pt x="421" y="71"/>
                    </a:lnTo>
                    <a:lnTo>
                      <a:pt x="421" y="74"/>
                    </a:lnTo>
                    <a:lnTo>
                      <a:pt x="421" y="76"/>
                    </a:lnTo>
                    <a:lnTo>
                      <a:pt x="424" y="76"/>
                    </a:lnTo>
                    <a:lnTo>
                      <a:pt x="426" y="79"/>
                    </a:lnTo>
                    <a:lnTo>
                      <a:pt x="429" y="79"/>
                    </a:lnTo>
                    <a:lnTo>
                      <a:pt x="431" y="81"/>
                    </a:lnTo>
                    <a:lnTo>
                      <a:pt x="429" y="81"/>
                    </a:lnTo>
                    <a:lnTo>
                      <a:pt x="426" y="83"/>
                    </a:lnTo>
                    <a:lnTo>
                      <a:pt x="424" y="86"/>
                    </a:lnTo>
                    <a:lnTo>
                      <a:pt x="424" y="88"/>
                    </a:lnTo>
                    <a:lnTo>
                      <a:pt x="424" y="88"/>
                    </a:lnTo>
                    <a:lnTo>
                      <a:pt x="424" y="90"/>
                    </a:lnTo>
                    <a:lnTo>
                      <a:pt x="419" y="93"/>
                    </a:lnTo>
                    <a:lnTo>
                      <a:pt x="417" y="93"/>
                    </a:lnTo>
                    <a:lnTo>
                      <a:pt x="417" y="95"/>
                    </a:lnTo>
                    <a:lnTo>
                      <a:pt x="417" y="100"/>
                    </a:lnTo>
                    <a:lnTo>
                      <a:pt x="419" y="105"/>
                    </a:lnTo>
                    <a:lnTo>
                      <a:pt x="421" y="107"/>
                    </a:lnTo>
                    <a:lnTo>
                      <a:pt x="421" y="107"/>
                    </a:lnTo>
                    <a:lnTo>
                      <a:pt x="419" y="112"/>
                    </a:lnTo>
                    <a:lnTo>
                      <a:pt x="417" y="112"/>
                    </a:lnTo>
                    <a:lnTo>
                      <a:pt x="414" y="114"/>
                    </a:lnTo>
                    <a:lnTo>
                      <a:pt x="412" y="114"/>
                    </a:lnTo>
                    <a:lnTo>
                      <a:pt x="412" y="114"/>
                    </a:lnTo>
                    <a:lnTo>
                      <a:pt x="410" y="112"/>
                    </a:lnTo>
                    <a:lnTo>
                      <a:pt x="410" y="112"/>
                    </a:lnTo>
                    <a:lnTo>
                      <a:pt x="405" y="114"/>
                    </a:lnTo>
                    <a:lnTo>
                      <a:pt x="403" y="114"/>
                    </a:lnTo>
                    <a:lnTo>
                      <a:pt x="398" y="112"/>
                    </a:lnTo>
                    <a:lnTo>
                      <a:pt x="395" y="112"/>
                    </a:lnTo>
                    <a:lnTo>
                      <a:pt x="393" y="112"/>
                    </a:lnTo>
                    <a:lnTo>
                      <a:pt x="393" y="117"/>
                    </a:lnTo>
                    <a:lnTo>
                      <a:pt x="391" y="119"/>
                    </a:lnTo>
                    <a:lnTo>
                      <a:pt x="391" y="121"/>
                    </a:lnTo>
                    <a:lnTo>
                      <a:pt x="391" y="128"/>
                    </a:lnTo>
                    <a:lnTo>
                      <a:pt x="391" y="133"/>
                    </a:lnTo>
                    <a:lnTo>
                      <a:pt x="388" y="133"/>
                    </a:lnTo>
                    <a:lnTo>
                      <a:pt x="391" y="135"/>
                    </a:lnTo>
                    <a:lnTo>
                      <a:pt x="393" y="135"/>
                    </a:lnTo>
                    <a:lnTo>
                      <a:pt x="393" y="138"/>
                    </a:lnTo>
                    <a:lnTo>
                      <a:pt x="393" y="140"/>
                    </a:lnTo>
                    <a:lnTo>
                      <a:pt x="391" y="140"/>
                    </a:lnTo>
                    <a:lnTo>
                      <a:pt x="388" y="140"/>
                    </a:lnTo>
                    <a:lnTo>
                      <a:pt x="388" y="140"/>
                    </a:lnTo>
                    <a:lnTo>
                      <a:pt x="386" y="138"/>
                    </a:lnTo>
                    <a:lnTo>
                      <a:pt x="384" y="140"/>
                    </a:lnTo>
                    <a:lnTo>
                      <a:pt x="381" y="140"/>
                    </a:lnTo>
                    <a:lnTo>
                      <a:pt x="377" y="140"/>
                    </a:lnTo>
                    <a:lnTo>
                      <a:pt x="374" y="143"/>
                    </a:lnTo>
                    <a:lnTo>
                      <a:pt x="372" y="143"/>
                    </a:lnTo>
                    <a:lnTo>
                      <a:pt x="369" y="143"/>
                    </a:lnTo>
                    <a:lnTo>
                      <a:pt x="369" y="143"/>
                    </a:lnTo>
                    <a:lnTo>
                      <a:pt x="367" y="145"/>
                    </a:lnTo>
                    <a:lnTo>
                      <a:pt x="367" y="145"/>
                    </a:lnTo>
                    <a:lnTo>
                      <a:pt x="369" y="147"/>
                    </a:lnTo>
                    <a:lnTo>
                      <a:pt x="372" y="147"/>
                    </a:lnTo>
                    <a:lnTo>
                      <a:pt x="374" y="147"/>
                    </a:lnTo>
                    <a:lnTo>
                      <a:pt x="374" y="147"/>
                    </a:lnTo>
                    <a:lnTo>
                      <a:pt x="372" y="150"/>
                    </a:lnTo>
                    <a:lnTo>
                      <a:pt x="374" y="152"/>
                    </a:lnTo>
                    <a:lnTo>
                      <a:pt x="374" y="154"/>
                    </a:lnTo>
                    <a:lnTo>
                      <a:pt x="374" y="154"/>
                    </a:lnTo>
                    <a:lnTo>
                      <a:pt x="374" y="157"/>
                    </a:lnTo>
                    <a:lnTo>
                      <a:pt x="377" y="159"/>
                    </a:lnTo>
                    <a:lnTo>
                      <a:pt x="379" y="162"/>
                    </a:lnTo>
                    <a:lnTo>
                      <a:pt x="381" y="164"/>
                    </a:lnTo>
                    <a:lnTo>
                      <a:pt x="381" y="169"/>
                    </a:lnTo>
                    <a:lnTo>
                      <a:pt x="379" y="169"/>
                    </a:lnTo>
                    <a:lnTo>
                      <a:pt x="379" y="171"/>
                    </a:lnTo>
                    <a:lnTo>
                      <a:pt x="381" y="173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77" y="176"/>
                    </a:lnTo>
                    <a:lnTo>
                      <a:pt x="377" y="178"/>
                    </a:lnTo>
                    <a:lnTo>
                      <a:pt x="377" y="181"/>
                    </a:lnTo>
                    <a:lnTo>
                      <a:pt x="369" y="178"/>
                    </a:lnTo>
                    <a:lnTo>
                      <a:pt x="365" y="173"/>
                    </a:lnTo>
                    <a:lnTo>
                      <a:pt x="365" y="173"/>
                    </a:lnTo>
                    <a:lnTo>
                      <a:pt x="360" y="171"/>
                    </a:lnTo>
                    <a:lnTo>
                      <a:pt x="353" y="171"/>
                    </a:lnTo>
                    <a:lnTo>
                      <a:pt x="348" y="173"/>
                    </a:lnTo>
                    <a:lnTo>
                      <a:pt x="343" y="171"/>
                    </a:lnTo>
                    <a:lnTo>
                      <a:pt x="336" y="173"/>
                    </a:lnTo>
                    <a:lnTo>
                      <a:pt x="334" y="173"/>
                    </a:lnTo>
                    <a:lnTo>
                      <a:pt x="332" y="173"/>
                    </a:lnTo>
                    <a:lnTo>
                      <a:pt x="329" y="173"/>
                    </a:lnTo>
                    <a:lnTo>
                      <a:pt x="327" y="176"/>
                    </a:lnTo>
                    <a:lnTo>
                      <a:pt x="322" y="173"/>
                    </a:lnTo>
                    <a:lnTo>
                      <a:pt x="317" y="173"/>
                    </a:lnTo>
                    <a:lnTo>
                      <a:pt x="315" y="171"/>
                    </a:lnTo>
                    <a:lnTo>
                      <a:pt x="310" y="171"/>
                    </a:lnTo>
                    <a:lnTo>
                      <a:pt x="310" y="173"/>
                    </a:lnTo>
                    <a:lnTo>
                      <a:pt x="308" y="171"/>
                    </a:lnTo>
                    <a:lnTo>
                      <a:pt x="306" y="171"/>
                    </a:lnTo>
                    <a:lnTo>
                      <a:pt x="303" y="173"/>
                    </a:lnTo>
                    <a:lnTo>
                      <a:pt x="303" y="173"/>
                    </a:lnTo>
                    <a:lnTo>
                      <a:pt x="306" y="176"/>
                    </a:lnTo>
                    <a:lnTo>
                      <a:pt x="306" y="181"/>
                    </a:lnTo>
                    <a:lnTo>
                      <a:pt x="301" y="181"/>
                    </a:lnTo>
                    <a:lnTo>
                      <a:pt x="294" y="181"/>
                    </a:lnTo>
                    <a:lnTo>
                      <a:pt x="287" y="181"/>
                    </a:lnTo>
                    <a:lnTo>
                      <a:pt x="284" y="178"/>
                    </a:lnTo>
                    <a:lnTo>
                      <a:pt x="280" y="178"/>
                    </a:lnTo>
                    <a:lnTo>
                      <a:pt x="277" y="181"/>
                    </a:lnTo>
                    <a:lnTo>
                      <a:pt x="280" y="181"/>
                    </a:lnTo>
                    <a:lnTo>
                      <a:pt x="277" y="183"/>
                    </a:lnTo>
                    <a:lnTo>
                      <a:pt x="277" y="183"/>
                    </a:lnTo>
                    <a:lnTo>
                      <a:pt x="275" y="183"/>
                    </a:lnTo>
                    <a:lnTo>
                      <a:pt x="272" y="185"/>
                    </a:lnTo>
                    <a:lnTo>
                      <a:pt x="270" y="188"/>
                    </a:lnTo>
                    <a:lnTo>
                      <a:pt x="268" y="192"/>
                    </a:lnTo>
                    <a:lnTo>
                      <a:pt x="265" y="195"/>
                    </a:lnTo>
                    <a:lnTo>
                      <a:pt x="263" y="197"/>
                    </a:lnTo>
                    <a:lnTo>
                      <a:pt x="261" y="199"/>
                    </a:lnTo>
                    <a:lnTo>
                      <a:pt x="256" y="204"/>
                    </a:lnTo>
                    <a:lnTo>
                      <a:pt x="256" y="202"/>
                    </a:lnTo>
                    <a:lnTo>
                      <a:pt x="251" y="199"/>
                    </a:lnTo>
                    <a:lnTo>
                      <a:pt x="246" y="199"/>
                    </a:lnTo>
                    <a:lnTo>
                      <a:pt x="244" y="202"/>
                    </a:lnTo>
                    <a:lnTo>
                      <a:pt x="239" y="204"/>
                    </a:lnTo>
                    <a:lnTo>
                      <a:pt x="237" y="202"/>
                    </a:lnTo>
                    <a:lnTo>
                      <a:pt x="232" y="192"/>
                    </a:lnTo>
                    <a:lnTo>
                      <a:pt x="223" y="190"/>
                    </a:lnTo>
                    <a:lnTo>
                      <a:pt x="223" y="176"/>
                    </a:lnTo>
                    <a:lnTo>
                      <a:pt x="218" y="176"/>
                    </a:lnTo>
                    <a:lnTo>
                      <a:pt x="216" y="171"/>
                    </a:lnTo>
                    <a:lnTo>
                      <a:pt x="211" y="166"/>
                    </a:lnTo>
                    <a:lnTo>
                      <a:pt x="192" y="166"/>
                    </a:lnTo>
                    <a:lnTo>
                      <a:pt x="175" y="169"/>
                    </a:lnTo>
                    <a:lnTo>
                      <a:pt x="166" y="164"/>
                    </a:lnTo>
                    <a:lnTo>
                      <a:pt x="159" y="162"/>
                    </a:lnTo>
                    <a:lnTo>
                      <a:pt x="140" y="150"/>
                    </a:lnTo>
                    <a:lnTo>
                      <a:pt x="112" y="154"/>
                    </a:lnTo>
                    <a:lnTo>
                      <a:pt x="121" y="204"/>
                    </a:lnTo>
                    <a:lnTo>
                      <a:pt x="119" y="204"/>
                    </a:lnTo>
                    <a:lnTo>
                      <a:pt x="114" y="204"/>
                    </a:lnTo>
                    <a:lnTo>
                      <a:pt x="107" y="197"/>
                    </a:lnTo>
                    <a:lnTo>
                      <a:pt x="97" y="192"/>
                    </a:lnTo>
                    <a:lnTo>
                      <a:pt x="90" y="192"/>
                    </a:lnTo>
                    <a:lnTo>
                      <a:pt x="86" y="192"/>
                    </a:lnTo>
                    <a:lnTo>
                      <a:pt x="78" y="199"/>
                    </a:lnTo>
                    <a:lnTo>
                      <a:pt x="78" y="197"/>
                    </a:lnTo>
                    <a:lnTo>
                      <a:pt x="78" y="195"/>
                    </a:lnTo>
                    <a:lnTo>
                      <a:pt x="78" y="190"/>
                    </a:lnTo>
                    <a:lnTo>
                      <a:pt x="78" y="188"/>
                    </a:lnTo>
                    <a:lnTo>
                      <a:pt x="78" y="188"/>
                    </a:lnTo>
                    <a:lnTo>
                      <a:pt x="81" y="185"/>
                    </a:lnTo>
                    <a:lnTo>
                      <a:pt x="78" y="185"/>
                    </a:lnTo>
                    <a:lnTo>
                      <a:pt x="76" y="185"/>
                    </a:lnTo>
                    <a:lnTo>
                      <a:pt x="74" y="185"/>
                    </a:lnTo>
                    <a:lnTo>
                      <a:pt x="74" y="185"/>
                    </a:lnTo>
                    <a:lnTo>
                      <a:pt x="71" y="185"/>
                    </a:lnTo>
                    <a:lnTo>
                      <a:pt x="69" y="185"/>
                    </a:lnTo>
                    <a:lnTo>
                      <a:pt x="69" y="183"/>
                    </a:lnTo>
                    <a:lnTo>
                      <a:pt x="69" y="183"/>
                    </a:lnTo>
                    <a:lnTo>
                      <a:pt x="67" y="181"/>
                    </a:lnTo>
                    <a:lnTo>
                      <a:pt x="67" y="181"/>
                    </a:lnTo>
                    <a:lnTo>
                      <a:pt x="64" y="181"/>
                    </a:lnTo>
                    <a:lnTo>
                      <a:pt x="64" y="181"/>
                    </a:lnTo>
                    <a:lnTo>
                      <a:pt x="62" y="181"/>
                    </a:lnTo>
                    <a:lnTo>
                      <a:pt x="62" y="178"/>
                    </a:lnTo>
                    <a:lnTo>
                      <a:pt x="62" y="176"/>
                    </a:lnTo>
                    <a:lnTo>
                      <a:pt x="59" y="173"/>
                    </a:lnTo>
                    <a:lnTo>
                      <a:pt x="59" y="173"/>
                    </a:lnTo>
                    <a:lnTo>
                      <a:pt x="57" y="171"/>
                    </a:lnTo>
                    <a:lnTo>
                      <a:pt x="57" y="169"/>
                    </a:lnTo>
                    <a:lnTo>
                      <a:pt x="55" y="169"/>
                    </a:lnTo>
                    <a:lnTo>
                      <a:pt x="55" y="166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50" y="166"/>
                    </a:lnTo>
                    <a:lnTo>
                      <a:pt x="50" y="164"/>
                    </a:lnTo>
                    <a:lnTo>
                      <a:pt x="50" y="164"/>
                    </a:lnTo>
                    <a:lnTo>
                      <a:pt x="52" y="164"/>
                    </a:lnTo>
                    <a:lnTo>
                      <a:pt x="55" y="164"/>
                    </a:lnTo>
                    <a:lnTo>
                      <a:pt x="57" y="164"/>
                    </a:lnTo>
                    <a:lnTo>
                      <a:pt x="57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62" y="164"/>
                    </a:lnTo>
                    <a:lnTo>
                      <a:pt x="64" y="164"/>
                    </a:lnTo>
                    <a:lnTo>
                      <a:pt x="62" y="162"/>
                    </a:lnTo>
                    <a:lnTo>
                      <a:pt x="59" y="162"/>
                    </a:lnTo>
                    <a:lnTo>
                      <a:pt x="59" y="162"/>
                    </a:lnTo>
                    <a:lnTo>
                      <a:pt x="59" y="159"/>
                    </a:lnTo>
                    <a:lnTo>
                      <a:pt x="57" y="157"/>
                    </a:lnTo>
                    <a:lnTo>
                      <a:pt x="57" y="157"/>
                    </a:lnTo>
                    <a:lnTo>
                      <a:pt x="57" y="157"/>
                    </a:lnTo>
                    <a:lnTo>
                      <a:pt x="59" y="154"/>
                    </a:lnTo>
                    <a:lnTo>
                      <a:pt x="57" y="154"/>
                    </a:lnTo>
                    <a:lnTo>
                      <a:pt x="59" y="152"/>
                    </a:lnTo>
                    <a:lnTo>
                      <a:pt x="62" y="152"/>
                    </a:lnTo>
                    <a:lnTo>
                      <a:pt x="64" y="152"/>
                    </a:lnTo>
                    <a:lnTo>
                      <a:pt x="67" y="152"/>
                    </a:lnTo>
                    <a:lnTo>
                      <a:pt x="67" y="152"/>
                    </a:lnTo>
                    <a:lnTo>
                      <a:pt x="69" y="152"/>
                    </a:lnTo>
                    <a:lnTo>
                      <a:pt x="71" y="152"/>
                    </a:lnTo>
                    <a:lnTo>
                      <a:pt x="71" y="152"/>
                    </a:lnTo>
                    <a:lnTo>
                      <a:pt x="74" y="152"/>
                    </a:lnTo>
                    <a:lnTo>
                      <a:pt x="76" y="152"/>
                    </a:lnTo>
                    <a:lnTo>
                      <a:pt x="76" y="152"/>
                    </a:lnTo>
                    <a:lnTo>
                      <a:pt x="78" y="152"/>
                    </a:lnTo>
                    <a:lnTo>
                      <a:pt x="78" y="152"/>
                    </a:lnTo>
                    <a:lnTo>
                      <a:pt x="78" y="150"/>
                    </a:lnTo>
                    <a:lnTo>
                      <a:pt x="76" y="150"/>
                    </a:lnTo>
                    <a:lnTo>
                      <a:pt x="74" y="147"/>
                    </a:lnTo>
                    <a:lnTo>
                      <a:pt x="74" y="145"/>
                    </a:lnTo>
                    <a:lnTo>
                      <a:pt x="76" y="145"/>
                    </a:lnTo>
                    <a:lnTo>
                      <a:pt x="76" y="143"/>
                    </a:lnTo>
                    <a:lnTo>
                      <a:pt x="76" y="143"/>
                    </a:lnTo>
                    <a:lnTo>
                      <a:pt x="76" y="143"/>
                    </a:lnTo>
                    <a:lnTo>
                      <a:pt x="76" y="140"/>
                    </a:lnTo>
                    <a:lnTo>
                      <a:pt x="76" y="138"/>
                    </a:lnTo>
                    <a:lnTo>
                      <a:pt x="76" y="138"/>
                    </a:lnTo>
                    <a:lnTo>
                      <a:pt x="74" y="135"/>
                    </a:lnTo>
                    <a:lnTo>
                      <a:pt x="74" y="135"/>
                    </a:lnTo>
                    <a:lnTo>
                      <a:pt x="76" y="133"/>
                    </a:lnTo>
                    <a:lnTo>
                      <a:pt x="76" y="133"/>
                    </a:lnTo>
                    <a:lnTo>
                      <a:pt x="74" y="133"/>
                    </a:lnTo>
                    <a:lnTo>
                      <a:pt x="74" y="131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4" y="131"/>
                    </a:lnTo>
                    <a:lnTo>
                      <a:pt x="64" y="131"/>
                    </a:lnTo>
                    <a:lnTo>
                      <a:pt x="64" y="133"/>
                    </a:lnTo>
                    <a:lnTo>
                      <a:pt x="62" y="133"/>
                    </a:lnTo>
                    <a:lnTo>
                      <a:pt x="62" y="133"/>
                    </a:lnTo>
                    <a:lnTo>
                      <a:pt x="62" y="131"/>
                    </a:lnTo>
                    <a:lnTo>
                      <a:pt x="59" y="131"/>
                    </a:lnTo>
                    <a:lnTo>
                      <a:pt x="59" y="133"/>
                    </a:lnTo>
                    <a:lnTo>
                      <a:pt x="57" y="131"/>
                    </a:lnTo>
                    <a:lnTo>
                      <a:pt x="57" y="131"/>
                    </a:lnTo>
                    <a:lnTo>
                      <a:pt x="57" y="128"/>
                    </a:lnTo>
                    <a:lnTo>
                      <a:pt x="57" y="131"/>
                    </a:lnTo>
                    <a:lnTo>
                      <a:pt x="55" y="131"/>
                    </a:lnTo>
                    <a:lnTo>
                      <a:pt x="55" y="128"/>
                    </a:lnTo>
                    <a:lnTo>
                      <a:pt x="52" y="128"/>
                    </a:lnTo>
                    <a:lnTo>
                      <a:pt x="50" y="131"/>
                    </a:lnTo>
                    <a:lnTo>
                      <a:pt x="50" y="133"/>
                    </a:lnTo>
                    <a:lnTo>
                      <a:pt x="48" y="133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5" y="133"/>
                    </a:lnTo>
                    <a:lnTo>
                      <a:pt x="45" y="133"/>
                    </a:lnTo>
                    <a:lnTo>
                      <a:pt x="43" y="135"/>
                    </a:lnTo>
                    <a:lnTo>
                      <a:pt x="41" y="135"/>
                    </a:lnTo>
                    <a:lnTo>
                      <a:pt x="41" y="135"/>
                    </a:lnTo>
                    <a:lnTo>
                      <a:pt x="41" y="138"/>
                    </a:lnTo>
                    <a:lnTo>
                      <a:pt x="38" y="138"/>
                    </a:lnTo>
                    <a:lnTo>
                      <a:pt x="38" y="138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36" y="138"/>
                    </a:lnTo>
                    <a:lnTo>
                      <a:pt x="33" y="138"/>
                    </a:lnTo>
                    <a:lnTo>
                      <a:pt x="33" y="1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18">
                <a:extLst>
                  <a:ext uri="{FF2B5EF4-FFF2-40B4-BE49-F238E27FC236}">
                    <a16:creationId xmlns:a16="http://schemas.microsoft.com/office/drawing/2014/main" id="{88841AD6-26C3-15A9-12BB-7105F019C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088"/>
                <a:ext cx="182" cy="102"/>
              </a:xfrm>
              <a:custGeom>
                <a:avLst/>
                <a:gdLst>
                  <a:gd name="T0" fmla="*/ 144 w 182"/>
                  <a:gd name="T1" fmla="*/ 95 h 102"/>
                  <a:gd name="T2" fmla="*/ 146 w 182"/>
                  <a:gd name="T3" fmla="*/ 90 h 102"/>
                  <a:gd name="T4" fmla="*/ 144 w 182"/>
                  <a:gd name="T5" fmla="*/ 85 h 102"/>
                  <a:gd name="T6" fmla="*/ 144 w 182"/>
                  <a:gd name="T7" fmla="*/ 80 h 102"/>
                  <a:gd name="T8" fmla="*/ 141 w 182"/>
                  <a:gd name="T9" fmla="*/ 78 h 102"/>
                  <a:gd name="T10" fmla="*/ 137 w 182"/>
                  <a:gd name="T11" fmla="*/ 76 h 102"/>
                  <a:gd name="T12" fmla="*/ 137 w 182"/>
                  <a:gd name="T13" fmla="*/ 71 h 102"/>
                  <a:gd name="T14" fmla="*/ 144 w 182"/>
                  <a:gd name="T15" fmla="*/ 71 h 102"/>
                  <a:gd name="T16" fmla="*/ 149 w 182"/>
                  <a:gd name="T17" fmla="*/ 66 h 102"/>
                  <a:gd name="T18" fmla="*/ 149 w 182"/>
                  <a:gd name="T19" fmla="*/ 64 h 102"/>
                  <a:gd name="T20" fmla="*/ 156 w 182"/>
                  <a:gd name="T21" fmla="*/ 61 h 102"/>
                  <a:gd name="T22" fmla="*/ 153 w 182"/>
                  <a:gd name="T23" fmla="*/ 59 h 102"/>
                  <a:gd name="T24" fmla="*/ 156 w 182"/>
                  <a:gd name="T25" fmla="*/ 54 h 102"/>
                  <a:gd name="T26" fmla="*/ 160 w 182"/>
                  <a:gd name="T27" fmla="*/ 54 h 102"/>
                  <a:gd name="T28" fmla="*/ 168 w 182"/>
                  <a:gd name="T29" fmla="*/ 52 h 102"/>
                  <a:gd name="T30" fmla="*/ 175 w 182"/>
                  <a:gd name="T31" fmla="*/ 52 h 102"/>
                  <a:gd name="T32" fmla="*/ 182 w 182"/>
                  <a:gd name="T33" fmla="*/ 49 h 102"/>
                  <a:gd name="T34" fmla="*/ 175 w 182"/>
                  <a:gd name="T35" fmla="*/ 45 h 102"/>
                  <a:gd name="T36" fmla="*/ 172 w 182"/>
                  <a:gd name="T37" fmla="*/ 47 h 102"/>
                  <a:gd name="T38" fmla="*/ 170 w 182"/>
                  <a:gd name="T39" fmla="*/ 47 h 102"/>
                  <a:gd name="T40" fmla="*/ 163 w 182"/>
                  <a:gd name="T41" fmla="*/ 45 h 102"/>
                  <a:gd name="T42" fmla="*/ 163 w 182"/>
                  <a:gd name="T43" fmla="*/ 40 h 102"/>
                  <a:gd name="T44" fmla="*/ 165 w 182"/>
                  <a:gd name="T45" fmla="*/ 33 h 102"/>
                  <a:gd name="T46" fmla="*/ 160 w 182"/>
                  <a:gd name="T47" fmla="*/ 35 h 102"/>
                  <a:gd name="T48" fmla="*/ 156 w 182"/>
                  <a:gd name="T49" fmla="*/ 42 h 102"/>
                  <a:gd name="T50" fmla="*/ 151 w 182"/>
                  <a:gd name="T51" fmla="*/ 47 h 102"/>
                  <a:gd name="T52" fmla="*/ 144 w 182"/>
                  <a:gd name="T53" fmla="*/ 54 h 102"/>
                  <a:gd name="T54" fmla="*/ 139 w 182"/>
                  <a:gd name="T55" fmla="*/ 49 h 102"/>
                  <a:gd name="T56" fmla="*/ 132 w 182"/>
                  <a:gd name="T57" fmla="*/ 52 h 102"/>
                  <a:gd name="T58" fmla="*/ 125 w 182"/>
                  <a:gd name="T59" fmla="*/ 52 h 102"/>
                  <a:gd name="T60" fmla="*/ 111 w 182"/>
                  <a:gd name="T61" fmla="*/ 40 h 102"/>
                  <a:gd name="T62" fmla="*/ 106 w 182"/>
                  <a:gd name="T63" fmla="*/ 26 h 102"/>
                  <a:gd name="T64" fmla="*/ 99 w 182"/>
                  <a:gd name="T65" fmla="*/ 16 h 102"/>
                  <a:gd name="T66" fmla="*/ 63 w 182"/>
                  <a:gd name="T67" fmla="*/ 19 h 102"/>
                  <a:gd name="T68" fmla="*/ 47 w 182"/>
                  <a:gd name="T69" fmla="*/ 12 h 102"/>
                  <a:gd name="T70" fmla="*/ 0 w 182"/>
                  <a:gd name="T71" fmla="*/ 4 h 102"/>
                  <a:gd name="T72" fmla="*/ 14 w 182"/>
                  <a:gd name="T73" fmla="*/ 52 h 102"/>
                  <a:gd name="T74" fmla="*/ 18 w 182"/>
                  <a:gd name="T75" fmla="*/ 52 h 102"/>
                  <a:gd name="T76" fmla="*/ 16 w 182"/>
                  <a:gd name="T77" fmla="*/ 45 h 102"/>
                  <a:gd name="T78" fmla="*/ 23 w 182"/>
                  <a:gd name="T79" fmla="*/ 40 h 102"/>
                  <a:gd name="T80" fmla="*/ 26 w 182"/>
                  <a:gd name="T81" fmla="*/ 38 h 102"/>
                  <a:gd name="T82" fmla="*/ 30 w 182"/>
                  <a:gd name="T83" fmla="*/ 38 h 102"/>
                  <a:gd name="T84" fmla="*/ 35 w 182"/>
                  <a:gd name="T85" fmla="*/ 35 h 102"/>
                  <a:gd name="T86" fmla="*/ 49 w 182"/>
                  <a:gd name="T87" fmla="*/ 42 h 102"/>
                  <a:gd name="T88" fmla="*/ 56 w 182"/>
                  <a:gd name="T89" fmla="*/ 49 h 102"/>
                  <a:gd name="T90" fmla="*/ 66 w 182"/>
                  <a:gd name="T91" fmla="*/ 52 h 102"/>
                  <a:gd name="T92" fmla="*/ 73 w 182"/>
                  <a:gd name="T93" fmla="*/ 54 h 102"/>
                  <a:gd name="T94" fmla="*/ 78 w 182"/>
                  <a:gd name="T95" fmla="*/ 61 h 102"/>
                  <a:gd name="T96" fmla="*/ 80 w 182"/>
                  <a:gd name="T97" fmla="*/ 68 h 102"/>
                  <a:gd name="T98" fmla="*/ 92 w 182"/>
                  <a:gd name="T99" fmla="*/ 76 h 102"/>
                  <a:gd name="T100" fmla="*/ 108 w 182"/>
                  <a:gd name="T101" fmla="*/ 83 h 102"/>
                  <a:gd name="T102" fmla="*/ 123 w 182"/>
                  <a:gd name="T103" fmla="*/ 90 h 102"/>
                  <a:gd name="T104" fmla="*/ 125 w 182"/>
                  <a:gd name="T105" fmla="*/ 90 h 102"/>
                  <a:gd name="T106" fmla="*/ 130 w 182"/>
                  <a:gd name="T107" fmla="*/ 95 h 102"/>
                  <a:gd name="T108" fmla="*/ 132 w 182"/>
                  <a:gd name="T109" fmla="*/ 99 h 102"/>
                  <a:gd name="T110" fmla="*/ 137 w 182"/>
                  <a:gd name="T111" fmla="*/ 102 h 102"/>
                  <a:gd name="T112" fmla="*/ 139 w 182"/>
                  <a:gd name="T113" fmla="*/ 102 h 102"/>
                  <a:gd name="T114" fmla="*/ 144 w 182"/>
                  <a:gd name="T1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2" h="102">
                    <a:moveTo>
                      <a:pt x="144" y="102"/>
                    </a:moveTo>
                    <a:lnTo>
                      <a:pt x="144" y="95"/>
                    </a:lnTo>
                    <a:lnTo>
                      <a:pt x="146" y="90"/>
                    </a:lnTo>
                    <a:lnTo>
                      <a:pt x="146" y="90"/>
                    </a:lnTo>
                    <a:lnTo>
                      <a:pt x="146" y="87"/>
                    </a:lnTo>
                    <a:lnTo>
                      <a:pt x="144" y="85"/>
                    </a:lnTo>
                    <a:lnTo>
                      <a:pt x="144" y="83"/>
                    </a:lnTo>
                    <a:lnTo>
                      <a:pt x="144" y="80"/>
                    </a:lnTo>
                    <a:lnTo>
                      <a:pt x="144" y="78"/>
                    </a:lnTo>
                    <a:lnTo>
                      <a:pt x="141" y="78"/>
                    </a:lnTo>
                    <a:lnTo>
                      <a:pt x="139" y="80"/>
                    </a:lnTo>
                    <a:lnTo>
                      <a:pt x="137" y="76"/>
                    </a:lnTo>
                    <a:lnTo>
                      <a:pt x="137" y="73"/>
                    </a:lnTo>
                    <a:lnTo>
                      <a:pt x="137" y="71"/>
                    </a:lnTo>
                    <a:lnTo>
                      <a:pt x="144" y="71"/>
                    </a:lnTo>
                    <a:lnTo>
                      <a:pt x="144" y="71"/>
                    </a:lnTo>
                    <a:lnTo>
                      <a:pt x="146" y="68"/>
                    </a:lnTo>
                    <a:lnTo>
                      <a:pt x="149" y="66"/>
                    </a:lnTo>
                    <a:lnTo>
                      <a:pt x="149" y="66"/>
                    </a:lnTo>
                    <a:lnTo>
                      <a:pt x="149" y="64"/>
                    </a:lnTo>
                    <a:lnTo>
                      <a:pt x="153" y="64"/>
                    </a:lnTo>
                    <a:lnTo>
                      <a:pt x="156" y="61"/>
                    </a:lnTo>
                    <a:lnTo>
                      <a:pt x="156" y="61"/>
                    </a:lnTo>
                    <a:lnTo>
                      <a:pt x="153" y="59"/>
                    </a:lnTo>
                    <a:lnTo>
                      <a:pt x="153" y="57"/>
                    </a:lnTo>
                    <a:lnTo>
                      <a:pt x="156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5" y="49"/>
                    </a:lnTo>
                    <a:lnTo>
                      <a:pt x="168" y="52"/>
                    </a:lnTo>
                    <a:lnTo>
                      <a:pt x="168" y="54"/>
                    </a:lnTo>
                    <a:lnTo>
                      <a:pt x="175" y="52"/>
                    </a:lnTo>
                    <a:lnTo>
                      <a:pt x="177" y="54"/>
                    </a:lnTo>
                    <a:lnTo>
                      <a:pt x="182" y="49"/>
                    </a:lnTo>
                    <a:lnTo>
                      <a:pt x="182" y="47"/>
                    </a:lnTo>
                    <a:lnTo>
                      <a:pt x="175" y="45"/>
                    </a:lnTo>
                    <a:lnTo>
                      <a:pt x="175" y="45"/>
                    </a:lnTo>
                    <a:lnTo>
                      <a:pt x="172" y="47"/>
                    </a:lnTo>
                    <a:lnTo>
                      <a:pt x="172" y="49"/>
                    </a:lnTo>
                    <a:lnTo>
                      <a:pt x="170" y="47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0" y="42"/>
                    </a:lnTo>
                    <a:lnTo>
                      <a:pt x="163" y="40"/>
                    </a:lnTo>
                    <a:lnTo>
                      <a:pt x="165" y="35"/>
                    </a:lnTo>
                    <a:lnTo>
                      <a:pt x="165" y="33"/>
                    </a:lnTo>
                    <a:lnTo>
                      <a:pt x="163" y="33"/>
                    </a:lnTo>
                    <a:lnTo>
                      <a:pt x="160" y="35"/>
                    </a:lnTo>
                    <a:lnTo>
                      <a:pt x="158" y="38"/>
                    </a:lnTo>
                    <a:lnTo>
                      <a:pt x="156" y="42"/>
                    </a:lnTo>
                    <a:lnTo>
                      <a:pt x="153" y="45"/>
                    </a:lnTo>
                    <a:lnTo>
                      <a:pt x="151" y="47"/>
                    </a:lnTo>
                    <a:lnTo>
                      <a:pt x="149" y="49"/>
                    </a:lnTo>
                    <a:lnTo>
                      <a:pt x="144" y="54"/>
                    </a:lnTo>
                    <a:lnTo>
                      <a:pt x="144" y="52"/>
                    </a:lnTo>
                    <a:lnTo>
                      <a:pt x="139" y="49"/>
                    </a:lnTo>
                    <a:lnTo>
                      <a:pt x="134" y="49"/>
                    </a:lnTo>
                    <a:lnTo>
                      <a:pt x="132" y="52"/>
                    </a:lnTo>
                    <a:lnTo>
                      <a:pt x="127" y="54"/>
                    </a:lnTo>
                    <a:lnTo>
                      <a:pt x="125" y="52"/>
                    </a:lnTo>
                    <a:lnTo>
                      <a:pt x="120" y="42"/>
                    </a:lnTo>
                    <a:lnTo>
                      <a:pt x="111" y="40"/>
                    </a:lnTo>
                    <a:lnTo>
                      <a:pt x="111" y="26"/>
                    </a:lnTo>
                    <a:lnTo>
                      <a:pt x="106" y="26"/>
                    </a:lnTo>
                    <a:lnTo>
                      <a:pt x="104" y="21"/>
                    </a:lnTo>
                    <a:lnTo>
                      <a:pt x="99" y="16"/>
                    </a:lnTo>
                    <a:lnTo>
                      <a:pt x="80" y="16"/>
                    </a:lnTo>
                    <a:lnTo>
                      <a:pt x="63" y="19"/>
                    </a:lnTo>
                    <a:lnTo>
                      <a:pt x="54" y="14"/>
                    </a:lnTo>
                    <a:lnTo>
                      <a:pt x="47" y="12"/>
                    </a:lnTo>
                    <a:lnTo>
                      <a:pt x="28" y="0"/>
                    </a:lnTo>
                    <a:lnTo>
                      <a:pt x="0" y="4"/>
                    </a:lnTo>
                    <a:lnTo>
                      <a:pt x="9" y="54"/>
                    </a:lnTo>
                    <a:lnTo>
                      <a:pt x="14" y="52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6" y="49"/>
                    </a:lnTo>
                    <a:lnTo>
                      <a:pt x="16" y="45"/>
                    </a:lnTo>
                    <a:lnTo>
                      <a:pt x="18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28" y="35"/>
                    </a:lnTo>
                    <a:lnTo>
                      <a:pt x="35" y="35"/>
                    </a:lnTo>
                    <a:lnTo>
                      <a:pt x="42" y="40"/>
                    </a:lnTo>
                    <a:lnTo>
                      <a:pt x="49" y="42"/>
                    </a:lnTo>
                    <a:lnTo>
                      <a:pt x="49" y="45"/>
                    </a:lnTo>
                    <a:lnTo>
                      <a:pt x="56" y="49"/>
                    </a:lnTo>
                    <a:lnTo>
                      <a:pt x="63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3" y="54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80" y="68"/>
                    </a:lnTo>
                    <a:lnTo>
                      <a:pt x="85" y="71"/>
                    </a:lnTo>
                    <a:lnTo>
                      <a:pt x="92" y="76"/>
                    </a:lnTo>
                    <a:lnTo>
                      <a:pt x="99" y="80"/>
                    </a:lnTo>
                    <a:lnTo>
                      <a:pt x="108" y="83"/>
                    </a:lnTo>
                    <a:lnTo>
                      <a:pt x="115" y="87"/>
                    </a:lnTo>
                    <a:lnTo>
                      <a:pt x="123" y="90"/>
                    </a:lnTo>
                    <a:lnTo>
                      <a:pt x="123" y="90"/>
                    </a:lnTo>
                    <a:lnTo>
                      <a:pt x="125" y="90"/>
                    </a:lnTo>
                    <a:lnTo>
                      <a:pt x="130" y="92"/>
                    </a:lnTo>
                    <a:lnTo>
                      <a:pt x="130" y="95"/>
                    </a:lnTo>
                    <a:lnTo>
                      <a:pt x="130" y="99"/>
                    </a:lnTo>
                    <a:lnTo>
                      <a:pt x="132" y="99"/>
                    </a:lnTo>
                    <a:lnTo>
                      <a:pt x="134" y="99"/>
                    </a:lnTo>
                    <a:lnTo>
                      <a:pt x="137" y="102"/>
                    </a:lnTo>
                    <a:lnTo>
                      <a:pt x="139" y="102"/>
                    </a:lnTo>
                    <a:lnTo>
                      <a:pt x="139" y="102"/>
                    </a:lnTo>
                    <a:lnTo>
                      <a:pt x="141" y="102"/>
                    </a:lnTo>
                    <a:lnTo>
                      <a:pt x="144" y="1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21CE0857-F290-DAC5-254B-EA1AFEB31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2123"/>
                <a:ext cx="164" cy="93"/>
              </a:xfrm>
              <a:custGeom>
                <a:avLst/>
                <a:gdLst>
                  <a:gd name="T0" fmla="*/ 164 w 164"/>
                  <a:gd name="T1" fmla="*/ 57 h 93"/>
                  <a:gd name="T2" fmla="*/ 157 w 164"/>
                  <a:gd name="T3" fmla="*/ 55 h 93"/>
                  <a:gd name="T4" fmla="*/ 133 w 164"/>
                  <a:gd name="T5" fmla="*/ 45 h 93"/>
                  <a:gd name="T6" fmla="*/ 114 w 164"/>
                  <a:gd name="T7" fmla="*/ 33 h 93"/>
                  <a:gd name="T8" fmla="*/ 109 w 164"/>
                  <a:gd name="T9" fmla="*/ 26 h 93"/>
                  <a:gd name="T10" fmla="*/ 100 w 164"/>
                  <a:gd name="T11" fmla="*/ 17 h 93"/>
                  <a:gd name="T12" fmla="*/ 83 w 164"/>
                  <a:gd name="T13" fmla="*/ 10 h 93"/>
                  <a:gd name="T14" fmla="*/ 69 w 164"/>
                  <a:gd name="T15" fmla="*/ 0 h 93"/>
                  <a:gd name="T16" fmla="*/ 64 w 164"/>
                  <a:gd name="T17" fmla="*/ 3 h 93"/>
                  <a:gd name="T18" fmla="*/ 57 w 164"/>
                  <a:gd name="T19" fmla="*/ 5 h 93"/>
                  <a:gd name="T20" fmla="*/ 50 w 164"/>
                  <a:gd name="T21" fmla="*/ 14 h 93"/>
                  <a:gd name="T22" fmla="*/ 48 w 164"/>
                  <a:gd name="T23" fmla="*/ 17 h 93"/>
                  <a:gd name="T24" fmla="*/ 29 w 164"/>
                  <a:gd name="T25" fmla="*/ 12 h 93"/>
                  <a:gd name="T26" fmla="*/ 8 w 164"/>
                  <a:gd name="T27" fmla="*/ 7 h 93"/>
                  <a:gd name="T28" fmla="*/ 3 w 164"/>
                  <a:gd name="T29" fmla="*/ 17 h 93"/>
                  <a:gd name="T30" fmla="*/ 5 w 164"/>
                  <a:gd name="T31" fmla="*/ 22 h 93"/>
                  <a:gd name="T32" fmla="*/ 5 w 164"/>
                  <a:gd name="T33" fmla="*/ 29 h 93"/>
                  <a:gd name="T34" fmla="*/ 8 w 164"/>
                  <a:gd name="T35" fmla="*/ 38 h 93"/>
                  <a:gd name="T36" fmla="*/ 10 w 164"/>
                  <a:gd name="T37" fmla="*/ 38 h 93"/>
                  <a:gd name="T38" fmla="*/ 17 w 164"/>
                  <a:gd name="T39" fmla="*/ 38 h 93"/>
                  <a:gd name="T40" fmla="*/ 17 w 164"/>
                  <a:gd name="T41" fmla="*/ 43 h 93"/>
                  <a:gd name="T42" fmla="*/ 19 w 164"/>
                  <a:gd name="T43" fmla="*/ 45 h 93"/>
                  <a:gd name="T44" fmla="*/ 15 w 164"/>
                  <a:gd name="T45" fmla="*/ 43 h 93"/>
                  <a:gd name="T46" fmla="*/ 15 w 164"/>
                  <a:gd name="T47" fmla="*/ 48 h 93"/>
                  <a:gd name="T48" fmla="*/ 17 w 164"/>
                  <a:gd name="T49" fmla="*/ 48 h 93"/>
                  <a:gd name="T50" fmla="*/ 22 w 164"/>
                  <a:gd name="T51" fmla="*/ 50 h 93"/>
                  <a:gd name="T52" fmla="*/ 24 w 164"/>
                  <a:gd name="T53" fmla="*/ 57 h 93"/>
                  <a:gd name="T54" fmla="*/ 26 w 164"/>
                  <a:gd name="T55" fmla="*/ 71 h 93"/>
                  <a:gd name="T56" fmla="*/ 36 w 164"/>
                  <a:gd name="T57" fmla="*/ 67 h 93"/>
                  <a:gd name="T58" fmla="*/ 43 w 164"/>
                  <a:gd name="T59" fmla="*/ 62 h 93"/>
                  <a:gd name="T60" fmla="*/ 52 w 164"/>
                  <a:gd name="T61" fmla="*/ 60 h 93"/>
                  <a:gd name="T62" fmla="*/ 60 w 164"/>
                  <a:gd name="T63" fmla="*/ 60 h 93"/>
                  <a:gd name="T64" fmla="*/ 74 w 164"/>
                  <a:gd name="T65" fmla="*/ 67 h 93"/>
                  <a:gd name="T66" fmla="*/ 83 w 164"/>
                  <a:gd name="T67" fmla="*/ 67 h 93"/>
                  <a:gd name="T68" fmla="*/ 88 w 164"/>
                  <a:gd name="T69" fmla="*/ 71 h 93"/>
                  <a:gd name="T70" fmla="*/ 97 w 164"/>
                  <a:gd name="T71" fmla="*/ 76 h 93"/>
                  <a:gd name="T72" fmla="*/ 107 w 164"/>
                  <a:gd name="T73" fmla="*/ 81 h 93"/>
                  <a:gd name="T74" fmla="*/ 107 w 164"/>
                  <a:gd name="T75" fmla="*/ 88 h 93"/>
                  <a:gd name="T76" fmla="*/ 112 w 164"/>
                  <a:gd name="T77" fmla="*/ 88 h 93"/>
                  <a:gd name="T78" fmla="*/ 116 w 164"/>
                  <a:gd name="T79" fmla="*/ 88 h 93"/>
                  <a:gd name="T80" fmla="*/ 123 w 164"/>
                  <a:gd name="T81" fmla="*/ 93 h 93"/>
                  <a:gd name="T82" fmla="*/ 128 w 164"/>
                  <a:gd name="T83" fmla="*/ 90 h 93"/>
                  <a:gd name="T84" fmla="*/ 131 w 164"/>
                  <a:gd name="T85" fmla="*/ 88 h 93"/>
                  <a:gd name="T86" fmla="*/ 138 w 164"/>
                  <a:gd name="T87" fmla="*/ 83 h 93"/>
                  <a:gd name="T88" fmla="*/ 142 w 164"/>
                  <a:gd name="T89" fmla="*/ 81 h 93"/>
                  <a:gd name="T90" fmla="*/ 147 w 164"/>
                  <a:gd name="T91" fmla="*/ 74 h 93"/>
                  <a:gd name="T92" fmla="*/ 145 w 164"/>
                  <a:gd name="T93" fmla="*/ 69 h 93"/>
                  <a:gd name="T94" fmla="*/ 149 w 164"/>
                  <a:gd name="T95" fmla="*/ 67 h 93"/>
                  <a:gd name="T96" fmla="*/ 157 w 164"/>
                  <a:gd name="T97" fmla="*/ 64 h 93"/>
                  <a:gd name="T98" fmla="*/ 164 w 164"/>
                  <a:gd name="T99" fmla="*/ 6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4" h="93">
                    <a:moveTo>
                      <a:pt x="164" y="64"/>
                    </a:moveTo>
                    <a:lnTo>
                      <a:pt x="164" y="60"/>
                    </a:lnTo>
                    <a:lnTo>
                      <a:pt x="164" y="57"/>
                    </a:lnTo>
                    <a:lnTo>
                      <a:pt x="159" y="55"/>
                    </a:lnTo>
                    <a:lnTo>
                      <a:pt x="157" y="55"/>
                    </a:lnTo>
                    <a:lnTo>
                      <a:pt x="157" y="55"/>
                    </a:lnTo>
                    <a:lnTo>
                      <a:pt x="149" y="52"/>
                    </a:lnTo>
                    <a:lnTo>
                      <a:pt x="142" y="48"/>
                    </a:lnTo>
                    <a:lnTo>
                      <a:pt x="133" y="45"/>
                    </a:lnTo>
                    <a:lnTo>
                      <a:pt x="126" y="41"/>
                    </a:lnTo>
                    <a:lnTo>
                      <a:pt x="119" y="36"/>
                    </a:lnTo>
                    <a:lnTo>
                      <a:pt x="114" y="33"/>
                    </a:lnTo>
                    <a:lnTo>
                      <a:pt x="112" y="29"/>
                    </a:lnTo>
                    <a:lnTo>
                      <a:pt x="112" y="26"/>
                    </a:lnTo>
                    <a:lnTo>
                      <a:pt x="109" y="26"/>
                    </a:lnTo>
                    <a:lnTo>
                      <a:pt x="107" y="19"/>
                    </a:lnTo>
                    <a:lnTo>
                      <a:pt x="102" y="17"/>
                    </a:lnTo>
                    <a:lnTo>
                      <a:pt x="100" y="17"/>
                    </a:lnTo>
                    <a:lnTo>
                      <a:pt x="97" y="17"/>
                    </a:lnTo>
                    <a:lnTo>
                      <a:pt x="90" y="14"/>
                    </a:lnTo>
                    <a:lnTo>
                      <a:pt x="83" y="10"/>
                    </a:lnTo>
                    <a:lnTo>
                      <a:pt x="83" y="7"/>
                    </a:lnTo>
                    <a:lnTo>
                      <a:pt x="76" y="5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0" y="3"/>
                    </a:lnTo>
                    <a:lnTo>
                      <a:pt x="57" y="3"/>
                    </a:lnTo>
                    <a:lnTo>
                      <a:pt x="57" y="5"/>
                    </a:lnTo>
                    <a:lnTo>
                      <a:pt x="52" y="7"/>
                    </a:lnTo>
                    <a:lnTo>
                      <a:pt x="50" y="10"/>
                    </a:lnTo>
                    <a:lnTo>
                      <a:pt x="50" y="14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48" y="17"/>
                    </a:lnTo>
                    <a:lnTo>
                      <a:pt x="41" y="19"/>
                    </a:lnTo>
                    <a:lnTo>
                      <a:pt x="36" y="19"/>
                    </a:lnTo>
                    <a:lnTo>
                      <a:pt x="29" y="12"/>
                    </a:lnTo>
                    <a:lnTo>
                      <a:pt x="19" y="7"/>
                    </a:lnTo>
                    <a:lnTo>
                      <a:pt x="12" y="7"/>
                    </a:lnTo>
                    <a:lnTo>
                      <a:pt x="8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8" y="26"/>
                    </a:lnTo>
                    <a:lnTo>
                      <a:pt x="5" y="29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19" y="45"/>
                    </a:lnTo>
                    <a:lnTo>
                      <a:pt x="17" y="43"/>
                    </a:lnTo>
                    <a:lnTo>
                      <a:pt x="17" y="45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7" y="48"/>
                    </a:lnTo>
                    <a:lnTo>
                      <a:pt x="19" y="48"/>
                    </a:lnTo>
                    <a:lnTo>
                      <a:pt x="19" y="48"/>
                    </a:lnTo>
                    <a:lnTo>
                      <a:pt x="22" y="50"/>
                    </a:lnTo>
                    <a:lnTo>
                      <a:pt x="24" y="52"/>
                    </a:lnTo>
                    <a:lnTo>
                      <a:pt x="24" y="55"/>
                    </a:lnTo>
                    <a:lnTo>
                      <a:pt x="24" y="57"/>
                    </a:lnTo>
                    <a:lnTo>
                      <a:pt x="24" y="62"/>
                    </a:lnTo>
                    <a:lnTo>
                      <a:pt x="24" y="67"/>
                    </a:lnTo>
                    <a:lnTo>
                      <a:pt x="26" y="71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36" y="67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43" y="62"/>
                    </a:lnTo>
                    <a:lnTo>
                      <a:pt x="48" y="60"/>
                    </a:lnTo>
                    <a:lnTo>
                      <a:pt x="52" y="62"/>
                    </a:lnTo>
                    <a:lnTo>
                      <a:pt x="52" y="60"/>
                    </a:lnTo>
                    <a:lnTo>
                      <a:pt x="55" y="57"/>
                    </a:lnTo>
                    <a:lnTo>
                      <a:pt x="57" y="60"/>
                    </a:lnTo>
                    <a:lnTo>
                      <a:pt x="60" y="60"/>
                    </a:lnTo>
                    <a:lnTo>
                      <a:pt x="64" y="62"/>
                    </a:lnTo>
                    <a:lnTo>
                      <a:pt x="69" y="62"/>
                    </a:lnTo>
                    <a:lnTo>
                      <a:pt x="74" y="67"/>
                    </a:lnTo>
                    <a:lnTo>
                      <a:pt x="76" y="67"/>
                    </a:lnTo>
                    <a:lnTo>
                      <a:pt x="78" y="64"/>
                    </a:lnTo>
                    <a:lnTo>
                      <a:pt x="83" y="67"/>
                    </a:lnTo>
                    <a:lnTo>
                      <a:pt x="86" y="67"/>
                    </a:lnTo>
                    <a:lnTo>
                      <a:pt x="86" y="71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3" y="71"/>
                    </a:lnTo>
                    <a:lnTo>
                      <a:pt x="97" y="76"/>
                    </a:lnTo>
                    <a:lnTo>
                      <a:pt x="102" y="78"/>
                    </a:lnTo>
                    <a:lnTo>
                      <a:pt x="107" y="78"/>
                    </a:lnTo>
                    <a:lnTo>
                      <a:pt x="107" y="81"/>
                    </a:lnTo>
                    <a:lnTo>
                      <a:pt x="107" y="83"/>
                    </a:lnTo>
                    <a:lnTo>
                      <a:pt x="107" y="86"/>
                    </a:lnTo>
                    <a:lnTo>
                      <a:pt x="107" y="88"/>
                    </a:lnTo>
                    <a:lnTo>
                      <a:pt x="109" y="88"/>
                    </a:lnTo>
                    <a:lnTo>
                      <a:pt x="109" y="88"/>
                    </a:lnTo>
                    <a:lnTo>
                      <a:pt x="112" y="88"/>
                    </a:lnTo>
                    <a:lnTo>
                      <a:pt x="114" y="90"/>
                    </a:lnTo>
                    <a:lnTo>
                      <a:pt x="116" y="90"/>
                    </a:lnTo>
                    <a:lnTo>
                      <a:pt x="116" y="88"/>
                    </a:lnTo>
                    <a:lnTo>
                      <a:pt x="119" y="88"/>
                    </a:lnTo>
                    <a:lnTo>
                      <a:pt x="121" y="90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6" y="93"/>
                    </a:lnTo>
                    <a:lnTo>
                      <a:pt x="128" y="90"/>
                    </a:lnTo>
                    <a:lnTo>
                      <a:pt x="131" y="90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1" y="86"/>
                    </a:lnTo>
                    <a:lnTo>
                      <a:pt x="135" y="83"/>
                    </a:lnTo>
                    <a:lnTo>
                      <a:pt x="138" y="83"/>
                    </a:lnTo>
                    <a:lnTo>
                      <a:pt x="140" y="83"/>
                    </a:lnTo>
                    <a:lnTo>
                      <a:pt x="140" y="81"/>
                    </a:lnTo>
                    <a:lnTo>
                      <a:pt x="142" y="81"/>
                    </a:lnTo>
                    <a:lnTo>
                      <a:pt x="142" y="78"/>
                    </a:lnTo>
                    <a:lnTo>
                      <a:pt x="142" y="76"/>
                    </a:lnTo>
                    <a:lnTo>
                      <a:pt x="147" y="74"/>
                    </a:lnTo>
                    <a:lnTo>
                      <a:pt x="147" y="71"/>
                    </a:lnTo>
                    <a:lnTo>
                      <a:pt x="145" y="69"/>
                    </a:lnTo>
                    <a:lnTo>
                      <a:pt x="145" y="69"/>
                    </a:lnTo>
                    <a:lnTo>
                      <a:pt x="147" y="69"/>
                    </a:lnTo>
                    <a:lnTo>
                      <a:pt x="147" y="67"/>
                    </a:lnTo>
                    <a:lnTo>
                      <a:pt x="149" y="67"/>
                    </a:lnTo>
                    <a:lnTo>
                      <a:pt x="152" y="67"/>
                    </a:lnTo>
                    <a:lnTo>
                      <a:pt x="154" y="64"/>
                    </a:lnTo>
                    <a:lnTo>
                      <a:pt x="157" y="64"/>
                    </a:lnTo>
                    <a:lnTo>
                      <a:pt x="159" y="64"/>
                    </a:lnTo>
                    <a:lnTo>
                      <a:pt x="161" y="64"/>
                    </a:lnTo>
                    <a:lnTo>
                      <a:pt x="164" y="64"/>
                    </a:lnTo>
                    <a:lnTo>
                      <a:pt x="164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8F4906BA-5A2B-630B-71DF-FDD41456C7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6" y="2690"/>
                <a:ext cx="33" cy="26"/>
              </a:xfrm>
              <a:custGeom>
                <a:avLst/>
                <a:gdLst>
                  <a:gd name="T0" fmla="*/ 14 w 33"/>
                  <a:gd name="T1" fmla="*/ 9 h 26"/>
                  <a:gd name="T2" fmla="*/ 16 w 33"/>
                  <a:gd name="T3" fmla="*/ 7 h 26"/>
                  <a:gd name="T4" fmla="*/ 19 w 33"/>
                  <a:gd name="T5" fmla="*/ 7 h 26"/>
                  <a:gd name="T6" fmla="*/ 21 w 33"/>
                  <a:gd name="T7" fmla="*/ 4 h 26"/>
                  <a:gd name="T8" fmla="*/ 23 w 33"/>
                  <a:gd name="T9" fmla="*/ 7 h 26"/>
                  <a:gd name="T10" fmla="*/ 28 w 33"/>
                  <a:gd name="T11" fmla="*/ 2 h 26"/>
                  <a:gd name="T12" fmla="*/ 28 w 33"/>
                  <a:gd name="T13" fmla="*/ 2 h 26"/>
                  <a:gd name="T14" fmla="*/ 33 w 33"/>
                  <a:gd name="T15" fmla="*/ 0 h 26"/>
                  <a:gd name="T16" fmla="*/ 33 w 33"/>
                  <a:gd name="T17" fmla="*/ 2 h 26"/>
                  <a:gd name="T18" fmla="*/ 30 w 33"/>
                  <a:gd name="T19" fmla="*/ 4 h 26"/>
                  <a:gd name="T20" fmla="*/ 30 w 33"/>
                  <a:gd name="T21" fmla="*/ 4 h 26"/>
                  <a:gd name="T22" fmla="*/ 28 w 33"/>
                  <a:gd name="T23" fmla="*/ 9 h 26"/>
                  <a:gd name="T24" fmla="*/ 30 w 33"/>
                  <a:gd name="T25" fmla="*/ 9 h 26"/>
                  <a:gd name="T26" fmla="*/ 30 w 33"/>
                  <a:gd name="T27" fmla="*/ 7 h 26"/>
                  <a:gd name="T28" fmla="*/ 33 w 33"/>
                  <a:gd name="T29" fmla="*/ 7 h 26"/>
                  <a:gd name="T30" fmla="*/ 30 w 33"/>
                  <a:gd name="T31" fmla="*/ 9 h 26"/>
                  <a:gd name="T32" fmla="*/ 26 w 33"/>
                  <a:gd name="T33" fmla="*/ 12 h 26"/>
                  <a:gd name="T34" fmla="*/ 26 w 33"/>
                  <a:gd name="T35" fmla="*/ 9 h 26"/>
                  <a:gd name="T36" fmla="*/ 23 w 33"/>
                  <a:gd name="T37" fmla="*/ 9 h 26"/>
                  <a:gd name="T38" fmla="*/ 21 w 33"/>
                  <a:gd name="T39" fmla="*/ 9 h 26"/>
                  <a:gd name="T40" fmla="*/ 19 w 33"/>
                  <a:gd name="T41" fmla="*/ 9 h 26"/>
                  <a:gd name="T42" fmla="*/ 19 w 33"/>
                  <a:gd name="T43" fmla="*/ 12 h 26"/>
                  <a:gd name="T44" fmla="*/ 14 w 33"/>
                  <a:gd name="T45" fmla="*/ 9 h 26"/>
                  <a:gd name="T46" fmla="*/ 14 w 33"/>
                  <a:gd name="T47" fmla="*/ 9 h 26"/>
                  <a:gd name="T48" fmla="*/ 2 w 33"/>
                  <a:gd name="T49" fmla="*/ 19 h 26"/>
                  <a:gd name="T50" fmla="*/ 7 w 33"/>
                  <a:gd name="T51" fmla="*/ 16 h 26"/>
                  <a:gd name="T52" fmla="*/ 11 w 33"/>
                  <a:gd name="T53" fmla="*/ 14 h 26"/>
                  <a:gd name="T54" fmla="*/ 14 w 33"/>
                  <a:gd name="T55" fmla="*/ 19 h 26"/>
                  <a:gd name="T56" fmla="*/ 16 w 33"/>
                  <a:gd name="T57" fmla="*/ 23 h 26"/>
                  <a:gd name="T58" fmla="*/ 14 w 33"/>
                  <a:gd name="T59" fmla="*/ 26 h 26"/>
                  <a:gd name="T60" fmla="*/ 9 w 33"/>
                  <a:gd name="T61" fmla="*/ 26 h 26"/>
                  <a:gd name="T62" fmla="*/ 9 w 33"/>
                  <a:gd name="T63" fmla="*/ 26 h 26"/>
                  <a:gd name="T64" fmla="*/ 2 w 33"/>
                  <a:gd name="T65" fmla="*/ 26 h 26"/>
                  <a:gd name="T66" fmla="*/ 0 w 33"/>
                  <a:gd name="T67" fmla="*/ 23 h 26"/>
                  <a:gd name="T68" fmla="*/ 0 w 33"/>
                  <a:gd name="T69" fmla="*/ 21 h 26"/>
                  <a:gd name="T70" fmla="*/ 2 w 33"/>
                  <a:gd name="T71" fmla="*/ 21 h 26"/>
                  <a:gd name="T72" fmla="*/ 2 w 33"/>
                  <a:gd name="T73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6">
                    <a:moveTo>
                      <a:pt x="14" y="9"/>
                    </a:moveTo>
                    <a:lnTo>
                      <a:pt x="16" y="7"/>
                    </a:lnTo>
                    <a:lnTo>
                      <a:pt x="19" y="7"/>
                    </a:lnTo>
                    <a:lnTo>
                      <a:pt x="21" y="4"/>
                    </a:lnTo>
                    <a:lnTo>
                      <a:pt x="23" y="7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3" y="7"/>
                    </a:lnTo>
                    <a:lnTo>
                      <a:pt x="30" y="9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4" y="9"/>
                    </a:lnTo>
                    <a:lnTo>
                      <a:pt x="14" y="9"/>
                    </a:lnTo>
                    <a:close/>
                    <a:moveTo>
                      <a:pt x="2" y="19"/>
                    </a:moveTo>
                    <a:lnTo>
                      <a:pt x="7" y="16"/>
                    </a:lnTo>
                    <a:lnTo>
                      <a:pt x="11" y="14"/>
                    </a:lnTo>
                    <a:lnTo>
                      <a:pt x="14" y="19"/>
                    </a:lnTo>
                    <a:lnTo>
                      <a:pt x="16" y="23"/>
                    </a:lnTo>
                    <a:lnTo>
                      <a:pt x="14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E16EE1F2-4B49-FAC3-59DC-E32C7DE097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" y="2766"/>
                <a:ext cx="26" cy="59"/>
              </a:xfrm>
              <a:custGeom>
                <a:avLst/>
                <a:gdLst>
                  <a:gd name="T0" fmla="*/ 11 w 11"/>
                  <a:gd name="T1" fmla="*/ 25 h 25"/>
                  <a:gd name="T2" fmla="*/ 11 w 11"/>
                  <a:gd name="T3" fmla="*/ 25 h 25"/>
                  <a:gd name="T4" fmla="*/ 10 w 11"/>
                  <a:gd name="T5" fmla="*/ 20 h 25"/>
                  <a:gd name="T6" fmla="*/ 11 w 11"/>
                  <a:gd name="T7" fmla="*/ 22 h 25"/>
                  <a:gd name="T8" fmla="*/ 10 w 11"/>
                  <a:gd name="T9" fmla="*/ 20 h 25"/>
                  <a:gd name="T10" fmla="*/ 7 w 11"/>
                  <a:gd name="T11" fmla="*/ 15 h 25"/>
                  <a:gd name="T12" fmla="*/ 8 w 11"/>
                  <a:gd name="T13" fmla="*/ 15 h 25"/>
                  <a:gd name="T14" fmla="*/ 8 w 11"/>
                  <a:gd name="T15" fmla="*/ 16 h 25"/>
                  <a:gd name="T16" fmla="*/ 7 w 11"/>
                  <a:gd name="T17" fmla="*/ 15 h 25"/>
                  <a:gd name="T18" fmla="*/ 8 w 11"/>
                  <a:gd name="T19" fmla="*/ 2 h 25"/>
                  <a:gd name="T20" fmla="*/ 8 w 11"/>
                  <a:gd name="T21" fmla="*/ 2 h 25"/>
                  <a:gd name="T22" fmla="*/ 6 w 11"/>
                  <a:gd name="T23" fmla="*/ 4 h 25"/>
                  <a:gd name="T24" fmla="*/ 7 w 11"/>
                  <a:gd name="T25" fmla="*/ 3 h 25"/>
                  <a:gd name="T26" fmla="*/ 6 w 11"/>
                  <a:gd name="T27" fmla="*/ 3 h 25"/>
                  <a:gd name="T28" fmla="*/ 8 w 11"/>
                  <a:gd name="T29" fmla="*/ 4 h 25"/>
                  <a:gd name="T30" fmla="*/ 8 w 11"/>
                  <a:gd name="T31" fmla="*/ 6 h 25"/>
                  <a:gd name="T32" fmla="*/ 8 w 11"/>
                  <a:gd name="T33" fmla="*/ 6 h 25"/>
                  <a:gd name="T34" fmla="*/ 8 w 11"/>
                  <a:gd name="T35" fmla="*/ 4 h 25"/>
                  <a:gd name="T36" fmla="*/ 7 w 11"/>
                  <a:gd name="T37" fmla="*/ 10 h 25"/>
                  <a:gd name="T38" fmla="*/ 8 w 11"/>
                  <a:gd name="T39" fmla="*/ 11 h 25"/>
                  <a:gd name="T40" fmla="*/ 7 w 11"/>
                  <a:gd name="T41" fmla="*/ 11 h 25"/>
                  <a:gd name="T42" fmla="*/ 7 w 11"/>
                  <a:gd name="T43" fmla="*/ 7 h 25"/>
                  <a:gd name="T44" fmla="*/ 8 w 11"/>
                  <a:gd name="T45" fmla="*/ 8 h 25"/>
                  <a:gd name="T46" fmla="*/ 8 w 11"/>
                  <a:gd name="T47" fmla="*/ 9 h 25"/>
                  <a:gd name="T48" fmla="*/ 7 w 11"/>
                  <a:gd name="T49" fmla="*/ 9 h 25"/>
                  <a:gd name="T50" fmla="*/ 6 w 11"/>
                  <a:gd name="T51" fmla="*/ 8 h 25"/>
                  <a:gd name="T52" fmla="*/ 4 w 11"/>
                  <a:gd name="T53" fmla="*/ 6 h 25"/>
                  <a:gd name="T54" fmla="*/ 4 w 11"/>
                  <a:gd name="T55" fmla="*/ 7 h 25"/>
                  <a:gd name="T56" fmla="*/ 6 w 11"/>
                  <a:gd name="T57" fmla="*/ 9 h 25"/>
                  <a:gd name="T58" fmla="*/ 4 w 11"/>
                  <a:gd name="T59" fmla="*/ 10 h 25"/>
                  <a:gd name="T60" fmla="*/ 4 w 11"/>
                  <a:gd name="T61" fmla="*/ 8 h 25"/>
                  <a:gd name="T62" fmla="*/ 3 w 11"/>
                  <a:gd name="T63" fmla="*/ 7 h 25"/>
                  <a:gd name="T64" fmla="*/ 3 w 11"/>
                  <a:gd name="T65" fmla="*/ 7 h 25"/>
                  <a:gd name="T66" fmla="*/ 1 w 11"/>
                  <a:gd name="T67" fmla="*/ 0 h 25"/>
                  <a:gd name="T68" fmla="*/ 0 w 11"/>
                  <a:gd name="T69" fmla="*/ 3 h 25"/>
                  <a:gd name="T70" fmla="*/ 1 w 11"/>
                  <a:gd name="T71" fmla="*/ 5 h 25"/>
                  <a:gd name="T72" fmla="*/ 2 w 11"/>
                  <a:gd name="T73" fmla="*/ 4 h 25"/>
                  <a:gd name="T74" fmla="*/ 3 w 11"/>
                  <a:gd name="T75" fmla="*/ 4 h 25"/>
                  <a:gd name="T76" fmla="*/ 3 w 11"/>
                  <a:gd name="T77" fmla="*/ 2 h 25"/>
                  <a:gd name="T78" fmla="*/ 3 w 11"/>
                  <a:gd name="T79" fmla="*/ 1 h 25"/>
                  <a:gd name="T80" fmla="*/ 2 w 11"/>
                  <a:gd name="T81" fmla="*/ 2 h 25"/>
                  <a:gd name="T82" fmla="*/ 1 w 11"/>
                  <a:gd name="T83" fmla="*/ 2 h 25"/>
                  <a:gd name="T84" fmla="*/ 1 w 11"/>
                  <a:gd name="T8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" h="25">
                    <a:moveTo>
                      <a:pt x="11" y="24"/>
                    </a:move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1" y="24"/>
                      <a:pt x="11" y="24"/>
                    </a:cubicBezTo>
                    <a:close/>
                    <a:moveTo>
                      <a:pt x="10" y="20"/>
                    </a:move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  <a:moveTo>
                      <a:pt x="7" y="15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lose/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lose/>
                    <a:moveTo>
                      <a:pt x="8" y="4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lose/>
                    <a:moveTo>
                      <a:pt x="7" y="11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lose/>
                    <a:moveTo>
                      <a:pt x="6" y="8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lose/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73D38845-A1A6-B3CB-93E6-D2CD4270B7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6" y="2671"/>
                <a:ext cx="111" cy="59"/>
              </a:xfrm>
              <a:custGeom>
                <a:avLst/>
                <a:gdLst>
                  <a:gd name="T0" fmla="*/ 47 w 47"/>
                  <a:gd name="T1" fmla="*/ 20 h 25"/>
                  <a:gd name="T2" fmla="*/ 45 w 47"/>
                  <a:gd name="T3" fmla="*/ 21 h 25"/>
                  <a:gd name="T4" fmla="*/ 19 w 47"/>
                  <a:gd name="T5" fmla="*/ 24 h 25"/>
                  <a:gd name="T6" fmla="*/ 20 w 47"/>
                  <a:gd name="T7" fmla="*/ 25 h 25"/>
                  <a:gd name="T8" fmla="*/ 18 w 47"/>
                  <a:gd name="T9" fmla="*/ 25 h 25"/>
                  <a:gd name="T10" fmla="*/ 25 w 47"/>
                  <a:gd name="T11" fmla="*/ 18 h 25"/>
                  <a:gd name="T12" fmla="*/ 29 w 47"/>
                  <a:gd name="T13" fmla="*/ 20 h 25"/>
                  <a:gd name="T14" fmla="*/ 28 w 47"/>
                  <a:gd name="T15" fmla="*/ 21 h 25"/>
                  <a:gd name="T16" fmla="*/ 25 w 47"/>
                  <a:gd name="T17" fmla="*/ 19 h 25"/>
                  <a:gd name="T18" fmla="*/ 18 w 47"/>
                  <a:gd name="T19" fmla="*/ 14 h 25"/>
                  <a:gd name="T20" fmla="*/ 22 w 47"/>
                  <a:gd name="T21" fmla="*/ 15 h 25"/>
                  <a:gd name="T22" fmla="*/ 22 w 47"/>
                  <a:gd name="T23" fmla="*/ 17 h 25"/>
                  <a:gd name="T24" fmla="*/ 19 w 47"/>
                  <a:gd name="T25" fmla="*/ 16 h 25"/>
                  <a:gd name="T26" fmla="*/ 17 w 47"/>
                  <a:gd name="T27" fmla="*/ 14 h 25"/>
                  <a:gd name="T28" fmla="*/ 20 w 47"/>
                  <a:gd name="T29" fmla="*/ 12 h 25"/>
                  <a:gd name="T30" fmla="*/ 21 w 47"/>
                  <a:gd name="T31" fmla="*/ 12 h 25"/>
                  <a:gd name="T32" fmla="*/ 22 w 47"/>
                  <a:gd name="T33" fmla="*/ 10 h 25"/>
                  <a:gd name="T34" fmla="*/ 23 w 47"/>
                  <a:gd name="T35" fmla="*/ 13 h 25"/>
                  <a:gd name="T36" fmla="*/ 26 w 47"/>
                  <a:gd name="T37" fmla="*/ 15 h 25"/>
                  <a:gd name="T38" fmla="*/ 26 w 47"/>
                  <a:gd name="T39" fmla="*/ 14 h 25"/>
                  <a:gd name="T40" fmla="*/ 23 w 47"/>
                  <a:gd name="T41" fmla="*/ 11 h 25"/>
                  <a:gd name="T42" fmla="*/ 21 w 47"/>
                  <a:gd name="T43" fmla="*/ 9 h 25"/>
                  <a:gd name="T44" fmla="*/ 15 w 47"/>
                  <a:gd name="T45" fmla="*/ 7 h 25"/>
                  <a:gd name="T46" fmla="*/ 17 w 47"/>
                  <a:gd name="T47" fmla="*/ 9 h 25"/>
                  <a:gd name="T48" fmla="*/ 17 w 47"/>
                  <a:gd name="T49" fmla="*/ 10 h 25"/>
                  <a:gd name="T50" fmla="*/ 15 w 47"/>
                  <a:gd name="T51" fmla="*/ 8 h 25"/>
                  <a:gd name="T52" fmla="*/ 9 w 47"/>
                  <a:gd name="T53" fmla="*/ 10 h 25"/>
                  <a:gd name="T54" fmla="*/ 9 w 47"/>
                  <a:gd name="T55" fmla="*/ 11 h 25"/>
                  <a:gd name="T56" fmla="*/ 6 w 47"/>
                  <a:gd name="T57" fmla="*/ 10 h 25"/>
                  <a:gd name="T58" fmla="*/ 7 w 47"/>
                  <a:gd name="T59" fmla="*/ 10 h 25"/>
                  <a:gd name="T60" fmla="*/ 7 w 47"/>
                  <a:gd name="T61" fmla="*/ 9 h 25"/>
                  <a:gd name="T62" fmla="*/ 8 w 47"/>
                  <a:gd name="T63" fmla="*/ 10 h 25"/>
                  <a:gd name="T64" fmla="*/ 8 w 47"/>
                  <a:gd name="T65" fmla="*/ 9 h 25"/>
                  <a:gd name="T66" fmla="*/ 7 w 47"/>
                  <a:gd name="T67" fmla="*/ 7 h 25"/>
                  <a:gd name="T68" fmla="*/ 5 w 47"/>
                  <a:gd name="T69" fmla="*/ 7 h 25"/>
                  <a:gd name="T70" fmla="*/ 6 w 47"/>
                  <a:gd name="T71" fmla="*/ 8 h 25"/>
                  <a:gd name="T72" fmla="*/ 5 w 47"/>
                  <a:gd name="T73" fmla="*/ 7 h 25"/>
                  <a:gd name="T74" fmla="*/ 4 w 47"/>
                  <a:gd name="T75" fmla="*/ 7 h 25"/>
                  <a:gd name="T76" fmla="*/ 3 w 47"/>
                  <a:gd name="T77" fmla="*/ 6 h 25"/>
                  <a:gd name="T78" fmla="*/ 2 w 47"/>
                  <a:gd name="T79" fmla="*/ 1 h 25"/>
                  <a:gd name="T80" fmla="*/ 3 w 47"/>
                  <a:gd name="T81" fmla="*/ 1 h 25"/>
                  <a:gd name="T82" fmla="*/ 5 w 47"/>
                  <a:gd name="T83" fmla="*/ 4 h 25"/>
                  <a:gd name="T84" fmla="*/ 8 w 47"/>
                  <a:gd name="T85" fmla="*/ 5 h 25"/>
                  <a:gd name="T86" fmla="*/ 6 w 47"/>
                  <a:gd name="T87" fmla="*/ 3 h 25"/>
                  <a:gd name="T88" fmla="*/ 3 w 47"/>
                  <a:gd name="T89" fmla="*/ 2 h 25"/>
                  <a:gd name="T90" fmla="*/ 1 w 47"/>
                  <a:gd name="T91" fmla="*/ 2 h 25"/>
                  <a:gd name="T92" fmla="*/ 1 w 47"/>
                  <a:gd name="T93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" h="25">
                    <a:moveTo>
                      <a:pt x="45" y="21"/>
                    </a:moveTo>
                    <a:cubicBezTo>
                      <a:pt x="46" y="20"/>
                      <a:pt x="46" y="20"/>
                      <a:pt x="46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lose/>
                    <a:moveTo>
                      <a:pt x="18" y="24"/>
                    </a:move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8" y="24"/>
                      <a:pt x="18" y="24"/>
                    </a:cubicBezTo>
                    <a:close/>
                    <a:moveTo>
                      <a:pt x="24" y="18"/>
                    </a:move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8"/>
                      <a:pt x="24" y="18"/>
                      <a:pt x="24" y="18"/>
                    </a:cubicBezTo>
                    <a:close/>
                    <a:moveTo>
                      <a:pt x="18" y="13"/>
                    </a:moveTo>
                    <a:cubicBezTo>
                      <a:pt x="18" y="14"/>
                      <a:pt x="18" y="14"/>
                      <a:pt x="18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3"/>
                      <a:pt x="18" y="13"/>
                      <a:pt x="18" y="13"/>
                    </a:cubicBezTo>
                    <a:close/>
                    <a:moveTo>
                      <a:pt x="21" y="12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1" y="12"/>
                      <a:pt x="21" y="12"/>
                    </a:cubicBezTo>
                    <a:close/>
                    <a:moveTo>
                      <a:pt x="21" y="9"/>
                    </a:move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1" y="9"/>
                      <a:pt x="21" y="9"/>
                    </a:cubicBezTo>
                    <a:close/>
                    <a:moveTo>
                      <a:pt x="12" y="5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2" y="5"/>
                      <a:pt x="12" y="5"/>
                    </a:cubicBezTo>
                    <a:close/>
                    <a:moveTo>
                      <a:pt x="9" y="1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  <a:moveTo>
                      <a:pt x="6" y="9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lose/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lose/>
                    <a:moveTo>
                      <a:pt x="3" y="6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F4BD3ABC-6BFF-B972-AE75-D8CD859740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53" y="2616"/>
                <a:ext cx="173" cy="114"/>
              </a:xfrm>
              <a:custGeom>
                <a:avLst/>
                <a:gdLst>
                  <a:gd name="T0" fmla="*/ 59 w 73"/>
                  <a:gd name="T1" fmla="*/ 46 h 48"/>
                  <a:gd name="T2" fmla="*/ 59 w 73"/>
                  <a:gd name="T3" fmla="*/ 46 h 48"/>
                  <a:gd name="T4" fmla="*/ 31 w 73"/>
                  <a:gd name="T5" fmla="*/ 5 h 48"/>
                  <a:gd name="T6" fmla="*/ 69 w 73"/>
                  <a:gd name="T7" fmla="*/ 21 h 48"/>
                  <a:gd name="T8" fmla="*/ 70 w 73"/>
                  <a:gd name="T9" fmla="*/ 25 h 48"/>
                  <a:gd name="T10" fmla="*/ 67 w 73"/>
                  <a:gd name="T11" fmla="*/ 19 h 48"/>
                  <a:gd name="T12" fmla="*/ 65 w 73"/>
                  <a:gd name="T13" fmla="*/ 15 h 48"/>
                  <a:gd name="T14" fmla="*/ 51 w 73"/>
                  <a:gd name="T15" fmla="*/ 7 h 48"/>
                  <a:gd name="T16" fmla="*/ 59 w 73"/>
                  <a:gd name="T17" fmla="*/ 14 h 48"/>
                  <a:gd name="T18" fmla="*/ 57 w 73"/>
                  <a:gd name="T19" fmla="*/ 12 h 48"/>
                  <a:gd name="T20" fmla="*/ 43 w 73"/>
                  <a:gd name="T21" fmla="*/ 0 h 48"/>
                  <a:gd name="T22" fmla="*/ 47 w 73"/>
                  <a:gd name="T23" fmla="*/ 7 h 48"/>
                  <a:gd name="T24" fmla="*/ 45 w 73"/>
                  <a:gd name="T25" fmla="*/ 16 h 48"/>
                  <a:gd name="T26" fmla="*/ 40 w 73"/>
                  <a:gd name="T27" fmla="*/ 22 h 48"/>
                  <a:gd name="T28" fmla="*/ 49 w 73"/>
                  <a:gd name="T29" fmla="*/ 23 h 48"/>
                  <a:gd name="T30" fmla="*/ 55 w 73"/>
                  <a:gd name="T31" fmla="*/ 19 h 48"/>
                  <a:gd name="T32" fmla="*/ 55 w 73"/>
                  <a:gd name="T33" fmla="*/ 13 h 48"/>
                  <a:gd name="T34" fmla="*/ 52 w 73"/>
                  <a:gd name="T35" fmla="*/ 17 h 48"/>
                  <a:gd name="T36" fmla="*/ 46 w 73"/>
                  <a:gd name="T37" fmla="*/ 19 h 48"/>
                  <a:gd name="T38" fmla="*/ 43 w 73"/>
                  <a:gd name="T39" fmla="*/ 19 h 48"/>
                  <a:gd name="T40" fmla="*/ 33 w 73"/>
                  <a:gd name="T41" fmla="*/ 20 h 48"/>
                  <a:gd name="T42" fmla="*/ 30 w 73"/>
                  <a:gd name="T43" fmla="*/ 19 h 48"/>
                  <a:gd name="T44" fmla="*/ 26 w 73"/>
                  <a:gd name="T45" fmla="*/ 16 h 48"/>
                  <a:gd name="T46" fmla="*/ 56 w 73"/>
                  <a:gd name="T47" fmla="*/ 35 h 48"/>
                  <a:gd name="T48" fmla="*/ 50 w 73"/>
                  <a:gd name="T49" fmla="*/ 33 h 48"/>
                  <a:gd name="T50" fmla="*/ 49 w 73"/>
                  <a:gd name="T51" fmla="*/ 40 h 48"/>
                  <a:gd name="T52" fmla="*/ 48 w 73"/>
                  <a:gd name="T53" fmla="*/ 40 h 48"/>
                  <a:gd name="T54" fmla="*/ 48 w 73"/>
                  <a:gd name="T55" fmla="*/ 38 h 48"/>
                  <a:gd name="T56" fmla="*/ 46 w 73"/>
                  <a:gd name="T57" fmla="*/ 37 h 48"/>
                  <a:gd name="T58" fmla="*/ 45 w 73"/>
                  <a:gd name="T59" fmla="*/ 37 h 48"/>
                  <a:gd name="T60" fmla="*/ 18 w 73"/>
                  <a:gd name="T61" fmla="*/ 29 h 48"/>
                  <a:gd name="T62" fmla="*/ 18 w 73"/>
                  <a:gd name="T63" fmla="*/ 30 h 48"/>
                  <a:gd name="T64" fmla="*/ 15 w 73"/>
                  <a:gd name="T65" fmla="*/ 30 h 48"/>
                  <a:gd name="T66" fmla="*/ 13 w 73"/>
                  <a:gd name="T67" fmla="*/ 34 h 48"/>
                  <a:gd name="T68" fmla="*/ 12 w 73"/>
                  <a:gd name="T69" fmla="*/ 33 h 48"/>
                  <a:gd name="T70" fmla="*/ 13 w 73"/>
                  <a:gd name="T71" fmla="*/ 31 h 48"/>
                  <a:gd name="T72" fmla="*/ 1 w 73"/>
                  <a:gd name="T73" fmla="*/ 7 h 48"/>
                  <a:gd name="T74" fmla="*/ 3 w 73"/>
                  <a:gd name="T75" fmla="*/ 36 h 48"/>
                  <a:gd name="T76" fmla="*/ 11 w 73"/>
                  <a:gd name="T77" fmla="*/ 36 h 48"/>
                  <a:gd name="T78" fmla="*/ 7 w 73"/>
                  <a:gd name="T79" fmla="*/ 32 h 48"/>
                  <a:gd name="T80" fmla="*/ 4 w 73"/>
                  <a:gd name="T81" fmla="*/ 29 h 48"/>
                  <a:gd name="T82" fmla="*/ 8 w 73"/>
                  <a:gd name="T83" fmla="*/ 33 h 48"/>
                  <a:gd name="T84" fmla="*/ 12 w 73"/>
                  <a:gd name="T85" fmla="*/ 31 h 48"/>
                  <a:gd name="T86" fmla="*/ 13 w 73"/>
                  <a:gd name="T87" fmla="*/ 30 h 48"/>
                  <a:gd name="T88" fmla="*/ 15 w 73"/>
                  <a:gd name="T89" fmla="*/ 30 h 48"/>
                  <a:gd name="T90" fmla="*/ 16 w 73"/>
                  <a:gd name="T91" fmla="*/ 29 h 48"/>
                  <a:gd name="T92" fmla="*/ 21 w 73"/>
                  <a:gd name="T93" fmla="*/ 29 h 48"/>
                  <a:gd name="T94" fmla="*/ 26 w 73"/>
                  <a:gd name="T95" fmla="*/ 34 h 48"/>
                  <a:gd name="T96" fmla="*/ 32 w 73"/>
                  <a:gd name="T97" fmla="*/ 40 h 48"/>
                  <a:gd name="T98" fmla="*/ 40 w 73"/>
                  <a:gd name="T99" fmla="*/ 41 h 48"/>
                  <a:gd name="T100" fmla="*/ 45 w 73"/>
                  <a:gd name="T101" fmla="*/ 43 h 48"/>
                  <a:gd name="T102" fmla="*/ 47 w 73"/>
                  <a:gd name="T103" fmla="*/ 41 h 48"/>
                  <a:gd name="T104" fmla="*/ 43 w 73"/>
                  <a:gd name="T105" fmla="*/ 38 h 48"/>
                  <a:gd name="T106" fmla="*/ 39 w 73"/>
                  <a:gd name="T107" fmla="*/ 35 h 48"/>
                  <a:gd name="T108" fmla="*/ 35 w 73"/>
                  <a:gd name="T109" fmla="*/ 31 h 48"/>
                  <a:gd name="T110" fmla="*/ 30 w 73"/>
                  <a:gd name="T111" fmla="*/ 26 h 48"/>
                  <a:gd name="T112" fmla="*/ 31 w 73"/>
                  <a:gd name="T113" fmla="*/ 22 h 48"/>
                  <a:gd name="T114" fmla="*/ 25 w 73"/>
                  <a:gd name="T115" fmla="*/ 17 h 48"/>
                  <a:gd name="T116" fmla="*/ 19 w 73"/>
                  <a:gd name="T117" fmla="*/ 13 h 48"/>
                  <a:gd name="T118" fmla="*/ 9 w 73"/>
                  <a:gd name="T119" fmla="*/ 10 h 48"/>
                  <a:gd name="T120" fmla="*/ 2 w 73"/>
                  <a:gd name="T121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3" h="48">
                    <a:moveTo>
                      <a:pt x="63" y="46"/>
                    </a:moveTo>
                    <a:cubicBezTo>
                      <a:pt x="63" y="46"/>
                      <a:pt x="63" y="46"/>
                      <a:pt x="63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6"/>
                      <a:pt x="63" y="46"/>
                      <a:pt x="63" y="46"/>
                    </a:cubicBezTo>
                    <a:close/>
                    <a:moveTo>
                      <a:pt x="59" y="46"/>
                    </a:move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lose/>
                    <a:moveTo>
                      <a:pt x="29" y="4"/>
                    </a:moveTo>
                    <a:cubicBezTo>
                      <a:pt x="29" y="3"/>
                      <a:pt x="29" y="3"/>
                      <a:pt x="29" y="3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4"/>
                      <a:pt x="29" y="4"/>
                    </a:cubicBezTo>
                    <a:close/>
                    <a:moveTo>
                      <a:pt x="67" y="19"/>
                    </a:moveTo>
                    <a:cubicBezTo>
                      <a:pt x="68" y="19"/>
                      <a:pt x="68" y="19"/>
                      <a:pt x="68" y="19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66" y="17"/>
                    </a:move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7"/>
                      <a:pt x="66" y="17"/>
                      <a:pt x="66" y="17"/>
                    </a:cubicBezTo>
                    <a:close/>
                    <a:moveTo>
                      <a:pt x="65" y="15"/>
                    </a:moveTo>
                    <a:cubicBezTo>
                      <a:pt x="65" y="15"/>
                      <a:pt x="65" y="15"/>
                      <a:pt x="65" y="15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lose/>
                    <a:moveTo>
                      <a:pt x="49" y="6"/>
                    </a:moveTo>
                    <a:cubicBezTo>
                      <a:pt x="51" y="7"/>
                      <a:pt x="51" y="7"/>
                      <a:pt x="51" y="7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6"/>
                      <a:pt x="49" y="6"/>
                      <a:pt x="49" y="6"/>
                    </a:cubicBezTo>
                    <a:close/>
                    <a:moveTo>
                      <a:pt x="42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lose/>
                    <a:moveTo>
                      <a:pt x="45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lose/>
                    <a:moveTo>
                      <a:pt x="44" y="17"/>
                    </a:moveTo>
                    <a:cubicBezTo>
                      <a:pt x="45" y="18"/>
                      <a:pt x="45" y="18"/>
                      <a:pt x="45" y="18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4" y="17"/>
                      <a:pt x="44" y="17"/>
                      <a:pt x="44" y="17"/>
                    </a:cubicBezTo>
                    <a:close/>
                    <a:moveTo>
                      <a:pt x="37" y="19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7" y="19"/>
                      <a:pt x="37" y="19"/>
                      <a:pt x="37" y="19"/>
                    </a:cubicBezTo>
                    <a:close/>
                    <a:moveTo>
                      <a:pt x="33" y="20"/>
                    </a:move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20"/>
                      <a:pt x="33" y="20"/>
                      <a:pt x="33" y="20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lose/>
                    <a:moveTo>
                      <a:pt x="26" y="15"/>
                    </a:move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6" y="15"/>
                      <a:pt x="26" y="15"/>
                    </a:cubicBezTo>
                    <a:close/>
                    <a:moveTo>
                      <a:pt x="56" y="35"/>
                    </a:move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6" y="35"/>
                      <a:pt x="56" y="35"/>
                      <a:pt x="56" y="35"/>
                    </a:cubicBezTo>
                    <a:close/>
                    <a:moveTo>
                      <a:pt x="49" y="32"/>
                    </a:move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49" y="32"/>
                      <a:pt x="49" y="32"/>
                      <a:pt x="49" y="32"/>
                    </a:cubicBezTo>
                    <a:close/>
                    <a:moveTo>
                      <a:pt x="47" y="39"/>
                    </a:move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lose/>
                    <a:moveTo>
                      <a:pt x="46" y="37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lose/>
                    <a:moveTo>
                      <a:pt x="44" y="37"/>
                    </a:move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4" y="37"/>
                      <a:pt x="44" y="37"/>
                      <a:pt x="44" y="37"/>
                    </a:cubicBezTo>
                    <a:close/>
                    <a:moveTo>
                      <a:pt x="20" y="29"/>
                    </a:move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29"/>
                      <a:pt x="20" y="29"/>
                    </a:cubicBezTo>
                    <a:close/>
                    <a:moveTo>
                      <a:pt x="18" y="30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0"/>
                      <a:pt x="18" y="30"/>
                      <a:pt x="18" y="30"/>
                    </a:cubicBezTo>
                    <a:close/>
                    <a:moveTo>
                      <a:pt x="17" y="29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29"/>
                      <a:pt x="17" y="29"/>
                      <a:pt x="17" y="29"/>
                    </a:cubicBezTo>
                    <a:close/>
                    <a:moveTo>
                      <a:pt x="18" y="30"/>
                    </a:move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0"/>
                      <a:pt x="18" y="30"/>
                      <a:pt x="18" y="30"/>
                    </a:cubicBezTo>
                    <a:close/>
                    <a:moveTo>
                      <a:pt x="15" y="30"/>
                    </a:move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lose/>
                    <a:moveTo>
                      <a:pt x="13" y="33"/>
                    </a:move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3" y="33"/>
                      <a:pt x="13" y="33"/>
                    </a:cubicBezTo>
                    <a:close/>
                    <a:moveTo>
                      <a:pt x="13" y="34"/>
                    </a:move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4"/>
                      <a:pt x="13" y="34"/>
                      <a:pt x="13" y="34"/>
                    </a:cubicBezTo>
                    <a:close/>
                    <a:moveTo>
                      <a:pt x="12" y="33"/>
                    </a:moveTo>
                    <a:cubicBezTo>
                      <a:pt x="12" y="33"/>
                      <a:pt x="12" y="33"/>
                      <a:pt x="12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lose/>
                    <a:moveTo>
                      <a:pt x="12" y="33"/>
                    </a:moveTo>
                    <a:cubicBezTo>
                      <a:pt x="12" y="33"/>
                      <a:pt x="13" y="34"/>
                      <a:pt x="13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2" y="33"/>
                      <a:pt x="12" y="33"/>
                      <a:pt x="12" y="33"/>
                    </a:cubicBezTo>
                    <a:close/>
                    <a:moveTo>
                      <a:pt x="13" y="31"/>
                    </a:moveTo>
                    <a:cubicBezTo>
                      <a:pt x="14" y="31"/>
                      <a:pt x="14" y="31"/>
                      <a:pt x="14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1"/>
                      <a:pt x="13" y="31"/>
                      <a:pt x="13" y="31"/>
                    </a:cubicBezTo>
                    <a:close/>
                    <a:moveTo>
                      <a:pt x="14" y="31"/>
                    </a:move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lose/>
                    <a:moveTo>
                      <a:pt x="1" y="7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6A6AE4F8-3C04-B2B2-CDA2-088296A380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9" y="2391"/>
                <a:ext cx="114" cy="154"/>
              </a:xfrm>
              <a:custGeom>
                <a:avLst/>
                <a:gdLst>
                  <a:gd name="T0" fmla="*/ 19 w 48"/>
                  <a:gd name="T1" fmla="*/ 1 h 65"/>
                  <a:gd name="T2" fmla="*/ 24 w 48"/>
                  <a:gd name="T3" fmla="*/ 25 h 65"/>
                  <a:gd name="T4" fmla="*/ 31 w 48"/>
                  <a:gd name="T5" fmla="*/ 26 h 65"/>
                  <a:gd name="T6" fmla="*/ 34 w 48"/>
                  <a:gd name="T7" fmla="*/ 30 h 65"/>
                  <a:gd name="T8" fmla="*/ 33 w 48"/>
                  <a:gd name="T9" fmla="*/ 31 h 65"/>
                  <a:gd name="T10" fmla="*/ 26 w 48"/>
                  <a:gd name="T11" fmla="*/ 26 h 65"/>
                  <a:gd name="T12" fmla="*/ 20 w 48"/>
                  <a:gd name="T13" fmla="*/ 28 h 65"/>
                  <a:gd name="T14" fmla="*/ 17 w 48"/>
                  <a:gd name="T15" fmla="*/ 24 h 65"/>
                  <a:gd name="T16" fmla="*/ 14 w 48"/>
                  <a:gd name="T17" fmla="*/ 22 h 65"/>
                  <a:gd name="T18" fmla="*/ 13 w 48"/>
                  <a:gd name="T19" fmla="*/ 16 h 65"/>
                  <a:gd name="T20" fmla="*/ 18 w 48"/>
                  <a:gd name="T21" fmla="*/ 4 h 65"/>
                  <a:gd name="T22" fmla="*/ 22 w 48"/>
                  <a:gd name="T23" fmla="*/ 8 h 65"/>
                  <a:gd name="T24" fmla="*/ 22 w 48"/>
                  <a:gd name="T25" fmla="*/ 16 h 65"/>
                  <a:gd name="T26" fmla="*/ 23 w 48"/>
                  <a:gd name="T27" fmla="*/ 24 h 65"/>
                  <a:gd name="T28" fmla="*/ 24 w 48"/>
                  <a:gd name="T29" fmla="*/ 21 h 65"/>
                  <a:gd name="T30" fmla="*/ 16 w 48"/>
                  <a:gd name="T31" fmla="*/ 29 h 65"/>
                  <a:gd name="T32" fmla="*/ 22 w 48"/>
                  <a:gd name="T33" fmla="*/ 33 h 65"/>
                  <a:gd name="T34" fmla="*/ 34 w 48"/>
                  <a:gd name="T35" fmla="*/ 26 h 65"/>
                  <a:gd name="T36" fmla="*/ 24 w 48"/>
                  <a:gd name="T37" fmla="*/ 29 h 65"/>
                  <a:gd name="T38" fmla="*/ 25 w 48"/>
                  <a:gd name="T39" fmla="*/ 34 h 65"/>
                  <a:gd name="T40" fmla="*/ 29 w 48"/>
                  <a:gd name="T41" fmla="*/ 30 h 65"/>
                  <a:gd name="T42" fmla="*/ 32 w 48"/>
                  <a:gd name="T43" fmla="*/ 32 h 65"/>
                  <a:gd name="T44" fmla="*/ 31 w 48"/>
                  <a:gd name="T45" fmla="*/ 33 h 65"/>
                  <a:gd name="T46" fmla="*/ 25 w 48"/>
                  <a:gd name="T47" fmla="*/ 42 h 65"/>
                  <a:gd name="T48" fmla="*/ 26 w 48"/>
                  <a:gd name="T49" fmla="*/ 36 h 65"/>
                  <a:gd name="T50" fmla="*/ 29 w 48"/>
                  <a:gd name="T51" fmla="*/ 39 h 65"/>
                  <a:gd name="T52" fmla="*/ 28 w 48"/>
                  <a:gd name="T53" fmla="*/ 42 h 65"/>
                  <a:gd name="T54" fmla="*/ 34 w 48"/>
                  <a:gd name="T55" fmla="*/ 42 h 65"/>
                  <a:gd name="T56" fmla="*/ 32 w 48"/>
                  <a:gd name="T57" fmla="*/ 47 h 65"/>
                  <a:gd name="T58" fmla="*/ 29 w 48"/>
                  <a:gd name="T59" fmla="*/ 42 h 65"/>
                  <a:gd name="T60" fmla="*/ 31 w 48"/>
                  <a:gd name="T61" fmla="*/ 48 h 65"/>
                  <a:gd name="T62" fmla="*/ 37 w 48"/>
                  <a:gd name="T63" fmla="*/ 44 h 65"/>
                  <a:gd name="T64" fmla="*/ 41 w 48"/>
                  <a:gd name="T65" fmla="*/ 45 h 65"/>
                  <a:gd name="T66" fmla="*/ 37 w 48"/>
                  <a:gd name="T67" fmla="*/ 38 h 65"/>
                  <a:gd name="T68" fmla="*/ 43 w 48"/>
                  <a:gd name="T69" fmla="*/ 39 h 65"/>
                  <a:gd name="T70" fmla="*/ 39 w 48"/>
                  <a:gd name="T71" fmla="*/ 32 h 65"/>
                  <a:gd name="T72" fmla="*/ 39 w 48"/>
                  <a:gd name="T73" fmla="*/ 37 h 65"/>
                  <a:gd name="T74" fmla="*/ 36 w 48"/>
                  <a:gd name="T75" fmla="*/ 39 h 65"/>
                  <a:gd name="T76" fmla="*/ 41 w 48"/>
                  <a:gd name="T77" fmla="*/ 43 h 65"/>
                  <a:gd name="T78" fmla="*/ 43 w 48"/>
                  <a:gd name="T79" fmla="*/ 40 h 65"/>
                  <a:gd name="T80" fmla="*/ 43 w 48"/>
                  <a:gd name="T81" fmla="*/ 42 h 65"/>
                  <a:gd name="T82" fmla="*/ 44 w 48"/>
                  <a:gd name="T83" fmla="*/ 46 h 65"/>
                  <a:gd name="T84" fmla="*/ 26 w 48"/>
                  <a:gd name="T85" fmla="*/ 55 h 65"/>
                  <a:gd name="T86" fmla="*/ 33 w 48"/>
                  <a:gd name="T87" fmla="*/ 50 h 65"/>
                  <a:gd name="T88" fmla="*/ 39 w 48"/>
                  <a:gd name="T89" fmla="*/ 51 h 65"/>
                  <a:gd name="T90" fmla="*/ 41 w 48"/>
                  <a:gd name="T91" fmla="*/ 45 h 65"/>
                  <a:gd name="T92" fmla="*/ 45 w 48"/>
                  <a:gd name="T93" fmla="*/ 51 h 65"/>
                  <a:gd name="T94" fmla="*/ 48 w 48"/>
                  <a:gd name="T95" fmla="*/ 58 h 65"/>
                  <a:gd name="T96" fmla="*/ 46 w 48"/>
                  <a:gd name="T97" fmla="*/ 59 h 65"/>
                  <a:gd name="T98" fmla="*/ 43 w 48"/>
                  <a:gd name="T99" fmla="*/ 64 h 65"/>
                  <a:gd name="T100" fmla="*/ 37 w 48"/>
                  <a:gd name="T101" fmla="*/ 63 h 65"/>
                  <a:gd name="T102" fmla="*/ 36 w 48"/>
                  <a:gd name="T103" fmla="*/ 57 h 65"/>
                  <a:gd name="T104" fmla="*/ 32 w 48"/>
                  <a:gd name="T105" fmla="*/ 56 h 65"/>
                  <a:gd name="T106" fmla="*/ 28 w 48"/>
                  <a:gd name="T107" fmla="*/ 55 h 65"/>
                  <a:gd name="T108" fmla="*/ 26 w 48"/>
                  <a:gd name="T109" fmla="*/ 60 h 65"/>
                  <a:gd name="T110" fmla="*/ 16 w 48"/>
                  <a:gd name="T111" fmla="*/ 35 h 65"/>
                  <a:gd name="T112" fmla="*/ 13 w 48"/>
                  <a:gd name="T113" fmla="*/ 35 h 65"/>
                  <a:gd name="T114" fmla="*/ 3 w 48"/>
                  <a:gd name="T115" fmla="*/ 51 h 65"/>
                  <a:gd name="T116" fmla="*/ 11 w 48"/>
                  <a:gd name="T117" fmla="*/ 44 h 65"/>
                  <a:gd name="T118" fmla="*/ 11 w 48"/>
                  <a:gd name="T119" fmla="*/ 41 h 65"/>
                  <a:gd name="T120" fmla="*/ 5 w 48"/>
                  <a:gd name="T121" fmla="*/ 48 h 65"/>
                  <a:gd name="T122" fmla="*/ 2 w 48"/>
                  <a:gd name="T123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" h="65">
                    <a:moveTo>
                      <a:pt x="17" y="3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lose/>
                    <a:moveTo>
                      <a:pt x="17" y="1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lose/>
                    <a:moveTo>
                      <a:pt x="19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lose/>
                    <a:moveTo>
                      <a:pt x="21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lose/>
                    <a:moveTo>
                      <a:pt x="21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3" y="24"/>
                    </a:move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4"/>
                      <a:pt x="23" y="24"/>
                      <a:pt x="23" y="24"/>
                    </a:cubicBezTo>
                    <a:close/>
                    <a:moveTo>
                      <a:pt x="22" y="21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1"/>
                      <a:pt x="22" y="21"/>
                      <a:pt x="22" y="21"/>
                    </a:cubicBezTo>
                    <a:close/>
                    <a:moveTo>
                      <a:pt x="14" y="26"/>
                    </a:move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lose/>
                    <a:moveTo>
                      <a:pt x="15" y="28"/>
                    </a:move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lose/>
                    <a:moveTo>
                      <a:pt x="34" y="25"/>
                    </a:move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4" y="25"/>
                      <a:pt x="34" y="25"/>
                      <a:pt x="34" y="25"/>
                    </a:cubicBezTo>
                    <a:close/>
                    <a:moveTo>
                      <a:pt x="23" y="29"/>
                    </a:move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29"/>
                    </a:cubicBezTo>
                    <a:close/>
                    <a:moveTo>
                      <a:pt x="25" y="32"/>
                    </a:move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lose/>
                    <a:moveTo>
                      <a:pt x="27" y="33"/>
                    </a:move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  <a:moveTo>
                      <a:pt x="30" y="31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lose/>
                    <a:moveTo>
                      <a:pt x="32" y="32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lose/>
                    <a:moveTo>
                      <a:pt x="30" y="35"/>
                    </a:moveTo>
                    <a:cubicBezTo>
                      <a:pt x="31" y="34"/>
                      <a:pt x="31" y="34"/>
                      <a:pt x="31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lose/>
                    <a:moveTo>
                      <a:pt x="25" y="42"/>
                    </a:move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5" y="42"/>
                      <a:pt x="25" y="42"/>
                      <a:pt x="25" y="42"/>
                    </a:cubicBezTo>
                    <a:close/>
                    <a:moveTo>
                      <a:pt x="28" y="41"/>
                    </a:move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lose/>
                    <a:moveTo>
                      <a:pt x="36" y="41"/>
                    </a:move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lose/>
                    <a:moveTo>
                      <a:pt x="32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7"/>
                      <a:pt x="32" y="47"/>
                      <a:pt x="32" y="47"/>
                    </a:cubicBezTo>
                    <a:close/>
                    <a:moveTo>
                      <a:pt x="31" y="46"/>
                    </a:move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6"/>
                      <a:pt x="31" y="46"/>
                      <a:pt x="31" y="46"/>
                    </a:cubicBezTo>
                    <a:close/>
                    <a:moveTo>
                      <a:pt x="33" y="48"/>
                    </a:move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3" y="48"/>
                      <a:pt x="33" y="48"/>
                      <a:pt x="33" y="48"/>
                    </a:cubicBezTo>
                    <a:close/>
                    <a:moveTo>
                      <a:pt x="36" y="44"/>
                    </a:move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6" y="44"/>
                      <a:pt x="36" y="44"/>
                      <a:pt x="36" y="44"/>
                    </a:cubicBezTo>
                    <a:close/>
                    <a:moveTo>
                      <a:pt x="40" y="44"/>
                    </a:move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40" y="44"/>
                      <a:pt x="40" y="44"/>
                    </a:cubicBezTo>
                    <a:close/>
                    <a:moveTo>
                      <a:pt x="38" y="47"/>
                    </a:moveTo>
                    <a:cubicBezTo>
                      <a:pt x="39" y="48"/>
                      <a:pt x="39" y="48"/>
                      <a:pt x="39" y="48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7"/>
                      <a:pt x="38" y="47"/>
                      <a:pt x="38" y="47"/>
                    </a:cubicBezTo>
                    <a:close/>
                    <a:moveTo>
                      <a:pt x="37" y="37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39" y="38"/>
                    </a:move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lose/>
                    <a:moveTo>
                      <a:pt x="38" y="38"/>
                    </a:move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43" y="40"/>
                    </a:move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3" y="45"/>
                    </a:move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lose/>
                    <a:moveTo>
                      <a:pt x="44" y="46"/>
                    </a:move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lose/>
                    <a:moveTo>
                      <a:pt x="45" y="44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4"/>
                      <a:pt x="45" y="44"/>
                      <a:pt x="45" y="44"/>
                    </a:cubicBezTo>
                    <a:close/>
                    <a:moveTo>
                      <a:pt x="26" y="59"/>
                    </a:moveTo>
                    <a:cubicBezTo>
                      <a:pt x="25" y="58"/>
                      <a:pt x="25" y="58"/>
                      <a:pt x="25" y="58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9"/>
                      <a:pt x="26" y="59"/>
                      <a:pt x="26" y="59"/>
                    </a:cubicBezTo>
                    <a:close/>
                    <a:moveTo>
                      <a:pt x="2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lose/>
                    <a:moveTo>
                      <a:pt x="14" y="35"/>
                    </a:move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  <a:moveTo>
                      <a:pt x="13" y="35"/>
                    </a:move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5"/>
                      <a:pt x="13" y="35"/>
                      <a:pt x="13" y="35"/>
                    </a:cubicBezTo>
                    <a:close/>
                    <a:moveTo>
                      <a:pt x="14" y="42"/>
                    </a:move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4" y="42"/>
                      <a:pt x="14" y="42"/>
                      <a:pt x="14" y="42"/>
                    </a:cubicBezTo>
                    <a:close/>
                    <a:moveTo>
                      <a:pt x="2" y="52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lose/>
                    <a:moveTo>
                      <a:pt x="2" y="52"/>
                    </a:move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lose/>
                    <a:moveTo>
                      <a:pt x="3" y="52"/>
                    </a:moveTo>
                    <a:cubicBezTo>
                      <a:pt x="2" y="52"/>
                      <a:pt x="2" y="52"/>
                      <a:pt x="2" y="5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2"/>
                      <a:pt x="3" y="52"/>
                      <a:pt x="3" y="52"/>
                    </a:cubicBezTo>
                    <a:close/>
                    <a:moveTo>
                      <a:pt x="1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2" y="53"/>
                      <a:pt x="2" y="53"/>
                      <a:pt x="2" y="53"/>
                    </a:cubicBez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294F953F-7C79-CB0B-FA54-937B45E9EC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5" y="2533"/>
                <a:ext cx="521" cy="188"/>
              </a:xfrm>
              <a:custGeom>
                <a:avLst/>
                <a:gdLst>
                  <a:gd name="T0" fmla="*/ 210 w 220"/>
                  <a:gd name="T1" fmla="*/ 62 h 79"/>
                  <a:gd name="T2" fmla="*/ 199 w 220"/>
                  <a:gd name="T3" fmla="*/ 52 h 79"/>
                  <a:gd name="T4" fmla="*/ 183 w 220"/>
                  <a:gd name="T5" fmla="*/ 48 h 79"/>
                  <a:gd name="T6" fmla="*/ 182 w 220"/>
                  <a:gd name="T7" fmla="*/ 40 h 79"/>
                  <a:gd name="T8" fmla="*/ 188 w 220"/>
                  <a:gd name="T9" fmla="*/ 36 h 79"/>
                  <a:gd name="T10" fmla="*/ 202 w 220"/>
                  <a:gd name="T11" fmla="*/ 39 h 79"/>
                  <a:gd name="T12" fmla="*/ 171 w 220"/>
                  <a:gd name="T13" fmla="*/ 31 h 79"/>
                  <a:gd name="T14" fmla="*/ 145 w 220"/>
                  <a:gd name="T15" fmla="*/ 15 h 79"/>
                  <a:gd name="T16" fmla="*/ 158 w 220"/>
                  <a:gd name="T17" fmla="*/ 33 h 79"/>
                  <a:gd name="T18" fmla="*/ 161 w 220"/>
                  <a:gd name="T19" fmla="*/ 23 h 79"/>
                  <a:gd name="T20" fmla="*/ 156 w 220"/>
                  <a:gd name="T21" fmla="*/ 34 h 79"/>
                  <a:gd name="T22" fmla="*/ 160 w 220"/>
                  <a:gd name="T23" fmla="*/ 46 h 79"/>
                  <a:gd name="T24" fmla="*/ 169 w 220"/>
                  <a:gd name="T25" fmla="*/ 46 h 79"/>
                  <a:gd name="T26" fmla="*/ 148 w 220"/>
                  <a:gd name="T27" fmla="*/ 47 h 79"/>
                  <a:gd name="T28" fmla="*/ 146 w 220"/>
                  <a:gd name="T29" fmla="*/ 39 h 79"/>
                  <a:gd name="T30" fmla="*/ 133 w 220"/>
                  <a:gd name="T31" fmla="*/ 53 h 79"/>
                  <a:gd name="T32" fmla="*/ 134 w 220"/>
                  <a:gd name="T33" fmla="*/ 39 h 79"/>
                  <a:gd name="T34" fmla="*/ 128 w 220"/>
                  <a:gd name="T35" fmla="*/ 33 h 79"/>
                  <a:gd name="T36" fmla="*/ 141 w 220"/>
                  <a:gd name="T37" fmla="*/ 25 h 79"/>
                  <a:gd name="T38" fmla="*/ 118 w 220"/>
                  <a:gd name="T39" fmla="*/ 34 h 79"/>
                  <a:gd name="T40" fmla="*/ 117 w 220"/>
                  <a:gd name="T41" fmla="*/ 55 h 79"/>
                  <a:gd name="T42" fmla="*/ 126 w 220"/>
                  <a:gd name="T43" fmla="*/ 49 h 79"/>
                  <a:gd name="T44" fmla="*/ 130 w 220"/>
                  <a:gd name="T45" fmla="*/ 45 h 79"/>
                  <a:gd name="T46" fmla="*/ 130 w 220"/>
                  <a:gd name="T47" fmla="*/ 34 h 79"/>
                  <a:gd name="T48" fmla="*/ 116 w 220"/>
                  <a:gd name="T49" fmla="*/ 8 h 79"/>
                  <a:gd name="T50" fmla="*/ 101 w 220"/>
                  <a:gd name="T51" fmla="*/ 47 h 79"/>
                  <a:gd name="T52" fmla="*/ 69 w 220"/>
                  <a:gd name="T53" fmla="*/ 36 h 79"/>
                  <a:gd name="T54" fmla="*/ 99 w 220"/>
                  <a:gd name="T55" fmla="*/ 12 h 79"/>
                  <a:gd name="T56" fmla="*/ 111 w 220"/>
                  <a:gd name="T57" fmla="*/ 24 h 79"/>
                  <a:gd name="T58" fmla="*/ 101 w 220"/>
                  <a:gd name="T59" fmla="*/ 39 h 79"/>
                  <a:gd name="T60" fmla="*/ 90 w 220"/>
                  <a:gd name="T61" fmla="*/ 46 h 79"/>
                  <a:gd name="T62" fmla="*/ 73 w 220"/>
                  <a:gd name="T63" fmla="*/ 42 h 79"/>
                  <a:gd name="T64" fmla="*/ 191 w 220"/>
                  <a:gd name="T65" fmla="*/ 34 h 79"/>
                  <a:gd name="T66" fmla="*/ 196 w 220"/>
                  <a:gd name="T67" fmla="*/ 33 h 79"/>
                  <a:gd name="T68" fmla="*/ 188 w 220"/>
                  <a:gd name="T69" fmla="*/ 60 h 79"/>
                  <a:gd name="T70" fmla="*/ 187 w 220"/>
                  <a:gd name="T71" fmla="*/ 56 h 79"/>
                  <a:gd name="T72" fmla="*/ 171 w 220"/>
                  <a:gd name="T73" fmla="*/ 64 h 79"/>
                  <a:gd name="T74" fmla="*/ 167 w 220"/>
                  <a:gd name="T75" fmla="*/ 58 h 79"/>
                  <a:gd name="T76" fmla="*/ 153 w 220"/>
                  <a:gd name="T77" fmla="*/ 64 h 79"/>
                  <a:gd name="T78" fmla="*/ 140 w 220"/>
                  <a:gd name="T79" fmla="*/ 72 h 79"/>
                  <a:gd name="T80" fmla="*/ 127 w 220"/>
                  <a:gd name="T81" fmla="*/ 77 h 79"/>
                  <a:gd name="T82" fmla="*/ 97 w 220"/>
                  <a:gd name="T83" fmla="*/ 61 h 79"/>
                  <a:gd name="T84" fmla="*/ 142 w 220"/>
                  <a:gd name="T85" fmla="*/ 67 h 79"/>
                  <a:gd name="T86" fmla="*/ 117 w 220"/>
                  <a:gd name="T87" fmla="*/ 68 h 79"/>
                  <a:gd name="T88" fmla="*/ 120 w 220"/>
                  <a:gd name="T89" fmla="*/ 70 h 79"/>
                  <a:gd name="T90" fmla="*/ 113 w 220"/>
                  <a:gd name="T91" fmla="*/ 70 h 79"/>
                  <a:gd name="T92" fmla="*/ 101 w 220"/>
                  <a:gd name="T93" fmla="*/ 70 h 79"/>
                  <a:gd name="T94" fmla="*/ 209 w 220"/>
                  <a:gd name="T95" fmla="*/ 66 h 79"/>
                  <a:gd name="T96" fmla="*/ 88 w 220"/>
                  <a:gd name="T97" fmla="*/ 61 h 79"/>
                  <a:gd name="T98" fmla="*/ 74 w 220"/>
                  <a:gd name="T99" fmla="*/ 61 h 79"/>
                  <a:gd name="T100" fmla="*/ 88 w 220"/>
                  <a:gd name="T101" fmla="*/ 68 h 79"/>
                  <a:gd name="T102" fmla="*/ 54 w 220"/>
                  <a:gd name="T103" fmla="*/ 62 h 79"/>
                  <a:gd name="T104" fmla="*/ 51 w 220"/>
                  <a:gd name="T105" fmla="*/ 16 h 79"/>
                  <a:gd name="T106" fmla="*/ 61 w 220"/>
                  <a:gd name="T107" fmla="*/ 45 h 79"/>
                  <a:gd name="T108" fmla="*/ 53 w 220"/>
                  <a:gd name="T109" fmla="*/ 38 h 79"/>
                  <a:gd name="T110" fmla="*/ 34 w 220"/>
                  <a:gd name="T111" fmla="*/ 24 h 79"/>
                  <a:gd name="T112" fmla="*/ 17 w 220"/>
                  <a:gd name="T113" fmla="*/ 35 h 79"/>
                  <a:gd name="T114" fmla="*/ 10 w 220"/>
                  <a:gd name="T115" fmla="*/ 24 h 79"/>
                  <a:gd name="T116" fmla="*/ 18 w 220"/>
                  <a:gd name="T117" fmla="*/ 23 h 79"/>
                  <a:gd name="T118" fmla="*/ 46 w 220"/>
                  <a:gd name="T119" fmla="*/ 56 h 79"/>
                  <a:gd name="T120" fmla="*/ 46 w 220"/>
                  <a:gd name="T121" fmla="*/ 38 h 79"/>
                  <a:gd name="T122" fmla="*/ 32 w 220"/>
                  <a:gd name="T123" fmla="*/ 23 h 79"/>
                  <a:gd name="T124" fmla="*/ 5 w 220"/>
                  <a:gd name="T125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0" h="79">
                    <a:moveTo>
                      <a:pt x="220" y="42"/>
                    </a:move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9"/>
                      <a:pt x="220" y="59"/>
                      <a:pt x="220" y="59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19" y="71"/>
                      <a:pt x="219" y="71"/>
                      <a:pt x="219" y="71"/>
                    </a:cubicBezTo>
                    <a:cubicBezTo>
                      <a:pt x="219" y="71"/>
                      <a:pt x="219" y="71"/>
                      <a:pt x="219" y="71"/>
                    </a:cubicBezTo>
                    <a:cubicBezTo>
                      <a:pt x="218" y="70"/>
                      <a:pt x="218" y="70"/>
                      <a:pt x="218" y="70"/>
                    </a:cubicBezTo>
                    <a:cubicBezTo>
                      <a:pt x="217" y="69"/>
                      <a:pt x="217" y="69"/>
                      <a:pt x="217" y="69"/>
                    </a:cubicBezTo>
                    <a:cubicBezTo>
                      <a:pt x="216" y="69"/>
                      <a:pt x="216" y="69"/>
                      <a:pt x="216" y="69"/>
                    </a:cubicBezTo>
                    <a:cubicBezTo>
                      <a:pt x="216" y="68"/>
                      <a:pt x="216" y="68"/>
                      <a:pt x="216" y="68"/>
                    </a:cubicBezTo>
                    <a:cubicBezTo>
                      <a:pt x="215" y="67"/>
                      <a:pt x="215" y="67"/>
                      <a:pt x="215" y="67"/>
                    </a:cubicBezTo>
                    <a:cubicBezTo>
                      <a:pt x="215" y="67"/>
                      <a:pt x="215" y="67"/>
                      <a:pt x="215" y="67"/>
                    </a:cubicBezTo>
                    <a:cubicBezTo>
                      <a:pt x="215" y="67"/>
                      <a:pt x="215" y="67"/>
                      <a:pt x="215" y="67"/>
                    </a:cubicBezTo>
                    <a:cubicBezTo>
                      <a:pt x="215" y="66"/>
                      <a:pt x="215" y="66"/>
                      <a:pt x="215" y="66"/>
                    </a:cubicBezTo>
                    <a:cubicBezTo>
                      <a:pt x="215" y="65"/>
                      <a:pt x="215" y="65"/>
                      <a:pt x="215" y="65"/>
                    </a:cubicBezTo>
                    <a:cubicBezTo>
                      <a:pt x="215" y="66"/>
                      <a:pt x="215" y="66"/>
                      <a:pt x="215" y="66"/>
                    </a:cubicBezTo>
                    <a:cubicBezTo>
                      <a:pt x="214" y="66"/>
                      <a:pt x="214" y="66"/>
                      <a:pt x="214" y="66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2" y="67"/>
                      <a:pt x="212" y="67"/>
                      <a:pt x="212" y="67"/>
                    </a:cubicBezTo>
                    <a:cubicBezTo>
                      <a:pt x="211" y="67"/>
                      <a:pt x="211" y="67"/>
                      <a:pt x="211" y="67"/>
                    </a:cubicBezTo>
                    <a:cubicBezTo>
                      <a:pt x="211" y="66"/>
                      <a:pt x="211" y="66"/>
                      <a:pt x="211" y="66"/>
                    </a:cubicBezTo>
                    <a:cubicBezTo>
                      <a:pt x="210" y="67"/>
                      <a:pt x="210" y="67"/>
                      <a:pt x="210" y="67"/>
                    </a:cubicBezTo>
                    <a:cubicBezTo>
                      <a:pt x="209" y="66"/>
                      <a:pt x="209" y="66"/>
                      <a:pt x="209" y="66"/>
                    </a:cubicBezTo>
                    <a:cubicBezTo>
                      <a:pt x="210" y="66"/>
                      <a:pt x="210" y="66"/>
                      <a:pt x="210" y="66"/>
                    </a:cubicBezTo>
                    <a:cubicBezTo>
                      <a:pt x="210" y="65"/>
                      <a:pt x="210" y="65"/>
                      <a:pt x="210" y="65"/>
                    </a:cubicBezTo>
                    <a:cubicBezTo>
                      <a:pt x="210" y="65"/>
                      <a:pt x="210" y="65"/>
                      <a:pt x="210" y="65"/>
                    </a:cubicBezTo>
                    <a:cubicBezTo>
                      <a:pt x="210" y="64"/>
                      <a:pt x="210" y="64"/>
                      <a:pt x="210" y="64"/>
                    </a:cubicBezTo>
                    <a:cubicBezTo>
                      <a:pt x="210" y="63"/>
                      <a:pt x="210" y="63"/>
                      <a:pt x="210" y="63"/>
                    </a:cubicBezTo>
                    <a:cubicBezTo>
                      <a:pt x="210" y="63"/>
                      <a:pt x="210" y="63"/>
                      <a:pt x="210" y="63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10" y="62"/>
                      <a:pt x="210" y="62"/>
                      <a:pt x="210" y="62"/>
                    </a:cubicBezTo>
                    <a:cubicBezTo>
                      <a:pt x="210" y="62"/>
                      <a:pt x="210" y="62"/>
                      <a:pt x="210" y="62"/>
                    </a:cubicBezTo>
                    <a:cubicBezTo>
                      <a:pt x="211" y="62"/>
                      <a:pt x="211" y="62"/>
                      <a:pt x="211" y="62"/>
                    </a:cubicBezTo>
                    <a:cubicBezTo>
                      <a:pt x="212" y="62"/>
                      <a:pt x="212" y="62"/>
                      <a:pt x="212" y="62"/>
                    </a:cubicBezTo>
                    <a:cubicBezTo>
                      <a:pt x="211" y="62"/>
                      <a:pt x="211" y="62"/>
                      <a:pt x="211" y="62"/>
                    </a:cubicBezTo>
                    <a:cubicBezTo>
                      <a:pt x="210" y="62"/>
                      <a:pt x="210" y="62"/>
                      <a:pt x="210" y="62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08" y="61"/>
                      <a:pt x="208" y="61"/>
                      <a:pt x="208" y="61"/>
                    </a:cubicBezTo>
                    <a:cubicBezTo>
                      <a:pt x="209" y="61"/>
                      <a:pt x="209" y="61"/>
                      <a:pt x="209" y="61"/>
                    </a:cubicBezTo>
                    <a:cubicBezTo>
                      <a:pt x="209" y="61"/>
                      <a:pt x="209" y="61"/>
                      <a:pt x="209" y="61"/>
                    </a:cubicBezTo>
                    <a:cubicBezTo>
                      <a:pt x="210" y="61"/>
                      <a:pt x="210" y="61"/>
                      <a:pt x="210" y="61"/>
                    </a:cubicBezTo>
                    <a:cubicBezTo>
                      <a:pt x="209" y="60"/>
                      <a:pt x="209" y="60"/>
                      <a:pt x="209" y="60"/>
                    </a:cubicBezTo>
                    <a:cubicBezTo>
                      <a:pt x="208" y="59"/>
                      <a:pt x="208" y="59"/>
                      <a:pt x="208" y="59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6" y="56"/>
                      <a:pt x="206" y="56"/>
                      <a:pt x="206" y="56"/>
                    </a:cubicBezTo>
                    <a:cubicBezTo>
                      <a:pt x="206" y="56"/>
                      <a:pt x="206" y="56"/>
                      <a:pt x="206" y="56"/>
                    </a:cubicBezTo>
                    <a:cubicBezTo>
                      <a:pt x="207" y="55"/>
                      <a:pt x="207" y="55"/>
                      <a:pt x="207" y="55"/>
                    </a:cubicBezTo>
                    <a:cubicBezTo>
                      <a:pt x="206" y="55"/>
                      <a:pt x="206" y="55"/>
                      <a:pt x="206" y="55"/>
                    </a:cubicBezTo>
                    <a:cubicBezTo>
                      <a:pt x="206" y="55"/>
                      <a:pt x="206" y="55"/>
                      <a:pt x="206" y="55"/>
                    </a:cubicBezTo>
                    <a:cubicBezTo>
                      <a:pt x="206" y="55"/>
                      <a:pt x="206" y="55"/>
                      <a:pt x="206" y="55"/>
                    </a:cubicBezTo>
                    <a:cubicBezTo>
                      <a:pt x="206" y="54"/>
                      <a:pt x="206" y="54"/>
                      <a:pt x="206" y="54"/>
                    </a:cubicBezTo>
                    <a:cubicBezTo>
                      <a:pt x="206" y="54"/>
                      <a:pt x="206" y="54"/>
                      <a:pt x="206" y="54"/>
                    </a:cubicBezTo>
                    <a:cubicBezTo>
                      <a:pt x="205" y="54"/>
                      <a:pt x="205" y="54"/>
                      <a:pt x="205" y="54"/>
                    </a:cubicBezTo>
                    <a:cubicBezTo>
                      <a:pt x="205" y="54"/>
                      <a:pt x="205" y="54"/>
                      <a:pt x="205" y="54"/>
                    </a:cubicBezTo>
                    <a:cubicBezTo>
                      <a:pt x="204" y="54"/>
                      <a:pt x="204" y="54"/>
                      <a:pt x="204" y="54"/>
                    </a:cubicBezTo>
                    <a:cubicBezTo>
                      <a:pt x="204" y="54"/>
                      <a:pt x="204" y="54"/>
                      <a:pt x="204" y="54"/>
                    </a:cubicBezTo>
                    <a:cubicBezTo>
                      <a:pt x="205" y="53"/>
                      <a:pt x="205" y="53"/>
                      <a:pt x="205" y="53"/>
                    </a:cubicBezTo>
                    <a:cubicBezTo>
                      <a:pt x="204" y="53"/>
                      <a:pt x="204" y="53"/>
                      <a:pt x="204" y="53"/>
                    </a:cubicBezTo>
                    <a:cubicBezTo>
                      <a:pt x="203" y="53"/>
                      <a:pt x="203" y="53"/>
                      <a:pt x="203" y="53"/>
                    </a:cubicBezTo>
                    <a:cubicBezTo>
                      <a:pt x="202" y="53"/>
                      <a:pt x="202" y="53"/>
                      <a:pt x="202" y="53"/>
                    </a:cubicBezTo>
                    <a:cubicBezTo>
                      <a:pt x="202" y="52"/>
                      <a:pt x="202" y="52"/>
                      <a:pt x="202" y="52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199" y="52"/>
                      <a:pt x="199" y="52"/>
                      <a:pt x="199" y="52"/>
                    </a:cubicBezTo>
                    <a:cubicBezTo>
                      <a:pt x="197" y="51"/>
                      <a:pt x="197" y="51"/>
                      <a:pt x="197" y="51"/>
                    </a:cubicBezTo>
                    <a:cubicBezTo>
                      <a:pt x="194" y="50"/>
                      <a:pt x="194" y="50"/>
                      <a:pt x="194" y="50"/>
                    </a:cubicBezTo>
                    <a:cubicBezTo>
                      <a:pt x="192" y="50"/>
                      <a:pt x="192" y="50"/>
                      <a:pt x="192" y="50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89" y="48"/>
                      <a:pt x="189" y="48"/>
                      <a:pt x="189" y="48"/>
                    </a:cubicBezTo>
                    <a:cubicBezTo>
                      <a:pt x="189" y="48"/>
                      <a:pt x="189" y="48"/>
                      <a:pt x="189" y="48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7" y="47"/>
                      <a:pt x="187" y="47"/>
                      <a:pt x="187" y="47"/>
                    </a:cubicBezTo>
                    <a:cubicBezTo>
                      <a:pt x="187" y="47"/>
                      <a:pt x="187" y="47"/>
                      <a:pt x="187" y="47"/>
                    </a:cubicBezTo>
                    <a:cubicBezTo>
                      <a:pt x="187" y="47"/>
                      <a:pt x="187" y="47"/>
                      <a:pt x="187" y="47"/>
                    </a:cubicBezTo>
                    <a:cubicBezTo>
                      <a:pt x="186" y="47"/>
                      <a:pt x="186" y="47"/>
                      <a:pt x="186" y="47"/>
                    </a:cubicBezTo>
                    <a:cubicBezTo>
                      <a:pt x="186" y="45"/>
                      <a:pt x="186" y="45"/>
                      <a:pt x="186" y="45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5" y="44"/>
                      <a:pt x="185" y="44"/>
                      <a:pt x="185" y="44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4" y="45"/>
                      <a:pt x="184" y="45"/>
                      <a:pt x="184" y="45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3" y="48"/>
                      <a:pt x="183" y="48"/>
                      <a:pt x="183" y="48"/>
                    </a:cubicBezTo>
                    <a:cubicBezTo>
                      <a:pt x="182" y="49"/>
                      <a:pt x="182" y="49"/>
                      <a:pt x="182" y="49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0" y="47"/>
                      <a:pt x="180" y="47"/>
                      <a:pt x="180" y="47"/>
                    </a:cubicBezTo>
                    <a:cubicBezTo>
                      <a:pt x="180" y="46"/>
                      <a:pt x="180" y="46"/>
                      <a:pt x="180" y="46"/>
                    </a:cubicBezTo>
                    <a:cubicBezTo>
                      <a:pt x="181" y="46"/>
                      <a:pt x="181" y="46"/>
                      <a:pt x="181" y="46"/>
                    </a:cubicBezTo>
                    <a:cubicBezTo>
                      <a:pt x="181" y="46"/>
                      <a:pt x="181" y="46"/>
                      <a:pt x="181" y="46"/>
                    </a:cubicBezTo>
                    <a:cubicBezTo>
                      <a:pt x="181" y="45"/>
                      <a:pt x="181" y="45"/>
                      <a:pt x="181" y="45"/>
                    </a:cubicBezTo>
                    <a:cubicBezTo>
                      <a:pt x="180" y="45"/>
                      <a:pt x="180" y="45"/>
                      <a:pt x="180" y="45"/>
                    </a:cubicBezTo>
                    <a:cubicBezTo>
                      <a:pt x="180" y="45"/>
                      <a:pt x="180" y="45"/>
                      <a:pt x="180" y="45"/>
                    </a:cubicBezTo>
                    <a:cubicBezTo>
                      <a:pt x="179" y="44"/>
                      <a:pt x="179" y="44"/>
                      <a:pt x="179" y="44"/>
                    </a:cubicBezTo>
                    <a:cubicBezTo>
                      <a:pt x="178" y="43"/>
                      <a:pt x="178" y="43"/>
                      <a:pt x="178" y="43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8" y="42"/>
                      <a:pt x="178" y="42"/>
                      <a:pt x="178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81" y="43"/>
                      <a:pt x="181" y="43"/>
                      <a:pt x="181" y="43"/>
                    </a:cubicBezTo>
                    <a:cubicBezTo>
                      <a:pt x="182" y="42"/>
                      <a:pt x="182" y="42"/>
                      <a:pt x="182" y="42"/>
                    </a:cubicBezTo>
                    <a:cubicBezTo>
                      <a:pt x="182" y="41"/>
                      <a:pt x="182" y="41"/>
                      <a:pt x="182" y="41"/>
                    </a:cubicBezTo>
                    <a:cubicBezTo>
                      <a:pt x="183" y="41"/>
                      <a:pt x="183" y="41"/>
                      <a:pt x="183" y="41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5" y="43"/>
                      <a:pt x="185" y="43"/>
                      <a:pt x="185" y="43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40"/>
                      <a:pt x="183" y="40"/>
                      <a:pt x="183" y="40"/>
                    </a:cubicBezTo>
                    <a:cubicBezTo>
                      <a:pt x="183" y="40"/>
                      <a:pt x="183" y="40"/>
                      <a:pt x="183" y="40"/>
                    </a:cubicBezTo>
                    <a:cubicBezTo>
                      <a:pt x="182" y="40"/>
                      <a:pt x="182" y="40"/>
                      <a:pt x="182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79" y="40"/>
                      <a:pt x="179" y="40"/>
                      <a:pt x="179" y="40"/>
                    </a:cubicBezTo>
                    <a:cubicBezTo>
                      <a:pt x="178" y="40"/>
                      <a:pt x="178" y="40"/>
                      <a:pt x="178" y="40"/>
                    </a:cubicBezTo>
                    <a:cubicBezTo>
                      <a:pt x="177" y="39"/>
                      <a:pt x="177" y="39"/>
                      <a:pt x="177" y="39"/>
                    </a:cubicBezTo>
                    <a:cubicBezTo>
                      <a:pt x="177" y="38"/>
                      <a:pt x="177" y="38"/>
                      <a:pt x="177" y="38"/>
                    </a:cubicBezTo>
                    <a:cubicBezTo>
                      <a:pt x="177" y="38"/>
                      <a:pt x="177" y="38"/>
                      <a:pt x="177" y="38"/>
                    </a:cubicBezTo>
                    <a:cubicBezTo>
                      <a:pt x="176" y="37"/>
                      <a:pt x="176" y="37"/>
                      <a:pt x="176" y="37"/>
                    </a:cubicBezTo>
                    <a:cubicBezTo>
                      <a:pt x="175" y="37"/>
                      <a:pt x="175" y="37"/>
                      <a:pt x="175" y="37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4" y="36"/>
                      <a:pt x="174" y="36"/>
                      <a:pt x="174" y="36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4" y="34"/>
                      <a:pt x="174" y="34"/>
                      <a:pt x="174" y="34"/>
                    </a:cubicBezTo>
                    <a:cubicBezTo>
                      <a:pt x="174" y="34"/>
                      <a:pt x="174" y="34"/>
                      <a:pt x="174" y="34"/>
                    </a:cubicBezTo>
                    <a:cubicBezTo>
                      <a:pt x="176" y="34"/>
                      <a:pt x="176" y="34"/>
                      <a:pt x="176" y="34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2"/>
                      <a:pt x="179" y="32"/>
                      <a:pt x="179" y="32"/>
                    </a:cubicBezTo>
                    <a:cubicBezTo>
                      <a:pt x="180" y="31"/>
                      <a:pt x="180" y="31"/>
                      <a:pt x="180" y="31"/>
                    </a:cubicBezTo>
                    <a:cubicBezTo>
                      <a:pt x="183" y="32"/>
                      <a:pt x="183" y="32"/>
                      <a:pt x="183" y="32"/>
                    </a:cubicBezTo>
                    <a:cubicBezTo>
                      <a:pt x="184" y="33"/>
                      <a:pt x="184" y="33"/>
                      <a:pt x="184" y="33"/>
                    </a:cubicBez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7" y="33"/>
                      <a:pt x="187" y="33"/>
                    </a:cubicBezTo>
                    <a:cubicBezTo>
                      <a:pt x="188" y="34"/>
                      <a:pt x="188" y="34"/>
                      <a:pt x="188" y="34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5"/>
                      <a:pt x="187" y="35"/>
                      <a:pt x="187" y="35"/>
                    </a:cubicBezTo>
                    <a:cubicBezTo>
                      <a:pt x="188" y="36"/>
                      <a:pt x="188" y="36"/>
                      <a:pt x="188" y="36"/>
                    </a:cubicBezTo>
                    <a:cubicBezTo>
                      <a:pt x="188" y="37"/>
                      <a:pt x="188" y="37"/>
                      <a:pt x="188" y="37"/>
                    </a:cubicBezTo>
                    <a:cubicBezTo>
                      <a:pt x="188" y="37"/>
                      <a:pt x="188" y="37"/>
                      <a:pt x="188" y="37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8" y="39"/>
                      <a:pt x="188" y="39"/>
                      <a:pt x="188" y="39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9" y="43"/>
                      <a:pt x="189" y="43"/>
                      <a:pt x="189" y="43"/>
                    </a:cubicBezTo>
                    <a:cubicBezTo>
                      <a:pt x="189" y="43"/>
                      <a:pt x="189" y="43"/>
                      <a:pt x="189" y="43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90" y="41"/>
                      <a:pt x="190" y="41"/>
                      <a:pt x="190" y="41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3"/>
                      <a:pt x="190" y="43"/>
                      <a:pt x="190" y="43"/>
                    </a:cubicBezTo>
                    <a:cubicBezTo>
                      <a:pt x="190" y="43"/>
                      <a:pt x="190" y="43"/>
                      <a:pt x="190" y="43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44"/>
                      <a:pt x="191" y="44"/>
                      <a:pt x="191" y="44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193" y="45"/>
                      <a:pt x="193" y="45"/>
                      <a:pt x="193" y="45"/>
                    </a:cubicBezTo>
                    <a:cubicBezTo>
                      <a:pt x="193" y="45"/>
                      <a:pt x="193" y="45"/>
                      <a:pt x="193" y="45"/>
                    </a:cubicBezTo>
                    <a:cubicBezTo>
                      <a:pt x="194" y="45"/>
                      <a:pt x="194" y="45"/>
                      <a:pt x="194" y="45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3"/>
                      <a:pt x="196" y="43"/>
                      <a:pt x="196" y="43"/>
                    </a:cubicBezTo>
                    <a:cubicBezTo>
                      <a:pt x="196" y="42"/>
                      <a:pt x="196" y="42"/>
                      <a:pt x="196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8" y="41"/>
                      <a:pt x="198" y="41"/>
                      <a:pt x="198" y="41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200" y="40"/>
                      <a:pt x="200" y="40"/>
                      <a:pt x="200" y="40"/>
                    </a:cubicBezTo>
                    <a:cubicBezTo>
                      <a:pt x="200" y="40"/>
                      <a:pt x="200" y="40"/>
                      <a:pt x="200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39"/>
                      <a:pt x="202" y="39"/>
                      <a:pt x="202" y="39"/>
                    </a:cubicBezTo>
                    <a:cubicBezTo>
                      <a:pt x="202" y="38"/>
                      <a:pt x="202" y="38"/>
                      <a:pt x="202" y="38"/>
                    </a:cubicBezTo>
                    <a:cubicBezTo>
                      <a:pt x="202" y="38"/>
                      <a:pt x="202" y="38"/>
                      <a:pt x="202" y="38"/>
                    </a:cubicBezTo>
                    <a:cubicBezTo>
                      <a:pt x="204" y="36"/>
                      <a:pt x="204" y="36"/>
                      <a:pt x="204" y="36"/>
                    </a:cubicBezTo>
                    <a:cubicBezTo>
                      <a:pt x="205" y="37"/>
                      <a:pt x="205" y="37"/>
                      <a:pt x="205" y="37"/>
                    </a:cubicBezTo>
                    <a:cubicBezTo>
                      <a:pt x="206" y="37"/>
                      <a:pt x="206" y="37"/>
                      <a:pt x="206" y="37"/>
                    </a:cubicBezTo>
                    <a:cubicBezTo>
                      <a:pt x="208" y="38"/>
                      <a:pt x="208" y="38"/>
                      <a:pt x="208" y="38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5" y="40"/>
                      <a:pt x="215" y="40"/>
                      <a:pt x="215" y="40"/>
                    </a:cubicBezTo>
                    <a:cubicBezTo>
                      <a:pt x="216" y="40"/>
                      <a:pt x="216" y="40"/>
                      <a:pt x="216" y="40"/>
                    </a:cubicBezTo>
                    <a:cubicBezTo>
                      <a:pt x="216" y="40"/>
                      <a:pt x="216" y="40"/>
                      <a:pt x="216" y="40"/>
                    </a:cubicBezTo>
                    <a:cubicBezTo>
                      <a:pt x="218" y="41"/>
                      <a:pt x="218" y="41"/>
                      <a:pt x="218" y="41"/>
                    </a:cubicBezTo>
                    <a:cubicBezTo>
                      <a:pt x="218" y="41"/>
                      <a:pt x="218" y="41"/>
                      <a:pt x="218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2"/>
                      <a:pt x="219" y="42"/>
                      <a:pt x="219" y="42"/>
                    </a:cubicBezTo>
                    <a:cubicBezTo>
                      <a:pt x="220" y="42"/>
                      <a:pt x="220" y="42"/>
                      <a:pt x="220" y="42"/>
                    </a:cubicBezTo>
                    <a:cubicBezTo>
                      <a:pt x="220" y="42"/>
                      <a:pt x="220" y="42"/>
                      <a:pt x="220" y="42"/>
                    </a:cubicBezTo>
                    <a:cubicBezTo>
                      <a:pt x="220" y="42"/>
                      <a:pt x="220" y="42"/>
                      <a:pt x="220" y="42"/>
                    </a:cubicBezTo>
                    <a:close/>
                    <a:moveTo>
                      <a:pt x="164" y="30"/>
                    </a:moveTo>
                    <a:cubicBezTo>
                      <a:pt x="165" y="31"/>
                      <a:pt x="165" y="31"/>
                      <a:pt x="165" y="31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4" y="30"/>
                      <a:pt x="164" y="30"/>
                      <a:pt x="164" y="30"/>
                    </a:cubicBezTo>
                    <a:cubicBezTo>
                      <a:pt x="164" y="30"/>
                      <a:pt x="164" y="30"/>
                      <a:pt x="164" y="30"/>
                    </a:cubicBezTo>
                    <a:close/>
                    <a:moveTo>
                      <a:pt x="173" y="32"/>
                    </a:moveTo>
                    <a:cubicBezTo>
                      <a:pt x="174" y="32"/>
                      <a:pt x="174" y="32"/>
                      <a:pt x="174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4" y="31"/>
                      <a:pt x="174" y="31"/>
                      <a:pt x="174" y="31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0" y="31"/>
                      <a:pt x="170" y="31"/>
                      <a:pt x="170" y="31"/>
                    </a:cubicBezTo>
                    <a:cubicBezTo>
                      <a:pt x="170" y="31"/>
                      <a:pt x="170" y="31"/>
                      <a:pt x="170" y="31"/>
                    </a:cubicBezTo>
                    <a:cubicBezTo>
                      <a:pt x="170" y="31"/>
                      <a:pt x="170" y="31"/>
                      <a:pt x="170" y="31"/>
                    </a:cubicBezTo>
                    <a:cubicBezTo>
                      <a:pt x="169" y="31"/>
                      <a:pt x="169" y="31"/>
                      <a:pt x="169" y="31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2" y="32"/>
                      <a:pt x="172" y="32"/>
                      <a:pt x="172" y="32"/>
                    </a:cubicBezTo>
                    <a:cubicBezTo>
                      <a:pt x="172" y="32"/>
                      <a:pt x="172" y="32"/>
                      <a:pt x="172" y="32"/>
                    </a:cubicBezTo>
                    <a:cubicBezTo>
                      <a:pt x="172" y="32"/>
                      <a:pt x="172" y="32"/>
                      <a:pt x="172" y="32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3" y="32"/>
                      <a:pt x="173" y="32"/>
                      <a:pt x="173" y="32"/>
                    </a:cubicBezTo>
                    <a:close/>
                    <a:moveTo>
                      <a:pt x="172" y="34"/>
                    </a:moveTo>
                    <a:cubicBezTo>
                      <a:pt x="171" y="34"/>
                      <a:pt x="171" y="34"/>
                      <a:pt x="171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2" y="34"/>
                      <a:pt x="172" y="34"/>
                      <a:pt x="172" y="34"/>
                    </a:cubicBezTo>
                    <a:close/>
                    <a:moveTo>
                      <a:pt x="172" y="34"/>
                    </a:moveTo>
                    <a:cubicBezTo>
                      <a:pt x="172" y="34"/>
                      <a:pt x="172" y="34"/>
                      <a:pt x="172" y="34"/>
                    </a:cubicBezTo>
                    <a:cubicBezTo>
                      <a:pt x="171" y="34"/>
                      <a:pt x="171" y="34"/>
                      <a:pt x="171" y="34"/>
                    </a:cubicBezTo>
                    <a:cubicBezTo>
                      <a:pt x="172" y="34"/>
                      <a:pt x="172" y="34"/>
                      <a:pt x="172" y="34"/>
                    </a:cubicBezTo>
                    <a:close/>
                    <a:moveTo>
                      <a:pt x="172" y="34"/>
                    </a:moveTo>
                    <a:cubicBezTo>
                      <a:pt x="171" y="35"/>
                      <a:pt x="171" y="35"/>
                      <a:pt x="171" y="35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6"/>
                      <a:pt x="172" y="36"/>
                      <a:pt x="172" y="36"/>
                    </a:cubicBezTo>
                    <a:cubicBezTo>
                      <a:pt x="173" y="36"/>
                      <a:pt x="173" y="36"/>
                      <a:pt x="173" y="36"/>
                    </a:cubicBezTo>
                    <a:cubicBezTo>
                      <a:pt x="173" y="34"/>
                      <a:pt x="173" y="34"/>
                      <a:pt x="173" y="34"/>
                    </a:cubicBezTo>
                    <a:cubicBezTo>
                      <a:pt x="172" y="34"/>
                      <a:pt x="172" y="34"/>
                      <a:pt x="172" y="34"/>
                    </a:cubicBezTo>
                    <a:close/>
                    <a:moveTo>
                      <a:pt x="145" y="13"/>
                    </a:moveTo>
                    <a:cubicBezTo>
                      <a:pt x="146" y="14"/>
                      <a:pt x="146" y="14"/>
                      <a:pt x="146" y="14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6" y="15"/>
                      <a:pt x="146" y="15"/>
                      <a:pt x="146" y="15"/>
                    </a:cubicBezTo>
                    <a:cubicBezTo>
                      <a:pt x="145" y="15"/>
                      <a:pt x="145" y="15"/>
                      <a:pt x="145" y="15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5" y="13"/>
                      <a:pt x="145" y="13"/>
                      <a:pt x="145" y="13"/>
                    </a:cubicBezTo>
                    <a:close/>
                    <a:moveTo>
                      <a:pt x="151" y="10"/>
                    </a:move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1" y="10"/>
                      <a:pt x="151" y="10"/>
                      <a:pt x="151" y="10"/>
                    </a:cubicBezTo>
                    <a:close/>
                    <a:moveTo>
                      <a:pt x="151" y="12"/>
                    </a:moveTo>
                    <a:cubicBezTo>
                      <a:pt x="152" y="12"/>
                      <a:pt x="152" y="12"/>
                      <a:pt x="152" y="12"/>
                    </a:cubicBezTo>
                    <a:cubicBezTo>
                      <a:pt x="152" y="13"/>
                      <a:pt x="152" y="13"/>
                      <a:pt x="152" y="13"/>
                    </a:cubicBezTo>
                    <a:cubicBezTo>
                      <a:pt x="152" y="13"/>
                      <a:pt x="152" y="13"/>
                      <a:pt x="152" y="13"/>
                    </a:cubicBezTo>
                    <a:cubicBezTo>
                      <a:pt x="152" y="13"/>
                      <a:pt x="151" y="12"/>
                      <a:pt x="151" y="12"/>
                    </a:cubicBezTo>
                    <a:close/>
                    <a:moveTo>
                      <a:pt x="159" y="20"/>
                    </a:moveTo>
                    <a:cubicBezTo>
                      <a:pt x="159" y="21"/>
                      <a:pt x="159" y="21"/>
                      <a:pt x="159" y="21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0" y="19"/>
                      <a:pt x="160" y="19"/>
                      <a:pt x="160" y="19"/>
                    </a:cubicBezTo>
                    <a:cubicBezTo>
                      <a:pt x="160" y="20"/>
                      <a:pt x="160" y="20"/>
                      <a:pt x="160" y="20"/>
                    </a:cubicBezTo>
                    <a:cubicBezTo>
                      <a:pt x="159" y="20"/>
                      <a:pt x="159" y="20"/>
                      <a:pt x="159" y="20"/>
                    </a:cubicBezTo>
                    <a:close/>
                    <a:moveTo>
                      <a:pt x="158" y="32"/>
                    </a:move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4"/>
                      <a:pt x="160" y="34"/>
                      <a:pt x="160" y="34"/>
                    </a:cubicBezTo>
                    <a:cubicBezTo>
                      <a:pt x="160" y="34"/>
                      <a:pt x="160" y="34"/>
                      <a:pt x="160" y="34"/>
                    </a:cubicBezTo>
                    <a:cubicBezTo>
                      <a:pt x="160" y="34"/>
                      <a:pt x="160" y="34"/>
                      <a:pt x="160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8" y="34"/>
                      <a:pt x="158" y="34"/>
                      <a:pt x="158" y="34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29"/>
                      <a:pt x="156" y="29"/>
                      <a:pt x="156" y="29"/>
                    </a:cubicBezTo>
                    <a:cubicBezTo>
                      <a:pt x="155" y="28"/>
                      <a:pt x="155" y="28"/>
                      <a:pt x="155" y="28"/>
                    </a:cubicBez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6" y="27"/>
                    </a:cubicBezTo>
                    <a:cubicBezTo>
                      <a:pt x="155" y="26"/>
                      <a:pt x="155" y="26"/>
                      <a:pt x="155" y="26"/>
                    </a:cubicBezTo>
                    <a:cubicBezTo>
                      <a:pt x="155" y="25"/>
                      <a:pt x="155" y="25"/>
                      <a:pt x="155" y="25"/>
                    </a:cubicBezTo>
                    <a:cubicBezTo>
                      <a:pt x="155" y="24"/>
                      <a:pt x="155" y="24"/>
                      <a:pt x="155" y="24"/>
                    </a:cubicBezTo>
                    <a:cubicBezTo>
                      <a:pt x="156" y="24"/>
                      <a:pt x="156" y="24"/>
                      <a:pt x="156" y="24"/>
                    </a:cubicBezTo>
                    <a:cubicBezTo>
                      <a:pt x="156" y="23"/>
                      <a:pt x="156" y="23"/>
                      <a:pt x="156" y="23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8" y="20"/>
                      <a:pt x="158" y="20"/>
                      <a:pt x="158" y="20"/>
                    </a:cubicBezTo>
                    <a:cubicBezTo>
                      <a:pt x="158" y="20"/>
                      <a:pt x="158" y="20"/>
                      <a:pt x="158" y="20"/>
                    </a:cubicBezTo>
                    <a:cubicBezTo>
                      <a:pt x="158" y="21"/>
                      <a:pt x="158" y="21"/>
                      <a:pt x="158" y="21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8" y="22"/>
                      <a:pt x="158" y="22"/>
                      <a:pt x="158" y="22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58" y="25"/>
                      <a:pt x="158" y="25"/>
                      <a:pt x="158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56" y="25"/>
                      <a:pt x="156" y="25"/>
                      <a:pt x="156" y="25"/>
                    </a:cubicBezTo>
                    <a:cubicBezTo>
                      <a:pt x="157" y="26"/>
                      <a:pt x="157" y="26"/>
                      <a:pt x="157" y="26"/>
                    </a:cubicBezTo>
                    <a:cubicBezTo>
                      <a:pt x="157" y="26"/>
                      <a:pt x="157" y="26"/>
                      <a:pt x="157" y="26"/>
                    </a:cubicBezTo>
                    <a:cubicBezTo>
                      <a:pt x="158" y="25"/>
                      <a:pt x="158" y="25"/>
                      <a:pt x="158" y="25"/>
                    </a:cubicBezTo>
                    <a:cubicBezTo>
                      <a:pt x="158" y="25"/>
                      <a:pt x="158" y="25"/>
                      <a:pt x="158" y="25"/>
                    </a:cubicBezTo>
                    <a:cubicBezTo>
                      <a:pt x="159" y="25"/>
                      <a:pt x="159" y="25"/>
                      <a:pt x="159" y="25"/>
                    </a:cubicBezTo>
                    <a:cubicBezTo>
                      <a:pt x="158" y="25"/>
                      <a:pt x="158" y="25"/>
                      <a:pt x="158" y="25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61" y="23"/>
                      <a:pt x="161" y="23"/>
                      <a:pt x="161" y="23"/>
                    </a:cubicBezTo>
                    <a:cubicBezTo>
                      <a:pt x="162" y="23"/>
                      <a:pt x="162" y="23"/>
                      <a:pt x="162" y="23"/>
                    </a:cubicBezTo>
                    <a:cubicBezTo>
                      <a:pt x="162" y="24"/>
                      <a:pt x="162" y="24"/>
                      <a:pt x="162" y="24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59" y="27"/>
                      <a:pt x="159" y="27"/>
                      <a:pt x="159" y="27"/>
                    </a:cubicBezTo>
                    <a:cubicBezTo>
                      <a:pt x="159" y="27"/>
                      <a:pt x="159" y="27"/>
                      <a:pt x="159" y="27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1" y="29"/>
                      <a:pt x="161" y="29"/>
                      <a:pt x="161" y="29"/>
                    </a:cubicBezTo>
                    <a:cubicBezTo>
                      <a:pt x="162" y="29"/>
                      <a:pt x="162" y="29"/>
                      <a:pt x="162" y="29"/>
                    </a:cubicBezTo>
                    <a:cubicBezTo>
                      <a:pt x="161" y="29"/>
                      <a:pt x="161" y="29"/>
                      <a:pt x="161" y="29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159" y="29"/>
                      <a:pt x="159" y="29"/>
                      <a:pt x="159" y="29"/>
                    </a:cubicBezTo>
                    <a:cubicBezTo>
                      <a:pt x="158" y="28"/>
                      <a:pt x="158" y="28"/>
                      <a:pt x="158" y="28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2"/>
                      <a:pt x="158" y="32"/>
                      <a:pt x="158" y="32"/>
                    </a:cubicBezTo>
                    <a:close/>
                    <a:moveTo>
                      <a:pt x="154" y="34"/>
                    </a:moveTo>
                    <a:cubicBezTo>
                      <a:pt x="155" y="34"/>
                      <a:pt x="155" y="34"/>
                      <a:pt x="155" y="34"/>
                    </a:cubicBezTo>
                    <a:cubicBezTo>
                      <a:pt x="154" y="34"/>
                      <a:pt x="154" y="34"/>
                      <a:pt x="154" y="34"/>
                    </a:cubicBezTo>
                    <a:cubicBezTo>
                      <a:pt x="154" y="33"/>
                      <a:pt x="154" y="33"/>
                      <a:pt x="154" y="33"/>
                    </a:cubicBezTo>
                    <a:cubicBezTo>
                      <a:pt x="154" y="34"/>
                      <a:pt x="154" y="34"/>
                      <a:pt x="154" y="34"/>
                    </a:cubicBezTo>
                    <a:close/>
                    <a:moveTo>
                      <a:pt x="154" y="32"/>
                    </a:moveTo>
                    <a:cubicBezTo>
                      <a:pt x="154" y="32"/>
                      <a:pt x="154" y="32"/>
                      <a:pt x="154" y="32"/>
                    </a:cubicBezTo>
                    <a:cubicBezTo>
                      <a:pt x="153" y="33"/>
                      <a:pt x="153" y="33"/>
                      <a:pt x="153" y="33"/>
                    </a:cubicBezTo>
                    <a:cubicBezTo>
                      <a:pt x="154" y="33"/>
                      <a:pt x="154" y="33"/>
                      <a:pt x="154" y="33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4" y="32"/>
                      <a:pt x="154" y="32"/>
                      <a:pt x="154" y="32"/>
                    </a:cubicBezTo>
                    <a:close/>
                    <a:moveTo>
                      <a:pt x="155" y="32"/>
                    </a:move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6" y="32"/>
                      <a:pt x="156" y="32"/>
                      <a:pt x="156" y="32"/>
                    </a:cubicBezTo>
                    <a:cubicBezTo>
                      <a:pt x="155" y="32"/>
                      <a:pt x="155" y="32"/>
                      <a:pt x="155" y="32"/>
                    </a:cubicBezTo>
                    <a:close/>
                    <a:moveTo>
                      <a:pt x="155" y="37"/>
                    </a:moveTo>
                    <a:cubicBezTo>
                      <a:pt x="156" y="36"/>
                      <a:pt x="156" y="36"/>
                      <a:pt x="156" y="36"/>
                    </a:cubicBezTo>
                    <a:cubicBezTo>
                      <a:pt x="157" y="36"/>
                      <a:pt x="157" y="36"/>
                      <a:pt x="157" y="36"/>
                    </a:cubicBezTo>
                    <a:cubicBezTo>
                      <a:pt x="158" y="38"/>
                      <a:pt x="158" y="38"/>
                      <a:pt x="158" y="38"/>
                    </a:cubicBezTo>
                    <a:cubicBezTo>
                      <a:pt x="158" y="38"/>
                      <a:pt x="158" y="38"/>
                      <a:pt x="158" y="38"/>
                    </a:cubicBezTo>
                    <a:cubicBezTo>
                      <a:pt x="158" y="38"/>
                      <a:pt x="158" y="38"/>
                      <a:pt x="158" y="38"/>
                    </a:cubicBezTo>
                    <a:cubicBezTo>
                      <a:pt x="157" y="38"/>
                      <a:pt x="157" y="38"/>
                      <a:pt x="157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5" y="38"/>
                      <a:pt x="155" y="38"/>
                      <a:pt x="155" y="38"/>
                    </a:cubicBezTo>
                    <a:cubicBezTo>
                      <a:pt x="155" y="37"/>
                      <a:pt x="155" y="37"/>
                      <a:pt x="155" y="37"/>
                    </a:cubicBezTo>
                    <a:close/>
                    <a:moveTo>
                      <a:pt x="169" y="38"/>
                    </a:moveTo>
                    <a:cubicBezTo>
                      <a:pt x="167" y="38"/>
                      <a:pt x="167" y="38"/>
                      <a:pt x="167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7" y="39"/>
                      <a:pt x="167" y="39"/>
                      <a:pt x="167" y="39"/>
                    </a:cubicBezTo>
                    <a:cubicBezTo>
                      <a:pt x="168" y="39"/>
                      <a:pt x="168" y="39"/>
                      <a:pt x="168" y="39"/>
                    </a:cubicBezTo>
                    <a:cubicBezTo>
                      <a:pt x="169" y="39"/>
                      <a:pt x="169" y="39"/>
                      <a:pt x="169" y="39"/>
                    </a:cubicBezTo>
                    <a:cubicBezTo>
                      <a:pt x="169" y="39"/>
                      <a:pt x="169" y="39"/>
                      <a:pt x="169" y="39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9" y="38"/>
                      <a:pt x="169" y="38"/>
                      <a:pt x="169" y="38"/>
                    </a:cubicBezTo>
                    <a:close/>
                    <a:moveTo>
                      <a:pt x="160" y="46"/>
                    </a:moveTo>
                    <a:cubicBezTo>
                      <a:pt x="161" y="46"/>
                      <a:pt x="161" y="46"/>
                      <a:pt x="161" y="46"/>
                    </a:cubicBezTo>
                    <a:cubicBezTo>
                      <a:pt x="161" y="46"/>
                      <a:pt x="161" y="46"/>
                      <a:pt x="161" y="46"/>
                    </a:cubicBezTo>
                    <a:cubicBezTo>
                      <a:pt x="161" y="47"/>
                      <a:pt x="161" y="47"/>
                      <a:pt x="161" y="47"/>
                    </a:cubicBezTo>
                    <a:cubicBezTo>
                      <a:pt x="160" y="46"/>
                      <a:pt x="160" y="46"/>
                      <a:pt x="160" y="46"/>
                    </a:cubicBezTo>
                    <a:close/>
                    <a:moveTo>
                      <a:pt x="159" y="46"/>
                    </a:moveTo>
                    <a:cubicBezTo>
                      <a:pt x="160" y="46"/>
                      <a:pt x="160" y="46"/>
                      <a:pt x="160" y="46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59" y="46"/>
                      <a:pt x="159" y="46"/>
                      <a:pt x="159" y="46"/>
                    </a:cubicBezTo>
                    <a:close/>
                    <a:moveTo>
                      <a:pt x="157" y="47"/>
                    </a:moveTo>
                    <a:cubicBezTo>
                      <a:pt x="158" y="46"/>
                      <a:pt x="158" y="46"/>
                      <a:pt x="158" y="46"/>
                    </a:cubicBezTo>
                    <a:cubicBezTo>
                      <a:pt x="159" y="46"/>
                      <a:pt x="159" y="46"/>
                      <a:pt x="159" y="46"/>
                    </a:cubicBezTo>
                    <a:cubicBezTo>
                      <a:pt x="159" y="46"/>
                      <a:pt x="159" y="46"/>
                      <a:pt x="159" y="46"/>
                    </a:cubicBezTo>
                    <a:cubicBezTo>
                      <a:pt x="159" y="47"/>
                      <a:pt x="159" y="47"/>
                      <a:pt x="159" y="47"/>
                    </a:cubicBezTo>
                    <a:cubicBezTo>
                      <a:pt x="158" y="47"/>
                      <a:pt x="158" y="47"/>
                      <a:pt x="158" y="47"/>
                    </a:cubicBezTo>
                    <a:cubicBezTo>
                      <a:pt x="158" y="47"/>
                      <a:pt x="158" y="47"/>
                      <a:pt x="158" y="47"/>
                    </a:cubicBezTo>
                    <a:cubicBezTo>
                      <a:pt x="157" y="47"/>
                      <a:pt x="157" y="47"/>
                      <a:pt x="157" y="47"/>
                    </a:cubicBezTo>
                    <a:close/>
                    <a:moveTo>
                      <a:pt x="157" y="44"/>
                    </a:moveTo>
                    <a:cubicBezTo>
                      <a:pt x="156" y="44"/>
                      <a:pt x="156" y="44"/>
                      <a:pt x="156" y="44"/>
                    </a:cubicBezTo>
                    <a:cubicBezTo>
                      <a:pt x="157" y="45"/>
                      <a:pt x="157" y="45"/>
                      <a:pt x="157" y="45"/>
                    </a:cubicBezTo>
                    <a:cubicBezTo>
                      <a:pt x="157" y="44"/>
                      <a:pt x="157" y="44"/>
                      <a:pt x="157" y="44"/>
                    </a:cubicBezTo>
                    <a:close/>
                    <a:moveTo>
                      <a:pt x="158" y="43"/>
                    </a:moveTo>
                    <a:cubicBezTo>
                      <a:pt x="157" y="43"/>
                      <a:pt x="157" y="43"/>
                      <a:pt x="157" y="43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8" y="44"/>
                      <a:pt x="158" y="44"/>
                      <a:pt x="158" y="44"/>
                    </a:cubicBezTo>
                    <a:cubicBezTo>
                      <a:pt x="158" y="43"/>
                      <a:pt x="158" y="43"/>
                      <a:pt x="158" y="43"/>
                    </a:cubicBezTo>
                    <a:close/>
                    <a:moveTo>
                      <a:pt x="158" y="46"/>
                    </a:moveTo>
                    <a:cubicBezTo>
                      <a:pt x="159" y="44"/>
                      <a:pt x="159" y="44"/>
                      <a:pt x="159" y="44"/>
                    </a:cubicBezTo>
                    <a:cubicBezTo>
                      <a:pt x="160" y="45"/>
                      <a:pt x="160" y="45"/>
                      <a:pt x="160" y="45"/>
                    </a:cubicBezTo>
                    <a:cubicBezTo>
                      <a:pt x="160" y="46"/>
                      <a:pt x="160" y="46"/>
                      <a:pt x="160" y="46"/>
                    </a:cubicBezTo>
                    <a:cubicBezTo>
                      <a:pt x="161" y="46"/>
                      <a:pt x="161" y="46"/>
                      <a:pt x="161" y="46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3" y="46"/>
                      <a:pt x="163" y="46"/>
                      <a:pt x="163" y="46"/>
                    </a:cubicBezTo>
                    <a:cubicBezTo>
                      <a:pt x="165" y="46"/>
                      <a:pt x="165" y="46"/>
                      <a:pt x="165" y="46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6" y="45"/>
                      <a:pt x="166" y="45"/>
                      <a:pt x="166" y="45"/>
                    </a:cubicBezTo>
                    <a:cubicBezTo>
                      <a:pt x="168" y="46"/>
                      <a:pt x="168" y="46"/>
                      <a:pt x="168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70" y="47"/>
                      <a:pt x="170" y="47"/>
                      <a:pt x="170" y="47"/>
                    </a:cubicBezTo>
                    <a:cubicBezTo>
                      <a:pt x="171" y="47"/>
                      <a:pt x="171" y="47"/>
                      <a:pt x="171" y="47"/>
                    </a:cubicBezTo>
                    <a:cubicBezTo>
                      <a:pt x="171" y="47"/>
                      <a:pt x="171" y="47"/>
                      <a:pt x="171" y="47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5" y="43"/>
                      <a:pt x="165" y="43"/>
                      <a:pt x="165" y="43"/>
                    </a:cubicBezTo>
                    <a:cubicBezTo>
                      <a:pt x="164" y="43"/>
                      <a:pt x="164" y="43"/>
                      <a:pt x="164" y="43"/>
                    </a:cubicBezTo>
                    <a:cubicBezTo>
                      <a:pt x="163" y="43"/>
                      <a:pt x="163" y="43"/>
                      <a:pt x="163" y="43"/>
                    </a:cubicBezTo>
                    <a:cubicBezTo>
                      <a:pt x="162" y="43"/>
                      <a:pt x="162" y="43"/>
                      <a:pt x="162" y="43"/>
                    </a:cubicBezTo>
                    <a:cubicBezTo>
                      <a:pt x="161" y="43"/>
                      <a:pt x="161" y="43"/>
                      <a:pt x="161" y="43"/>
                    </a:cubicBezTo>
                    <a:cubicBezTo>
                      <a:pt x="159" y="43"/>
                      <a:pt x="159" y="43"/>
                      <a:pt x="159" y="43"/>
                    </a:cubicBezTo>
                    <a:cubicBezTo>
                      <a:pt x="158" y="44"/>
                      <a:pt x="158" y="44"/>
                      <a:pt x="158" y="44"/>
                    </a:cubicBezTo>
                    <a:cubicBezTo>
                      <a:pt x="158" y="44"/>
                      <a:pt x="158" y="44"/>
                      <a:pt x="158" y="44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5"/>
                      <a:pt x="157" y="45"/>
                      <a:pt x="157" y="45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8" y="46"/>
                      <a:pt x="158" y="46"/>
                      <a:pt x="158" y="46"/>
                    </a:cubicBezTo>
                    <a:close/>
                    <a:moveTo>
                      <a:pt x="149" y="44"/>
                    </a:moveTo>
                    <a:cubicBezTo>
                      <a:pt x="149" y="45"/>
                      <a:pt x="149" y="45"/>
                      <a:pt x="149" y="45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2" y="44"/>
                      <a:pt x="152" y="44"/>
                      <a:pt x="152" y="44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54" y="46"/>
                      <a:pt x="154" y="46"/>
                      <a:pt x="154" y="46"/>
                    </a:cubicBezTo>
                    <a:cubicBezTo>
                      <a:pt x="154" y="47"/>
                      <a:pt x="154" y="47"/>
                      <a:pt x="154" y="47"/>
                    </a:cubicBezTo>
                    <a:cubicBezTo>
                      <a:pt x="153" y="47"/>
                      <a:pt x="153" y="47"/>
                      <a:pt x="153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8" y="47"/>
                      <a:pt x="148" y="47"/>
                      <a:pt x="148" y="47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8" y="45"/>
                      <a:pt x="148" y="45"/>
                      <a:pt x="148" y="45"/>
                    </a:cubicBezTo>
                    <a:cubicBezTo>
                      <a:pt x="149" y="44"/>
                      <a:pt x="149" y="44"/>
                      <a:pt x="149" y="44"/>
                    </a:cubicBezTo>
                    <a:close/>
                    <a:moveTo>
                      <a:pt x="122" y="62"/>
                    </a:move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2" y="62"/>
                      <a:pt x="122" y="62"/>
                      <a:pt x="122" y="62"/>
                    </a:cubicBezTo>
                    <a:close/>
                    <a:moveTo>
                      <a:pt x="121" y="56"/>
                    </a:moveTo>
                    <a:cubicBezTo>
                      <a:pt x="122" y="57"/>
                      <a:pt x="122" y="57"/>
                      <a:pt x="122" y="57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6"/>
                      <a:pt x="121" y="56"/>
                      <a:pt x="121" y="56"/>
                    </a:cubicBezTo>
                    <a:close/>
                    <a:moveTo>
                      <a:pt x="148" y="39"/>
                    </a:moveTo>
                    <a:cubicBezTo>
                      <a:pt x="148" y="40"/>
                      <a:pt x="148" y="40"/>
                      <a:pt x="148" y="40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8" y="39"/>
                      <a:pt x="148" y="39"/>
                      <a:pt x="148" y="39"/>
                    </a:cubicBezTo>
                    <a:close/>
                    <a:moveTo>
                      <a:pt x="145" y="38"/>
                    </a:move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45" y="38"/>
                      <a:pt x="145" y="38"/>
                      <a:pt x="145" y="38"/>
                    </a:cubicBezTo>
                    <a:close/>
                    <a:moveTo>
                      <a:pt x="140" y="38"/>
                    </a:moveTo>
                    <a:cubicBezTo>
                      <a:pt x="141" y="38"/>
                      <a:pt x="141" y="38"/>
                      <a:pt x="141" y="38"/>
                    </a:cubicBezTo>
                    <a:cubicBezTo>
                      <a:pt x="141" y="38"/>
                      <a:pt x="141" y="38"/>
                      <a:pt x="141" y="38"/>
                    </a:cubicBezTo>
                    <a:cubicBezTo>
                      <a:pt x="142" y="38"/>
                      <a:pt x="142" y="38"/>
                      <a:pt x="142" y="38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4" y="38"/>
                      <a:pt x="144" y="38"/>
                      <a:pt x="144" y="38"/>
                    </a:cubicBezTo>
                    <a:cubicBezTo>
                      <a:pt x="145" y="38"/>
                      <a:pt x="145" y="38"/>
                      <a:pt x="145" y="38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44" y="39"/>
                      <a:pt x="144" y="39"/>
                      <a:pt x="144" y="39"/>
                    </a:cubicBezTo>
                    <a:cubicBezTo>
                      <a:pt x="143" y="39"/>
                      <a:pt x="143" y="39"/>
                      <a:pt x="143" y="39"/>
                    </a:cubicBezTo>
                    <a:cubicBezTo>
                      <a:pt x="142" y="39"/>
                      <a:pt x="142" y="39"/>
                      <a:pt x="142" y="39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0" y="38"/>
                      <a:pt x="140" y="38"/>
                      <a:pt x="140" y="38"/>
                    </a:cubicBezTo>
                    <a:close/>
                    <a:moveTo>
                      <a:pt x="132" y="54"/>
                    </a:move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5" y="51"/>
                      <a:pt x="135" y="51"/>
                      <a:pt x="135" y="51"/>
                    </a:cubicBezTo>
                    <a:cubicBezTo>
                      <a:pt x="135" y="52"/>
                      <a:pt x="135" y="52"/>
                      <a:pt x="135" y="52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2" y="54"/>
                      <a:pt x="132" y="54"/>
                      <a:pt x="132" y="54"/>
                    </a:cubicBezTo>
                    <a:close/>
                    <a:moveTo>
                      <a:pt x="130" y="53"/>
                    </a:moveTo>
                    <a:cubicBezTo>
                      <a:pt x="130" y="53"/>
                      <a:pt x="130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0" y="52"/>
                      <a:pt x="130" y="52"/>
                      <a:pt x="130" y="52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lose/>
                    <a:moveTo>
                      <a:pt x="128" y="53"/>
                    </a:moveTo>
                    <a:cubicBezTo>
                      <a:pt x="128" y="53"/>
                      <a:pt x="128" y="53"/>
                      <a:pt x="128" y="53"/>
                    </a:cubicBezTo>
                    <a:cubicBezTo>
                      <a:pt x="127" y="54"/>
                      <a:pt x="127" y="54"/>
                      <a:pt x="127" y="54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29" y="54"/>
                      <a:pt x="129" y="54"/>
                      <a:pt x="129" y="54"/>
                    </a:cubicBezTo>
                    <a:cubicBezTo>
                      <a:pt x="128" y="53"/>
                      <a:pt x="128" y="53"/>
                      <a:pt x="128" y="53"/>
                    </a:cubicBezTo>
                    <a:cubicBezTo>
                      <a:pt x="128" y="53"/>
                      <a:pt x="128" y="53"/>
                      <a:pt x="128" y="53"/>
                    </a:cubicBezTo>
                    <a:cubicBezTo>
                      <a:pt x="128" y="53"/>
                      <a:pt x="128" y="53"/>
                      <a:pt x="128" y="53"/>
                    </a:cubicBezTo>
                    <a:close/>
                    <a:moveTo>
                      <a:pt x="135" y="39"/>
                    </a:moveTo>
                    <a:cubicBezTo>
                      <a:pt x="134" y="39"/>
                      <a:pt x="134" y="39"/>
                      <a:pt x="134" y="39"/>
                    </a:cubicBezTo>
                    <a:cubicBezTo>
                      <a:pt x="134" y="39"/>
                      <a:pt x="134" y="39"/>
                      <a:pt x="134" y="39"/>
                    </a:cubicBezTo>
                    <a:cubicBezTo>
                      <a:pt x="134" y="39"/>
                      <a:pt x="135" y="39"/>
                      <a:pt x="135" y="39"/>
                    </a:cubicBezTo>
                    <a:close/>
                    <a:moveTo>
                      <a:pt x="136" y="38"/>
                    </a:moveTo>
                    <a:cubicBezTo>
                      <a:pt x="135" y="38"/>
                      <a:pt x="135" y="38"/>
                      <a:pt x="135" y="38"/>
                    </a:cubicBezTo>
                    <a:cubicBezTo>
                      <a:pt x="136" y="39"/>
                      <a:pt x="136" y="39"/>
                      <a:pt x="136" y="39"/>
                    </a:cubicBezTo>
                    <a:cubicBezTo>
                      <a:pt x="136" y="38"/>
                      <a:pt x="136" y="38"/>
                      <a:pt x="136" y="38"/>
                    </a:cubicBezTo>
                    <a:close/>
                    <a:moveTo>
                      <a:pt x="137" y="37"/>
                    </a:moveTo>
                    <a:cubicBezTo>
                      <a:pt x="136" y="38"/>
                      <a:pt x="136" y="38"/>
                      <a:pt x="136" y="38"/>
                    </a:cubicBezTo>
                    <a:cubicBezTo>
                      <a:pt x="137" y="38"/>
                      <a:pt x="137" y="38"/>
                      <a:pt x="137" y="38"/>
                    </a:cubicBezTo>
                    <a:cubicBezTo>
                      <a:pt x="137" y="37"/>
                      <a:pt x="137" y="37"/>
                      <a:pt x="137" y="37"/>
                    </a:cubicBezTo>
                    <a:close/>
                    <a:moveTo>
                      <a:pt x="133" y="36"/>
                    </a:moveTo>
                    <a:cubicBezTo>
                      <a:pt x="134" y="36"/>
                      <a:pt x="134" y="36"/>
                      <a:pt x="134" y="36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35" y="37"/>
                      <a:pt x="135" y="37"/>
                      <a:pt x="135" y="37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6"/>
                      <a:pt x="137" y="36"/>
                      <a:pt x="137" y="36"/>
                    </a:cubicBezTo>
                    <a:cubicBezTo>
                      <a:pt x="137" y="37"/>
                      <a:pt x="137" y="37"/>
                      <a:pt x="137" y="37"/>
                    </a:cubicBezTo>
                    <a:cubicBezTo>
                      <a:pt x="136" y="37"/>
                      <a:pt x="136" y="37"/>
                      <a:pt x="136" y="37"/>
                    </a:cubicBezTo>
                    <a:cubicBezTo>
                      <a:pt x="135" y="37"/>
                      <a:pt x="135" y="37"/>
                      <a:pt x="135" y="37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3" y="36"/>
                      <a:pt x="133" y="36"/>
                      <a:pt x="133" y="36"/>
                    </a:cubicBezTo>
                    <a:close/>
                    <a:moveTo>
                      <a:pt x="128" y="32"/>
                    </a:moveTo>
                    <a:cubicBezTo>
                      <a:pt x="129" y="32"/>
                      <a:pt x="129" y="32"/>
                      <a:pt x="129" y="32"/>
                    </a:cubicBezTo>
                    <a:cubicBezTo>
                      <a:pt x="129" y="32"/>
                      <a:pt x="129" y="32"/>
                      <a:pt x="129" y="32"/>
                    </a:cubicBezTo>
                    <a:cubicBezTo>
                      <a:pt x="129" y="32"/>
                      <a:pt x="128" y="32"/>
                      <a:pt x="128" y="32"/>
                    </a:cubicBezTo>
                    <a:close/>
                    <a:moveTo>
                      <a:pt x="127" y="32"/>
                    </a:move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3"/>
                      <a:pt x="128" y="33"/>
                      <a:pt x="128" y="33"/>
                    </a:cubicBezTo>
                    <a:cubicBezTo>
                      <a:pt x="127" y="33"/>
                      <a:pt x="127" y="33"/>
                      <a:pt x="127" y="33"/>
                    </a:cubicBezTo>
                    <a:cubicBezTo>
                      <a:pt x="127" y="32"/>
                      <a:pt x="127" y="32"/>
                      <a:pt x="127" y="32"/>
                    </a:cubicBezTo>
                    <a:close/>
                    <a:moveTo>
                      <a:pt x="121" y="28"/>
                    </a:moveTo>
                    <a:cubicBezTo>
                      <a:pt x="122" y="28"/>
                      <a:pt x="122" y="28"/>
                      <a:pt x="122" y="28"/>
                    </a:cubicBezTo>
                    <a:cubicBezTo>
                      <a:pt x="123" y="29"/>
                      <a:pt x="123" y="29"/>
                      <a:pt x="123" y="29"/>
                    </a:cubicBezTo>
                    <a:cubicBezTo>
                      <a:pt x="125" y="29"/>
                      <a:pt x="125" y="29"/>
                      <a:pt x="125" y="29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8" y="28"/>
                      <a:pt x="128" y="28"/>
                      <a:pt x="128" y="28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129" y="29"/>
                      <a:pt x="129" y="29"/>
                      <a:pt x="129" y="29"/>
                    </a:cubicBezTo>
                    <a:cubicBezTo>
                      <a:pt x="130" y="28"/>
                      <a:pt x="130" y="28"/>
                      <a:pt x="130" y="28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35" y="29"/>
                      <a:pt x="135" y="29"/>
                      <a:pt x="135" y="29"/>
                    </a:cubicBezTo>
                    <a:cubicBezTo>
                      <a:pt x="135" y="29"/>
                      <a:pt x="135" y="29"/>
                      <a:pt x="135" y="29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2" y="27"/>
                      <a:pt x="142" y="27"/>
                      <a:pt x="142" y="27"/>
                    </a:cubicBezTo>
                    <a:cubicBezTo>
                      <a:pt x="142" y="27"/>
                      <a:pt x="142" y="27"/>
                      <a:pt x="142" y="27"/>
                    </a:cubicBezTo>
                    <a:cubicBezTo>
                      <a:pt x="143" y="26"/>
                      <a:pt x="143" y="26"/>
                      <a:pt x="143" y="26"/>
                    </a:cubicBezTo>
                    <a:cubicBezTo>
                      <a:pt x="144" y="26"/>
                      <a:pt x="144" y="26"/>
                      <a:pt x="144" y="26"/>
                    </a:cubicBezTo>
                    <a:cubicBezTo>
                      <a:pt x="144" y="25"/>
                      <a:pt x="144" y="25"/>
                      <a:pt x="144" y="25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44" y="23"/>
                      <a:pt x="144" y="23"/>
                      <a:pt x="144" y="23"/>
                    </a:cubicBezTo>
                    <a:cubicBezTo>
                      <a:pt x="143" y="23"/>
                      <a:pt x="143" y="23"/>
                      <a:pt x="143" y="23"/>
                    </a:cubicBezTo>
                    <a:cubicBezTo>
                      <a:pt x="142" y="23"/>
                      <a:pt x="142" y="23"/>
                      <a:pt x="142" y="23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1" y="25"/>
                      <a:pt x="141" y="25"/>
                      <a:pt x="141" y="25"/>
                    </a:cubicBezTo>
                    <a:cubicBezTo>
                      <a:pt x="141" y="25"/>
                      <a:pt x="141" y="25"/>
                      <a:pt x="141" y="25"/>
                    </a:cubicBezTo>
                    <a:cubicBezTo>
                      <a:pt x="140" y="26"/>
                      <a:pt x="140" y="26"/>
                      <a:pt x="140" y="26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5" y="26"/>
                      <a:pt x="135" y="26"/>
                      <a:pt x="135" y="26"/>
                    </a:cubicBezTo>
                    <a:cubicBezTo>
                      <a:pt x="133" y="26"/>
                      <a:pt x="133" y="26"/>
                      <a:pt x="133" y="26"/>
                    </a:cubicBezTo>
                    <a:cubicBezTo>
                      <a:pt x="133" y="27"/>
                      <a:pt x="133" y="27"/>
                      <a:pt x="133" y="27"/>
                    </a:cubicBezTo>
                    <a:cubicBezTo>
                      <a:pt x="133" y="27"/>
                      <a:pt x="133" y="27"/>
                      <a:pt x="133" y="27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26"/>
                      <a:pt x="131" y="26"/>
                      <a:pt x="131" y="26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7" y="26"/>
                      <a:pt x="127" y="26"/>
                      <a:pt x="127" y="26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4" y="24"/>
                      <a:pt x="124" y="24"/>
                      <a:pt x="124" y="24"/>
                    </a:cubicBezTo>
                    <a:cubicBezTo>
                      <a:pt x="123" y="24"/>
                      <a:pt x="123" y="24"/>
                      <a:pt x="123" y="24"/>
                    </a:cubicBezTo>
                    <a:cubicBezTo>
                      <a:pt x="123" y="25"/>
                      <a:pt x="123" y="25"/>
                      <a:pt x="123" y="25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19" y="27"/>
                      <a:pt x="119" y="27"/>
                      <a:pt x="119" y="27"/>
                    </a:cubicBezTo>
                    <a:cubicBezTo>
                      <a:pt x="119" y="27"/>
                      <a:pt x="119" y="27"/>
                      <a:pt x="119" y="27"/>
                    </a:cubicBezTo>
                    <a:cubicBezTo>
                      <a:pt x="119" y="28"/>
                      <a:pt x="119" y="28"/>
                      <a:pt x="119" y="28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8" y="31"/>
                      <a:pt x="118" y="31"/>
                      <a:pt x="118" y="31"/>
                    </a:cubicBezTo>
                    <a:cubicBezTo>
                      <a:pt x="118" y="32"/>
                      <a:pt x="118" y="32"/>
                      <a:pt x="118" y="32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6" y="35"/>
                      <a:pt x="116" y="35"/>
                      <a:pt x="116" y="35"/>
                    </a:cubicBezTo>
                    <a:cubicBezTo>
                      <a:pt x="115" y="35"/>
                      <a:pt x="115" y="35"/>
                      <a:pt x="115" y="35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5" y="40"/>
                      <a:pt x="115" y="40"/>
                      <a:pt x="115" y="40"/>
                    </a:cubicBezTo>
                    <a:cubicBezTo>
                      <a:pt x="115" y="40"/>
                      <a:pt x="115" y="40"/>
                      <a:pt x="115" y="40"/>
                    </a:cubicBezTo>
                    <a:cubicBezTo>
                      <a:pt x="115" y="41"/>
                      <a:pt x="115" y="41"/>
                      <a:pt x="115" y="41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4" y="46"/>
                      <a:pt x="114" y="46"/>
                      <a:pt x="114" y="46"/>
                    </a:cubicBezTo>
                    <a:cubicBezTo>
                      <a:pt x="114" y="46"/>
                      <a:pt x="114" y="46"/>
                      <a:pt x="114" y="46"/>
                    </a:cubicBezTo>
                    <a:cubicBezTo>
                      <a:pt x="115" y="46"/>
                      <a:pt x="115" y="46"/>
                      <a:pt x="115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9"/>
                      <a:pt x="117" y="49"/>
                      <a:pt x="117" y="49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1"/>
                      <a:pt x="117" y="51"/>
                      <a:pt x="117" y="51"/>
                    </a:cubicBezTo>
                    <a:cubicBezTo>
                      <a:pt x="116" y="52"/>
                      <a:pt x="116" y="52"/>
                      <a:pt x="116" y="52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6" y="55"/>
                      <a:pt x="116" y="55"/>
                      <a:pt x="116" y="55"/>
                    </a:cubicBezTo>
                    <a:cubicBezTo>
                      <a:pt x="116" y="55"/>
                      <a:pt x="116" y="55"/>
                      <a:pt x="116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9" y="55"/>
                      <a:pt x="119" y="55"/>
                      <a:pt x="119" y="55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4" y="43"/>
                      <a:pt x="124" y="43"/>
                      <a:pt x="124" y="43"/>
                    </a:cubicBezTo>
                    <a:cubicBezTo>
                      <a:pt x="124" y="43"/>
                      <a:pt x="124" y="43"/>
                      <a:pt x="124" y="43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4" y="45"/>
                      <a:pt x="124" y="45"/>
                      <a:pt x="124" y="45"/>
                    </a:cubicBezTo>
                    <a:cubicBezTo>
                      <a:pt x="124" y="45"/>
                      <a:pt x="124" y="45"/>
                      <a:pt x="124" y="45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8" y="52"/>
                      <a:pt x="128" y="52"/>
                      <a:pt x="128" y="52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9" y="51"/>
                      <a:pt x="129" y="51"/>
                      <a:pt x="129" y="51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2" y="48"/>
                      <a:pt x="132" y="48"/>
                      <a:pt x="132" y="48"/>
                    </a:cubicBezTo>
                    <a:cubicBezTo>
                      <a:pt x="132" y="48"/>
                      <a:pt x="132" y="48"/>
                      <a:pt x="132" y="48"/>
                    </a:cubicBezTo>
                    <a:cubicBezTo>
                      <a:pt x="131" y="48"/>
                      <a:pt x="131" y="48"/>
                      <a:pt x="131" y="48"/>
                    </a:cubicBezTo>
                    <a:cubicBezTo>
                      <a:pt x="131" y="47"/>
                      <a:pt x="131" y="47"/>
                      <a:pt x="131" y="47"/>
                    </a:cubicBezTo>
                    <a:cubicBezTo>
                      <a:pt x="131" y="47"/>
                      <a:pt x="131" y="47"/>
                      <a:pt x="131" y="47"/>
                    </a:cubicBezTo>
                    <a:cubicBezTo>
                      <a:pt x="131" y="47"/>
                      <a:pt x="131" y="47"/>
                      <a:pt x="131" y="47"/>
                    </a:cubicBezTo>
                    <a:cubicBezTo>
                      <a:pt x="131" y="47"/>
                      <a:pt x="131" y="47"/>
                      <a:pt x="131" y="47"/>
                    </a:cubicBezTo>
                    <a:cubicBezTo>
                      <a:pt x="130" y="47"/>
                      <a:pt x="130" y="47"/>
                      <a:pt x="130" y="47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5"/>
                      <a:pt x="130" y="45"/>
                      <a:pt x="130" y="45"/>
                    </a:cubicBezTo>
                    <a:cubicBezTo>
                      <a:pt x="131" y="45"/>
                      <a:pt x="131" y="45"/>
                      <a:pt x="131" y="45"/>
                    </a:cubicBezTo>
                    <a:cubicBezTo>
                      <a:pt x="130" y="45"/>
                      <a:pt x="130" y="45"/>
                      <a:pt x="130" y="45"/>
                    </a:cubicBezTo>
                    <a:cubicBezTo>
                      <a:pt x="131" y="45"/>
                      <a:pt x="131" y="45"/>
                      <a:pt x="131" y="45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29" y="42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7" y="40"/>
                      <a:pt x="127" y="40"/>
                      <a:pt x="127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2" y="36"/>
                      <a:pt x="132" y="36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4" y="34"/>
                      <a:pt x="134" y="34"/>
                      <a:pt x="134" y="34"/>
                    </a:cubicBezTo>
                    <a:cubicBezTo>
                      <a:pt x="135" y="35"/>
                      <a:pt x="135" y="35"/>
                      <a:pt x="135" y="35"/>
                    </a:cubicBezTo>
                    <a:cubicBezTo>
                      <a:pt x="136" y="35"/>
                      <a:pt x="136" y="35"/>
                      <a:pt x="136" y="35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7" y="33"/>
                      <a:pt x="137" y="33"/>
                      <a:pt x="137" y="33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128" y="35"/>
                      <a:pt x="128" y="35"/>
                      <a:pt x="128" y="35"/>
                    </a:cubicBezTo>
                    <a:cubicBezTo>
                      <a:pt x="127" y="34"/>
                      <a:pt x="127" y="34"/>
                      <a:pt x="127" y="34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7"/>
                      <a:pt x="124" y="37"/>
                      <a:pt x="124" y="37"/>
                    </a:cubicBezTo>
                    <a:cubicBezTo>
                      <a:pt x="123" y="37"/>
                      <a:pt x="123" y="37"/>
                      <a:pt x="123" y="37"/>
                    </a:cubicBezTo>
                    <a:cubicBezTo>
                      <a:pt x="122" y="36"/>
                      <a:pt x="122" y="36"/>
                      <a:pt x="122" y="36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20" y="29"/>
                      <a:pt x="120" y="29"/>
                      <a:pt x="120" y="29"/>
                    </a:cubicBezTo>
                    <a:cubicBezTo>
                      <a:pt x="121" y="28"/>
                      <a:pt x="121" y="28"/>
                      <a:pt x="121" y="28"/>
                    </a:cubicBezTo>
                    <a:close/>
                    <a:moveTo>
                      <a:pt x="122" y="0"/>
                    </a:moveTo>
                    <a:cubicBezTo>
                      <a:pt x="121" y="1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2" y="0"/>
                      <a:pt x="122" y="0"/>
                      <a:pt x="122" y="0"/>
                    </a:cubicBezTo>
                    <a:close/>
                    <a:moveTo>
                      <a:pt x="123" y="3"/>
                    </a:move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3"/>
                    </a:cubicBezTo>
                    <a:close/>
                    <a:moveTo>
                      <a:pt x="116" y="8"/>
                    </a:move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8"/>
                      <a:pt x="116" y="8"/>
                      <a:pt x="116" y="8"/>
                    </a:cubicBezTo>
                    <a:close/>
                    <a:moveTo>
                      <a:pt x="118" y="7"/>
                    </a:moveTo>
                    <a:cubicBezTo>
                      <a:pt x="119" y="6"/>
                      <a:pt x="119" y="6"/>
                      <a:pt x="119" y="6"/>
                    </a:cubicBezTo>
                    <a:cubicBezTo>
                      <a:pt x="120" y="6"/>
                      <a:pt x="120" y="6"/>
                      <a:pt x="120" y="6"/>
                    </a:cubicBezTo>
                    <a:cubicBezTo>
                      <a:pt x="120" y="6"/>
                      <a:pt x="120" y="6"/>
                      <a:pt x="120" y="6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7"/>
                      <a:pt x="118" y="7"/>
                      <a:pt x="118" y="7"/>
                    </a:cubicBezTo>
                    <a:close/>
                    <a:moveTo>
                      <a:pt x="108" y="12"/>
                    </a:move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lose/>
                    <a:moveTo>
                      <a:pt x="108" y="11"/>
                    </a:move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9" y="12"/>
                      <a:pt x="109" y="12"/>
                      <a:pt x="109" y="12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08" y="11"/>
                      <a:pt x="108" y="11"/>
                      <a:pt x="108" y="11"/>
                    </a:cubicBezTo>
                    <a:close/>
                    <a:moveTo>
                      <a:pt x="108" y="14"/>
                    </a:move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08" y="14"/>
                      <a:pt x="108" y="14"/>
                      <a:pt x="108" y="14"/>
                    </a:cubicBezTo>
                    <a:close/>
                    <a:moveTo>
                      <a:pt x="107" y="14"/>
                    </a:move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4"/>
                      <a:pt x="107" y="14"/>
                      <a:pt x="107" y="14"/>
                    </a:cubicBezTo>
                    <a:close/>
                    <a:moveTo>
                      <a:pt x="101" y="46"/>
                    </a:moveTo>
                    <a:cubicBezTo>
                      <a:pt x="102" y="46"/>
                      <a:pt x="102" y="46"/>
                      <a:pt x="102" y="46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1" y="46"/>
                      <a:pt x="101" y="46"/>
                      <a:pt x="101" y="46"/>
                    </a:cubicBezTo>
                    <a:close/>
                    <a:moveTo>
                      <a:pt x="101" y="46"/>
                    </a:moveTo>
                    <a:cubicBezTo>
                      <a:pt x="101" y="47"/>
                      <a:pt x="101" y="47"/>
                      <a:pt x="101" y="47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100" y="48"/>
                      <a:pt x="100" y="48"/>
                      <a:pt x="100" y="48"/>
                    </a:cubicBezTo>
                    <a:cubicBezTo>
                      <a:pt x="100" y="48"/>
                      <a:pt x="100" y="48"/>
                      <a:pt x="100" y="48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101" y="46"/>
                      <a:pt x="101" y="46"/>
                      <a:pt x="101" y="46"/>
                    </a:cubicBezTo>
                    <a:close/>
                    <a:moveTo>
                      <a:pt x="68" y="32"/>
                    </a:move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close/>
                    <a:moveTo>
                      <a:pt x="68" y="34"/>
                    </a:move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lose/>
                    <a:moveTo>
                      <a:pt x="69" y="35"/>
                    </a:moveTo>
                    <a:cubicBezTo>
                      <a:pt x="70" y="35"/>
                      <a:pt x="70" y="35"/>
                      <a:pt x="70" y="35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5"/>
                      <a:pt x="69" y="35"/>
                    </a:cubicBezTo>
                    <a:close/>
                    <a:moveTo>
                      <a:pt x="67" y="25"/>
                    </a:move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6" y="10"/>
                      <a:pt x="106" y="10"/>
                      <a:pt x="106" y="10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9"/>
                      <a:pt x="109" y="19"/>
                      <a:pt x="109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8" y="20"/>
                      <a:pt x="108" y="20"/>
                      <a:pt x="108" y="20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4" y="26"/>
                      <a:pt x="114" y="26"/>
                      <a:pt x="114" y="26"/>
                    </a:cubicBezTo>
                    <a:cubicBezTo>
                      <a:pt x="114" y="26"/>
                      <a:pt x="114" y="26"/>
                      <a:pt x="114" y="26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9" y="26"/>
                      <a:pt x="109" y="26"/>
                      <a:pt x="109" y="26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8" y="28"/>
                      <a:pt x="108" y="28"/>
                      <a:pt x="108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5" y="33"/>
                      <a:pt x="105" y="33"/>
                      <a:pt x="105" y="33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4" y="36"/>
                      <a:pt x="104" y="36"/>
                      <a:pt x="104" y="36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6"/>
                      <a:pt x="103" y="36"/>
                      <a:pt x="103" y="36"/>
                    </a:cubicBezTo>
                    <a:cubicBezTo>
                      <a:pt x="103" y="37"/>
                      <a:pt x="103" y="37"/>
                      <a:pt x="103" y="37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1" y="40"/>
                      <a:pt x="101" y="40"/>
                      <a:pt x="101" y="40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2" y="42"/>
                      <a:pt x="102" y="42"/>
                      <a:pt x="102" y="42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2" y="42"/>
                      <a:pt x="102" y="42"/>
                      <a:pt x="102" y="42"/>
                    </a:cubicBezTo>
                    <a:cubicBezTo>
                      <a:pt x="101" y="44"/>
                      <a:pt x="101" y="44"/>
                      <a:pt x="101" y="44"/>
                    </a:cubicBezTo>
                    <a:cubicBezTo>
                      <a:pt x="101" y="44"/>
                      <a:pt x="101" y="44"/>
                      <a:pt x="101" y="44"/>
                    </a:cubicBezTo>
                    <a:cubicBezTo>
                      <a:pt x="100" y="43"/>
                      <a:pt x="100" y="43"/>
                      <a:pt x="100" y="43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5"/>
                      <a:pt x="67" y="25"/>
                      <a:pt x="67" y="25"/>
                    </a:cubicBezTo>
                    <a:close/>
                    <a:moveTo>
                      <a:pt x="191" y="34"/>
                    </a:moveTo>
                    <a:cubicBezTo>
                      <a:pt x="190" y="34"/>
                      <a:pt x="190" y="34"/>
                      <a:pt x="190" y="34"/>
                    </a:cubicBezTo>
                    <a:cubicBezTo>
                      <a:pt x="191" y="35"/>
                      <a:pt x="191" y="35"/>
                      <a:pt x="191" y="35"/>
                    </a:cubicBezTo>
                    <a:cubicBezTo>
                      <a:pt x="191" y="35"/>
                      <a:pt x="191" y="35"/>
                      <a:pt x="191" y="35"/>
                    </a:cubicBezTo>
                    <a:cubicBezTo>
                      <a:pt x="191" y="34"/>
                      <a:pt x="191" y="34"/>
                      <a:pt x="191" y="34"/>
                    </a:cubicBezTo>
                    <a:close/>
                    <a:moveTo>
                      <a:pt x="193" y="37"/>
                    </a:moveTo>
                    <a:cubicBezTo>
                      <a:pt x="192" y="37"/>
                      <a:pt x="192" y="37"/>
                      <a:pt x="192" y="37"/>
                    </a:cubicBezTo>
                    <a:cubicBezTo>
                      <a:pt x="192" y="37"/>
                      <a:pt x="192" y="37"/>
                      <a:pt x="192" y="37"/>
                    </a:cubicBezTo>
                    <a:cubicBezTo>
                      <a:pt x="193" y="37"/>
                      <a:pt x="193" y="37"/>
                      <a:pt x="193" y="37"/>
                    </a:cubicBezTo>
                    <a:close/>
                    <a:moveTo>
                      <a:pt x="194" y="37"/>
                    </a:moveTo>
                    <a:cubicBezTo>
                      <a:pt x="194" y="37"/>
                      <a:pt x="194" y="38"/>
                      <a:pt x="194" y="38"/>
                    </a:cubicBezTo>
                    <a:cubicBezTo>
                      <a:pt x="195" y="38"/>
                      <a:pt x="195" y="38"/>
                      <a:pt x="195" y="38"/>
                    </a:cubicBezTo>
                    <a:cubicBezTo>
                      <a:pt x="198" y="38"/>
                      <a:pt x="198" y="38"/>
                      <a:pt x="198" y="38"/>
                    </a:cubicBezTo>
                    <a:cubicBezTo>
                      <a:pt x="200" y="38"/>
                      <a:pt x="200" y="38"/>
                      <a:pt x="200" y="38"/>
                    </a:cubicBezTo>
                    <a:cubicBezTo>
                      <a:pt x="200" y="38"/>
                      <a:pt x="200" y="38"/>
                      <a:pt x="200" y="38"/>
                    </a:cubicBezTo>
                    <a:cubicBezTo>
                      <a:pt x="199" y="38"/>
                      <a:pt x="199" y="38"/>
                      <a:pt x="199" y="38"/>
                    </a:cubicBezTo>
                    <a:cubicBezTo>
                      <a:pt x="198" y="38"/>
                      <a:pt x="198" y="38"/>
                      <a:pt x="198" y="38"/>
                    </a:cubicBezTo>
                    <a:cubicBezTo>
                      <a:pt x="196" y="37"/>
                      <a:pt x="196" y="37"/>
                      <a:pt x="196" y="37"/>
                    </a:cubicBezTo>
                    <a:cubicBezTo>
                      <a:pt x="195" y="38"/>
                      <a:pt x="195" y="38"/>
                      <a:pt x="195" y="38"/>
                    </a:cubicBezTo>
                    <a:cubicBezTo>
                      <a:pt x="194" y="37"/>
                      <a:pt x="194" y="37"/>
                      <a:pt x="194" y="37"/>
                    </a:cubicBezTo>
                    <a:close/>
                    <a:moveTo>
                      <a:pt x="194" y="33"/>
                    </a:moveTo>
                    <a:cubicBezTo>
                      <a:pt x="194" y="34"/>
                      <a:pt x="194" y="34"/>
                      <a:pt x="194" y="34"/>
                    </a:cubicBezTo>
                    <a:cubicBezTo>
                      <a:pt x="194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5" y="33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97" y="35"/>
                      <a:pt x="197" y="35"/>
                      <a:pt x="197" y="35"/>
                    </a:cubicBezTo>
                    <a:cubicBezTo>
                      <a:pt x="197" y="35"/>
                      <a:pt x="197" y="35"/>
                      <a:pt x="197" y="35"/>
                    </a:cubicBezTo>
                    <a:cubicBezTo>
                      <a:pt x="198" y="35"/>
                      <a:pt x="198" y="35"/>
                      <a:pt x="198" y="35"/>
                    </a:cubicBezTo>
                    <a:cubicBezTo>
                      <a:pt x="198" y="35"/>
                      <a:pt x="198" y="35"/>
                      <a:pt x="198" y="35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6" y="33"/>
                      <a:pt x="196" y="33"/>
                      <a:pt x="196" y="33"/>
                    </a:cubicBezTo>
                    <a:cubicBezTo>
                      <a:pt x="196" y="33"/>
                      <a:pt x="196" y="33"/>
                      <a:pt x="196" y="33"/>
                    </a:cubicBezTo>
                    <a:cubicBezTo>
                      <a:pt x="195" y="33"/>
                      <a:pt x="195" y="33"/>
                      <a:pt x="195" y="33"/>
                    </a:cubicBezTo>
                    <a:cubicBezTo>
                      <a:pt x="193" y="33"/>
                      <a:pt x="193" y="33"/>
                      <a:pt x="193" y="33"/>
                    </a:cubicBezTo>
                    <a:cubicBezTo>
                      <a:pt x="194" y="33"/>
                      <a:pt x="194" y="33"/>
                      <a:pt x="194" y="33"/>
                    </a:cubicBezTo>
                    <a:close/>
                    <a:moveTo>
                      <a:pt x="180" y="55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80" y="56"/>
                      <a:pt x="180" y="56"/>
                      <a:pt x="180" y="56"/>
                    </a:cubicBezTo>
                    <a:cubicBezTo>
                      <a:pt x="180" y="57"/>
                      <a:pt x="180" y="57"/>
                      <a:pt x="180" y="57"/>
                    </a:cubicBezTo>
                    <a:cubicBezTo>
                      <a:pt x="180" y="56"/>
                      <a:pt x="180" y="56"/>
                      <a:pt x="180" y="56"/>
                    </a:cubicBezTo>
                    <a:cubicBezTo>
                      <a:pt x="180" y="55"/>
                      <a:pt x="180" y="55"/>
                      <a:pt x="180" y="55"/>
                    </a:cubicBezTo>
                    <a:close/>
                    <a:moveTo>
                      <a:pt x="182" y="54"/>
                    </a:moveTo>
                    <a:cubicBezTo>
                      <a:pt x="181" y="54"/>
                      <a:pt x="181" y="54"/>
                      <a:pt x="181" y="54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1" y="57"/>
                      <a:pt x="181" y="57"/>
                      <a:pt x="181" y="57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2" y="55"/>
                      <a:pt x="182" y="55"/>
                      <a:pt x="182" y="55"/>
                    </a:cubicBezTo>
                    <a:cubicBezTo>
                      <a:pt x="182" y="54"/>
                      <a:pt x="182" y="54"/>
                      <a:pt x="182" y="54"/>
                    </a:cubicBezTo>
                    <a:close/>
                    <a:moveTo>
                      <a:pt x="190" y="60"/>
                    </a:moveTo>
                    <a:cubicBezTo>
                      <a:pt x="189" y="60"/>
                      <a:pt x="189" y="60"/>
                      <a:pt x="189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90" y="60"/>
                      <a:pt x="190" y="60"/>
                      <a:pt x="190" y="60"/>
                    </a:cubicBezTo>
                    <a:close/>
                    <a:moveTo>
                      <a:pt x="187" y="58"/>
                    </a:moveTo>
                    <a:cubicBezTo>
                      <a:pt x="187" y="58"/>
                      <a:pt x="187" y="58"/>
                      <a:pt x="187" y="58"/>
                    </a:cubicBezTo>
                    <a:cubicBezTo>
                      <a:pt x="187" y="58"/>
                      <a:pt x="187" y="58"/>
                      <a:pt x="187" y="58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60"/>
                      <a:pt x="187" y="60"/>
                      <a:pt x="187" y="60"/>
                    </a:cubicBezTo>
                    <a:cubicBezTo>
                      <a:pt x="187" y="60"/>
                      <a:pt x="187" y="60"/>
                      <a:pt x="187" y="60"/>
                    </a:cubicBezTo>
                    <a:cubicBezTo>
                      <a:pt x="187" y="60"/>
                      <a:pt x="187" y="60"/>
                      <a:pt x="187" y="60"/>
                    </a:cubicBezTo>
                    <a:cubicBezTo>
                      <a:pt x="187" y="60"/>
                      <a:pt x="187" y="60"/>
                      <a:pt x="187" y="60"/>
                    </a:cubicBezTo>
                    <a:cubicBezTo>
                      <a:pt x="187" y="61"/>
                      <a:pt x="187" y="61"/>
                      <a:pt x="187" y="61"/>
                    </a:cubicBezTo>
                    <a:cubicBezTo>
                      <a:pt x="188" y="61"/>
                      <a:pt x="188" y="61"/>
                      <a:pt x="188" y="61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9" y="60"/>
                      <a:pt x="189" y="60"/>
                      <a:pt x="189" y="60"/>
                    </a:cubicBezTo>
                    <a:cubicBezTo>
                      <a:pt x="188" y="59"/>
                      <a:pt x="188" y="59"/>
                      <a:pt x="188" y="59"/>
                    </a:cubicBezTo>
                    <a:cubicBezTo>
                      <a:pt x="188" y="59"/>
                      <a:pt x="188" y="59"/>
                      <a:pt x="188" y="59"/>
                    </a:cubicBezTo>
                    <a:cubicBezTo>
                      <a:pt x="187" y="58"/>
                      <a:pt x="187" y="58"/>
                      <a:pt x="187" y="58"/>
                    </a:cubicBezTo>
                    <a:close/>
                    <a:moveTo>
                      <a:pt x="189" y="58"/>
                    </a:moveTo>
                    <a:cubicBezTo>
                      <a:pt x="189" y="58"/>
                      <a:pt x="188" y="59"/>
                      <a:pt x="188" y="59"/>
                    </a:cubicBezTo>
                    <a:cubicBezTo>
                      <a:pt x="188" y="59"/>
                      <a:pt x="188" y="59"/>
                      <a:pt x="188" y="59"/>
                    </a:cubicBezTo>
                    <a:cubicBezTo>
                      <a:pt x="189" y="59"/>
                      <a:pt x="189" y="59"/>
                      <a:pt x="189" y="59"/>
                    </a:cubicBezTo>
                    <a:cubicBezTo>
                      <a:pt x="189" y="59"/>
                      <a:pt x="189" y="59"/>
                      <a:pt x="189" y="59"/>
                    </a:cubicBezTo>
                    <a:cubicBezTo>
                      <a:pt x="189" y="59"/>
                      <a:pt x="189" y="59"/>
                      <a:pt x="189" y="59"/>
                    </a:cubicBezTo>
                    <a:cubicBezTo>
                      <a:pt x="189" y="58"/>
                      <a:pt x="189" y="58"/>
                      <a:pt x="189" y="58"/>
                    </a:cubicBezTo>
                    <a:close/>
                    <a:moveTo>
                      <a:pt x="187" y="57"/>
                    </a:move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187" y="57"/>
                      <a:pt x="187" y="57"/>
                      <a:pt x="187" y="57"/>
                    </a:cubicBezTo>
                    <a:close/>
                    <a:moveTo>
                      <a:pt x="189" y="56"/>
                    </a:move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8"/>
                      <a:pt x="188" y="58"/>
                      <a:pt x="188" y="58"/>
                    </a:cubicBezTo>
                    <a:cubicBezTo>
                      <a:pt x="189" y="58"/>
                      <a:pt x="189" y="58"/>
                      <a:pt x="189" y="58"/>
                    </a:cubicBezTo>
                    <a:cubicBezTo>
                      <a:pt x="189" y="58"/>
                      <a:pt x="189" y="58"/>
                      <a:pt x="189" y="58"/>
                    </a:cubicBezTo>
                    <a:cubicBezTo>
                      <a:pt x="190" y="58"/>
                      <a:pt x="190" y="58"/>
                      <a:pt x="190" y="58"/>
                    </a:cubicBezTo>
                    <a:cubicBezTo>
                      <a:pt x="190" y="57"/>
                      <a:pt x="190" y="57"/>
                      <a:pt x="190" y="57"/>
                    </a:cubicBezTo>
                    <a:cubicBezTo>
                      <a:pt x="190" y="57"/>
                      <a:pt x="190" y="57"/>
                      <a:pt x="190" y="57"/>
                    </a:cubicBezTo>
                    <a:cubicBezTo>
                      <a:pt x="190" y="57"/>
                      <a:pt x="190" y="57"/>
                      <a:pt x="190" y="57"/>
                    </a:cubicBezTo>
                    <a:cubicBezTo>
                      <a:pt x="189" y="57"/>
                      <a:pt x="189" y="57"/>
                      <a:pt x="189" y="57"/>
                    </a:cubicBezTo>
                    <a:cubicBezTo>
                      <a:pt x="189" y="56"/>
                      <a:pt x="189" y="56"/>
                      <a:pt x="189" y="56"/>
                    </a:cubicBezTo>
                    <a:close/>
                    <a:moveTo>
                      <a:pt x="187" y="56"/>
                    </a:moveTo>
                    <a:cubicBezTo>
                      <a:pt x="187" y="56"/>
                      <a:pt x="187" y="56"/>
                      <a:pt x="187" y="56"/>
                    </a:cubicBezTo>
                    <a:cubicBezTo>
                      <a:pt x="187" y="56"/>
                      <a:pt x="187" y="56"/>
                      <a:pt x="187" y="56"/>
                    </a:cubicBezTo>
                    <a:cubicBezTo>
                      <a:pt x="187" y="56"/>
                      <a:pt x="187" y="56"/>
                      <a:pt x="187" y="56"/>
                    </a:cubicBezTo>
                    <a:cubicBezTo>
                      <a:pt x="187" y="56"/>
                      <a:pt x="187" y="56"/>
                      <a:pt x="187" y="56"/>
                    </a:cubicBezTo>
                    <a:close/>
                    <a:moveTo>
                      <a:pt x="189" y="54"/>
                    </a:moveTo>
                    <a:cubicBezTo>
                      <a:pt x="189" y="55"/>
                      <a:pt x="189" y="55"/>
                      <a:pt x="189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89" y="54"/>
                      <a:pt x="189" y="54"/>
                      <a:pt x="189" y="54"/>
                    </a:cubicBezTo>
                    <a:cubicBezTo>
                      <a:pt x="189" y="54"/>
                      <a:pt x="189" y="54"/>
                      <a:pt x="189" y="54"/>
                    </a:cubicBezTo>
                    <a:close/>
                    <a:moveTo>
                      <a:pt x="189" y="55"/>
                    </a:moveTo>
                    <a:cubicBezTo>
                      <a:pt x="188" y="55"/>
                      <a:pt x="188" y="55"/>
                      <a:pt x="188" y="55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9" y="56"/>
                      <a:pt x="189" y="56"/>
                      <a:pt x="189" y="56"/>
                    </a:cubicBezTo>
                    <a:cubicBezTo>
                      <a:pt x="189" y="56"/>
                      <a:pt x="189" y="56"/>
                      <a:pt x="189" y="56"/>
                    </a:cubicBezTo>
                    <a:cubicBezTo>
                      <a:pt x="190" y="56"/>
                      <a:pt x="190" y="56"/>
                      <a:pt x="190" y="56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9" y="55"/>
                      <a:pt x="189" y="55"/>
                      <a:pt x="189" y="55"/>
                    </a:cubicBezTo>
                    <a:close/>
                    <a:moveTo>
                      <a:pt x="176" y="61"/>
                    </a:moveTo>
                    <a:cubicBezTo>
                      <a:pt x="177" y="61"/>
                      <a:pt x="177" y="61"/>
                      <a:pt x="177" y="61"/>
                    </a:cubicBezTo>
                    <a:cubicBezTo>
                      <a:pt x="177" y="61"/>
                      <a:pt x="177" y="61"/>
                      <a:pt x="177" y="61"/>
                    </a:cubicBezTo>
                    <a:cubicBezTo>
                      <a:pt x="176" y="61"/>
                      <a:pt x="176" y="61"/>
                      <a:pt x="176" y="61"/>
                    </a:cubicBezTo>
                    <a:close/>
                    <a:moveTo>
                      <a:pt x="175" y="62"/>
                    </a:moveTo>
                    <a:cubicBezTo>
                      <a:pt x="177" y="62"/>
                      <a:pt x="177" y="62"/>
                      <a:pt x="177" y="62"/>
                    </a:cubicBezTo>
                    <a:cubicBezTo>
                      <a:pt x="176" y="62"/>
                      <a:pt x="176" y="62"/>
                      <a:pt x="176" y="62"/>
                    </a:cubicBezTo>
                    <a:cubicBezTo>
                      <a:pt x="175" y="62"/>
                      <a:pt x="175" y="62"/>
                      <a:pt x="175" y="62"/>
                    </a:cubicBezTo>
                    <a:close/>
                    <a:moveTo>
                      <a:pt x="171" y="64"/>
                    </a:moveTo>
                    <a:cubicBezTo>
                      <a:pt x="171" y="64"/>
                      <a:pt x="171" y="64"/>
                      <a:pt x="171" y="64"/>
                    </a:cubicBezTo>
                    <a:cubicBezTo>
                      <a:pt x="171" y="64"/>
                      <a:pt x="171" y="64"/>
                      <a:pt x="171" y="64"/>
                    </a:cubicBezTo>
                    <a:cubicBezTo>
                      <a:pt x="171" y="64"/>
                      <a:pt x="171" y="64"/>
                      <a:pt x="171" y="64"/>
                    </a:cubicBezTo>
                    <a:close/>
                    <a:moveTo>
                      <a:pt x="172" y="63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2" y="63"/>
                      <a:pt x="172" y="63"/>
                      <a:pt x="172" y="63"/>
                    </a:cubicBezTo>
                    <a:close/>
                    <a:moveTo>
                      <a:pt x="173" y="66"/>
                    </a:moveTo>
                    <a:cubicBezTo>
                      <a:pt x="172" y="66"/>
                      <a:pt x="172" y="66"/>
                      <a:pt x="172" y="66"/>
                    </a:cubicBezTo>
                    <a:cubicBezTo>
                      <a:pt x="171" y="67"/>
                      <a:pt x="171" y="67"/>
                      <a:pt x="171" y="67"/>
                    </a:cubicBezTo>
                    <a:cubicBezTo>
                      <a:pt x="171" y="67"/>
                      <a:pt x="171" y="67"/>
                      <a:pt x="171" y="67"/>
                    </a:cubicBezTo>
                    <a:cubicBezTo>
                      <a:pt x="172" y="67"/>
                      <a:pt x="172" y="67"/>
                      <a:pt x="172" y="67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73" y="66"/>
                      <a:pt x="173" y="66"/>
                      <a:pt x="173" y="66"/>
                    </a:cubicBezTo>
                    <a:close/>
                    <a:moveTo>
                      <a:pt x="174" y="63"/>
                    </a:moveTo>
                    <a:cubicBezTo>
                      <a:pt x="173" y="64"/>
                      <a:pt x="173" y="64"/>
                      <a:pt x="173" y="64"/>
                    </a:cubicBezTo>
                    <a:cubicBezTo>
                      <a:pt x="173" y="64"/>
                      <a:pt x="173" y="64"/>
                      <a:pt x="173" y="64"/>
                    </a:cubicBezTo>
                    <a:cubicBezTo>
                      <a:pt x="173" y="64"/>
                      <a:pt x="173" y="64"/>
                      <a:pt x="173" y="64"/>
                    </a:cubicBezTo>
                    <a:cubicBezTo>
                      <a:pt x="172" y="65"/>
                      <a:pt x="172" y="65"/>
                      <a:pt x="172" y="65"/>
                    </a:cubicBezTo>
                    <a:cubicBezTo>
                      <a:pt x="172" y="65"/>
                      <a:pt x="172" y="65"/>
                      <a:pt x="172" y="65"/>
                    </a:cubicBezTo>
                    <a:cubicBezTo>
                      <a:pt x="173" y="66"/>
                      <a:pt x="173" y="66"/>
                      <a:pt x="173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5" y="64"/>
                      <a:pt x="175" y="64"/>
                      <a:pt x="175" y="64"/>
                    </a:cubicBezTo>
                    <a:cubicBezTo>
                      <a:pt x="175" y="63"/>
                      <a:pt x="175" y="63"/>
                      <a:pt x="175" y="63"/>
                    </a:cubicBezTo>
                    <a:cubicBezTo>
                      <a:pt x="175" y="62"/>
                      <a:pt x="175" y="62"/>
                      <a:pt x="175" y="62"/>
                    </a:cubicBezTo>
                    <a:cubicBezTo>
                      <a:pt x="175" y="62"/>
                      <a:pt x="175" y="62"/>
                      <a:pt x="175" y="62"/>
                    </a:cubicBezTo>
                    <a:cubicBezTo>
                      <a:pt x="174" y="62"/>
                      <a:pt x="174" y="62"/>
                      <a:pt x="174" y="62"/>
                    </a:cubicBezTo>
                    <a:cubicBezTo>
                      <a:pt x="174" y="62"/>
                      <a:pt x="174" y="62"/>
                      <a:pt x="174" y="62"/>
                    </a:cubicBezTo>
                    <a:cubicBezTo>
                      <a:pt x="174" y="63"/>
                      <a:pt x="174" y="63"/>
                      <a:pt x="174" y="63"/>
                    </a:cubicBezTo>
                    <a:close/>
                    <a:moveTo>
                      <a:pt x="167" y="58"/>
                    </a:moveTo>
                    <a:cubicBezTo>
                      <a:pt x="167" y="58"/>
                      <a:pt x="167" y="58"/>
                      <a:pt x="167" y="58"/>
                    </a:cubicBezTo>
                    <a:cubicBezTo>
                      <a:pt x="167" y="58"/>
                      <a:pt x="167" y="58"/>
                      <a:pt x="167" y="58"/>
                    </a:cubicBezTo>
                    <a:cubicBezTo>
                      <a:pt x="167" y="58"/>
                      <a:pt x="167" y="58"/>
                      <a:pt x="167" y="58"/>
                    </a:cubicBezTo>
                    <a:close/>
                    <a:moveTo>
                      <a:pt x="165" y="60"/>
                    </a:moveTo>
                    <a:cubicBezTo>
                      <a:pt x="164" y="60"/>
                      <a:pt x="164" y="60"/>
                      <a:pt x="164" y="60"/>
                    </a:cubicBezTo>
                    <a:cubicBezTo>
                      <a:pt x="165" y="60"/>
                      <a:pt x="165" y="60"/>
                      <a:pt x="165" y="60"/>
                    </a:cubicBezTo>
                    <a:cubicBezTo>
                      <a:pt x="165" y="60"/>
                      <a:pt x="165" y="60"/>
                      <a:pt x="165" y="60"/>
                    </a:cubicBezTo>
                    <a:close/>
                    <a:moveTo>
                      <a:pt x="166" y="66"/>
                    </a:moveTo>
                    <a:cubicBezTo>
                      <a:pt x="165" y="67"/>
                      <a:pt x="165" y="67"/>
                      <a:pt x="165" y="67"/>
                    </a:cubicBezTo>
                    <a:cubicBezTo>
                      <a:pt x="166" y="67"/>
                      <a:pt x="166" y="67"/>
                      <a:pt x="166" y="67"/>
                    </a:cubicBezTo>
                    <a:cubicBezTo>
                      <a:pt x="166" y="66"/>
                      <a:pt x="166" y="66"/>
                      <a:pt x="166" y="66"/>
                    </a:cubicBezTo>
                    <a:close/>
                    <a:moveTo>
                      <a:pt x="165" y="65"/>
                    </a:moveTo>
                    <a:cubicBezTo>
                      <a:pt x="165" y="65"/>
                      <a:pt x="165" y="65"/>
                      <a:pt x="165" y="65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6"/>
                      <a:pt x="166" y="66"/>
                      <a:pt x="166" y="66"/>
                    </a:cubicBezTo>
                    <a:cubicBezTo>
                      <a:pt x="165" y="66"/>
                      <a:pt x="165" y="66"/>
                      <a:pt x="165" y="66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65" y="65"/>
                      <a:pt x="165" y="65"/>
                      <a:pt x="165" y="65"/>
                    </a:cubicBezTo>
                    <a:close/>
                    <a:moveTo>
                      <a:pt x="160" y="62"/>
                    </a:moveTo>
                    <a:cubicBezTo>
                      <a:pt x="160" y="62"/>
                      <a:pt x="160" y="62"/>
                      <a:pt x="160" y="62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62"/>
                      <a:pt x="160" y="62"/>
                      <a:pt x="160" y="62"/>
                    </a:cubicBezTo>
                    <a:close/>
                    <a:moveTo>
                      <a:pt x="161" y="67"/>
                    </a:moveTo>
                    <a:cubicBezTo>
                      <a:pt x="162" y="67"/>
                      <a:pt x="162" y="67"/>
                      <a:pt x="162" y="67"/>
                    </a:cubicBezTo>
                    <a:cubicBezTo>
                      <a:pt x="162" y="67"/>
                      <a:pt x="162" y="67"/>
                      <a:pt x="162" y="67"/>
                    </a:cubicBezTo>
                    <a:cubicBezTo>
                      <a:pt x="161" y="67"/>
                      <a:pt x="161" y="67"/>
                      <a:pt x="161" y="67"/>
                    </a:cubicBezTo>
                    <a:cubicBezTo>
                      <a:pt x="161" y="67"/>
                      <a:pt x="161" y="67"/>
                      <a:pt x="161" y="67"/>
                    </a:cubicBezTo>
                    <a:close/>
                    <a:moveTo>
                      <a:pt x="153" y="64"/>
                    </a:moveTo>
                    <a:cubicBezTo>
                      <a:pt x="154" y="64"/>
                      <a:pt x="154" y="64"/>
                      <a:pt x="154" y="64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3" y="64"/>
                      <a:pt x="153" y="64"/>
                      <a:pt x="153" y="64"/>
                    </a:cubicBezTo>
                    <a:cubicBezTo>
                      <a:pt x="153" y="64"/>
                      <a:pt x="153" y="64"/>
                      <a:pt x="153" y="64"/>
                    </a:cubicBezTo>
                    <a:close/>
                    <a:moveTo>
                      <a:pt x="156" y="67"/>
                    </a:moveTo>
                    <a:cubicBezTo>
                      <a:pt x="157" y="67"/>
                      <a:pt x="157" y="67"/>
                      <a:pt x="157" y="67"/>
                    </a:cubicBezTo>
                    <a:cubicBezTo>
                      <a:pt x="158" y="66"/>
                      <a:pt x="158" y="66"/>
                      <a:pt x="158" y="66"/>
                    </a:cubicBezTo>
                    <a:cubicBezTo>
                      <a:pt x="158" y="67"/>
                      <a:pt x="158" y="67"/>
                      <a:pt x="158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6" y="67"/>
                      <a:pt x="156" y="67"/>
                      <a:pt x="156" y="67"/>
                    </a:cubicBezTo>
                    <a:cubicBezTo>
                      <a:pt x="156" y="67"/>
                      <a:pt x="156" y="67"/>
                      <a:pt x="156" y="67"/>
                    </a:cubicBezTo>
                    <a:close/>
                    <a:moveTo>
                      <a:pt x="155" y="67"/>
                    </a:move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lose/>
                    <a:moveTo>
                      <a:pt x="152" y="67"/>
                    </a:moveTo>
                    <a:cubicBezTo>
                      <a:pt x="153" y="66"/>
                      <a:pt x="153" y="66"/>
                      <a:pt x="153" y="66"/>
                    </a:cubicBezTo>
                    <a:cubicBezTo>
                      <a:pt x="153" y="67"/>
                      <a:pt x="153" y="67"/>
                      <a:pt x="153" y="67"/>
                    </a:cubicBezTo>
                    <a:cubicBezTo>
                      <a:pt x="153" y="67"/>
                      <a:pt x="153" y="67"/>
                      <a:pt x="153" y="67"/>
                    </a:cubicBezTo>
                    <a:cubicBezTo>
                      <a:pt x="152" y="67"/>
                      <a:pt x="152" y="67"/>
                      <a:pt x="152" y="67"/>
                    </a:cubicBezTo>
                    <a:close/>
                    <a:moveTo>
                      <a:pt x="135" y="76"/>
                    </a:moveTo>
                    <a:cubicBezTo>
                      <a:pt x="134" y="77"/>
                      <a:pt x="134" y="77"/>
                      <a:pt x="134" y="77"/>
                    </a:cubicBezTo>
                    <a:cubicBezTo>
                      <a:pt x="135" y="77"/>
                      <a:pt x="135" y="77"/>
                      <a:pt x="135" y="77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8" y="76"/>
                      <a:pt x="138" y="76"/>
                      <a:pt x="138" y="76"/>
                    </a:cubicBezTo>
                    <a:cubicBezTo>
                      <a:pt x="138" y="76"/>
                      <a:pt x="138" y="76"/>
                      <a:pt x="138" y="76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40" y="75"/>
                      <a:pt x="140" y="75"/>
                      <a:pt x="140" y="75"/>
                    </a:cubicBezTo>
                    <a:cubicBezTo>
                      <a:pt x="141" y="74"/>
                      <a:pt x="141" y="74"/>
                      <a:pt x="141" y="74"/>
                    </a:cubicBezTo>
                    <a:cubicBezTo>
                      <a:pt x="143" y="73"/>
                      <a:pt x="143" y="73"/>
                      <a:pt x="143" y="73"/>
                    </a:cubicBezTo>
                    <a:cubicBezTo>
                      <a:pt x="143" y="73"/>
                      <a:pt x="143" y="73"/>
                      <a:pt x="143" y="73"/>
                    </a:cubicBezTo>
                    <a:cubicBezTo>
                      <a:pt x="143" y="73"/>
                      <a:pt x="143" y="73"/>
                      <a:pt x="143" y="73"/>
                    </a:cubicBezTo>
                    <a:cubicBezTo>
                      <a:pt x="142" y="72"/>
                      <a:pt x="142" y="72"/>
                      <a:pt x="142" y="72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0" y="71"/>
                      <a:pt x="140" y="71"/>
                      <a:pt x="140" y="71"/>
                    </a:cubicBezTo>
                    <a:cubicBezTo>
                      <a:pt x="140" y="72"/>
                      <a:pt x="140" y="72"/>
                      <a:pt x="140" y="72"/>
                    </a:cubicBezTo>
                    <a:cubicBezTo>
                      <a:pt x="139" y="72"/>
                      <a:pt x="139" y="72"/>
                      <a:pt x="139" y="72"/>
                    </a:cubicBezTo>
                    <a:cubicBezTo>
                      <a:pt x="138" y="73"/>
                      <a:pt x="138" y="73"/>
                      <a:pt x="138" y="73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36" y="73"/>
                      <a:pt x="136" y="73"/>
                      <a:pt x="136" y="73"/>
                    </a:cubicBezTo>
                    <a:cubicBezTo>
                      <a:pt x="136" y="74"/>
                      <a:pt x="136" y="74"/>
                      <a:pt x="136" y="74"/>
                    </a:cubicBezTo>
                    <a:cubicBezTo>
                      <a:pt x="135" y="75"/>
                      <a:pt x="135" y="75"/>
                      <a:pt x="135" y="75"/>
                    </a:cubicBezTo>
                    <a:cubicBezTo>
                      <a:pt x="135" y="75"/>
                      <a:pt x="135" y="75"/>
                      <a:pt x="135" y="75"/>
                    </a:cubicBezTo>
                    <a:cubicBezTo>
                      <a:pt x="135" y="76"/>
                      <a:pt x="135" y="76"/>
                      <a:pt x="135" y="76"/>
                    </a:cubicBezTo>
                    <a:cubicBezTo>
                      <a:pt x="135" y="76"/>
                      <a:pt x="135" y="76"/>
                      <a:pt x="135" y="76"/>
                    </a:cubicBezTo>
                    <a:cubicBezTo>
                      <a:pt x="135" y="76"/>
                      <a:pt x="135" y="76"/>
                      <a:pt x="135" y="76"/>
                    </a:cubicBezTo>
                    <a:cubicBezTo>
                      <a:pt x="135" y="76"/>
                      <a:pt x="135" y="76"/>
                      <a:pt x="135" y="76"/>
                    </a:cubicBezTo>
                    <a:close/>
                    <a:moveTo>
                      <a:pt x="134" y="77"/>
                    </a:moveTo>
                    <a:cubicBezTo>
                      <a:pt x="134" y="76"/>
                      <a:pt x="134" y="76"/>
                      <a:pt x="134" y="76"/>
                    </a:cubicBezTo>
                    <a:cubicBezTo>
                      <a:pt x="134" y="76"/>
                      <a:pt x="134" y="76"/>
                      <a:pt x="134" y="76"/>
                    </a:cubicBezTo>
                    <a:cubicBezTo>
                      <a:pt x="133" y="77"/>
                      <a:pt x="133" y="77"/>
                      <a:pt x="133" y="77"/>
                    </a:cubicBezTo>
                    <a:cubicBezTo>
                      <a:pt x="134" y="77"/>
                      <a:pt x="134" y="77"/>
                      <a:pt x="134" y="77"/>
                    </a:cubicBezTo>
                    <a:close/>
                    <a:moveTo>
                      <a:pt x="134" y="77"/>
                    </a:move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1" y="78"/>
                      <a:pt x="131" y="78"/>
                      <a:pt x="131" y="78"/>
                    </a:cubicBezTo>
                    <a:cubicBezTo>
                      <a:pt x="131" y="79"/>
                      <a:pt x="131" y="79"/>
                      <a:pt x="131" y="79"/>
                    </a:cubicBezTo>
                    <a:cubicBezTo>
                      <a:pt x="131" y="79"/>
                      <a:pt x="131" y="79"/>
                      <a:pt x="131" y="79"/>
                    </a:cubicBezTo>
                    <a:cubicBezTo>
                      <a:pt x="134" y="78"/>
                      <a:pt x="134" y="78"/>
                      <a:pt x="134" y="78"/>
                    </a:cubicBezTo>
                    <a:cubicBezTo>
                      <a:pt x="134" y="78"/>
                      <a:pt x="134" y="78"/>
                      <a:pt x="134" y="78"/>
                    </a:cubicBezTo>
                    <a:cubicBezTo>
                      <a:pt x="134" y="77"/>
                      <a:pt x="134" y="77"/>
                      <a:pt x="134" y="77"/>
                    </a:cubicBezTo>
                    <a:close/>
                    <a:moveTo>
                      <a:pt x="127" y="77"/>
                    </a:moveTo>
                    <a:cubicBezTo>
                      <a:pt x="127" y="77"/>
                      <a:pt x="127" y="77"/>
                      <a:pt x="127" y="77"/>
                    </a:cubicBezTo>
                    <a:cubicBezTo>
                      <a:pt x="127" y="78"/>
                      <a:pt x="127" y="78"/>
                      <a:pt x="127" y="78"/>
                    </a:cubicBezTo>
                    <a:cubicBezTo>
                      <a:pt x="127" y="78"/>
                      <a:pt x="127" y="78"/>
                      <a:pt x="127" y="78"/>
                    </a:cubicBezTo>
                    <a:cubicBezTo>
                      <a:pt x="126" y="78"/>
                      <a:pt x="126" y="78"/>
                      <a:pt x="126" y="78"/>
                    </a:cubicBezTo>
                    <a:cubicBezTo>
                      <a:pt x="126" y="77"/>
                      <a:pt x="126" y="77"/>
                      <a:pt x="126" y="77"/>
                    </a:cubicBezTo>
                    <a:cubicBezTo>
                      <a:pt x="127" y="77"/>
                      <a:pt x="127" y="77"/>
                      <a:pt x="127" y="77"/>
                    </a:cubicBezTo>
                    <a:close/>
                    <a:moveTo>
                      <a:pt x="113" y="72"/>
                    </a:move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6" y="72"/>
                      <a:pt x="116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122" y="76"/>
                      <a:pt x="122" y="76"/>
                      <a:pt x="122" y="76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18" y="76"/>
                      <a:pt x="118" y="76"/>
                      <a:pt x="118" y="76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6" y="74"/>
                      <a:pt x="116" y="74"/>
                      <a:pt x="116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3" y="74"/>
                      <a:pt x="113" y="74"/>
                      <a:pt x="113" y="74"/>
                    </a:cubicBezTo>
                    <a:cubicBezTo>
                      <a:pt x="113" y="73"/>
                      <a:pt x="113" y="73"/>
                      <a:pt x="113" y="73"/>
                    </a:cubicBezTo>
                    <a:cubicBezTo>
                      <a:pt x="113" y="72"/>
                      <a:pt x="113" y="72"/>
                      <a:pt x="113" y="72"/>
                    </a:cubicBezTo>
                    <a:close/>
                    <a:moveTo>
                      <a:pt x="98" y="63"/>
                    </a:moveTo>
                    <a:cubicBezTo>
                      <a:pt x="99" y="63"/>
                      <a:pt x="99" y="63"/>
                      <a:pt x="99" y="63"/>
                    </a:cubicBezTo>
                    <a:cubicBezTo>
                      <a:pt x="99" y="63"/>
                      <a:pt x="99" y="63"/>
                      <a:pt x="99" y="63"/>
                    </a:cubicBezTo>
                    <a:cubicBezTo>
                      <a:pt x="99" y="63"/>
                      <a:pt x="99" y="63"/>
                      <a:pt x="99" y="63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8" y="63"/>
                      <a:pt x="98" y="63"/>
                      <a:pt x="98" y="63"/>
                    </a:cubicBezTo>
                    <a:close/>
                    <a:moveTo>
                      <a:pt x="95" y="61"/>
                    </a:moveTo>
                    <a:cubicBezTo>
                      <a:pt x="96" y="62"/>
                      <a:pt x="96" y="62"/>
                      <a:pt x="96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5" y="61"/>
                      <a:pt x="95" y="61"/>
                    </a:cubicBezTo>
                    <a:close/>
                    <a:moveTo>
                      <a:pt x="147" y="66"/>
                    </a:moveTo>
                    <a:cubicBezTo>
                      <a:pt x="148" y="65"/>
                      <a:pt x="148" y="65"/>
                      <a:pt x="148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0" y="66"/>
                      <a:pt x="150" y="66"/>
                      <a:pt x="150" y="66"/>
                    </a:cubicBezTo>
                    <a:cubicBezTo>
                      <a:pt x="150" y="65"/>
                      <a:pt x="150" y="65"/>
                      <a:pt x="150" y="65"/>
                    </a:cubicBezTo>
                    <a:cubicBezTo>
                      <a:pt x="151" y="65"/>
                      <a:pt x="151" y="65"/>
                      <a:pt x="151" y="65"/>
                    </a:cubicBezTo>
                    <a:cubicBezTo>
                      <a:pt x="151" y="65"/>
                      <a:pt x="151" y="65"/>
                      <a:pt x="151" y="65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8" y="64"/>
                      <a:pt x="148" y="64"/>
                      <a:pt x="148" y="64"/>
                    </a:cubicBezTo>
                    <a:cubicBezTo>
                      <a:pt x="147" y="64"/>
                      <a:pt x="147" y="64"/>
                      <a:pt x="147" y="64"/>
                    </a:cubicBezTo>
                    <a:cubicBezTo>
                      <a:pt x="147" y="64"/>
                      <a:pt x="147" y="64"/>
                      <a:pt x="147" y="64"/>
                    </a:cubicBezTo>
                    <a:cubicBezTo>
                      <a:pt x="146" y="65"/>
                      <a:pt x="146" y="65"/>
                      <a:pt x="146" y="65"/>
                    </a:cubicBezTo>
                    <a:cubicBezTo>
                      <a:pt x="147" y="66"/>
                      <a:pt x="147" y="66"/>
                      <a:pt x="147" y="66"/>
                    </a:cubicBezTo>
                    <a:close/>
                    <a:moveTo>
                      <a:pt x="145" y="67"/>
                    </a:moveTo>
                    <a:cubicBezTo>
                      <a:pt x="145" y="67"/>
                      <a:pt x="145" y="67"/>
                      <a:pt x="145" y="67"/>
                    </a:cubicBezTo>
                    <a:cubicBezTo>
                      <a:pt x="145" y="67"/>
                      <a:pt x="145" y="67"/>
                      <a:pt x="145" y="67"/>
                    </a:cubicBezTo>
                    <a:cubicBezTo>
                      <a:pt x="145" y="67"/>
                      <a:pt x="145" y="67"/>
                      <a:pt x="145" y="67"/>
                    </a:cubicBezTo>
                    <a:cubicBezTo>
                      <a:pt x="145" y="67"/>
                      <a:pt x="145" y="67"/>
                      <a:pt x="145" y="67"/>
                    </a:cubicBezTo>
                    <a:close/>
                    <a:moveTo>
                      <a:pt x="141" y="67"/>
                    </a:move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1" y="68"/>
                      <a:pt x="141" y="68"/>
                      <a:pt x="141" y="68"/>
                    </a:cubicBezTo>
                    <a:cubicBezTo>
                      <a:pt x="142" y="68"/>
                      <a:pt x="142" y="68"/>
                      <a:pt x="142" y="68"/>
                    </a:cubicBezTo>
                    <a:cubicBezTo>
                      <a:pt x="143" y="67"/>
                      <a:pt x="143" y="67"/>
                      <a:pt x="143" y="67"/>
                    </a:cubicBezTo>
                    <a:cubicBezTo>
                      <a:pt x="142" y="67"/>
                      <a:pt x="142" y="67"/>
                      <a:pt x="142" y="67"/>
                    </a:cubicBezTo>
                    <a:cubicBezTo>
                      <a:pt x="141" y="67"/>
                      <a:pt x="141" y="67"/>
                      <a:pt x="141" y="67"/>
                    </a:cubicBezTo>
                    <a:cubicBezTo>
                      <a:pt x="141" y="67"/>
                      <a:pt x="141" y="67"/>
                      <a:pt x="141" y="67"/>
                    </a:cubicBezTo>
                    <a:close/>
                    <a:moveTo>
                      <a:pt x="137" y="68"/>
                    </a:moveTo>
                    <a:cubicBezTo>
                      <a:pt x="138" y="68"/>
                      <a:pt x="138" y="68"/>
                      <a:pt x="138" y="68"/>
                    </a:cubicBezTo>
                    <a:cubicBezTo>
                      <a:pt x="138" y="69"/>
                      <a:pt x="138" y="69"/>
                      <a:pt x="138" y="69"/>
                    </a:cubicBezTo>
                    <a:cubicBezTo>
                      <a:pt x="139" y="68"/>
                      <a:pt x="139" y="68"/>
                      <a:pt x="139" y="68"/>
                    </a:cubicBezTo>
                    <a:cubicBezTo>
                      <a:pt x="139" y="68"/>
                      <a:pt x="139" y="68"/>
                      <a:pt x="139" y="68"/>
                    </a:cubicBezTo>
                    <a:cubicBezTo>
                      <a:pt x="139" y="68"/>
                      <a:pt x="139" y="68"/>
                      <a:pt x="139" y="68"/>
                    </a:cubicBezTo>
                    <a:cubicBezTo>
                      <a:pt x="138" y="68"/>
                      <a:pt x="138" y="68"/>
                      <a:pt x="138" y="68"/>
                    </a:cubicBezTo>
                    <a:cubicBezTo>
                      <a:pt x="137" y="68"/>
                      <a:pt x="137" y="68"/>
                      <a:pt x="137" y="68"/>
                    </a:cubicBezTo>
                    <a:close/>
                    <a:moveTo>
                      <a:pt x="134" y="69"/>
                    </a:moveTo>
                    <a:cubicBezTo>
                      <a:pt x="135" y="68"/>
                      <a:pt x="135" y="68"/>
                      <a:pt x="135" y="68"/>
                    </a:cubicBezTo>
                    <a:cubicBezTo>
                      <a:pt x="135" y="68"/>
                      <a:pt x="135" y="68"/>
                      <a:pt x="135" y="68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5" y="69"/>
                      <a:pt x="135" y="69"/>
                      <a:pt x="135" y="69"/>
                    </a:cubicBezTo>
                    <a:cubicBezTo>
                      <a:pt x="134" y="69"/>
                      <a:pt x="134" y="69"/>
                      <a:pt x="134" y="69"/>
                    </a:cubicBezTo>
                    <a:close/>
                    <a:moveTo>
                      <a:pt x="133" y="68"/>
                    </a:moveTo>
                    <a:cubicBezTo>
                      <a:pt x="132" y="68"/>
                      <a:pt x="132" y="68"/>
                      <a:pt x="132" y="68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3" y="69"/>
                      <a:pt x="133" y="69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lose/>
                    <a:moveTo>
                      <a:pt x="134" y="67"/>
                    </a:moveTo>
                    <a:cubicBezTo>
                      <a:pt x="133" y="68"/>
                      <a:pt x="133" y="68"/>
                      <a:pt x="133" y="68"/>
                    </a:cubicBezTo>
                    <a:cubicBezTo>
                      <a:pt x="134" y="68"/>
                      <a:pt x="134" y="68"/>
                      <a:pt x="134" y="68"/>
                    </a:cubicBezTo>
                    <a:cubicBezTo>
                      <a:pt x="134" y="67"/>
                      <a:pt x="134" y="67"/>
                      <a:pt x="134" y="67"/>
                    </a:cubicBezTo>
                    <a:cubicBezTo>
                      <a:pt x="134" y="67"/>
                      <a:pt x="134" y="67"/>
                      <a:pt x="134" y="67"/>
                    </a:cubicBezTo>
                    <a:close/>
                    <a:moveTo>
                      <a:pt x="117" y="69"/>
                    </a:moveTo>
                    <a:cubicBezTo>
                      <a:pt x="117" y="69"/>
                      <a:pt x="117" y="68"/>
                      <a:pt x="117" y="68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21" y="67"/>
                      <a:pt x="121" y="67"/>
                      <a:pt x="121" y="67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4" y="68"/>
                      <a:pt x="124" y="68"/>
                      <a:pt x="124" y="68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6" y="68"/>
                      <a:pt x="126" y="68"/>
                      <a:pt x="126" y="68"/>
                    </a:cubicBezTo>
                    <a:cubicBezTo>
                      <a:pt x="128" y="68"/>
                      <a:pt x="128" y="68"/>
                      <a:pt x="128" y="68"/>
                    </a:cubicBezTo>
                    <a:cubicBezTo>
                      <a:pt x="128" y="68"/>
                      <a:pt x="128" y="68"/>
                      <a:pt x="128" y="68"/>
                    </a:cubicBezTo>
                    <a:cubicBezTo>
                      <a:pt x="129" y="68"/>
                      <a:pt x="129" y="68"/>
                      <a:pt x="129" y="68"/>
                    </a:cubicBezTo>
                    <a:cubicBezTo>
                      <a:pt x="130" y="68"/>
                      <a:pt x="130" y="68"/>
                      <a:pt x="130" y="68"/>
                    </a:cubicBezTo>
                    <a:cubicBezTo>
                      <a:pt x="131" y="67"/>
                      <a:pt x="131" y="67"/>
                      <a:pt x="131" y="67"/>
                    </a:cubicBezTo>
                    <a:cubicBezTo>
                      <a:pt x="131" y="67"/>
                      <a:pt x="131" y="67"/>
                      <a:pt x="131" y="67"/>
                    </a:cubicBezTo>
                    <a:cubicBezTo>
                      <a:pt x="131" y="67"/>
                      <a:pt x="131" y="67"/>
                      <a:pt x="131" y="67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3" y="66"/>
                      <a:pt x="133" y="66"/>
                      <a:pt x="133" y="66"/>
                    </a:cubicBezTo>
                    <a:cubicBezTo>
                      <a:pt x="133" y="67"/>
                      <a:pt x="133" y="67"/>
                      <a:pt x="133" y="67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2" y="68"/>
                      <a:pt x="132" y="68"/>
                      <a:pt x="132" y="68"/>
                    </a:cubicBezTo>
                    <a:cubicBezTo>
                      <a:pt x="131" y="69"/>
                      <a:pt x="131" y="69"/>
                      <a:pt x="131" y="69"/>
                    </a:cubicBezTo>
                    <a:cubicBezTo>
                      <a:pt x="130" y="69"/>
                      <a:pt x="130" y="69"/>
                      <a:pt x="130" y="69"/>
                    </a:cubicBezTo>
                    <a:cubicBezTo>
                      <a:pt x="130" y="70"/>
                      <a:pt x="130" y="70"/>
                      <a:pt x="130" y="70"/>
                    </a:cubicBezTo>
                    <a:cubicBezTo>
                      <a:pt x="129" y="69"/>
                      <a:pt x="129" y="69"/>
                      <a:pt x="129" y="69"/>
                    </a:cubicBezTo>
                    <a:cubicBezTo>
                      <a:pt x="128" y="69"/>
                      <a:pt x="128" y="69"/>
                      <a:pt x="128" y="69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5" y="70"/>
                      <a:pt x="125" y="70"/>
                      <a:pt x="125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2" y="70"/>
                      <a:pt x="122" y="70"/>
                      <a:pt x="122" y="70"/>
                    </a:cubicBezTo>
                    <a:cubicBezTo>
                      <a:pt x="121" y="70"/>
                      <a:pt x="121" y="70"/>
                      <a:pt x="121" y="70"/>
                    </a:cubicBezTo>
                    <a:cubicBezTo>
                      <a:pt x="121" y="70"/>
                      <a:pt x="121" y="70"/>
                      <a:pt x="121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19" y="70"/>
                      <a:pt x="119" y="70"/>
                      <a:pt x="119" y="70"/>
                    </a:cubicBezTo>
                    <a:cubicBezTo>
                      <a:pt x="119" y="70"/>
                      <a:pt x="119" y="70"/>
                      <a:pt x="119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7" y="70"/>
                      <a:pt x="117" y="70"/>
                      <a:pt x="117" y="70"/>
                    </a:cubicBezTo>
                    <a:cubicBezTo>
                      <a:pt x="117" y="69"/>
                      <a:pt x="117" y="69"/>
                      <a:pt x="117" y="69"/>
                    </a:cubicBezTo>
                    <a:close/>
                    <a:moveTo>
                      <a:pt x="116" y="69"/>
                    </a:moveTo>
                    <a:cubicBezTo>
                      <a:pt x="116" y="70"/>
                      <a:pt x="116" y="70"/>
                      <a:pt x="116" y="70"/>
                    </a:cubicBezTo>
                    <a:cubicBezTo>
                      <a:pt x="117" y="70"/>
                      <a:pt x="117" y="70"/>
                      <a:pt x="117" y="70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6" y="69"/>
                      <a:pt x="116" y="69"/>
                      <a:pt x="116" y="69"/>
                    </a:cubicBezTo>
                    <a:close/>
                    <a:moveTo>
                      <a:pt x="116" y="68"/>
                    </a:moveTo>
                    <a:cubicBezTo>
                      <a:pt x="115" y="68"/>
                      <a:pt x="115" y="68"/>
                      <a:pt x="115" y="68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5" y="70"/>
                      <a:pt x="115" y="70"/>
                      <a:pt x="115" y="70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8"/>
                      <a:pt x="116" y="68"/>
                      <a:pt x="116" y="68"/>
                    </a:cubicBezTo>
                    <a:close/>
                    <a:moveTo>
                      <a:pt x="102" y="69"/>
                    </a:moveTo>
                    <a:cubicBezTo>
                      <a:pt x="102" y="69"/>
                      <a:pt x="102" y="69"/>
                      <a:pt x="102" y="69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3" y="71"/>
                      <a:pt x="103" y="71"/>
                      <a:pt x="103" y="71"/>
                    </a:cubicBezTo>
                    <a:cubicBezTo>
                      <a:pt x="103" y="71"/>
                      <a:pt x="103" y="71"/>
                      <a:pt x="103" y="71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6" y="71"/>
                      <a:pt x="106" y="71"/>
                      <a:pt x="106" y="71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8" y="70"/>
                      <a:pt x="108" y="70"/>
                      <a:pt x="108" y="70"/>
                    </a:cubicBezTo>
                    <a:cubicBezTo>
                      <a:pt x="109" y="70"/>
                      <a:pt x="109" y="70"/>
                      <a:pt x="109" y="70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11" y="69"/>
                      <a:pt x="111" y="69"/>
                      <a:pt x="111" y="69"/>
                    </a:cubicBezTo>
                    <a:cubicBezTo>
                      <a:pt x="111" y="70"/>
                      <a:pt x="111" y="70"/>
                      <a:pt x="111" y="70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0" y="67"/>
                      <a:pt x="110" y="67"/>
                      <a:pt x="110" y="67"/>
                    </a:cubicBezTo>
                    <a:cubicBezTo>
                      <a:pt x="109" y="67"/>
                      <a:pt x="109" y="67"/>
                      <a:pt x="109" y="67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8" y="69"/>
                      <a:pt x="108" y="69"/>
                      <a:pt x="108" y="69"/>
                    </a:cubicBezTo>
                    <a:cubicBezTo>
                      <a:pt x="107" y="69"/>
                      <a:pt x="107" y="69"/>
                      <a:pt x="107" y="69"/>
                    </a:cubicBezTo>
                    <a:cubicBezTo>
                      <a:pt x="107" y="68"/>
                      <a:pt x="107" y="68"/>
                      <a:pt x="107" y="68"/>
                    </a:cubicBezTo>
                    <a:cubicBezTo>
                      <a:pt x="106" y="68"/>
                      <a:pt x="106" y="68"/>
                      <a:pt x="106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3" y="68"/>
                      <a:pt x="102" y="69"/>
                      <a:pt x="102" y="69"/>
                    </a:cubicBezTo>
                    <a:close/>
                    <a:moveTo>
                      <a:pt x="99" y="68"/>
                    </a:moveTo>
                    <a:cubicBezTo>
                      <a:pt x="100" y="67"/>
                      <a:pt x="100" y="67"/>
                      <a:pt x="100" y="67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98" y="70"/>
                      <a:pt x="98" y="70"/>
                      <a:pt x="98" y="70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9" y="68"/>
                      <a:pt x="99" y="68"/>
                      <a:pt x="99" y="68"/>
                    </a:cubicBezTo>
                    <a:close/>
                    <a:moveTo>
                      <a:pt x="96" y="69"/>
                    </a:move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6" y="69"/>
                      <a:pt x="96" y="69"/>
                      <a:pt x="96" y="69"/>
                    </a:cubicBezTo>
                    <a:close/>
                    <a:moveTo>
                      <a:pt x="92" y="67"/>
                    </a:move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96" y="68"/>
                      <a:pt x="96" y="68"/>
                      <a:pt x="96" y="68"/>
                    </a:cubicBezTo>
                    <a:cubicBezTo>
                      <a:pt x="96" y="68"/>
                      <a:pt x="96" y="68"/>
                      <a:pt x="96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2" y="67"/>
                      <a:pt x="92" y="67"/>
                      <a:pt x="92" y="67"/>
                    </a:cubicBezTo>
                    <a:close/>
                    <a:moveTo>
                      <a:pt x="208" y="67"/>
                    </a:moveTo>
                    <a:cubicBezTo>
                      <a:pt x="208" y="67"/>
                      <a:pt x="208" y="67"/>
                      <a:pt x="208" y="67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9" y="67"/>
                      <a:pt x="209" y="67"/>
                      <a:pt x="209" y="67"/>
                    </a:cubicBezTo>
                    <a:cubicBezTo>
                      <a:pt x="209" y="66"/>
                      <a:pt x="209" y="66"/>
                      <a:pt x="209" y="66"/>
                    </a:cubicBezTo>
                    <a:cubicBezTo>
                      <a:pt x="209" y="66"/>
                      <a:pt x="209" y="66"/>
                      <a:pt x="209" y="66"/>
                    </a:cubicBezTo>
                    <a:cubicBezTo>
                      <a:pt x="208" y="66"/>
                      <a:pt x="208" y="66"/>
                      <a:pt x="208" y="66"/>
                    </a:cubicBezTo>
                    <a:cubicBezTo>
                      <a:pt x="208" y="67"/>
                      <a:pt x="208" y="67"/>
                      <a:pt x="208" y="67"/>
                    </a:cubicBezTo>
                    <a:close/>
                    <a:moveTo>
                      <a:pt x="203" y="67"/>
                    </a:moveTo>
                    <a:cubicBezTo>
                      <a:pt x="203" y="67"/>
                      <a:pt x="205" y="67"/>
                      <a:pt x="205" y="67"/>
                    </a:cubicBezTo>
                    <a:cubicBezTo>
                      <a:pt x="205" y="67"/>
                      <a:pt x="205" y="67"/>
                      <a:pt x="205" y="67"/>
                    </a:cubicBezTo>
                    <a:cubicBezTo>
                      <a:pt x="207" y="67"/>
                      <a:pt x="207" y="67"/>
                      <a:pt x="207" y="67"/>
                    </a:cubicBezTo>
                    <a:cubicBezTo>
                      <a:pt x="207" y="67"/>
                      <a:pt x="207" y="67"/>
                      <a:pt x="207" y="67"/>
                    </a:cubicBezTo>
                    <a:cubicBezTo>
                      <a:pt x="208" y="66"/>
                      <a:pt x="208" y="66"/>
                      <a:pt x="208" y="66"/>
                    </a:cubicBezTo>
                    <a:cubicBezTo>
                      <a:pt x="209" y="66"/>
                      <a:pt x="209" y="66"/>
                      <a:pt x="209" y="66"/>
                    </a:cubicBezTo>
                    <a:cubicBezTo>
                      <a:pt x="209" y="66"/>
                      <a:pt x="209" y="66"/>
                      <a:pt x="209" y="66"/>
                    </a:cubicBezTo>
                    <a:cubicBezTo>
                      <a:pt x="209" y="65"/>
                      <a:pt x="209" y="65"/>
                      <a:pt x="209" y="65"/>
                    </a:cubicBezTo>
                    <a:cubicBezTo>
                      <a:pt x="210" y="65"/>
                      <a:pt x="210" y="65"/>
                      <a:pt x="210" y="65"/>
                    </a:cubicBezTo>
                    <a:cubicBezTo>
                      <a:pt x="210" y="64"/>
                      <a:pt x="210" y="64"/>
                      <a:pt x="210" y="64"/>
                    </a:cubicBezTo>
                    <a:cubicBezTo>
                      <a:pt x="210" y="64"/>
                      <a:pt x="210" y="64"/>
                      <a:pt x="210" y="64"/>
                    </a:cubicBezTo>
                    <a:cubicBezTo>
                      <a:pt x="209" y="63"/>
                      <a:pt x="209" y="63"/>
                      <a:pt x="209" y="63"/>
                    </a:cubicBezTo>
                    <a:cubicBezTo>
                      <a:pt x="209" y="63"/>
                      <a:pt x="209" y="63"/>
                      <a:pt x="209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6" y="63"/>
                      <a:pt x="206" y="63"/>
                      <a:pt x="206" y="63"/>
                    </a:cubicBezTo>
                    <a:cubicBezTo>
                      <a:pt x="206" y="65"/>
                      <a:pt x="206" y="65"/>
                      <a:pt x="206" y="65"/>
                    </a:cubicBezTo>
                    <a:cubicBezTo>
                      <a:pt x="205" y="66"/>
                      <a:pt x="205" y="66"/>
                      <a:pt x="205" y="66"/>
                    </a:cubicBezTo>
                    <a:cubicBezTo>
                      <a:pt x="203" y="67"/>
                      <a:pt x="203" y="67"/>
                      <a:pt x="203" y="67"/>
                    </a:cubicBezTo>
                    <a:close/>
                    <a:moveTo>
                      <a:pt x="85" y="61"/>
                    </a:moveTo>
                    <a:cubicBezTo>
                      <a:pt x="84" y="62"/>
                      <a:pt x="84" y="62"/>
                      <a:pt x="84" y="62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lose/>
                    <a:moveTo>
                      <a:pt x="49" y="59"/>
                    </a:moveTo>
                    <a:cubicBezTo>
                      <a:pt x="49" y="60"/>
                      <a:pt x="49" y="60"/>
                      <a:pt x="49" y="60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lose/>
                    <a:moveTo>
                      <a:pt x="49" y="60"/>
                    </a:move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2" y="61"/>
                      <a:pt x="82" y="61"/>
                      <a:pt x="82" y="61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4"/>
                      <a:pt x="89" y="64"/>
                      <a:pt x="89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1" y="68"/>
                      <a:pt x="91" y="68"/>
                      <a:pt x="91" y="68"/>
                    </a:cubicBezTo>
                    <a:cubicBezTo>
                      <a:pt x="91" y="68"/>
                      <a:pt x="91" y="68"/>
                      <a:pt x="91" y="68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5" y="67"/>
                      <a:pt x="85" y="67"/>
                      <a:pt x="85" y="67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0" y="65"/>
                      <a:pt x="70" y="65"/>
                      <a:pt x="70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4" y="63"/>
                      <a:pt x="54" y="63"/>
                      <a:pt x="54" y="63"/>
                    </a:cubicBezTo>
                    <a:cubicBezTo>
                      <a:pt x="54" y="63"/>
                      <a:pt x="54" y="63"/>
                      <a:pt x="54" y="63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5" y="61"/>
                      <a:pt x="55" y="61"/>
                      <a:pt x="55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49" y="60"/>
                      <a:pt x="49" y="60"/>
                      <a:pt x="49" y="60"/>
                    </a:cubicBezTo>
                    <a:close/>
                    <a:moveTo>
                      <a:pt x="62" y="11"/>
                    </a:move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lose/>
                    <a:moveTo>
                      <a:pt x="54" y="17"/>
                    </a:move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lose/>
                    <a:moveTo>
                      <a:pt x="54" y="15"/>
                    </a:move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5"/>
                      <a:pt x="54" y="15"/>
                      <a:pt x="54" y="15"/>
                    </a:cubicBezTo>
                    <a:close/>
                    <a:moveTo>
                      <a:pt x="54" y="15"/>
                    </a:move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5"/>
                      <a:pt x="54" y="15"/>
                      <a:pt x="54" y="15"/>
                    </a:cubicBezTo>
                    <a:close/>
                    <a:moveTo>
                      <a:pt x="51" y="16"/>
                    </a:move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lose/>
                    <a:moveTo>
                      <a:pt x="43" y="26"/>
                    </a:move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3" y="26"/>
                      <a:pt x="43" y="26"/>
                      <a:pt x="43" y="26"/>
                    </a:cubicBezTo>
                    <a:close/>
                    <a:moveTo>
                      <a:pt x="45" y="25"/>
                    </a:moveTo>
                    <a:cubicBezTo>
                      <a:pt x="45" y="26"/>
                      <a:pt x="45" y="26"/>
                      <a:pt x="45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5" y="25"/>
                      <a:pt x="45" y="25"/>
                      <a:pt x="45" y="25"/>
                    </a:cubicBezTo>
                    <a:close/>
                    <a:moveTo>
                      <a:pt x="66" y="38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6" y="38"/>
                      <a:pt x="66" y="38"/>
                      <a:pt x="66" y="38"/>
                    </a:cubicBezTo>
                    <a:close/>
                    <a:moveTo>
                      <a:pt x="60" y="42"/>
                    </a:moveTo>
                    <a:cubicBezTo>
                      <a:pt x="60" y="42"/>
                      <a:pt x="60" y="42"/>
                      <a:pt x="60" y="42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0" y="42"/>
                      <a:pt x="60" y="42"/>
                      <a:pt x="60" y="42"/>
                    </a:cubicBezTo>
                    <a:close/>
                    <a:moveTo>
                      <a:pt x="57" y="43"/>
                    </a:move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3"/>
                      <a:pt x="57" y="43"/>
                      <a:pt x="57" y="43"/>
                    </a:cubicBezTo>
                    <a:close/>
                    <a:moveTo>
                      <a:pt x="50" y="38"/>
                    </a:moveTo>
                    <a:cubicBezTo>
                      <a:pt x="50" y="39"/>
                      <a:pt x="50" y="39"/>
                      <a:pt x="50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lose/>
                    <a:moveTo>
                      <a:pt x="45" y="33"/>
                    </a:moveTo>
                    <a:cubicBezTo>
                      <a:pt x="45" y="33"/>
                      <a:pt x="45" y="33"/>
                      <a:pt x="45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3"/>
                      <a:pt x="45" y="33"/>
                      <a:pt x="45" y="33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31"/>
                      <a:pt x="46" y="31"/>
                      <a:pt x="46" y="31"/>
                    </a:cubicBezTo>
                    <a:close/>
                    <a:moveTo>
                      <a:pt x="37" y="25"/>
                    </a:move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7" y="25"/>
                      <a:pt x="37" y="25"/>
                      <a:pt x="37" y="25"/>
                    </a:cubicBezTo>
                    <a:close/>
                    <a:moveTo>
                      <a:pt x="34" y="24"/>
                    </a:moveTo>
                    <a:cubicBezTo>
                      <a:pt x="34" y="24"/>
                      <a:pt x="34" y="24"/>
                      <a:pt x="34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4"/>
                      <a:pt x="34" y="24"/>
                      <a:pt x="34" y="24"/>
                    </a:cubicBezTo>
                    <a:close/>
                    <a:moveTo>
                      <a:pt x="31" y="21"/>
                    </a:move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lose/>
                    <a:moveTo>
                      <a:pt x="34" y="54"/>
                    </a:move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lose/>
                    <a:moveTo>
                      <a:pt x="25" y="43"/>
                    </a:moveTo>
                    <a:cubicBezTo>
                      <a:pt x="24" y="44"/>
                      <a:pt x="24" y="44"/>
                      <a:pt x="24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5" y="43"/>
                      <a:pt x="25" y="43"/>
                      <a:pt x="25" y="43"/>
                    </a:cubicBez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2" y="39"/>
                    </a:move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39"/>
                      <a:pt x="22" y="39"/>
                      <a:pt x="22" y="39"/>
                    </a:cubicBezTo>
                    <a:close/>
                    <a:moveTo>
                      <a:pt x="17" y="35"/>
                    </a:move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5"/>
                      <a:pt x="17" y="35"/>
                      <a:pt x="17" y="35"/>
                    </a:cubicBezTo>
                    <a:close/>
                    <a:moveTo>
                      <a:pt x="16" y="32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6" y="32"/>
                      <a:pt x="16" y="32"/>
                      <a:pt x="16" y="32"/>
                    </a:cubicBezTo>
                    <a:close/>
                    <a:moveTo>
                      <a:pt x="17" y="30"/>
                    </a:move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30"/>
                      <a:pt x="17" y="30"/>
                      <a:pt x="17" y="30"/>
                    </a:cubicBezTo>
                    <a:close/>
                    <a:moveTo>
                      <a:pt x="10" y="24"/>
                    </a:move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4"/>
                      <a:pt x="10" y="24"/>
                      <a:pt x="10" y="24"/>
                    </a:cubicBezTo>
                    <a:close/>
                    <a:moveTo>
                      <a:pt x="10" y="21"/>
                    </a:move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lose/>
                    <a:moveTo>
                      <a:pt x="3" y="17"/>
                    </a:move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lose/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0" y="54"/>
                      <a:pt x="50" y="54"/>
                      <a:pt x="50" y="54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26">
                <a:extLst>
                  <a:ext uri="{FF2B5EF4-FFF2-40B4-BE49-F238E27FC236}">
                    <a16:creationId xmlns:a16="http://schemas.microsoft.com/office/drawing/2014/main" id="{13D9E8D0-D751-D85E-A738-71CBCD678E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9" y="2694"/>
                <a:ext cx="38" cy="12"/>
              </a:xfrm>
              <a:custGeom>
                <a:avLst/>
                <a:gdLst>
                  <a:gd name="T0" fmla="*/ 0 w 38"/>
                  <a:gd name="T1" fmla="*/ 10 h 12"/>
                  <a:gd name="T2" fmla="*/ 3 w 38"/>
                  <a:gd name="T3" fmla="*/ 12 h 12"/>
                  <a:gd name="T4" fmla="*/ 5 w 38"/>
                  <a:gd name="T5" fmla="*/ 10 h 12"/>
                  <a:gd name="T6" fmla="*/ 8 w 38"/>
                  <a:gd name="T7" fmla="*/ 10 h 12"/>
                  <a:gd name="T8" fmla="*/ 8 w 38"/>
                  <a:gd name="T9" fmla="*/ 8 h 12"/>
                  <a:gd name="T10" fmla="*/ 5 w 38"/>
                  <a:gd name="T11" fmla="*/ 8 h 12"/>
                  <a:gd name="T12" fmla="*/ 3 w 38"/>
                  <a:gd name="T13" fmla="*/ 8 h 12"/>
                  <a:gd name="T14" fmla="*/ 0 w 38"/>
                  <a:gd name="T15" fmla="*/ 10 h 12"/>
                  <a:gd name="T16" fmla="*/ 0 w 38"/>
                  <a:gd name="T17" fmla="*/ 10 h 12"/>
                  <a:gd name="T18" fmla="*/ 10 w 38"/>
                  <a:gd name="T19" fmla="*/ 8 h 12"/>
                  <a:gd name="T20" fmla="*/ 12 w 38"/>
                  <a:gd name="T21" fmla="*/ 10 h 12"/>
                  <a:gd name="T22" fmla="*/ 15 w 38"/>
                  <a:gd name="T23" fmla="*/ 12 h 12"/>
                  <a:gd name="T24" fmla="*/ 17 w 38"/>
                  <a:gd name="T25" fmla="*/ 12 h 12"/>
                  <a:gd name="T26" fmla="*/ 17 w 38"/>
                  <a:gd name="T27" fmla="*/ 10 h 12"/>
                  <a:gd name="T28" fmla="*/ 19 w 38"/>
                  <a:gd name="T29" fmla="*/ 10 h 12"/>
                  <a:gd name="T30" fmla="*/ 22 w 38"/>
                  <a:gd name="T31" fmla="*/ 10 h 12"/>
                  <a:gd name="T32" fmla="*/ 26 w 38"/>
                  <a:gd name="T33" fmla="*/ 8 h 12"/>
                  <a:gd name="T34" fmla="*/ 29 w 38"/>
                  <a:gd name="T35" fmla="*/ 8 h 12"/>
                  <a:gd name="T36" fmla="*/ 34 w 38"/>
                  <a:gd name="T37" fmla="*/ 5 h 12"/>
                  <a:gd name="T38" fmla="*/ 34 w 38"/>
                  <a:gd name="T39" fmla="*/ 5 h 12"/>
                  <a:gd name="T40" fmla="*/ 36 w 38"/>
                  <a:gd name="T41" fmla="*/ 5 h 12"/>
                  <a:gd name="T42" fmla="*/ 38 w 38"/>
                  <a:gd name="T43" fmla="*/ 3 h 12"/>
                  <a:gd name="T44" fmla="*/ 38 w 38"/>
                  <a:gd name="T45" fmla="*/ 3 h 12"/>
                  <a:gd name="T46" fmla="*/ 36 w 38"/>
                  <a:gd name="T47" fmla="*/ 0 h 12"/>
                  <a:gd name="T48" fmla="*/ 31 w 38"/>
                  <a:gd name="T49" fmla="*/ 3 h 12"/>
                  <a:gd name="T50" fmla="*/ 29 w 38"/>
                  <a:gd name="T51" fmla="*/ 3 h 12"/>
                  <a:gd name="T52" fmla="*/ 26 w 38"/>
                  <a:gd name="T53" fmla="*/ 3 h 12"/>
                  <a:gd name="T54" fmla="*/ 24 w 38"/>
                  <a:gd name="T55" fmla="*/ 3 h 12"/>
                  <a:gd name="T56" fmla="*/ 22 w 38"/>
                  <a:gd name="T57" fmla="*/ 3 h 12"/>
                  <a:gd name="T58" fmla="*/ 17 w 38"/>
                  <a:gd name="T59" fmla="*/ 3 h 12"/>
                  <a:gd name="T60" fmla="*/ 12 w 38"/>
                  <a:gd name="T61" fmla="*/ 5 h 12"/>
                  <a:gd name="T62" fmla="*/ 10 w 38"/>
                  <a:gd name="T6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12">
                    <a:moveTo>
                      <a:pt x="0" y="10"/>
                    </a:moveTo>
                    <a:lnTo>
                      <a:pt x="3" y="12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10" y="8"/>
                    </a:moveTo>
                    <a:lnTo>
                      <a:pt x="12" y="10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2" y="10"/>
                    </a:lnTo>
                    <a:lnTo>
                      <a:pt x="26" y="8"/>
                    </a:lnTo>
                    <a:lnTo>
                      <a:pt x="29" y="8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6" y="0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2" y="3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27">
                <a:extLst>
                  <a:ext uri="{FF2B5EF4-FFF2-40B4-BE49-F238E27FC236}">
                    <a16:creationId xmlns:a16="http://schemas.microsoft.com/office/drawing/2014/main" id="{670417FF-ADA2-4537-B303-66B7821016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2" y="2526"/>
                <a:ext cx="215" cy="69"/>
              </a:xfrm>
              <a:custGeom>
                <a:avLst/>
                <a:gdLst>
                  <a:gd name="T0" fmla="*/ 130 w 215"/>
                  <a:gd name="T1" fmla="*/ 50 h 69"/>
                  <a:gd name="T2" fmla="*/ 0 w 215"/>
                  <a:gd name="T3" fmla="*/ 22 h 69"/>
                  <a:gd name="T4" fmla="*/ 0 w 215"/>
                  <a:gd name="T5" fmla="*/ 19 h 69"/>
                  <a:gd name="T6" fmla="*/ 118 w 215"/>
                  <a:gd name="T7" fmla="*/ 67 h 69"/>
                  <a:gd name="T8" fmla="*/ 128 w 215"/>
                  <a:gd name="T9" fmla="*/ 67 h 69"/>
                  <a:gd name="T10" fmla="*/ 149 w 215"/>
                  <a:gd name="T11" fmla="*/ 64 h 69"/>
                  <a:gd name="T12" fmla="*/ 166 w 215"/>
                  <a:gd name="T13" fmla="*/ 62 h 69"/>
                  <a:gd name="T14" fmla="*/ 178 w 215"/>
                  <a:gd name="T15" fmla="*/ 38 h 69"/>
                  <a:gd name="T16" fmla="*/ 182 w 215"/>
                  <a:gd name="T17" fmla="*/ 31 h 69"/>
                  <a:gd name="T18" fmla="*/ 196 w 215"/>
                  <a:gd name="T19" fmla="*/ 33 h 69"/>
                  <a:gd name="T20" fmla="*/ 208 w 215"/>
                  <a:gd name="T21" fmla="*/ 33 h 69"/>
                  <a:gd name="T22" fmla="*/ 211 w 215"/>
                  <a:gd name="T23" fmla="*/ 26 h 69"/>
                  <a:gd name="T24" fmla="*/ 211 w 215"/>
                  <a:gd name="T25" fmla="*/ 22 h 69"/>
                  <a:gd name="T26" fmla="*/ 201 w 215"/>
                  <a:gd name="T27" fmla="*/ 19 h 69"/>
                  <a:gd name="T28" fmla="*/ 199 w 215"/>
                  <a:gd name="T29" fmla="*/ 17 h 69"/>
                  <a:gd name="T30" fmla="*/ 199 w 215"/>
                  <a:gd name="T31" fmla="*/ 10 h 69"/>
                  <a:gd name="T32" fmla="*/ 192 w 215"/>
                  <a:gd name="T33" fmla="*/ 3 h 69"/>
                  <a:gd name="T34" fmla="*/ 187 w 215"/>
                  <a:gd name="T35" fmla="*/ 5 h 69"/>
                  <a:gd name="T36" fmla="*/ 180 w 215"/>
                  <a:gd name="T37" fmla="*/ 14 h 69"/>
                  <a:gd name="T38" fmla="*/ 170 w 215"/>
                  <a:gd name="T39" fmla="*/ 24 h 69"/>
                  <a:gd name="T40" fmla="*/ 173 w 215"/>
                  <a:gd name="T41" fmla="*/ 26 h 69"/>
                  <a:gd name="T42" fmla="*/ 170 w 215"/>
                  <a:gd name="T43" fmla="*/ 33 h 69"/>
                  <a:gd name="T44" fmla="*/ 168 w 215"/>
                  <a:gd name="T45" fmla="*/ 26 h 69"/>
                  <a:gd name="T46" fmla="*/ 163 w 215"/>
                  <a:gd name="T47" fmla="*/ 33 h 69"/>
                  <a:gd name="T48" fmla="*/ 159 w 215"/>
                  <a:gd name="T49" fmla="*/ 33 h 69"/>
                  <a:gd name="T50" fmla="*/ 147 w 215"/>
                  <a:gd name="T51" fmla="*/ 45 h 69"/>
                  <a:gd name="T52" fmla="*/ 135 w 215"/>
                  <a:gd name="T53" fmla="*/ 52 h 69"/>
                  <a:gd name="T54" fmla="*/ 128 w 215"/>
                  <a:gd name="T55" fmla="*/ 57 h 69"/>
                  <a:gd name="T56" fmla="*/ 116 w 215"/>
                  <a:gd name="T57" fmla="*/ 62 h 69"/>
                  <a:gd name="T58" fmla="*/ 109 w 215"/>
                  <a:gd name="T59" fmla="*/ 57 h 69"/>
                  <a:gd name="T60" fmla="*/ 189 w 215"/>
                  <a:gd name="T61" fmla="*/ 0 h 69"/>
                  <a:gd name="T62" fmla="*/ 194 w 215"/>
                  <a:gd name="T63" fmla="*/ 3 h 69"/>
                  <a:gd name="T64" fmla="*/ 128 w 215"/>
                  <a:gd name="T65" fmla="*/ 55 h 69"/>
                  <a:gd name="T66" fmla="*/ 130 w 215"/>
                  <a:gd name="T67" fmla="*/ 52 h 69"/>
                  <a:gd name="T68" fmla="*/ 133 w 215"/>
                  <a:gd name="T69" fmla="*/ 50 h 69"/>
                  <a:gd name="T70" fmla="*/ 130 w 215"/>
                  <a:gd name="T71" fmla="*/ 50 h 69"/>
                  <a:gd name="T72" fmla="*/ 0 w 215"/>
                  <a:gd name="T73" fmla="*/ 7 h 69"/>
                  <a:gd name="T74" fmla="*/ 10 w 215"/>
                  <a:gd name="T75" fmla="*/ 10 h 69"/>
                  <a:gd name="T76" fmla="*/ 12 w 215"/>
                  <a:gd name="T77" fmla="*/ 17 h 69"/>
                  <a:gd name="T78" fmla="*/ 21 w 215"/>
                  <a:gd name="T79" fmla="*/ 14 h 69"/>
                  <a:gd name="T80" fmla="*/ 24 w 215"/>
                  <a:gd name="T81" fmla="*/ 12 h 69"/>
                  <a:gd name="T82" fmla="*/ 38 w 215"/>
                  <a:gd name="T83" fmla="*/ 31 h 69"/>
                  <a:gd name="T84" fmla="*/ 38 w 215"/>
                  <a:gd name="T85" fmla="*/ 45 h 69"/>
                  <a:gd name="T86" fmla="*/ 43 w 215"/>
                  <a:gd name="T87" fmla="*/ 52 h 69"/>
                  <a:gd name="T88" fmla="*/ 45 w 215"/>
                  <a:gd name="T89" fmla="*/ 57 h 69"/>
                  <a:gd name="T90" fmla="*/ 47 w 215"/>
                  <a:gd name="T91" fmla="*/ 62 h 69"/>
                  <a:gd name="T92" fmla="*/ 45 w 215"/>
                  <a:gd name="T93" fmla="*/ 62 h 69"/>
                  <a:gd name="T94" fmla="*/ 40 w 215"/>
                  <a:gd name="T95" fmla="*/ 64 h 69"/>
                  <a:gd name="T96" fmla="*/ 28 w 215"/>
                  <a:gd name="T97" fmla="*/ 57 h 69"/>
                  <a:gd name="T98" fmla="*/ 19 w 215"/>
                  <a:gd name="T99" fmla="*/ 50 h 69"/>
                  <a:gd name="T100" fmla="*/ 14 w 215"/>
                  <a:gd name="T101" fmla="*/ 43 h 69"/>
                  <a:gd name="T102" fmla="*/ 7 w 215"/>
                  <a:gd name="T103" fmla="*/ 33 h 69"/>
                  <a:gd name="T104" fmla="*/ 5 w 215"/>
                  <a:gd name="T105" fmla="*/ 2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5" h="69">
                    <a:moveTo>
                      <a:pt x="130" y="50"/>
                    </a:moveTo>
                    <a:lnTo>
                      <a:pt x="130" y="52"/>
                    </a:lnTo>
                    <a:lnTo>
                      <a:pt x="130" y="52"/>
                    </a:lnTo>
                    <a:lnTo>
                      <a:pt x="130" y="52"/>
                    </a:lnTo>
                    <a:lnTo>
                      <a:pt x="130" y="50"/>
                    </a:lnTo>
                    <a:lnTo>
                      <a:pt x="130" y="50"/>
                    </a:lnTo>
                    <a:lnTo>
                      <a:pt x="130" y="50"/>
                    </a:lnTo>
                    <a:close/>
                    <a:moveTo>
                      <a:pt x="0" y="19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  <a:moveTo>
                      <a:pt x="109" y="57"/>
                    </a:moveTo>
                    <a:lnTo>
                      <a:pt x="111" y="62"/>
                    </a:lnTo>
                    <a:lnTo>
                      <a:pt x="116" y="64"/>
                    </a:lnTo>
                    <a:lnTo>
                      <a:pt x="116" y="64"/>
                    </a:lnTo>
                    <a:lnTo>
                      <a:pt x="118" y="67"/>
                    </a:lnTo>
                    <a:lnTo>
                      <a:pt x="118" y="69"/>
                    </a:lnTo>
                    <a:lnTo>
                      <a:pt x="121" y="69"/>
                    </a:lnTo>
                    <a:lnTo>
                      <a:pt x="123" y="69"/>
                    </a:lnTo>
                    <a:lnTo>
                      <a:pt x="125" y="67"/>
                    </a:lnTo>
                    <a:lnTo>
                      <a:pt x="128" y="67"/>
                    </a:lnTo>
                    <a:lnTo>
                      <a:pt x="128" y="67"/>
                    </a:lnTo>
                    <a:lnTo>
                      <a:pt x="135" y="67"/>
                    </a:lnTo>
                    <a:lnTo>
                      <a:pt x="142" y="64"/>
                    </a:lnTo>
                    <a:lnTo>
                      <a:pt x="142" y="64"/>
                    </a:lnTo>
                    <a:lnTo>
                      <a:pt x="149" y="64"/>
                    </a:lnTo>
                    <a:lnTo>
                      <a:pt x="151" y="64"/>
                    </a:lnTo>
                    <a:lnTo>
                      <a:pt x="151" y="67"/>
                    </a:lnTo>
                    <a:lnTo>
                      <a:pt x="154" y="67"/>
                    </a:lnTo>
                    <a:lnTo>
                      <a:pt x="159" y="64"/>
                    </a:lnTo>
                    <a:lnTo>
                      <a:pt x="166" y="62"/>
                    </a:lnTo>
                    <a:lnTo>
                      <a:pt x="166" y="62"/>
                    </a:lnTo>
                    <a:lnTo>
                      <a:pt x="168" y="55"/>
                    </a:lnTo>
                    <a:lnTo>
                      <a:pt x="170" y="50"/>
                    </a:lnTo>
                    <a:lnTo>
                      <a:pt x="175" y="45"/>
                    </a:lnTo>
                    <a:lnTo>
                      <a:pt x="178" y="38"/>
                    </a:lnTo>
                    <a:lnTo>
                      <a:pt x="178" y="36"/>
                    </a:lnTo>
                    <a:lnTo>
                      <a:pt x="178" y="36"/>
                    </a:lnTo>
                    <a:lnTo>
                      <a:pt x="178" y="33"/>
                    </a:lnTo>
                    <a:lnTo>
                      <a:pt x="180" y="31"/>
                    </a:lnTo>
                    <a:lnTo>
                      <a:pt x="182" y="31"/>
                    </a:lnTo>
                    <a:lnTo>
                      <a:pt x="185" y="31"/>
                    </a:lnTo>
                    <a:lnTo>
                      <a:pt x="189" y="31"/>
                    </a:lnTo>
                    <a:lnTo>
                      <a:pt x="192" y="31"/>
                    </a:lnTo>
                    <a:lnTo>
                      <a:pt x="194" y="31"/>
                    </a:lnTo>
                    <a:lnTo>
                      <a:pt x="196" y="33"/>
                    </a:lnTo>
                    <a:lnTo>
                      <a:pt x="196" y="31"/>
                    </a:lnTo>
                    <a:lnTo>
                      <a:pt x="201" y="33"/>
                    </a:lnTo>
                    <a:lnTo>
                      <a:pt x="201" y="33"/>
                    </a:lnTo>
                    <a:lnTo>
                      <a:pt x="204" y="33"/>
                    </a:lnTo>
                    <a:lnTo>
                      <a:pt x="208" y="33"/>
                    </a:lnTo>
                    <a:lnTo>
                      <a:pt x="208" y="31"/>
                    </a:lnTo>
                    <a:lnTo>
                      <a:pt x="204" y="29"/>
                    </a:lnTo>
                    <a:lnTo>
                      <a:pt x="204" y="26"/>
                    </a:lnTo>
                    <a:lnTo>
                      <a:pt x="206" y="26"/>
                    </a:lnTo>
                    <a:lnTo>
                      <a:pt x="211" y="26"/>
                    </a:lnTo>
                    <a:lnTo>
                      <a:pt x="213" y="24"/>
                    </a:lnTo>
                    <a:lnTo>
                      <a:pt x="215" y="24"/>
                    </a:lnTo>
                    <a:lnTo>
                      <a:pt x="215" y="22"/>
                    </a:lnTo>
                    <a:lnTo>
                      <a:pt x="213" y="22"/>
                    </a:lnTo>
                    <a:lnTo>
                      <a:pt x="211" y="22"/>
                    </a:lnTo>
                    <a:lnTo>
                      <a:pt x="211" y="19"/>
                    </a:lnTo>
                    <a:lnTo>
                      <a:pt x="208" y="19"/>
                    </a:lnTo>
                    <a:lnTo>
                      <a:pt x="206" y="17"/>
                    </a:lnTo>
                    <a:lnTo>
                      <a:pt x="204" y="17"/>
                    </a:lnTo>
                    <a:lnTo>
                      <a:pt x="201" y="19"/>
                    </a:lnTo>
                    <a:lnTo>
                      <a:pt x="201" y="17"/>
                    </a:lnTo>
                    <a:lnTo>
                      <a:pt x="204" y="17"/>
                    </a:lnTo>
                    <a:lnTo>
                      <a:pt x="201" y="14"/>
                    </a:lnTo>
                    <a:lnTo>
                      <a:pt x="201" y="14"/>
                    </a:lnTo>
                    <a:lnTo>
                      <a:pt x="199" y="17"/>
                    </a:lnTo>
                    <a:lnTo>
                      <a:pt x="199" y="17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9" y="12"/>
                    </a:lnTo>
                    <a:lnTo>
                      <a:pt x="199" y="10"/>
                    </a:lnTo>
                    <a:lnTo>
                      <a:pt x="196" y="10"/>
                    </a:lnTo>
                    <a:lnTo>
                      <a:pt x="196" y="10"/>
                    </a:lnTo>
                    <a:lnTo>
                      <a:pt x="194" y="7"/>
                    </a:lnTo>
                    <a:lnTo>
                      <a:pt x="194" y="5"/>
                    </a:lnTo>
                    <a:lnTo>
                      <a:pt x="192" y="3"/>
                    </a:lnTo>
                    <a:lnTo>
                      <a:pt x="189" y="5"/>
                    </a:lnTo>
                    <a:lnTo>
                      <a:pt x="192" y="5"/>
                    </a:lnTo>
                    <a:lnTo>
                      <a:pt x="189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5"/>
                    </a:lnTo>
                    <a:lnTo>
                      <a:pt x="187" y="5"/>
                    </a:lnTo>
                    <a:lnTo>
                      <a:pt x="185" y="10"/>
                    </a:lnTo>
                    <a:lnTo>
                      <a:pt x="182" y="10"/>
                    </a:lnTo>
                    <a:lnTo>
                      <a:pt x="180" y="14"/>
                    </a:lnTo>
                    <a:lnTo>
                      <a:pt x="180" y="17"/>
                    </a:lnTo>
                    <a:lnTo>
                      <a:pt x="175" y="22"/>
                    </a:lnTo>
                    <a:lnTo>
                      <a:pt x="175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0" y="24"/>
                    </a:lnTo>
                    <a:lnTo>
                      <a:pt x="170" y="24"/>
                    </a:lnTo>
                    <a:lnTo>
                      <a:pt x="170" y="24"/>
                    </a:lnTo>
                    <a:lnTo>
                      <a:pt x="173" y="24"/>
                    </a:lnTo>
                    <a:lnTo>
                      <a:pt x="173" y="26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3" y="31"/>
                    </a:lnTo>
                    <a:lnTo>
                      <a:pt x="170" y="33"/>
                    </a:lnTo>
                    <a:lnTo>
                      <a:pt x="170" y="31"/>
                    </a:lnTo>
                    <a:lnTo>
                      <a:pt x="170" y="29"/>
                    </a:lnTo>
                    <a:lnTo>
                      <a:pt x="168" y="29"/>
                    </a:lnTo>
                    <a:lnTo>
                      <a:pt x="168" y="29"/>
                    </a:lnTo>
                    <a:lnTo>
                      <a:pt x="168" y="26"/>
                    </a:lnTo>
                    <a:lnTo>
                      <a:pt x="168" y="26"/>
                    </a:lnTo>
                    <a:lnTo>
                      <a:pt x="166" y="29"/>
                    </a:lnTo>
                    <a:lnTo>
                      <a:pt x="168" y="33"/>
                    </a:lnTo>
                    <a:lnTo>
                      <a:pt x="166" y="33"/>
                    </a:lnTo>
                    <a:lnTo>
                      <a:pt x="163" y="33"/>
                    </a:lnTo>
                    <a:lnTo>
                      <a:pt x="161" y="29"/>
                    </a:lnTo>
                    <a:lnTo>
                      <a:pt x="161" y="29"/>
                    </a:lnTo>
                    <a:lnTo>
                      <a:pt x="159" y="29"/>
                    </a:lnTo>
                    <a:lnTo>
                      <a:pt x="159" y="31"/>
                    </a:lnTo>
                    <a:lnTo>
                      <a:pt x="159" y="33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49" y="40"/>
                    </a:lnTo>
                    <a:lnTo>
                      <a:pt x="149" y="43"/>
                    </a:lnTo>
                    <a:lnTo>
                      <a:pt x="147" y="45"/>
                    </a:lnTo>
                    <a:lnTo>
                      <a:pt x="144" y="48"/>
                    </a:lnTo>
                    <a:lnTo>
                      <a:pt x="135" y="50"/>
                    </a:lnTo>
                    <a:lnTo>
                      <a:pt x="133" y="50"/>
                    </a:lnTo>
                    <a:lnTo>
                      <a:pt x="135" y="52"/>
                    </a:lnTo>
                    <a:lnTo>
                      <a:pt x="135" y="52"/>
                    </a:lnTo>
                    <a:lnTo>
                      <a:pt x="135" y="52"/>
                    </a:lnTo>
                    <a:lnTo>
                      <a:pt x="133" y="55"/>
                    </a:lnTo>
                    <a:lnTo>
                      <a:pt x="130" y="55"/>
                    </a:lnTo>
                    <a:lnTo>
                      <a:pt x="128" y="55"/>
                    </a:lnTo>
                    <a:lnTo>
                      <a:pt x="128" y="57"/>
                    </a:lnTo>
                    <a:lnTo>
                      <a:pt x="128" y="59"/>
                    </a:lnTo>
                    <a:lnTo>
                      <a:pt x="125" y="62"/>
                    </a:lnTo>
                    <a:lnTo>
                      <a:pt x="125" y="64"/>
                    </a:lnTo>
                    <a:lnTo>
                      <a:pt x="121" y="64"/>
                    </a:lnTo>
                    <a:lnTo>
                      <a:pt x="116" y="62"/>
                    </a:lnTo>
                    <a:lnTo>
                      <a:pt x="114" y="62"/>
                    </a:lnTo>
                    <a:lnTo>
                      <a:pt x="111" y="59"/>
                    </a:lnTo>
                    <a:lnTo>
                      <a:pt x="111" y="57"/>
                    </a:lnTo>
                    <a:lnTo>
                      <a:pt x="109" y="57"/>
                    </a:lnTo>
                    <a:lnTo>
                      <a:pt x="109" y="57"/>
                    </a:lnTo>
                    <a:close/>
                    <a:moveTo>
                      <a:pt x="189" y="0"/>
                    </a:moveTo>
                    <a:lnTo>
                      <a:pt x="187" y="0"/>
                    </a:lnTo>
                    <a:lnTo>
                      <a:pt x="189" y="0"/>
                    </a:lnTo>
                    <a:lnTo>
                      <a:pt x="189" y="0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  <a:moveTo>
                      <a:pt x="192" y="0"/>
                    </a:moveTo>
                    <a:lnTo>
                      <a:pt x="192" y="3"/>
                    </a:lnTo>
                    <a:lnTo>
                      <a:pt x="192" y="3"/>
                    </a:lnTo>
                    <a:lnTo>
                      <a:pt x="194" y="3"/>
                    </a:lnTo>
                    <a:lnTo>
                      <a:pt x="194" y="0"/>
                    </a:lnTo>
                    <a:lnTo>
                      <a:pt x="192" y="0"/>
                    </a:lnTo>
                    <a:lnTo>
                      <a:pt x="192" y="0"/>
                    </a:lnTo>
                    <a:close/>
                    <a:moveTo>
                      <a:pt x="130" y="52"/>
                    </a:moveTo>
                    <a:lnTo>
                      <a:pt x="128" y="55"/>
                    </a:lnTo>
                    <a:lnTo>
                      <a:pt x="130" y="52"/>
                    </a:lnTo>
                    <a:lnTo>
                      <a:pt x="130" y="52"/>
                    </a:lnTo>
                    <a:lnTo>
                      <a:pt x="130" y="52"/>
                    </a:lnTo>
                    <a:close/>
                    <a:moveTo>
                      <a:pt x="133" y="52"/>
                    </a:moveTo>
                    <a:lnTo>
                      <a:pt x="130" y="52"/>
                    </a:lnTo>
                    <a:lnTo>
                      <a:pt x="130" y="52"/>
                    </a:lnTo>
                    <a:lnTo>
                      <a:pt x="130" y="52"/>
                    </a:lnTo>
                    <a:lnTo>
                      <a:pt x="133" y="52"/>
                    </a:lnTo>
                    <a:lnTo>
                      <a:pt x="133" y="52"/>
                    </a:lnTo>
                    <a:close/>
                    <a:moveTo>
                      <a:pt x="133" y="50"/>
                    </a:moveTo>
                    <a:lnTo>
                      <a:pt x="133" y="52"/>
                    </a:lnTo>
                    <a:lnTo>
                      <a:pt x="133" y="52"/>
                    </a:lnTo>
                    <a:lnTo>
                      <a:pt x="130" y="52"/>
                    </a:lnTo>
                    <a:lnTo>
                      <a:pt x="130" y="50"/>
                    </a:lnTo>
                    <a:lnTo>
                      <a:pt x="130" y="50"/>
                    </a:lnTo>
                    <a:lnTo>
                      <a:pt x="133" y="50"/>
                    </a:lnTo>
                    <a:lnTo>
                      <a:pt x="133" y="50"/>
                    </a:lnTo>
                    <a:lnTo>
                      <a:pt x="133" y="50"/>
                    </a:lnTo>
                    <a:close/>
                    <a:moveTo>
                      <a:pt x="0" y="1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7" y="14"/>
                    </a:lnTo>
                    <a:lnTo>
                      <a:pt x="19" y="17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6" y="14"/>
                    </a:lnTo>
                    <a:lnTo>
                      <a:pt x="33" y="22"/>
                    </a:lnTo>
                    <a:lnTo>
                      <a:pt x="38" y="26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8" y="45"/>
                    </a:lnTo>
                    <a:lnTo>
                      <a:pt x="38" y="48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5" y="50"/>
                    </a:lnTo>
                    <a:lnTo>
                      <a:pt x="43" y="52"/>
                    </a:lnTo>
                    <a:lnTo>
                      <a:pt x="45" y="55"/>
                    </a:lnTo>
                    <a:lnTo>
                      <a:pt x="45" y="55"/>
                    </a:lnTo>
                    <a:lnTo>
                      <a:pt x="45" y="55"/>
                    </a:lnTo>
                    <a:lnTo>
                      <a:pt x="45" y="57"/>
                    </a:lnTo>
                    <a:lnTo>
                      <a:pt x="45" y="57"/>
                    </a:lnTo>
                    <a:lnTo>
                      <a:pt x="47" y="62"/>
                    </a:lnTo>
                    <a:lnTo>
                      <a:pt x="47" y="64"/>
                    </a:lnTo>
                    <a:lnTo>
                      <a:pt x="47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5" y="59"/>
                    </a:lnTo>
                    <a:lnTo>
                      <a:pt x="45" y="62"/>
                    </a:lnTo>
                    <a:lnTo>
                      <a:pt x="45" y="62"/>
                    </a:lnTo>
                    <a:lnTo>
                      <a:pt x="45" y="62"/>
                    </a:lnTo>
                    <a:lnTo>
                      <a:pt x="45" y="62"/>
                    </a:lnTo>
                    <a:lnTo>
                      <a:pt x="45" y="64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2"/>
                    </a:lnTo>
                    <a:lnTo>
                      <a:pt x="31" y="59"/>
                    </a:lnTo>
                    <a:lnTo>
                      <a:pt x="31" y="57"/>
                    </a:lnTo>
                    <a:lnTo>
                      <a:pt x="28" y="57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1" y="55"/>
                    </a:lnTo>
                    <a:lnTo>
                      <a:pt x="24" y="52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5"/>
                    </a:lnTo>
                    <a:lnTo>
                      <a:pt x="17" y="45"/>
                    </a:lnTo>
                    <a:lnTo>
                      <a:pt x="14" y="43"/>
                    </a:lnTo>
                    <a:lnTo>
                      <a:pt x="12" y="40"/>
                    </a:lnTo>
                    <a:lnTo>
                      <a:pt x="10" y="38"/>
                    </a:lnTo>
                    <a:lnTo>
                      <a:pt x="7" y="38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2" y="22"/>
                    </a:lnTo>
                    <a:lnTo>
                      <a:pt x="2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8">
                <a:extLst>
                  <a:ext uri="{FF2B5EF4-FFF2-40B4-BE49-F238E27FC236}">
                    <a16:creationId xmlns:a16="http://schemas.microsoft.com/office/drawing/2014/main" id="{DDFE5A92-BD94-0242-3848-0EFDCC3BBB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1" y="2550"/>
                <a:ext cx="14" cy="9"/>
              </a:xfrm>
              <a:custGeom>
                <a:avLst/>
                <a:gdLst>
                  <a:gd name="T0" fmla="*/ 0 w 14"/>
                  <a:gd name="T1" fmla="*/ 5 h 9"/>
                  <a:gd name="T2" fmla="*/ 2 w 14"/>
                  <a:gd name="T3" fmla="*/ 5 h 9"/>
                  <a:gd name="T4" fmla="*/ 2 w 14"/>
                  <a:gd name="T5" fmla="*/ 5 h 9"/>
                  <a:gd name="T6" fmla="*/ 4 w 14"/>
                  <a:gd name="T7" fmla="*/ 9 h 9"/>
                  <a:gd name="T8" fmla="*/ 7 w 14"/>
                  <a:gd name="T9" fmla="*/ 9 h 9"/>
                  <a:gd name="T10" fmla="*/ 9 w 14"/>
                  <a:gd name="T11" fmla="*/ 9 h 9"/>
                  <a:gd name="T12" fmla="*/ 7 w 14"/>
                  <a:gd name="T13" fmla="*/ 5 h 9"/>
                  <a:gd name="T14" fmla="*/ 9 w 14"/>
                  <a:gd name="T15" fmla="*/ 2 h 9"/>
                  <a:gd name="T16" fmla="*/ 9 w 14"/>
                  <a:gd name="T17" fmla="*/ 2 h 9"/>
                  <a:gd name="T18" fmla="*/ 9 w 14"/>
                  <a:gd name="T19" fmla="*/ 2 h 9"/>
                  <a:gd name="T20" fmla="*/ 9 w 14"/>
                  <a:gd name="T21" fmla="*/ 0 h 9"/>
                  <a:gd name="T22" fmla="*/ 7 w 14"/>
                  <a:gd name="T23" fmla="*/ 0 h 9"/>
                  <a:gd name="T24" fmla="*/ 4 w 14"/>
                  <a:gd name="T25" fmla="*/ 2 h 9"/>
                  <a:gd name="T26" fmla="*/ 0 w 14"/>
                  <a:gd name="T27" fmla="*/ 5 h 9"/>
                  <a:gd name="T28" fmla="*/ 0 w 14"/>
                  <a:gd name="T29" fmla="*/ 5 h 9"/>
                  <a:gd name="T30" fmla="*/ 0 w 14"/>
                  <a:gd name="T31" fmla="*/ 5 h 9"/>
                  <a:gd name="T32" fmla="*/ 9 w 14"/>
                  <a:gd name="T33" fmla="*/ 5 h 9"/>
                  <a:gd name="T34" fmla="*/ 11 w 14"/>
                  <a:gd name="T35" fmla="*/ 5 h 9"/>
                  <a:gd name="T36" fmla="*/ 11 w 14"/>
                  <a:gd name="T37" fmla="*/ 7 h 9"/>
                  <a:gd name="T38" fmla="*/ 11 w 14"/>
                  <a:gd name="T39" fmla="*/ 9 h 9"/>
                  <a:gd name="T40" fmla="*/ 14 w 14"/>
                  <a:gd name="T41" fmla="*/ 7 h 9"/>
                  <a:gd name="T42" fmla="*/ 11 w 14"/>
                  <a:gd name="T43" fmla="*/ 2 h 9"/>
                  <a:gd name="T44" fmla="*/ 11 w 14"/>
                  <a:gd name="T45" fmla="*/ 2 h 9"/>
                  <a:gd name="T46" fmla="*/ 11 w 14"/>
                  <a:gd name="T47" fmla="*/ 2 h 9"/>
                  <a:gd name="T48" fmla="*/ 9 w 14"/>
                  <a:gd name="T4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9" y="5"/>
                    </a:moveTo>
                    <a:lnTo>
                      <a:pt x="11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29">
                <a:extLst>
                  <a:ext uri="{FF2B5EF4-FFF2-40B4-BE49-F238E27FC236}">
                    <a16:creationId xmlns:a16="http://schemas.microsoft.com/office/drawing/2014/main" id="{0D91EA93-565B-B638-0E41-FD302FAA0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2" y="2348"/>
                <a:ext cx="92" cy="164"/>
              </a:xfrm>
              <a:custGeom>
                <a:avLst/>
                <a:gdLst>
                  <a:gd name="T0" fmla="*/ 2 w 92"/>
                  <a:gd name="T1" fmla="*/ 8 h 164"/>
                  <a:gd name="T2" fmla="*/ 9 w 92"/>
                  <a:gd name="T3" fmla="*/ 10 h 164"/>
                  <a:gd name="T4" fmla="*/ 16 w 92"/>
                  <a:gd name="T5" fmla="*/ 8 h 164"/>
                  <a:gd name="T6" fmla="*/ 23 w 92"/>
                  <a:gd name="T7" fmla="*/ 8 h 164"/>
                  <a:gd name="T8" fmla="*/ 35 w 92"/>
                  <a:gd name="T9" fmla="*/ 0 h 164"/>
                  <a:gd name="T10" fmla="*/ 44 w 92"/>
                  <a:gd name="T11" fmla="*/ 5 h 164"/>
                  <a:gd name="T12" fmla="*/ 49 w 92"/>
                  <a:gd name="T13" fmla="*/ 8 h 164"/>
                  <a:gd name="T14" fmla="*/ 54 w 92"/>
                  <a:gd name="T15" fmla="*/ 17 h 164"/>
                  <a:gd name="T16" fmla="*/ 63 w 92"/>
                  <a:gd name="T17" fmla="*/ 19 h 164"/>
                  <a:gd name="T18" fmla="*/ 63 w 92"/>
                  <a:gd name="T19" fmla="*/ 22 h 164"/>
                  <a:gd name="T20" fmla="*/ 56 w 92"/>
                  <a:gd name="T21" fmla="*/ 24 h 164"/>
                  <a:gd name="T22" fmla="*/ 54 w 92"/>
                  <a:gd name="T23" fmla="*/ 27 h 164"/>
                  <a:gd name="T24" fmla="*/ 49 w 92"/>
                  <a:gd name="T25" fmla="*/ 29 h 164"/>
                  <a:gd name="T26" fmla="*/ 49 w 92"/>
                  <a:gd name="T27" fmla="*/ 34 h 164"/>
                  <a:gd name="T28" fmla="*/ 44 w 92"/>
                  <a:gd name="T29" fmla="*/ 38 h 164"/>
                  <a:gd name="T30" fmla="*/ 42 w 92"/>
                  <a:gd name="T31" fmla="*/ 43 h 164"/>
                  <a:gd name="T32" fmla="*/ 42 w 92"/>
                  <a:gd name="T33" fmla="*/ 50 h 164"/>
                  <a:gd name="T34" fmla="*/ 47 w 92"/>
                  <a:gd name="T35" fmla="*/ 57 h 164"/>
                  <a:gd name="T36" fmla="*/ 52 w 92"/>
                  <a:gd name="T37" fmla="*/ 62 h 164"/>
                  <a:gd name="T38" fmla="*/ 61 w 92"/>
                  <a:gd name="T39" fmla="*/ 72 h 164"/>
                  <a:gd name="T40" fmla="*/ 80 w 92"/>
                  <a:gd name="T41" fmla="*/ 86 h 164"/>
                  <a:gd name="T42" fmla="*/ 82 w 92"/>
                  <a:gd name="T43" fmla="*/ 93 h 164"/>
                  <a:gd name="T44" fmla="*/ 87 w 92"/>
                  <a:gd name="T45" fmla="*/ 102 h 164"/>
                  <a:gd name="T46" fmla="*/ 89 w 92"/>
                  <a:gd name="T47" fmla="*/ 109 h 164"/>
                  <a:gd name="T48" fmla="*/ 89 w 92"/>
                  <a:gd name="T49" fmla="*/ 117 h 164"/>
                  <a:gd name="T50" fmla="*/ 89 w 92"/>
                  <a:gd name="T51" fmla="*/ 119 h 164"/>
                  <a:gd name="T52" fmla="*/ 89 w 92"/>
                  <a:gd name="T53" fmla="*/ 124 h 164"/>
                  <a:gd name="T54" fmla="*/ 89 w 92"/>
                  <a:gd name="T55" fmla="*/ 131 h 164"/>
                  <a:gd name="T56" fmla="*/ 82 w 92"/>
                  <a:gd name="T57" fmla="*/ 138 h 164"/>
                  <a:gd name="T58" fmla="*/ 75 w 92"/>
                  <a:gd name="T59" fmla="*/ 143 h 164"/>
                  <a:gd name="T60" fmla="*/ 63 w 92"/>
                  <a:gd name="T61" fmla="*/ 145 h 164"/>
                  <a:gd name="T62" fmla="*/ 61 w 92"/>
                  <a:gd name="T63" fmla="*/ 143 h 164"/>
                  <a:gd name="T64" fmla="*/ 61 w 92"/>
                  <a:gd name="T65" fmla="*/ 147 h 164"/>
                  <a:gd name="T66" fmla="*/ 61 w 92"/>
                  <a:gd name="T67" fmla="*/ 150 h 164"/>
                  <a:gd name="T68" fmla="*/ 56 w 92"/>
                  <a:gd name="T69" fmla="*/ 152 h 164"/>
                  <a:gd name="T70" fmla="*/ 56 w 92"/>
                  <a:gd name="T71" fmla="*/ 154 h 164"/>
                  <a:gd name="T72" fmla="*/ 49 w 92"/>
                  <a:gd name="T73" fmla="*/ 159 h 164"/>
                  <a:gd name="T74" fmla="*/ 42 w 92"/>
                  <a:gd name="T75" fmla="*/ 164 h 164"/>
                  <a:gd name="T76" fmla="*/ 42 w 92"/>
                  <a:gd name="T77" fmla="*/ 162 h 164"/>
                  <a:gd name="T78" fmla="*/ 42 w 92"/>
                  <a:gd name="T79" fmla="*/ 157 h 164"/>
                  <a:gd name="T80" fmla="*/ 47 w 92"/>
                  <a:gd name="T81" fmla="*/ 147 h 164"/>
                  <a:gd name="T82" fmla="*/ 37 w 92"/>
                  <a:gd name="T83" fmla="*/ 147 h 164"/>
                  <a:gd name="T84" fmla="*/ 42 w 92"/>
                  <a:gd name="T85" fmla="*/ 143 h 164"/>
                  <a:gd name="T86" fmla="*/ 54 w 92"/>
                  <a:gd name="T87" fmla="*/ 140 h 164"/>
                  <a:gd name="T88" fmla="*/ 56 w 92"/>
                  <a:gd name="T89" fmla="*/ 136 h 164"/>
                  <a:gd name="T90" fmla="*/ 61 w 92"/>
                  <a:gd name="T91" fmla="*/ 128 h 164"/>
                  <a:gd name="T92" fmla="*/ 71 w 92"/>
                  <a:gd name="T93" fmla="*/ 119 h 164"/>
                  <a:gd name="T94" fmla="*/ 68 w 92"/>
                  <a:gd name="T95" fmla="*/ 105 h 164"/>
                  <a:gd name="T96" fmla="*/ 68 w 92"/>
                  <a:gd name="T97" fmla="*/ 98 h 164"/>
                  <a:gd name="T98" fmla="*/ 68 w 92"/>
                  <a:gd name="T99" fmla="*/ 88 h 164"/>
                  <a:gd name="T100" fmla="*/ 66 w 92"/>
                  <a:gd name="T101" fmla="*/ 81 h 164"/>
                  <a:gd name="T102" fmla="*/ 59 w 92"/>
                  <a:gd name="T103" fmla="*/ 76 h 164"/>
                  <a:gd name="T104" fmla="*/ 54 w 92"/>
                  <a:gd name="T105" fmla="*/ 72 h 164"/>
                  <a:gd name="T106" fmla="*/ 44 w 92"/>
                  <a:gd name="T107" fmla="*/ 64 h 164"/>
                  <a:gd name="T108" fmla="*/ 33 w 92"/>
                  <a:gd name="T109" fmla="*/ 55 h 164"/>
                  <a:gd name="T110" fmla="*/ 26 w 92"/>
                  <a:gd name="T111" fmla="*/ 48 h 164"/>
                  <a:gd name="T112" fmla="*/ 30 w 92"/>
                  <a:gd name="T113" fmla="*/ 43 h 164"/>
                  <a:gd name="T114" fmla="*/ 30 w 92"/>
                  <a:gd name="T115" fmla="*/ 34 h 164"/>
                  <a:gd name="T116" fmla="*/ 23 w 92"/>
                  <a:gd name="T117" fmla="*/ 29 h 164"/>
                  <a:gd name="T118" fmla="*/ 7 w 92"/>
                  <a:gd name="T119" fmla="*/ 22 h 164"/>
                  <a:gd name="T120" fmla="*/ 0 w 92"/>
                  <a:gd name="T121" fmla="*/ 12 h 164"/>
                  <a:gd name="T122" fmla="*/ 30 w 92"/>
                  <a:gd name="T123" fmla="*/ 147 h 164"/>
                  <a:gd name="T124" fmla="*/ 33 w 92"/>
                  <a:gd name="T125" fmla="*/ 14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164">
                    <a:moveTo>
                      <a:pt x="0" y="12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1" y="5"/>
                    </a:lnTo>
                    <a:lnTo>
                      <a:pt x="23" y="8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30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49" y="8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49" y="15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6" y="19"/>
                    </a:lnTo>
                    <a:lnTo>
                      <a:pt x="59" y="19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3" y="19"/>
                    </a:lnTo>
                    <a:lnTo>
                      <a:pt x="66" y="19"/>
                    </a:lnTo>
                    <a:lnTo>
                      <a:pt x="66" y="19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1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6" y="24"/>
                    </a:lnTo>
                    <a:lnTo>
                      <a:pt x="59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49" y="31"/>
                    </a:lnTo>
                    <a:lnTo>
                      <a:pt x="49" y="34"/>
                    </a:lnTo>
                    <a:lnTo>
                      <a:pt x="49" y="34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7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41"/>
                    </a:lnTo>
                    <a:lnTo>
                      <a:pt x="42" y="41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2" y="45"/>
                    </a:lnTo>
                    <a:lnTo>
                      <a:pt x="44" y="45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4" y="53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2" y="55"/>
                    </a:lnTo>
                    <a:lnTo>
                      <a:pt x="47" y="57"/>
                    </a:lnTo>
                    <a:lnTo>
                      <a:pt x="49" y="60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4"/>
                    </a:lnTo>
                    <a:lnTo>
                      <a:pt x="54" y="67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1" y="72"/>
                    </a:lnTo>
                    <a:lnTo>
                      <a:pt x="66" y="74"/>
                    </a:lnTo>
                    <a:lnTo>
                      <a:pt x="73" y="79"/>
                    </a:lnTo>
                    <a:lnTo>
                      <a:pt x="73" y="81"/>
                    </a:lnTo>
                    <a:lnTo>
                      <a:pt x="78" y="83"/>
                    </a:lnTo>
                    <a:lnTo>
                      <a:pt x="80" y="86"/>
                    </a:lnTo>
                    <a:lnTo>
                      <a:pt x="80" y="88"/>
                    </a:lnTo>
                    <a:lnTo>
                      <a:pt x="80" y="88"/>
                    </a:lnTo>
                    <a:lnTo>
                      <a:pt x="80" y="91"/>
                    </a:lnTo>
                    <a:lnTo>
                      <a:pt x="82" y="93"/>
                    </a:lnTo>
                    <a:lnTo>
                      <a:pt x="82" y="93"/>
                    </a:lnTo>
                    <a:lnTo>
                      <a:pt x="85" y="93"/>
                    </a:lnTo>
                    <a:lnTo>
                      <a:pt x="82" y="95"/>
                    </a:lnTo>
                    <a:lnTo>
                      <a:pt x="85" y="98"/>
                    </a:lnTo>
                    <a:lnTo>
                      <a:pt x="85" y="100"/>
                    </a:lnTo>
                    <a:lnTo>
                      <a:pt x="87" y="102"/>
                    </a:lnTo>
                    <a:lnTo>
                      <a:pt x="87" y="105"/>
                    </a:lnTo>
                    <a:lnTo>
                      <a:pt x="87" y="105"/>
                    </a:lnTo>
                    <a:lnTo>
                      <a:pt x="89" y="107"/>
                    </a:lnTo>
                    <a:lnTo>
                      <a:pt x="87" y="107"/>
                    </a:lnTo>
                    <a:lnTo>
                      <a:pt x="89" y="109"/>
                    </a:lnTo>
                    <a:lnTo>
                      <a:pt x="87" y="109"/>
                    </a:lnTo>
                    <a:lnTo>
                      <a:pt x="89" y="114"/>
                    </a:lnTo>
                    <a:lnTo>
                      <a:pt x="89" y="114"/>
                    </a:lnTo>
                    <a:lnTo>
                      <a:pt x="89" y="114"/>
                    </a:lnTo>
                    <a:lnTo>
                      <a:pt x="89" y="117"/>
                    </a:lnTo>
                    <a:lnTo>
                      <a:pt x="92" y="119"/>
                    </a:lnTo>
                    <a:lnTo>
                      <a:pt x="92" y="119"/>
                    </a:lnTo>
                    <a:lnTo>
                      <a:pt x="92" y="119"/>
                    </a:lnTo>
                    <a:lnTo>
                      <a:pt x="92" y="119"/>
                    </a:lnTo>
                    <a:lnTo>
                      <a:pt x="89" y="119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89" y="121"/>
                    </a:lnTo>
                    <a:lnTo>
                      <a:pt x="89" y="121"/>
                    </a:lnTo>
                    <a:lnTo>
                      <a:pt x="89" y="124"/>
                    </a:lnTo>
                    <a:lnTo>
                      <a:pt x="89" y="124"/>
                    </a:lnTo>
                    <a:lnTo>
                      <a:pt x="87" y="126"/>
                    </a:lnTo>
                    <a:lnTo>
                      <a:pt x="89" y="128"/>
                    </a:lnTo>
                    <a:lnTo>
                      <a:pt x="87" y="128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7" y="133"/>
                    </a:lnTo>
                    <a:lnTo>
                      <a:pt x="85" y="136"/>
                    </a:lnTo>
                    <a:lnTo>
                      <a:pt x="85" y="136"/>
                    </a:lnTo>
                    <a:lnTo>
                      <a:pt x="82" y="138"/>
                    </a:lnTo>
                    <a:lnTo>
                      <a:pt x="80" y="138"/>
                    </a:lnTo>
                    <a:lnTo>
                      <a:pt x="78" y="140"/>
                    </a:lnTo>
                    <a:lnTo>
                      <a:pt x="78" y="140"/>
                    </a:lnTo>
                    <a:lnTo>
                      <a:pt x="75" y="140"/>
                    </a:lnTo>
                    <a:lnTo>
                      <a:pt x="75" y="143"/>
                    </a:lnTo>
                    <a:lnTo>
                      <a:pt x="71" y="145"/>
                    </a:lnTo>
                    <a:lnTo>
                      <a:pt x="66" y="145"/>
                    </a:lnTo>
                    <a:lnTo>
                      <a:pt x="66" y="145"/>
                    </a:lnTo>
                    <a:lnTo>
                      <a:pt x="63" y="145"/>
                    </a:lnTo>
                    <a:lnTo>
                      <a:pt x="63" y="145"/>
                    </a:lnTo>
                    <a:lnTo>
                      <a:pt x="63" y="143"/>
                    </a:lnTo>
                    <a:lnTo>
                      <a:pt x="63" y="143"/>
                    </a:lnTo>
                    <a:lnTo>
                      <a:pt x="63" y="143"/>
                    </a:lnTo>
                    <a:lnTo>
                      <a:pt x="61" y="145"/>
                    </a:lnTo>
                    <a:lnTo>
                      <a:pt x="61" y="143"/>
                    </a:lnTo>
                    <a:lnTo>
                      <a:pt x="61" y="145"/>
                    </a:lnTo>
                    <a:lnTo>
                      <a:pt x="61" y="145"/>
                    </a:lnTo>
                    <a:lnTo>
                      <a:pt x="61" y="145"/>
                    </a:lnTo>
                    <a:lnTo>
                      <a:pt x="59" y="145"/>
                    </a:lnTo>
                    <a:lnTo>
                      <a:pt x="61" y="147"/>
                    </a:lnTo>
                    <a:lnTo>
                      <a:pt x="61" y="147"/>
                    </a:lnTo>
                    <a:lnTo>
                      <a:pt x="63" y="150"/>
                    </a:lnTo>
                    <a:lnTo>
                      <a:pt x="61" y="150"/>
                    </a:lnTo>
                    <a:lnTo>
                      <a:pt x="59" y="147"/>
                    </a:lnTo>
                    <a:lnTo>
                      <a:pt x="61" y="150"/>
                    </a:lnTo>
                    <a:lnTo>
                      <a:pt x="61" y="152"/>
                    </a:lnTo>
                    <a:lnTo>
                      <a:pt x="59" y="152"/>
                    </a:lnTo>
                    <a:lnTo>
                      <a:pt x="59" y="152"/>
                    </a:lnTo>
                    <a:lnTo>
                      <a:pt x="56" y="152"/>
                    </a:lnTo>
                    <a:lnTo>
                      <a:pt x="56" y="152"/>
                    </a:lnTo>
                    <a:lnTo>
                      <a:pt x="56" y="152"/>
                    </a:lnTo>
                    <a:lnTo>
                      <a:pt x="56" y="154"/>
                    </a:lnTo>
                    <a:lnTo>
                      <a:pt x="56" y="154"/>
                    </a:lnTo>
                    <a:lnTo>
                      <a:pt x="56" y="154"/>
                    </a:lnTo>
                    <a:lnTo>
                      <a:pt x="56" y="154"/>
                    </a:lnTo>
                    <a:lnTo>
                      <a:pt x="54" y="154"/>
                    </a:lnTo>
                    <a:lnTo>
                      <a:pt x="52" y="157"/>
                    </a:lnTo>
                    <a:lnTo>
                      <a:pt x="52" y="157"/>
                    </a:lnTo>
                    <a:lnTo>
                      <a:pt x="49" y="157"/>
                    </a:lnTo>
                    <a:lnTo>
                      <a:pt x="49" y="159"/>
                    </a:lnTo>
                    <a:lnTo>
                      <a:pt x="49" y="162"/>
                    </a:lnTo>
                    <a:lnTo>
                      <a:pt x="47" y="162"/>
                    </a:lnTo>
                    <a:lnTo>
                      <a:pt x="47" y="162"/>
                    </a:lnTo>
                    <a:lnTo>
                      <a:pt x="47" y="162"/>
                    </a:lnTo>
                    <a:lnTo>
                      <a:pt x="42" y="164"/>
                    </a:lnTo>
                    <a:lnTo>
                      <a:pt x="40" y="164"/>
                    </a:lnTo>
                    <a:lnTo>
                      <a:pt x="42" y="164"/>
                    </a:lnTo>
                    <a:lnTo>
                      <a:pt x="42" y="162"/>
                    </a:lnTo>
                    <a:lnTo>
                      <a:pt x="44" y="162"/>
                    </a:lnTo>
                    <a:lnTo>
                      <a:pt x="42" y="162"/>
                    </a:lnTo>
                    <a:lnTo>
                      <a:pt x="42" y="162"/>
                    </a:lnTo>
                    <a:lnTo>
                      <a:pt x="42" y="157"/>
                    </a:lnTo>
                    <a:lnTo>
                      <a:pt x="42" y="157"/>
                    </a:lnTo>
                    <a:lnTo>
                      <a:pt x="42" y="157"/>
                    </a:lnTo>
                    <a:lnTo>
                      <a:pt x="42" y="157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7" y="147"/>
                    </a:lnTo>
                    <a:lnTo>
                      <a:pt x="47" y="147"/>
                    </a:lnTo>
                    <a:lnTo>
                      <a:pt x="47" y="147"/>
                    </a:lnTo>
                    <a:lnTo>
                      <a:pt x="44" y="147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40" y="147"/>
                    </a:lnTo>
                    <a:lnTo>
                      <a:pt x="37" y="147"/>
                    </a:lnTo>
                    <a:lnTo>
                      <a:pt x="37" y="147"/>
                    </a:lnTo>
                    <a:lnTo>
                      <a:pt x="37" y="145"/>
                    </a:lnTo>
                    <a:lnTo>
                      <a:pt x="37" y="145"/>
                    </a:lnTo>
                    <a:lnTo>
                      <a:pt x="40" y="143"/>
                    </a:lnTo>
                    <a:lnTo>
                      <a:pt x="42" y="143"/>
                    </a:lnTo>
                    <a:lnTo>
                      <a:pt x="42" y="138"/>
                    </a:lnTo>
                    <a:lnTo>
                      <a:pt x="44" y="138"/>
                    </a:lnTo>
                    <a:lnTo>
                      <a:pt x="47" y="140"/>
                    </a:lnTo>
                    <a:lnTo>
                      <a:pt x="52" y="138"/>
                    </a:lnTo>
                    <a:lnTo>
                      <a:pt x="54" y="140"/>
                    </a:lnTo>
                    <a:lnTo>
                      <a:pt x="54" y="140"/>
                    </a:lnTo>
                    <a:lnTo>
                      <a:pt x="59" y="140"/>
                    </a:lnTo>
                    <a:lnTo>
                      <a:pt x="56" y="138"/>
                    </a:lnTo>
                    <a:lnTo>
                      <a:pt x="56" y="138"/>
                    </a:lnTo>
                    <a:lnTo>
                      <a:pt x="56" y="136"/>
                    </a:lnTo>
                    <a:lnTo>
                      <a:pt x="54" y="136"/>
                    </a:lnTo>
                    <a:lnTo>
                      <a:pt x="52" y="131"/>
                    </a:lnTo>
                    <a:lnTo>
                      <a:pt x="54" y="128"/>
                    </a:lnTo>
                    <a:lnTo>
                      <a:pt x="59" y="128"/>
                    </a:lnTo>
                    <a:lnTo>
                      <a:pt x="61" y="128"/>
                    </a:lnTo>
                    <a:lnTo>
                      <a:pt x="63" y="126"/>
                    </a:lnTo>
                    <a:lnTo>
                      <a:pt x="66" y="124"/>
                    </a:lnTo>
                    <a:lnTo>
                      <a:pt x="66" y="124"/>
                    </a:lnTo>
                    <a:lnTo>
                      <a:pt x="68" y="124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71" y="109"/>
                    </a:lnTo>
                    <a:lnTo>
                      <a:pt x="68" y="105"/>
                    </a:lnTo>
                    <a:lnTo>
                      <a:pt x="66" y="105"/>
                    </a:lnTo>
                    <a:lnTo>
                      <a:pt x="66" y="102"/>
                    </a:lnTo>
                    <a:lnTo>
                      <a:pt x="66" y="102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66" y="95"/>
                    </a:lnTo>
                    <a:lnTo>
                      <a:pt x="66" y="93"/>
                    </a:lnTo>
                    <a:lnTo>
                      <a:pt x="68" y="91"/>
                    </a:lnTo>
                    <a:lnTo>
                      <a:pt x="68" y="88"/>
                    </a:lnTo>
                    <a:lnTo>
                      <a:pt x="68" y="88"/>
                    </a:lnTo>
                    <a:lnTo>
                      <a:pt x="66" y="86"/>
                    </a:lnTo>
                    <a:lnTo>
                      <a:pt x="66" y="83"/>
                    </a:lnTo>
                    <a:lnTo>
                      <a:pt x="68" y="83"/>
                    </a:lnTo>
                    <a:lnTo>
                      <a:pt x="68" y="81"/>
                    </a:lnTo>
                    <a:lnTo>
                      <a:pt x="66" y="81"/>
                    </a:lnTo>
                    <a:lnTo>
                      <a:pt x="63" y="81"/>
                    </a:lnTo>
                    <a:lnTo>
                      <a:pt x="63" y="81"/>
                    </a:lnTo>
                    <a:lnTo>
                      <a:pt x="61" y="79"/>
                    </a:lnTo>
                    <a:lnTo>
                      <a:pt x="59" y="79"/>
                    </a:lnTo>
                    <a:lnTo>
                      <a:pt x="59" y="76"/>
                    </a:lnTo>
                    <a:lnTo>
                      <a:pt x="59" y="76"/>
                    </a:lnTo>
                    <a:lnTo>
                      <a:pt x="56" y="76"/>
                    </a:lnTo>
                    <a:lnTo>
                      <a:pt x="56" y="76"/>
                    </a:lnTo>
                    <a:lnTo>
                      <a:pt x="56" y="74"/>
                    </a:lnTo>
                    <a:lnTo>
                      <a:pt x="54" y="72"/>
                    </a:lnTo>
                    <a:lnTo>
                      <a:pt x="52" y="72"/>
                    </a:lnTo>
                    <a:lnTo>
                      <a:pt x="49" y="72"/>
                    </a:lnTo>
                    <a:lnTo>
                      <a:pt x="49" y="69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2" y="60"/>
                    </a:lnTo>
                    <a:lnTo>
                      <a:pt x="40" y="60"/>
                    </a:lnTo>
                    <a:lnTo>
                      <a:pt x="37" y="55"/>
                    </a:lnTo>
                    <a:lnTo>
                      <a:pt x="35" y="55"/>
                    </a:lnTo>
                    <a:lnTo>
                      <a:pt x="33" y="55"/>
                    </a:lnTo>
                    <a:lnTo>
                      <a:pt x="28" y="53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3" y="50"/>
                    </a:lnTo>
                    <a:lnTo>
                      <a:pt x="26" y="48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6" y="43"/>
                    </a:lnTo>
                    <a:lnTo>
                      <a:pt x="28" y="43"/>
                    </a:lnTo>
                    <a:lnTo>
                      <a:pt x="30" y="43"/>
                    </a:lnTo>
                    <a:lnTo>
                      <a:pt x="30" y="41"/>
                    </a:lnTo>
                    <a:lnTo>
                      <a:pt x="33" y="38"/>
                    </a:lnTo>
                    <a:lnTo>
                      <a:pt x="35" y="36"/>
                    </a:lnTo>
                    <a:lnTo>
                      <a:pt x="35" y="36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1"/>
                    </a:lnTo>
                    <a:lnTo>
                      <a:pt x="28" y="31"/>
                    </a:lnTo>
                    <a:lnTo>
                      <a:pt x="26" y="29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18" y="29"/>
                    </a:lnTo>
                    <a:lnTo>
                      <a:pt x="14" y="29"/>
                    </a:lnTo>
                    <a:lnTo>
                      <a:pt x="11" y="27"/>
                    </a:lnTo>
                    <a:lnTo>
                      <a:pt x="7" y="22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  <a:moveTo>
                      <a:pt x="30" y="145"/>
                    </a:moveTo>
                    <a:lnTo>
                      <a:pt x="30" y="147"/>
                    </a:lnTo>
                    <a:lnTo>
                      <a:pt x="30" y="147"/>
                    </a:lnTo>
                    <a:lnTo>
                      <a:pt x="33" y="150"/>
                    </a:lnTo>
                    <a:lnTo>
                      <a:pt x="33" y="150"/>
                    </a:lnTo>
                    <a:lnTo>
                      <a:pt x="33" y="145"/>
                    </a:lnTo>
                    <a:lnTo>
                      <a:pt x="33" y="145"/>
                    </a:lnTo>
                    <a:lnTo>
                      <a:pt x="33" y="145"/>
                    </a:lnTo>
                    <a:lnTo>
                      <a:pt x="30" y="1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30">
                <a:extLst>
                  <a:ext uri="{FF2B5EF4-FFF2-40B4-BE49-F238E27FC236}">
                    <a16:creationId xmlns:a16="http://schemas.microsoft.com/office/drawing/2014/main" id="{BC1FEF7E-5839-955A-17F7-DB1102FAB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446"/>
                <a:ext cx="60" cy="47"/>
              </a:xfrm>
              <a:custGeom>
                <a:avLst/>
                <a:gdLst>
                  <a:gd name="T0" fmla="*/ 29 w 60"/>
                  <a:gd name="T1" fmla="*/ 45 h 47"/>
                  <a:gd name="T2" fmla="*/ 31 w 60"/>
                  <a:gd name="T3" fmla="*/ 40 h 47"/>
                  <a:gd name="T4" fmla="*/ 36 w 60"/>
                  <a:gd name="T5" fmla="*/ 42 h 47"/>
                  <a:gd name="T6" fmla="*/ 43 w 60"/>
                  <a:gd name="T7" fmla="*/ 42 h 47"/>
                  <a:gd name="T8" fmla="*/ 48 w 60"/>
                  <a:gd name="T9" fmla="*/ 42 h 47"/>
                  <a:gd name="T10" fmla="*/ 45 w 60"/>
                  <a:gd name="T11" fmla="*/ 40 h 47"/>
                  <a:gd name="T12" fmla="*/ 43 w 60"/>
                  <a:gd name="T13" fmla="*/ 38 h 47"/>
                  <a:gd name="T14" fmla="*/ 43 w 60"/>
                  <a:gd name="T15" fmla="*/ 30 h 47"/>
                  <a:gd name="T16" fmla="*/ 50 w 60"/>
                  <a:gd name="T17" fmla="*/ 30 h 47"/>
                  <a:gd name="T18" fmla="*/ 55 w 60"/>
                  <a:gd name="T19" fmla="*/ 26 h 47"/>
                  <a:gd name="T20" fmla="*/ 57 w 60"/>
                  <a:gd name="T21" fmla="*/ 26 h 47"/>
                  <a:gd name="T22" fmla="*/ 60 w 60"/>
                  <a:gd name="T23" fmla="*/ 19 h 47"/>
                  <a:gd name="T24" fmla="*/ 60 w 60"/>
                  <a:gd name="T25" fmla="*/ 14 h 47"/>
                  <a:gd name="T26" fmla="*/ 57 w 60"/>
                  <a:gd name="T27" fmla="*/ 7 h 47"/>
                  <a:gd name="T28" fmla="*/ 55 w 60"/>
                  <a:gd name="T29" fmla="*/ 4 h 47"/>
                  <a:gd name="T30" fmla="*/ 50 w 60"/>
                  <a:gd name="T31" fmla="*/ 2 h 47"/>
                  <a:gd name="T32" fmla="*/ 48 w 60"/>
                  <a:gd name="T33" fmla="*/ 0 h 47"/>
                  <a:gd name="T34" fmla="*/ 41 w 60"/>
                  <a:gd name="T35" fmla="*/ 2 h 47"/>
                  <a:gd name="T36" fmla="*/ 43 w 60"/>
                  <a:gd name="T37" fmla="*/ 7 h 47"/>
                  <a:gd name="T38" fmla="*/ 43 w 60"/>
                  <a:gd name="T39" fmla="*/ 9 h 47"/>
                  <a:gd name="T40" fmla="*/ 38 w 60"/>
                  <a:gd name="T41" fmla="*/ 7 h 47"/>
                  <a:gd name="T42" fmla="*/ 33 w 60"/>
                  <a:gd name="T43" fmla="*/ 4 h 47"/>
                  <a:gd name="T44" fmla="*/ 31 w 60"/>
                  <a:gd name="T45" fmla="*/ 2 h 47"/>
                  <a:gd name="T46" fmla="*/ 24 w 60"/>
                  <a:gd name="T47" fmla="*/ 2 h 47"/>
                  <a:gd name="T48" fmla="*/ 19 w 60"/>
                  <a:gd name="T49" fmla="*/ 2 h 47"/>
                  <a:gd name="T50" fmla="*/ 17 w 60"/>
                  <a:gd name="T51" fmla="*/ 2 h 47"/>
                  <a:gd name="T52" fmla="*/ 7 w 60"/>
                  <a:gd name="T53" fmla="*/ 2 h 47"/>
                  <a:gd name="T54" fmla="*/ 3 w 60"/>
                  <a:gd name="T55" fmla="*/ 7 h 47"/>
                  <a:gd name="T56" fmla="*/ 0 w 60"/>
                  <a:gd name="T57" fmla="*/ 11 h 47"/>
                  <a:gd name="T58" fmla="*/ 0 w 60"/>
                  <a:gd name="T59" fmla="*/ 19 h 47"/>
                  <a:gd name="T60" fmla="*/ 5 w 60"/>
                  <a:gd name="T61" fmla="*/ 23 h 47"/>
                  <a:gd name="T62" fmla="*/ 3 w 60"/>
                  <a:gd name="T63" fmla="*/ 28 h 47"/>
                  <a:gd name="T64" fmla="*/ 5 w 60"/>
                  <a:gd name="T65" fmla="*/ 30 h 47"/>
                  <a:gd name="T66" fmla="*/ 7 w 60"/>
                  <a:gd name="T67" fmla="*/ 33 h 47"/>
                  <a:gd name="T68" fmla="*/ 7 w 60"/>
                  <a:gd name="T69" fmla="*/ 38 h 47"/>
                  <a:gd name="T70" fmla="*/ 10 w 60"/>
                  <a:gd name="T71" fmla="*/ 38 h 47"/>
                  <a:gd name="T72" fmla="*/ 10 w 60"/>
                  <a:gd name="T73" fmla="*/ 40 h 47"/>
                  <a:gd name="T74" fmla="*/ 12 w 60"/>
                  <a:gd name="T75" fmla="*/ 42 h 47"/>
                  <a:gd name="T76" fmla="*/ 15 w 60"/>
                  <a:gd name="T77" fmla="*/ 40 h 47"/>
                  <a:gd name="T78" fmla="*/ 17 w 60"/>
                  <a:gd name="T79" fmla="*/ 38 h 47"/>
                  <a:gd name="T80" fmla="*/ 17 w 60"/>
                  <a:gd name="T81" fmla="*/ 42 h 47"/>
                  <a:gd name="T82" fmla="*/ 15 w 60"/>
                  <a:gd name="T83" fmla="*/ 45 h 47"/>
                  <a:gd name="T84" fmla="*/ 17 w 60"/>
                  <a:gd name="T85" fmla="*/ 47 h 47"/>
                  <a:gd name="T86" fmla="*/ 19 w 60"/>
                  <a:gd name="T87" fmla="*/ 45 h 47"/>
                  <a:gd name="T88" fmla="*/ 22 w 60"/>
                  <a:gd name="T89" fmla="*/ 45 h 47"/>
                  <a:gd name="T90" fmla="*/ 24 w 60"/>
                  <a:gd name="T91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0" h="47">
                    <a:moveTo>
                      <a:pt x="26" y="47"/>
                    </a:moveTo>
                    <a:lnTo>
                      <a:pt x="29" y="45"/>
                    </a:lnTo>
                    <a:lnTo>
                      <a:pt x="31" y="45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6" y="42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8" y="42"/>
                    </a:lnTo>
                    <a:lnTo>
                      <a:pt x="45" y="40"/>
                    </a:lnTo>
                    <a:lnTo>
                      <a:pt x="45" y="40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1" y="33"/>
                    </a:lnTo>
                    <a:lnTo>
                      <a:pt x="43" y="30"/>
                    </a:lnTo>
                    <a:lnTo>
                      <a:pt x="48" y="30"/>
                    </a:lnTo>
                    <a:lnTo>
                      <a:pt x="50" y="30"/>
                    </a:lnTo>
                    <a:lnTo>
                      <a:pt x="52" y="28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7" y="26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0" y="11"/>
                    </a:lnTo>
                    <a:lnTo>
                      <a:pt x="57" y="7"/>
                    </a:lnTo>
                    <a:lnTo>
                      <a:pt x="55" y="7"/>
                    </a:lnTo>
                    <a:lnTo>
                      <a:pt x="55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2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7" y="33"/>
                    </a:lnTo>
                    <a:lnTo>
                      <a:pt x="7" y="35"/>
                    </a:lnTo>
                    <a:lnTo>
                      <a:pt x="7" y="38"/>
                    </a:lnTo>
                    <a:lnTo>
                      <a:pt x="10" y="35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7" y="47"/>
                    </a:lnTo>
                    <a:lnTo>
                      <a:pt x="17" y="47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22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6" y="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31">
                <a:extLst>
                  <a:ext uri="{FF2B5EF4-FFF2-40B4-BE49-F238E27FC236}">
                    <a16:creationId xmlns:a16="http://schemas.microsoft.com/office/drawing/2014/main" id="{72DFBC01-CE6F-AA4E-D891-2424147CF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360"/>
                <a:ext cx="92" cy="95"/>
              </a:xfrm>
              <a:custGeom>
                <a:avLst/>
                <a:gdLst>
                  <a:gd name="T0" fmla="*/ 14 w 92"/>
                  <a:gd name="T1" fmla="*/ 12 h 95"/>
                  <a:gd name="T2" fmla="*/ 19 w 92"/>
                  <a:gd name="T3" fmla="*/ 10 h 95"/>
                  <a:gd name="T4" fmla="*/ 16 w 92"/>
                  <a:gd name="T5" fmla="*/ 3 h 95"/>
                  <a:gd name="T6" fmla="*/ 24 w 92"/>
                  <a:gd name="T7" fmla="*/ 0 h 95"/>
                  <a:gd name="T8" fmla="*/ 28 w 92"/>
                  <a:gd name="T9" fmla="*/ 5 h 95"/>
                  <a:gd name="T10" fmla="*/ 31 w 92"/>
                  <a:gd name="T11" fmla="*/ 10 h 95"/>
                  <a:gd name="T12" fmla="*/ 42 w 92"/>
                  <a:gd name="T13" fmla="*/ 17 h 95"/>
                  <a:gd name="T14" fmla="*/ 50 w 92"/>
                  <a:gd name="T15" fmla="*/ 17 h 95"/>
                  <a:gd name="T16" fmla="*/ 54 w 92"/>
                  <a:gd name="T17" fmla="*/ 22 h 95"/>
                  <a:gd name="T18" fmla="*/ 59 w 92"/>
                  <a:gd name="T19" fmla="*/ 24 h 95"/>
                  <a:gd name="T20" fmla="*/ 54 w 92"/>
                  <a:gd name="T21" fmla="*/ 31 h 95"/>
                  <a:gd name="T22" fmla="*/ 47 w 92"/>
                  <a:gd name="T23" fmla="*/ 31 h 95"/>
                  <a:gd name="T24" fmla="*/ 47 w 92"/>
                  <a:gd name="T25" fmla="*/ 38 h 95"/>
                  <a:gd name="T26" fmla="*/ 52 w 92"/>
                  <a:gd name="T27" fmla="*/ 41 h 95"/>
                  <a:gd name="T28" fmla="*/ 61 w 92"/>
                  <a:gd name="T29" fmla="*/ 43 h 95"/>
                  <a:gd name="T30" fmla="*/ 68 w 92"/>
                  <a:gd name="T31" fmla="*/ 52 h 95"/>
                  <a:gd name="T32" fmla="*/ 73 w 92"/>
                  <a:gd name="T33" fmla="*/ 60 h 95"/>
                  <a:gd name="T34" fmla="*/ 80 w 92"/>
                  <a:gd name="T35" fmla="*/ 62 h 95"/>
                  <a:gd name="T36" fmla="*/ 83 w 92"/>
                  <a:gd name="T37" fmla="*/ 64 h 95"/>
                  <a:gd name="T38" fmla="*/ 85 w 92"/>
                  <a:gd name="T39" fmla="*/ 67 h 95"/>
                  <a:gd name="T40" fmla="*/ 90 w 92"/>
                  <a:gd name="T41" fmla="*/ 69 h 95"/>
                  <a:gd name="T42" fmla="*/ 90 w 92"/>
                  <a:gd name="T43" fmla="*/ 71 h 95"/>
                  <a:gd name="T44" fmla="*/ 92 w 92"/>
                  <a:gd name="T45" fmla="*/ 76 h 95"/>
                  <a:gd name="T46" fmla="*/ 90 w 92"/>
                  <a:gd name="T47" fmla="*/ 83 h 95"/>
                  <a:gd name="T48" fmla="*/ 90 w 92"/>
                  <a:gd name="T49" fmla="*/ 90 h 95"/>
                  <a:gd name="T50" fmla="*/ 83 w 92"/>
                  <a:gd name="T51" fmla="*/ 88 h 95"/>
                  <a:gd name="T52" fmla="*/ 76 w 92"/>
                  <a:gd name="T53" fmla="*/ 88 h 95"/>
                  <a:gd name="T54" fmla="*/ 78 w 92"/>
                  <a:gd name="T55" fmla="*/ 95 h 95"/>
                  <a:gd name="T56" fmla="*/ 73 w 92"/>
                  <a:gd name="T57" fmla="*/ 93 h 95"/>
                  <a:gd name="T58" fmla="*/ 66 w 92"/>
                  <a:gd name="T59" fmla="*/ 88 h 95"/>
                  <a:gd name="T60" fmla="*/ 68 w 92"/>
                  <a:gd name="T61" fmla="*/ 83 h 95"/>
                  <a:gd name="T62" fmla="*/ 68 w 92"/>
                  <a:gd name="T63" fmla="*/ 79 h 95"/>
                  <a:gd name="T64" fmla="*/ 66 w 92"/>
                  <a:gd name="T65" fmla="*/ 71 h 95"/>
                  <a:gd name="T66" fmla="*/ 64 w 92"/>
                  <a:gd name="T67" fmla="*/ 71 h 95"/>
                  <a:gd name="T68" fmla="*/ 59 w 92"/>
                  <a:gd name="T69" fmla="*/ 64 h 95"/>
                  <a:gd name="T70" fmla="*/ 59 w 92"/>
                  <a:gd name="T71" fmla="*/ 60 h 95"/>
                  <a:gd name="T72" fmla="*/ 57 w 92"/>
                  <a:gd name="T73" fmla="*/ 52 h 95"/>
                  <a:gd name="T74" fmla="*/ 45 w 92"/>
                  <a:gd name="T75" fmla="*/ 45 h 95"/>
                  <a:gd name="T76" fmla="*/ 33 w 92"/>
                  <a:gd name="T77" fmla="*/ 52 h 95"/>
                  <a:gd name="T78" fmla="*/ 26 w 92"/>
                  <a:gd name="T79" fmla="*/ 48 h 95"/>
                  <a:gd name="T80" fmla="*/ 19 w 92"/>
                  <a:gd name="T81" fmla="*/ 52 h 95"/>
                  <a:gd name="T82" fmla="*/ 14 w 92"/>
                  <a:gd name="T83" fmla="*/ 43 h 95"/>
                  <a:gd name="T84" fmla="*/ 16 w 92"/>
                  <a:gd name="T85" fmla="*/ 38 h 95"/>
                  <a:gd name="T86" fmla="*/ 16 w 92"/>
                  <a:gd name="T87" fmla="*/ 33 h 95"/>
                  <a:gd name="T88" fmla="*/ 7 w 92"/>
                  <a:gd name="T89" fmla="*/ 33 h 95"/>
                  <a:gd name="T90" fmla="*/ 7 w 92"/>
                  <a:gd name="T91" fmla="*/ 26 h 95"/>
                  <a:gd name="T92" fmla="*/ 0 w 92"/>
                  <a:gd name="T93" fmla="*/ 22 h 95"/>
                  <a:gd name="T94" fmla="*/ 5 w 92"/>
                  <a:gd name="T95" fmla="*/ 17 h 95"/>
                  <a:gd name="T96" fmla="*/ 7 w 92"/>
                  <a:gd name="T97" fmla="*/ 1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5">
                    <a:moveTo>
                      <a:pt x="12" y="10"/>
                    </a:moveTo>
                    <a:lnTo>
                      <a:pt x="12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10"/>
                    </a:lnTo>
                    <a:lnTo>
                      <a:pt x="35" y="15"/>
                    </a:lnTo>
                    <a:lnTo>
                      <a:pt x="38" y="17"/>
                    </a:lnTo>
                    <a:lnTo>
                      <a:pt x="42" y="17"/>
                    </a:lnTo>
                    <a:lnTo>
                      <a:pt x="45" y="17"/>
                    </a:lnTo>
                    <a:lnTo>
                      <a:pt x="47" y="17"/>
                    </a:lnTo>
                    <a:lnTo>
                      <a:pt x="50" y="17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7" y="26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50" y="36"/>
                    </a:lnTo>
                    <a:lnTo>
                      <a:pt x="47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2" y="41"/>
                    </a:lnTo>
                    <a:lnTo>
                      <a:pt x="57" y="43"/>
                    </a:lnTo>
                    <a:lnTo>
                      <a:pt x="59" y="43"/>
                    </a:lnTo>
                    <a:lnTo>
                      <a:pt x="61" y="43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73" y="57"/>
                    </a:lnTo>
                    <a:lnTo>
                      <a:pt x="73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0" y="62"/>
                    </a:lnTo>
                    <a:lnTo>
                      <a:pt x="80" y="64"/>
                    </a:lnTo>
                    <a:lnTo>
                      <a:pt x="80" y="64"/>
                    </a:lnTo>
                    <a:lnTo>
                      <a:pt x="83" y="64"/>
                    </a:lnTo>
                    <a:lnTo>
                      <a:pt x="83" y="64"/>
                    </a:lnTo>
                    <a:lnTo>
                      <a:pt x="83" y="67"/>
                    </a:lnTo>
                    <a:lnTo>
                      <a:pt x="85" y="67"/>
                    </a:lnTo>
                    <a:lnTo>
                      <a:pt x="87" y="69"/>
                    </a:lnTo>
                    <a:lnTo>
                      <a:pt x="87" y="69"/>
                    </a:lnTo>
                    <a:lnTo>
                      <a:pt x="90" y="69"/>
                    </a:lnTo>
                    <a:lnTo>
                      <a:pt x="92" y="69"/>
                    </a:lnTo>
                    <a:lnTo>
                      <a:pt x="92" y="71"/>
                    </a:lnTo>
                    <a:lnTo>
                      <a:pt x="90" y="71"/>
                    </a:lnTo>
                    <a:lnTo>
                      <a:pt x="90" y="74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92" y="79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2" y="86"/>
                    </a:lnTo>
                    <a:lnTo>
                      <a:pt x="92" y="88"/>
                    </a:lnTo>
                    <a:lnTo>
                      <a:pt x="90" y="90"/>
                    </a:lnTo>
                    <a:lnTo>
                      <a:pt x="87" y="90"/>
                    </a:lnTo>
                    <a:lnTo>
                      <a:pt x="85" y="88"/>
                    </a:lnTo>
                    <a:lnTo>
                      <a:pt x="83" y="88"/>
                    </a:lnTo>
                    <a:lnTo>
                      <a:pt x="83" y="86"/>
                    </a:lnTo>
                    <a:lnTo>
                      <a:pt x="78" y="86"/>
                    </a:lnTo>
                    <a:lnTo>
                      <a:pt x="76" y="88"/>
                    </a:lnTo>
                    <a:lnTo>
                      <a:pt x="78" y="90"/>
                    </a:lnTo>
                    <a:lnTo>
                      <a:pt x="78" y="93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76" y="95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8" y="90"/>
                    </a:lnTo>
                    <a:lnTo>
                      <a:pt x="66" y="88"/>
                    </a:lnTo>
                    <a:lnTo>
                      <a:pt x="68" y="88"/>
                    </a:lnTo>
                    <a:lnTo>
                      <a:pt x="68" y="86"/>
                    </a:lnTo>
                    <a:lnTo>
                      <a:pt x="68" y="83"/>
                    </a:lnTo>
                    <a:lnTo>
                      <a:pt x="68" y="81"/>
                    </a:lnTo>
                    <a:lnTo>
                      <a:pt x="68" y="79"/>
                    </a:lnTo>
                    <a:lnTo>
                      <a:pt x="68" y="79"/>
                    </a:lnTo>
                    <a:lnTo>
                      <a:pt x="71" y="76"/>
                    </a:lnTo>
                    <a:lnTo>
                      <a:pt x="68" y="74"/>
                    </a:lnTo>
                    <a:lnTo>
                      <a:pt x="66" y="71"/>
                    </a:lnTo>
                    <a:lnTo>
                      <a:pt x="68" y="71"/>
                    </a:lnTo>
                    <a:lnTo>
                      <a:pt x="66" y="71"/>
                    </a:lnTo>
                    <a:lnTo>
                      <a:pt x="64" y="71"/>
                    </a:lnTo>
                    <a:lnTo>
                      <a:pt x="61" y="69"/>
                    </a:lnTo>
                    <a:lnTo>
                      <a:pt x="59" y="67"/>
                    </a:lnTo>
                    <a:lnTo>
                      <a:pt x="59" y="64"/>
                    </a:lnTo>
                    <a:lnTo>
                      <a:pt x="59" y="62"/>
                    </a:lnTo>
                    <a:lnTo>
                      <a:pt x="59" y="60"/>
                    </a:lnTo>
                    <a:lnTo>
                      <a:pt x="59" y="60"/>
                    </a:lnTo>
                    <a:lnTo>
                      <a:pt x="59" y="57"/>
                    </a:lnTo>
                    <a:lnTo>
                      <a:pt x="59" y="55"/>
                    </a:lnTo>
                    <a:lnTo>
                      <a:pt x="57" y="52"/>
                    </a:lnTo>
                    <a:lnTo>
                      <a:pt x="52" y="50"/>
                    </a:lnTo>
                    <a:lnTo>
                      <a:pt x="50" y="48"/>
                    </a:lnTo>
                    <a:lnTo>
                      <a:pt x="45" y="45"/>
                    </a:lnTo>
                    <a:lnTo>
                      <a:pt x="40" y="45"/>
                    </a:lnTo>
                    <a:lnTo>
                      <a:pt x="38" y="50"/>
                    </a:lnTo>
                    <a:lnTo>
                      <a:pt x="33" y="52"/>
                    </a:lnTo>
                    <a:lnTo>
                      <a:pt x="31" y="50"/>
                    </a:lnTo>
                    <a:lnTo>
                      <a:pt x="28" y="50"/>
                    </a:lnTo>
                    <a:lnTo>
                      <a:pt x="26" y="48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19" y="52"/>
                    </a:lnTo>
                    <a:lnTo>
                      <a:pt x="16" y="52"/>
                    </a:lnTo>
                    <a:lnTo>
                      <a:pt x="14" y="48"/>
                    </a:lnTo>
                    <a:lnTo>
                      <a:pt x="14" y="43"/>
                    </a:lnTo>
                    <a:lnTo>
                      <a:pt x="14" y="41"/>
                    </a:lnTo>
                    <a:lnTo>
                      <a:pt x="16" y="41"/>
                    </a:lnTo>
                    <a:lnTo>
                      <a:pt x="16" y="38"/>
                    </a:lnTo>
                    <a:lnTo>
                      <a:pt x="14" y="36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2" y="31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5" y="24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32">
                <a:extLst>
                  <a:ext uri="{FF2B5EF4-FFF2-40B4-BE49-F238E27FC236}">
                    <a16:creationId xmlns:a16="http://schemas.microsoft.com/office/drawing/2014/main" id="{F4039123-245E-A596-0F29-0D3BB93521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2" y="2382"/>
                <a:ext cx="97" cy="161"/>
              </a:xfrm>
              <a:custGeom>
                <a:avLst/>
                <a:gdLst>
                  <a:gd name="T0" fmla="*/ 14 w 41"/>
                  <a:gd name="T1" fmla="*/ 3 h 68"/>
                  <a:gd name="T2" fmla="*/ 18 w 41"/>
                  <a:gd name="T3" fmla="*/ 5 h 68"/>
                  <a:gd name="T4" fmla="*/ 17 w 41"/>
                  <a:gd name="T5" fmla="*/ 8 h 68"/>
                  <a:gd name="T6" fmla="*/ 20 w 41"/>
                  <a:gd name="T7" fmla="*/ 12 h 68"/>
                  <a:gd name="T8" fmla="*/ 25 w 41"/>
                  <a:gd name="T9" fmla="*/ 13 h 68"/>
                  <a:gd name="T10" fmla="*/ 33 w 41"/>
                  <a:gd name="T11" fmla="*/ 12 h 68"/>
                  <a:gd name="T12" fmla="*/ 36 w 41"/>
                  <a:gd name="T13" fmla="*/ 16 h 68"/>
                  <a:gd name="T14" fmla="*/ 38 w 41"/>
                  <a:gd name="T15" fmla="*/ 21 h 68"/>
                  <a:gd name="T16" fmla="*/ 41 w 41"/>
                  <a:gd name="T17" fmla="*/ 23 h 68"/>
                  <a:gd name="T18" fmla="*/ 40 w 41"/>
                  <a:gd name="T19" fmla="*/ 27 h 68"/>
                  <a:gd name="T20" fmla="*/ 35 w 41"/>
                  <a:gd name="T21" fmla="*/ 28 h 68"/>
                  <a:gd name="T22" fmla="*/ 29 w 41"/>
                  <a:gd name="T23" fmla="*/ 28 h 68"/>
                  <a:gd name="T24" fmla="*/ 26 w 41"/>
                  <a:gd name="T25" fmla="*/ 34 h 68"/>
                  <a:gd name="T26" fmla="*/ 27 w 41"/>
                  <a:gd name="T27" fmla="*/ 39 h 68"/>
                  <a:gd name="T28" fmla="*/ 25 w 41"/>
                  <a:gd name="T29" fmla="*/ 39 h 68"/>
                  <a:gd name="T30" fmla="*/ 23 w 41"/>
                  <a:gd name="T31" fmla="*/ 36 h 68"/>
                  <a:gd name="T32" fmla="*/ 21 w 41"/>
                  <a:gd name="T33" fmla="*/ 37 h 68"/>
                  <a:gd name="T34" fmla="*/ 19 w 41"/>
                  <a:gd name="T35" fmla="*/ 36 h 68"/>
                  <a:gd name="T36" fmla="*/ 18 w 41"/>
                  <a:gd name="T37" fmla="*/ 33 h 68"/>
                  <a:gd name="T38" fmla="*/ 16 w 41"/>
                  <a:gd name="T39" fmla="*/ 33 h 68"/>
                  <a:gd name="T40" fmla="*/ 14 w 41"/>
                  <a:gd name="T41" fmla="*/ 33 h 68"/>
                  <a:gd name="T42" fmla="*/ 14 w 41"/>
                  <a:gd name="T43" fmla="*/ 37 h 68"/>
                  <a:gd name="T44" fmla="*/ 14 w 41"/>
                  <a:gd name="T45" fmla="*/ 40 h 68"/>
                  <a:gd name="T46" fmla="*/ 11 w 41"/>
                  <a:gd name="T47" fmla="*/ 48 h 68"/>
                  <a:gd name="T48" fmla="*/ 11 w 41"/>
                  <a:gd name="T49" fmla="*/ 50 h 68"/>
                  <a:gd name="T50" fmla="*/ 13 w 41"/>
                  <a:gd name="T51" fmla="*/ 53 h 68"/>
                  <a:gd name="T52" fmla="*/ 15 w 41"/>
                  <a:gd name="T53" fmla="*/ 52 h 68"/>
                  <a:gd name="T54" fmla="*/ 16 w 41"/>
                  <a:gd name="T55" fmla="*/ 56 h 68"/>
                  <a:gd name="T56" fmla="*/ 18 w 41"/>
                  <a:gd name="T57" fmla="*/ 56 h 68"/>
                  <a:gd name="T58" fmla="*/ 18 w 41"/>
                  <a:gd name="T59" fmla="*/ 60 h 68"/>
                  <a:gd name="T60" fmla="*/ 18 w 41"/>
                  <a:gd name="T61" fmla="*/ 60 h 68"/>
                  <a:gd name="T62" fmla="*/ 21 w 41"/>
                  <a:gd name="T63" fmla="*/ 63 h 68"/>
                  <a:gd name="T64" fmla="*/ 25 w 41"/>
                  <a:gd name="T65" fmla="*/ 65 h 68"/>
                  <a:gd name="T66" fmla="*/ 25 w 41"/>
                  <a:gd name="T67" fmla="*/ 68 h 68"/>
                  <a:gd name="T68" fmla="*/ 21 w 41"/>
                  <a:gd name="T69" fmla="*/ 67 h 68"/>
                  <a:gd name="T70" fmla="*/ 20 w 41"/>
                  <a:gd name="T71" fmla="*/ 64 h 68"/>
                  <a:gd name="T72" fmla="*/ 16 w 41"/>
                  <a:gd name="T73" fmla="*/ 64 h 68"/>
                  <a:gd name="T74" fmla="*/ 14 w 41"/>
                  <a:gd name="T75" fmla="*/ 62 h 68"/>
                  <a:gd name="T76" fmla="*/ 11 w 41"/>
                  <a:gd name="T77" fmla="*/ 59 h 68"/>
                  <a:gd name="T78" fmla="*/ 9 w 41"/>
                  <a:gd name="T79" fmla="*/ 56 h 68"/>
                  <a:gd name="T80" fmla="*/ 7 w 41"/>
                  <a:gd name="T81" fmla="*/ 55 h 68"/>
                  <a:gd name="T82" fmla="*/ 8 w 41"/>
                  <a:gd name="T83" fmla="*/ 52 h 68"/>
                  <a:gd name="T84" fmla="*/ 9 w 41"/>
                  <a:gd name="T85" fmla="*/ 49 h 68"/>
                  <a:gd name="T86" fmla="*/ 10 w 41"/>
                  <a:gd name="T87" fmla="*/ 45 h 68"/>
                  <a:gd name="T88" fmla="*/ 12 w 41"/>
                  <a:gd name="T89" fmla="*/ 39 h 68"/>
                  <a:gd name="T90" fmla="*/ 11 w 41"/>
                  <a:gd name="T91" fmla="*/ 34 h 68"/>
                  <a:gd name="T92" fmla="*/ 8 w 41"/>
                  <a:gd name="T93" fmla="*/ 28 h 68"/>
                  <a:gd name="T94" fmla="*/ 7 w 41"/>
                  <a:gd name="T95" fmla="*/ 23 h 68"/>
                  <a:gd name="T96" fmla="*/ 6 w 41"/>
                  <a:gd name="T97" fmla="*/ 19 h 68"/>
                  <a:gd name="T98" fmla="*/ 2 w 41"/>
                  <a:gd name="T99" fmla="*/ 14 h 68"/>
                  <a:gd name="T100" fmla="*/ 0 w 41"/>
                  <a:gd name="T101" fmla="*/ 10 h 68"/>
                  <a:gd name="T102" fmla="*/ 2 w 41"/>
                  <a:gd name="T103" fmla="*/ 7 h 68"/>
                  <a:gd name="T104" fmla="*/ 7 w 41"/>
                  <a:gd name="T105" fmla="*/ 4 h 68"/>
                  <a:gd name="T106" fmla="*/ 9 w 41"/>
                  <a:gd name="T107" fmla="*/ 2 h 68"/>
                  <a:gd name="T108" fmla="*/ 11 w 41"/>
                  <a:gd name="T109" fmla="*/ 0 h 68"/>
                  <a:gd name="T110" fmla="*/ 14 w 41"/>
                  <a:gd name="T111" fmla="*/ 64 h 68"/>
                  <a:gd name="T112" fmla="*/ 11 w 41"/>
                  <a:gd name="T113" fmla="*/ 60 h 68"/>
                  <a:gd name="T114" fmla="*/ 8 w 41"/>
                  <a:gd name="T115" fmla="*/ 59 h 68"/>
                  <a:gd name="T116" fmla="*/ 25 w 41"/>
                  <a:gd name="T117" fmla="*/ 39 h 68"/>
                  <a:gd name="T118" fmla="*/ 15 w 41"/>
                  <a:gd name="T119" fmla="*/ 50 h 68"/>
                  <a:gd name="T120" fmla="*/ 15 w 41"/>
                  <a:gd name="T121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" h="68">
                    <a:moveTo>
                      <a:pt x="11" y="0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  <a:moveTo>
                      <a:pt x="14" y="64"/>
                    </a:moveTo>
                    <a:cubicBezTo>
                      <a:pt x="14" y="64"/>
                      <a:pt x="14" y="64"/>
                      <a:pt x="1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lose/>
                    <a:moveTo>
                      <a:pt x="11" y="60"/>
                    </a:move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lose/>
                    <a:moveTo>
                      <a:pt x="8" y="57"/>
                    </a:moveTo>
                    <a:cubicBezTo>
                      <a:pt x="7" y="58"/>
                      <a:pt x="7" y="58"/>
                      <a:pt x="7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lose/>
                    <a:moveTo>
                      <a:pt x="25" y="39"/>
                    </a:move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5" y="39"/>
                      <a:pt x="25" y="39"/>
                      <a:pt x="25" y="39"/>
                    </a:cubicBezTo>
                    <a:close/>
                    <a:moveTo>
                      <a:pt x="16" y="49"/>
                    </a:move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49"/>
                      <a:pt x="16" y="49"/>
                      <a:pt x="16" y="49"/>
                    </a:cubicBezTo>
                    <a:close/>
                    <a:moveTo>
                      <a:pt x="16" y="50"/>
                    </a:move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1"/>
                      <a:pt x="16" y="51"/>
                      <a:pt x="16" y="51"/>
                    </a:cubicBezTo>
                    <a:lnTo>
                      <a:pt x="16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33">
                <a:extLst>
                  <a:ext uri="{FF2B5EF4-FFF2-40B4-BE49-F238E27FC236}">
                    <a16:creationId xmlns:a16="http://schemas.microsoft.com/office/drawing/2014/main" id="{52BF72A2-BEC8-EF32-4ADE-A08A5C98F0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0" y="2294"/>
                <a:ext cx="100" cy="204"/>
              </a:xfrm>
              <a:custGeom>
                <a:avLst/>
                <a:gdLst>
                  <a:gd name="T0" fmla="*/ 55 w 100"/>
                  <a:gd name="T1" fmla="*/ 2 h 204"/>
                  <a:gd name="T2" fmla="*/ 64 w 100"/>
                  <a:gd name="T3" fmla="*/ 17 h 204"/>
                  <a:gd name="T4" fmla="*/ 62 w 100"/>
                  <a:gd name="T5" fmla="*/ 28 h 204"/>
                  <a:gd name="T6" fmla="*/ 57 w 100"/>
                  <a:gd name="T7" fmla="*/ 35 h 204"/>
                  <a:gd name="T8" fmla="*/ 57 w 100"/>
                  <a:gd name="T9" fmla="*/ 43 h 204"/>
                  <a:gd name="T10" fmla="*/ 69 w 100"/>
                  <a:gd name="T11" fmla="*/ 47 h 204"/>
                  <a:gd name="T12" fmla="*/ 74 w 100"/>
                  <a:gd name="T13" fmla="*/ 54 h 204"/>
                  <a:gd name="T14" fmla="*/ 83 w 100"/>
                  <a:gd name="T15" fmla="*/ 59 h 204"/>
                  <a:gd name="T16" fmla="*/ 78 w 100"/>
                  <a:gd name="T17" fmla="*/ 69 h 204"/>
                  <a:gd name="T18" fmla="*/ 86 w 100"/>
                  <a:gd name="T19" fmla="*/ 73 h 204"/>
                  <a:gd name="T20" fmla="*/ 100 w 100"/>
                  <a:gd name="T21" fmla="*/ 73 h 204"/>
                  <a:gd name="T22" fmla="*/ 93 w 100"/>
                  <a:gd name="T23" fmla="*/ 83 h 204"/>
                  <a:gd name="T24" fmla="*/ 83 w 100"/>
                  <a:gd name="T25" fmla="*/ 90 h 204"/>
                  <a:gd name="T26" fmla="*/ 78 w 100"/>
                  <a:gd name="T27" fmla="*/ 97 h 204"/>
                  <a:gd name="T28" fmla="*/ 67 w 100"/>
                  <a:gd name="T29" fmla="*/ 104 h 204"/>
                  <a:gd name="T30" fmla="*/ 64 w 100"/>
                  <a:gd name="T31" fmla="*/ 114 h 204"/>
                  <a:gd name="T32" fmla="*/ 76 w 100"/>
                  <a:gd name="T33" fmla="*/ 128 h 204"/>
                  <a:gd name="T34" fmla="*/ 76 w 100"/>
                  <a:gd name="T35" fmla="*/ 137 h 204"/>
                  <a:gd name="T36" fmla="*/ 81 w 100"/>
                  <a:gd name="T37" fmla="*/ 154 h 204"/>
                  <a:gd name="T38" fmla="*/ 88 w 100"/>
                  <a:gd name="T39" fmla="*/ 171 h 204"/>
                  <a:gd name="T40" fmla="*/ 90 w 100"/>
                  <a:gd name="T41" fmla="*/ 185 h 204"/>
                  <a:gd name="T42" fmla="*/ 83 w 100"/>
                  <a:gd name="T43" fmla="*/ 199 h 204"/>
                  <a:gd name="T44" fmla="*/ 78 w 100"/>
                  <a:gd name="T45" fmla="*/ 197 h 204"/>
                  <a:gd name="T46" fmla="*/ 81 w 100"/>
                  <a:gd name="T47" fmla="*/ 192 h 204"/>
                  <a:gd name="T48" fmla="*/ 83 w 100"/>
                  <a:gd name="T49" fmla="*/ 182 h 204"/>
                  <a:gd name="T50" fmla="*/ 78 w 100"/>
                  <a:gd name="T51" fmla="*/ 168 h 204"/>
                  <a:gd name="T52" fmla="*/ 74 w 100"/>
                  <a:gd name="T53" fmla="*/ 163 h 204"/>
                  <a:gd name="T54" fmla="*/ 69 w 100"/>
                  <a:gd name="T55" fmla="*/ 152 h 204"/>
                  <a:gd name="T56" fmla="*/ 67 w 100"/>
                  <a:gd name="T57" fmla="*/ 137 h 204"/>
                  <a:gd name="T58" fmla="*/ 64 w 100"/>
                  <a:gd name="T59" fmla="*/ 133 h 204"/>
                  <a:gd name="T60" fmla="*/ 57 w 100"/>
                  <a:gd name="T61" fmla="*/ 123 h 204"/>
                  <a:gd name="T62" fmla="*/ 57 w 100"/>
                  <a:gd name="T63" fmla="*/ 126 h 204"/>
                  <a:gd name="T64" fmla="*/ 50 w 100"/>
                  <a:gd name="T65" fmla="*/ 130 h 204"/>
                  <a:gd name="T66" fmla="*/ 48 w 100"/>
                  <a:gd name="T67" fmla="*/ 135 h 204"/>
                  <a:gd name="T68" fmla="*/ 38 w 100"/>
                  <a:gd name="T69" fmla="*/ 140 h 204"/>
                  <a:gd name="T70" fmla="*/ 31 w 100"/>
                  <a:gd name="T71" fmla="*/ 142 h 204"/>
                  <a:gd name="T72" fmla="*/ 29 w 100"/>
                  <a:gd name="T73" fmla="*/ 137 h 204"/>
                  <a:gd name="T74" fmla="*/ 31 w 100"/>
                  <a:gd name="T75" fmla="*/ 123 h 204"/>
                  <a:gd name="T76" fmla="*/ 26 w 100"/>
                  <a:gd name="T77" fmla="*/ 114 h 204"/>
                  <a:gd name="T78" fmla="*/ 19 w 100"/>
                  <a:gd name="T79" fmla="*/ 102 h 204"/>
                  <a:gd name="T80" fmla="*/ 12 w 100"/>
                  <a:gd name="T81" fmla="*/ 102 h 204"/>
                  <a:gd name="T82" fmla="*/ 17 w 100"/>
                  <a:gd name="T83" fmla="*/ 102 h 204"/>
                  <a:gd name="T84" fmla="*/ 17 w 100"/>
                  <a:gd name="T85" fmla="*/ 95 h 204"/>
                  <a:gd name="T86" fmla="*/ 7 w 100"/>
                  <a:gd name="T87" fmla="*/ 92 h 204"/>
                  <a:gd name="T88" fmla="*/ 7 w 100"/>
                  <a:gd name="T89" fmla="*/ 92 h 204"/>
                  <a:gd name="T90" fmla="*/ 0 w 100"/>
                  <a:gd name="T91" fmla="*/ 81 h 204"/>
                  <a:gd name="T92" fmla="*/ 5 w 100"/>
                  <a:gd name="T93" fmla="*/ 71 h 204"/>
                  <a:gd name="T94" fmla="*/ 10 w 100"/>
                  <a:gd name="T95" fmla="*/ 62 h 204"/>
                  <a:gd name="T96" fmla="*/ 17 w 100"/>
                  <a:gd name="T97" fmla="*/ 50 h 204"/>
                  <a:gd name="T98" fmla="*/ 22 w 100"/>
                  <a:gd name="T99" fmla="*/ 28 h 204"/>
                  <a:gd name="T100" fmla="*/ 31 w 100"/>
                  <a:gd name="T101" fmla="*/ 12 h 204"/>
                  <a:gd name="T102" fmla="*/ 43 w 100"/>
                  <a:gd name="T103" fmla="*/ 7 h 204"/>
                  <a:gd name="T104" fmla="*/ 15 w 100"/>
                  <a:gd name="T105" fmla="*/ 10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0" h="204">
                    <a:moveTo>
                      <a:pt x="45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2" y="9"/>
                    </a:lnTo>
                    <a:lnTo>
                      <a:pt x="62" y="12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59" y="28"/>
                    </a:lnTo>
                    <a:lnTo>
                      <a:pt x="59" y="31"/>
                    </a:lnTo>
                    <a:lnTo>
                      <a:pt x="59" y="33"/>
                    </a:lnTo>
                    <a:lnTo>
                      <a:pt x="59" y="33"/>
                    </a:lnTo>
                    <a:lnTo>
                      <a:pt x="57" y="33"/>
                    </a:lnTo>
                    <a:lnTo>
                      <a:pt x="57" y="35"/>
                    </a:lnTo>
                    <a:lnTo>
                      <a:pt x="55" y="38"/>
                    </a:lnTo>
                    <a:lnTo>
                      <a:pt x="57" y="38"/>
                    </a:lnTo>
                    <a:lnTo>
                      <a:pt x="55" y="40"/>
                    </a:lnTo>
                    <a:lnTo>
                      <a:pt x="55" y="40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9" y="45"/>
                    </a:lnTo>
                    <a:lnTo>
                      <a:pt x="59" y="47"/>
                    </a:lnTo>
                    <a:lnTo>
                      <a:pt x="59" y="50"/>
                    </a:lnTo>
                    <a:lnTo>
                      <a:pt x="62" y="47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69" y="50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4" y="52"/>
                    </a:lnTo>
                    <a:lnTo>
                      <a:pt x="71" y="54"/>
                    </a:lnTo>
                    <a:lnTo>
                      <a:pt x="74" y="54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6" y="59"/>
                    </a:lnTo>
                    <a:lnTo>
                      <a:pt x="76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3" y="59"/>
                    </a:lnTo>
                    <a:lnTo>
                      <a:pt x="81" y="62"/>
                    </a:lnTo>
                    <a:lnTo>
                      <a:pt x="81" y="64"/>
                    </a:lnTo>
                    <a:lnTo>
                      <a:pt x="78" y="66"/>
                    </a:lnTo>
                    <a:lnTo>
                      <a:pt x="76" y="69"/>
                    </a:lnTo>
                    <a:lnTo>
                      <a:pt x="78" y="69"/>
                    </a:lnTo>
                    <a:lnTo>
                      <a:pt x="78" y="69"/>
                    </a:lnTo>
                    <a:lnTo>
                      <a:pt x="83" y="69"/>
                    </a:lnTo>
                    <a:lnTo>
                      <a:pt x="83" y="71"/>
                    </a:lnTo>
                    <a:lnTo>
                      <a:pt x="86" y="69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6" y="76"/>
                    </a:lnTo>
                    <a:lnTo>
                      <a:pt x="90" y="76"/>
                    </a:lnTo>
                    <a:lnTo>
                      <a:pt x="90" y="76"/>
                    </a:lnTo>
                    <a:lnTo>
                      <a:pt x="93" y="76"/>
                    </a:lnTo>
                    <a:lnTo>
                      <a:pt x="97" y="73"/>
                    </a:lnTo>
                    <a:lnTo>
                      <a:pt x="100" y="73"/>
                    </a:lnTo>
                    <a:lnTo>
                      <a:pt x="100" y="76"/>
                    </a:lnTo>
                    <a:lnTo>
                      <a:pt x="97" y="78"/>
                    </a:lnTo>
                    <a:lnTo>
                      <a:pt x="95" y="78"/>
                    </a:lnTo>
                    <a:lnTo>
                      <a:pt x="95" y="81"/>
                    </a:lnTo>
                    <a:lnTo>
                      <a:pt x="93" y="83"/>
                    </a:lnTo>
                    <a:lnTo>
                      <a:pt x="93" y="83"/>
                    </a:lnTo>
                    <a:lnTo>
                      <a:pt x="90" y="85"/>
                    </a:lnTo>
                    <a:lnTo>
                      <a:pt x="90" y="85"/>
                    </a:lnTo>
                    <a:lnTo>
                      <a:pt x="88" y="88"/>
                    </a:lnTo>
                    <a:lnTo>
                      <a:pt x="86" y="88"/>
                    </a:lnTo>
                    <a:lnTo>
                      <a:pt x="83" y="90"/>
                    </a:lnTo>
                    <a:lnTo>
                      <a:pt x="83" y="90"/>
                    </a:lnTo>
                    <a:lnTo>
                      <a:pt x="83" y="92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8" y="92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76" y="97"/>
                    </a:lnTo>
                    <a:lnTo>
                      <a:pt x="74" y="99"/>
                    </a:lnTo>
                    <a:lnTo>
                      <a:pt x="69" y="97"/>
                    </a:lnTo>
                    <a:lnTo>
                      <a:pt x="67" y="99"/>
                    </a:lnTo>
                    <a:lnTo>
                      <a:pt x="67" y="104"/>
                    </a:lnTo>
                    <a:lnTo>
                      <a:pt x="67" y="104"/>
                    </a:lnTo>
                    <a:lnTo>
                      <a:pt x="67" y="107"/>
                    </a:lnTo>
                    <a:lnTo>
                      <a:pt x="67" y="109"/>
                    </a:lnTo>
                    <a:lnTo>
                      <a:pt x="64" y="111"/>
                    </a:lnTo>
                    <a:lnTo>
                      <a:pt x="62" y="111"/>
                    </a:lnTo>
                    <a:lnTo>
                      <a:pt x="62" y="114"/>
                    </a:lnTo>
                    <a:lnTo>
                      <a:pt x="64" y="114"/>
                    </a:lnTo>
                    <a:lnTo>
                      <a:pt x="67" y="116"/>
                    </a:lnTo>
                    <a:lnTo>
                      <a:pt x="67" y="118"/>
                    </a:lnTo>
                    <a:lnTo>
                      <a:pt x="67" y="121"/>
                    </a:lnTo>
                    <a:lnTo>
                      <a:pt x="71" y="121"/>
                    </a:lnTo>
                    <a:lnTo>
                      <a:pt x="74" y="128"/>
                    </a:lnTo>
                    <a:lnTo>
                      <a:pt x="76" y="128"/>
                    </a:lnTo>
                    <a:lnTo>
                      <a:pt x="76" y="130"/>
                    </a:lnTo>
                    <a:lnTo>
                      <a:pt x="76" y="133"/>
                    </a:lnTo>
                    <a:lnTo>
                      <a:pt x="78" y="133"/>
                    </a:lnTo>
                    <a:lnTo>
                      <a:pt x="78" y="135"/>
                    </a:lnTo>
                    <a:lnTo>
                      <a:pt x="78" y="137"/>
                    </a:lnTo>
                    <a:lnTo>
                      <a:pt x="76" y="137"/>
                    </a:lnTo>
                    <a:lnTo>
                      <a:pt x="78" y="142"/>
                    </a:lnTo>
                    <a:lnTo>
                      <a:pt x="78" y="145"/>
                    </a:lnTo>
                    <a:lnTo>
                      <a:pt x="76" y="147"/>
                    </a:lnTo>
                    <a:lnTo>
                      <a:pt x="76" y="149"/>
                    </a:lnTo>
                    <a:lnTo>
                      <a:pt x="76" y="152"/>
                    </a:lnTo>
                    <a:lnTo>
                      <a:pt x="81" y="154"/>
                    </a:lnTo>
                    <a:lnTo>
                      <a:pt x="83" y="156"/>
                    </a:lnTo>
                    <a:lnTo>
                      <a:pt x="86" y="161"/>
                    </a:lnTo>
                    <a:lnTo>
                      <a:pt x="88" y="163"/>
                    </a:lnTo>
                    <a:lnTo>
                      <a:pt x="88" y="166"/>
                    </a:lnTo>
                    <a:lnTo>
                      <a:pt x="88" y="168"/>
                    </a:lnTo>
                    <a:lnTo>
                      <a:pt x="88" y="171"/>
                    </a:lnTo>
                    <a:lnTo>
                      <a:pt x="88" y="171"/>
                    </a:lnTo>
                    <a:lnTo>
                      <a:pt x="88" y="175"/>
                    </a:lnTo>
                    <a:lnTo>
                      <a:pt x="90" y="175"/>
                    </a:lnTo>
                    <a:lnTo>
                      <a:pt x="90" y="180"/>
                    </a:lnTo>
                    <a:lnTo>
                      <a:pt x="90" y="182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88" y="192"/>
                    </a:lnTo>
                    <a:lnTo>
                      <a:pt x="86" y="194"/>
                    </a:lnTo>
                    <a:lnTo>
                      <a:pt x="83" y="197"/>
                    </a:lnTo>
                    <a:lnTo>
                      <a:pt x="83" y="199"/>
                    </a:lnTo>
                    <a:lnTo>
                      <a:pt x="83" y="199"/>
                    </a:lnTo>
                    <a:lnTo>
                      <a:pt x="83" y="199"/>
                    </a:lnTo>
                    <a:lnTo>
                      <a:pt x="81" y="201"/>
                    </a:lnTo>
                    <a:lnTo>
                      <a:pt x="81" y="204"/>
                    </a:lnTo>
                    <a:lnTo>
                      <a:pt x="81" y="201"/>
                    </a:lnTo>
                    <a:lnTo>
                      <a:pt x="81" y="199"/>
                    </a:lnTo>
                    <a:lnTo>
                      <a:pt x="78" y="197"/>
                    </a:lnTo>
                    <a:lnTo>
                      <a:pt x="78" y="197"/>
                    </a:lnTo>
                    <a:lnTo>
                      <a:pt x="81" y="197"/>
                    </a:lnTo>
                    <a:lnTo>
                      <a:pt x="81" y="197"/>
                    </a:lnTo>
                    <a:lnTo>
                      <a:pt x="83" y="194"/>
                    </a:lnTo>
                    <a:lnTo>
                      <a:pt x="83" y="192"/>
                    </a:lnTo>
                    <a:lnTo>
                      <a:pt x="81" y="192"/>
                    </a:lnTo>
                    <a:lnTo>
                      <a:pt x="83" y="190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3" y="185"/>
                    </a:lnTo>
                    <a:lnTo>
                      <a:pt x="83" y="182"/>
                    </a:lnTo>
                    <a:lnTo>
                      <a:pt x="83" y="182"/>
                    </a:lnTo>
                    <a:lnTo>
                      <a:pt x="81" y="180"/>
                    </a:lnTo>
                    <a:lnTo>
                      <a:pt x="81" y="178"/>
                    </a:lnTo>
                    <a:lnTo>
                      <a:pt x="81" y="175"/>
                    </a:lnTo>
                    <a:lnTo>
                      <a:pt x="81" y="175"/>
                    </a:lnTo>
                    <a:lnTo>
                      <a:pt x="81" y="173"/>
                    </a:lnTo>
                    <a:lnTo>
                      <a:pt x="78" y="168"/>
                    </a:lnTo>
                    <a:lnTo>
                      <a:pt x="78" y="166"/>
                    </a:lnTo>
                    <a:lnTo>
                      <a:pt x="76" y="163"/>
                    </a:lnTo>
                    <a:lnTo>
                      <a:pt x="76" y="161"/>
                    </a:lnTo>
                    <a:lnTo>
                      <a:pt x="76" y="166"/>
                    </a:lnTo>
                    <a:lnTo>
                      <a:pt x="74" y="166"/>
                    </a:lnTo>
                    <a:lnTo>
                      <a:pt x="74" y="163"/>
                    </a:lnTo>
                    <a:lnTo>
                      <a:pt x="74" y="161"/>
                    </a:lnTo>
                    <a:lnTo>
                      <a:pt x="74" y="156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4" y="152"/>
                    </a:lnTo>
                    <a:lnTo>
                      <a:pt x="69" y="152"/>
                    </a:lnTo>
                    <a:lnTo>
                      <a:pt x="69" y="147"/>
                    </a:lnTo>
                    <a:lnTo>
                      <a:pt x="69" y="147"/>
                    </a:lnTo>
                    <a:lnTo>
                      <a:pt x="69" y="140"/>
                    </a:lnTo>
                    <a:lnTo>
                      <a:pt x="67" y="140"/>
                    </a:lnTo>
                    <a:lnTo>
                      <a:pt x="67" y="137"/>
                    </a:lnTo>
                    <a:lnTo>
                      <a:pt x="67" y="137"/>
                    </a:lnTo>
                    <a:lnTo>
                      <a:pt x="67" y="135"/>
                    </a:lnTo>
                    <a:lnTo>
                      <a:pt x="67" y="133"/>
                    </a:lnTo>
                    <a:lnTo>
                      <a:pt x="67" y="133"/>
                    </a:lnTo>
                    <a:lnTo>
                      <a:pt x="67" y="130"/>
                    </a:lnTo>
                    <a:lnTo>
                      <a:pt x="67" y="133"/>
                    </a:lnTo>
                    <a:lnTo>
                      <a:pt x="64" y="133"/>
                    </a:lnTo>
                    <a:lnTo>
                      <a:pt x="62" y="133"/>
                    </a:lnTo>
                    <a:lnTo>
                      <a:pt x="62" y="130"/>
                    </a:lnTo>
                    <a:lnTo>
                      <a:pt x="62" y="130"/>
                    </a:lnTo>
                    <a:lnTo>
                      <a:pt x="59" y="126"/>
                    </a:lnTo>
                    <a:lnTo>
                      <a:pt x="57" y="123"/>
                    </a:lnTo>
                    <a:lnTo>
                      <a:pt x="57" y="123"/>
                    </a:lnTo>
                    <a:lnTo>
                      <a:pt x="57" y="123"/>
                    </a:lnTo>
                    <a:lnTo>
                      <a:pt x="55" y="121"/>
                    </a:lnTo>
                    <a:lnTo>
                      <a:pt x="57" y="123"/>
                    </a:lnTo>
                    <a:lnTo>
                      <a:pt x="55" y="123"/>
                    </a:lnTo>
                    <a:lnTo>
                      <a:pt x="55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7" y="130"/>
                    </a:lnTo>
                    <a:lnTo>
                      <a:pt x="52" y="133"/>
                    </a:lnTo>
                    <a:lnTo>
                      <a:pt x="52" y="133"/>
                    </a:lnTo>
                    <a:lnTo>
                      <a:pt x="50" y="130"/>
                    </a:lnTo>
                    <a:lnTo>
                      <a:pt x="50" y="130"/>
                    </a:lnTo>
                    <a:lnTo>
                      <a:pt x="50" y="133"/>
                    </a:lnTo>
                    <a:lnTo>
                      <a:pt x="50" y="133"/>
                    </a:lnTo>
                    <a:lnTo>
                      <a:pt x="52" y="133"/>
                    </a:lnTo>
                    <a:lnTo>
                      <a:pt x="50" y="135"/>
                    </a:lnTo>
                    <a:lnTo>
                      <a:pt x="48" y="135"/>
                    </a:lnTo>
                    <a:lnTo>
                      <a:pt x="45" y="135"/>
                    </a:lnTo>
                    <a:lnTo>
                      <a:pt x="45" y="135"/>
                    </a:lnTo>
                    <a:lnTo>
                      <a:pt x="41" y="140"/>
                    </a:lnTo>
                    <a:lnTo>
                      <a:pt x="38" y="137"/>
                    </a:lnTo>
                    <a:lnTo>
                      <a:pt x="38" y="140"/>
                    </a:lnTo>
                    <a:lnTo>
                      <a:pt x="38" y="140"/>
                    </a:lnTo>
                    <a:lnTo>
                      <a:pt x="38" y="137"/>
                    </a:lnTo>
                    <a:lnTo>
                      <a:pt x="38" y="140"/>
                    </a:lnTo>
                    <a:lnTo>
                      <a:pt x="36" y="140"/>
                    </a:lnTo>
                    <a:lnTo>
                      <a:pt x="36" y="137"/>
                    </a:lnTo>
                    <a:lnTo>
                      <a:pt x="31" y="140"/>
                    </a:lnTo>
                    <a:lnTo>
                      <a:pt x="31" y="142"/>
                    </a:lnTo>
                    <a:lnTo>
                      <a:pt x="31" y="142"/>
                    </a:lnTo>
                    <a:lnTo>
                      <a:pt x="31" y="137"/>
                    </a:lnTo>
                    <a:lnTo>
                      <a:pt x="33" y="135"/>
                    </a:lnTo>
                    <a:lnTo>
                      <a:pt x="33" y="133"/>
                    </a:lnTo>
                    <a:lnTo>
                      <a:pt x="31" y="135"/>
                    </a:lnTo>
                    <a:lnTo>
                      <a:pt x="29" y="137"/>
                    </a:lnTo>
                    <a:lnTo>
                      <a:pt x="29" y="140"/>
                    </a:lnTo>
                    <a:lnTo>
                      <a:pt x="26" y="140"/>
                    </a:lnTo>
                    <a:lnTo>
                      <a:pt x="29" y="137"/>
                    </a:lnTo>
                    <a:lnTo>
                      <a:pt x="26" y="135"/>
                    </a:lnTo>
                    <a:lnTo>
                      <a:pt x="29" y="126"/>
                    </a:lnTo>
                    <a:lnTo>
                      <a:pt x="31" y="123"/>
                    </a:lnTo>
                    <a:lnTo>
                      <a:pt x="31" y="123"/>
                    </a:lnTo>
                    <a:lnTo>
                      <a:pt x="29" y="118"/>
                    </a:lnTo>
                    <a:lnTo>
                      <a:pt x="29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1"/>
                    </a:lnTo>
                    <a:lnTo>
                      <a:pt x="24" y="109"/>
                    </a:lnTo>
                    <a:lnTo>
                      <a:pt x="24" y="107"/>
                    </a:lnTo>
                    <a:lnTo>
                      <a:pt x="22" y="107"/>
                    </a:lnTo>
                    <a:lnTo>
                      <a:pt x="22" y="104"/>
                    </a:lnTo>
                    <a:lnTo>
                      <a:pt x="19" y="102"/>
                    </a:lnTo>
                    <a:lnTo>
                      <a:pt x="22" y="104"/>
                    </a:lnTo>
                    <a:lnTo>
                      <a:pt x="22" y="107"/>
                    </a:lnTo>
                    <a:lnTo>
                      <a:pt x="17" y="107"/>
                    </a:lnTo>
                    <a:lnTo>
                      <a:pt x="15" y="104"/>
                    </a:lnTo>
                    <a:lnTo>
                      <a:pt x="15" y="104"/>
                    </a:lnTo>
                    <a:lnTo>
                      <a:pt x="12" y="102"/>
                    </a:lnTo>
                    <a:lnTo>
                      <a:pt x="12" y="99"/>
                    </a:lnTo>
                    <a:lnTo>
                      <a:pt x="15" y="99"/>
                    </a:lnTo>
                    <a:lnTo>
                      <a:pt x="15" y="102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5" y="99"/>
                    </a:lnTo>
                    <a:lnTo>
                      <a:pt x="17" y="99"/>
                    </a:lnTo>
                    <a:lnTo>
                      <a:pt x="19" y="99"/>
                    </a:lnTo>
                    <a:lnTo>
                      <a:pt x="19" y="99"/>
                    </a:lnTo>
                    <a:lnTo>
                      <a:pt x="19" y="99"/>
                    </a:lnTo>
                    <a:lnTo>
                      <a:pt x="17" y="95"/>
                    </a:lnTo>
                    <a:lnTo>
                      <a:pt x="15" y="95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7" y="92"/>
                    </a:lnTo>
                    <a:lnTo>
                      <a:pt x="3" y="88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3" y="78"/>
                    </a:lnTo>
                    <a:lnTo>
                      <a:pt x="3" y="78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7" y="66"/>
                    </a:lnTo>
                    <a:lnTo>
                      <a:pt x="7" y="64"/>
                    </a:lnTo>
                    <a:lnTo>
                      <a:pt x="7" y="59"/>
                    </a:lnTo>
                    <a:lnTo>
                      <a:pt x="10" y="62"/>
                    </a:lnTo>
                    <a:lnTo>
                      <a:pt x="10" y="57"/>
                    </a:lnTo>
                    <a:lnTo>
                      <a:pt x="10" y="54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9" y="45"/>
                    </a:lnTo>
                    <a:lnTo>
                      <a:pt x="19" y="43"/>
                    </a:lnTo>
                    <a:lnTo>
                      <a:pt x="22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22" y="28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24" y="21"/>
                    </a:lnTo>
                    <a:lnTo>
                      <a:pt x="26" y="17"/>
                    </a:lnTo>
                    <a:lnTo>
                      <a:pt x="29" y="14"/>
                    </a:lnTo>
                    <a:lnTo>
                      <a:pt x="31" y="12"/>
                    </a:lnTo>
                    <a:lnTo>
                      <a:pt x="33" y="9"/>
                    </a:lnTo>
                    <a:lnTo>
                      <a:pt x="36" y="9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5" y="9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  <a:moveTo>
                      <a:pt x="15" y="109"/>
                    </a:moveTo>
                    <a:lnTo>
                      <a:pt x="15" y="109"/>
                    </a:lnTo>
                    <a:lnTo>
                      <a:pt x="17" y="111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5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34">
                <a:extLst>
                  <a:ext uri="{FF2B5EF4-FFF2-40B4-BE49-F238E27FC236}">
                    <a16:creationId xmlns:a16="http://schemas.microsoft.com/office/drawing/2014/main" id="{30D33145-9ADB-FD79-2DC4-080405545D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8" y="2500"/>
                <a:ext cx="26" cy="40"/>
              </a:xfrm>
              <a:custGeom>
                <a:avLst/>
                <a:gdLst>
                  <a:gd name="T0" fmla="*/ 0 w 26"/>
                  <a:gd name="T1" fmla="*/ 17 h 40"/>
                  <a:gd name="T2" fmla="*/ 2 w 26"/>
                  <a:gd name="T3" fmla="*/ 14 h 40"/>
                  <a:gd name="T4" fmla="*/ 2 w 26"/>
                  <a:gd name="T5" fmla="*/ 17 h 40"/>
                  <a:gd name="T6" fmla="*/ 0 w 26"/>
                  <a:gd name="T7" fmla="*/ 19 h 40"/>
                  <a:gd name="T8" fmla="*/ 5 w 26"/>
                  <a:gd name="T9" fmla="*/ 2 h 40"/>
                  <a:gd name="T10" fmla="*/ 2 w 26"/>
                  <a:gd name="T11" fmla="*/ 0 h 40"/>
                  <a:gd name="T12" fmla="*/ 7 w 26"/>
                  <a:gd name="T13" fmla="*/ 0 h 40"/>
                  <a:gd name="T14" fmla="*/ 5 w 26"/>
                  <a:gd name="T15" fmla="*/ 2 h 40"/>
                  <a:gd name="T16" fmla="*/ 5 w 26"/>
                  <a:gd name="T17" fmla="*/ 2 h 40"/>
                  <a:gd name="T18" fmla="*/ 9 w 26"/>
                  <a:gd name="T19" fmla="*/ 0 h 40"/>
                  <a:gd name="T20" fmla="*/ 12 w 26"/>
                  <a:gd name="T21" fmla="*/ 5 h 40"/>
                  <a:gd name="T22" fmla="*/ 12 w 26"/>
                  <a:gd name="T23" fmla="*/ 5 h 40"/>
                  <a:gd name="T24" fmla="*/ 9 w 26"/>
                  <a:gd name="T25" fmla="*/ 2 h 40"/>
                  <a:gd name="T26" fmla="*/ 7 w 26"/>
                  <a:gd name="T27" fmla="*/ 2 h 40"/>
                  <a:gd name="T28" fmla="*/ 7 w 26"/>
                  <a:gd name="T29" fmla="*/ 0 h 40"/>
                  <a:gd name="T30" fmla="*/ 7 w 26"/>
                  <a:gd name="T31" fmla="*/ 0 h 40"/>
                  <a:gd name="T32" fmla="*/ 5 w 26"/>
                  <a:gd name="T33" fmla="*/ 5 h 40"/>
                  <a:gd name="T34" fmla="*/ 5 w 26"/>
                  <a:gd name="T35" fmla="*/ 5 h 40"/>
                  <a:gd name="T36" fmla="*/ 5 w 26"/>
                  <a:gd name="T37" fmla="*/ 5 h 40"/>
                  <a:gd name="T38" fmla="*/ 5 w 26"/>
                  <a:gd name="T39" fmla="*/ 10 h 40"/>
                  <a:gd name="T40" fmla="*/ 2 w 26"/>
                  <a:gd name="T41" fmla="*/ 7 h 40"/>
                  <a:gd name="T42" fmla="*/ 0 w 26"/>
                  <a:gd name="T43" fmla="*/ 7 h 40"/>
                  <a:gd name="T44" fmla="*/ 2 w 26"/>
                  <a:gd name="T45" fmla="*/ 10 h 40"/>
                  <a:gd name="T46" fmla="*/ 2 w 26"/>
                  <a:gd name="T47" fmla="*/ 12 h 40"/>
                  <a:gd name="T48" fmla="*/ 2 w 26"/>
                  <a:gd name="T49" fmla="*/ 17 h 40"/>
                  <a:gd name="T50" fmla="*/ 2 w 26"/>
                  <a:gd name="T51" fmla="*/ 21 h 40"/>
                  <a:gd name="T52" fmla="*/ 2 w 26"/>
                  <a:gd name="T53" fmla="*/ 26 h 40"/>
                  <a:gd name="T54" fmla="*/ 2 w 26"/>
                  <a:gd name="T55" fmla="*/ 33 h 40"/>
                  <a:gd name="T56" fmla="*/ 7 w 26"/>
                  <a:gd name="T57" fmla="*/ 40 h 40"/>
                  <a:gd name="T58" fmla="*/ 12 w 26"/>
                  <a:gd name="T59" fmla="*/ 40 h 40"/>
                  <a:gd name="T60" fmla="*/ 19 w 26"/>
                  <a:gd name="T61" fmla="*/ 40 h 40"/>
                  <a:gd name="T62" fmla="*/ 24 w 26"/>
                  <a:gd name="T63" fmla="*/ 33 h 40"/>
                  <a:gd name="T64" fmla="*/ 26 w 26"/>
                  <a:gd name="T65" fmla="*/ 31 h 40"/>
                  <a:gd name="T66" fmla="*/ 26 w 26"/>
                  <a:gd name="T67" fmla="*/ 26 h 40"/>
                  <a:gd name="T68" fmla="*/ 26 w 26"/>
                  <a:gd name="T69" fmla="*/ 24 h 40"/>
                  <a:gd name="T70" fmla="*/ 21 w 26"/>
                  <a:gd name="T71" fmla="*/ 17 h 40"/>
                  <a:gd name="T72" fmla="*/ 19 w 26"/>
                  <a:gd name="T73" fmla="*/ 14 h 40"/>
                  <a:gd name="T74" fmla="*/ 16 w 26"/>
                  <a:gd name="T75" fmla="*/ 14 h 40"/>
                  <a:gd name="T76" fmla="*/ 19 w 26"/>
                  <a:gd name="T77" fmla="*/ 12 h 40"/>
                  <a:gd name="T78" fmla="*/ 16 w 26"/>
                  <a:gd name="T79" fmla="*/ 10 h 40"/>
                  <a:gd name="T80" fmla="*/ 14 w 26"/>
                  <a:gd name="T81" fmla="*/ 7 h 40"/>
                  <a:gd name="T82" fmla="*/ 14 w 26"/>
                  <a:gd name="T83" fmla="*/ 5 h 40"/>
                  <a:gd name="T84" fmla="*/ 9 w 26"/>
                  <a:gd name="T85" fmla="*/ 5 h 40"/>
                  <a:gd name="T86" fmla="*/ 7 w 26"/>
                  <a:gd name="T87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40">
                    <a:moveTo>
                      <a:pt x="0" y="19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  <a:moveTo>
                      <a:pt x="5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  <a:moveTo>
                      <a:pt x="7" y="0"/>
                    </a:moveTo>
                    <a:lnTo>
                      <a:pt x="9" y="0"/>
                    </a:lnTo>
                    <a:lnTo>
                      <a:pt x="9" y="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5" y="2"/>
                    </a:move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5" y="38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12" y="40"/>
                    </a:lnTo>
                    <a:lnTo>
                      <a:pt x="16" y="40"/>
                    </a:lnTo>
                    <a:lnTo>
                      <a:pt x="19" y="40"/>
                    </a:lnTo>
                    <a:lnTo>
                      <a:pt x="24" y="36"/>
                    </a:lnTo>
                    <a:lnTo>
                      <a:pt x="24" y="33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6" y="29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4" y="21"/>
                    </a:lnTo>
                    <a:lnTo>
                      <a:pt x="21" y="17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35">
                <a:extLst>
                  <a:ext uri="{FF2B5EF4-FFF2-40B4-BE49-F238E27FC236}">
                    <a16:creationId xmlns:a16="http://schemas.microsoft.com/office/drawing/2014/main" id="{BA6DDB38-5F03-E2DF-01C6-324D47CC7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8" y="2237"/>
                <a:ext cx="317" cy="282"/>
              </a:xfrm>
              <a:custGeom>
                <a:avLst/>
                <a:gdLst>
                  <a:gd name="T0" fmla="*/ 109 w 317"/>
                  <a:gd name="T1" fmla="*/ 24 h 282"/>
                  <a:gd name="T2" fmla="*/ 126 w 317"/>
                  <a:gd name="T3" fmla="*/ 33 h 282"/>
                  <a:gd name="T4" fmla="*/ 130 w 317"/>
                  <a:gd name="T5" fmla="*/ 55 h 282"/>
                  <a:gd name="T6" fmla="*/ 166 w 317"/>
                  <a:gd name="T7" fmla="*/ 69 h 282"/>
                  <a:gd name="T8" fmla="*/ 206 w 317"/>
                  <a:gd name="T9" fmla="*/ 76 h 282"/>
                  <a:gd name="T10" fmla="*/ 223 w 317"/>
                  <a:gd name="T11" fmla="*/ 62 h 282"/>
                  <a:gd name="T12" fmla="*/ 239 w 317"/>
                  <a:gd name="T13" fmla="*/ 76 h 282"/>
                  <a:gd name="T14" fmla="*/ 256 w 317"/>
                  <a:gd name="T15" fmla="*/ 64 h 282"/>
                  <a:gd name="T16" fmla="*/ 272 w 317"/>
                  <a:gd name="T17" fmla="*/ 52 h 282"/>
                  <a:gd name="T18" fmla="*/ 296 w 317"/>
                  <a:gd name="T19" fmla="*/ 45 h 282"/>
                  <a:gd name="T20" fmla="*/ 308 w 317"/>
                  <a:gd name="T21" fmla="*/ 47 h 282"/>
                  <a:gd name="T22" fmla="*/ 317 w 317"/>
                  <a:gd name="T23" fmla="*/ 57 h 282"/>
                  <a:gd name="T24" fmla="*/ 301 w 317"/>
                  <a:gd name="T25" fmla="*/ 71 h 282"/>
                  <a:gd name="T26" fmla="*/ 291 w 317"/>
                  <a:gd name="T27" fmla="*/ 102 h 282"/>
                  <a:gd name="T28" fmla="*/ 279 w 317"/>
                  <a:gd name="T29" fmla="*/ 123 h 282"/>
                  <a:gd name="T30" fmla="*/ 275 w 317"/>
                  <a:gd name="T31" fmla="*/ 128 h 282"/>
                  <a:gd name="T32" fmla="*/ 265 w 317"/>
                  <a:gd name="T33" fmla="*/ 109 h 282"/>
                  <a:gd name="T34" fmla="*/ 261 w 317"/>
                  <a:gd name="T35" fmla="*/ 114 h 282"/>
                  <a:gd name="T36" fmla="*/ 263 w 317"/>
                  <a:gd name="T37" fmla="*/ 104 h 282"/>
                  <a:gd name="T38" fmla="*/ 261 w 317"/>
                  <a:gd name="T39" fmla="*/ 92 h 282"/>
                  <a:gd name="T40" fmla="*/ 239 w 317"/>
                  <a:gd name="T41" fmla="*/ 85 h 282"/>
                  <a:gd name="T42" fmla="*/ 230 w 317"/>
                  <a:gd name="T43" fmla="*/ 81 h 282"/>
                  <a:gd name="T44" fmla="*/ 223 w 317"/>
                  <a:gd name="T45" fmla="*/ 78 h 282"/>
                  <a:gd name="T46" fmla="*/ 227 w 317"/>
                  <a:gd name="T47" fmla="*/ 92 h 282"/>
                  <a:gd name="T48" fmla="*/ 230 w 317"/>
                  <a:gd name="T49" fmla="*/ 114 h 282"/>
                  <a:gd name="T50" fmla="*/ 232 w 317"/>
                  <a:gd name="T51" fmla="*/ 133 h 282"/>
                  <a:gd name="T52" fmla="*/ 225 w 317"/>
                  <a:gd name="T53" fmla="*/ 130 h 282"/>
                  <a:gd name="T54" fmla="*/ 223 w 317"/>
                  <a:gd name="T55" fmla="*/ 130 h 282"/>
                  <a:gd name="T56" fmla="*/ 211 w 317"/>
                  <a:gd name="T57" fmla="*/ 147 h 282"/>
                  <a:gd name="T58" fmla="*/ 197 w 317"/>
                  <a:gd name="T59" fmla="*/ 154 h 282"/>
                  <a:gd name="T60" fmla="*/ 175 w 317"/>
                  <a:gd name="T61" fmla="*/ 178 h 282"/>
                  <a:gd name="T62" fmla="*/ 154 w 317"/>
                  <a:gd name="T63" fmla="*/ 197 h 282"/>
                  <a:gd name="T64" fmla="*/ 142 w 317"/>
                  <a:gd name="T65" fmla="*/ 216 h 282"/>
                  <a:gd name="T66" fmla="*/ 140 w 317"/>
                  <a:gd name="T67" fmla="*/ 258 h 282"/>
                  <a:gd name="T68" fmla="*/ 135 w 317"/>
                  <a:gd name="T69" fmla="*/ 270 h 282"/>
                  <a:gd name="T70" fmla="*/ 121 w 317"/>
                  <a:gd name="T71" fmla="*/ 280 h 282"/>
                  <a:gd name="T72" fmla="*/ 97 w 317"/>
                  <a:gd name="T73" fmla="*/ 254 h 282"/>
                  <a:gd name="T74" fmla="*/ 83 w 317"/>
                  <a:gd name="T75" fmla="*/ 228 h 282"/>
                  <a:gd name="T76" fmla="*/ 71 w 317"/>
                  <a:gd name="T77" fmla="*/ 204 h 282"/>
                  <a:gd name="T78" fmla="*/ 59 w 317"/>
                  <a:gd name="T79" fmla="*/ 173 h 282"/>
                  <a:gd name="T80" fmla="*/ 52 w 317"/>
                  <a:gd name="T81" fmla="*/ 152 h 282"/>
                  <a:gd name="T82" fmla="*/ 50 w 317"/>
                  <a:gd name="T83" fmla="*/ 135 h 282"/>
                  <a:gd name="T84" fmla="*/ 50 w 317"/>
                  <a:gd name="T85" fmla="*/ 126 h 282"/>
                  <a:gd name="T86" fmla="*/ 40 w 317"/>
                  <a:gd name="T87" fmla="*/ 142 h 282"/>
                  <a:gd name="T88" fmla="*/ 7 w 317"/>
                  <a:gd name="T89" fmla="*/ 128 h 282"/>
                  <a:gd name="T90" fmla="*/ 17 w 317"/>
                  <a:gd name="T91" fmla="*/ 128 h 282"/>
                  <a:gd name="T92" fmla="*/ 19 w 317"/>
                  <a:gd name="T93" fmla="*/ 123 h 282"/>
                  <a:gd name="T94" fmla="*/ 0 w 317"/>
                  <a:gd name="T95" fmla="*/ 114 h 282"/>
                  <a:gd name="T96" fmla="*/ 24 w 317"/>
                  <a:gd name="T97" fmla="*/ 102 h 282"/>
                  <a:gd name="T98" fmla="*/ 24 w 317"/>
                  <a:gd name="T99" fmla="*/ 90 h 282"/>
                  <a:gd name="T100" fmla="*/ 7 w 317"/>
                  <a:gd name="T101" fmla="*/ 76 h 282"/>
                  <a:gd name="T102" fmla="*/ 26 w 317"/>
                  <a:gd name="T103" fmla="*/ 64 h 282"/>
                  <a:gd name="T104" fmla="*/ 52 w 317"/>
                  <a:gd name="T105" fmla="*/ 36 h 282"/>
                  <a:gd name="T106" fmla="*/ 64 w 317"/>
                  <a:gd name="T107" fmla="*/ 14 h 282"/>
                  <a:gd name="T108" fmla="*/ 93 w 317"/>
                  <a:gd name="T109" fmla="*/ 2 h 282"/>
                  <a:gd name="T110" fmla="*/ 230 w 317"/>
                  <a:gd name="T111" fmla="*/ 133 h 282"/>
                  <a:gd name="T112" fmla="*/ 227 w 317"/>
                  <a:gd name="T113" fmla="*/ 13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7" h="282">
                    <a:moveTo>
                      <a:pt x="102" y="10"/>
                    </a:moveTo>
                    <a:lnTo>
                      <a:pt x="102" y="10"/>
                    </a:lnTo>
                    <a:lnTo>
                      <a:pt x="102" y="12"/>
                    </a:lnTo>
                    <a:lnTo>
                      <a:pt x="107" y="12"/>
                    </a:lnTo>
                    <a:lnTo>
                      <a:pt x="104" y="17"/>
                    </a:lnTo>
                    <a:lnTo>
                      <a:pt x="107" y="19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9" y="24"/>
                    </a:lnTo>
                    <a:lnTo>
                      <a:pt x="109" y="24"/>
                    </a:lnTo>
                    <a:lnTo>
                      <a:pt x="109" y="24"/>
                    </a:lnTo>
                    <a:lnTo>
                      <a:pt x="111" y="26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6" y="26"/>
                    </a:lnTo>
                    <a:lnTo>
                      <a:pt x="119" y="26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3" y="31"/>
                    </a:lnTo>
                    <a:lnTo>
                      <a:pt x="126" y="33"/>
                    </a:lnTo>
                    <a:lnTo>
                      <a:pt x="128" y="33"/>
                    </a:lnTo>
                    <a:lnTo>
                      <a:pt x="128" y="36"/>
                    </a:lnTo>
                    <a:lnTo>
                      <a:pt x="128" y="33"/>
                    </a:lnTo>
                    <a:lnTo>
                      <a:pt x="128" y="38"/>
                    </a:lnTo>
                    <a:lnTo>
                      <a:pt x="128" y="43"/>
                    </a:lnTo>
                    <a:lnTo>
                      <a:pt x="128" y="47"/>
                    </a:lnTo>
                    <a:lnTo>
                      <a:pt x="123" y="50"/>
                    </a:lnTo>
                    <a:lnTo>
                      <a:pt x="126" y="52"/>
                    </a:lnTo>
                    <a:lnTo>
                      <a:pt x="128" y="52"/>
                    </a:lnTo>
                    <a:lnTo>
                      <a:pt x="130" y="55"/>
                    </a:lnTo>
                    <a:lnTo>
                      <a:pt x="130" y="55"/>
                    </a:lnTo>
                    <a:lnTo>
                      <a:pt x="133" y="57"/>
                    </a:lnTo>
                    <a:lnTo>
                      <a:pt x="137" y="57"/>
                    </a:lnTo>
                    <a:lnTo>
                      <a:pt x="142" y="59"/>
                    </a:lnTo>
                    <a:lnTo>
                      <a:pt x="147" y="64"/>
                    </a:lnTo>
                    <a:lnTo>
                      <a:pt x="149" y="64"/>
                    </a:lnTo>
                    <a:lnTo>
                      <a:pt x="152" y="66"/>
                    </a:lnTo>
                    <a:lnTo>
                      <a:pt x="156" y="66"/>
                    </a:lnTo>
                    <a:lnTo>
                      <a:pt x="159" y="69"/>
                    </a:lnTo>
                    <a:lnTo>
                      <a:pt x="166" y="69"/>
                    </a:lnTo>
                    <a:lnTo>
                      <a:pt x="168" y="69"/>
                    </a:lnTo>
                    <a:lnTo>
                      <a:pt x="173" y="69"/>
                    </a:lnTo>
                    <a:lnTo>
                      <a:pt x="178" y="69"/>
                    </a:lnTo>
                    <a:lnTo>
                      <a:pt x="180" y="71"/>
                    </a:lnTo>
                    <a:lnTo>
                      <a:pt x="182" y="74"/>
                    </a:lnTo>
                    <a:lnTo>
                      <a:pt x="187" y="76"/>
                    </a:lnTo>
                    <a:lnTo>
                      <a:pt x="190" y="74"/>
                    </a:lnTo>
                    <a:lnTo>
                      <a:pt x="194" y="74"/>
                    </a:lnTo>
                    <a:lnTo>
                      <a:pt x="204" y="78"/>
                    </a:lnTo>
                    <a:lnTo>
                      <a:pt x="206" y="76"/>
                    </a:lnTo>
                    <a:lnTo>
                      <a:pt x="211" y="78"/>
                    </a:lnTo>
                    <a:lnTo>
                      <a:pt x="218" y="78"/>
                    </a:lnTo>
                    <a:lnTo>
                      <a:pt x="218" y="74"/>
                    </a:lnTo>
                    <a:lnTo>
                      <a:pt x="216" y="69"/>
                    </a:lnTo>
                    <a:lnTo>
                      <a:pt x="218" y="64"/>
                    </a:lnTo>
                    <a:lnTo>
                      <a:pt x="216" y="62"/>
                    </a:lnTo>
                    <a:lnTo>
                      <a:pt x="218" y="62"/>
                    </a:lnTo>
                    <a:lnTo>
                      <a:pt x="218" y="59"/>
                    </a:lnTo>
                    <a:lnTo>
                      <a:pt x="220" y="59"/>
                    </a:lnTo>
                    <a:lnTo>
                      <a:pt x="223" y="62"/>
                    </a:lnTo>
                    <a:lnTo>
                      <a:pt x="223" y="64"/>
                    </a:lnTo>
                    <a:lnTo>
                      <a:pt x="225" y="66"/>
                    </a:lnTo>
                    <a:lnTo>
                      <a:pt x="225" y="66"/>
                    </a:lnTo>
                    <a:lnTo>
                      <a:pt x="225" y="69"/>
                    </a:lnTo>
                    <a:lnTo>
                      <a:pt x="225" y="69"/>
                    </a:lnTo>
                    <a:lnTo>
                      <a:pt x="227" y="74"/>
                    </a:lnTo>
                    <a:lnTo>
                      <a:pt x="230" y="74"/>
                    </a:lnTo>
                    <a:lnTo>
                      <a:pt x="232" y="74"/>
                    </a:lnTo>
                    <a:lnTo>
                      <a:pt x="237" y="76"/>
                    </a:lnTo>
                    <a:lnTo>
                      <a:pt x="239" y="76"/>
                    </a:lnTo>
                    <a:lnTo>
                      <a:pt x="242" y="74"/>
                    </a:lnTo>
                    <a:lnTo>
                      <a:pt x="244" y="74"/>
                    </a:lnTo>
                    <a:lnTo>
                      <a:pt x="246" y="74"/>
                    </a:lnTo>
                    <a:lnTo>
                      <a:pt x="251" y="74"/>
                    </a:lnTo>
                    <a:lnTo>
                      <a:pt x="253" y="74"/>
                    </a:lnTo>
                    <a:lnTo>
                      <a:pt x="258" y="71"/>
                    </a:lnTo>
                    <a:lnTo>
                      <a:pt x="258" y="71"/>
                    </a:lnTo>
                    <a:lnTo>
                      <a:pt x="258" y="66"/>
                    </a:lnTo>
                    <a:lnTo>
                      <a:pt x="256" y="66"/>
                    </a:lnTo>
                    <a:lnTo>
                      <a:pt x="256" y="64"/>
                    </a:lnTo>
                    <a:lnTo>
                      <a:pt x="256" y="62"/>
                    </a:lnTo>
                    <a:lnTo>
                      <a:pt x="258" y="62"/>
                    </a:lnTo>
                    <a:lnTo>
                      <a:pt x="261" y="59"/>
                    </a:lnTo>
                    <a:lnTo>
                      <a:pt x="263" y="59"/>
                    </a:lnTo>
                    <a:lnTo>
                      <a:pt x="265" y="57"/>
                    </a:lnTo>
                    <a:lnTo>
                      <a:pt x="265" y="57"/>
                    </a:lnTo>
                    <a:lnTo>
                      <a:pt x="268" y="57"/>
                    </a:lnTo>
                    <a:lnTo>
                      <a:pt x="268" y="55"/>
                    </a:lnTo>
                    <a:lnTo>
                      <a:pt x="270" y="55"/>
                    </a:lnTo>
                    <a:lnTo>
                      <a:pt x="272" y="52"/>
                    </a:lnTo>
                    <a:lnTo>
                      <a:pt x="272" y="50"/>
                    </a:lnTo>
                    <a:lnTo>
                      <a:pt x="275" y="50"/>
                    </a:lnTo>
                    <a:lnTo>
                      <a:pt x="279" y="50"/>
                    </a:lnTo>
                    <a:lnTo>
                      <a:pt x="282" y="47"/>
                    </a:lnTo>
                    <a:lnTo>
                      <a:pt x="282" y="45"/>
                    </a:lnTo>
                    <a:lnTo>
                      <a:pt x="284" y="45"/>
                    </a:lnTo>
                    <a:lnTo>
                      <a:pt x="287" y="43"/>
                    </a:lnTo>
                    <a:lnTo>
                      <a:pt x="289" y="45"/>
                    </a:lnTo>
                    <a:lnTo>
                      <a:pt x="291" y="45"/>
                    </a:lnTo>
                    <a:lnTo>
                      <a:pt x="296" y="45"/>
                    </a:lnTo>
                    <a:lnTo>
                      <a:pt x="296" y="45"/>
                    </a:lnTo>
                    <a:lnTo>
                      <a:pt x="296" y="43"/>
                    </a:lnTo>
                    <a:lnTo>
                      <a:pt x="301" y="40"/>
                    </a:lnTo>
                    <a:lnTo>
                      <a:pt x="303" y="40"/>
                    </a:lnTo>
                    <a:lnTo>
                      <a:pt x="305" y="43"/>
                    </a:lnTo>
                    <a:lnTo>
                      <a:pt x="305" y="43"/>
                    </a:lnTo>
                    <a:lnTo>
                      <a:pt x="305" y="43"/>
                    </a:lnTo>
                    <a:lnTo>
                      <a:pt x="305" y="45"/>
                    </a:lnTo>
                    <a:lnTo>
                      <a:pt x="305" y="47"/>
                    </a:lnTo>
                    <a:lnTo>
                      <a:pt x="308" y="47"/>
                    </a:lnTo>
                    <a:lnTo>
                      <a:pt x="308" y="47"/>
                    </a:lnTo>
                    <a:lnTo>
                      <a:pt x="308" y="47"/>
                    </a:lnTo>
                    <a:lnTo>
                      <a:pt x="310" y="50"/>
                    </a:lnTo>
                    <a:lnTo>
                      <a:pt x="310" y="52"/>
                    </a:lnTo>
                    <a:lnTo>
                      <a:pt x="308" y="52"/>
                    </a:lnTo>
                    <a:lnTo>
                      <a:pt x="310" y="55"/>
                    </a:lnTo>
                    <a:lnTo>
                      <a:pt x="313" y="55"/>
                    </a:lnTo>
                    <a:lnTo>
                      <a:pt x="313" y="55"/>
                    </a:lnTo>
                    <a:lnTo>
                      <a:pt x="315" y="55"/>
                    </a:lnTo>
                    <a:lnTo>
                      <a:pt x="317" y="57"/>
                    </a:lnTo>
                    <a:lnTo>
                      <a:pt x="317" y="59"/>
                    </a:lnTo>
                    <a:lnTo>
                      <a:pt x="315" y="62"/>
                    </a:lnTo>
                    <a:lnTo>
                      <a:pt x="315" y="64"/>
                    </a:lnTo>
                    <a:lnTo>
                      <a:pt x="317" y="66"/>
                    </a:lnTo>
                    <a:lnTo>
                      <a:pt x="315" y="64"/>
                    </a:lnTo>
                    <a:lnTo>
                      <a:pt x="313" y="64"/>
                    </a:lnTo>
                    <a:lnTo>
                      <a:pt x="308" y="66"/>
                    </a:lnTo>
                    <a:lnTo>
                      <a:pt x="305" y="66"/>
                    </a:lnTo>
                    <a:lnTo>
                      <a:pt x="303" y="69"/>
                    </a:lnTo>
                    <a:lnTo>
                      <a:pt x="301" y="71"/>
                    </a:lnTo>
                    <a:lnTo>
                      <a:pt x="298" y="74"/>
                    </a:lnTo>
                    <a:lnTo>
                      <a:pt x="296" y="78"/>
                    </a:lnTo>
                    <a:lnTo>
                      <a:pt x="294" y="81"/>
                    </a:lnTo>
                    <a:lnTo>
                      <a:pt x="296" y="81"/>
                    </a:lnTo>
                    <a:lnTo>
                      <a:pt x="294" y="85"/>
                    </a:lnTo>
                    <a:lnTo>
                      <a:pt x="291" y="90"/>
                    </a:lnTo>
                    <a:lnTo>
                      <a:pt x="291" y="92"/>
                    </a:lnTo>
                    <a:lnTo>
                      <a:pt x="294" y="92"/>
                    </a:lnTo>
                    <a:lnTo>
                      <a:pt x="291" y="100"/>
                    </a:lnTo>
                    <a:lnTo>
                      <a:pt x="291" y="102"/>
                    </a:lnTo>
                    <a:lnTo>
                      <a:pt x="289" y="107"/>
                    </a:lnTo>
                    <a:lnTo>
                      <a:pt x="287" y="107"/>
                    </a:lnTo>
                    <a:lnTo>
                      <a:pt x="284" y="107"/>
                    </a:lnTo>
                    <a:lnTo>
                      <a:pt x="282" y="107"/>
                    </a:lnTo>
                    <a:lnTo>
                      <a:pt x="282" y="111"/>
                    </a:lnTo>
                    <a:lnTo>
                      <a:pt x="282" y="114"/>
                    </a:lnTo>
                    <a:lnTo>
                      <a:pt x="282" y="119"/>
                    </a:lnTo>
                    <a:lnTo>
                      <a:pt x="279" y="116"/>
                    </a:lnTo>
                    <a:lnTo>
                      <a:pt x="279" y="121"/>
                    </a:lnTo>
                    <a:lnTo>
                      <a:pt x="279" y="123"/>
                    </a:lnTo>
                    <a:lnTo>
                      <a:pt x="279" y="126"/>
                    </a:lnTo>
                    <a:lnTo>
                      <a:pt x="279" y="128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130"/>
                    </a:lnTo>
                    <a:lnTo>
                      <a:pt x="277" y="130"/>
                    </a:lnTo>
                    <a:lnTo>
                      <a:pt x="277" y="130"/>
                    </a:lnTo>
                    <a:lnTo>
                      <a:pt x="275" y="130"/>
                    </a:lnTo>
                    <a:lnTo>
                      <a:pt x="275" y="128"/>
                    </a:lnTo>
                    <a:lnTo>
                      <a:pt x="275" y="128"/>
                    </a:lnTo>
                    <a:lnTo>
                      <a:pt x="275" y="126"/>
                    </a:lnTo>
                    <a:lnTo>
                      <a:pt x="272" y="123"/>
                    </a:lnTo>
                    <a:lnTo>
                      <a:pt x="272" y="119"/>
                    </a:lnTo>
                    <a:lnTo>
                      <a:pt x="272" y="119"/>
                    </a:lnTo>
                    <a:lnTo>
                      <a:pt x="272" y="116"/>
                    </a:lnTo>
                    <a:lnTo>
                      <a:pt x="270" y="114"/>
                    </a:lnTo>
                    <a:lnTo>
                      <a:pt x="270" y="111"/>
                    </a:lnTo>
                    <a:lnTo>
                      <a:pt x="270" y="111"/>
                    </a:lnTo>
                    <a:lnTo>
                      <a:pt x="268" y="111"/>
                    </a:lnTo>
                    <a:lnTo>
                      <a:pt x="265" y="109"/>
                    </a:lnTo>
                    <a:lnTo>
                      <a:pt x="265" y="111"/>
                    </a:lnTo>
                    <a:lnTo>
                      <a:pt x="265" y="111"/>
                    </a:lnTo>
                    <a:lnTo>
                      <a:pt x="265" y="111"/>
                    </a:lnTo>
                    <a:lnTo>
                      <a:pt x="265" y="114"/>
                    </a:lnTo>
                    <a:lnTo>
                      <a:pt x="263" y="116"/>
                    </a:lnTo>
                    <a:lnTo>
                      <a:pt x="265" y="116"/>
                    </a:lnTo>
                    <a:lnTo>
                      <a:pt x="265" y="116"/>
                    </a:lnTo>
                    <a:lnTo>
                      <a:pt x="263" y="119"/>
                    </a:lnTo>
                    <a:lnTo>
                      <a:pt x="261" y="116"/>
                    </a:lnTo>
                    <a:lnTo>
                      <a:pt x="261" y="114"/>
                    </a:lnTo>
                    <a:lnTo>
                      <a:pt x="258" y="114"/>
                    </a:lnTo>
                    <a:lnTo>
                      <a:pt x="258" y="111"/>
                    </a:lnTo>
                    <a:lnTo>
                      <a:pt x="256" y="109"/>
                    </a:lnTo>
                    <a:lnTo>
                      <a:pt x="256" y="107"/>
                    </a:lnTo>
                    <a:lnTo>
                      <a:pt x="258" y="107"/>
                    </a:lnTo>
                    <a:lnTo>
                      <a:pt x="258" y="107"/>
                    </a:lnTo>
                    <a:lnTo>
                      <a:pt x="261" y="104"/>
                    </a:lnTo>
                    <a:lnTo>
                      <a:pt x="261" y="104"/>
                    </a:lnTo>
                    <a:lnTo>
                      <a:pt x="263" y="104"/>
                    </a:lnTo>
                    <a:lnTo>
                      <a:pt x="263" y="104"/>
                    </a:lnTo>
                    <a:lnTo>
                      <a:pt x="263" y="102"/>
                    </a:lnTo>
                    <a:lnTo>
                      <a:pt x="265" y="102"/>
                    </a:lnTo>
                    <a:lnTo>
                      <a:pt x="265" y="100"/>
                    </a:lnTo>
                    <a:lnTo>
                      <a:pt x="268" y="97"/>
                    </a:lnTo>
                    <a:lnTo>
                      <a:pt x="268" y="95"/>
                    </a:lnTo>
                    <a:lnTo>
                      <a:pt x="268" y="95"/>
                    </a:lnTo>
                    <a:lnTo>
                      <a:pt x="265" y="92"/>
                    </a:lnTo>
                    <a:lnTo>
                      <a:pt x="263" y="92"/>
                    </a:lnTo>
                    <a:lnTo>
                      <a:pt x="263" y="92"/>
                    </a:lnTo>
                    <a:lnTo>
                      <a:pt x="261" y="92"/>
                    </a:lnTo>
                    <a:lnTo>
                      <a:pt x="256" y="92"/>
                    </a:lnTo>
                    <a:lnTo>
                      <a:pt x="253" y="92"/>
                    </a:lnTo>
                    <a:lnTo>
                      <a:pt x="249" y="92"/>
                    </a:lnTo>
                    <a:lnTo>
                      <a:pt x="246" y="92"/>
                    </a:lnTo>
                    <a:lnTo>
                      <a:pt x="244" y="90"/>
                    </a:lnTo>
                    <a:lnTo>
                      <a:pt x="242" y="90"/>
                    </a:lnTo>
                    <a:lnTo>
                      <a:pt x="239" y="90"/>
                    </a:lnTo>
                    <a:lnTo>
                      <a:pt x="239" y="90"/>
                    </a:lnTo>
                    <a:lnTo>
                      <a:pt x="239" y="88"/>
                    </a:lnTo>
                    <a:lnTo>
                      <a:pt x="239" y="85"/>
                    </a:lnTo>
                    <a:lnTo>
                      <a:pt x="237" y="83"/>
                    </a:lnTo>
                    <a:lnTo>
                      <a:pt x="237" y="81"/>
                    </a:lnTo>
                    <a:lnTo>
                      <a:pt x="234" y="81"/>
                    </a:lnTo>
                    <a:lnTo>
                      <a:pt x="234" y="81"/>
                    </a:lnTo>
                    <a:lnTo>
                      <a:pt x="232" y="81"/>
                    </a:lnTo>
                    <a:lnTo>
                      <a:pt x="232" y="81"/>
                    </a:lnTo>
                    <a:lnTo>
                      <a:pt x="230" y="78"/>
                    </a:lnTo>
                    <a:lnTo>
                      <a:pt x="230" y="78"/>
                    </a:lnTo>
                    <a:lnTo>
                      <a:pt x="227" y="81"/>
                    </a:lnTo>
                    <a:lnTo>
                      <a:pt x="230" y="81"/>
                    </a:lnTo>
                    <a:lnTo>
                      <a:pt x="230" y="81"/>
                    </a:lnTo>
                    <a:lnTo>
                      <a:pt x="227" y="81"/>
                    </a:lnTo>
                    <a:lnTo>
                      <a:pt x="225" y="78"/>
                    </a:lnTo>
                    <a:lnTo>
                      <a:pt x="225" y="78"/>
                    </a:lnTo>
                    <a:lnTo>
                      <a:pt x="223" y="76"/>
                    </a:lnTo>
                    <a:lnTo>
                      <a:pt x="223" y="76"/>
                    </a:lnTo>
                    <a:lnTo>
                      <a:pt x="223" y="76"/>
                    </a:lnTo>
                    <a:lnTo>
                      <a:pt x="220" y="76"/>
                    </a:lnTo>
                    <a:lnTo>
                      <a:pt x="220" y="78"/>
                    </a:lnTo>
                    <a:lnTo>
                      <a:pt x="223" y="78"/>
                    </a:lnTo>
                    <a:lnTo>
                      <a:pt x="220" y="81"/>
                    </a:lnTo>
                    <a:lnTo>
                      <a:pt x="218" y="83"/>
                    </a:lnTo>
                    <a:lnTo>
                      <a:pt x="218" y="85"/>
                    </a:lnTo>
                    <a:lnTo>
                      <a:pt x="225" y="88"/>
                    </a:lnTo>
                    <a:lnTo>
                      <a:pt x="225" y="88"/>
                    </a:lnTo>
                    <a:lnTo>
                      <a:pt x="230" y="88"/>
                    </a:lnTo>
                    <a:lnTo>
                      <a:pt x="227" y="88"/>
                    </a:lnTo>
                    <a:lnTo>
                      <a:pt x="230" y="90"/>
                    </a:lnTo>
                    <a:lnTo>
                      <a:pt x="227" y="92"/>
                    </a:lnTo>
                    <a:lnTo>
                      <a:pt x="227" y="92"/>
                    </a:lnTo>
                    <a:lnTo>
                      <a:pt x="225" y="92"/>
                    </a:lnTo>
                    <a:lnTo>
                      <a:pt x="223" y="95"/>
                    </a:lnTo>
                    <a:lnTo>
                      <a:pt x="223" y="95"/>
                    </a:lnTo>
                    <a:lnTo>
                      <a:pt x="220" y="100"/>
                    </a:lnTo>
                    <a:lnTo>
                      <a:pt x="225" y="102"/>
                    </a:lnTo>
                    <a:lnTo>
                      <a:pt x="227" y="104"/>
                    </a:lnTo>
                    <a:lnTo>
                      <a:pt x="230" y="107"/>
                    </a:lnTo>
                    <a:lnTo>
                      <a:pt x="230" y="111"/>
                    </a:lnTo>
                    <a:lnTo>
                      <a:pt x="230" y="114"/>
                    </a:lnTo>
                    <a:lnTo>
                      <a:pt x="230" y="114"/>
                    </a:lnTo>
                    <a:lnTo>
                      <a:pt x="230" y="119"/>
                    </a:lnTo>
                    <a:lnTo>
                      <a:pt x="234" y="121"/>
                    </a:lnTo>
                    <a:lnTo>
                      <a:pt x="234" y="126"/>
                    </a:lnTo>
                    <a:lnTo>
                      <a:pt x="234" y="126"/>
                    </a:lnTo>
                    <a:lnTo>
                      <a:pt x="234" y="130"/>
                    </a:lnTo>
                    <a:lnTo>
                      <a:pt x="234" y="130"/>
                    </a:lnTo>
                    <a:lnTo>
                      <a:pt x="237" y="133"/>
                    </a:lnTo>
                    <a:lnTo>
                      <a:pt x="234" y="135"/>
                    </a:lnTo>
                    <a:lnTo>
                      <a:pt x="232" y="133"/>
                    </a:lnTo>
                    <a:lnTo>
                      <a:pt x="232" y="133"/>
                    </a:lnTo>
                    <a:lnTo>
                      <a:pt x="232" y="133"/>
                    </a:lnTo>
                    <a:lnTo>
                      <a:pt x="232" y="130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30" y="133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5" y="130"/>
                    </a:lnTo>
                    <a:lnTo>
                      <a:pt x="225" y="128"/>
                    </a:lnTo>
                    <a:lnTo>
                      <a:pt x="225" y="128"/>
                    </a:lnTo>
                    <a:lnTo>
                      <a:pt x="223" y="126"/>
                    </a:lnTo>
                    <a:lnTo>
                      <a:pt x="223" y="126"/>
                    </a:lnTo>
                    <a:lnTo>
                      <a:pt x="223" y="126"/>
                    </a:lnTo>
                    <a:lnTo>
                      <a:pt x="223" y="126"/>
                    </a:lnTo>
                    <a:lnTo>
                      <a:pt x="225" y="128"/>
                    </a:lnTo>
                    <a:lnTo>
                      <a:pt x="223" y="128"/>
                    </a:lnTo>
                    <a:lnTo>
                      <a:pt x="223" y="130"/>
                    </a:lnTo>
                    <a:lnTo>
                      <a:pt x="223" y="130"/>
                    </a:lnTo>
                    <a:lnTo>
                      <a:pt x="220" y="133"/>
                    </a:lnTo>
                    <a:lnTo>
                      <a:pt x="213" y="135"/>
                    </a:lnTo>
                    <a:lnTo>
                      <a:pt x="213" y="135"/>
                    </a:lnTo>
                    <a:lnTo>
                      <a:pt x="213" y="138"/>
                    </a:lnTo>
                    <a:lnTo>
                      <a:pt x="211" y="140"/>
                    </a:lnTo>
                    <a:lnTo>
                      <a:pt x="211" y="140"/>
                    </a:lnTo>
                    <a:lnTo>
                      <a:pt x="213" y="142"/>
                    </a:lnTo>
                    <a:lnTo>
                      <a:pt x="213" y="145"/>
                    </a:lnTo>
                    <a:lnTo>
                      <a:pt x="213" y="145"/>
                    </a:lnTo>
                    <a:lnTo>
                      <a:pt x="211" y="147"/>
                    </a:lnTo>
                    <a:lnTo>
                      <a:pt x="211" y="147"/>
                    </a:lnTo>
                    <a:lnTo>
                      <a:pt x="208" y="147"/>
                    </a:lnTo>
                    <a:lnTo>
                      <a:pt x="208" y="149"/>
                    </a:lnTo>
                    <a:lnTo>
                      <a:pt x="206" y="152"/>
                    </a:lnTo>
                    <a:lnTo>
                      <a:pt x="206" y="154"/>
                    </a:lnTo>
                    <a:lnTo>
                      <a:pt x="199" y="156"/>
                    </a:lnTo>
                    <a:lnTo>
                      <a:pt x="199" y="156"/>
                    </a:lnTo>
                    <a:lnTo>
                      <a:pt x="199" y="154"/>
                    </a:lnTo>
                    <a:lnTo>
                      <a:pt x="197" y="154"/>
                    </a:lnTo>
                    <a:lnTo>
                      <a:pt x="197" y="154"/>
                    </a:lnTo>
                    <a:lnTo>
                      <a:pt x="194" y="154"/>
                    </a:lnTo>
                    <a:lnTo>
                      <a:pt x="194" y="156"/>
                    </a:lnTo>
                    <a:lnTo>
                      <a:pt x="194" y="159"/>
                    </a:lnTo>
                    <a:lnTo>
                      <a:pt x="194" y="156"/>
                    </a:lnTo>
                    <a:lnTo>
                      <a:pt x="197" y="156"/>
                    </a:lnTo>
                    <a:lnTo>
                      <a:pt x="197" y="156"/>
                    </a:lnTo>
                    <a:lnTo>
                      <a:pt x="190" y="164"/>
                    </a:lnTo>
                    <a:lnTo>
                      <a:pt x="187" y="168"/>
                    </a:lnTo>
                    <a:lnTo>
                      <a:pt x="178" y="175"/>
                    </a:lnTo>
                    <a:lnTo>
                      <a:pt x="175" y="178"/>
                    </a:lnTo>
                    <a:lnTo>
                      <a:pt x="173" y="180"/>
                    </a:lnTo>
                    <a:lnTo>
                      <a:pt x="168" y="183"/>
                    </a:lnTo>
                    <a:lnTo>
                      <a:pt x="166" y="185"/>
                    </a:lnTo>
                    <a:lnTo>
                      <a:pt x="166" y="187"/>
                    </a:lnTo>
                    <a:lnTo>
                      <a:pt x="166" y="190"/>
                    </a:lnTo>
                    <a:lnTo>
                      <a:pt x="164" y="192"/>
                    </a:lnTo>
                    <a:lnTo>
                      <a:pt x="161" y="192"/>
                    </a:lnTo>
                    <a:lnTo>
                      <a:pt x="156" y="192"/>
                    </a:lnTo>
                    <a:lnTo>
                      <a:pt x="154" y="194"/>
                    </a:lnTo>
                    <a:lnTo>
                      <a:pt x="154" y="197"/>
                    </a:lnTo>
                    <a:lnTo>
                      <a:pt x="152" y="199"/>
                    </a:lnTo>
                    <a:lnTo>
                      <a:pt x="149" y="199"/>
                    </a:lnTo>
                    <a:lnTo>
                      <a:pt x="147" y="197"/>
                    </a:lnTo>
                    <a:lnTo>
                      <a:pt x="147" y="197"/>
                    </a:lnTo>
                    <a:lnTo>
                      <a:pt x="142" y="202"/>
                    </a:lnTo>
                    <a:lnTo>
                      <a:pt x="142" y="204"/>
                    </a:lnTo>
                    <a:lnTo>
                      <a:pt x="142" y="206"/>
                    </a:lnTo>
                    <a:lnTo>
                      <a:pt x="145" y="211"/>
                    </a:lnTo>
                    <a:lnTo>
                      <a:pt x="142" y="213"/>
                    </a:lnTo>
                    <a:lnTo>
                      <a:pt x="142" y="216"/>
                    </a:lnTo>
                    <a:lnTo>
                      <a:pt x="142" y="225"/>
                    </a:lnTo>
                    <a:lnTo>
                      <a:pt x="145" y="225"/>
                    </a:lnTo>
                    <a:lnTo>
                      <a:pt x="147" y="230"/>
                    </a:lnTo>
                    <a:lnTo>
                      <a:pt x="142" y="237"/>
                    </a:lnTo>
                    <a:lnTo>
                      <a:pt x="140" y="242"/>
                    </a:lnTo>
                    <a:lnTo>
                      <a:pt x="140" y="247"/>
                    </a:lnTo>
                    <a:lnTo>
                      <a:pt x="142" y="247"/>
                    </a:lnTo>
                    <a:lnTo>
                      <a:pt x="142" y="256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40" y="258"/>
                    </a:lnTo>
                    <a:lnTo>
                      <a:pt x="135" y="258"/>
                    </a:lnTo>
                    <a:lnTo>
                      <a:pt x="135" y="261"/>
                    </a:lnTo>
                    <a:lnTo>
                      <a:pt x="135" y="261"/>
                    </a:lnTo>
                    <a:lnTo>
                      <a:pt x="133" y="265"/>
                    </a:lnTo>
                    <a:lnTo>
                      <a:pt x="130" y="265"/>
                    </a:lnTo>
                    <a:lnTo>
                      <a:pt x="133" y="268"/>
                    </a:lnTo>
                    <a:lnTo>
                      <a:pt x="135" y="270"/>
                    </a:lnTo>
                    <a:lnTo>
                      <a:pt x="135" y="270"/>
                    </a:lnTo>
                    <a:lnTo>
                      <a:pt x="135" y="270"/>
                    </a:lnTo>
                    <a:lnTo>
                      <a:pt x="135" y="270"/>
                    </a:lnTo>
                    <a:lnTo>
                      <a:pt x="133" y="268"/>
                    </a:lnTo>
                    <a:lnTo>
                      <a:pt x="128" y="270"/>
                    </a:lnTo>
                    <a:lnTo>
                      <a:pt x="128" y="270"/>
                    </a:lnTo>
                    <a:lnTo>
                      <a:pt x="123" y="273"/>
                    </a:lnTo>
                    <a:lnTo>
                      <a:pt x="123" y="273"/>
                    </a:lnTo>
                    <a:lnTo>
                      <a:pt x="123" y="275"/>
                    </a:lnTo>
                    <a:lnTo>
                      <a:pt x="123" y="275"/>
                    </a:lnTo>
                    <a:lnTo>
                      <a:pt x="123" y="275"/>
                    </a:lnTo>
                    <a:lnTo>
                      <a:pt x="121" y="280"/>
                    </a:lnTo>
                    <a:lnTo>
                      <a:pt x="116" y="282"/>
                    </a:lnTo>
                    <a:lnTo>
                      <a:pt x="114" y="282"/>
                    </a:lnTo>
                    <a:lnTo>
                      <a:pt x="109" y="280"/>
                    </a:lnTo>
                    <a:lnTo>
                      <a:pt x="107" y="275"/>
                    </a:lnTo>
                    <a:lnTo>
                      <a:pt x="102" y="268"/>
                    </a:lnTo>
                    <a:lnTo>
                      <a:pt x="102" y="263"/>
                    </a:lnTo>
                    <a:lnTo>
                      <a:pt x="102" y="258"/>
                    </a:lnTo>
                    <a:lnTo>
                      <a:pt x="100" y="256"/>
                    </a:lnTo>
                    <a:lnTo>
                      <a:pt x="100" y="254"/>
                    </a:lnTo>
                    <a:lnTo>
                      <a:pt x="97" y="254"/>
                    </a:lnTo>
                    <a:lnTo>
                      <a:pt x="97" y="251"/>
                    </a:lnTo>
                    <a:lnTo>
                      <a:pt x="95" y="247"/>
                    </a:lnTo>
                    <a:lnTo>
                      <a:pt x="93" y="244"/>
                    </a:lnTo>
                    <a:lnTo>
                      <a:pt x="90" y="239"/>
                    </a:lnTo>
                    <a:lnTo>
                      <a:pt x="90" y="239"/>
                    </a:lnTo>
                    <a:lnTo>
                      <a:pt x="85" y="237"/>
                    </a:lnTo>
                    <a:lnTo>
                      <a:pt x="85" y="235"/>
                    </a:lnTo>
                    <a:lnTo>
                      <a:pt x="83" y="235"/>
                    </a:lnTo>
                    <a:lnTo>
                      <a:pt x="83" y="230"/>
                    </a:lnTo>
                    <a:lnTo>
                      <a:pt x="83" y="228"/>
                    </a:lnTo>
                    <a:lnTo>
                      <a:pt x="81" y="223"/>
                    </a:lnTo>
                    <a:lnTo>
                      <a:pt x="81" y="220"/>
                    </a:lnTo>
                    <a:lnTo>
                      <a:pt x="78" y="218"/>
                    </a:lnTo>
                    <a:lnTo>
                      <a:pt x="78" y="216"/>
                    </a:lnTo>
                    <a:lnTo>
                      <a:pt x="78" y="213"/>
                    </a:lnTo>
                    <a:lnTo>
                      <a:pt x="76" y="213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1" y="204"/>
                    </a:lnTo>
                    <a:lnTo>
                      <a:pt x="71" y="202"/>
                    </a:lnTo>
                    <a:lnTo>
                      <a:pt x="69" y="202"/>
                    </a:lnTo>
                    <a:lnTo>
                      <a:pt x="69" y="199"/>
                    </a:lnTo>
                    <a:lnTo>
                      <a:pt x="66" y="197"/>
                    </a:lnTo>
                    <a:lnTo>
                      <a:pt x="64" y="192"/>
                    </a:lnTo>
                    <a:lnTo>
                      <a:pt x="64" y="187"/>
                    </a:lnTo>
                    <a:lnTo>
                      <a:pt x="59" y="178"/>
                    </a:lnTo>
                    <a:lnTo>
                      <a:pt x="59" y="175"/>
                    </a:lnTo>
                    <a:lnTo>
                      <a:pt x="57" y="173"/>
                    </a:lnTo>
                    <a:lnTo>
                      <a:pt x="59" y="173"/>
                    </a:lnTo>
                    <a:lnTo>
                      <a:pt x="57" y="168"/>
                    </a:lnTo>
                    <a:lnTo>
                      <a:pt x="57" y="166"/>
                    </a:lnTo>
                    <a:lnTo>
                      <a:pt x="57" y="166"/>
                    </a:lnTo>
                    <a:lnTo>
                      <a:pt x="57" y="166"/>
                    </a:lnTo>
                    <a:lnTo>
                      <a:pt x="57" y="164"/>
                    </a:lnTo>
                    <a:lnTo>
                      <a:pt x="52" y="159"/>
                    </a:lnTo>
                    <a:lnTo>
                      <a:pt x="52" y="154"/>
                    </a:lnTo>
                    <a:lnTo>
                      <a:pt x="55" y="154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5" y="149"/>
                    </a:lnTo>
                    <a:lnTo>
                      <a:pt x="55" y="145"/>
                    </a:lnTo>
                    <a:lnTo>
                      <a:pt x="52" y="142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52" y="135"/>
                    </a:lnTo>
                    <a:lnTo>
                      <a:pt x="55" y="135"/>
                    </a:lnTo>
                    <a:lnTo>
                      <a:pt x="55" y="135"/>
                    </a:lnTo>
                    <a:lnTo>
                      <a:pt x="55" y="135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50" y="133"/>
                    </a:lnTo>
                    <a:lnTo>
                      <a:pt x="48" y="130"/>
                    </a:lnTo>
                    <a:lnTo>
                      <a:pt x="50" y="128"/>
                    </a:lnTo>
                    <a:lnTo>
                      <a:pt x="50" y="128"/>
                    </a:lnTo>
                    <a:lnTo>
                      <a:pt x="50" y="128"/>
                    </a:lnTo>
                    <a:lnTo>
                      <a:pt x="52" y="126"/>
                    </a:lnTo>
                    <a:lnTo>
                      <a:pt x="55" y="126"/>
                    </a:lnTo>
                    <a:lnTo>
                      <a:pt x="52" y="126"/>
                    </a:lnTo>
                    <a:lnTo>
                      <a:pt x="50" y="126"/>
                    </a:lnTo>
                    <a:lnTo>
                      <a:pt x="48" y="126"/>
                    </a:lnTo>
                    <a:lnTo>
                      <a:pt x="48" y="126"/>
                    </a:lnTo>
                    <a:lnTo>
                      <a:pt x="48" y="126"/>
                    </a:lnTo>
                    <a:lnTo>
                      <a:pt x="48" y="128"/>
                    </a:lnTo>
                    <a:lnTo>
                      <a:pt x="45" y="133"/>
                    </a:lnTo>
                    <a:lnTo>
                      <a:pt x="48" y="133"/>
                    </a:lnTo>
                    <a:lnTo>
                      <a:pt x="45" y="138"/>
                    </a:lnTo>
                    <a:lnTo>
                      <a:pt x="45" y="140"/>
                    </a:lnTo>
                    <a:lnTo>
                      <a:pt x="45" y="140"/>
                    </a:lnTo>
                    <a:lnTo>
                      <a:pt x="40" y="142"/>
                    </a:lnTo>
                    <a:lnTo>
                      <a:pt x="36" y="145"/>
                    </a:lnTo>
                    <a:lnTo>
                      <a:pt x="31" y="147"/>
                    </a:lnTo>
                    <a:lnTo>
                      <a:pt x="29" y="145"/>
                    </a:lnTo>
                    <a:lnTo>
                      <a:pt x="19" y="140"/>
                    </a:lnTo>
                    <a:lnTo>
                      <a:pt x="14" y="135"/>
                    </a:lnTo>
                    <a:lnTo>
                      <a:pt x="14" y="135"/>
                    </a:lnTo>
                    <a:lnTo>
                      <a:pt x="14" y="135"/>
                    </a:lnTo>
                    <a:lnTo>
                      <a:pt x="12" y="133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7" y="126"/>
                    </a:lnTo>
                    <a:lnTo>
                      <a:pt x="10" y="126"/>
                    </a:lnTo>
                    <a:lnTo>
                      <a:pt x="10" y="126"/>
                    </a:lnTo>
                    <a:lnTo>
                      <a:pt x="12" y="126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7" y="128"/>
                    </a:lnTo>
                    <a:lnTo>
                      <a:pt x="17" y="128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24" y="121"/>
                    </a:lnTo>
                    <a:lnTo>
                      <a:pt x="26" y="121"/>
                    </a:lnTo>
                    <a:lnTo>
                      <a:pt x="26" y="119"/>
                    </a:lnTo>
                    <a:lnTo>
                      <a:pt x="24" y="119"/>
                    </a:lnTo>
                    <a:lnTo>
                      <a:pt x="24" y="119"/>
                    </a:lnTo>
                    <a:lnTo>
                      <a:pt x="24" y="119"/>
                    </a:lnTo>
                    <a:lnTo>
                      <a:pt x="24" y="121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4" y="123"/>
                    </a:lnTo>
                    <a:lnTo>
                      <a:pt x="7" y="121"/>
                    </a:lnTo>
                    <a:lnTo>
                      <a:pt x="3" y="119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5" y="111"/>
                    </a:lnTo>
                    <a:lnTo>
                      <a:pt x="7" y="111"/>
                    </a:lnTo>
                    <a:lnTo>
                      <a:pt x="3" y="111"/>
                    </a:lnTo>
                    <a:lnTo>
                      <a:pt x="0" y="114"/>
                    </a:lnTo>
                    <a:lnTo>
                      <a:pt x="0" y="111"/>
                    </a:lnTo>
                    <a:lnTo>
                      <a:pt x="3" y="109"/>
                    </a:lnTo>
                    <a:lnTo>
                      <a:pt x="5" y="109"/>
                    </a:lnTo>
                    <a:lnTo>
                      <a:pt x="5" y="107"/>
                    </a:lnTo>
                    <a:lnTo>
                      <a:pt x="7" y="107"/>
                    </a:lnTo>
                    <a:lnTo>
                      <a:pt x="10" y="107"/>
                    </a:lnTo>
                    <a:lnTo>
                      <a:pt x="17" y="107"/>
                    </a:lnTo>
                    <a:lnTo>
                      <a:pt x="22" y="104"/>
                    </a:lnTo>
                    <a:lnTo>
                      <a:pt x="22" y="104"/>
                    </a:lnTo>
                    <a:lnTo>
                      <a:pt x="24" y="102"/>
                    </a:lnTo>
                    <a:lnTo>
                      <a:pt x="24" y="104"/>
                    </a:lnTo>
                    <a:lnTo>
                      <a:pt x="24" y="107"/>
                    </a:lnTo>
                    <a:lnTo>
                      <a:pt x="26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29" y="102"/>
                    </a:lnTo>
                    <a:lnTo>
                      <a:pt x="26" y="95"/>
                    </a:lnTo>
                    <a:lnTo>
                      <a:pt x="24" y="92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2" y="90"/>
                    </a:lnTo>
                    <a:lnTo>
                      <a:pt x="17" y="88"/>
                    </a:lnTo>
                    <a:lnTo>
                      <a:pt x="17" y="83"/>
                    </a:lnTo>
                    <a:lnTo>
                      <a:pt x="17" y="81"/>
                    </a:lnTo>
                    <a:lnTo>
                      <a:pt x="14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0" y="78"/>
                    </a:lnTo>
                    <a:lnTo>
                      <a:pt x="7" y="78"/>
                    </a:lnTo>
                    <a:lnTo>
                      <a:pt x="7" y="76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4" y="66"/>
                    </a:lnTo>
                    <a:lnTo>
                      <a:pt x="14" y="64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9" y="64"/>
                    </a:lnTo>
                    <a:lnTo>
                      <a:pt x="22" y="66"/>
                    </a:lnTo>
                    <a:lnTo>
                      <a:pt x="22" y="66"/>
                    </a:lnTo>
                    <a:lnTo>
                      <a:pt x="26" y="64"/>
                    </a:lnTo>
                    <a:lnTo>
                      <a:pt x="33" y="64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43" y="50"/>
                    </a:lnTo>
                    <a:lnTo>
                      <a:pt x="45" y="47"/>
                    </a:lnTo>
                    <a:lnTo>
                      <a:pt x="45" y="45"/>
                    </a:lnTo>
                    <a:lnTo>
                      <a:pt x="48" y="43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28"/>
                    </a:lnTo>
                    <a:lnTo>
                      <a:pt x="57" y="24"/>
                    </a:lnTo>
                    <a:lnTo>
                      <a:pt x="57" y="19"/>
                    </a:lnTo>
                    <a:lnTo>
                      <a:pt x="55" y="19"/>
                    </a:lnTo>
                    <a:lnTo>
                      <a:pt x="59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6" y="10"/>
                    </a:lnTo>
                    <a:lnTo>
                      <a:pt x="71" y="5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1" y="0"/>
                    </a:lnTo>
                    <a:lnTo>
                      <a:pt x="88" y="5"/>
                    </a:lnTo>
                    <a:lnTo>
                      <a:pt x="90" y="2"/>
                    </a:lnTo>
                    <a:lnTo>
                      <a:pt x="93" y="2"/>
                    </a:lnTo>
                    <a:lnTo>
                      <a:pt x="95" y="7"/>
                    </a:lnTo>
                    <a:lnTo>
                      <a:pt x="97" y="7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2" y="10"/>
                    </a:lnTo>
                    <a:close/>
                    <a:moveTo>
                      <a:pt x="230" y="133"/>
                    </a:moveTo>
                    <a:lnTo>
                      <a:pt x="230" y="135"/>
                    </a:lnTo>
                    <a:lnTo>
                      <a:pt x="232" y="135"/>
                    </a:lnTo>
                    <a:lnTo>
                      <a:pt x="230" y="133"/>
                    </a:lnTo>
                    <a:lnTo>
                      <a:pt x="230" y="133"/>
                    </a:lnTo>
                    <a:close/>
                    <a:moveTo>
                      <a:pt x="230" y="133"/>
                    </a:moveTo>
                    <a:lnTo>
                      <a:pt x="227" y="133"/>
                    </a:lnTo>
                    <a:lnTo>
                      <a:pt x="227" y="135"/>
                    </a:lnTo>
                    <a:lnTo>
                      <a:pt x="230" y="135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3"/>
                    </a:lnTo>
                    <a:close/>
                    <a:moveTo>
                      <a:pt x="225" y="133"/>
                    </a:moveTo>
                    <a:lnTo>
                      <a:pt x="227" y="135"/>
                    </a:lnTo>
                    <a:lnTo>
                      <a:pt x="227" y="135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5" y="133"/>
                    </a:lnTo>
                    <a:close/>
                    <a:moveTo>
                      <a:pt x="223" y="133"/>
                    </a:moveTo>
                    <a:lnTo>
                      <a:pt x="223" y="135"/>
                    </a:lnTo>
                    <a:lnTo>
                      <a:pt x="223" y="135"/>
                    </a:lnTo>
                    <a:lnTo>
                      <a:pt x="225" y="133"/>
                    </a:lnTo>
                    <a:lnTo>
                      <a:pt x="225" y="130"/>
                    </a:lnTo>
                    <a:lnTo>
                      <a:pt x="223" y="1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36">
                <a:extLst>
                  <a:ext uri="{FF2B5EF4-FFF2-40B4-BE49-F238E27FC236}">
                    <a16:creationId xmlns:a16="http://schemas.microsoft.com/office/drawing/2014/main" id="{8C0FB9FD-5BB6-1D7F-9FE9-67B00104BF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6" y="2313"/>
                <a:ext cx="59" cy="69"/>
              </a:xfrm>
              <a:custGeom>
                <a:avLst/>
                <a:gdLst>
                  <a:gd name="T0" fmla="*/ 24 w 25"/>
                  <a:gd name="T1" fmla="*/ 25 h 29"/>
                  <a:gd name="T2" fmla="*/ 23 w 25"/>
                  <a:gd name="T3" fmla="*/ 27 h 29"/>
                  <a:gd name="T4" fmla="*/ 23 w 25"/>
                  <a:gd name="T5" fmla="*/ 28 h 29"/>
                  <a:gd name="T6" fmla="*/ 21 w 25"/>
                  <a:gd name="T7" fmla="*/ 26 h 29"/>
                  <a:gd name="T8" fmla="*/ 21 w 25"/>
                  <a:gd name="T9" fmla="*/ 24 h 29"/>
                  <a:gd name="T10" fmla="*/ 20 w 25"/>
                  <a:gd name="T11" fmla="*/ 25 h 29"/>
                  <a:gd name="T12" fmla="*/ 20 w 25"/>
                  <a:gd name="T13" fmla="*/ 22 h 29"/>
                  <a:gd name="T14" fmla="*/ 18 w 25"/>
                  <a:gd name="T15" fmla="*/ 18 h 29"/>
                  <a:gd name="T16" fmla="*/ 18 w 25"/>
                  <a:gd name="T17" fmla="*/ 19 h 29"/>
                  <a:gd name="T18" fmla="*/ 15 w 25"/>
                  <a:gd name="T19" fmla="*/ 18 h 29"/>
                  <a:gd name="T20" fmla="*/ 13 w 25"/>
                  <a:gd name="T21" fmla="*/ 16 h 29"/>
                  <a:gd name="T22" fmla="*/ 14 w 25"/>
                  <a:gd name="T23" fmla="*/ 19 h 29"/>
                  <a:gd name="T24" fmla="*/ 14 w 25"/>
                  <a:gd name="T25" fmla="*/ 20 h 29"/>
                  <a:gd name="T26" fmla="*/ 12 w 25"/>
                  <a:gd name="T27" fmla="*/ 23 h 29"/>
                  <a:gd name="T28" fmla="*/ 12 w 25"/>
                  <a:gd name="T29" fmla="*/ 22 h 29"/>
                  <a:gd name="T30" fmla="*/ 11 w 25"/>
                  <a:gd name="T31" fmla="*/ 23 h 29"/>
                  <a:gd name="T32" fmla="*/ 11 w 25"/>
                  <a:gd name="T33" fmla="*/ 20 h 29"/>
                  <a:gd name="T34" fmla="*/ 11 w 25"/>
                  <a:gd name="T35" fmla="*/ 21 h 29"/>
                  <a:gd name="T36" fmla="*/ 11 w 25"/>
                  <a:gd name="T37" fmla="*/ 23 h 29"/>
                  <a:gd name="T38" fmla="*/ 10 w 25"/>
                  <a:gd name="T39" fmla="*/ 23 h 29"/>
                  <a:gd name="T40" fmla="*/ 9 w 25"/>
                  <a:gd name="T41" fmla="*/ 24 h 29"/>
                  <a:gd name="T42" fmla="*/ 8 w 25"/>
                  <a:gd name="T43" fmla="*/ 23 h 29"/>
                  <a:gd name="T44" fmla="*/ 7 w 25"/>
                  <a:gd name="T45" fmla="*/ 21 h 29"/>
                  <a:gd name="T46" fmla="*/ 5 w 25"/>
                  <a:gd name="T47" fmla="*/ 16 h 29"/>
                  <a:gd name="T48" fmla="*/ 5 w 25"/>
                  <a:gd name="T49" fmla="*/ 13 h 29"/>
                  <a:gd name="T50" fmla="*/ 1 w 25"/>
                  <a:gd name="T51" fmla="*/ 10 h 29"/>
                  <a:gd name="T52" fmla="*/ 3 w 25"/>
                  <a:gd name="T53" fmla="*/ 7 h 29"/>
                  <a:gd name="T54" fmla="*/ 5 w 25"/>
                  <a:gd name="T55" fmla="*/ 6 h 29"/>
                  <a:gd name="T56" fmla="*/ 3 w 25"/>
                  <a:gd name="T57" fmla="*/ 5 h 29"/>
                  <a:gd name="T58" fmla="*/ 0 w 25"/>
                  <a:gd name="T59" fmla="*/ 3 h 29"/>
                  <a:gd name="T60" fmla="*/ 1 w 25"/>
                  <a:gd name="T61" fmla="*/ 1 h 29"/>
                  <a:gd name="T62" fmla="*/ 2 w 25"/>
                  <a:gd name="T63" fmla="*/ 0 h 29"/>
                  <a:gd name="T64" fmla="*/ 3 w 25"/>
                  <a:gd name="T65" fmla="*/ 1 h 29"/>
                  <a:gd name="T66" fmla="*/ 5 w 25"/>
                  <a:gd name="T67" fmla="*/ 2 h 29"/>
                  <a:gd name="T68" fmla="*/ 5 w 25"/>
                  <a:gd name="T69" fmla="*/ 1 h 29"/>
                  <a:gd name="T70" fmla="*/ 7 w 25"/>
                  <a:gd name="T71" fmla="*/ 2 h 29"/>
                  <a:gd name="T72" fmla="*/ 8 w 25"/>
                  <a:gd name="T73" fmla="*/ 3 h 29"/>
                  <a:gd name="T74" fmla="*/ 9 w 25"/>
                  <a:gd name="T75" fmla="*/ 6 h 29"/>
                  <a:gd name="T76" fmla="*/ 11 w 25"/>
                  <a:gd name="T77" fmla="*/ 6 h 29"/>
                  <a:gd name="T78" fmla="*/ 15 w 25"/>
                  <a:gd name="T79" fmla="*/ 7 h 29"/>
                  <a:gd name="T80" fmla="*/ 19 w 25"/>
                  <a:gd name="T81" fmla="*/ 7 h 29"/>
                  <a:gd name="T82" fmla="*/ 21 w 25"/>
                  <a:gd name="T83" fmla="*/ 8 h 29"/>
                  <a:gd name="T84" fmla="*/ 20 w 25"/>
                  <a:gd name="T85" fmla="*/ 10 h 29"/>
                  <a:gd name="T86" fmla="*/ 19 w 25"/>
                  <a:gd name="T87" fmla="*/ 12 h 29"/>
                  <a:gd name="T88" fmla="*/ 18 w 25"/>
                  <a:gd name="T89" fmla="*/ 12 h 29"/>
                  <a:gd name="T90" fmla="*/ 16 w 25"/>
                  <a:gd name="T91" fmla="*/ 13 h 29"/>
                  <a:gd name="T92" fmla="*/ 17 w 25"/>
                  <a:gd name="T93" fmla="*/ 16 h 29"/>
                  <a:gd name="T94" fmla="*/ 19 w 25"/>
                  <a:gd name="T95" fmla="*/ 18 h 29"/>
                  <a:gd name="T96" fmla="*/ 19 w 25"/>
                  <a:gd name="T97" fmla="*/ 17 h 29"/>
                  <a:gd name="T98" fmla="*/ 20 w 25"/>
                  <a:gd name="T99" fmla="*/ 15 h 29"/>
                  <a:gd name="T100" fmla="*/ 21 w 25"/>
                  <a:gd name="T101" fmla="*/ 15 h 29"/>
                  <a:gd name="T102" fmla="*/ 22 w 25"/>
                  <a:gd name="T103" fmla="*/ 16 h 29"/>
                  <a:gd name="T104" fmla="*/ 23 w 25"/>
                  <a:gd name="T105" fmla="*/ 18 h 29"/>
                  <a:gd name="T106" fmla="*/ 24 w 25"/>
                  <a:gd name="T107" fmla="*/ 22 h 29"/>
                  <a:gd name="T108" fmla="*/ 25 w 25"/>
                  <a:gd name="T109" fmla="*/ 23 h 29"/>
                  <a:gd name="T110" fmla="*/ 18 w 25"/>
                  <a:gd name="T111" fmla="*/ 20 h 29"/>
                  <a:gd name="T112" fmla="*/ 18 w 25"/>
                  <a:gd name="T113" fmla="*/ 20 h 29"/>
                  <a:gd name="T114" fmla="*/ 16 w 25"/>
                  <a:gd name="T115" fmla="*/ 21 h 29"/>
                  <a:gd name="T116" fmla="*/ 17 w 25"/>
                  <a:gd name="T117" fmla="*/ 21 h 29"/>
                  <a:gd name="T118" fmla="*/ 16 w 25"/>
                  <a:gd name="T119" fmla="*/ 20 h 29"/>
                  <a:gd name="T120" fmla="*/ 14 w 25"/>
                  <a:gd name="T121" fmla="*/ 20 h 29"/>
                  <a:gd name="T122" fmla="*/ 15 w 25"/>
                  <a:gd name="T123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" h="29">
                    <a:moveTo>
                      <a:pt x="25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lose/>
                    <a:moveTo>
                      <a:pt x="18" y="20"/>
                    </a:move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lose/>
                    <a:moveTo>
                      <a:pt x="16" y="20"/>
                    </a:move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20"/>
                      <a:pt x="16" y="20"/>
                    </a:cubicBezTo>
                    <a:close/>
                    <a:moveTo>
                      <a:pt x="15" y="19"/>
                    </a:move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5" y="20"/>
                      <a:pt x="15" y="20"/>
                    </a:cubicBezTo>
                    <a:lnTo>
                      <a:pt x="15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37">
                <a:extLst>
                  <a:ext uri="{FF2B5EF4-FFF2-40B4-BE49-F238E27FC236}">
                    <a16:creationId xmlns:a16="http://schemas.microsoft.com/office/drawing/2014/main" id="{72AB09CE-4CE6-7E2A-22EE-2DA74FBFD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294"/>
                <a:ext cx="33" cy="19"/>
              </a:xfrm>
              <a:custGeom>
                <a:avLst/>
                <a:gdLst>
                  <a:gd name="T0" fmla="*/ 0 w 33"/>
                  <a:gd name="T1" fmla="*/ 9 h 19"/>
                  <a:gd name="T2" fmla="*/ 2 w 33"/>
                  <a:gd name="T3" fmla="*/ 7 h 19"/>
                  <a:gd name="T4" fmla="*/ 5 w 33"/>
                  <a:gd name="T5" fmla="*/ 2 h 19"/>
                  <a:gd name="T6" fmla="*/ 9 w 33"/>
                  <a:gd name="T7" fmla="*/ 0 h 19"/>
                  <a:gd name="T8" fmla="*/ 14 w 33"/>
                  <a:gd name="T9" fmla="*/ 0 h 19"/>
                  <a:gd name="T10" fmla="*/ 14 w 33"/>
                  <a:gd name="T11" fmla="*/ 2 h 19"/>
                  <a:gd name="T12" fmla="*/ 21 w 33"/>
                  <a:gd name="T13" fmla="*/ 2 h 19"/>
                  <a:gd name="T14" fmla="*/ 24 w 33"/>
                  <a:gd name="T15" fmla="*/ 2 h 19"/>
                  <a:gd name="T16" fmla="*/ 26 w 33"/>
                  <a:gd name="T17" fmla="*/ 2 h 19"/>
                  <a:gd name="T18" fmla="*/ 28 w 33"/>
                  <a:gd name="T19" fmla="*/ 2 h 19"/>
                  <a:gd name="T20" fmla="*/ 31 w 33"/>
                  <a:gd name="T21" fmla="*/ 5 h 19"/>
                  <a:gd name="T22" fmla="*/ 31 w 33"/>
                  <a:gd name="T23" fmla="*/ 5 h 19"/>
                  <a:gd name="T24" fmla="*/ 31 w 33"/>
                  <a:gd name="T25" fmla="*/ 7 h 19"/>
                  <a:gd name="T26" fmla="*/ 31 w 33"/>
                  <a:gd name="T27" fmla="*/ 9 h 19"/>
                  <a:gd name="T28" fmla="*/ 33 w 33"/>
                  <a:gd name="T29" fmla="*/ 9 h 19"/>
                  <a:gd name="T30" fmla="*/ 33 w 33"/>
                  <a:gd name="T31" fmla="*/ 14 h 19"/>
                  <a:gd name="T32" fmla="*/ 33 w 33"/>
                  <a:gd name="T33" fmla="*/ 14 h 19"/>
                  <a:gd name="T34" fmla="*/ 28 w 33"/>
                  <a:gd name="T35" fmla="*/ 17 h 19"/>
                  <a:gd name="T36" fmla="*/ 26 w 33"/>
                  <a:gd name="T37" fmla="*/ 17 h 19"/>
                  <a:gd name="T38" fmla="*/ 21 w 33"/>
                  <a:gd name="T39" fmla="*/ 17 h 19"/>
                  <a:gd name="T40" fmla="*/ 19 w 33"/>
                  <a:gd name="T41" fmla="*/ 17 h 19"/>
                  <a:gd name="T42" fmla="*/ 17 w 33"/>
                  <a:gd name="T43" fmla="*/ 17 h 19"/>
                  <a:gd name="T44" fmla="*/ 14 w 33"/>
                  <a:gd name="T45" fmla="*/ 19 h 19"/>
                  <a:gd name="T46" fmla="*/ 12 w 33"/>
                  <a:gd name="T47" fmla="*/ 19 h 19"/>
                  <a:gd name="T48" fmla="*/ 7 w 33"/>
                  <a:gd name="T49" fmla="*/ 17 h 19"/>
                  <a:gd name="T50" fmla="*/ 5 w 33"/>
                  <a:gd name="T51" fmla="*/ 17 h 19"/>
                  <a:gd name="T52" fmla="*/ 2 w 33"/>
                  <a:gd name="T53" fmla="*/ 17 h 19"/>
                  <a:gd name="T54" fmla="*/ 0 w 33"/>
                  <a:gd name="T55" fmla="*/ 12 h 19"/>
                  <a:gd name="T56" fmla="*/ 0 w 33"/>
                  <a:gd name="T57" fmla="*/ 12 h 19"/>
                  <a:gd name="T58" fmla="*/ 0 w 33"/>
                  <a:gd name="T5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" h="19">
                    <a:moveTo>
                      <a:pt x="0" y="9"/>
                    </a:moveTo>
                    <a:lnTo>
                      <a:pt x="2" y="7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38">
                <a:extLst>
                  <a:ext uri="{FF2B5EF4-FFF2-40B4-BE49-F238E27FC236}">
                    <a16:creationId xmlns:a16="http://schemas.microsoft.com/office/drawing/2014/main" id="{DA6DE20B-FD8A-C920-FC0B-3037B396F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2270"/>
                <a:ext cx="95" cy="45"/>
              </a:xfrm>
              <a:custGeom>
                <a:avLst/>
                <a:gdLst>
                  <a:gd name="T0" fmla="*/ 5 w 95"/>
                  <a:gd name="T1" fmla="*/ 0 h 45"/>
                  <a:gd name="T2" fmla="*/ 10 w 95"/>
                  <a:gd name="T3" fmla="*/ 3 h 45"/>
                  <a:gd name="T4" fmla="*/ 14 w 95"/>
                  <a:gd name="T5" fmla="*/ 5 h 45"/>
                  <a:gd name="T6" fmla="*/ 17 w 95"/>
                  <a:gd name="T7" fmla="*/ 3 h 45"/>
                  <a:gd name="T8" fmla="*/ 24 w 95"/>
                  <a:gd name="T9" fmla="*/ 5 h 45"/>
                  <a:gd name="T10" fmla="*/ 26 w 95"/>
                  <a:gd name="T11" fmla="*/ 5 h 45"/>
                  <a:gd name="T12" fmla="*/ 33 w 95"/>
                  <a:gd name="T13" fmla="*/ 10 h 45"/>
                  <a:gd name="T14" fmla="*/ 36 w 95"/>
                  <a:gd name="T15" fmla="*/ 12 h 45"/>
                  <a:gd name="T16" fmla="*/ 41 w 95"/>
                  <a:gd name="T17" fmla="*/ 14 h 45"/>
                  <a:gd name="T18" fmla="*/ 41 w 95"/>
                  <a:gd name="T19" fmla="*/ 12 h 45"/>
                  <a:gd name="T20" fmla="*/ 43 w 95"/>
                  <a:gd name="T21" fmla="*/ 12 h 45"/>
                  <a:gd name="T22" fmla="*/ 48 w 95"/>
                  <a:gd name="T23" fmla="*/ 12 h 45"/>
                  <a:gd name="T24" fmla="*/ 50 w 95"/>
                  <a:gd name="T25" fmla="*/ 19 h 45"/>
                  <a:gd name="T26" fmla="*/ 57 w 95"/>
                  <a:gd name="T27" fmla="*/ 17 h 45"/>
                  <a:gd name="T28" fmla="*/ 57 w 95"/>
                  <a:gd name="T29" fmla="*/ 24 h 45"/>
                  <a:gd name="T30" fmla="*/ 64 w 95"/>
                  <a:gd name="T31" fmla="*/ 26 h 45"/>
                  <a:gd name="T32" fmla="*/ 67 w 95"/>
                  <a:gd name="T33" fmla="*/ 24 h 45"/>
                  <a:gd name="T34" fmla="*/ 74 w 95"/>
                  <a:gd name="T35" fmla="*/ 22 h 45"/>
                  <a:gd name="T36" fmla="*/ 76 w 95"/>
                  <a:gd name="T37" fmla="*/ 26 h 45"/>
                  <a:gd name="T38" fmla="*/ 83 w 95"/>
                  <a:gd name="T39" fmla="*/ 29 h 45"/>
                  <a:gd name="T40" fmla="*/ 88 w 95"/>
                  <a:gd name="T41" fmla="*/ 29 h 45"/>
                  <a:gd name="T42" fmla="*/ 93 w 95"/>
                  <a:gd name="T43" fmla="*/ 29 h 45"/>
                  <a:gd name="T44" fmla="*/ 95 w 95"/>
                  <a:gd name="T45" fmla="*/ 31 h 45"/>
                  <a:gd name="T46" fmla="*/ 95 w 95"/>
                  <a:gd name="T47" fmla="*/ 41 h 45"/>
                  <a:gd name="T48" fmla="*/ 88 w 95"/>
                  <a:gd name="T49" fmla="*/ 45 h 45"/>
                  <a:gd name="T50" fmla="*/ 81 w 95"/>
                  <a:gd name="T51" fmla="*/ 45 h 45"/>
                  <a:gd name="T52" fmla="*/ 67 w 95"/>
                  <a:gd name="T53" fmla="*/ 41 h 45"/>
                  <a:gd name="T54" fmla="*/ 59 w 95"/>
                  <a:gd name="T55" fmla="*/ 41 h 45"/>
                  <a:gd name="T56" fmla="*/ 55 w 95"/>
                  <a:gd name="T57" fmla="*/ 36 h 45"/>
                  <a:gd name="T58" fmla="*/ 45 w 95"/>
                  <a:gd name="T59" fmla="*/ 36 h 45"/>
                  <a:gd name="T60" fmla="*/ 36 w 95"/>
                  <a:gd name="T61" fmla="*/ 36 h 45"/>
                  <a:gd name="T62" fmla="*/ 29 w 95"/>
                  <a:gd name="T63" fmla="*/ 33 h 45"/>
                  <a:gd name="T64" fmla="*/ 24 w 95"/>
                  <a:gd name="T65" fmla="*/ 31 h 45"/>
                  <a:gd name="T66" fmla="*/ 14 w 95"/>
                  <a:gd name="T67" fmla="*/ 24 h 45"/>
                  <a:gd name="T68" fmla="*/ 7 w 95"/>
                  <a:gd name="T69" fmla="*/ 22 h 45"/>
                  <a:gd name="T70" fmla="*/ 5 w 95"/>
                  <a:gd name="T71" fmla="*/ 19 h 45"/>
                  <a:gd name="T72" fmla="*/ 0 w 95"/>
                  <a:gd name="T73" fmla="*/ 17 h 45"/>
                  <a:gd name="T74" fmla="*/ 5 w 95"/>
                  <a:gd name="T75" fmla="*/ 10 h 45"/>
                  <a:gd name="T76" fmla="*/ 5 w 95"/>
                  <a:gd name="T7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45">
                    <a:moveTo>
                      <a:pt x="5" y="0"/>
                    </a:moveTo>
                    <a:lnTo>
                      <a:pt x="5" y="0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7" y="3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31" y="10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8" y="12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5" y="17"/>
                    </a:lnTo>
                    <a:lnTo>
                      <a:pt x="57" y="17"/>
                    </a:lnTo>
                    <a:lnTo>
                      <a:pt x="57" y="22"/>
                    </a:lnTo>
                    <a:lnTo>
                      <a:pt x="57" y="24"/>
                    </a:lnTo>
                    <a:lnTo>
                      <a:pt x="59" y="24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7" y="24"/>
                    </a:lnTo>
                    <a:lnTo>
                      <a:pt x="69" y="22"/>
                    </a:lnTo>
                    <a:lnTo>
                      <a:pt x="74" y="22"/>
                    </a:lnTo>
                    <a:lnTo>
                      <a:pt x="76" y="24"/>
                    </a:lnTo>
                    <a:lnTo>
                      <a:pt x="76" y="26"/>
                    </a:lnTo>
                    <a:lnTo>
                      <a:pt x="81" y="26"/>
                    </a:lnTo>
                    <a:lnTo>
                      <a:pt x="83" y="29"/>
                    </a:lnTo>
                    <a:lnTo>
                      <a:pt x="85" y="31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93" y="29"/>
                    </a:lnTo>
                    <a:lnTo>
                      <a:pt x="93" y="29"/>
                    </a:lnTo>
                    <a:lnTo>
                      <a:pt x="95" y="31"/>
                    </a:lnTo>
                    <a:lnTo>
                      <a:pt x="93" y="36"/>
                    </a:lnTo>
                    <a:lnTo>
                      <a:pt x="95" y="41"/>
                    </a:lnTo>
                    <a:lnTo>
                      <a:pt x="95" y="45"/>
                    </a:lnTo>
                    <a:lnTo>
                      <a:pt x="88" y="45"/>
                    </a:lnTo>
                    <a:lnTo>
                      <a:pt x="83" y="43"/>
                    </a:lnTo>
                    <a:lnTo>
                      <a:pt x="81" y="45"/>
                    </a:lnTo>
                    <a:lnTo>
                      <a:pt x="71" y="41"/>
                    </a:lnTo>
                    <a:lnTo>
                      <a:pt x="67" y="41"/>
                    </a:lnTo>
                    <a:lnTo>
                      <a:pt x="64" y="43"/>
                    </a:lnTo>
                    <a:lnTo>
                      <a:pt x="59" y="41"/>
                    </a:lnTo>
                    <a:lnTo>
                      <a:pt x="57" y="38"/>
                    </a:lnTo>
                    <a:lnTo>
                      <a:pt x="55" y="36"/>
                    </a:lnTo>
                    <a:lnTo>
                      <a:pt x="50" y="36"/>
                    </a:lnTo>
                    <a:lnTo>
                      <a:pt x="45" y="36"/>
                    </a:lnTo>
                    <a:lnTo>
                      <a:pt x="43" y="36"/>
                    </a:lnTo>
                    <a:lnTo>
                      <a:pt x="36" y="36"/>
                    </a:lnTo>
                    <a:lnTo>
                      <a:pt x="33" y="33"/>
                    </a:lnTo>
                    <a:lnTo>
                      <a:pt x="29" y="33"/>
                    </a:lnTo>
                    <a:lnTo>
                      <a:pt x="26" y="31"/>
                    </a:lnTo>
                    <a:lnTo>
                      <a:pt x="24" y="31"/>
                    </a:lnTo>
                    <a:lnTo>
                      <a:pt x="19" y="26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5" y="14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39">
                <a:extLst>
                  <a:ext uri="{FF2B5EF4-FFF2-40B4-BE49-F238E27FC236}">
                    <a16:creationId xmlns:a16="http://schemas.microsoft.com/office/drawing/2014/main" id="{30168CD4-31ED-13E1-62B4-20999CF1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194"/>
                <a:ext cx="158" cy="157"/>
              </a:xfrm>
              <a:custGeom>
                <a:avLst/>
                <a:gdLst>
                  <a:gd name="T0" fmla="*/ 97 w 158"/>
                  <a:gd name="T1" fmla="*/ 152 h 157"/>
                  <a:gd name="T2" fmla="*/ 109 w 158"/>
                  <a:gd name="T3" fmla="*/ 150 h 157"/>
                  <a:gd name="T4" fmla="*/ 116 w 158"/>
                  <a:gd name="T5" fmla="*/ 147 h 157"/>
                  <a:gd name="T6" fmla="*/ 121 w 158"/>
                  <a:gd name="T7" fmla="*/ 145 h 157"/>
                  <a:gd name="T8" fmla="*/ 116 w 158"/>
                  <a:gd name="T9" fmla="*/ 133 h 157"/>
                  <a:gd name="T10" fmla="*/ 109 w 158"/>
                  <a:gd name="T11" fmla="*/ 126 h 157"/>
                  <a:gd name="T12" fmla="*/ 104 w 158"/>
                  <a:gd name="T13" fmla="*/ 121 h 157"/>
                  <a:gd name="T14" fmla="*/ 102 w 158"/>
                  <a:gd name="T15" fmla="*/ 114 h 157"/>
                  <a:gd name="T16" fmla="*/ 109 w 158"/>
                  <a:gd name="T17" fmla="*/ 107 h 157"/>
                  <a:gd name="T18" fmla="*/ 114 w 158"/>
                  <a:gd name="T19" fmla="*/ 109 h 157"/>
                  <a:gd name="T20" fmla="*/ 130 w 158"/>
                  <a:gd name="T21" fmla="*/ 98 h 157"/>
                  <a:gd name="T22" fmla="*/ 140 w 158"/>
                  <a:gd name="T23" fmla="*/ 86 h 157"/>
                  <a:gd name="T24" fmla="*/ 144 w 158"/>
                  <a:gd name="T25" fmla="*/ 79 h 157"/>
                  <a:gd name="T26" fmla="*/ 149 w 158"/>
                  <a:gd name="T27" fmla="*/ 67 h 157"/>
                  <a:gd name="T28" fmla="*/ 154 w 158"/>
                  <a:gd name="T29" fmla="*/ 57 h 157"/>
                  <a:gd name="T30" fmla="*/ 158 w 158"/>
                  <a:gd name="T31" fmla="*/ 53 h 157"/>
                  <a:gd name="T32" fmla="*/ 149 w 158"/>
                  <a:gd name="T33" fmla="*/ 50 h 157"/>
                  <a:gd name="T34" fmla="*/ 135 w 158"/>
                  <a:gd name="T35" fmla="*/ 41 h 157"/>
                  <a:gd name="T36" fmla="*/ 132 w 158"/>
                  <a:gd name="T37" fmla="*/ 26 h 157"/>
                  <a:gd name="T38" fmla="*/ 132 w 158"/>
                  <a:gd name="T39" fmla="*/ 19 h 157"/>
                  <a:gd name="T40" fmla="*/ 125 w 158"/>
                  <a:gd name="T41" fmla="*/ 10 h 157"/>
                  <a:gd name="T42" fmla="*/ 118 w 158"/>
                  <a:gd name="T43" fmla="*/ 7 h 157"/>
                  <a:gd name="T44" fmla="*/ 118 w 158"/>
                  <a:gd name="T45" fmla="*/ 0 h 157"/>
                  <a:gd name="T46" fmla="*/ 106 w 158"/>
                  <a:gd name="T47" fmla="*/ 7 h 157"/>
                  <a:gd name="T48" fmla="*/ 104 w 158"/>
                  <a:gd name="T49" fmla="*/ 26 h 157"/>
                  <a:gd name="T50" fmla="*/ 99 w 158"/>
                  <a:gd name="T51" fmla="*/ 36 h 157"/>
                  <a:gd name="T52" fmla="*/ 97 w 158"/>
                  <a:gd name="T53" fmla="*/ 38 h 157"/>
                  <a:gd name="T54" fmla="*/ 92 w 158"/>
                  <a:gd name="T55" fmla="*/ 45 h 157"/>
                  <a:gd name="T56" fmla="*/ 90 w 158"/>
                  <a:gd name="T57" fmla="*/ 55 h 157"/>
                  <a:gd name="T58" fmla="*/ 85 w 158"/>
                  <a:gd name="T59" fmla="*/ 60 h 157"/>
                  <a:gd name="T60" fmla="*/ 80 w 158"/>
                  <a:gd name="T61" fmla="*/ 62 h 157"/>
                  <a:gd name="T62" fmla="*/ 73 w 158"/>
                  <a:gd name="T63" fmla="*/ 67 h 157"/>
                  <a:gd name="T64" fmla="*/ 64 w 158"/>
                  <a:gd name="T65" fmla="*/ 69 h 157"/>
                  <a:gd name="T66" fmla="*/ 59 w 158"/>
                  <a:gd name="T67" fmla="*/ 74 h 157"/>
                  <a:gd name="T68" fmla="*/ 61 w 158"/>
                  <a:gd name="T69" fmla="*/ 86 h 157"/>
                  <a:gd name="T70" fmla="*/ 47 w 158"/>
                  <a:gd name="T71" fmla="*/ 88 h 157"/>
                  <a:gd name="T72" fmla="*/ 33 w 158"/>
                  <a:gd name="T73" fmla="*/ 90 h 157"/>
                  <a:gd name="T74" fmla="*/ 0 w 158"/>
                  <a:gd name="T75" fmla="*/ 88 h 157"/>
                  <a:gd name="T76" fmla="*/ 14 w 158"/>
                  <a:gd name="T77" fmla="*/ 102 h 157"/>
                  <a:gd name="T78" fmla="*/ 21 w 158"/>
                  <a:gd name="T79" fmla="*/ 105 h 157"/>
                  <a:gd name="T80" fmla="*/ 26 w 158"/>
                  <a:gd name="T81" fmla="*/ 114 h 157"/>
                  <a:gd name="T82" fmla="*/ 33 w 158"/>
                  <a:gd name="T83" fmla="*/ 121 h 157"/>
                  <a:gd name="T84" fmla="*/ 21 w 158"/>
                  <a:gd name="T85" fmla="*/ 124 h 157"/>
                  <a:gd name="T86" fmla="*/ 14 w 158"/>
                  <a:gd name="T87" fmla="*/ 131 h 157"/>
                  <a:gd name="T88" fmla="*/ 17 w 158"/>
                  <a:gd name="T89" fmla="*/ 140 h 157"/>
                  <a:gd name="T90" fmla="*/ 24 w 158"/>
                  <a:gd name="T91" fmla="*/ 140 h 157"/>
                  <a:gd name="T92" fmla="*/ 28 w 158"/>
                  <a:gd name="T93" fmla="*/ 138 h 157"/>
                  <a:gd name="T94" fmla="*/ 35 w 158"/>
                  <a:gd name="T95" fmla="*/ 138 h 157"/>
                  <a:gd name="T96" fmla="*/ 40 w 158"/>
                  <a:gd name="T97" fmla="*/ 138 h 157"/>
                  <a:gd name="T98" fmla="*/ 43 w 158"/>
                  <a:gd name="T99" fmla="*/ 138 h 157"/>
                  <a:gd name="T100" fmla="*/ 52 w 158"/>
                  <a:gd name="T101" fmla="*/ 138 h 157"/>
                  <a:gd name="T102" fmla="*/ 59 w 158"/>
                  <a:gd name="T103" fmla="*/ 135 h 157"/>
                  <a:gd name="T104" fmla="*/ 69 w 158"/>
                  <a:gd name="T105" fmla="*/ 135 h 157"/>
                  <a:gd name="T106" fmla="*/ 71 w 158"/>
                  <a:gd name="T107" fmla="*/ 143 h 157"/>
                  <a:gd name="T108" fmla="*/ 76 w 158"/>
                  <a:gd name="T109" fmla="*/ 140 h 157"/>
                  <a:gd name="T110" fmla="*/ 80 w 158"/>
                  <a:gd name="T111" fmla="*/ 150 h 157"/>
                  <a:gd name="T112" fmla="*/ 80 w 158"/>
                  <a:gd name="T113" fmla="*/ 152 h 157"/>
                  <a:gd name="T114" fmla="*/ 90 w 158"/>
                  <a:gd name="T1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7">
                    <a:moveTo>
                      <a:pt x="92" y="157"/>
                    </a:moveTo>
                    <a:lnTo>
                      <a:pt x="92" y="154"/>
                    </a:lnTo>
                    <a:lnTo>
                      <a:pt x="95" y="152"/>
                    </a:lnTo>
                    <a:lnTo>
                      <a:pt x="97" y="152"/>
                    </a:lnTo>
                    <a:lnTo>
                      <a:pt x="97" y="150"/>
                    </a:lnTo>
                    <a:lnTo>
                      <a:pt x="99" y="150"/>
                    </a:lnTo>
                    <a:lnTo>
                      <a:pt x="102" y="150"/>
                    </a:lnTo>
                    <a:lnTo>
                      <a:pt x="109" y="150"/>
                    </a:lnTo>
                    <a:lnTo>
                      <a:pt x="114" y="147"/>
                    </a:lnTo>
                    <a:lnTo>
                      <a:pt x="114" y="147"/>
                    </a:lnTo>
                    <a:lnTo>
                      <a:pt x="116" y="145"/>
                    </a:lnTo>
                    <a:lnTo>
                      <a:pt x="116" y="147"/>
                    </a:lnTo>
                    <a:lnTo>
                      <a:pt x="116" y="150"/>
                    </a:lnTo>
                    <a:lnTo>
                      <a:pt x="118" y="147"/>
                    </a:lnTo>
                    <a:lnTo>
                      <a:pt x="121" y="147"/>
                    </a:lnTo>
                    <a:lnTo>
                      <a:pt x="121" y="145"/>
                    </a:lnTo>
                    <a:lnTo>
                      <a:pt x="121" y="145"/>
                    </a:lnTo>
                    <a:lnTo>
                      <a:pt x="118" y="138"/>
                    </a:lnTo>
                    <a:lnTo>
                      <a:pt x="116" y="135"/>
                    </a:lnTo>
                    <a:lnTo>
                      <a:pt x="116" y="133"/>
                    </a:lnTo>
                    <a:lnTo>
                      <a:pt x="116" y="133"/>
                    </a:lnTo>
                    <a:lnTo>
                      <a:pt x="114" y="133"/>
                    </a:lnTo>
                    <a:lnTo>
                      <a:pt x="109" y="131"/>
                    </a:lnTo>
                    <a:lnTo>
                      <a:pt x="109" y="126"/>
                    </a:lnTo>
                    <a:lnTo>
                      <a:pt x="109" y="124"/>
                    </a:lnTo>
                    <a:lnTo>
                      <a:pt x="106" y="121"/>
                    </a:lnTo>
                    <a:lnTo>
                      <a:pt x="104" y="121"/>
                    </a:lnTo>
                    <a:lnTo>
                      <a:pt x="104" y="121"/>
                    </a:lnTo>
                    <a:lnTo>
                      <a:pt x="102" y="121"/>
                    </a:lnTo>
                    <a:lnTo>
                      <a:pt x="99" y="121"/>
                    </a:lnTo>
                    <a:lnTo>
                      <a:pt x="99" y="119"/>
                    </a:lnTo>
                    <a:lnTo>
                      <a:pt x="102" y="114"/>
                    </a:lnTo>
                    <a:lnTo>
                      <a:pt x="102" y="114"/>
                    </a:lnTo>
                    <a:lnTo>
                      <a:pt x="106" y="109"/>
                    </a:lnTo>
                    <a:lnTo>
                      <a:pt x="106" y="107"/>
                    </a:lnTo>
                    <a:lnTo>
                      <a:pt x="109" y="107"/>
                    </a:lnTo>
                    <a:lnTo>
                      <a:pt x="109" y="105"/>
                    </a:lnTo>
                    <a:lnTo>
                      <a:pt x="111" y="107"/>
                    </a:lnTo>
                    <a:lnTo>
                      <a:pt x="114" y="109"/>
                    </a:lnTo>
                    <a:lnTo>
                      <a:pt x="114" y="109"/>
                    </a:lnTo>
                    <a:lnTo>
                      <a:pt x="118" y="107"/>
                    </a:lnTo>
                    <a:lnTo>
                      <a:pt x="125" y="107"/>
                    </a:lnTo>
                    <a:lnTo>
                      <a:pt x="128" y="102"/>
                    </a:lnTo>
                    <a:lnTo>
                      <a:pt x="130" y="98"/>
                    </a:lnTo>
                    <a:lnTo>
                      <a:pt x="135" y="93"/>
                    </a:lnTo>
                    <a:lnTo>
                      <a:pt x="137" y="90"/>
                    </a:lnTo>
                    <a:lnTo>
                      <a:pt x="137" y="88"/>
                    </a:lnTo>
                    <a:lnTo>
                      <a:pt x="140" y="86"/>
                    </a:lnTo>
                    <a:lnTo>
                      <a:pt x="144" y="83"/>
                    </a:lnTo>
                    <a:lnTo>
                      <a:pt x="144" y="81"/>
                    </a:lnTo>
                    <a:lnTo>
                      <a:pt x="144" y="79"/>
                    </a:lnTo>
                    <a:lnTo>
                      <a:pt x="144" y="79"/>
                    </a:lnTo>
                    <a:lnTo>
                      <a:pt x="147" y="74"/>
                    </a:lnTo>
                    <a:lnTo>
                      <a:pt x="149" y="74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2"/>
                    </a:lnTo>
                    <a:lnTo>
                      <a:pt x="147" y="62"/>
                    </a:lnTo>
                    <a:lnTo>
                      <a:pt x="151" y="57"/>
                    </a:lnTo>
                    <a:lnTo>
                      <a:pt x="154" y="57"/>
                    </a:lnTo>
                    <a:lnTo>
                      <a:pt x="156" y="57"/>
                    </a:lnTo>
                    <a:lnTo>
                      <a:pt x="156" y="57"/>
                    </a:lnTo>
                    <a:lnTo>
                      <a:pt x="158" y="55"/>
                    </a:lnTo>
                    <a:lnTo>
                      <a:pt x="158" y="53"/>
                    </a:lnTo>
                    <a:lnTo>
                      <a:pt x="156" y="53"/>
                    </a:lnTo>
                    <a:lnTo>
                      <a:pt x="154" y="53"/>
                    </a:lnTo>
                    <a:lnTo>
                      <a:pt x="149" y="53"/>
                    </a:lnTo>
                    <a:lnTo>
                      <a:pt x="149" y="50"/>
                    </a:lnTo>
                    <a:lnTo>
                      <a:pt x="144" y="48"/>
                    </a:lnTo>
                    <a:lnTo>
                      <a:pt x="140" y="48"/>
                    </a:lnTo>
                    <a:lnTo>
                      <a:pt x="135" y="43"/>
                    </a:lnTo>
                    <a:lnTo>
                      <a:pt x="135" y="41"/>
                    </a:lnTo>
                    <a:lnTo>
                      <a:pt x="132" y="34"/>
                    </a:lnTo>
                    <a:lnTo>
                      <a:pt x="132" y="31"/>
                    </a:lnTo>
                    <a:lnTo>
                      <a:pt x="132" y="26"/>
                    </a:lnTo>
                    <a:lnTo>
                      <a:pt x="132" y="26"/>
                    </a:lnTo>
                    <a:lnTo>
                      <a:pt x="132" y="24"/>
                    </a:lnTo>
                    <a:lnTo>
                      <a:pt x="137" y="22"/>
                    </a:lnTo>
                    <a:lnTo>
                      <a:pt x="137" y="19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0" y="15"/>
                    </a:lnTo>
                    <a:lnTo>
                      <a:pt x="128" y="12"/>
                    </a:lnTo>
                    <a:lnTo>
                      <a:pt x="125" y="10"/>
                    </a:lnTo>
                    <a:lnTo>
                      <a:pt x="123" y="12"/>
                    </a:lnTo>
                    <a:lnTo>
                      <a:pt x="121" y="12"/>
                    </a:lnTo>
                    <a:lnTo>
                      <a:pt x="118" y="10"/>
                    </a:lnTo>
                    <a:lnTo>
                      <a:pt x="118" y="7"/>
                    </a:lnTo>
                    <a:lnTo>
                      <a:pt x="123" y="3"/>
                    </a:lnTo>
                    <a:lnTo>
                      <a:pt x="123" y="0"/>
                    </a:lnTo>
                    <a:lnTo>
                      <a:pt x="121" y="3"/>
                    </a:lnTo>
                    <a:lnTo>
                      <a:pt x="118" y="0"/>
                    </a:lnTo>
                    <a:lnTo>
                      <a:pt x="114" y="3"/>
                    </a:lnTo>
                    <a:lnTo>
                      <a:pt x="111" y="5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04" y="10"/>
                    </a:lnTo>
                    <a:lnTo>
                      <a:pt x="109" y="15"/>
                    </a:lnTo>
                    <a:lnTo>
                      <a:pt x="109" y="19"/>
                    </a:lnTo>
                    <a:lnTo>
                      <a:pt x="104" y="26"/>
                    </a:lnTo>
                    <a:lnTo>
                      <a:pt x="106" y="29"/>
                    </a:lnTo>
                    <a:lnTo>
                      <a:pt x="106" y="31"/>
                    </a:lnTo>
                    <a:lnTo>
                      <a:pt x="104" y="36"/>
                    </a:lnTo>
                    <a:lnTo>
                      <a:pt x="99" y="36"/>
                    </a:lnTo>
                    <a:lnTo>
                      <a:pt x="95" y="34"/>
                    </a:lnTo>
                    <a:lnTo>
                      <a:pt x="92" y="36"/>
                    </a:lnTo>
                    <a:lnTo>
                      <a:pt x="95" y="38"/>
                    </a:lnTo>
                    <a:lnTo>
                      <a:pt x="97" y="38"/>
                    </a:lnTo>
                    <a:lnTo>
                      <a:pt x="97" y="43"/>
                    </a:lnTo>
                    <a:lnTo>
                      <a:pt x="97" y="43"/>
                    </a:lnTo>
                    <a:lnTo>
                      <a:pt x="95" y="45"/>
                    </a:lnTo>
                    <a:lnTo>
                      <a:pt x="92" y="45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90" y="53"/>
                    </a:lnTo>
                    <a:lnTo>
                      <a:pt x="90" y="55"/>
                    </a:lnTo>
                    <a:lnTo>
                      <a:pt x="88" y="55"/>
                    </a:lnTo>
                    <a:lnTo>
                      <a:pt x="90" y="60"/>
                    </a:lnTo>
                    <a:lnTo>
                      <a:pt x="88" y="62"/>
                    </a:lnTo>
                    <a:lnTo>
                      <a:pt x="85" y="60"/>
                    </a:lnTo>
                    <a:lnTo>
                      <a:pt x="83" y="60"/>
                    </a:lnTo>
                    <a:lnTo>
                      <a:pt x="83" y="62"/>
                    </a:lnTo>
                    <a:lnTo>
                      <a:pt x="80" y="62"/>
                    </a:lnTo>
                    <a:lnTo>
                      <a:pt x="80" y="62"/>
                    </a:lnTo>
                    <a:lnTo>
                      <a:pt x="76" y="62"/>
                    </a:lnTo>
                    <a:lnTo>
                      <a:pt x="76" y="62"/>
                    </a:lnTo>
                    <a:lnTo>
                      <a:pt x="71" y="64"/>
                    </a:lnTo>
                    <a:lnTo>
                      <a:pt x="73" y="67"/>
                    </a:lnTo>
                    <a:lnTo>
                      <a:pt x="73" y="67"/>
                    </a:lnTo>
                    <a:lnTo>
                      <a:pt x="69" y="69"/>
                    </a:lnTo>
                    <a:lnTo>
                      <a:pt x="66" y="69"/>
                    </a:lnTo>
                    <a:lnTo>
                      <a:pt x="64" y="69"/>
                    </a:lnTo>
                    <a:lnTo>
                      <a:pt x="64" y="71"/>
                    </a:lnTo>
                    <a:lnTo>
                      <a:pt x="64" y="71"/>
                    </a:lnTo>
                    <a:lnTo>
                      <a:pt x="61" y="74"/>
                    </a:lnTo>
                    <a:lnTo>
                      <a:pt x="59" y="74"/>
                    </a:lnTo>
                    <a:lnTo>
                      <a:pt x="59" y="76"/>
                    </a:lnTo>
                    <a:lnTo>
                      <a:pt x="59" y="81"/>
                    </a:lnTo>
                    <a:lnTo>
                      <a:pt x="59" y="83"/>
                    </a:lnTo>
                    <a:lnTo>
                      <a:pt x="61" y="86"/>
                    </a:lnTo>
                    <a:lnTo>
                      <a:pt x="61" y="86"/>
                    </a:lnTo>
                    <a:lnTo>
                      <a:pt x="57" y="88"/>
                    </a:lnTo>
                    <a:lnTo>
                      <a:pt x="52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3" y="90"/>
                    </a:lnTo>
                    <a:lnTo>
                      <a:pt x="31" y="93"/>
                    </a:lnTo>
                    <a:lnTo>
                      <a:pt x="17" y="93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7" y="95"/>
                    </a:lnTo>
                    <a:lnTo>
                      <a:pt x="7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9" y="102"/>
                    </a:lnTo>
                    <a:lnTo>
                      <a:pt x="21" y="105"/>
                    </a:lnTo>
                    <a:lnTo>
                      <a:pt x="21" y="105"/>
                    </a:lnTo>
                    <a:lnTo>
                      <a:pt x="24" y="105"/>
                    </a:lnTo>
                    <a:lnTo>
                      <a:pt x="24" y="109"/>
                    </a:lnTo>
                    <a:lnTo>
                      <a:pt x="26" y="112"/>
                    </a:lnTo>
                    <a:lnTo>
                      <a:pt x="26" y="114"/>
                    </a:lnTo>
                    <a:lnTo>
                      <a:pt x="26" y="117"/>
                    </a:lnTo>
                    <a:lnTo>
                      <a:pt x="28" y="117"/>
                    </a:lnTo>
                    <a:lnTo>
                      <a:pt x="31" y="117"/>
                    </a:lnTo>
                    <a:lnTo>
                      <a:pt x="33" y="121"/>
                    </a:lnTo>
                    <a:lnTo>
                      <a:pt x="31" y="124"/>
                    </a:lnTo>
                    <a:lnTo>
                      <a:pt x="28" y="121"/>
                    </a:lnTo>
                    <a:lnTo>
                      <a:pt x="21" y="124"/>
                    </a:lnTo>
                    <a:lnTo>
                      <a:pt x="21" y="124"/>
                    </a:lnTo>
                    <a:lnTo>
                      <a:pt x="17" y="126"/>
                    </a:lnTo>
                    <a:lnTo>
                      <a:pt x="17" y="128"/>
                    </a:lnTo>
                    <a:lnTo>
                      <a:pt x="17" y="128"/>
                    </a:lnTo>
                    <a:lnTo>
                      <a:pt x="14" y="131"/>
                    </a:lnTo>
                    <a:lnTo>
                      <a:pt x="17" y="133"/>
                    </a:lnTo>
                    <a:lnTo>
                      <a:pt x="17" y="138"/>
                    </a:lnTo>
                    <a:lnTo>
                      <a:pt x="17" y="140"/>
                    </a:lnTo>
                    <a:lnTo>
                      <a:pt x="17" y="140"/>
                    </a:lnTo>
                    <a:lnTo>
                      <a:pt x="17" y="140"/>
                    </a:lnTo>
                    <a:lnTo>
                      <a:pt x="19" y="140"/>
                    </a:lnTo>
                    <a:lnTo>
                      <a:pt x="21" y="14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6" y="140"/>
                    </a:lnTo>
                    <a:lnTo>
                      <a:pt x="26" y="138"/>
                    </a:lnTo>
                    <a:lnTo>
                      <a:pt x="28" y="138"/>
                    </a:lnTo>
                    <a:lnTo>
                      <a:pt x="31" y="138"/>
                    </a:lnTo>
                    <a:lnTo>
                      <a:pt x="33" y="138"/>
                    </a:lnTo>
                    <a:lnTo>
                      <a:pt x="33" y="138"/>
                    </a:lnTo>
                    <a:lnTo>
                      <a:pt x="35" y="138"/>
                    </a:lnTo>
                    <a:lnTo>
                      <a:pt x="35" y="138"/>
                    </a:lnTo>
                    <a:lnTo>
                      <a:pt x="35" y="135"/>
                    </a:lnTo>
                    <a:lnTo>
                      <a:pt x="38" y="138"/>
                    </a:lnTo>
                    <a:lnTo>
                      <a:pt x="40" y="138"/>
                    </a:lnTo>
                    <a:lnTo>
                      <a:pt x="40" y="138"/>
                    </a:lnTo>
                    <a:lnTo>
                      <a:pt x="40" y="138"/>
                    </a:lnTo>
                    <a:lnTo>
                      <a:pt x="43" y="138"/>
                    </a:lnTo>
                    <a:lnTo>
                      <a:pt x="43" y="138"/>
                    </a:lnTo>
                    <a:lnTo>
                      <a:pt x="45" y="140"/>
                    </a:lnTo>
                    <a:lnTo>
                      <a:pt x="47" y="140"/>
                    </a:lnTo>
                    <a:lnTo>
                      <a:pt x="50" y="138"/>
                    </a:lnTo>
                    <a:lnTo>
                      <a:pt x="52" y="138"/>
                    </a:lnTo>
                    <a:lnTo>
                      <a:pt x="54" y="138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9" y="135"/>
                    </a:lnTo>
                    <a:lnTo>
                      <a:pt x="59" y="135"/>
                    </a:lnTo>
                    <a:lnTo>
                      <a:pt x="61" y="138"/>
                    </a:lnTo>
                    <a:lnTo>
                      <a:pt x="64" y="135"/>
                    </a:lnTo>
                    <a:lnTo>
                      <a:pt x="69" y="135"/>
                    </a:lnTo>
                    <a:lnTo>
                      <a:pt x="71" y="138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1" y="143"/>
                    </a:lnTo>
                    <a:lnTo>
                      <a:pt x="71" y="143"/>
                    </a:lnTo>
                    <a:lnTo>
                      <a:pt x="71" y="143"/>
                    </a:lnTo>
                    <a:lnTo>
                      <a:pt x="73" y="143"/>
                    </a:lnTo>
                    <a:lnTo>
                      <a:pt x="76" y="140"/>
                    </a:lnTo>
                    <a:lnTo>
                      <a:pt x="76" y="143"/>
                    </a:lnTo>
                    <a:lnTo>
                      <a:pt x="78" y="145"/>
                    </a:lnTo>
                    <a:lnTo>
                      <a:pt x="80" y="150"/>
                    </a:lnTo>
                    <a:lnTo>
                      <a:pt x="80" y="150"/>
                    </a:lnTo>
                    <a:lnTo>
                      <a:pt x="80" y="152"/>
                    </a:lnTo>
                    <a:lnTo>
                      <a:pt x="78" y="152"/>
                    </a:lnTo>
                    <a:lnTo>
                      <a:pt x="80" y="152"/>
                    </a:lnTo>
                    <a:lnTo>
                      <a:pt x="80" y="152"/>
                    </a:lnTo>
                    <a:lnTo>
                      <a:pt x="80" y="154"/>
                    </a:lnTo>
                    <a:lnTo>
                      <a:pt x="83" y="154"/>
                    </a:lnTo>
                    <a:lnTo>
                      <a:pt x="88" y="154"/>
                    </a:lnTo>
                    <a:lnTo>
                      <a:pt x="90" y="157"/>
                    </a:lnTo>
                    <a:lnTo>
                      <a:pt x="90" y="157"/>
                    </a:lnTo>
                    <a:lnTo>
                      <a:pt x="92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40">
                <a:extLst>
                  <a:ext uri="{FF2B5EF4-FFF2-40B4-BE49-F238E27FC236}">
                    <a16:creationId xmlns:a16="http://schemas.microsoft.com/office/drawing/2014/main" id="{B2F23A15-C77E-F255-6233-190D73150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187"/>
                <a:ext cx="83" cy="62"/>
              </a:xfrm>
              <a:custGeom>
                <a:avLst/>
                <a:gdLst>
                  <a:gd name="T0" fmla="*/ 40 w 83"/>
                  <a:gd name="T1" fmla="*/ 60 h 62"/>
                  <a:gd name="T2" fmla="*/ 48 w 83"/>
                  <a:gd name="T3" fmla="*/ 52 h 62"/>
                  <a:gd name="T4" fmla="*/ 52 w 83"/>
                  <a:gd name="T5" fmla="*/ 50 h 62"/>
                  <a:gd name="T6" fmla="*/ 62 w 83"/>
                  <a:gd name="T7" fmla="*/ 55 h 62"/>
                  <a:gd name="T8" fmla="*/ 67 w 83"/>
                  <a:gd name="T9" fmla="*/ 52 h 62"/>
                  <a:gd name="T10" fmla="*/ 71 w 83"/>
                  <a:gd name="T11" fmla="*/ 57 h 62"/>
                  <a:gd name="T12" fmla="*/ 78 w 83"/>
                  <a:gd name="T13" fmla="*/ 55 h 62"/>
                  <a:gd name="T14" fmla="*/ 81 w 83"/>
                  <a:gd name="T15" fmla="*/ 57 h 62"/>
                  <a:gd name="T16" fmla="*/ 83 w 83"/>
                  <a:gd name="T17" fmla="*/ 52 h 62"/>
                  <a:gd name="T18" fmla="*/ 78 w 83"/>
                  <a:gd name="T19" fmla="*/ 48 h 62"/>
                  <a:gd name="T20" fmla="*/ 76 w 83"/>
                  <a:gd name="T21" fmla="*/ 38 h 62"/>
                  <a:gd name="T22" fmla="*/ 71 w 83"/>
                  <a:gd name="T23" fmla="*/ 33 h 62"/>
                  <a:gd name="T24" fmla="*/ 67 w 83"/>
                  <a:gd name="T25" fmla="*/ 24 h 62"/>
                  <a:gd name="T26" fmla="*/ 57 w 83"/>
                  <a:gd name="T27" fmla="*/ 22 h 62"/>
                  <a:gd name="T28" fmla="*/ 55 w 83"/>
                  <a:gd name="T29" fmla="*/ 19 h 62"/>
                  <a:gd name="T30" fmla="*/ 45 w 83"/>
                  <a:gd name="T31" fmla="*/ 19 h 62"/>
                  <a:gd name="T32" fmla="*/ 43 w 83"/>
                  <a:gd name="T33" fmla="*/ 14 h 62"/>
                  <a:gd name="T34" fmla="*/ 40 w 83"/>
                  <a:gd name="T35" fmla="*/ 12 h 62"/>
                  <a:gd name="T36" fmla="*/ 33 w 83"/>
                  <a:gd name="T37" fmla="*/ 0 h 62"/>
                  <a:gd name="T38" fmla="*/ 31 w 83"/>
                  <a:gd name="T39" fmla="*/ 0 h 62"/>
                  <a:gd name="T40" fmla="*/ 29 w 83"/>
                  <a:gd name="T41" fmla="*/ 0 h 62"/>
                  <a:gd name="T42" fmla="*/ 24 w 83"/>
                  <a:gd name="T43" fmla="*/ 3 h 62"/>
                  <a:gd name="T44" fmla="*/ 22 w 83"/>
                  <a:gd name="T45" fmla="*/ 0 h 62"/>
                  <a:gd name="T46" fmla="*/ 22 w 83"/>
                  <a:gd name="T47" fmla="*/ 0 h 62"/>
                  <a:gd name="T48" fmla="*/ 12 w 83"/>
                  <a:gd name="T49" fmla="*/ 7 h 62"/>
                  <a:gd name="T50" fmla="*/ 5 w 83"/>
                  <a:gd name="T51" fmla="*/ 10 h 62"/>
                  <a:gd name="T52" fmla="*/ 0 w 83"/>
                  <a:gd name="T53" fmla="*/ 17 h 62"/>
                  <a:gd name="T54" fmla="*/ 5 w 83"/>
                  <a:gd name="T55" fmla="*/ 19 h 62"/>
                  <a:gd name="T56" fmla="*/ 10 w 83"/>
                  <a:gd name="T57" fmla="*/ 19 h 62"/>
                  <a:gd name="T58" fmla="*/ 14 w 83"/>
                  <a:gd name="T59" fmla="*/ 24 h 62"/>
                  <a:gd name="T60" fmla="*/ 19 w 83"/>
                  <a:gd name="T61" fmla="*/ 26 h 62"/>
                  <a:gd name="T62" fmla="*/ 14 w 83"/>
                  <a:gd name="T63" fmla="*/ 31 h 62"/>
                  <a:gd name="T64" fmla="*/ 14 w 83"/>
                  <a:gd name="T65" fmla="*/ 33 h 62"/>
                  <a:gd name="T66" fmla="*/ 14 w 83"/>
                  <a:gd name="T67" fmla="*/ 41 h 62"/>
                  <a:gd name="T68" fmla="*/ 17 w 83"/>
                  <a:gd name="T69" fmla="*/ 50 h 62"/>
                  <a:gd name="T70" fmla="*/ 26 w 83"/>
                  <a:gd name="T71" fmla="*/ 55 h 62"/>
                  <a:gd name="T72" fmla="*/ 31 w 83"/>
                  <a:gd name="T73" fmla="*/ 60 h 62"/>
                  <a:gd name="T74" fmla="*/ 38 w 83"/>
                  <a:gd name="T75" fmla="*/ 60 h 62"/>
                  <a:gd name="T76" fmla="*/ 40 w 83"/>
                  <a:gd name="T7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3" h="62">
                    <a:moveTo>
                      <a:pt x="40" y="62"/>
                    </a:moveTo>
                    <a:lnTo>
                      <a:pt x="40" y="60"/>
                    </a:lnTo>
                    <a:lnTo>
                      <a:pt x="45" y="55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2" y="50"/>
                    </a:lnTo>
                    <a:lnTo>
                      <a:pt x="55" y="50"/>
                    </a:lnTo>
                    <a:lnTo>
                      <a:pt x="62" y="55"/>
                    </a:lnTo>
                    <a:lnTo>
                      <a:pt x="64" y="52"/>
                    </a:lnTo>
                    <a:lnTo>
                      <a:pt x="67" y="52"/>
                    </a:lnTo>
                    <a:lnTo>
                      <a:pt x="69" y="57"/>
                    </a:lnTo>
                    <a:lnTo>
                      <a:pt x="71" y="57"/>
                    </a:lnTo>
                    <a:lnTo>
                      <a:pt x="76" y="60"/>
                    </a:lnTo>
                    <a:lnTo>
                      <a:pt x="78" y="55"/>
                    </a:lnTo>
                    <a:lnTo>
                      <a:pt x="81" y="57"/>
                    </a:lnTo>
                    <a:lnTo>
                      <a:pt x="81" y="57"/>
                    </a:lnTo>
                    <a:lnTo>
                      <a:pt x="83" y="55"/>
                    </a:lnTo>
                    <a:lnTo>
                      <a:pt x="83" y="52"/>
                    </a:lnTo>
                    <a:lnTo>
                      <a:pt x="81" y="48"/>
                    </a:lnTo>
                    <a:lnTo>
                      <a:pt x="78" y="48"/>
                    </a:lnTo>
                    <a:lnTo>
                      <a:pt x="76" y="43"/>
                    </a:lnTo>
                    <a:lnTo>
                      <a:pt x="76" y="38"/>
                    </a:lnTo>
                    <a:lnTo>
                      <a:pt x="74" y="33"/>
                    </a:lnTo>
                    <a:lnTo>
                      <a:pt x="71" y="33"/>
                    </a:lnTo>
                    <a:lnTo>
                      <a:pt x="67" y="29"/>
                    </a:lnTo>
                    <a:lnTo>
                      <a:pt x="67" y="24"/>
                    </a:lnTo>
                    <a:lnTo>
                      <a:pt x="62" y="24"/>
                    </a:lnTo>
                    <a:lnTo>
                      <a:pt x="57" y="22"/>
                    </a:lnTo>
                    <a:lnTo>
                      <a:pt x="57" y="19"/>
                    </a:lnTo>
                    <a:lnTo>
                      <a:pt x="55" y="19"/>
                    </a:lnTo>
                    <a:lnTo>
                      <a:pt x="50" y="19"/>
                    </a:lnTo>
                    <a:lnTo>
                      <a:pt x="45" y="19"/>
                    </a:lnTo>
                    <a:lnTo>
                      <a:pt x="45" y="17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10" y="19"/>
                    </a:lnTo>
                    <a:lnTo>
                      <a:pt x="12" y="22"/>
                    </a:lnTo>
                    <a:lnTo>
                      <a:pt x="14" y="24"/>
                    </a:lnTo>
                    <a:lnTo>
                      <a:pt x="14" y="26"/>
                    </a:lnTo>
                    <a:lnTo>
                      <a:pt x="19" y="26"/>
                    </a:lnTo>
                    <a:lnTo>
                      <a:pt x="19" y="29"/>
                    </a:lnTo>
                    <a:lnTo>
                      <a:pt x="14" y="31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8"/>
                    </a:lnTo>
                    <a:lnTo>
                      <a:pt x="17" y="50"/>
                    </a:lnTo>
                    <a:lnTo>
                      <a:pt x="22" y="55"/>
                    </a:lnTo>
                    <a:lnTo>
                      <a:pt x="26" y="55"/>
                    </a:lnTo>
                    <a:lnTo>
                      <a:pt x="31" y="57"/>
                    </a:lnTo>
                    <a:lnTo>
                      <a:pt x="31" y="60"/>
                    </a:lnTo>
                    <a:lnTo>
                      <a:pt x="36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41">
                <a:extLst>
                  <a:ext uri="{FF2B5EF4-FFF2-40B4-BE49-F238E27FC236}">
                    <a16:creationId xmlns:a16="http://schemas.microsoft.com/office/drawing/2014/main" id="{D66E78D0-41D6-07F6-2915-310E9485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2173"/>
                <a:ext cx="149" cy="114"/>
              </a:xfrm>
              <a:custGeom>
                <a:avLst/>
                <a:gdLst>
                  <a:gd name="T0" fmla="*/ 137 w 149"/>
                  <a:gd name="T1" fmla="*/ 10 h 114"/>
                  <a:gd name="T2" fmla="*/ 144 w 149"/>
                  <a:gd name="T3" fmla="*/ 10 h 114"/>
                  <a:gd name="T4" fmla="*/ 146 w 149"/>
                  <a:gd name="T5" fmla="*/ 14 h 114"/>
                  <a:gd name="T6" fmla="*/ 139 w 149"/>
                  <a:gd name="T7" fmla="*/ 21 h 114"/>
                  <a:gd name="T8" fmla="*/ 123 w 149"/>
                  <a:gd name="T9" fmla="*/ 24 h 114"/>
                  <a:gd name="T10" fmla="*/ 115 w 149"/>
                  <a:gd name="T11" fmla="*/ 28 h 114"/>
                  <a:gd name="T12" fmla="*/ 118 w 149"/>
                  <a:gd name="T13" fmla="*/ 40 h 114"/>
                  <a:gd name="T14" fmla="*/ 115 w 149"/>
                  <a:gd name="T15" fmla="*/ 52 h 114"/>
                  <a:gd name="T16" fmla="*/ 104 w 149"/>
                  <a:gd name="T17" fmla="*/ 55 h 114"/>
                  <a:gd name="T18" fmla="*/ 106 w 149"/>
                  <a:gd name="T19" fmla="*/ 59 h 114"/>
                  <a:gd name="T20" fmla="*/ 104 w 149"/>
                  <a:gd name="T21" fmla="*/ 66 h 114"/>
                  <a:gd name="T22" fmla="*/ 99 w 149"/>
                  <a:gd name="T23" fmla="*/ 71 h 114"/>
                  <a:gd name="T24" fmla="*/ 97 w 149"/>
                  <a:gd name="T25" fmla="*/ 76 h 114"/>
                  <a:gd name="T26" fmla="*/ 94 w 149"/>
                  <a:gd name="T27" fmla="*/ 81 h 114"/>
                  <a:gd name="T28" fmla="*/ 89 w 149"/>
                  <a:gd name="T29" fmla="*/ 83 h 114"/>
                  <a:gd name="T30" fmla="*/ 85 w 149"/>
                  <a:gd name="T31" fmla="*/ 83 h 114"/>
                  <a:gd name="T32" fmla="*/ 82 w 149"/>
                  <a:gd name="T33" fmla="*/ 88 h 114"/>
                  <a:gd name="T34" fmla="*/ 73 w 149"/>
                  <a:gd name="T35" fmla="*/ 90 h 114"/>
                  <a:gd name="T36" fmla="*/ 70 w 149"/>
                  <a:gd name="T37" fmla="*/ 95 h 114"/>
                  <a:gd name="T38" fmla="*/ 68 w 149"/>
                  <a:gd name="T39" fmla="*/ 102 h 114"/>
                  <a:gd name="T40" fmla="*/ 70 w 149"/>
                  <a:gd name="T41" fmla="*/ 107 h 114"/>
                  <a:gd name="T42" fmla="*/ 56 w 149"/>
                  <a:gd name="T43" fmla="*/ 109 h 114"/>
                  <a:gd name="T44" fmla="*/ 47 w 149"/>
                  <a:gd name="T45" fmla="*/ 111 h 114"/>
                  <a:gd name="T46" fmla="*/ 26 w 149"/>
                  <a:gd name="T47" fmla="*/ 114 h 114"/>
                  <a:gd name="T48" fmla="*/ 18 w 149"/>
                  <a:gd name="T49" fmla="*/ 97 h 114"/>
                  <a:gd name="T50" fmla="*/ 16 w 149"/>
                  <a:gd name="T51" fmla="*/ 88 h 114"/>
                  <a:gd name="T52" fmla="*/ 4 w 149"/>
                  <a:gd name="T53" fmla="*/ 81 h 114"/>
                  <a:gd name="T54" fmla="*/ 2 w 149"/>
                  <a:gd name="T55" fmla="*/ 69 h 114"/>
                  <a:gd name="T56" fmla="*/ 4 w 149"/>
                  <a:gd name="T57" fmla="*/ 64 h 114"/>
                  <a:gd name="T58" fmla="*/ 0 w 149"/>
                  <a:gd name="T59" fmla="*/ 57 h 114"/>
                  <a:gd name="T60" fmla="*/ 0 w 149"/>
                  <a:gd name="T61" fmla="*/ 52 h 114"/>
                  <a:gd name="T62" fmla="*/ 4 w 149"/>
                  <a:gd name="T63" fmla="*/ 47 h 114"/>
                  <a:gd name="T64" fmla="*/ 4 w 149"/>
                  <a:gd name="T65" fmla="*/ 45 h 114"/>
                  <a:gd name="T66" fmla="*/ 4 w 149"/>
                  <a:gd name="T67" fmla="*/ 38 h 114"/>
                  <a:gd name="T68" fmla="*/ 7 w 149"/>
                  <a:gd name="T69" fmla="*/ 38 h 114"/>
                  <a:gd name="T70" fmla="*/ 11 w 149"/>
                  <a:gd name="T71" fmla="*/ 38 h 114"/>
                  <a:gd name="T72" fmla="*/ 18 w 149"/>
                  <a:gd name="T73" fmla="*/ 43 h 114"/>
                  <a:gd name="T74" fmla="*/ 23 w 149"/>
                  <a:gd name="T75" fmla="*/ 40 h 114"/>
                  <a:gd name="T76" fmla="*/ 26 w 149"/>
                  <a:gd name="T77" fmla="*/ 38 h 114"/>
                  <a:gd name="T78" fmla="*/ 33 w 149"/>
                  <a:gd name="T79" fmla="*/ 33 h 114"/>
                  <a:gd name="T80" fmla="*/ 37 w 149"/>
                  <a:gd name="T81" fmla="*/ 31 h 114"/>
                  <a:gd name="T82" fmla="*/ 42 w 149"/>
                  <a:gd name="T83" fmla="*/ 24 h 114"/>
                  <a:gd name="T84" fmla="*/ 40 w 149"/>
                  <a:gd name="T85" fmla="*/ 19 h 114"/>
                  <a:gd name="T86" fmla="*/ 44 w 149"/>
                  <a:gd name="T87" fmla="*/ 17 h 114"/>
                  <a:gd name="T88" fmla="*/ 52 w 149"/>
                  <a:gd name="T89" fmla="*/ 14 h 114"/>
                  <a:gd name="T90" fmla="*/ 59 w 149"/>
                  <a:gd name="T91" fmla="*/ 14 h 114"/>
                  <a:gd name="T92" fmla="*/ 66 w 149"/>
                  <a:gd name="T93" fmla="*/ 17 h 114"/>
                  <a:gd name="T94" fmla="*/ 70 w 149"/>
                  <a:gd name="T95" fmla="*/ 17 h 114"/>
                  <a:gd name="T96" fmla="*/ 80 w 149"/>
                  <a:gd name="T97" fmla="*/ 19 h 114"/>
                  <a:gd name="T98" fmla="*/ 85 w 149"/>
                  <a:gd name="T99" fmla="*/ 17 h 114"/>
                  <a:gd name="T100" fmla="*/ 87 w 149"/>
                  <a:gd name="T101" fmla="*/ 17 h 114"/>
                  <a:gd name="T102" fmla="*/ 89 w 149"/>
                  <a:gd name="T103" fmla="*/ 14 h 114"/>
                  <a:gd name="T104" fmla="*/ 94 w 149"/>
                  <a:gd name="T105" fmla="*/ 12 h 114"/>
                  <a:gd name="T106" fmla="*/ 97 w 149"/>
                  <a:gd name="T107" fmla="*/ 12 h 114"/>
                  <a:gd name="T108" fmla="*/ 99 w 149"/>
                  <a:gd name="T109" fmla="*/ 5 h 114"/>
                  <a:gd name="T110" fmla="*/ 104 w 149"/>
                  <a:gd name="T111" fmla="*/ 0 h 114"/>
                  <a:gd name="T112" fmla="*/ 108 w 149"/>
                  <a:gd name="T113" fmla="*/ 2 h 114"/>
                  <a:gd name="T114" fmla="*/ 108 w 149"/>
                  <a:gd name="T115" fmla="*/ 7 h 114"/>
                  <a:gd name="T116" fmla="*/ 111 w 149"/>
                  <a:gd name="T117" fmla="*/ 12 h 114"/>
                  <a:gd name="T118" fmla="*/ 113 w 149"/>
                  <a:gd name="T119" fmla="*/ 21 h 114"/>
                  <a:gd name="T120" fmla="*/ 118 w 149"/>
                  <a:gd name="T121" fmla="*/ 24 h 114"/>
                  <a:gd name="T122" fmla="*/ 125 w 149"/>
                  <a:gd name="T123" fmla="*/ 19 h 114"/>
                  <a:gd name="T124" fmla="*/ 130 w 149"/>
                  <a:gd name="T125" fmla="*/ 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9" h="114">
                    <a:moveTo>
                      <a:pt x="130" y="14"/>
                    </a:moveTo>
                    <a:lnTo>
                      <a:pt x="134" y="12"/>
                    </a:lnTo>
                    <a:lnTo>
                      <a:pt x="137" y="10"/>
                    </a:lnTo>
                    <a:lnTo>
                      <a:pt x="139" y="12"/>
                    </a:lnTo>
                    <a:lnTo>
                      <a:pt x="141" y="12"/>
                    </a:lnTo>
                    <a:lnTo>
                      <a:pt x="144" y="10"/>
                    </a:lnTo>
                    <a:lnTo>
                      <a:pt x="149" y="10"/>
                    </a:lnTo>
                    <a:lnTo>
                      <a:pt x="149" y="12"/>
                    </a:lnTo>
                    <a:lnTo>
                      <a:pt x="146" y="14"/>
                    </a:lnTo>
                    <a:lnTo>
                      <a:pt x="149" y="14"/>
                    </a:lnTo>
                    <a:lnTo>
                      <a:pt x="146" y="19"/>
                    </a:lnTo>
                    <a:lnTo>
                      <a:pt x="139" y="21"/>
                    </a:lnTo>
                    <a:lnTo>
                      <a:pt x="130" y="24"/>
                    </a:lnTo>
                    <a:lnTo>
                      <a:pt x="127" y="21"/>
                    </a:lnTo>
                    <a:lnTo>
                      <a:pt x="123" y="24"/>
                    </a:lnTo>
                    <a:lnTo>
                      <a:pt x="120" y="26"/>
                    </a:lnTo>
                    <a:lnTo>
                      <a:pt x="115" y="26"/>
                    </a:lnTo>
                    <a:lnTo>
                      <a:pt x="115" y="28"/>
                    </a:lnTo>
                    <a:lnTo>
                      <a:pt x="113" y="31"/>
                    </a:lnTo>
                    <a:lnTo>
                      <a:pt x="118" y="36"/>
                    </a:lnTo>
                    <a:lnTo>
                      <a:pt x="118" y="40"/>
                    </a:lnTo>
                    <a:lnTo>
                      <a:pt x="113" y="47"/>
                    </a:lnTo>
                    <a:lnTo>
                      <a:pt x="115" y="50"/>
                    </a:lnTo>
                    <a:lnTo>
                      <a:pt x="115" y="52"/>
                    </a:lnTo>
                    <a:lnTo>
                      <a:pt x="113" y="57"/>
                    </a:lnTo>
                    <a:lnTo>
                      <a:pt x="108" y="57"/>
                    </a:lnTo>
                    <a:lnTo>
                      <a:pt x="104" y="55"/>
                    </a:lnTo>
                    <a:lnTo>
                      <a:pt x="101" y="57"/>
                    </a:lnTo>
                    <a:lnTo>
                      <a:pt x="104" y="59"/>
                    </a:lnTo>
                    <a:lnTo>
                      <a:pt x="106" y="59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4" y="66"/>
                    </a:lnTo>
                    <a:lnTo>
                      <a:pt x="101" y="66"/>
                    </a:lnTo>
                    <a:lnTo>
                      <a:pt x="99" y="69"/>
                    </a:lnTo>
                    <a:lnTo>
                      <a:pt x="99" y="71"/>
                    </a:lnTo>
                    <a:lnTo>
                      <a:pt x="99" y="74"/>
                    </a:lnTo>
                    <a:lnTo>
                      <a:pt x="99" y="76"/>
                    </a:lnTo>
                    <a:lnTo>
                      <a:pt x="97" y="76"/>
                    </a:lnTo>
                    <a:lnTo>
                      <a:pt x="99" y="81"/>
                    </a:lnTo>
                    <a:lnTo>
                      <a:pt x="97" y="83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89" y="83"/>
                    </a:lnTo>
                    <a:lnTo>
                      <a:pt x="89" y="83"/>
                    </a:lnTo>
                    <a:lnTo>
                      <a:pt x="85" y="83"/>
                    </a:lnTo>
                    <a:lnTo>
                      <a:pt x="85" y="83"/>
                    </a:lnTo>
                    <a:lnTo>
                      <a:pt x="80" y="85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78" y="90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3" y="92"/>
                    </a:lnTo>
                    <a:lnTo>
                      <a:pt x="73" y="92"/>
                    </a:lnTo>
                    <a:lnTo>
                      <a:pt x="70" y="95"/>
                    </a:lnTo>
                    <a:lnTo>
                      <a:pt x="68" y="95"/>
                    </a:lnTo>
                    <a:lnTo>
                      <a:pt x="68" y="97"/>
                    </a:lnTo>
                    <a:lnTo>
                      <a:pt x="68" y="102"/>
                    </a:lnTo>
                    <a:lnTo>
                      <a:pt x="68" y="104"/>
                    </a:lnTo>
                    <a:lnTo>
                      <a:pt x="70" y="107"/>
                    </a:lnTo>
                    <a:lnTo>
                      <a:pt x="70" y="107"/>
                    </a:lnTo>
                    <a:lnTo>
                      <a:pt x="66" y="109"/>
                    </a:lnTo>
                    <a:lnTo>
                      <a:pt x="61" y="109"/>
                    </a:lnTo>
                    <a:lnTo>
                      <a:pt x="56" y="109"/>
                    </a:lnTo>
                    <a:lnTo>
                      <a:pt x="52" y="109"/>
                    </a:lnTo>
                    <a:lnTo>
                      <a:pt x="47" y="111"/>
                    </a:lnTo>
                    <a:lnTo>
                      <a:pt x="47" y="111"/>
                    </a:lnTo>
                    <a:lnTo>
                      <a:pt x="42" y="111"/>
                    </a:lnTo>
                    <a:lnTo>
                      <a:pt x="40" y="114"/>
                    </a:lnTo>
                    <a:lnTo>
                      <a:pt x="26" y="114"/>
                    </a:lnTo>
                    <a:lnTo>
                      <a:pt x="9" y="109"/>
                    </a:lnTo>
                    <a:lnTo>
                      <a:pt x="18" y="100"/>
                    </a:lnTo>
                    <a:lnTo>
                      <a:pt x="18" y="97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6" y="88"/>
                    </a:lnTo>
                    <a:lnTo>
                      <a:pt x="7" y="88"/>
                    </a:lnTo>
                    <a:lnTo>
                      <a:pt x="7" y="83"/>
                    </a:lnTo>
                    <a:lnTo>
                      <a:pt x="4" y="81"/>
                    </a:lnTo>
                    <a:lnTo>
                      <a:pt x="7" y="81"/>
                    </a:lnTo>
                    <a:lnTo>
                      <a:pt x="4" y="76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7" y="64"/>
                    </a:lnTo>
                    <a:lnTo>
                      <a:pt x="4" y="64"/>
                    </a:lnTo>
                    <a:lnTo>
                      <a:pt x="2" y="62"/>
                    </a:lnTo>
                    <a:lnTo>
                      <a:pt x="2" y="59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7" y="38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4" y="38"/>
                    </a:lnTo>
                    <a:lnTo>
                      <a:pt x="16" y="40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21" y="43"/>
                    </a:lnTo>
                    <a:lnTo>
                      <a:pt x="23" y="40"/>
                    </a:lnTo>
                    <a:lnTo>
                      <a:pt x="26" y="40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30" y="33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7" y="28"/>
                    </a:lnTo>
                    <a:lnTo>
                      <a:pt x="37" y="26"/>
                    </a:lnTo>
                    <a:lnTo>
                      <a:pt x="42" y="24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4" y="17"/>
                    </a:lnTo>
                    <a:lnTo>
                      <a:pt x="47" y="17"/>
                    </a:lnTo>
                    <a:lnTo>
                      <a:pt x="49" y="14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59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80" y="19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5" y="17"/>
                    </a:lnTo>
                    <a:lnTo>
                      <a:pt x="85" y="14"/>
                    </a:lnTo>
                    <a:lnTo>
                      <a:pt x="87" y="14"/>
                    </a:lnTo>
                    <a:lnTo>
                      <a:pt x="87" y="17"/>
                    </a:lnTo>
                    <a:lnTo>
                      <a:pt x="92" y="17"/>
                    </a:lnTo>
                    <a:lnTo>
                      <a:pt x="92" y="14"/>
                    </a:lnTo>
                    <a:lnTo>
                      <a:pt x="89" y="14"/>
                    </a:lnTo>
                    <a:lnTo>
                      <a:pt x="89" y="12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7" y="12"/>
                    </a:lnTo>
                    <a:lnTo>
                      <a:pt x="99" y="10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101" y="5"/>
                    </a:lnTo>
                    <a:lnTo>
                      <a:pt x="101" y="2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8" y="2"/>
                    </a:lnTo>
                    <a:lnTo>
                      <a:pt x="108" y="5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11" y="7"/>
                    </a:lnTo>
                    <a:lnTo>
                      <a:pt x="113" y="10"/>
                    </a:lnTo>
                    <a:lnTo>
                      <a:pt x="111" y="12"/>
                    </a:lnTo>
                    <a:lnTo>
                      <a:pt x="113" y="14"/>
                    </a:lnTo>
                    <a:lnTo>
                      <a:pt x="113" y="19"/>
                    </a:lnTo>
                    <a:lnTo>
                      <a:pt x="113" y="21"/>
                    </a:lnTo>
                    <a:lnTo>
                      <a:pt x="113" y="21"/>
                    </a:lnTo>
                    <a:lnTo>
                      <a:pt x="115" y="24"/>
                    </a:lnTo>
                    <a:lnTo>
                      <a:pt x="118" y="24"/>
                    </a:lnTo>
                    <a:lnTo>
                      <a:pt x="120" y="21"/>
                    </a:lnTo>
                    <a:lnTo>
                      <a:pt x="120" y="21"/>
                    </a:lnTo>
                    <a:lnTo>
                      <a:pt x="125" y="19"/>
                    </a:lnTo>
                    <a:lnTo>
                      <a:pt x="127" y="17"/>
                    </a:lnTo>
                    <a:lnTo>
                      <a:pt x="127" y="14"/>
                    </a:lnTo>
                    <a:lnTo>
                      <a:pt x="13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42">
                <a:extLst>
                  <a:ext uri="{FF2B5EF4-FFF2-40B4-BE49-F238E27FC236}">
                    <a16:creationId xmlns:a16="http://schemas.microsoft.com/office/drawing/2014/main" id="{5012C885-7F8B-9626-C3AA-F17BC05DA3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0" y="1929"/>
                <a:ext cx="71" cy="52"/>
              </a:xfrm>
              <a:custGeom>
                <a:avLst/>
                <a:gdLst>
                  <a:gd name="T0" fmla="*/ 23 w 30"/>
                  <a:gd name="T1" fmla="*/ 21 h 22"/>
                  <a:gd name="T2" fmla="*/ 24 w 30"/>
                  <a:gd name="T3" fmla="*/ 19 h 22"/>
                  <a:gd name="T4" fmla="*/ 22 w 30"/>
                  <a:gd name="T5" fmla="*/ 19 h 22"/>
                  <a:gd name="T6" fmla="*/ 22 w 30"/>
                  <a:gd name="T7" fmla="*/ 20 h 22"/>
                  <a:gd name="T8" fmla="*/ 28 w 30"/>
                  <a:gd name="T9" fmla="*/ 17 h 22"/>
                  <a:gd name="T10" fmla="*/ 28 w 30"/>
                  <a:gd name="T11" fmla="*/ 15 h 22"/>
                  <a:gd name="T12" fmla="*/ 19 w 30"/>
                  <a:gd name="T13" fmla="*/ 13 h 22"/>
                  <a:gd name="T14" fmla="*/ 16 w 30"/>
                  <a:gd name="T15" fmla="*/ 17 h 22"/>
                  <a:gd name="T16" fmla="*/ 14 w 30"/>
                  <a:gd name="T17" fmla="*/ 15 h 22"/>
                  <a:gd name="T18" fmla="*/ 14 w 30"/>
                  <a:gd name="T19" fmla="*/ 13 h 22"/>
                  <a:gd name="T20" fmla="*/ 15 w 30"/>
                  <a:gd name="T21" fmla="*/ 13 h 22"/>
                  <a:gd name="T22" fmla="*/ 17 w 30"/>
                  <a:gd name="T23" fmla="*/ 13 h 22"/>
                  <a:gd name="T24" fmla="*/ 17 w 30"/>
                  <a:gd name="T25" fmla="*/ 11 h 22"/>
                  <a:gd name="T26" fmla="*/ 18 w 30"/>
                  <a:gd name="T27" fmla="*/ 14 h 22"/>
                  <a:gd name="T28" fmla="*/ 18 w 30"/>
                  <a:gd name="T29" fmla="*/ 16 h 22"/>
                  <a:gd name="T30" fmla="*/ 17 w 30"/>
                  <a:gd name="T31" fmla="*/ 17 h 22"/>
                  <a:gd name="T32" fmla="*/ 18 w 30"/>
                  <a:gd name="T33" fmla="*/ 17 h 22"/>
                  <a:gd name="T34" fmla="*/ 14 w 30"/>
                  <a:gd name="T35" fmla="*/ 18 h 22"/>
                  <a:gd name="T36" fmla="*/ 16 w 30"/>
                  <a:gd name="T37" fmla="*/ 18 h 22"/>
                  <a:gd name="T38" fmla="*/ 17 w 30"/>
                  <a:gd name="T39" fmla="*/ 19 h 22"/>
                  <a:gd name="T40" fmla="*/ 16 w 30"/>
                  <a:gd name="T41" fmla="*/ 20 h 22"/>
                  <a:gd name="T42" fmla="*/ 13 w 30"/>
                  <a:gd name="T43" fmla="*/ 19 h 22"/>
                  <a:gd name="T44" fmla="*/ 10 w 30"/>
                  <a:gd name="T45" fmla="*/ 13 h 22"/>
                  <a:gd name="T46" fmla="*/ 11 w 30"/>
                  <a:gd name="T47" fmla="*/ 13 h 22"/>
                  <a:gd name="T48" fmla="*/ 11 w 30"/>
                  <a:gd name="T49" fmla="*/ 18 h 22"/>
                  <a:gd name="T50" fmla="*/ 11 w 30"/>
                  <a:gd name="T51" fmla="*/ 18 h 22"/>
                  <a:gd name="T52" fmla="*/ 12 w 30"/>
                  <a:gd name="T53" fmla="*/ 16 h 22"/>
                  <a:gd name="T54" fmla="*/ 11 w 30"/>
                  <a:gd name="T55" fmla="*/ 14 h 22"/>
                  <a:gd name="T56" fmla="*/ 10 w 30"/>
                  <a:gd name="T57" fmla="*/ 17 h 22"/>
                  <a:gd name="T58" fmla="*/ 7 w 30"/>
                  <a:gd name="T59" fmla="*/ 15 h 22"/>
                  <a:gd name="T60" fmla="*/ 13 w 30"/>
                  <a:gd name="T61" fmla="*/ 3 h 22"/>
                  <a:gd name="T62" fmla="*/ 3 w 30"/>
                  <a:gd name="T63" fmla="*/ 7 h 22"/>
                  <a:gd name="T64" fmla="*/ 3 w 30"/>
                  <a:gd name="T65" fmla="*/ 7 h 22"/>
                  <a:gd name="T66" fmla="*/ 3 w 30"/>
                  <a:gd name="T67" fmla="*/ 6 h 22"/>
                  <a:gd name="T68" fmla="*/ 6 w 30"/>
                  <a:gd name="T69" fmla="*/ 5 h 22"/>
                  <a:gd name="T70" fmla="*/ 9 w 30"/>
                  <a:gd name="T71" fmla="*/ 5 h 22"/>
                  <a:gd name="T72" fmla="*/ 10 w 30"/>
                  <a:gd name="T73" fmla="*/ 2 h 22"/>
                  <a:gd name="T74" fmla="*/ 8 w 30"/>
                  <a:gd name="T75" fmla="*/ 2 h 22"/>
                  <a:gd name="T76" fmla="*/ 5 w 30"/>
                  <a:gd name="T77" fmla="*/ 4 h 22"/>
                  <a:gd name="T78" fmla="*/ 2 w 30"/>
                  <a:gd name="T79" fmla="*/ 5 h 22"/>
                  <a:gd name="T80" fmla="*/ 2 w 30"/>
                  <a:gd name="T81" fmla="*/ 7 h 22"/>
                  <a:gd name="T82" fmla="*/ 7 w 30"/>
                  <a:gd name="T83" fmla="*/ 18 h 22"/>
                  <a:gd name="T84" fmla="*/ 6 w 30"/>
                  <a:gd name="T85" fmla="*/ 16 h 22"/>
                  <a:gd name="T86" fmla="*/ 8 w 30"/>
                  <a:gd name="T87" fmla="*/ 14 h 22"/>
                  <a:gd name="T88" fmla="*/ 10 w 30"/>
                  <a:gd name="T89" fmla="*/ 13 h 22"/>
                  <a:gd name="T90" fmla="*/ 11 w 30"/>
                  <a:gd name="T91" fmla="*/ 10 h 22"/>
                  <a:gd name="T92" fmla="*/ 12 w 30"/>
                  <a:gd name="T93" fmla="*/ 10 h 22"/>
                  <a:gd name="T94" fmla="*/ 10 w 30"/>
                  <a:gd name="T95" fmla="*/ 9 h 22"/>
                  <a:gd name="T96" fmla="*/ 9 w 30"/>
                  <a:gd name="T97" fmla="*/ 7 h 22"/>
                  <a:gd name="T98" fmla="*/ 6 w 30"/>
                  <a:gd name="T99" fmla="*/ 6 h 22"/>
                  <a:gd name="T100" fmla="*/ 5 w 30"/>
                  <a:gd name="T101" fmla="*/ 8 h 22"/>
                  <a:gd name="T102" fmla="*/ 4 w 30"/>
                  <a:gd name="T103" fmla="*/ 9 h 22"/>
                  <a:gd name="T104" fmla="*/ 4 w 30"/>
                  <a:gd name="T105" fmla="*/ 7 h 22"/>
                  <a:gd name="T106" fmla="*/ 2 w 30"/>
                  <a:gd name="T107" fmla="*/ 8 h 22"/>
                  <a:gd name="T108" fmla="*/ 1 w 30"/>
                  <a:gd name="T109" fmla="*/ 9 h 22"/>
                  <a:gd name="T110" fmla="*/ 1 w 30"/>
                  <a:gd name="T111" fmla="*/ 11 h 22"/>
                  <a:gd name="T112" fmla="*/ 0 w 30"/>
                  <a:gd name="T113" fmla="*/ 13 h 22"/>
                  <a:gd name="T114" fmla="*/ 2 w 30"/>
                  <a:gd name="T115" fmla="*/ 15 h 22"/>
                  <a:gd name="T116" fmla="*/ 4 w 30"/>
                  <a:gd name="T11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2">
                    <a:moveTo>
                      <a:pt x="21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1" y="21"/>
                    </a:cubicBezTo>
                    <a:close/>
                    <a:moveTo>
                      <a:pt x="28" y="15"/>
                    </a:move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5"/>
                      <a:pt x="28" y="15"/>
                      <a:pt x="28" y="15"/>
                    </a:cubicBezTo>
                    <a:close/>
                    <a:moveTo>
                      <a:pt x="19" y="13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3"/>
                      <a:pt x="19" y="13"/>
                      <a:pt x="19" y="13"/>
                    </a:cubicBezTo>
                    <a:close/>
                    <a:moveTo>
                      <a:pt x="17" y="17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lose/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8"/>
                      <a:pt x="17" y="18"/>
                      <a:pt x="17" y="18"/>
                    </a:cubicBezTo>
                    <a:close/>
                    <a:moveTo>
                      <a:pt x="14" y="18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4" y="18"/>
                      <a:pt x="14" y="18"/>
                    </a:cubicBezTo>
                    <a:close/>
                    <a:moveTo>
                      <a:pt x="10" y="13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lose/>
                    <a:moveTo>
                      <a:pt x="10" y="18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lose/>
                    <a:moveTo>
                      <a:pt x="12" y="16"/>
                    </a:move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16"/>
                      <a:pt x="12" y="16"/>
                    </a:cubicBezTo>
                    <a:close/>
                    <a:moveTo>
                      <a:pt x="8" y="14"/>
                    </a:move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4"/>
                      <a:pt x="8" y="14"/>
                      <a:pt x="8" y="14"/>
                    </a:cubicBezTo>
                    <a:close/>
                    <a:moveTo>
                      <a:pt x="11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3" y="8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  <a:moveTo>
                      <a:pt x="7" y="18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lnTo>
                      <a:pt x="7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43">
                <a:extLst>
                  <a:ext uri="{FF2B5EF4-FFF2-40B4-BE49-F238E27FC236}">
                    <a16:creationId xmlns:a16="http://schemas.microsoft.com/office/drawing/2014/main" id="{A3289FD7-058F-E742-C98E-3C16F4582B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4" y="1687"/>
                <a:ext cx="230" cy="240"/>
              </a:xfrm>
              <a:custGeom>
                <a:avLst/>
                <a:gdLst>
                  <a:gd name="T0" fmla="*/ 93 w 97"/>
                  <a:gd name="T1" fmla="*/ 13 h 101"/>
                  <a:gd name="T2" fmla="*/ 96 w 97"/>
                  <a:gd name="T3" fmla="*/ 7 h 101"/>
                  <a:gd name="T4" fmla="*/ 89 w 97"/>
                  <a:gd name="T5" fmla="*/ 5 h 101"/>
                  <a:gd name="T6" fmla="*/ 85 w 97"/>
                  <a:gd name="T7" fmla="*/ 5 h 101"/>
                  <a:gd name="T8" fmla="*/ 82 w 97"/>
                  <a:gd name="T9" fmla="*/ 0 h 101"/>
                  <a:gd name="T10" fmla="*/ 79 w 97"/>
                  <a:gd name="T11" fmla="*/ 7 h 101"/>
                  <a:gd name="T12" fmla="*/ 73 w 97"/>
                  <a:gd name="T13" fmla="*/ 9 h 101"/>
                  <a:gd name="T14" fmla="*/ 70 w 97"/>
                  <a:gd name="T15" fmla="*/ 4 h 101"/>
                  <a:gd name="T16" fmla="*/ 67 w 97"/>
                  <a:gd name="T17" fmla="*/ 11 h 101"/>
                  <a:gd name="T18" fmla="*/ 61 w 97"/>
                  <a:gd name="T19" fmla="*/ 12 h 101"/>
                  <a:gd name="T20" fmla="*/ 55 w 97"/>
                  <a:gd name="T21" fmla="*/ 17 h 101"/>
                  <a:gd name="T22" fmla="*/ 53 w 97"/>
                  <a:gd name="T23" fmla="*/ 19 h 101"/>
                  <a:gd name="T24" fmla="*/ 47 w 97"/>
                  <a:gd name="T25" fmla="*/ 19 h 101"/>
                  <a:gd name="T26" fmla="*/ 43 w 97"/>
                  <a:gd name="T27" fmla="*/ 25 h 101"/>
                  <a:gd name="T28" fmla="*/ 42 w 97"/>
                  <a:gd name="T29" fmla="*/ 28 h 101"/>
                  <a:gd name="T30" fmla="*/ 37 w 97"/>
                  <a:gd name="T31" fmla="*/ 31 h 101"/>
                  <a:gd name="T32" fmla="*/ 38 w 97"/>
                  <a:gd name="T33" fmla="*/ 35 h 101"/>
                  <a:gd name="T34" fmla="*/ 33 w 97"/>
                  <a:gd name="T35" fmla="*/ 39 h 101"/>
                  <a:gd name="T36" fmla="*/ 32 w 97"/>
                  <a:gd name="T37" fmla="*/ 43 h 101"/>
                  <a:gd name="T38" fmla="*/ 31 w 97"/>
                  <a:gd name="T39" fmla="*/ 49 h 101"/>
                  <a:gd name="T40" fmla="*/ 25 w 97"/>
                  <a:gd name="T41" fmla="*/ 55 h 101"/>
                  <a:gd name="T42" fmla="*/ 19 w 97"/>
                  <a:gd name="T43" fmla="*/ 62 h 101"/>
                  <a:gd name="T44" fmla="*/ 26 w 97"/>
                  <a:gd name="T45" fmla="*/ 61 h 101"/>
                  <a:gd name="T46" fmla="*/ 17 w 97"/>
                  <a:gd name="T47" fmla="*/ 63 h 101"/>
                  <a:gd name="T48" fmla="*/ 15 w 97"/>
                  <a:gd name="T49" fmla="*/ 67 h 101"/>
                  <a:gd name="T50" fmla="*/ 11 w 97"/>
                  <a:gd name="T51" fmla="*/ 69 h 101"/>
                  <a:gd name="T52" fmla="*/ 9 w 97"/>
                  <a:gd name="T53" fmla="*/ 72 h 101"/>
                  <a:gd name="T54" fmla="*/ 1 w 97"/>
                  <a:gd name="T55" fmla="*/ 73 h 101"/>
                  <a:gd name="T56" fmla="*/ 2 w 97"/>
                  <a:gd name="T57" fmla="*/ 77 h 101"/>
                  <a:gd name="T58" fmla="*/ 7 w 97"/>
                  <a:gd name="T59" fmla="*/ 79 h 101"/>
                  <a:gd name="T60" fmla="*/ 9 w 97"/>
                  <a:gd name="T61" fmla="*/ 81 h 101"/>
                  <a:gd name="T62" fmla="*/ 2 w 97"/>
                  <a:gd name="T63" fmla="*/ 83 h 101"/>
                  <a:gd name="T64" fmla="*/ 9 w 97"/>
                  <a:gd name="T65" fmla="*/ 84 h 101"/>
                  <a:gd name="T66" fmla="*/ 4 w 97"/>
                  <a:gd name="T67" fmla="*/ 90 h 101"/>
                  <a:gd name="T68" fmla="*/ 7 w 97"/>
                  <a:gd name="T69" fmla="*/ 95 h 101"/>
                  <a:gd name="T70" fmla="*/ 11 w 97"/>
                  <a:gd name="T71" fmla="*/ 101 h 101"/>
                  <a:gd name="T72" fmla="*/ 20 w 97"/>
                  <a:gd name="T73" fmla="*/ 94 h 101"/>
                  <a:gd name="T74" fmla="*/ 24 w 97"/>
                  <a:gd name="T75" fmla="*/ 91 h 101"/>
                  <a:gd name="T76" fmla="*/ 30 w 97"/>
                  <a:gd name="T77" fmla="*/ 94 h 101"/>
                  <a:gd name="T78" fmla="*/ 30 w 97"/>
                  <a:gd name="T79" fmla="*/ 71 h 101"/>
                  <a:gd name="T80" fmla="*/ 37 w 97"/>
                  <a:gd name="T81" fmla="*/ 43 h 101"/>
                  <a:gd name="T82" fmla="*/ 49 w 97"/>
                  <a:gd name="T83" fmla="*/ 27 h 101"/>
                  <a:gd name="T84" fmla="*/ 57 w 97"/>
                  <a:gd name="T85" fmla="*/ 20 h 101"/>
                  <a:gd name="T86" fmla="*/ 74 w 97"/>
                  <a:gd name="T87" fmla="*/ 22 h 101"/>
                  <a:gd name="T88" fmla="*/ 85 w 97"/>
                  <a:gd name="T89" fmla="*/ 11 h 101"/>
                  <a:gd name="T90" fmla="*/ 3 w 97"/>
                  <a:gd name="T91" fmla="*/ 88 h 101"/>
                  <a:gd name="T92" fmla="*/ 1 w 97"/>
                  <a:gd name="T93" fmla="*/ 86 h 101"/>
                  <a:gd name="T94" fmla="*/ 4 w 97"/>
                  <a:gd name="T95" fmla="*/ 72 h 101"/>
                  <a:gd name="T96" fmla="*/ 16 w 97"/>
                  <a:gd name="T97" fmla="*/ 62 h 101"/>
                  <a:gd name="T98" fmla="*/ 28 w 97"/>
                  <a:gd name="T99" fmla="*/ 47 h 101"/>
                  <a:gd name="T100" fmla="*/ 29 w 97"/>
                  <a:gd name="T101" fmla="*/ 32 h 101"/>
                  <a:gd name="T102" fmla="*/ 36 w 97"/>
                  <a:gd name="T103" fmla="*/ 24 h 101"/>
                  <a:gd name="T104" fmla="*/ 38 w 97"/>
                  <a:gd name="T105" fmla="*/ 21 h 101"/>
                  <a:gd name="T106" fmla="*/ 38 w 97"/>
                  <a:gd name="T107" fmla="*/ 24 h 101"/>
                  <a:gd name="T108" fmla="*/ 47 w 97"/>
                  <a:gd name="T109" fmla="*/ 17 h 101"/>
                  <a:gd name="T110" fmla="*/ 47 w 97"/>
                  <a:gd name="T111" fmla="*/ 17 h 101"/>
                  <a:gd name="T112" fmla="*/ 53 w 97"/>
                  <a:gd name="T113" fmla="*/ 13 h 101"/>
                  <a:gd name="T114" fmla="*/ 54 w 97"/>
                  <a:gd name="T115" fmla="*/ 10 h 101"/>
                  <a:gd name="T116" fmla="*/ 67 w 97"/>
                  <a:gd name="T117" fmla="*/ 7 h 101"/>
                  <a:gd name="T118" fmla="*/ 67 w 97"/>
                  <a:gd name="T119" fmla="*/ 5 h 101"/>
                  <a:gd name="T120" fmla="*/ 76 w 97"/>
                  <a:gd name="T121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" h="101">
                    <a:moveTo>
                      <a:pt x="90" y="18"/>
                    </a:moveTo>
                    <a:cubicBezTo>
                      <a:pt x="90" y="18"/>
                      <a:pt x="90" y="18"/>
                      <a:pt x="90" y="18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6" y="13"/>
                      <a:pt x="96" y="13"/>
                      <a:pt x="96" y="13"/>
                    </a:cubicBez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1" y="3"/>
                      <a:pt x="71" y="3"/>
                      <a:pt x="71" y="3"/>
                    </a:cubicBezTo>
                    <a:cubicBezTo>
                      <a:pt x="71" y="3"/>
                      <a:pt x="71" y="3"/>
                      <a:pt x="71" y="3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12" y="101"/>
                      <a:pt x="12" y="101"/>
                      <a:pt x="12" y="101"/>
                    </a:cubicBezTo>
                    <a:cubicBezTo>
                      <a:pt x="12" y="101"/>
                      <a:pt x="12" y="101"/>
                      <a:pt x="12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7" y="99"/>
                      <a:pt x="17" y="99"/>
                      <a:pt x="17" y="99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1"/>
                      <a:pt x="19" y="91"/>
                      <a:pt x="19" y="91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7" y="93"/>
                      <a:pt x="27" y="93"/>
                      <a:pt x="27" y="93"/>
                    </a:cubicBezTo>
                    <a:cubicBezTo>
                      <a:pt x="28" y="93"/>
                      <a:pt x="28" y="93"/>
                      <a:pt x="28" y="93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0" y="18"/>
                      <a:pt x="90" y="18"/>
                      <a:pt x="90" y="18"/>
                    </a:cubicBezTo>
                    <a:close/>
                    <a:moveTo>
                      <a:pt x="4" y="93"/>
                    </a:moveTo>
                    <a:cubicBezTo>
                      <a:pt x="5" y="94"/>
                      <a:pt x="5" y="94"/>
                      <a:pt x="5" y="94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4" y="93"/>
                      <a:pt x="4" y="93"/>
                      <a:pt x="4" y="93"/>
                    </a:cubicBezTo>
                    <a:close/>
                    <a:moveTo>
                      <a:pt x="2" y="89"/>
                    </a:moveTo>
                    <a:cubicBezTo>
                      <a:pt x="2" y="89"/>
                      <a:pt x="2" y="88"/>
                      <a:pt x="2" y="88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2" y="89"/>
                      <a:pt x="2" y="89"/>
                      <a:pt x="2" y="89"/>
                    </a:cubicBezTo>
                    <a:close/>
                    <a:moveTo>
                      <a:pt x="3" y="87"/>
                    </a:moveTo>
                    <a:cubicBezTo>
                      <a:pt x="3" y="88"/>
                      <a:pt x="3" y="88"/>
                      <a:pt x="3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3" y="87"/>
                      <a:pt x="3" y="87"/>
                      <a:pt x="3" y="87"/>
                    </a:cubicBezTo>
                    <a:close/>
                    <a:moveTo>
                      <a:pt x="3" y="86"/>
                    </a:move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3" y="86"/>
                      <a:pt x="3" y="86"/>
                      <a:pt x="3" y="86"/>
                    </a:cubicBezTo>
                    <a:close/>
                    <a:moveTo>
                      <a:pt x="1" y="83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3"/>
                      <a:pt x="1" y="83"/>
                    </a:cubicBezTo>
                    <a:close/>
                    <a:moveTo>
                      <a:pt x="1" y="84"/>
                    </a:moveTo>
                    <a:cubicBezTo>
                      <a:pt x="1" y="84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lose/>
                    <a:moveTo>
                      <a:pt x="2" y="85"/>
                    </a:moveTo>
                    <a:cubicBezTo>
                      <a:pt x="2" y="85"/>
                      <a:pt x="3" y="85"/>
                      <a:pt x="3" y="85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2" y="85"/>
                      <a:pt x="2" y="85"/>
                      <a:pt x="2" y="85"/>
                    </a:cubicBezTo>
                    <a:close/>
                    <a:moveTo>
                      <a:pt x="1" y="86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6"/>
                      <a:pt x="1" y="86"/>
                      <a:pt x="1" y="86"/>
                    </a:cubicBezTo>
                    <a:close/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0" y="81"/>
                      <a:pt x="0" y="81"/>
                      <a:pt x="0" y="81"/>
                    </a:cubicBezTo>
                    <a:close/>
                    <a:moveTo>
                      <a:pt x="0" y="75"/>
                    </a:moveTo>
                    <a:cubicBezTo>
                      <a:pt x="1" y="75"/>
                      <a:pt x="1" y="75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lose/>
                    <a:moveTo>
                      <a:pt x="0" y="73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3"/>
                      <a:pt x="0" y="73"/>
                      <a:pt x="0" y="73"/>
                    </a:cubicBezTo>
                    <a:close/>
                    <a:moveTo>
                      <a:pt x="3" y="71"/>
                    </a:move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1"/>
                      <a:pt x="3" y="71"/>
                      <a:pt x="3" y="71"/>
                    </a:cubicBezTo>
                    <a:close/>
                    <a:moveTo>
                      <a:pt x="4" y="71"/>
                    </a:moveTo>
                    <a:cubicBezTo>
                      <a:pt x="5" y="71"/>
                      <a:pt x="5" y="71"/>
                      <a:pt x="5" y="71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1"/>
                      <a:pt x="4" y="71"/>
                      <a:pt x="4" y="71"/>
                    </a:cubicBezTo>
                    <a:close/>
                    <a:moveTo>
                      <a:pt x="12" y="66"/>
                    </a:moveTo>
                    <a:cubicBezTo>
                      <a:pt x="12" y="66"/>
                      <a:pt x="13" y="65"/>
                      <a:pt x="13" y="65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2" y="66"/>
                      <a:pt x="12" y="66"/>
                      <a:pt x="12" y="66"/>
                    </a:cubicBezTo>
                    <a:close/>
                    <a:moveTo>
                      <a:pt x="13" y="64"/>
                    </a:moveTo>
                    <a:cubicBezTo>
                      <a:pt x="13" y="64"/>
                      <a:pt x="12" y="65"/>
                      <a:pt x="12" y="65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3" y="64"/>
                    </a:cubicBezTo>
                    <a:close/>
                    <a:moveTo>
                      <a:pt x="14" y="62"/>
                    </a:moveTo>
                    <a:cubicBezTo>
                      <a:pt x="15" y="61"/>
                      <a:pt x="15" y="61"/>
                      <a:pt x="15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4" y="62"/>
                      <a:pt x="14" y="62"/>
                      <a:pt x="14" y="62"/>
                    </a:cubicBezTo>
                    <a:close/>
                    <a:moveTo>
                      <a:pt x="14" y="64"/>
                    </a:moveTo>
                    <a:cubicBezTo>
                      <a:pt x="14" y="63"/>
                      <a:pt x="14" y="63"/>
                      <a:pt x="14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4"/>
                      <a:pt x="14" y="64"/>
                      <a:pt x="14" y="64"/>
                    </a:cubicBezTo>
                    <a:close/>
                    <a:moveTo>
                      <a:pt x="26" y="52"/>
                    </a:moveTo>
                    <a:cubicBezTo>
                      <a:pt x="27" y="51"/>
                      <a:pt x="27" y="51"/>
                      <a:pt x="27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6" y="52"/>
                      <a:pt x="26" y="52"/>
                      <a:pt x="26" y="52"/>
                    </a:cubicBezTo>
                    <a:close/>
                    <a:moveTo>
                      <a:pt x="25" y="54"/>
                    </a:moveTo>
                    <a:cubicBezTo>
                      <a:pt x="25" y="53"/>
                      <a:pt x="25" y="53"/>
                      <a:pt x="25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5" y="54"/>
                      <a:pt x="25" y="54"/>
                      <a:pt x="25" y="54"/>
                    </a:cubicBezTo>
                    <a:close/>
                    <a:moveTo>
                      <a:pt x="28" y="47"/>
                    </a:move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8" y="47"/>
                      <a:pt x="28" y="47"/>
                      <a:pt x="28" y="47"/>
                    </a:cubicBezTo>
                    <a:close/>
                    <a:moveTo>
                      <a:pt x="29" y="45"/>
                    </a:move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29" y="45"/>
                      <a:pt x="29" y="45"/>
                      <a:pt x="29" y="45"/>
                    </a:cubicBezTo>
                    <a:close/>
                    <a:moveTo>
                      <a:pt x="29" y="43"/>
                    </a:move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lose/>
                    <a:moveTo>
                      <a:pt x="35" y="36"/>
                    </a:move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lose/>
                    <a:moveTo>
                      <a:pt x="29" y="31"/>
                    </a:move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1" y="29"/>
                    </a:move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1" y="29"/>
                      <a:pt x="31" y="29"/>
                      <a:pt x="31" y="29"/>
                    </a:cubicBezTo>
                    <a:close/>
                    <a:moveTo>
                      <a:pt x="31" y="28"/>
                    </a:move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8"/>
                    </a:cubicBezTo>
                    <a:close/>
                    <a:moveTo>
                      <a:pt x="34" y="26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4" y="26"/>
                      <a:pt x="34" y="26"/>
                      <a:pt x="34" y="26"/>
                    </a:cubicBezTo>
                    <a:close/>
                    <a:moveTo>
                      <a:pt x="36" y="24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4"/>
                      <a:pt x="36" y="24"/>
                      <a:pt x="36" y="24"/>
                    </a:cubicBezTo>
                    <a:close/>
                    <a:moveTo>
                      <a:pt x="37" y="25"/>
                    </a:moveTo>
                    <a:cubicBezTo>
                      <a:pt x="37" y="27"/>
                      <a:pt x="37" y="27"/>
                      <a:pt x="37" y="27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7" y="25"/>
                      <a:pt x="37" y="25"/>
                    </a:cubicBezTo>
                    <a:close/>
                    <a:moveTo>
                      <a:pt x="37" y="21"/>
                    </a:move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lose/>
                    <a:moveTo>
                      <a:pt x="38" y="21"/>
                    </a:move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38" y="21"/>
                      <a:pt x="38" y="21"/>
                      <a:pt x="38" y="21"/>
                    </a:cubicBezTo>
                    <a:close/>
                    <a:moveTo>
                      <a:pt x="42" y="22"/>
                    </a:moveTo>
                    <a:cubicBezTo>
                      <a:pt x="43" y="23"/>
                      <a:pt x="43" y="23"/>
                      <a:pt x="43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2" y="22"/>
                      <a:pt x="42" y="22"/>
                      <a:pt x="42" y="22"/>
                    </a:cubicBezTo>
                    <a:close/>
                    <a:moveTo>
                      <a:pt x="41" y="21"/>
                    </a:move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1"/>
                      <a:pt x="41" y="21"/>
                      <a:pt x="41" y="21"/>
                    </a:cubicBezTo>
                    <a:close/>
                    <a:moveTo>
                      <a:pt x="44" y="22"/>
                    </a:move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lose/>
                    <a:moveTo>
                      <a:pt x="47" y="17"/>
                    </a:move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7"/>
                      <a:pt x="47" y="17"/>
                      <a:pt x="47" y="17"/>
                    </a:cubicBezTo>
                    <a:close/>
                    <a:moveTo>
                      <a:pt x="47" y="15"/>
                    </a:move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7" y="15"/>
                      <a:pt x="47" y="15"/>
                      <a:pt x="47" y="15"/>
                    </a:cubicBezTo>
                    <a:close/>
                    <a:moveTo>
                      <a:pt x="51" y="10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1" y="10"/>
                      <a:pt x="51" y="10"/>
                      <a:pt x="51" y="10"/>
                    </a:cubicBezTo>
                    <a:close/>
                    <a:moveTo>
                      <a:pt x="49" y="12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0" y="12"/>
                      <a:pt x="49" y="12"/>
                    </a:cubicBezTo>
                    <a:close/>
                    <a:moveTo>
                      <a:pt x="53" y="13"/>
                    </a:move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lose/>
                    <a:moveTo>
                      <a:pt x="52" y="13"/>
                    </a:moveTo>
                    <a:cubicBezTo>
                      <a:pt x="52" y="13"/>
                      <a:pt x="52" y="13"/>
                      <a:pt x="52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3"/>
                      <a:pt x="52" y="13"/>
                      <a:pt x="52" y="13"/>
                    </a:cubicBezTo>
                    <a:close/>
                    <a:moveTo>
                      <a:pt x="55" y="11"/>
                    </a:move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5" y="11"/>
                      <a:pt x="55" y="11"/>
                      <a:pt x="55" y="11"/>
                    </a:cubicBezTo>
                    <a:close/>
                    <a:moveTo>
                      <a:pt x="57" y="12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7" y="12"/>
                      <a:pt x="57" y="12"/>
                      <a:pt x="57" y="12"/>
                    </a:cubicBezTo>
                    <a:close/>
                    <a:moveTo>
                      <a:pt x="65" y="9"/>
                    </a:moveTo>
                    <a:cubicBezTo>
                      <a:pt x="64" y="9"/>
                      <a:pt x="64" y="9"/>
                      <a:pt x="64" y="9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9"/>
                      <a:pt x="65" y="9"/>
                      <a:pt x="65" y="9"/>
                    </a:cubicBezTo>
                    <a:close/>
                    <a:moveTo>
                      <a:pt x="66" y="8"/>
                    </a:moveTo>
                    <a:cubicBezTo>
                      <a:pt x="65" y="7"/>
                      <a:pt x="65" y="7"/>
                      <a:pt x="65" y="7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lose/>
                    <a:moveTo>
                      <a:pt x="64" y="7"/>
                    </a:moveTo>
                    <a:cubicBezTo>
                      <a:pt x="63" y="7"/>
                      <a:pt x="63" y="7"/>
                      <a:pt x="63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4" y="7"/>
                      <a:pt x="64" y="7"/>
                      <a:pt x="64" y="7"/>
                    </a:cubicBezTo>
                    <a:close/>
                    <a:moveTo>
                      <a:pt x="67" y="5"/>
                    </a:moveTo>
                    <a:cubicBezTo>
                      <a:pt x="67" y="5"/>
                      <a:pt x="68" y="4"/>
                      <a:pt x="68" y="4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lose/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3"/>
                      <a:pt x="69" y="3"/>
                      <a:pt x="69" y="3"/>
                    </a:cubicBezTo>
                    <a:close/>
                    <a:moveTo>
                      <a:pt x="71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lose/>
                    <a:moveTo>
                      <a:pt x="73" y="2"/>
                    </a:move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4" y="2"/>
                      <a:pt x="74" y="2"/>
                    </a:cubicBezTo>
                    <a:lnTo>
                      <a:pt x="7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44">
                <a:extLst>
                  <a:ext uri="{FF2B5EF4-FFF2-40B4-BE49-F238E27FC236}">
                    <a16:creationId xmlns:a16="http://schemas.microsoft.com/office/drawing/2014/main" id="{08623259-8825-B0EF-A563-B0D20F421B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8" y="1732"/>
                <a:ext cx="114" cy="232"/>
              </a:xfrm>
              <a:custGeom>
                <a:avLst/>
                <a:gdLst>
                  <a:gd name="T0" fmla="*/ 5 w 114"/>
                  <a:gd name="T1" fmla="*/ 168 h 232"/>
                  <a:gd name="T2" fmla="*/ 12 w 114"/>
                  <a:gd name="T3" fmla="*/ 157 h 232"/>
                  <a:gd name="T4" fmla="*/ 14 w 114"/>
                  <a:gd name="T5" fmla="*/ 138 h 232"/>
                  <a:gd name="T6" fmla="*/ 7 w 114"/>
                  <a:gd name="T7" fmla="*/ 114 h 232"/>
                  <a:gd name="T8" fmla="*/ 17 w 114"/>
                  <a:gd name="T9" fmla="*/ 95 h 232"/>
                  <a:gd name="T10" fmla="*/ 24 w 114"/>
                  <a:gd name="T11" fmla="*/ 67 h 232"/>
                  <a:gd name="T12" fmla="*/ 33 w 114"/>
                  <a:gd name="T13" fmla="*/ 52 h 232"/>
                  <a:gd name="T14" fmla="*/ 38 w 114"/>
                  <a:gd name="T15" fmla="*/ 31 h 232"/>
                  <a:gd name="T16" fmla="*/ 50 w 114"/>
                  <a:gd name="T17" fmla="*/ 21 h 232"/>
                  <a:gd name="T18" fmla="*/ 55 w 114"/>
                  <a:gd name="T19" fmla="*/ 14 h 232"/>
                  <a:gd name="T20" fmla="*/ 66 w 114"/>
                  <a:gd name="T21" fmla="*/ 12 h 232"/>
                  <a:gd name="T22" fmla="*/ 71 w 114"/>
                  <a:gd name="T23" fmla="*/ 7 h 232"/>
                  <a:gd name="T24" fmla="*/ 76 w 114"/>
                  <a:gd name="T25" fmla="*/ 3 h 232"/>
                  <a:gd name="T26" fmla="*/ 97 w 114"/>
                  <a:gd name="T27" fmla="*/ 14 h 232"/>
                  <a:gd name="T28" fmla="*/ 102 w 114"/>
                  <a:gd name="T29" fmla="*/ 21 h 232"/>
                  <a:gd name="T30" fmla="*/ 107 w 114"/>
                  <a:gd name="T31" fmla="*/ 36 h 232"/>
                  <a:gd name="T32" fmla="*/ 109 w 114"/>
                  <a:gd name="T33" fmla="*/ 52 h 232"/>
                  <a:gd name="T34" fmla="*/ 109 w 114"/>
                  <a:gd name="T35" fmla="*/ 62 h 232"/>
                  <a:gd name="T36" fmla="*/ 100 w 114"/>
                  <a:gd name="T37" fmla="*/ 62 h 232"/>
                  <a:gd name="T38" fmla="*/ 90 w 114"/>
                  <a:gd name="T39" fmla="*/ 64 h 232"/>
                  <a:gd name="T40" fmla="*/ 90 w 114"/>
                  <a:gd name="T41" fmla="*/ 71 h 232"/>
                  <a:gd name="T42" fmla="*/ 90 w 114"/>
                  <a:gd name="T43" fmla="*/ 74 h 232"/>
                  <a:gd name="T44" fmla="*/ 90 w 114"/>
                  <a:gd name="T45" fmla="*/ 83 h 232"/>
                  <a:gd name="T46" fmla="*/ 88 w 114"/>
                  <a:gd name="T47" fmla="*/ 93 h 232"/>
                  <a:gd name="T48" fmla="*/ 78 w 114"/>
                  <a:gd name="T49" fmla="*/ 102 h 232"/>
                  <a:gd name="T50" fmla="*/ 71 w 114"/>
                  <a:gd name="T51" fmla="*/ 109 h 232"/>
                  <a:gd name="T52" fmla="*/ 64 w 114"/>
                  <a:gd name="T53" fmla="*/ 112 h 232"/>
                  <a:gd name="T54" fmla="*/ 59 w 114"/>
                  <a:gd name="T55" fmla="*/ 121 h 232"/>
                  <a:gd name="T56" fmla="*/ 57 w 114"/>
                  <a:gd name="T57" fmla="*/ 133 h 232"/>
                  <a:gd name="T58" fmla="*/ 57 w 114"/>
                  <a:gd name="T59" fmla="*/ 140 h 232"/>
                  <a:gd name="T60" fmla="*/ 59 w 114"/>
                  <a:gd name="T61" fmla="*/ 149 h 232"/>
                  <a:gd name="T62" fmla="*/ 69 w 114"/>
                  <a:gd name="T63" fmla="*/ 157 h 232"/>
                  <a:gd name="T64" fmla="*/ 69 w 114"/>
                  <a:gd name="T65" fmla="*/ 171 h 232"/>
                  <a:gd name="T66" fmla="*/ 59 w 114"/>
                  <a:gd name="T67" fmla="*/ 168 h 232"/>
                  <a:gd name="T68" fmla="*/ 50 w 114"/>
                  <a:gd name="T69" fmla="*/ 168 h 232"/>
                  <a:gd name="T70" fmla="*/ 57 w 114"/>
                  <a:gd name="T71" fmla="*/ 171 h 232"/>
                  <a:gd name="T72" fmla="*/ 69 w 114"/>
                  <a:gd name="T73" fmla="*/ 173 h 232"/>
                  <a:gd name="T74" fmla="*/ 64 w 114"/>
                  <a:gd name="T75" fmla="*/ 176 h 232"/>
                  <a:gd name="T76" fmla="*/ 57 w 114"/>
                  <a:gd name="T77" fmla="*/ 183 h 232"/>
                  <a:gd name="T78" fmla="*/ 52 w 114"/>
                  <a:gd name="T79" fmla="*/ 187 h 232"/>
                  <a:gd name="T80" fmla="*/ 55 w 114"/>
                  <a:gd name="T81" fmla="*/ 195 h 232"/>
                  <a:gd name="T82" fmla="*/ 55 w 114"/>
                  <a:gd name="T83" fmla="*/ 209 h 232"/>
                  <a:gd name="T84" fmla="*/ 45 w 114"/>
                  <a:gd name="T85" fmla="*/ 221 h 232"/>
                  <a:gd name="T86" fmla="*/ 33 w 114"/>
                  <a:gd name="T87" fmla="*/ 228 h 232"/>
                  <a:gd name="T88" fmla="*/ 21 w 114"/>
                  <a:gd name="T89" fmla="*/ 230 h 232"/>
                  <a:gd name="T90" fmla="*/ 21 w 114"/>
                  <a:gd name="T91" fmla="*/ 216 h 232"/>
                  <a:gd name="T92" fmla="*/ 10 w 114"/>
                  <a:gd name="T93" fmla="*/ 204 h 232"/>
                  <a:gd name="T94" fmla="*/ 5 w 114"/>
                  <a:gd name="T95" fmla="*/ 195 h 232"/>
                  <a:gd name="T96" fmla="*/ 5 w 114"/>
                  <a:gd name="T97" fmla="*/ 190 h 232"/>
                  <a:gd name="T98" fmla="*/ 0 w 114"/>
                  <a:gd name="T99" fmla="*/ 183 h 232"/>
                  <a:gd name="T100" fmla="*/ 71 w 114"/>
                  <a:gd name="T101" fmla="*/ 176 h 232"/>
                  <a:gd name="T102" fmla="*/ 3 w 114"/>
                  <a:gd name="T103" fmla="*/ 192 h 232"/>
                  <a:gd name="T104" fmla="*/ 81 w 114"/>
                  <a:gd name="T105" fmla="*/ 187 h 232"/>
                  <a:gd name="T106" fmla="*/ 81 w 114"/>
                  <a:gd name="T107" fmla="*/ 195 h 232"/>
                  <a:gd name="T108" fmla="*/ 73 w 114"/>
                  <a:gd name="T109" fmla="*/ 211 h 232"/>
                  <a:gd name="T110" fmla="*/ 78 w 114"/>
                  <a:gd name="T111" fmla="*/ 202 h 232"/>
                  <a:gd name="T112" fmla="*/ 73 w 114"/>
                  <a:gd name="T113" fmla="*/ 197 h 232"/>
                  <a:gd name="T114" fmla="*/ 73 w 114"/>
                  <a:gd name="T115" fmla="*/ 206 h 232"/>
                  <a:gd name="T116" fmla="*/ 55 w 114"/>
                  <a:gd name="T117" fmla="*/ 221 h 232"/>
                  <a:gd name="T118" fmla="*/ 59 w 114"/>
                  <a:gd name="T119" fmla="*/ 20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" h="232">
                    <a:moveTo>
                      <a:pt x="3" y="178"/>
                    </a:moveTo>
                    <a:lnTo>
                      <a:pt x="5" y="178"/>
                    </a:lnTo>
                    <a:lnTo>
                      <a:pt x="5" y="180"/>
                    </a:lnTo>
                    <a:lnTo>
                      <a:pt x="7" y="178"/>
                    </a:lnTo>
                    <a:lnTo>
                      <a:pt x="5" y="173"/>
                    </a:lnTo>
                    <a:lnTo>
                      <a:pt x="5" y="168"/>
                    </a:lnTo>
                    <a:lnTo>
                      <a:pt x="5" y="168"/>
                    </a:lnTo>
                    <a:lnTo>
                      <a:pt x="7" y="166"/>
                    </a:lnTo>
                    <a:lnTo>
                      <a:pt x="5" y="166"/>
                    </a:lnTo>
                    <a:lnTo>
                      <a:pt x="7" y="164"/>
                    </a:lnTo>
                    <a:lnTo>
                      <a:pt x="10" y="164"/>
                    </a:lnTo>
                    <a:lnTo>
                      <a:pt x="10" y="161"/>
                    </a:lnTo>
                    <a:lnTo>
                      <a:pt x="10" y="159"/>
                    </a:lnTo>
                    <a:lnTo>
                      <a:pt x="12" y="157"/>
                    </a:lnTo>
                    <a:lnTo>
                      <a:pt x="10" y="154"/>
                    </a:lnTo>
                    <a:lnTo>
                      <a:pt x="10" y="149"/>
                    </a:lnTo>
                    <a:lnTo>
                      <a:pt x="7" y="147"/>
                    </a:lnTo>
                    <a:lnTo>
                      <a:pt x="7" y="145"/>
                    </a:lnTo>
                    <a:lnTo>
                      <a:pt x="12" y="142"/>
                    </a:lnTo>
                    <a:lnTo>
                      <a:pt x="12" y="140"/>
                    </a:lnTo>
                    <a:lnTo>
                      <a:pt x="14" y="138"/>
                    </a:lnTo>
                    <a:lnTo>
                      <a:pt x="10" y="133"/>
                    </a:lnTo>
                    <a:lnTo>
                      <a:pt x="7" y="133"/>
                    </a:lnTo>
                    <a:lnTo>
                      <a:pt x="7" y="128"/>
                    </a:lnTo>
                    <a:lnTo>
                      <a:pt x="7" y="123"/>
                    </a:lnTo>
                    <a:lnTo>
                      <a:pt x="7" y="121"/>
                    </a:lnTo>
                    <a:lnTo>
                      <a:pt x="5" y="116"/>
                    </a:lnTo>
                    <a:lnTo>
                      <a:pt x="7" y="114"/>
                    </a:lnTo>
                    <a:lnTo>
                      <a:pt x="5" y="109"/>
                    </a:lnTo>
                    <a:lnTo>
                      <a:pt x="5" y="104"/>
                    </a:lnTo>
                    <a:lnTo>
                      <a:pt x="5" y="100"/>
                    </a:lnTo>
                    <a:lnTo>
                      <a:pt x="7" y="95"/>
                    </a:lnTo>
                    <a:lnTo>
                      <a:pt x="10" y="93"/>
                    </a:lnTo>
                    <a:lnTo>
                      <a:pt x="14" y="95"/>
                    </a:lnTo>
                    <a:lnTo>
                      <a:pt x="17" y="95"/>
                    </a:lnTo>
                    <a:lnTo>
                      <a:pt x="19" y="93"/>
                    </a:lnTo>
                    <a:lnTo>
                      <a:pt x="19" y="88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21" y="76"/>
                    </a:lnTo>
                    <a:lnTo>
                      <a:pt x="21" y="71"/>
                    </a:lnTo>
                    <a:lnTo>
                      <a:pt x="24" y="67"/>
                    </a:lnTo>
                    <a:lnTo>
                      <a:pt x="24" y="64"/>
                    </a:lnTo>
                    <a:lnTo>
                      <a:pt x="24" y="59"/>
                    </a:lnTo>
                    <a:lnTo>
                      <a:pt x="24" y="59"/>
                    </a:lnTo>
                    <a:lnTo>
                      <a:pt x="24" y="57"/>
                    </a:lnTo>
                    <a:lnTo>
                      <a:pt x="26" y="55"/>
                    </a:lnTo>
                    <a:lnTo>
                      <a:pt x="31" y="55"/>
                    </a:lnTo>
                    <a:lnTo>
                      <a:pt x="33" y="52"/>
                    </a:lnTo>
                    <a:lnTo>
                      <a:pt x="33" y="50"/>
                    </a:lnTo>
                    <a:lnTo>
                      <a:pt x="36" y="45"/>
                    </a:lnTo>
                    <a:lnTo>
                      <a:pt x="38" y="43"/>
                    </a:lnTo>
                    <a:lnTo>
                      <a:pt x="40" y="40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0" y="26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5" y="19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7" y="12"/>
                    </a:lnTo>
                    <a:lnTo>
                      <a:pt x="59" y="10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9" y="14"/>
                    </a:lnTo>
                    <a:lnTo>
                      <a:pt x="69" y="14"/>
                    </a:lnTo>
                    <a:lnTo>
                      <a:pt x="71" y="14"/>
                    </a:lnTo>
                    <a:lnTo>
                      <a:pt x="71" y="12"/>
                    </a:lnTo>
                    <a:lnTo>
                      <a:pt x="69" y="10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1" y="5"/>
                    </a:lnTo>
                    <a:lnTo>
                      <a:pt x="69" y="3"/>
                    </a:lnTo>
                    <a:lnTo>
                      <a:pt x="69" y="0"/>
                    </a:lnTo>
                    <a:lnTo>
                      <a:pt x="71" y="3"/>
                    </a:lnTo>
                    <a:lnTo>
                      <a:pt x="73" y="3"/>
                    </a:lnTo>
                    <a:lnTo>
                      <a:pt x="76" y="0"/>
                    </a:lnTo>
                    <a:lnTo>
                      <a:pt x="76" y="3"/>
                    </a:lnTo>
                    <a:lnTo>
                      <a:pt x="81" y="5"/>
                    </a:lnTo>
                    <a:lnTo>
                      <a:pt x="83" y="10"/>
                    </a:lnTo>
                    <a:lnTo>
                      <a:pt x="88" y="10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5" y="12"/>
                    </a:lnTo>
                    <a:lnTo>
                      <a:pt x="97" y="14"/>
                    </a:lnTo>
                    <a:lnTo>
                      <a:pt x="97" y="17"/>
                    </a:lnTo>
                    <a:lnTo>
                      <a:pt x="100" y="17"/>
                    </a:lnTo>
                    <a:lnTo>
                      <a:pt x="100" y="1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104" y="26"/>
                    </a:lnTo>
                    <a:lnTo>
                      <a:pt x="102" y="29"/>
                    </a:lnTo>
                    <a:lnTo>
                      <a:pt x="102" y="29"/>
                    </a:lnTo>
                    <a:lnTo>
                      <a:pt x="107" y="31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9" y="43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9" y="52"/>
                    </a:lnTo>
                    <a:lnTo>
                      <a:pt x="111" y="55"/>
                    </a:lnTo>
                    <a:lnTo>
                      <a:pt x="111" y="57"/>
                    </a:lnTo>
                    <a:lnTo>
                      <a:pt x="114" y="59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11" y="62"/>
                    </a:lnTo>
                    <a:lnTo>
                      <a:pt x="109" y="62"/>
                    </a:lnTo>
                    <a:lnTo>
                      <a:pt x="109" y="62"/>
                    </a:lnTo>
                    <a:lnTo>
                      <a:pt x="107" y="62"/>
                    </a:lnTo>
                    <a:lnTo>
                      <a:pt x="104" y="62"/>
                    </a:lnTo>
                    <a:lnTo>
                      <a:pt x="102" y="64"/>
                    </a:lnTo>
                    <a:lnTo>
                      <a:pt x="102" y="62"/>
                    </a:lnTo>
                    <a:lnTo>
                      <a:pt x="100" y="59"/>
                    </a:lnTo>
                    <a:lnTo>
                      <a:pt x="100" y="62"/>
                    </a:lnTo>
                    <a:lnTo>
                      <a:pt x="97" y="59"/>
                    </a:lnTo>
                    <a:lnTo>
                      <a:pt x="95" y="62"/>
                    </a:lnTo>
                    <a:lnTo>
                      <a:pt x="95" y="64"/>
                    </a:lnTo>
                    <a:lnTo>
                      <a:pt x="95" y="64"/>
                    </a:lnTo>
                    <a:lnTo>
                      <a:pt x="92" y="64"/>
                    </a:lnTo>
                    <a:lnTo>
                      <a:pt x="92" y="64"/>
                    </a:lnTo>
                    <a:lnTo>
                      <a:pt x="90" y="64"/>
                    </a:lnTo>
                    <a:lnTo>
                      <a:pt x="92" y="67"/>
                    </a:lnTo>
                    <a:lnTo>
                      <a:pt x="95" y="67"/>
                    </a:lnTo>
                    <a:lnTo>
                      <a:pt x="92" y="69"/>
                    </a:lnTo>
                    <a:lnTo>
                      <a:pt x="90" y="69"/>
                    </a:lnTo>
                    <a:lnTo>
                      <a:pt x="88" y="69"/>
                    </a:lnTo>
                    <a:lnTo>
                      <a:pt x="90" y="69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0" y="74"/>
                    </a:lnTo>
                    <a:lnTo>
                      <a:pt x="90" y="76"/>
                    </a:lnTo>
                    <a:lnTo>
                      <a:pt x="88" y="78"/>
                    </a:lnTo>
                    <a:lnTo>
                      <a:pt x="88" y="81"/>
                    </a:lnTo>
                    <a:lnTo>
                      <a:pt x="85" y="81"/>
                    </a:lnTo>
                    <a:lnTo>
                      <a:pt x="88" y="81"/>
                    </a:lnTo>
                    <a:lnTo>
                      <a:pt x="90" y="83"/>
                    </a:lnTo>
                    <a:lnTo>
                      <a:pt x="90" y="83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0" y="88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88" y="93"/>
                    </a:lnTo>
                    <a:lnTo>
                      <a:pt x="85" y="97"/>
                    </a:lnTo>
                    <a:lnTo>
                      <a:pt x="83" y="97"/>
                    </a:lnTo>
                    <a:lnTo>
                      <a:pt x="81" y="100"/>
                    </a:lnTo>
                    <a:lnTo>
                      <a:pt x="81" y="97"/>
                    </a:lnTo>
                    <a:lnTo>
                      <a:pt x="81" y="100"/>
                    </a:lnTo>
                    <a:lnTo>
                      <a:pt x="81" y="102"/>
                    </a:lnTo>
                    <a:lnTo>
                      <a:pt x="78" y="102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6" y="102"/>
                    </a:lnTo>
                    <a:lnTo>
                      <a:pt x="73" y="102"/>
                    </a:lnTo>
                    <a:lnTo>
                      <a:pt x="71" y="104"/>
                    </a:lnTo>
                    <a:lnTo>
                      <a:pt x="71" y="107"/>
                    </a:lnTo>
                    <a:lnTo>
                      <a:pt x="71" y="109"/>
                    </a:lnTo>
                    <a:lnTo>
                      <a:pt x="69" y="107"/>
                    </a:lnTo>
                    <a:lnTo>
                      <a:pt x="69" y="107"/>
                    </a:lnTo>
                    <a:lnTo>
                      <a:pt x="69" y="109"/>
                    </a:lnTo>
                    <a:lnTo>
                      <a:pt x="66" y="109"/>
                    </a:lnTo>
                    <a:lnTo>
                      <a:pt x="66" y="109"/>
                    </a:lnTo>
                    <a:lnTo>
                      <a:pt x="64" y="109"/>
                    </a:lnTo>
                    <a:lnTo>
                      <a:pt x="64" y="112"/>
                    </a:lnTo>
                    <a:lnTo>
                      <a:pt x="66" y="112"/>
                    </a:lnTo>
                    <a:lnTo>
                      <a:pt x="66" y="114"/>
                    </a:lnTo>
                    <a:lnTo>
                      <a:pt x="62" y="116"/>
                    </a:lnTo>
                    <a:lnTo>
                      <a:pt x="59" y="114"/>
                    </a:lnTo>
                    <a:lnTo>
                      <a:pt x="59" y="116"/>
                    </a:lnTo>
                    <a:lnTo>
                      <a:pt x="62" y="119"/>
                    </a:lnTo>
                    <a:lnTo>
                      <a:pt x="59" y="121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57" y="123"/>
                    </a:lnTo>
                    <a:lnTo>
                      <a:pt x="57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33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5" y="135"/>
                    </a:lnTo>
                    <a:lnTo>
                      <a:pt x="57" y="138"/>
                    </a:lnTo>
                    <a:lnTo>
                      <a:pt x="55" y="140"/>
                    </a:lnTo>
                    <a:lnTo>
                      <a:pt x="57" y="140"/>
                    </a:lnTo>
                    <a:lnTo>
                      <a:pt x="57" y="142"/>
                    </a:lnTo>
                    <a:lnTo>
                      <a:pt x="55" y="142"/>
                    </a:lnTo>
                    <a:lnTo>
                      <a:pt x="57" y="145"/>
                    </a:lnTo>
                    <a:lnTo>
                      <a:pt x="55" y="147"/>
                    </a:lnTo>
                    <a:lnTo>
                      <a:pt x="57" y="147"/>
                    </a:lnTo>
                    <a:lnTo>
                      <a:pt x="57" y="149"/>
                    </a:lnTo>
                    <a:lnTo>
                      <a:pt x="59" y="149"/>
                    </a:lnTo>
                    <a:lnTo>
                      <a:pt x="59" y="152"/>
                    </a:lnTo>
                    <a:lnTo>
                      <a:pt x="59" y="152"/>
                    </a:lnTo>
                    <a:lnTo>
                      <a:pt x="62" y="152"/>
                    </a:lnTo>
                    <a:lnTo>
                      <a:pt x="64" y="149"/>
                    </a:lnTo>
                    <a:lnTo>
                      <a:pt x="64" y="152"/>
                    </a:lnTo>
                    <a:lnTo>
                      <a:pt x="64" y="154"/>
                    </a:lnTo>
                    <a:lnTo>
                      <a:pt x="69" y="157"/>
                    </a:lnTo>
                    <a:lnTo>
                      <a:pt x="69" y="157"/>
                    </a:lnTo>
                    <a:lnTo>
                      <a:pt x="71" y="159"/>
                    </a:lnTo>
                    <a:lnTo>
                      <a:pt x="71" y="161"/>
                    </a:lnTo>
                    <a:lnTo>
                      <a:pt x="73" y="164"/>
                    </a:lnTo>
                    <a:lnTo>
                      <a:pt x="73" y="166"/>
                    </a:lnTo>
                    <a:lnTo>
                      <a:pt x="69" y="168"/>
                    </a:lnTo>
                    <a:lnTo>
                      <a:pt x="69" y="171"/>
                    </a:lnTo>
                    <a:lnTo>
                      <a:pt x="66" y="171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2" y="168"/>
                    </a:lnTo>
                    <a:lnTo>
                      <a:pt x="62" y="166"/>
                    </a:lnTo>
                    <a:lnTo>
                      <a:pt x="59" y="168"/>
                    </a:lnTo>
                    <a:lnTo>
                      <a:pt x="59" y="168"/>
                    </a:lnTo>
                    <a:lnTo>
                      <a:pt x="59" y="168"/>
                    </a:lnTo>
                    <a:lnTo>
                      <a:pt x="57" y="166"/>
                    </a:lnTo>
                    <a:lnTo>
                      <a:pt x="55" y="168"/>
                    </a:lnTo>
                    <a:lnTo>
                      <a:pt x="55" y="168"/>
                    </a:lnTo>
                    <a:lnTo>
                      <a:pt x="52" y="168"/>
                    </a:lnTo>
                    <a:lnTo>
                      <a:pt x="52" y="171"/>
                    </a:lnTo>
                    <a:lnTo>
                      <a:pt x="50" y="168"/>
                    </a:lnTo>
                    <a:lnTo>
                      <a:pt x="47" y="171"/>
                    </a:lnTo>
                    <a:lnTo>
                      <a:pt x="47" y="171"/>
                    </a:lnTo>
                    <a:lnTo>
                      <a:pt x="52" y="171"/>
                    </a:lnTo>
                    <a:lnTo>
                      <a:pt x="52" y="171"/>
                    </a:lnTo>
                    <a:lnTo>
                      <a:pt x="52" y="171"/>
                    </a:lnTo>
                    <a:lnTo>
                      <a:pt x="55" y="171"/>
                    </a:lnTo>
                    <a:lnTo>
                      <a:pt x="57" y="171"/>
                    </a:lnTo>
                    <a:lnTo>
                      <a:pt x="59" y="171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4" y="173"/>
                    </a:lnTo>
                    <a:lnTo>
                      <a:pt x="66" y="173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6"/>
                    </a:lnTo>
                    <a:lnTo>
                      <a:pt x="69" y="178"/>
                    </a:lnTo>
                    <a:lnTo>
                      <a:pt x="66" y="178"/>
                    </a:lnTo>
                    <a:lnTo>
                      <a:pt x="64" y="180"/>
                    </a:lnTo>
                    <a:lnTo>
                      <a:pt x="64" y="180"/>
                    </a:lnTo>
                    <a:lnTo>
                      <a:pt x="64" y="178"/>
                    </a:lnTo>
                    <a:lnTo>
                      <a:pt x="64" y="176"/>
                    </a:lnTo>
                    <a:lnTo>
                      <a:pt x="62" y="178"/>
                    </a:lnTo>
                    <a:lnTo>
                      <a:pt x="62" y="180"/>
                    </a:lnTo>
                    <a:lnTo>
                      <a:pt x="62" y="180"/>
                    </a:lnTo>
                    <a:lnTo>
                      <a:pt x="59" y="180"/>
                    </a:lnTo>
                    <a:lnTo>
                      <a:pt x="59" y="183"/>
                    </a:lnTo>
                    <a:lnTo>
                      <a:pt x="57" y="183"/>
                    </a:lnTo>
                    <a:lnTo>
                      <a:pt x="57" y="183"/>
                    </a:lnTo>
                    <a:lnTo>
                      <a:pt x="57" y="185"/>
                    </a:lnTo>
                    <a:lnTo>
                      <a:pt x="57" y="183"/>
                    </a:lnTo>
                    <a:lnTo>
                      <a:pt x="55" y="183"/>
                    </a:lnTo>
                    <a:lnTo>
                      <a:pt x="52" y="185"/>
                    </a:lnTo>
                    <a:lnTo>
                      <a:pt x="55" y="185"/>
                    </a:lnTo>
                    <a:lnTo>
                      <a:pt x="57" y="187"/>
                    </a:lnTo>
                    <a:lnTo>
                      <a:pt x="52" y="187"/>
                    </a:lnTo>
                    <a:lnTo>
                      <a:pt x="57" y="187"/>
                    </a:lnTo>
                    <a:lnTo>
                      <a:pt x="57" y="190"/>
                    </a:lnTo>
                    <a:lnTo>
                      <a:pt x="55" y="192"/>
                    </a:lnTo>
                    <a:lnTo>
                      <a:pt x="57" y="195"/>
                    </a:lnTo>
                    <a:lnTo>
                      <a:pt x="55" y="195"/>
                    </a:lnTo>
                    <a:lnTo>
                      <a:pt x="52" y="195"/>
                    </a:lnTo>
                    <a:lnTo>
                      <a:pt x="55" y="195"/>
                    </a:lnTo>
                    <a:lnTo>
                      <a:pt x="52" y="197"/>
                    </a:lnTo>
                    <a:lnTo>
                      <a:pt x="55" y="199"/>
                    </a:lnTo>
                    <a:lnTo>
                      <a:pt x="55" y="199"/>
                    </a:lnTo>
                    <a:lnTo>
                      <a:pt x="55" y="202"/>
                    </a:lnTo>
                    <a:lnTo>
                      <a:pt x="55" y="204"/>
                    </a:lnTo>
                    <a:lnTo>
                      <a:pt x="52" y="206"/>
                    </a:lnTo>
                    <a:lnTo>
                      <a:pt x="55" y="209"/>
                    </a:lnTo>
                    <a:lnTo>
                      <a:pt x="55" y="209"/>
                    </a:lnTo>
                    <a:lnTo>
                      <a:pt x="55" y="216"/>
                    </a:lnTo>
                    <a:lnTo>
                      <a:pt x="52" y="216"/>
                    </a:lnTo>
                    <a:lnTo>
                      <a:pt x="52" y="221"/>
                    </a:lnTo>
                    <a:lnTo>
                      <a:pt x="50" y="223"/>
                    </a:lnTo>
                    <a:lnTo>
                      <a:pt x="47" y="223"/>
                    </a:lnTo>
                    <a:lnTo>
                      <a:pt x="45" y="221"/>
                    </a:lnTo>
                    <a:lnTo>
                      <a:pt x="43" y="223"/>
                    </a:lnTo>
                    <a:lnTo>
                      <a:pt x="38" y="221"/>
                    </a:lnTo>
                    <a:lnTo>
                      <a:pt x="38" y="221"/>
                    </a:lnTo>
                    <a:lnTo>
                      <a:pt x="38" y="223"/>
                    </a:lnTo>
                    <a:lnTo>
                      <a:pt x="33" y="223"/>
                    </a:lnTo>
                    <a:lnTo>
                      <a:pt x="33" y="228"/>
                    </a:lnTo>
                    <a:lnTo>
                      <a:pt x="33" y="228"/>
                    </a:lnTo>
                    <a:lnTo>
                      <a:pt x="33" y="230"/>
                    </a:lnTo>
                    <a:lnTo>
                      <a:pt x="31" y="232"/>
                    </a:lnTo>
                    <a:lnTo>
                      <a:pt x="29" y="230"/>
                    </a:lnTo>
                    <a:lnTo>
                      <a:pt x="24" y="232"/>
                    </a:lnTo>
                    <a:lnTo>
                      <a:pt x="21" y="232"/>
                    </a:lnTo>
                    <a:lnTo>
                      <a:pt x="19" y="230"/>
                    </a:lnTo>
                    <a:lnTo>
                      <a:pt x="21" y="230"/>
                    </a:lnTo>
                    <a:lnTo>
                      <a:pt x="19" y="225"/>
                    </a:lnTo>
                    <a:lnTo>
                      <a:pt x="17" y="223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7" y="221"/>
                    </a:lnTo>
                    <a:lnTo>
                      <a:pt x="19" y="221"/>
                    </a:lnTo>
                    <a:lnTo>
                      <a:pt x="21" y="216"/>
                    </a:lnTo>
                    <a:lnTo>
                      <a:pt x="19" y="213"/>
                    </a:lnTo>
                    <a:lnTo>
                      <a:pt x="17" y="216"/>
                    </a:lnTo>
                    <a:lnTo>
                      <a:pt x="14" y="213"/>
                    </a:lnTo>
                    <a:lnTo>
                      <a:pt x="14" y="211"/>
                    </a:lnTo>
                    <a:lnTo>
                      <a:pt x="12" y="211"/>
                    </a:lnTo>
                    <a:lnTo>
                      <a:pt x="12" y="209"/>
                    </a:lnTo>
                    <a:lnTo>
                      <a:pt x="10" y="204"/>
                    </a:lnTo>
                    <a:lnTo>
                      <a:pt x="10" y="204"/>
                    </a:lnTo>
                    <a:lnTo>
                      <a:pt x="7" y="202"/>
                    </a:lnTo>
                    <a:lnTo>
                      <a:pt x="7" y="199"/>
                    </a:lnTo>
                    <a:lnTo>
                      <a:pt x="5" y="199"/>
                    </a:lnTo>
                    <a:lnTo>
                      <a:pt x="5" y="197"/>
                    </a:lnTo>
                    <a:lnTo>
                      <a:pt x="7" y="195"/>
                    </a:lnTo>
                    <a:lnTo>
                      <a:pt x="5" y="195"/>
                    </a:lnTo>
                    <a:lnTo>
                      <a:pt x="5" y="192"/>
                    </a:lnTo>
                    <a:lnTo>
                      <a:pt x="7" y="190"/>
                    </a:lnTo>
                    <a:lnTo>
                      <a:pt x="7" y="190"/>
                    </a:lnTo>
                    <a:lnTo>
                      <a:pt x="5" y="187"/>
                    </a:lnTo>
                    <a:lnTo>
                      <a:pt x="7" y="187"/>
                    </a:lnTo>
                    <a:lnTo>
                      <a:pt x="5" y="187"/>
                    </a:lnTo>
                    <a:lnTo>
                      <a:pt x="5" y="190"/>
                    </a:lnTo>
                    <a:lnTo>
                      <a:pt x="7" y="190"/>
                    </a:lnTo>
                    <a:lnTo>
                      <a:pt x="5" y="192"/>
                    </a:lnTo>
                    <a:lnTo>
                      <a:pt x="5" y="190"/>
                    </a:lnTo>
                    <a:lnTo>
                      <a:pt x="5" y="187"/>
                    </a:lnTo>
                    <a:lnTo>
                      <a:pt x="3" y="187"/>
                    </a:lnTo>
                    <a:lnTo>
                      <a:pt x="3" y="185"/>
                    </a:lnTo>
                    <a:lnTo>
                      <a:pt x="0" y="183"/>
                    </a:lnTo>
                    <a:lnTo>
                      <a:pt x="0" y="178"/>
                    </a:lnTo>
                    <a:lnTo>
                      <a:pt x="3" y="178"/>
                    </a:lnTo>
                    <a:lnTo>
                      <a:pt x="3" y="178"/>
                    </a:lnTo>
                    <a:lnTo>
                      <a:pt x="3" y="178"/>
                    </a:lnTo>
                    <a:close/>
                    <a:moveTo>
                      <a:pt x="69" y="171"/>
                    </a:moveTo>
                    <a:lnTo>
                      <a:pt x="71" y="173"/>
                    </a:lnTo>
                    <a:lnTo>
                      <a:pt x="71" y="176"/>
                    </a:lnTo>
                    <a:lnTo>
                      <a:pt x="71" y="173"/>
                    </a:lnTo>
                    <a:lnTo>
                      <a:pt x="73" y="171"/>
                    </a:lnTo>
                    <a:lnTo>
                      <a:pt x="73" y="168"/>
                    </a:lnTo>
                    <a:lnTo>
                      <a:pt x="71" y="168"/>
                    </a:lnTo>
                    <a:lnTo>
                      <a:pt x="69" y="171"/>
                    </a:lnTo>
                    <a:lnTo>
                      <a:pt x="69" y="171"/>
                    </a:lnTo>
                    <a:close/>
                    <a:moveTo>
                      <a:pt x="3" y="192"/>
                    </a:moveTo>
                    <a:lnTo>
                      <a:pt x="3" y="195"/>
                    </a:lnTo>
                    <a:lnTo>
                      <a:pt x="5" y="195"/>
                    </a:lnTo>
                    <a:lnTo>
                      <a:pt x="5" y="192"/>
                    </a:lnTo>
                    <a:lnTo>
                      <a:pt x="3" y="192"/>
                    </a:lnTo>
                    <a:lnTo>
                      <a:pt x="3" y="192"/>
                    </a:lnTo>
                    <a:close/>
                    <a:moveTo>
                      <a:pt x="78" y="185"/>
                    </a:moveTo>
                    <a:lnTo>
                      <a:pt x="81" y="187"/>
                    </a:lnTo>
                    <a:lnTo>
                      <a:pt x="81" y="185"/>
                    </a:lnTo>
                    <a:lnTo>
                      <a:pt x="81" y="185"/>
                    </a:lnTo>
                    <a:lnTo>
                      <a:pt x="78" y="185"/>
                    </a:lnTo>
                    <a:lnTo>
                      <a:pt x="78" y="185"/>
                    </a:lnTo>
                    <a:close/>
                    <a:moveTo>
                      <a:pt x="81" y="195"/>
                    </a:moveTo>
                    <a:lnTo>
                      <a:pt x="81" y="197"/>
                    </a:lnTo>
                    <a:lnTo>
                      <a:pt x="81" y="195"/>
                    </a:lnTo>
                    <a:lnTo>
                      <a:pt x="83" y="195"/>
                    </a:lnTo>
                    <a:lnTo>
                      <a:pt x="83" y="195"/>
                    </a:lnTo>
                    <a:lnTo>
                      <a:pt x="81" y="195"/>
                    </a:lnTo>
                    <a:lnTo>
                      <a:pt x="81" y="195"/>
                    </a:lnTo>
                    <a:lnTo>
                      <a:pt x="81" y="195"/>
                    </a:lnTo>
                    <a:close/>
                    <a:moveTo>
                      <a:pt x="71" y="211"/>
                    </a:moveTo>
                    <a:lnTo>
                      <a:pt x="73" y="211"/>
                    </a:lnTo>
                    <a:lnTo>
                      <a:pt x="76" y="209"/>
                    </a:lnTo>
                    <a:lnTo>
                      <a:pt x="73" y="209"/>
                    </a:lnTo>
                    <a:lnTo>
                      <a:pt x="73" y="206"/>
                    </a:lnTo>
                    <a:lnTo>
                      <a:pt x="78" y="206"/>
                    </a:lnTo>
                    <a:lnTo>
                      <a:pt x="78" y="204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199"/>
                    </a:lnTo>
                    <a:lnTo>
                      <a:pt x="78" y="199"/>
                    </a:lnTo>
                    <a:lnTo>
                      <a:pt x="78" y="197"/>
                    </a:lnTo>
                    <a:lnTo>
                      <a:pt x="78" y="197"/>
                    </a:lnTo>
                    <a:lnTo>
                      <a:pt x="78" y="197"/>
                    </a:lnTo>
                    <a:lnTo>
                      <a:pt x="76" y="197"/>
                    </a:lnTo>
                    <a:lnTo>
                      <a:pt x="73" y="197"/>
                    </a:lnTo>
                    <a:lnTo>
                      <a:pt x="73" y="199"/>
                    </a:lnTo>
                    <a:lnTo>
                      <a:pt x="71" y="199"/>
                    </a:lnTo>
                    <a:lnTo>
                      <a:pt x="71" y="202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3" y="206"/>
                    </a:lnTo>
                    <a:lnTo>
                      <a:pt x="73" y="206"/>
                    </a:lnTo>
                    <a:lnTo>
                      <a:pt x="73" y="209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71" y="211"/>
                    </a:lnTo>
                    <a:close/>
                    <a:moveTo>
                      <a:pt x="55" y="218"/>
                    </a:moveTo>
                    <a:lnTo>
                      <a:pt x="55" y="218"/>
                    </a:lnTo>
                    <a:lnTo>
                      <a:pt x="55" y="221"/>
                    </a:lnTo>
                    <a:lnTo>
                      <a:pt x="57" y="221"/>
                    </a:lnTo>
                    <a:lnTo>
                      <a:pt x="57" y="221"/>
                    </a:lnTo>
                    <a:lnTo>
                      <a:pt x="57" y="216"/>
                    </a:lnTo>
                    <a:lnTo>
                      <a:pt x="59" y="213"/>
                    </a:lnTo>
                    <a:lnTo>
                      <a:pt x="59" y="209"/>
                    </a:lnTo>
                    <a:lnTo>
                      <a:pt x="59" y="206"/>
                    </a:lnTo>
                    <a:lnTo>
                      <a:pt x="59" y="204"/>
                    </a:lnTo>
                    <a:lnTo>
                      <a:pt x="57" y="206"/>
                    </a:lnTo>
                    <a:lnTo>
                      <a:pt x="57" y="209"/>
                    </a:lnTo>
                    <a:lnTo>
                      <a:pt x="57" y="211"/>
                    </a:lnTo>
                    <a:lnTo>
                      <a:pt x="55" y="211"/>
                    </a:lnTo>
                    <a:lnTo>
                      <a:pt x="55" y="2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45">
                <a:extLst>
                  <a:ext uri="{FF2B5EF4-FFF2-40B4-BE49-F238E27FC236}">
                    <a16:creationId xmlns:a16="http://schemas.microsoft.com/office/drawing/2014/main" id="{04EE76F5-15F4-DD96-0998-0237D6AC48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4" y="1711"/>
                <a:ext cx="113" cy="185"/>
              </a:xfrm>
              <a:custGeom>
                <a:avLst/>
                <a:gdLst>
                  <a:gd name="T0" fmla="*/ 43 w 48"/>
                  <a:gd name="T1" fmla="*/ 64 h 78"/>
                  <a:gd name="T2" fmla="*/ 44 w 48"/>
                  <a:gd name="T3" fmla="*/ 52 h 78"/>
                  <a:gd name="T4" fmla="*/ 41 w 48"/>
                  <a:gd name="T5" fmla="*/ 44 h 78"/>
                  <a:gd name="T6" fmla="*/ 39 w 48"/>
                  <a:gd name="T7" fmla="*/ 39 h 78"/>
                  <a:gd name="T8" fmla="*/ 38 w 48"/>
                  <a:gd name="T9" fmla="*/ 30 h 78"/>
                  <a:gd name="T10" fmla="*/ 36 w 48"/>
                  <a:gd name="T11" fmla="*/ 19 h 78"/>
                  <a:gd name="T12" fmla="*/ 31 w 48"/>
                  <a:gd name="T13" fmla="*/ 15 h 78"/>
                  <a:gd name="T14" fmla="*/ 30 w 48"/>
                  <a:gd name="T15" fmla="*/ 9 h 78"/>
                  <a:gd name="T16" fmla="*/ 31 w 48"/>
                  <a:gd name="T17" fmla="*/ 3 h 78"/>
                  <a:gd name="T18" fmla="*/ 23 w 48"/>
                  <a:gd name="T19" fmla="*/ 0 h 78"/>
                  <a:gd name="T20" fmla="*/ 20 w 48"/>
                  <a:gd name="T21" fmla="*/ 2 h 78"/>
                  <a:gd name="T22" fmla="*/ 19 w 48"/>
                  <a:gd name="T23" fmla="*/ 8 h 78"/>
                  <a:gd name="T24" fmla="*/ 16 w 48"/>
                  <a:gd name="T25" fmla="*/ 11 h 78"/>
                  <a:gd name="T26" fmla="*/ 10 w 48"/>
                  <a:gd name="T27" fmla="*/ 12 h 78"/>
                  <a:gd name="T28" fmla="*/ 2 w 48"/>
                  <a:gd name="T29" fmla="*/ 7 h 78"/>
                  <a:gd name="T30" fmla="*/ 0 w 48"/>
                  <a:gd name="T31" fmla="*/ 9 h 78"/>
                  <a:gd name="T32" fmla="*/ 6 w 48"/>
                  <a:gd name="T33" fmla="*/ 14 h 78"/>
                  <a:gd name="T34" fmla="*/ 10 w 48"/>
                  <a:gd name="T35" fmla="*/ 16 h 78"/>
                  <a:gd name="T36" fmla="*/ 11 w 48"/>
                  <a:gd name="T37" fmla="*/ 21 h 78"/>
                  <a:gd name="T38" fmla="*/ 13 w 48"/>
                  <a:gd name="T39" fmla="*/ 25 h 78"/>
                  <a:gd name="T40" fmla="*/ 14 w 48"/>
                  <a:gd name="T41" fmla="*/ 31 h 78"/>
                  <a:gd name="T42" fmla="*/ 17 w 48"/>
                  <a:gd name="T43" fmla="*/ 35 h 78"/>
                  <a:gd name="T44" fmla="*/ 21 w 48"/>
                  <a:gd name="T45" fmla="*/ 39 h 78"/>
                  <a:gd name="T46" fmla="*/ 22 w 48"/>
                  <a:gd name="T47" fmla="*/ 42 h 78"/>
                  <a:gd name="T48" fmla="*/ 17 w 48"/>
                  <a:gd name="T49" fmla="*/ 44 h 78"/>
                  <a:gd name="T50" fmla="*/ 14 w 48"/>
                  <a:gd name="T51" fmla="*/ 47 h 78"/>
                  <a:gd name="T52" fmla="*/ 13 w 48"/>
                  <a:gd name="T53" fmla="*/ 51 h 78"/>
                  <a:gd name="T54" fmla="*/ 10 w 48"/>
                  <a:gd name="T55" fmla="*/ 52 h 78"/>
                  <a:gd name="T56" fmla="*/ 9 w 48"/>
                  <a:gd name="T57" fmla="*/ 54 h 78"/>
                  <a:gd name="T58" fmla="*/ 7 w 48"/>
                  <a:gd name="T59" fmla="*/ 55 h 78"/>
                  <a:gd name="T60" fmla="*/ 7 w 48"/>
                  <a:gd name="T61" fmla="*/ 58 h 78"/>
                  <a:gd name="T62" fmla="*/ 7 w 48"/>
                  <a:gd name="T63" fmla="*/ 61 h 78"/>
                  <a:gd name="T64" fmla="*/ 9 w 48"/>
                  <a:gd name="T65" fmla="*/ 66 h 78"/>
                  <a:gd name="T66" fmla="*/ 8 w 48"/>
                  <a:gd name="T67" fmla="*/ 71 h 78"/>
                  <a:gd name="T68" fmla="*/ 12 w 48"/>
                  <a:gd name="T69" fmla="*/ 73 h 78"/>
                  <a:gd name="T70" fmla="*/ 15 w 48"/>
                  <a:gd name="T71" fmla="*/ 74 h 78"/>
                  <a:gd name="T72" fmla="*/ 17 w 48"/>
                  <a:gd name="T73" fmla="*/ 77 h 78"/>
                  <a:gd name="T74" fmla="*/ 20 w 48"/>
                  <a:gd name="T75" fmla="*/ 76 h 78"/>
                  <a:gd name="T76" fmla="*/ 26 w 48"/>
                  <a:gd name="T77" fmla="*/ 74 h 78"/>
                  <a:gd name="T78" fmla="*/ 28 w 48"/>
                  <a:gd name="T79" fmla="*/ 73 h 78"/>
                  <a:gd name="T80" fmla="*/ 30 w 48"/>
                  <a:gd name="T81" fmla="*/ 73 h 78"/>
                  <a:gd name="T82" fmla="*/ 33 w 48"/>
                  <a:gd name="T83" fmla="*/ 72 h 78"/>
                  <a:gd name="T84" fmla="*/ 36 w 48"/>
                  <a:gd name="T85" fmla="*/ 72 h 78"/>
                  <a:gd name="T86" fmla="*/ 18 w 48"/>
                  <a:gd name="T87" fmla="*/ 41 h 78"/>
                  <a:gd name="T88" fmla="*/ 20 w 48"/>
                  <a:gd name="T89" fmla="*/ 40 h 78"/>
                  <a:gd name="T90" fmla="*/ 6 w 48"/>
                  <a:gd name="T91" fmla="*/ 53 h 78"/>
                  <a:gd name="T92" fmla="*/ 6 w 48"/>
                  <a:gd name="T93" fmla="*/ 53 h 78"/>
                  <a:gd name="T94" fmla="*/ 16 w 48"/>
                  <a:gd name="T95" fmla="*/ 76 h 78"/>
                  <a:gd name="T96" fmla="*/ 14 w 48"/>
                  <a:gd name="T97" fmla="*/ 74 h 78"/>
                  <a:gd name="T98" fmla="*/ 12 w 48"/>
                  <a:gd name="T99" fmla="*/ 73 h 78"/>
                  <a:gd name="T100" fmla="*/ 9 w 48"/>
                  <a:gd name="T101" fmla="*/ 73 h 78"/>
                  <a:gd name="T102" fmla="*/ 3 w 48"/>
                  <a:gd name="T103" fmla="*/ 73 h 78"/>
                  <a:gd name="T104" fmla="*/ 4 w 48"/>
                  <a:gd name="T105" fmla="*/ 76 h 78"/>
                  <a:gd name="T106" fmla="*/ 2 w 48"/>
                  <a:gd name="T107" fmla="*/ 7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" h="78">
                    <a:moveTo>
                      <a:pt x="38" y="72"/>
                    </a:moveTo>
                    <a:cubicBezTo>
                      <a:pt x="37" y="71"/>
                      <a:pt x="37" y="71"/>
                      <a:pt x="37" y="71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37" y="73"/>
                      <a:pt x="37" y="72"/>
                      <a:pt x="38" y="72"/>
                    </a:cubicBezTo>
                    <a:close/>
                    <a:moveTo>
                      <a:pt x="20" y="40"/>
                    </a:move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0"/>
                      <a:pt x="20" y="40"/>
                    </a:cubicBezTo>
                    <a:close/>
                    <a:moveTo>
                      <a:pt x="6" y="53"/>
                    </a:moveTo>
                    <a:cubicBezTo>
                      <a:pt x="6" y="52"/>
                      <a:pt x="6" y="52"/>
                      <a:pt x="6" y="52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6" y="53"/>
                      <a:pt x="6" y="53"/>
                      <a:pt x="6" y="53"/>
                    </a:cubicBezTo>
                    <a:close/>
                    <a:moveTo>
                      <a:pt x="6" y="53"/>
                    </a:moveTo>
                    <a:cubicBezTo>
                      <a:pt x="6" y="54"/>
                      <a:pt x="6" y="54"/>
                      <a:pt x="6" y="54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3"/>
                      <a:pt x="6" y="53"/>
                      <a:pt x="6" y="53"/>
                    </a:cubicBezTo>
                    <a:close/>
                    <a:moveTo>
                      <a:pt x="16" y="76"/>
                    </a:move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6" y="76"/>
                      <a:pt x="16" y="76"/>
                      <a:pt x="16" y="76"/>
                    </a:cubicBezTo>
                    <a:close/>
                    <a:moveTo>
                      <a:pt x="14" y="75"/>
                    </a:moveTo>
                    <a:cubicBezTo>
                      <a:pt x="14" y="75"/>
                      <a:pt x="15" y="76"/>
                      <a:pt x="15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lose/>
                    <a:moveTo>
                      <a:pt x="12" y="74"/>
                    </a:move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4"/>
                      <a:pt x="12" y="74"/>
                      <a:pt x="12" y="74"/>
                    </a:cubicBezTo>
                    <a:close/>
                    <a:moveTo>
                      <a:pt x="11" y="73"/>
                    </a:moveTo>
                    <a:cubicBezTo>
                      <a:pt x="12" y="73"/>
                      <a:pt x="12" y="73"/>
                      <a:pt x="12" y="73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lose/>
                    <a:moveTo>
                      <a:pt x="8" y="73"/>
                    </a:moveTo>
                    <a:cubicBezTo>
                      <a:pt x="9" y="73"/>
                      <a:pt x="9" y="73"/>
                      <a:pt x="9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9" y="73"/>
                      <a:pt x="8" y="73"/>
                      <a:pt x="8" y="73"/>
                    </a:cubicBezTo>
                    <a:close/>
                    <a:moveTo>
                      <a:pt x="2" y="74"/>
                    </a:moveTo>
                    <a:cubicBezTo>
                      <a:pt x="3" y="75"/>
                      <a:pt x="3" y="75"/>
                      <a:pt x="3" y="75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2" y="75"/>
                      <a:pt x="2" y="75"/>
                      <a:pt x="2" y="75"/>
                    </a:cubicBezTo>
                    <a:lnTo>
                      <a:pt x="2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46">
                <a:extLst>
                  <a:ext uri="{FF2B5EF4-FFF2-40B4-BE49-F238E27FC236}">
                    <a16:creationId xmlns:a16="http://schemas.microsoft.com/office/drawing/2014/main" id="{3B4606CA-66F9-B089-FFC8-1AD6F8C264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5" y="1896"/>
                <a:ext cx="59" cy="38"/>
              </a:xfrm>
              <a:custGeom>
                <a:avLst/>
                <a:gdLst>
                  <a:gd name="T0" fmla="*/ 59 w 59"/>
                  <a:gd name="T1" fmla="*/ 33 h 38"/>
                  <a:gd name="T2" fmla="*/ 59 w 59"/>
                  <a:gd name="T3" fmla="*/ 31 h 38"/>
                  <a:gd name="T4" fmla="*/ 54 w 59"/>
                  <a:gd name="T5" fmla="*/ 19 h 38"/>
                  <a:gd name="T6" fmla="*/ 56 w 59"/>
                  <a:gd name="T7" fmla="*/ 12 h 38"/>
                  <a:gd name="T8" fmla="*/ 59 w 59"/>
                  <a:gd name="T9" fmla="*/ 7 h 38"/>
                  <a:gd name="T10" fmla="*/ 59 w 59"/>
                  <a:gd name="T11" fmla="*/ 4 h 38"/>
                  <a:gd name="T12" fmla="*/ 56 w 59"/>
                  <a:gd name="T13" fmla="*/ 4 h 38"/>
                  <a:gd name="T14" fmla="*/ 45 w 59"/>
                  <a:gd name="T15" fmla="*/ 2 h 38"/>
                  <a:gd name="T16" fmla="*/ 37 w 59"/>
                  <a:gd name="T17" fmla="*/ 2 h 38"/>
                  <a:gd name="T18" fmla="*/ 33 w 59"/>
                  <a:gd name="T19" fmla="*/ 0 h 38"/>
                  <a:gd name="T20" fmla="*/ 33 w 59"/>
                  <a:gd name="T21" fmla="*/ 2 h 38"/>
                  <a:gd name="T22" fmla="*/ 33 w 59"/>
                  <a:gd name="T23" fmla="*/ 2 h 38"/>
                  <a:gd name="T24" fmla="*/ 30 w 59"/>
                  <a:gd name="T25" fmla="*/ 4 h 38"/>
                  <a:gd name="T26" fmla="*/ 26 w 59"/>
                  <a:gd name="T27" fmla="*/ 2 h 38"/>
                  <a:gd name="T28" fmla="*/ 23 w 59"/>
                  <a:gd name="T29" fmla="*/ 4 h 38"/>
                  <a:gd name="T30" fmla="*/ 21 w 59"/>
                  <a:gd name="T31" fmla="*/ 7 h 38"/>
                  <a:gd name="T32" fmla="*/ 16 w 59"/>
                  <a:gd name="T33" fmla="*/ 7 h 38"/>
                  <a:gd name="T34" fmla="*/ 14 w 59"/>
                  <a:gd name="T35" fmla="*/ 16 h 38"/>
                  <a:gd name="T36" fmla="*/ 16 w 59"/>
                  <a:gd name="T37" fmla="*/ 16 h 38"/>
                  <a:gd name="T38" fmla="*/ 16 w 59"/>
                  <a:gd name="T39" fmla="*/ 16 h 38"/>
                  <a:gd name="T40" fmla="*/ 16 w 59"/>
                  <a:gd name="T41" fmla="*/ 21 h 38"/>
                  <a:gd name="T42" fmla="*/ 21 w 59"/>
                  <a:gd name="T43" fmla="*/ 26 h 38"/>
                  <a:gd name="T44" fmla="*/ 23 w 59"/>
                  <a:gd name="T45" fmla="*/ 23 h 38"/>
                  <a:gd name="T46" fmla="*/ 26 w 59"/>
                  <a:gd name="T47" fmla="*/ 23 h 38"/>
                  <a:gd name="T48" fmla="*/ 23 w 59"/>
                  <a:gd name="T49" fmla="*/ 31 h 38"/>
                  <a:gd name="T50" fmla="*/ 28 w 59"/>
                  <a:gd name="T51" fmla="*/ 28 h 38"/>
                  <a:gd name="T52" fmla="*/ 35 w 59"/>
                  <a:gd name="T53" fmla="*/ 28 h 38"/>
                  <a:gd name="T54" fmla="*/ 35 w 59"/>
                  <a:gd name="T55" fmla="*/ 26 h 38"/>
                  <a:gd name="T56" fmla="*/ 40 w 59"/>
                  <a:gd name="T57" fmla="*/ 31 h 38"/>
                  <a:gd name="T58" fmla="*/ 45 w 59"/>
                  <a:gd name="T59" fmla="*/ 31 h 38"/>
                  <a:gd name="T60" fmla="*/ 47 w 59"/>
                  <a:gd name="T61" fmla="*/ 35 h 38"/>
                  <a:gd name="T62" fmla="*/ 52 w 59"/>
                  <a:gd name="T63" fmla="*/ 35 h 38"/>
                  <a:gd name="T64" fmla="*/ 56 w 59"/>
                  <a:gd name="T65" fmla="*/ 35 h 38"/>
                  <a:gd name="T66" fmla="*/ 11 w 59"/>
                  <a:gd name="T67" fmla="*/ 12 h 38"/>
                  <a:gd name="T68" fmla="*/ 11 w 59"/>
                  <a:gd name="T69" fmla="*/ 14 h 38"/>
                  <a:gd name="T70" fmla="*/ 9 w 59"/>
                  <a:gd name="T71" fmla="*/ 12 h 38"/>
                  <a:gd name="T72" fmla="*/ 4 w 59"/>
                  <a:gd name="T73" fmla="*/ 14 h 38"/>
                  <a:gd name="T74" fmla="*/ 2 w 59"/>
                  <a:gd name="T75" fmla="*/ 16 h 38"/>
                  <a:gd name="T76" fmla="*/ 4 w 59"/>
                  <a:gd name="T77" fmla="*/ 14 h 38"/>
                  <a:gd name="T78" fmla="*/ 4 w 59"/>
                  <a:gd name="T79" fmla="*/ 12 h 38"/>
                  <a:gd name="T80" fmla="*/ 7 w 59"/>
                  <a:gd name="T81" fmla="*/ 14 h 38"/>
                  <a:gd name="T82" fmla="*/ 9 w 59"/>
                  <a:gd name="T83" fmla="*/ 14 h 38"/>
                  <a:gd name="T84" fmla="*/ 7 w 59"/>
                  <a:gd name="T85" fmla="*/ 16 h 38"/>
                  <a:gd name="T86" fmla="*/ 7 w 59"/>
                  <a:gd name="T87" fmla="*/ 16 h 38"/>
                  <a:gd name="T88" fmla="*/ 9 w 59"/>
                  <a:gd name="T89" fmla="*/ 16 h 38"/>
                  <a:gd name="T90" fmla="*/ 14 w 59"/>
                  <a:gd name="T91" fmla="*/ 19 h 38"/>
                  <a:gd name="T92" fmla="*/ 11 w 59"/>
                  <a:gd name="T93" fmla="*/ 19 h 38"/>
                  <a:gd name="T94" fmla="*/ 0 w 59"/>
                  <a:gd name="T95" fmla="*/ 31 h 38"/>
                  <a:gd name="T96" fmla="*/ 2 w 59"/>
                  <a:gd name="T97" fmla="*/ 28 h 38"/>
                  <a:gd name="T98" fmla="*/ 4 w 59"/>
                  <a:gd name="T99" fmla="*/ 26 h 38"/>
                  <a:gd name="T100" fmla="*/ 9 w 59"/>
                  <a:gd name="T101" fmla="*/ 23 h 38"/>
                  <a:gd name="T102" fmla="*/ 11 w 59"/>
                  <a:gd name="T103" fmla="*/ 21 h 38"/>
                  <a:gd name="T104" fmla="*/ 11 w 59"/>
                  <a:gd name="T105" fmla="*/ 21 h 38"/>
                  <a:gd name="T106" fmla="*/ 9 w 59"/>
                  <a:gd name="T107" fmla="*/ 19 h 38"/>
                  <a:gd name="T108" fmla="*/ 4 w 59"/>
                  <a:gd name="T109" fmla="*/ 19 h 38"/>
                  <a:gd name="T110" fmla="*/ 2 w 59"/>
                  <a:gd name="T111" fmla="*/ 19 h 38"/>
                  <a:gd name="T112" fmla="*/ 2 w 59"/>
                  <a:gd name="T113" fmla="*/ 21 h 38"/>
                  <a:gd name="T114" fmla="*/ 0 w 59"/>
                  <a:gd name="T115" fmla="*/ 21 h 38"/>
                  <a:gd name="T116" fmla="*/ 0 w 59"/>
                  <a:gd name="T117" fmla="*/ 21 h 38"/>
                  <a:gd name="T118" fmla="*/ 0 w 59"/>
                  <a:gd name="T119" fmla="*/ 23 h 38"/>
                  <a:gd name="T120" fmla="*/ 2 w 59"/>
                  <a:gd name="T121" fmla="*/ 26 h 38"/>
                  <a:gd name="T122" fmla="*/ 2 w 59"/>
                  <a:gd name="T123" fmla="*/ 28 h 38"/>
                  <a:gd name="T124" fmla="*/ 0 w 59"/>
                  <a:gd name="T125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38">
                    <a:moveTo>
                      <a:pt x="56" y="35"/>
                    </a:moveTo>
                    <a:lnTo>
                      <a:pt x="59" y="33"/>
                    </a:lnTo>
                    <a:lnTo>
                      <a:pt x="56" y="33"/>
                    </a:lnTo>
                    <a:lnTo>
                      <a:pt x="59" y="31"/>
                    </a:lnTo>
                    <a:lnTo>
                      <a:pt x="59" y="28"/>
                    </a:lnTo>
                    <a:lnTo>
                      <a:pt x="54" y="19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56" y="9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4"/>
                    </a:lnTo>
                    <a:lnTo>
                      <a:pt x="59" y="4"/>
                    </a:lnTo>
                    <a:lnTo>
                      <a:pt x="56" y="4"/>
                    </a:lnTo>
                    <a:lnTo>
                      <a:pt x="49" y="4"/>
                    </a:lnTo>
                    <a:lnTo>
                      <a:pt x="45" y="2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21"/>
                    </a:lnTo>
                    <a:lnTo>
                      <a:pt x="19" y="23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6" y="23"/>
                    </a:lnTo>
                    <a:lnTo>
                      <a:pt x="23" y="28"/>
                    </a:lnTo>
                    <a:lnTo>
                      <a:pt x="23" y="31"/>
                    </a:lnTo>
                    <a:lnTo>
                      <a:pt x="26" y="31"/>
                    </a:lnTo>
                    <a:lnTo>
                      <a:pt x="28" y="28"/>
                    </a:lnTo>
                    <a:lnTo>
                      <a:pt x="30" y="26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5" y="26"/>
                    </a:lnTo>
                    <a:lnTo>
                      <a:pt x="37" y="28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5" y="31"/>
                    </a:lnTo>
                    <a:lnTo>
                      <a:pt x="45" y="33"/>
                    </a:lnTo>
                    <a:lnTo>
                      <a:pt x="47" y="35"/>
                    </a:lnTo>
                    <a:lnTo>
                      <a:pt x="49" y="38"/>
                    </a:lnTo>
                    <a:lnTo>
                      <a:pt x="52" y="35"/>
                    </a:lnTo>
                    <a:lnTo>
                      <a:pt x="56" y="35"/>
                    </a:lnTo>
                    <a:lnTo>
                      <a:pt x="56" y="35"/>
                    </a:lnTo>
                    <a:close/>
                    <a:moveTo>
                      <a:pt x="9" y="12"/>
                    </a:moveTo>
                    <a:lnTo>
                      <a:pt x="11" y="12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9" y="12"/>
                    </a:lnTo>
                    <a:lnTo>
                      <a:pt x="9" y="12"/>
                    </a:lnTo>
                    <a:close/>
                    <a:moveTo>
                      <a:pt x="7" y="16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close/>
                    <a:moveTo>
                      <a:pt x="11" y="19"/>
                    </a:moveTo>
                    <a:lnTo>
                      <a:pt x="9" y="16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1" y="19"/>
                    </a:lnTo>
                    <a:lnTo>
                      <a:pt x="11" y="19"/>
                    </a:lnTo>
                    <a:close/>
                    <a:moveTo>
                      <a:pt x="0" y="31"/>
                    </a:moveTo>
                    <a:lnTo>
                      <a:pt x="2" y="31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4" y="26"/>
                    </a:lnTo>
                    <a:lnTo>
                      <a:pt x="7" y="26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47">
                <a:extLst>
                  <a:ext uri="{FF2B5EF4-FFF2-40B4-BE49-F238E27FC236}">
                    <a16:creationId xmlns:a16="http://schemas.microsoft.com/office/drawing/2014/main" id="{2C40A5EE-F3D8-F7DD-07E7-E464FDCDD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922"/>
                <a:ext cx="73" cy="35"/>
              </a:xfrm>
              <a:custGeom>
                <a:avLst/>
                <a:gdLst>
                  <a:gd name="T0" fmla="*/ 70 w 73"/>
                  <a:gd name="T1" fmla="*/ 26 h 35"/>
                  <a:gd name="T2" fmla="*/ 68 w 73"/>
                  <a:gd name="T3" fmla="*/ 21 h 35"/>
                  <a:gd name="T4" fmla="*/ 66 w 73"/>
                  <a:gd name="T5" fmla="*/ 16 h 35"/>
                  <a:gd name="T6" fmla="*/ 66 w 73"/>
                  <a:gd name="T7" fmla="*/ 14 h 35"/>
                  <a:gd name="T8" fmla="*/ 66 w 73"/>
                  <a:gd name="T9" fmla="*/ 12 h 35"/>
                  <a:gd name="T10" fmla="*/ 59 w 73"/>
                  <a:gd name="T11" fmla="*/ 9 h 35"/>
                  <a:gd name="T12" fmla="*/ 54 w 73"/>
                  <a:gd name="T13" fmla="*/ 9 h 35"/>
                  <a:gd name="T14" fmla="*/ 52 w 73"/>
                  <a:gd name="T15" fmla="*/ 5 h 35"/>
                  <a:gd name="T16" fmla="*/ 47 w 73"/>
                  <a:gd name="T17" fmla="*/ 5 h 35"/>
                  <a:gd name="T18" fmla="*/ 42 w 73"/>
                  <a:gd name="T19" fmla="*/ 0 h 35"/>
                  <a:gd name="T20" fmla="*/ 42 w 73"/>
                  <a:gd name="T21" fmla="*/ 2 h 35"/>
                  <a:gd name="T22" fmla="*/ 35 w 73"/>
                  <a:gd name="T23" fmla="*/ 2 h 35"/>
                  <a:gd name="T24" fmla="*/ 30 w 73"/>
                  <a:gd name="T25" fmla="*/ 5 h 35"/>
                  <a:gd name="T26" fmla="*/ 33 w 73"/>
                  <a:gd name="T27" fmla="*/ 12 h 35"/>
                  <a:gd name="T28" fmla="*/ 28 w 73"/>
                  <a:gd name="T29" fmla="*/ 19 h 35"/>
                  <a:gd name="T30" fmla="*/ 21 w 73"/>
                  <a:gd name="T31" fmla="*/ 16 h 35"/>
                  <a:gd name="T32" fmla="*/ 16 w 73"/>
                  <a:gd name="T33" fmla="*/ 9 h 35"/>
                  <a:gd name="T34" fmla="*/ 16 w 73"/>
                  <a:gd name="T35" fmla="*/ 7 h 35"/>
                  <a:gd name="T36" fmla="*/ 9 w 73"/>
                  <a:gd name="T37" fmla="*/ 9 h 35"/>
                  <a:gd name="T38" fmla="*/ 7 w 73"/>
                  <a:gd name="T39" fmla="*/ 9 h 35"/>
                  <a:gd name="T40" fmla="*/ 4 w 73"/>
                  <a:gd name="T41" fmla="*/ 14 h 35"/>
                  <a:gd name="T42" fmla="*/ 4 w 73"/>
                  <a:gd name="T43" fmla="*/ 16 h 35"/>
                  <a:gd name="T44" fmla="*/ 2 w 73"/>
                  <a:gd name="T45" fmla="*/ 21 h 35"/>
                  <a:gd name="T46" fmla="*/ 0 w 73"/>
                  <a:gd name="T47" fmla="*/ 26 h 35"/>
                  <a:gd name="T48" fmla="*/ 2 w 73"/>
                  <a:gd name="T49" fmla="*/ 31 h 35"/>
                  <a:gd name="T50" fmla="*/ 4 w 73"/>
                  <a:gd name="T51" fmla="*/ 31 h 35"/>
                  <a:gd name="T52" fmla="*/ 9 w 73"/>
                  <a:gd name="T53" fmla="*/ 26 h 35"/>
                  <a:gd name="T54" fmla="*/ 16 w 73"/>
                  <a:gd name="T55" fmla="*/ 26 h 35"/>
                  <a:gd name="T56" fmla="*/ 21 w 73"/>
                  <a:gd name="T57" fmla="*/ 26 h 35"/>
                  <a:gd name="T58" fmla="*/ 26 w 73"/>
                  <a:gd name="T59" fmla="*/ 26 h 35"/>
                  <a:gd name="T60" fmla="*/ 28 w 73"/>
                  <a:gd name="T61" fmla="*/ 26 h 35"/>
                  <a:gd name="T62" fmla="*/ 33 w 73"/>
                  <a:gd name="T63" fmla="*/ 28 h 35"/>
                  <a:gd name="T64" fmla="*/ 37 w 73"/>
                  <a:gd name="T65" fmla="*/ 26 h 35"/>
                  <a:gd name="T66" fmla="*/ 47 w 73"/>
                  <a:gd name="T67" fmla="*/ 28 h 35"/>
                  <a:gd name="T68" fmla="*/ 52 w 73"/>
                  <a:gd name="T69" fmla="*/ 33 h 35"/>
                  <a:gd name="T70" fmla="*/ 56 w 73"/>
                  <a:gd name="T71" fmla="*/ 35 h 35"/>
                  <a:gd name="T72" fmla="*/ 59 w 73"/>
                  <a:gd name="T73" fmla="*/ 35 h 35"/>
                  <a:gd name="T74" fmla="*/ 66 w 73"/>
                  <a:gd name="T75" fmla="*/ 35 h 35"/>
                  <a:gd name="T76" fmla="*/ 68 w 73"/>
                  <a:gd name="T77" fmla="*/ 31 h 35"/>
                  <a:gd name="T78" fmla="*/ 73 w 73"/>
                  <a:gd name="T79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3" h="35">
                    <a:moveTo>
                      <a:pt x="73" y="28"/>
                    </a:moveTo>
                    <a:lnTo>
                      <a:pt x="70" y="26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8" y="19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9"/>
                    </a:lnTo>
                    <a:lnTo>
                      <a:pt x="59" y="9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3" y="12"/>
                    </a:lnTo>
                    <a:lnTo>
                      <a:pt x="30" y="14"/>
                    </a:lnTo>
                    <a:lnTo>
                      <a:pt x="28" y="19"/>
                    </a:lnTo>
                    <a:lnTo>
                      <a:pt x="26" y="19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9" y="26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30" y="28"/>
                    </a:lnTo>
                    <a:lnTo>
                      <a:pt x="33" y="28"/>
                    </a:lnTo>
                    <a:lnTo>
                      <a:pt x="35" y="28"/>
                    </a:lnTo>
                    <a:lnTo>
                      <a:pt x="37" y="26"/>
                    </a:lnTo>
                    <a:lnTo>
                      <a:pt x="42" y="28"/>
                    </a:lnTo>
                    <a:lnTo>
                      <a:pt x="47" y="28"/>
                    </a:lnTo>
                    <a:lnTo>
                      <a:pt x="49" y="31"/>
                    </a:lnTo>
                    <a:lnTo>
                      <a:pt x="52" y="33"/>
                    </a:lnTo>
                    <a:lnTo>
                      <a:pt x="54" y="35"/>
                    </a:lnTo>
                    <a:lnTo>
                      <a:pt x="56" y="35"/>
                    </a:lnTo>
                    <a:lnTo>
                      <a:pt x="59" y="35"/>
                    </a:lnTo>
                    <a:lnTo>
                      <a:pt x="59" y="35"/>
                    </a:lnTo>
                    <a:lnTo>
                      <a:pt x="61" y="35"/>
                    </a:lnTo>
                    <a:lnTo>
                      <a:pt x="66" y="35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70" y="28"/>
                    </a:lnTo>
                    <a:lnTo>
                      <a:pt x="73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48">
                <a:extLst>
                  <a:ext uri="{FF2B5EF4-FFF2-40B4-BE49-F238E27FC236}">
                    <a16:creationId xmlns:a16="http://schemas.microsoft.com/office/drawing/2014/main" id="{DAE196DE-87FF-F770-2F12-D07E94A6D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948"/>
                <a:ext cx="57" cy="35"/>
              </a:xfrm>
              <a:custGeom>
                <a:avLst/>
                <a:gdLst>
                  <a:gd name="T0" fmla="*/ 19 w 57"/>
                  <a:gd name="T1" fmla="*/ 26 h 35"/>
                  <a:gd name="T2" fmla="*/ 19 w 57"/>
                  <a:gd name="T3" fmla="*/ 24 h 35"/>
                  <a:gd name="T4" fmla="*/ 19 w 57"/>
                  <a:gd name="T5" fmla="*/ 21 h 35"/>
                  <a:gd name="T6" fmla="*/ 19 w 57"/>
                  <a:gd name="T7" fmla="*/ 19 h 35"/>
                  <a:gd name="T8" fmla="*/ 16 w 57"/>
                  <a:gd name="T9" fmla="*/ 19 h 35"/>
                  <a:gd name="T10" fmla="*/ 16 w 57"/>
                  <a:gd name="T11" fmla="*/ 16 h 35"/>
                  <a:gd name="T12" fmla="*/ 14 w 57"/>
                  <a:gd name="T13" fmla="*/ 16 h 35"/>
                  <a:gd name="T14" fmla="*/ 12 w 57"/>
                  <a:gd name="T15" fmla="*/ 16 h 35"/>
                  <a:gd name="T16" fmla="*/ 7 w 57"/>
                  <a:gd name="T17" fmla="*/ 16 h 35"/>
                  <a:gd name="T18" fmla="*/ 5 w 57"/>
                  <a:gd name="T19" fmla="*/ 12 h 35"/>
                  <a:gd name="T20" fmla="*/ 0 w 57"/>
                  <a:gd name="T21" fmla="*/ 14 h 35"/>
                  <a:gd name="T22" fmla="*/ 0 w 57"/>
                  <a:gd name="T23" fmla="*/ 14 h 35"/>
                  <a:gd name="T24" fmla="*/ 2 w 57"/>
                  <a:gd name="T25" fmla="*/ 12 h 35"/>
                  <a:gd name="T26" fmla="*/ 0 w 57"/>
                  <a:gd name="T27" fmla="*/ 9 h 35"/>
                  <a:gd name="T28" fmla="*/ 0 w 57"/>
                  <a:gd name="T29" fmla="*/ 7 h 35"/>
                  <a:gd name="T30" fmla="*/ 2 w 57"/>
                  <a:gd name="T31" fmla="*/ 5 h 35"/>
                  <a:gd name="T32" fmla="*/ 2 w 57"/>
                  <a:gd name="T33" fmla="*/ 2 h 35"/>
                  <a:gd name="T34" fmla="*/ 7 w 57"/>
                  <a:gd name="T35" fmla="*/ 0 h 35"/>
                  <a:gd name="T36" fmla="*/ 12 w 57"/>
                  <a:gd name="T37" fmla="*/ 0 h 35"/>
                  <a:gd name="T38" fmla="*/ 14 w 57"/>
                  <a:gd name="T39" fmla="*/ 0 h 35"/>
                  <a:gd name="T40" fmla="*/ 19 w 57"/>
                  <a:gd name="T41" fmla="*/ 0 h 35"/>
                  <a:gd name="T42" fmla="*/ 19 w 57"/>
                  <a:gd name="T43" fmla="*/ 0 h 35"/>
                  <a:gd name="T44" fmla="*/ 21 w 57"/>
                  <a:gd name="T45" fmla="*/ 0 h 35"/>
                  <a:gd name="T46" fmla="*/ 24 w 57"/>
                  <a:gd name="T47" fmla="*/ 0 h 35"/>
                  <a:gd name="T48" fmla="*/ 24 w 57"/>
                  <a:gd name="T49" fmla="*/ 0 h 35"/>
                  <a:gd name="T50" fmla="*/ 26 w 57"/>
                  <a:gd name="T51" fmla="*/ 0 h 35"/>
                  <a:gd name="T52" fmla="*/ 28 w 57"/>
                  <a:gd name="T53" fmla="*/ 2 h 35"/>
                  <a:gd name="T54" fmla="*/ 31 w 57"/>
                  <a:gd name="T55" fmla="*/ 2 h 35"/>
                  <a:gd name="T56" fmla="*/ 33 w 57"/>
                  <a:gd name="T57" fmla="*/ 2 h 35"/>
                  <a:gd name="T58" fmla="*/ 35 w 57"/>
                  <a:gd name="T59" fmla="*/ 0 h 35"/>
                  <a:gd name="T60" fmla="*/ 40 w 57"/>
                  <a:gd name="T61" fmla="*/ 2 h 35"/>
                  <a:gd name="T62" fmla="*/ 45 w 57"/>
                  <a:gd name="T63" fmla="*/ 2 h 35"/>
                  <a:gd name="T64" fmla="*/ 47 w 57"/>
                  <a:gd name="T65" fmla="*/ 5 h 35"/>
                  <a:gd name="T66" fmla="*/ 50 w 57"/>
                  <a:gd name="T67" fmla="*/ 7 h 35"/>
                  <a:gd name="T68" fmla="*/ 52 w 57"/>
                  <a:gd name="T69" fmla="*/ 9 h 35"/>
                  <a:gd name="T70" fmla="*/ 54 w 57"/>
                  <a:gd name="T71" fmla="*/ 9 h 35"/>
                  <a:gd name="T72" fmla="*/ 57 w 57"/>
                  <a:gd name="T73" fmla="*/ 9 h 35"/>
                  <a:gd name="T74" fmla="*/ 54 w 57"/>
                  <a:gd name="T75" fmla="*/ 14 h 35"/>
                  <a:gd name="T76" fmla="*/ 54 w 57"/>
                  <a:gd name="T77" fmla="*/ 14 h 35"/>
                  <a:gd name="T78" fmla="*/ 54 w 57"/>
                  <a:gd name="T79" fmla="*/ 16 h 35"/>
                  <a:gd name="T80" fmla="*/ 52 w 57"/>
                  <a:gd name="T81" fmla="*/ 19 h 35"/>
                  <a:gd name="T82" fmla="*/ 50 w 57"/>
                  <a:gd name="T83" fmla="*/ 21 h 35"/>
                  <a:gd name="T84" fmla="*/ 47 w 57"/>
                  <a:gd name="T85" fmla="*/ 21 h 35"/>
                  <a:gd name="T86" fmla="*/ 47 w 57"/>
                  <a:gd name="T87" fmla="*/ 24 h 35"/>
                  <a:gd name="T88" fmla="*/ 50 w 57"/>
                  <a:gd name="T89" fmla="*/ 26 h 35"/>
                  <a:gd name="T90" fmla="*/ 50 w 57"/>
                  <a:gd name="T91" fmla="*/ 28 h 35"/>
                  <a:gd name="T92" fmla="*/ 47 w 57"/>
                  <a:gd name="T93" fmla="*/ 28 h 35"/>
                  <a:gd name="T94" fmla="*/ 47 w 57"/>
                  <a:gd name="T95" fmla="*/ 26 h 35"/>
                  <a:gd name="T96" fmla="*/ 45 w 57"/>
                  <a:gd name="T97" fmla="*/ 28 h 35"/>
                  <a:gd name="T98" fmla="*/ 45 w 57"/>
                  <a:gd name="T99" fmla="*/ 31 h 35"/>
                  <a:gd name="T100" fmla="*/ 40 w 57"/>
                  <a:gd name="T101" fmla="*/ 31 h 35"/>
                  <a:gd name="T102" fmla="*/ 42 w 57"/>
                  <a:gd name="T103" fmla="*/ 33 h 35"/>
                  <a:gd name="T104" fmla="*/ 40 w 57"/>
                  <a:gd name="T105" fmla="*/ 33 h 35"/>
                  <a:gd name="T106" fmla="*/ 38 w 57"/>
                  <a:gd name="T107" fmla="*/ 35 h 35"/>
                  <a:gd name="T108" fmla="*/ 33 w 57"/>
                  <a:gd name="T109" fmla="*/ 33 h 35"/>
                  <a:gd name="T110" fmla="*/ 31 w 57"/>
                  <a:gd name="T111" fmla="*/ 35 h 35"/>
                  <a:gd name="T112" fmla="*/ 28 w 57"/>
                  <a:gd name="T113" fmla="*/ 35 h 35"/>
                  <a:gd name="T114" fmla="*/ 26 w 57"/>
                  <a:gd name="T115" fmla="*/ 33 h 35"/>
                  <a:gd name="T116" fmla="*/ 26 w 57"/>
                  <a:gd name="T117" fmla="*/ 31 h 35"/>
                  <a:gd name="T118" fmla="*/ 24 w 57"/>
                  <a:gd name="T119" fmla="*/ 28 h 35"/>
                  <a:gd name="T120" fmla="*/ 24 w 57"/>
                  <a:gd name="T121" fmla="*/ 28 h 35"/>
                  <a:gd name="T122" fmla="*/ 21 w 57"/>
                  <a:gd name="T123" fmla="*/ 26 h 35"/>
                  <a:gd name="T124" fmla="*/ 19 w 57"/>
                  <a:gd name="T125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" h="35">
                    <a:moveTo>
                      <a:pt x="19" y="26"/>
                    </a:moveTo>
                    <a:lnTo>
                      <a:pt x="19" y="24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6" y="19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40" y="2"/>
                    </a:lnTo>
                    <a:lnTo>
                      <a:pt x="45" y="2"/>
                    </a:lnTo>
                    <a:lnTo>
                      <a:pt x="47" y="5"/>
                    </a:lnTo>
                    <a:lnTo>
                      <a:pt x="50" y="7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2" y="19"/>
                    </a:lnTo>
                    <a:lnTo>
                      <a:pt x="50" y="21"/>
                    </a:lnTo>
                    <a:lnTo>
                      <a:pt x="47" y="21"/>
                    </a:lnTo>
                    <a:lnTo>
                      <a:pt x="47" y="24"/>
                    </a:lnTo>
                    <a:lnTo>
                      <a:pt x="50" y="26"/>
                    </a:lnTo>
                    <a:lnTo>
                      <a:pt x="50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5" y="28"/>
                    </a:lnTo>
                    <a:lnTo>
                      <a:pt x="45" y="31"/>
                    </a:lnTo>
                    <a:lnTo>
                      <a:pt x="40" y="31"/>
                    </a:lnTo>
                    <a:lnTo>
                      <a:pt x="42" y="33"/>
                    </a:lnTo>
                    <a:lnTo>
                      <a:pt x="40" y="33"/>
                    </a:lnTo>
                    <a:lnTo>
                      <a:pt x="38" y="35"/>
                    </a:lnTo>
                    <a:lnTo>
                      <a:pt x="33" y="33"/>
                    </a:lnTo>
                    <a:lnTo>
                      <a:pt x="31" y="35"/>
                    </a:lnTo>
                    <a:lnTo>
                      <a:pt x="28" y="35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1" y="26"/>
                    </a:lnTo>
                    <a:lnTo>
                      <a:pt x="19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49">
                <a:extLst>
                  <a:ext uri="{FF2B5EF4-FFF2-40B4-BE49-F238E27FC236}">
                    <a16:creationId xmlns:a16="http://schemas.microsoft.com/office/drawing/2014/main" id="{3895A238-AF89-750E-B4A3-FCED957AA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950"/>
                <a:ext cx="95" cy="67"/>
              </a:xfrm>
              <a:custGeom>
                <a:avLst/>
                <a:gdLst>
                  <a:gd name="T0" fmla="*/ 3 w 95"/>
                  <a:gd name="T1" fmla="*/ 33 h 67"/>
                  <a:gd name="T2" fmla="*/ 10 w 95"/>
                  <a:gd name="T3" fmla="*/ 33 h 67"/>
                  <a:gd name="T4" fmla="*/ 14 w 95"/>
                  <a:gd name="T5" fmla="*/ 31 h 67"/>
                  <a:gd name="T6" fmla="*/ 17 w 95"/>
                  <a:gd name="T7" fmla="*/ 29 h 67"/>
                  <a:gd name="T8" fmla="*/ 19 w 95"/>
                  <a:gd name="T9" fmla="*/ 24 h 67"/>
                  <a:gd name="T10" fmla="*/ 22 w 95"/>
                  <a:gd name="T11" fmla="*/ 26 h 67"/>
                  <a:gd name="T12" fmla="*/ 19 w 95"/>
                  <a:gd name="T13" fmla="*/ 22 h 67"/>
                  <a:gd name="T14" fmla="*/ 22 w 95"/>
                  <a:gd name="T15" fmla="*/ 19 h 67"/>
                  <a:gd name="T16" fmla="*/ 26 w 95"/>
                  <a:gd name="T17" fmla="*/ 14 h 67"/>
                  <a:gd name="T18" fmla="*/ 26 w 95"/>
                  <a:gd name="T19" fmla="*/ 12 h 67"/>
                  <a:gd name="T20" fmla="*/ 31 w 95"/>
                  <a:gd name="T21" fmla="*/ 7 h 67"/>
                  <a:gd name="T22" fmla="*/ 38 w 95"/>
                  <a:gd name="T23" fmla="*/ 3 h 67"/>
                  <a:gd name="T24" fmla="*/ 40 w 95"/>
                  <a:gd name="T25" fmla="*/ 0 h 67"/>
                  <a:gd name="T26" fmla="*/ 45 w 95"/>
                  <a:gd name="T27" fmla="*/ 0 h 67"/>
                  <a:gd name="T28" fmla="*/ 50 w 95"/>
                  <a:gd name="T29" fmla="*/ 3 h 67"/>
                  <a:gd name="T30" fmla="*/ 55 w 95"/>
                  <a:gd name="T31" fmla="*/ 3 h 67"/>
                  <a:gd name="T32" fmla="*/ 59 w 95"/>
                  <a:gd name="T33" fmla="*/ 3 h 67"/>
                  <a:gd name="T34" fmla="*/ 64 w 95"/>
                  <a:gd name="T35" fmla="*/ 5 h 67"/>
                  <a:gd name="T36" fmla="*/ 71 w 95"/>
                  <a:gd name="T37" fmla="*/ 5 h 67"/>
                  <a:gd name="T38" fmla="*/ 71 w 95"/>
                  <a:gd name="T39" fmla="*/ 10 h 67"/>
                  <a:gd name="T40" fmla="*/ 74 w 95"/>
                  <a:gd name="T41" fmla="*/ 17 h 67"/>
                  <a:gd name="T42" fmla="*/ 76 w 95"/>
                  <a:gd name="T43" fmla="*/ 22 h 67"/>
                  <a:gd name="T44" fmla="*/ 81 w 95"/>
                  <a:gd name="T45" fmla="*/ 26 h 67"/>
                  <a:gd name="T46" fmla="*/ 85 w 95"/>
                  <a:gd name="T47" fmla="*/ 31 h 67"/>
                  <a:gd name="T48" fmla="*/ 90 w 95"/>
                  <a:gd name="T49" fmla="*/ 36 h 67"/>
                  <a:gd name="T50" fmla="*/ 93 w 95"/>
                  <a:gd name="T51" fmla="*/ 38 h 67"/>
                  <a:gd name="T52" fmla="*/ 85 w 95"/>
                  <a:gd name="T53" fmla="*/ 43 h 67"/>
                  <a:gd name="T54" fmla="*/ 81 w 95"/>
                  <a:gd name="T55" fmla="*/ 43 h 67"/>
                  <a:gd name="T56" fmla="*/ 83 w 95"/>
                  <a:gd name="T57" fmla="*/ 48 h 67"/>
                  <a:gd name="T58" fmla="*/ 85 w 95"/>
                  <a:gd name="T59" fmla="*/ 55 h 67"/>
                  <a:gd name="T60" fmla="*/ 85 w 95"/>
                  <a:gd name="T61" fmla="*/ 57 h 67"/>
                  <a:gd name="T62" fmla="*/ 78 w 95"/>
                  <a:gd name="T63" fmla="*/ 57 h 67"/>
                  <a:gd name="T64" fmla="*/ 76 w 95"/>
                  <a:gd name="T65" fmla="*/ 64 h 67"/>
                  <a:gd name="T66" fmla="*/ 71 w 95"/>
                  <a:gd name="T67" fmla="*/ 64 h 67"/>
                  <a:gd name="T68" fmla="*/ 67 w 95"/>
                  <a:gd name="T69" fmla="*/ 64 h 67"/>
                  <a:gd name="T70" fmla="*/ 62 w 95"/>
                  <a:gd name="T71" fmla="*/ 67 h 67"/>
                  <a:gd name="T72" fmla="*/ 59 w 95"/>
                  <a:gd name="T73" fmla="*/ 64 h 67"/>
                  <a:gd name="T74" fmla="*/ 52 w 95"/>
                  <a:gd name="T75" fmla="*/ 64 h 67"/>
                  <a:gd name="T76" fmla="*/ 48 w 95"/>
                  <a:gd name="T77" fmla="*/ 64 h 67"/>
                  <a:gd name="T78" fmla="*/ 45 w 95"/>
                  <a:gd name="T79" fmla="*/ 64 h 67"/>
                  <a:gd name="T80" fmla="*/ 38 w 95"/>
                  <a:gd name="T81" fmla="*/ 64 h 67"/>
                  <a:gd name="T82" fmla="*/ 36 w 95"/>
                  <a:gd name="T83" fmla="*/ 62 h 67"/>
                  <a:gd name="T84" fmla="*/ 26 w 95"/>
                  <a:gd name="T85" fmla="*/ 59 h 67"/>
                  <a:gd name="T86" fmla="*/ 24 w 95"/>
                  <a:gd name="T87" fmla="*/ 62 h 67"/>
                  <a:gd name="T88" fmla="*/ 12 w 95"/>
                  <a:gd name="T89" fmla="*/ 62 h 67"/>
                  <a:gd name="T90" fmla="*/ 5 w 95"/>
                  <a:gd name="T91" fmla="*/ 62 h 67"/>
                  <a:gd name="T92" fmla="*/ 5 w 95"/>
                  <a:gd name="T93" fmla="*/ 62 h 67"/>
                  <a:gd name="T94" fmla="*/ 0 w 95"/>
                  <a:gd name="T95" fmla="*/ 55 h 67"/>
                  <a:gd name="T96" fmla="*/ 5 w 95"/>
                  <a:gd name="T97" fmla="*/ 52 h 67"/>
                  <a:gd name="T98" fmla="*/ 3 w 95"/>
                  <a:gd name="T99" fmla="*/ 45 h 67"/>
                  <a:gd name="T100" fmla="*/ 0 w 95"/>
                  <a:gd name="T101" fmla="*/ 41 h 67"/>
                  <a:gd name="T102" fmla="*/ 0 w 95"/>
                  <a:gd name="T103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5" h="67">
                    <a:moveTo>
                      <a:pt x="0" y="33"/>
                    </a:moveTo>
                    <a:lnTo>
                      <a:pt x="3" y="33"/>
                    </a:lnTo>
                    <a:lnTo>
                      <a:pt x="5" y="31"/>
                    </a:lnTo>
                    <a:lnTo>
                      <a:pt x="10" y="33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17" y="26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19" y="22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4" y="17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6" y="7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5" y="3"/>
                    </a:lnTo>
                    <a:lnTo>
                      <a:pt x="57" y="5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4" y="5"/>
                    </a:lnTo>
                    <a:lnTo>
                      <a:pt x="67" y="5"/>
                    </a:lnTo>
                    <a:lnTo>
                      <a:pt x="71" y="5"/>
                    </a:lnTo>
                    <a:lnTo>
                      <a:pt x="71" y="7"/>
                    </a:lnTo>
                    <a:lnTo>
                      <a:pt x="71" y="10"/>
                    </a:lnTo>
                    <a:lnTo>
                      <a:pt x="74" y="12"/>
                    </a:lnTo>
                    <a:lnTo>
                      <a:pt x="74" y="17"/>
                    </a:lnTo>
                    <a:lnTo>
                      <a:pt x="76" y="19"/>
                    </a:lnTo>
                    <a:lnTo>
                      <a:pt x="76" y="22"/>
                    </a:lnTo>
                    <a:lnTo>
                      <a:pt x="78" y="24"/>
                    </a:lnTo>
                    <a:lnTo>
                      <a:pt x="81" y="26"/>
                    </a:lnTo>
                    <a:lnTo>
                      <a:pt x="83" y="29"/>
                    </a:lnTo>
                    <a:lnTo>
                      <a:pt x="85" y="31"/>
                    </a:lnTo>
                    <a:lnTo>
                      <a:pt x="90" y="33"/>
                    </a:lnTo>
                    <a:lnTo>
                      <a:pt x="90" y="36"/>
                    </a:lnTo>
                    <a:lnTo>
                      <a:pt x="95" y="38"/>
                    </a:lnTo>
                    <a:lnTo>
                      <a:pt x="93" y="38"/>
                    </a:lnTo>
                    <a:lnTo>
                      <a:pt x="90" y="43"/>
                    </a:lnTo>
                    <a:lnTo>
                      <a:pt x="85" y="43"/>
                    </a:lnTo>
                    <a:lnTo>
                      <a:pt x="83" y="41"/>
                    </a:lnTo>
                    <a:lnTo>
                      <a:pt x="81" y="43"/>
                    </a:lnTo>
                    <a:lnTo>
                      <a:pt x="81" y="45"/>
                    </a:lnTo>
                    <a:lnTo>
                      <a:pt x="83" y="48"/>
                    </a:lnTo>
                    <a:lnTo>
                      <a:pt x="83" y="50"/>
                    </a:lnTo>
                    <a:lnTo>
                      <a:pt x="85" y="55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1" y="57"/>
                    </a:lnTo>
                    <a:lnTo>
                      <a:pt x="78" y="57"/>
                    </a:lnTo>
                    <a:lnTo>
                      <a:pt x="76" y="62"/>
                    </a:lnTo>
                    <a:lnTo>
                      <a:pt x="76" y="64"/>
                    </a:lnTo>
                    <a:lnTo>
                      <a:pt x="74" y="64"/>
                    </a:lnTo>
                    <a:lnTo>
                      <a:pt x="71" y="64"/>
                    </a:lnTo>
                    <a:lnTo>
                      <a:pt x="69" y="64"/>
                    </a:lnTo>
                    <a:lnTo>
                      <a:pt x="67" y="64"/>
                    </a:lnTo>
                    <a:lnTo>
                      <a:pt x="64" y="64"/>
                    </a:lnTo>
                    <a:lnTo>
                      <a:pt x="62" y="67"/>
                    </a:lnTo>
                    <a:lnTo>
                      <a:pt x="59" y="67"/>
                    </a:lnTo>
                    <a:lnTo>
                      <a:pt x="59" y="64"/>
                    </a:lnTo>
                    <a:lnTo>
                      <a:pt x="57" y="64"/>
                    </a:lnTo>
                    <a:lnTo>
                      <a:pt x="52" y="64"/>
                    </a:lnTo>
                    <a:lnTo>
                      <a:pt x="50" y="64"/>
                    </a:lnTo>
                    <a:lnTo>
                      <a:pt x="48" y="64"/>
                    </a:lnTo>
                    <a:lnTo>
                      <a:pt x="48" y="64"/>
                    </a:lnTo>
                    <a:lnTo>
                      <a:pt x="45" y="64"/>
                    </a:lnTo>
                    <a:lnTo>
                      <a:pt x="43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6" y="62"/>
                    </a:lnTo>
                    <a:lnTo>
                      <a:pt x="29" y="62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4" y="62"/>
                    </a:lnTo>
                    <a:lnTo>
                      <a:pt x="19" y="62"/>
                    </a:lnTo>
                    <a:lnTo>
                      <a:pt x="12" y="62"/>
                    </a:lnTo>
                    <a:lnTo>
                      <a:pt x="10" y="64"/>
                    </a:lnTo>
                    <a:lnTo>
                      <a:pt x="5" y="62"/>
                    </a:lnTo>
                    <a:lnTo>
                      <a:pt x="5" y="62"/>
                    </a:lnTo>
                    <a:lnTo>
                      <a:pt x="5" y="62"/>
                    </a:lnTo>
                    <a:lnTo>
                      <a:pt x="3" y="57"/>
                    </a:lnTo>
                    <a:lnTo>
                      <a:pt x="0" y="55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5" y="45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50">
                <a:extLst>
                  <a:ext uri="{FF2B5EF4-FFF2-40B4-BE49-F238E27FC236}">
                    <a16:creationId xmlns:a16="http://schemas.microsoft.com/office/drawing/2014/main" id="{98F8F033-CCF5-964B-BC8C-DDDAE6A26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002"/>
                <a:ext cx="185" cy="105"/>
              </a:xfrm>
              <a:custGeom>
                <a:avLst/>
                <a:gdLst>
                  <a:gd name="T0" fmla="*/ 26 w 185"/>
                  <a:gd name="T1" fmla="*/ 10 h 105"/>
                  <a:gd name="T2" fmla="*/ 43 w 185"/>
                  <a:gd name="T3" fmla="*/ 10 h 105"/>
                  <a:gd name="T4" fmla="*/ 55 w 185"/>
                  <a:gd name="T5" fmla="*/ 12 h 105"/>
                  <a:gd name="T6" fmla="*/ 66 w 185"/>
                  <a:gd name="T7" fmla="*/ 12 h 105"/>
                  <a:gd name="T8" fmla="*/ 76 w 185"/>
                  <a:gd name="T9" fmla="*/ 12 h 105"/>
                  <a:gd name="T10" fmla="*/ 85 w 185"/>
                  <a:gd name="T11" fmla="*/ 5 h 105"/>
                  <a:gd name="T12" fmla="*/ 97 w 185"/>
                  <a:gd name="T13" fmla="*/ 3 h 105"/>
                  <a:gd name="T14" fmla="*/ 116 w 185"/>
                  <a:gd name="T15" fmla="*/ 0 h 105"/>
                  <a:gd name="T16" fmla="*/ 128 w 185"/>
                  <a:gd name="T17" fmla="*/ 12 h 105"/>
                  <a:gd name="T18" fmla="*/ 133 w 185"/>
                  <a:gd name="T19" fmla="*/ 24 h 105"/>
                  <a:gd name="T20" fmla="*/ 149 w 185"/>
                  <a:gd name="T21" fmla="*/ 26 h 105"/>
                  <a:gd name="T22" fmla="*/ 161 w 185"/>
                  <a:gd name="T23" fmla="*/ 34 h 105"/>
                  <a:gd name="T24" fmla="*/ 175 w 185"/>
                  <a:gd name="T25" fmla="*/ 34 h 105"/>
                  <a:gd name="T26" fmla="*/ 185 w 185"/>
                  <a:gd name="T27" fmla="*/ 36 h 105"/>
                  <a:gd name="T28" fmla="*/ 185 w 185"/>
                  <a:gd name="T29" fmla="*/ 50 h 105"/>
                  <a:gd name="T30" fmla="*/ 175 w 185"/>
                  <a:gd name="T31" fmla="*/ 60 h 105"/>
                  <a:gd name="T32" fmla="*/ 168 w 185"/>
                  <a:gd name="T33" fmla="*/ 69 h 105"/>
                  <a:gd name="T34" fmla="*/ 159 w 185"/>
                  <a:gd name="T35" fmla="*/ 71 h 105"/>
                  <a:gd name="T36" fmla="*/ 149 w 185"/>
                  <a:gd name="T37" fmla="*/ 76 h 105"/>
                  <a:gd name="T38" fmla="*/ 140 w 185"/>
                  <a:gd name="T39" fmla="*/ 76 h 105"/>
                  <a:gd name="T40" fmla="*/ 137 w 185"/>
                  <a:gd name="T41" fmla="*/ 83 h 105"/>
                  <a:gd name="T42" fmla="*/ 140 w 185"/>
                  <a:gd name="T43" fmla="*/ 79 h 105"/>
                  <a:gd name="T44" fmla="*/ 133 w 185"/>
                  <a:gd name="T45" fmla="*/ 83 h 105"/>
                  <a:gd name="T46" fmla="*/ 123 w 185"/>
                  <a:gd name="T47" fmla="*/ 86 h 105"/>
                  <a:gd name="T48" fmla="*/ 133 w 185"/>
                  <a:gd name="T49" fmla="*/ 88 h 105"/>
                  <a:gd name="T50" fmla="*/ 135 w 185"/>
                  <a:gd name="T51" fmla="*/ 90 h 105"/>
                  <a:gd name="T52" fmla="*/ 137 w 185"/>
                  <a:gd name="T53" fmla="*/ 95 h 105"/>
                  <a:gd name="T54" fmla="*/ 133 w 185"/>
                  <a:gd name="T55" fmla="*/ 83 h 105"/>
                  <a:gd name="T56" fmla="*/ 144 w 185"/>
                  <a:gd name="T57" fmla="*/ 95 h 105"/>
                  <a:gd name="T58" fmla="*/ 154 w 185"/>
                  <a:gd name="T59" fmla="*/ 90 h 105"/>
                  <a:gd name="T60" fmla="*/ 154 w 185"/>
                  <a:gd name="T61" fmla="*/ 98 h 105"/>
                  <a:gd name="T62" fmla="*/ 137 w 185"/>
                  <a:gd name="T63" fmla="*/ 100 h 105"/>
                  <a:gd name="T64" fmla="*/ 123 w 185"/>
                  <a:gd name="T65" fmla="*/ 102 h 105"/>
                  <a:gd name="T66" fmla="*/ 116 w 185"/>
                  <a:gd name="T67" fmla="*/ 95 h 105"/>
                  <a:gd name="T68" fmla="*/ 123 w 185"/>
                  <a:gd name="T69" fmla="*/ 88 h 105"/>
                  <a:gd name="T70" fmla="*/ 121 w 185"/>
                  <a:gd name="T71" fmla="*/ 86 h 105"/>
                  <a:gd name="T72" fmla="*/ 109 w 185"/>
                  <a:gd name="T73" fmla="*/ 83 h 105"/>
                  <a:gd name="T74" fmla="*/ 104 w 185"/>
                  <a:gd name="T75" fmla="*/ 81 h 105"/>
                  <a:gd name="T76" fmla="*/ 107 w 185"/>
                  <a:gd name="T77" fmla="*/ 79 h 105"/>
                  <a:gd name="T78" fmla="*/ 104 w 185"/>
                  <a:gd name="T79" fmla="*/ 76 h 105"/>
                  <a:gd name="T80" fmla="*/ 100 w 185"/>
                  <a:gd name="T81" fmla="*/ 76 h 105"/>
                  <a:gd name="T82" fmla="*/ 92 w 185"/>
                  <a:gd name="T83" fmla="*/ 83 h 105"/>
                  <a:gd name="T84" fmla="*/ 83 w 185"/>
                  <a:gd name="T85" fmla="*/ 90 h 105"/>
                  <a:gd name="T86" fmla="*/ 83 w 185"/>
                  <a:gd name="T87" fmla="*/ 95 h 105"/>
                  <a:gd name="T88" fmla="*/ 71 w 185"/>
                  <a:gd name="T89" fmla="*/ 95 h 105"/>
                  <a:gd name="T90" fmla="*/ 71 w 185"/>
                  <a:gd name="T91" fmla="*/ 90 h 105"/>
                  <a:gd name="T92" fmla="*/ 76 w 185"/>
                  <a:gd name="T93" fmla="*/ 81 h 105"/>
                  <a:gd name="T94" fmla="*/ 83 w 185"/>
                  <a:gd name="T95" fmla="*/ 79 h 105"/>
                  <a:gd name="T96" fmla="*/ 76 w 185"/>
                  <a:gd name="T97" fmla="*/ 69 h 105"/>
                  <a:gd name="T98" fmla="*/ 66 w 185"/>
                  <a:gd name="T99" fmla="*/ 57 h 105"/>
                  <a:gd name="T100" fmla="*/ 55 w 185"/>
                  <a:gd name="T101" fmla="*/ 55 h 105"/>
                  <a:gd name="T102" fmla="*/ 47 w 185"/>
                  <a:gd name="T103" fmla="*/ 53 h 105"/>
                  <a:gd name="T104" fmla="*/ 45 w 185"/>
                  <a:gd name="T105" fmla="*/ 60 h 105"/>
                  <a:gd name="T106" fmla="*/ 29 w 185"/>
                  <a:gd name="T107" fmla="*/ 64 h 105"/>
                  <a:gd name="T108" fmla="*/ 17 w 185"/>
                  <a:gd name="T109" fmla="*/ 62 h 105"/>
                  <a:gd name="T110" fmla="*/ 5 w 185"/>
                  <a:gd name="T111" fmla="*/ 60 h 105"/>
                  <a:gd name="T112" fmla="*/ 3 w 185"/>
                  <a:gd name="T113" fmla="*/ 48 h 105"/>
                  <a:gd name="T114" fmla="*/ 12 w 185"/>
                  <a:gd name="T115" fmla="*/ 31 h 105"/>
                  <a:gd name="T116" fmla="*/ 14 w 185"/>
                  <a:gd name="T117" fmla="*/ 24 h 105"/>
                  <a:gd name="T118" fmla="*/ 10 w 185"/>
                  <a:gd name="T119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5" h="105">
                    <a:moveTo>
                      <a:pt x="12" y="10"/>
                    </a:moveTo>
                    <a:lnTo>
                      <a:pt x="12" y="10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6" y="10"/>
                    </a:lnTo>
                    <a:lnTo>
                      <a:pt x="31" y="10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6" y="10"/>
                    </a:lnTo>
                    <a:lnTo>
                      <a:pt x="43" y="10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7" y="12"/>
                    </a:lnTo>
                    <a:lnTo>
                      <a:pt x="59" y="12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6" y="15"/>
                    </a:lnTo>
                    <a:lnTo>
                      <a:pt x="69" y="15"/>
                    </a:lnTo>
                    <a:lnTo>
                      <a:pt x="71" y="12"/>
                    </a:lnTo>
                    <a:lnTo>
                      <a:pt x="74" y="12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3" y="10"/>
                    </a:lnTo>
                    <a:lnTo>
                      <a:pt x="85" y="5"/>
                    </a:lnTo>
                    <a:lnTo>
                      <a:pt x="88" y="5"/>
                    </a:lnTo>
                    <a:lnTo>
                      <a:pt x="92" y="5"/>
                    </a:lnTo>
                    <a:lnTo>
                      <a:pt x="95" y="5"/>
                    </a:lnTo>
                    <a:lnTo>
                      <a:pt x="97" y="5"/>
                    </a:lnTo>
                    <a:lnTo>
                      <a:pt x="97" y="3"/>
                    </a:lnTo>
                    <a:lnTo>
                      <a:pt x="100" y="0"/>
                    </a:lnTo>
                    <a:lnTo>
                      <a:pt x="104" y="3"/>
                    </a:lnTo>
                    <a:lnTo>
                      <a:pt x="109" y="3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6" y="5"/>
                    </a:lnTo>
                    <a:lnTo>
                      <a:pt x="118" y="7"/>
                    </a:lnTo>
                    <a:lnTo>
                      <a:pt x="118" y="10"/>
                    </a:lnTo>
                    <a:lnTo>
                      <a:pt x="121" y="15"/>
                    </a:lnTo>
                    <a:lnTo>
                      <a:pt x="128" y="12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3" y="24"/>
                    </a:lnTo>
                    <a:lnTo>
                      <a:pt x="140" y="26"/>
                    </a:lnTo>
                    <a:lnTo>
                      <a:pt x="140" y="26"/>
                    </a:lnTo>
                    <a:lnTo>
                      <a:pt x="144" y="26"/>
                    </a:lnTo>
                    <a:lnTo>
                      <a:pt x="147" y="26"/>
                    </a:lnTo>
                    <a:lnTo>
                      <a:pt x="149" y="26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6" y="29"/>
                    </a:lnTo>
                    <a:lnTo>
                      <a:pt x="161" y="31"/>
                    </a:lnTo>
                    <a:lnTo>
                      <a:pt x="161" y="34"/>
                    </a:lnTo>
                    <a:lnTo>
                      <a:pt x="163" y="31"/>
                    </a:lnTo>
                    <a:lnTo>
                      <a:pt x="168" y="34"/>
                    </a:lnTo>
                    <a:lnTo>
                      <a:pt x="171" y="34"/>
                    </a:lnTo>
                    <a:lnTo>
                      <a:pt x="173" y="34"/>
                    </a:lnTo>
                    <a:lnTo>
                      <a:pt x="175" y="34"/>
                    </a:lnTo>
                    <a:lnTo>
                      <a:pt x="178" y="36"/>
                    </a:lnTo>
                    <a:lnTo>
                      <a:pt x="182" y="36"/>
                    </a:lnTo>
                    <a:lnTo>
                      <a:pt x="182" y="34"/>
                    </a:lnTo>
                    <a:lnTo>
                      <a:pt x="185" y="36"/>
                    </a:lnTo>
                    <a:lnTo>
                      <a:pt x="185" y="36"/>
                    </a:lnTo>
                    <a:lnTo>
                      <a:pt x="185" y="41"/>
                    </a:lnTo>
                    <a:lnTo>
                      <a:pt x="185" y="43"/>
                    </a:lnTo>
                    <a:lnTo>
                      <a:pt x="182" y="43"/>
                    </a:lnTo>
                    <a:lnTo>
                      <a:pt x="180" y="48"/>
                    </a:lnTo>
                    <a:lnTo>
                      <a:pt x="185" y="50"/>
                    </a:lnTo>
                    <a:lnTo>
                      <a:pt x="185" y="53"/>
                    </a:lnTo>
                    <a:lnTo>
                      <a:pt x="182" y="55"/>
                    </a:lnTo>
                    <a:lnTo>
                      <a:pt x="182" y="57"/>
                    </a:lnTo>
                    <a:lnTo>
                      <a:pt x="182" y="60"/>
                    </a:lnTo>
                    <a:lnTo>
                      <a:pt x="175" y="60"/>
                    </a:lnTo>
                    <a:lnTo>
                      <a:pt x="173" y="64"/>
                    </a:lnTo>
                    <a:lnTo>
                      <a:pt x="173" y="64"/>
                    </a:lnTo>
                    <a:lnTo>
                      <a:pt x="171" y="69"/>
                    </a:lnTo>
                    <a:lnTo>
                      <a:pt x="168" y="69"/>
                    </a:lnTo>
                    <a:lnTo>
                      <a:pt x="168" y="69"/>
                    </a:lnTo>
                    <a:lnTo>
                      <a:pt x="168" y="69"/>
                    </a:lnTo>
                    <a:lnTo>
                      <a:pt x="166" y="69"/>
                    </a:lnTo>
                    <a:lnTo>
                      <a:pt x="161" y="69"/>
                    </a:lnTo>
                    <a:lnTo>
                      <a:pt x="161" y="69"/>
                    </a:lnTo>
                    <a:lnTo>
                      <a:pt x="159" y="71"/>
                    </a:lnTo>
                    <a:lnTo>
                      <a:pt x="156" y="71"/>
                    </a:lnTo>
                    <a:lnTo>
                      <a:pt x="156" y="74"/>
                    </a:lnTo>
                    <a:lnTo>
                      <a:pt x="154" y="76"/>
                    </a:lnTo>
                    <a:lnTo>
                      <a:pt x="152" y="76"/>
                    </a:lnTo>
                    <a:lnTo>
                      <a:pt x="149" y="76"/>
                    </a:lnTo>
                    <a:lnTo>
                      <a:pt x="149" y="76"/>
                    </a:lnTo>
                    <a:lnTo>
                      <a:pt x="144" y="76"/>
                    </a:lnTo>
                    <a:lnTo>
                      <a:pt x="142" y="79"/>
                    </a:lnTo>
                    <a:lnTo>
                      <a:pt x="142" y="79"/>
                    </a:lnTo>
                    <a:lnTo>
                      <a:pt x="140" y="76"/>
                    </a:lnTo>
                    <a:lnTo>
                      <a:pt x="140" y="76"/>
                    </a:lnTo>
                    <a:lnTo>
                      <a:pt x="140" y="76"/>
                    </a:lnTo>
                    <a:lnTo>
                      <a:pt x="142" y="79"/>
                    </a:lnTo>
                    <a:lnTo>
                      <a:pt x="140" y="79"/>
                    </a:lnTo>
                    <a:lnTo>
                      <a:pt x="137" y="83"/>
                    </a:lnTo>
                    <a:lnTo>
                      <a:pt x="137" y="83"/>
                    </a:lnTo>
                    <a:lnTo>
                      <a:pt x="137" y="83"/>
                    </a:lnTo>
                    <a:lnTo>
                      <a:pt x="137" y="81"/>
                    </a:lnTo>
                    <a:lnTo>
                      <a:pt x="140" y="79"/>
                    </a:lnTo>
                    <a:lnTo>
                      <a:pt x="140" y="79"/>
                    </a:lnTo>
                    <a:lnTo>
                      <a:pt x="137" y="79"/>
                    </a:lnTo>
                    <a:lnTo>
                      <a:pt x="137" y="79"/>
                    </a:lnTo>
                    <a:lnTo>
                      <a:pt x="135" y="83"/>
                    </a:lnTo>
                    <a:lnTo>
                      <a:pt x="133" y="83"/>
                    </a:lnTo>
                    <a:lnTo>
                      <a:pt x="133" y="83"/>
                    </a:lnTo>
                    <a:lnTo>
                      <a:pt x="130" y="83"/>
                    </a:lnTo>
                    <a:lnTo>
                      <a:pt x="128" y="83"/>
                    </a:lnTo>
                    <a:lnTo>
                      <a:pt x="126" y="83"/>
                    </a:lnTo>
                    <a:lnTo>
                      <a:pt x="123" y="83"/>
                    </a:lnTo>
                    <a:lnTo>
                      <a:pt x="123" y="86"/>
                    </a:lnTo>
                    <a:lnTo>
                      <a:pt x="126" y="86"/>
                    </a:lnTo>
                    <a:lnTo>
                      <a:pt x="128" y="86"/>
                    </a:lnTo>
                    <a:lnTo>
                      <a:pt x="130" y="86"/>
                    </a:lnTo>
                    <a:lnTo>
                      <a:pt x="130" y="88"/>
                    </a:lnTo>
                    <a:lnTo>
                      <a:pt x="133" y="88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3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5" y="90"/>
                    </a:lnTo>
                    <a:lnTo>
                      <a:pt x="135" y="90"/>
                    </a:lnTo>
                    <a:lnTo>
                      <a:pt x="137" y="90"/>
                    </a:lnTo>
                    <a:lnTo>
                      <a:pt x="137" y="93"/>
                    </a:lnTo>
                    <a:lnTo>
                      <a:pt x="137" y="95"/>
                    </a:lnTo>
                    <a:lnTo>
                      <a:pt x="142" y="95"/>
                    </a:lnTo>
                    <a:lnTo>
                      <a:pt x="142" y="95"/>
                    </a:lnTo>
                    <a:lnTo>
                      <a:pt x="137" y="90"/>
                    </a:lnTo>
                    <a:lnTo>
                      <a:pt x="135" y="88"/>
                    </a:lnTo>
                    <a:lnTo>
                      <a:pt x="133" y="83"/>
                    </a:lnTo>
                    <a:lnTo>
                      <a:pt x="135" y="83"/>
                    </a:lnTo>
                    <a:lnTo>
                      <a:pt x="135" y="86"/>
                    </a:lnTo>
                    <a:lnTo>
                      <a:pt x="137" y="88"/>
                    </a:lnTo>
                    <a:lnTo>
                      <a:pt x="142" y="95"/>
                    </a:lnTo>
                    <a:lnTo>
                      <a:pt x="144" y="95"/>
                    </a:lnTo>
                    <a:lnTo>
                      <a:pt x="144" y="93"/>
                    </a:lnTo>
                    <a:lnTo>
                      <a:pt x="147" y="93"/>
                    </a:lnTo>
                    <a:lnTo>
                      <a:pt x="149" y="93"/>
                    </a:lnTo>
                    <a:lnTo>
                      <a:pt x="149" y="93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93"/>
                    </a:lnTo>
                    <a:lnTo>
                      <a:pt x="154" y="93"/>
                    </a:lnTo>
                    <a:lnTo>
                      <a:pt x="156" y="95"/>
                    </a:lnTo>
                    <a:lnTo>
                      <a:pt x="154" y="98"/>
                    </a:lnTo>
                    <a:lnTo>
                      <a:pt x="149" y="98"/>
                    </a:lnTo>
                    <a:lnTo>
                      <a:pt x="147" y="98"/>
                    </a:lnTo>
                    <a:lnTo>
                      <a:pt x="142" y="98"/>
                    </a:lnTo>
                    <a:lnTo>
                      <a:pt x="142" y="100"/>
                    </a:lnTo>
                    <a:lnTo>
                      <a:pt x="137" y="100"/>
                    </a:lnTo>
                    <a:lnTo>
                      <a:pt x="133" y="105"/>
                    </a:lnTo>
                    <a:lnTo>
                      <a:pt x="128" y="105"/>
                    </a:lnTo>
                    <a:lnTo>
                      <a:pt x="123" y="105"/>
                    </a:lnTo>
                    <a:lnTo>
                      <a:pt x="123" y="105"/>
                    </a:lnTo>
                    <a:lnTo>
                      <a:pt x="123" y="102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1" y="95"/>
                    </a:lnTo>
                    <a:lnTo>
                      <a:pt x="118" y="95"/>
                    </a:lnTo>
                    <a:lnTo>
                      <a:pt x="116" y="95"/>
                    </a:lnTo>
                    <a:lnTo>
                      <a:pt x="116" y="95"/>
                    </a:lnTo>
                    <a:lnTo>
                      <a:pt x="114" y="95"/>
                    </a:lnTo>
                    <a:lnTo>
                      <a:pt x="116" y="93"/>
                    </a:lnTo>
                    <a:lnTo>
                      <a:pt x="118" y="90"/>
                    </a:lnTo>
                    <a:lnTo>
                      <a:pt x="123" y="88"/>
                    </a:lnTo>
                    <a:lnTo>
                      <a:pt x="123" y="88"/>
                    </a:lnTo>
                    <a:lnTo>
                      <a:pt x="123" y="88"/>
                    </a:lnTo>
                    <a:lnTo>
                      <a:pt x="121" y="86"/>
                    </a:lnTo>
                    <a:lnTo>
                      <a:pt x="121" y="83"/>
                    </a:lnTo>
                    <a:lnTo>
                      <a:pt x="121" y="86"/>
                    </a:lnTo>
                    <a:lnTo>
                      <a:pt x="118" y="86"/>
                    </a:lnTo>
                    <a:lnTo>
                      <a:pt x="116" y="83"/>
                    </a:lnTo>
                    <a:lnTo>
                      <a:pt x="114" y="83"/>
                    </a:lnTo>
                    <a:lnTo>
                      <a:pt x="111" y="86"/>
                    </a:lnTo>
                    <a:lnTo>
                      <a:pt x="109" y="83"/>
                    </a:lnTo>
                    <a:lnTo>
                      <a:pt x="107" y="83"/>
                    </a:lnTo>
                    <a:lnTo>
                      <a:pt x="104" y="83"/>
                    </a:lnTo>
                    <a:lnTo>
                      <a:pt x="107" y="81"/>
                    </a:lnTo>
                    <a:lnTo>
                      <a:pt x="107" y="81"/>
                    </a:lnTo>
                    <a:lnTo>
                      <a:pt x="104" y="81"/>
                    </a:lnTo>
                    <a:lnTo>
                      <a:pt x="100" y="81"/>
                    </a:lnTo>
                    <a:lnTo>
                      <a:pt x="100" y="79"/>
                    </a:lnTo>
                    <a:lnTo>
                      <a:pt x="102" y="79"/>
                    </a:lnTo>
                    <a:lnTo>
                      <a:pt x="104" y="79"/>
                    </a:lnTo>
                    <a:lnTo>
                      <a:pt x="107" y="79"/>
                    </a:lnTo>
                    <a:lnTo>
                      <a:pt x="109" y="79"/>
                    </a:lnTo>
                    <a:lnTo>
                      <a:pt x="111" y="76"/>
                    </a:lnTo>
                    <a:lnTo>
                      <a:pt x="107" y="79"/>
                    </a:lnTo>
                    <a:lnTo>
                      <a:pt x="107" y="76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2" y="76"/>
                    </a:lnTo>
                    <a:lnTo>
                      <a:pt x="102" y="79"/>
                    </a:lnTo>
                    <a:lnTo>
                      <a:pt x="100" y="79"/>
                    </a:lnTo>
                    <a:lnTo>
                      <a:pt x="100" y="76"/>
                    </a:lnTo>
                    <a:lnTo>
                      <a:pt x="100" y="76"/>
                    </a:lnTo>
                    <a:lnTo>
                      <a:pt x="97" y="79"/>
                    </a:lnTo>
                    <a:lnTo>
                      <a:pt x="95" y="79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0" y="86"/>
                    </a:lnTo>
                    <a:lnTo>
                      <a:pt x="88" y="86"/>
                    </a:lnTo>
                    <a:lnTo>
                      <a:pt x="90" y="86"/>
                    </a:lnTo>
                    <a:lnTo>
                      <a:pt x="85" y="90"/>
                    </a:lnTo>
                    <a:lnTo>
                      <a:pt x="83" y="90"/>
                    </a:lnTo>
                    <a:lnTo>
                      <a:pt x="83" y="90"/>
                    </a:lnTo>
                    <a:lnTo>
                      <a:pt x="83" y="90"/>
                    </a:lnTo>
                    <a:lnTo>
                      <a:pt x="83" y="93"/>
                    </a:lnTo>
                    <a:lnTo>
                      <a:pt x="83" y="93"/>
                    </a:lnTo>
                    <a:lnTo>
                      <a:pt x="83" y="95"/>
                    </a:lnTo>
                    <a:lnTo>
                      <a:pt x="83" y="95"/>
                    </a:lnTo>
                    <a:lnTo>
                      <a:pt x="81" y="95"/>
                    </a:lnTo>
                    <a:lnTo>
                      <a:pt x="78" y="95"/>
                    </a:lnTo>
                    <a:lnTo>
                      <a:pt x="76" y="95"/>
                    </a:lnTo>
                    <a:lnTo>
                      <a:pt x="71" y="95"/>
                    </a:lnTo>
                    <a:lnTo>
                      <a:pt x="69" y="95"/>
                    </a:lnTo>
                    <a:lnTo>
                      <a:pt x="66" y="93"/>
                    </a:lnTo>
                    <a:lnTo>
                      <a:pt x="69" y="90"/>
                    </a:lnTo>
                    <a:lnTo>
                      <a:pt x="71" y="93"/>
                    </a:lnTo>
                    <a:lnTo>
                      <a:pt x="71" y="90"/>
                    </a:lnTo>
                    <a:lnTo>
                      <a:pt x="71" y="86"/>
                    </a:lnTo>
                    <a:lnTo>
                      <a:pt x="74" y="86"/>
                    </a:lnTo>
                    <a:lnTo>
                      <a:pt x="74" y="83"/>
                    </a:lnTo>
                    <a:lnTo>
                      <a:pt x="74" y="81"/>
                    </a:lnTo>
                    <a:lnTo>
                      <a:pt x="76" y="81"/>
                    </a:lnTo>
                    <a:lnTo>
                      <a:pt x="78" y="79"/>
                    </a:lnTo>
                    <a:lnTo>
                      <a:pt x="81" y="81"/>
                    </a:lnTo>
                    <a:lnTo>
                      <a:pt x="83" y="81"/>
                    </a:lnTo>
                    <a:lnTo>
                      <a:pt x="85" y="79"/>
                    </a:lnTo>
                    <a:lnTo>
                      <a:pt x="83" y="79"/>
                    </a:lnTo>
                    <a:lnTo>
                      <a:pt x="83" y="76"/>
                    </a:lnTo>
                    <a:lnTo>
                      <a:pt x="83" y="74"/>
                    </a:lnTo>
                    <a:lnTo>
                      <a:pt x="81" y="71"/>
                    </a:lnTo>
                    <a:lnTo>
                      <a:pt x="76" y="69"/>
                    </a:lnTo>
                    <a:lnTo>
                      <a:pt x="76" y="69"/>
                    </a:lnTo>
                    <a:lnTo>
                      <a:pt x="74" y="67"/>
                    </a:lnTo>
                    <a:lnTo>
                      <a:pt x="74" y="64"/>
                    </a:lnTo>
                    <a:lnTo>
                      <a:pt x="74" y="62"/>
                    </a:lnTo>
                    <a:lnTo>
                      <a:pt x="71" y="60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2" y="57"/>
                    </a:lnTo>
                    <a:lnTo>
                      <a:pt x="59" y="55"/>
                    </a:lnTo>
                    <a:lnTo>
                      <a:pt x="55" y="55"/>
                    </a:lnTo>
                    <a:lnTo>
                      <a:pt x="55" y="53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47" y="53"/>
                    </a:lnTo>
                    <a:lnTo>
                      <a:pt x="47" y="55"/>
                    </a:lnTo>
                    <a:lnTo>
                      <a:pt x="45" y="53"/>
                    </a:lnTo>
                    <a:lnTo>
                      <a:pt x="45" y="57"/>
                    </a:lnTo>
                    <a:lnTo>
                      <a:pt x="45" y="57"/>
                    </a:lnTo>
                    <a:lnTo>
                      <a:pt x="45" y="60"/>
                    </a:lnTo>
                    <a:lnTo>
                      <a:pt x="43" y="60"/>
                    </a:lnTo>
                    <a:lnTo>
                      <a:pt x="40" y="62"/>
                    </a:lnTo>
                    <a:lnTo>
                      <a:pt x="33" y="6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6" y="67"/>
                    </a:lnTo>
                    <a:lnTo>
                      <a:pt x="24" y="64"/>
                    </a:lnTo>
                    <a:lnTo>
                      <a:pt x="21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3" y="57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5" y="45"/>
                    </a:lnTo>
                    <a:lnTo>
                      <a:pt x="5" y="41"/>
                    </a:lnTo>
                    <a:lnTo>
                      <a:pt x="12" y="34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4" y="24"/>
                    </a:lnTo>
                    <a:lnTo>
                      <a:pt x="17" y="22"/>
                    </a:lnTo>
                    <a:lnTo>
                      <a:pt x="14" y="22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0" y="12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51">
                <a:extLst>
                  <a:ext uri="{FF2B5EF4-FFF2-40B4-BE49-F238E27FC236}">
                    <a16:creationId xmlns:a16="http://schemas.microsoft.com/office/drawing/2014/main" id="{C708E505-CA97-96BD-E53E-A8930E937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055"/>
                <a:ext cx="40" cy="40"/>
              </a:xfrm>
              <a:custGeom>
                <a:avLst/>
                <a:gdLst>
                  <a:gd name="T0" fmla="*/ 0 w 40"/>
                  <a:gd name="T1" fmla="*/ 7 h 40"/>
                  <a:gd name="T2" fmla="*/ 0 w 40"/>
                  <a:gd name="T3" fmla="*/ 4 h 40"/>
                  <a:gd name="T4" fmla="*/ 0 w 40"/>
                  <a:gd name="T5" fmla="*/ 4 h 40"/>
                  <a:gd name="T6" fmla="*/ 0 w 40"/>
                  <a:gd name="T7" fmla="*/ 0 h 40"/>
                  <a:gd name="T8" fmla="*/ 2 w 40"/>
                  <a:gd name="T9" fmla="*/ 2 h 40"/>
                  <a:gd name="T10" fmla="*/ 2 w 40"/>
                  <a:gd name="T11" fmla="*/ 0 h 40"/>
                  <a:gd name="T12" fmla="*/ 5 w 40"/>
                  <a:gd name="T13" fmla="*/ 2 h 40"/>
                  <a:gd name="T14" fmla="*/ 5 w 40"/>
                  <a:gd name="T15" fmla="*/ 0 h 40"/>
                  <a:gd name="T16" fmla="*/ 7 w 40"/>
                  <a:gd name="T17" fmla="*/ 0 h 40"/>
                  <a:gd name="T18" fmla="*/ 10 w 40"/>
                  <a:gd name="T19" fmla="*/ 0 h 40"/>
                  <a:gd name="T20" fmla="*/ 10 w 40"/>
                  <a:gd name="T21" fmla="*/ 2 h 40"/>
                  <a:gd name="T22" fmla="*/ 14 w 40"/>
                  <a:gd name="T23" fmla="*/ 2 h 40"/>
                  <a:gd name="T24" fmla="*/ 17 w 40"/>
                  <a:gd name="T25" fmla="*/ 4 h 40"/>
                  <a:gd name="T26" fmla="*/ 21 w 40"/>
                  <a:gd name="T27" fmla="*/ 4 h 40"/>
                  <a:gd name="T28" fmla="*/ 21 w 40"/>
                  <a:gd name="T29" fmla="*/ 4 h 40"/>
                  <a:gd name="T30" fmla="*/ 21 w 40"/>
                  <a:gd name="T31" fmla="*/ 4 h 40"/>
                  <a:gd name="T32" fmla="*/ 26 w 40"/>
                  <a:gd name="T33" fmla="*/ 7 h 40"/>
                  <a:gd name="T34" fmla="*/ 29 w 40"/>
                  <a:gd name="T35" fmla="*/ 9 h 40"/>
                  <a:gd name="T36" fmla="*/ 29 w 40"/>
                  <a:gd name="T37" fmla="*/ 11 h 40"/>
                  <a:gd name="T38" fmla="*/ 29 w 40"/>
                  <a:gd name="T39" fmla="*/ 14 h 40"/>
                  <a:gd name="T40" fmla="*/ 31 w 40"/>
                  <a:gd name="T41" fmla="*/ 16 h 40"/>
                  <a:gd name="T42" fmla="*/ 31 w 40"/>
                  <a:gd name="T43" fmla="*/ 16 h 40"/>
                  <a:gd name="T44" fmla="*/ 36 w 40"/>
                  <a:gd name="T45" fmla="*/ 18 h 40"/>
                  <a:gd name="T46" fmla="*/ 38 w 40"/>
                  <a:gd name="T47" fmla="*/ 21 h 40"/>
                  <a:gd name="T48" fmla="*/ 38 w 40"/>
                  <a:gd name="T49" fmla="*/ 23 h 40"/>
                  <a:gd name="T50" fmla="*/ 38 w 40"/>
                  <a:gd name="T51" fmla="*/ 26 h 40"/>
                  <a:gd name="T52" fmla="*/ 40 w 40"/>
                  <a:gd name="T53" fmla="*/ 26 h 40"/>
                  <a:gd name="T54" fmla="*/ 38 w 40"/>
                  <a:gd name="T55" fmla="*/ 28 h 40"/>
                  <a:gd name="T56" fmla="*/ 36 w 40"/>
                  <a:gd name="T57" fmla="*/ 28 h 40"/>
                  <a:gd name="T58" fmla="*/ 33 w 40"/>
                  <a:gd name="T59" fmla="*/ 26 h 40"/>
                  <a:gd name="T60" fmla="*/ 31 w 40"/>
                  <a:gd name="T61" fmla="*/ 28 h 40"/>
                  <a:gd name="T62" fmla="*/ 29 w 40"/>
                  <a:gd name="T63" fmla="*/ 28 h 40"/>
                  <a:gd name="T64" fmla="*/ 29 w 40"/>
                  <a:gd name="T65" fmla="*/ 30 h 40"/>
                  <a:gd name="T66" fmla="*/ 29 w 40"/>
                  <a:gd name="T67" fmla="*/ 33 h 40"/>
                  <a:gd name="T68" fmla="*/ 26 w 40"/>
                  <a:gd name="T69" fmla="*/ 33 h 40"/>
                  <a:gd name="T70" fmla="*/ 26 w 40"/>
                  <a:gd name="T71" fmla="*/ 37 h 40"/>
                  <a:gd name="T72" fmla="*/ 26 w 40"/>
                  <a:gd name="T73" fmla="*/ 40 h 40"/>
                  <a:gd name="T74" fmla="*/ 24 w 40"/>
                  <a:gd name="T75" fmla="*/ 37 h 40"/>
                  <a:gd name="T76" fmla="*/ 21 w 40"/>
                  <a:gd name="T77" fmla="*/ 40 h 40"/>
                  <a:gd name="T78" fmla="*/ 21 w 40"/>
                  <a:gd name="T79" fmla="*/ 40 h 40"/>
                  <a:gd name="T80" fmla="*/ 19 w 40"/>
                  <a:gd name="T81" fmla="*/ 35 h 40"/>
                  <a:gd name="T82" fmla="*/ 21 w 40"/>
                  <a:gd name="T83" fmla="*/ 26 h 40"/>
                  <a:gd name="T84" fmla="*/ 19 w 40"/>
                  <a:gd name="T85" fmla="*/ 23 h 40"/>
                  <a:gd name="T86" fmla="*/ 17 w 40"/>
                  <a:gd name="T87" fmla="*/ 21 h 40"/>
                  <a:gd name="T88" fmla="*/ 12 w 40"/>
                  <a:gd name="T89" fmla="*/ 16 h 40"/>
                  <a:gd name="T90" fmla="*/ 12 w 40"/>
                  <a:gd name="T91" fmla="*/ 14 h 40"/>
                  <a:gd name="T92" fmla="*/ 7 w 40"/>
                  <a:gd name="T93" fmla="*/ 11 h 40"/>
                  <a:gd name="T94" fmla="*/ 5 w 40"/>
                  <a:gd name="T95" fmla="*/ 7 h 40"/>
                  <a:gd name="T96" fmla="*/ 0 w 40"/>
                  <a:gd name="T97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" h="40">
                    <a:moveTo>
                      <a:pt x="0" y="7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6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4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6" y="18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38" y="26"/>
                    </a:lnTo>
                    <a:lnTo>
                      <a:pt x="40" y="26"/>
                    </a:lnTo>
                    <a:lnTo>
                      <a:pt x="38" y="28"/>
                    </a:lnTo>
                    <a:lnTo>
                      <a:pt x="36" y="28"/>
                    </a:lnTo>
                    <a:lnTo>
                      <a:pt x="33" y="26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9" y="30"/>
                    </a:lnTo>
                    <a:lnTo>
                      <a:pt x="29" y="33"/>
                    </a:lnTo>
                    <a:lnTo>
                      <a:pt x="26" y="33"/>
                    </a:lnTo>
                    <a:lnTo>
                      <a:pt x="26" y="37"/>
                    </a:lnTo>
                    <a:lnTo>
                      <a:pt x="26" y="40"/>
                    </a:lnTo>
                    <a:lnTo>
                      <a:pt x="24" y="37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19" y="35"/>
                    </a:lnTo>
                    <a:lnTo>
                      <a:pt x="21" y="26"/>
                    </a:lnTo>
                    <a:lnTo>
                      <a:pt x="19" y="23"/>
                    </a:lnTo>
                    <a:lnTo>
                      <a:pt x="17" y="21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7" y="11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52">
                <a:extLst>
                  <a:ext uri="{FF2B5EF4-FFF2-40B4-BE49-F238E27FC236}">
                    <a16:creationId xmlns:a16="http://schemas.microsoft.com/office/drawing/2014/main" id="{C8A1B3A7-5418-CC52-13DA-58899FC1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2062"/>
                <a:ext cx="99" cy="57"/>
              </a:xfrm>
              <a:custGeom>
                <a:avLst/>
                <a:gdLst>
                  <a:gd name="T0" fmla="*/ 23 w 99"/>
                  <a:gd name="T1" fmla="*/ 2 h 57"/>
                  <a:gd name="T2" fmla="*/ 28 w 99"/>
                  <a:gd name="T3" fmla="*/ 0 h 57"/>
                  <a:gd name="T4" fmla="*/ 35 w 99"/>
                  <a:gd name="T5" fmla="*/ 2 h 57"/>
                  <a:gd name="T6" fmla="*/ 40 w 99"/>
                  <a:gd name="T7" fmla="*/ 4 h 57"/>
                  <a:gd name="T8" fmla="*/ 45 w 99"/>
                  <a:gd name="T9" fmla="*/ 4 h 57"/>
                  <a:gd name="T10" fmla="*/ 49 w 99"/>
                  <a:gd name="T11" fmla="*/ 2 h 57"/>
                  <a:gd name="T12" fmla="*/ 59 w 99"/>
                  <a:gd name="T13" fmla="*/ 0 h 57"/>
                  <a:gd name="T14" fmla="*/ 68 w 99"/>
                  <a:gd name="T15" fmla="*/ 4 h 57"/>
                  <a:gd name="T16" fmla="*/ 73 w 99"/>
                  <a:gd name="T17" fmla="*/ 9 h 57"/>
                  <a:gd name="T18" fmla="*/ 80 w 99"/>
                  <a:gd name="T19" fmla="*/ 16 h 57"/>
                  <a:gd name="T20" fmla="*/ 80 w 99"/>
                  <a:gd name="T21" fmla="*/ 28 h 57"/>
                  <a:gd name="T22" fmla="*/ 85 w 99"/>
                  <a:gd name="T23" fmla="*/ 35 h 57"/>
                  <a:gd name="T24" fmla="*/ 92 w 99"/>
                  <a:gd name="T25" fmla="*/ 35 h 57"/>
                  <a:gd name="T26" fmla="*/ 97 w 99"/>
                  <a:gd name="T27" fmla="*/ 35 h 57"/>
                  <a:gd name="T28" fmla="*/ 97 w 99"/>
                  <a:gd name="T29" fmla="*/ 38 h 57"/>
                  <a:gd name="T30" fmla="*/ 99 w 99"/>
                  <a:gd name="T31" fmla="*/ 40 h 57"/>
                  <a:gd name="T32" fmla="*/ 94 w 99"/>
                  <a:gd name="T33" fmla="*/ 42 h 57"/>
                  <a:gd name="T34" fmla="*/ 90 w 99"/>
                  <a:gd name="T35" fmla="*/ 45 h 57"/>
                  <a:gd name="T36" fmla="*/ 90 w 99"/>
                  <a:gd name="T37" fmla="*/ 47 h 57"/>
                  <a:gd name="T38" fmla="*/ 90 w 99"/>
                  <a:gd name="T39" fmla="*/ 52 h 57"/>
                  <a:gd name="T40" fmla="*/ 87 w 99"/>
                  <a:gd name="T41" fmla="*/ 54 h 57"/>
                  <a:gd name="T42" fmla="*/ 82 w 99"/>
                  <a:gd name="T43" fmla="*/ 52 h 57"/>
                  <a:gd name="T44" fmla="*/ 80 w 99"/>
                  <a:gd name="T45" fmla="*/ 52 h 57"/>
                  <a:gd name="T46" fmla="*/ 73 w 99"/>
                  <a:gd name="T47" fmla="*/ 49 h 57"/>
                  <a:gd name="T48" fmla="*/ 63 w 99"/>
                  <a:gd name="T49" fmla="*/ 54 h 57"/>
                  <a:gd name="T50" fmla="*/ 59 w 99"/>
                  <a:gd name="T51" fmla="*/ 57 h 57"/>
                  <a:gd name="T52" fmla="*/ 54 w 99"/>
                  <a:gd name="T53" fmla="*/ 57 h 57"/>
                  <a:gd name="T54" fmla="*/ 49 w 99"/>
                  <a:gd name="T55" fmla="*/ 57 h 57"/>
                  <a:gd name="T56" fmla="*/ 45 w 99"/>
                  <a:gd name="T57" fmla="*/ 57 h 57"/>
                  <a:gd name="T58" fmla="*/ 37 w 99"/>
                  <a:gd name="T59" fmla="*/ 57 h 57"/>
                  <a:gd name="T60" fmla="*/ 35 w 99"/>
                  <a:gd name="T61" fmla="*/ 54 h 57"/>
                  <a:gd name="T62" fmla="*/ 30 w 99"/>
                  <a:gd name="T63" fmla="*/ 57 h 57"/>
                  <a:gd name="T64" fmla="*/ 30 w 99"/>
                  <a:gd name="T65" fmla="*/ 54 h 57"/>
                  <a:gd name="T66" fmla="*/ 28 w 99"/>
                  <a:gd name="T67" fmla="*/ 52 h 57"/>
                  <a:gd name="T68" fmla="*/ 26 w 99"/>
                  <a:gd name="T69" fmla="*/ 49 h 57"/>
                  <a:gd name="T70" fmla="*/ 26 w 99"/>
                  <a:gd name="T71" fmla="*/ 45 h 57"/>
                  <a:gd name="T72" fmla="*/ 21 w 99"/>
                  <a:gd name="T73" fmla="*/ 47 h 57"/>
                  <a:gd name="T74" fmla="*/ 16 w 99"/>
                  <a:gd name="T75" fmla="*/ 47 h 57"/>
                  <a:gd name="T76" fmla="*/ 11 w 99"/>
                  <a:gd name="T77" fmla="*/ 42 h 57"/>
                  <a:gd name="T78" fmla="*/ 11 w 99"/>
                  <a:gd name="T79" fmla="*/ 40 h 57"/>
                  <a:gd name="T80" fmla="*/ 7 w 99"/>
                  <a:gd name="T81" fmla="*/ 35 h 57"/>
                  <a:gd name="T82" fmla="*/ 2 w 99"/>
                  <a:gd name="T83" fmla="*/ 30 h 57"/>
                  <a:gd name="T84" fmla="*/ 0 w 99"/>
                  <a:gd name="T85" fmla="*/ 28 h 57"/>
                  <a:gd name="T86" fmla="*/ 4 w 99"/>
                  <a:gd name="T87" fmla="*/ 26 h 57"/>
                  <a:gd name="T88" fmla="*/ 7 w 99"/>
                  <a:gd name="T89" fmla="*/ 23 h 57"/>
                  <a:gd name="T90" fmla="*/ 9 w 99"/>
                  <a:gd name="T91" fmla="*/ 21 h 57"/>
                  <a:gd name="T92" fmla="*/ 16 w 99"/>
                  <a:gd name="T93" fmla="*/ 9 h 57"/>
                  <a:gd name="T94" fmla="*/ 21 w 99"/>
                  <a:gd name="T95" fmla="*/ 4 h 57"/>
                  <a:gd name="T96" fmla="*/ 21 w 99"/>
                  <a:gd name="T97" fmla="*/ 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9" h="57">
                    <a:moveTo>
                      <a:pt x="21" y="2"/>
                    </a:moveTo>
                    <a:lnTo>
                      <a:pt x="23" y="2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2" y="7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2"/>
                    </a:lnTo>
                    <a:lnTo>
                      <a:pt x="56" y="2"/>
                    </a:lnTo>
                    <a:lnTo>
                      <a:pt x="59" y="0"/>
                    </a:lnTo>
                    <a:lnTo>
                      <a:pt x="66" y="0"/>
                    </a:lnTo>
                    <a:lnTo>
                      <a:pt x="68" y="4"/>
                    </a:lnTo>
                    <a:lnTo>
                      <a:pt x="73" y="7"/>
                    </a:lnTo>
                    <a:lnTo>
                      <a:pt x="73" y="9"/>
                    </a:lnTo>
                    <a:lnTo>
                      <a:pt x="78" y="14"/>
                    </a:lnTo>
                    <a:lnTo>
                      <a:pt x="80" y="16"/>
                    </a:lnTo>
                    <a:lnTo>
                      <a:pt x="82" y="19"/>
                    </a:lnTo>
                    <a:lnTo>
                      <a:pt x="80" y="28"/>
                    </a:lnTo>
                    <a:lnTo>
                      <a:pt x="82" y="33"/>
                    </a:lnTo>
                    <a:lnTo>
                      <a:pt x="85" y="35"/>
                    </a:lnTo>
                    <a:lnTo>
                      <a:pt x="87" y="35"/>
                    </a:lnTo>
                    <a:lnTo>
                      <a:pt x="92" y="35"/>
                    </a:lnTo>
                    <a:lnTo>
                      <a:pt x="94" y="35"/>
                    </a:lnTo>
                    <a:lnTo>
                      <a:pt x="97" y="35"/>
                    </a:lnTo>
                    <a:lnTo>
                      <a:pt x="99" y="35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99" y="40"/>
                    </a:lnTo>
                    <a:lnTo>
                      <a:pt x="97" y="42"/>
                    </a:lnTo>
                    <a:lnTo>
                      <a:pt x="94" y="42"/>
                    </a:lnTo>
                    <a:lnTo>
                      <a:pt x="92" y="42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90" y="49"/>
                    </a:lnTo>
                    <a:lnTo>
                      <a:pt x="90" y="52"/>
                    </a:lnTo>
                    <a:lnTo>
                      <a:pt x="90" y="54"/>
                    </a:lnTo>
                    <a:lnTo>
                      <a:pt x="87" y="54"/>
                    </a:lnTo>
                    <a:lnTo>
                      <a:pt x="87" y="54"/>
                    </a:lnTo>
                    <a:lnTo>
                      <a:pt x="82" y="52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75" y="52"/>
                    </a:lnTo>
                    <a:lnTo>
                      <a:pt x="73" y="49"/>
                    </a:lnTo>
                    <a:lnTo>
                      <a:pt x="71" y="52"/>
                    </a:lnTo>
                    <a:lnTo>
                      <a:pt x="63" y="54"/>
                    </a:lnTo>
                    <a:lnTo>
                      <a:pt x="61" y="54"/>
                    </a:lnTo>
                    <a:lnTo>
                      <a:pt x="59" y="57"/>
                    </a:lnTo>
                    <a:lnTo>
                      <a:pt x="59" y="57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5" y="57"/>
                    </a:lnTo>
                    <a:lnTo>
                      <a:pt x="42" y="57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35" y="54"/>
                    </a:lnTo>
                    <a:lnTo>
                      <a:pt x="33" y="54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26" y="49"/>
                    </a:lnTo>
                    <a:lnTo>
                      <a:pt x="26" y="49"/>
                    </a:lnTo>
                    <a:lnTo>
                      <a:pt x="23" y="47"/>
                    </a:lnTo>
                    <a:lnTo>
                      <a:pt x="26" y="45"/>
                    </a:lnTo>
                    <a:lnTo>
                      <a:pt x="23" y="45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16" y="47"/>
                    </a:lnTo>
                    <a:lnTo>
                      <a:pt x="16" y="45"/>
                    </a:lnTo>
                    <a:lnTo>
                      <a:pt x="11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53">
                <a:extLst>
                  <a:ext uri="{FF2B5EF4-FFF2-40B4-BE49-F238E27FC236}">
                    <a16:creationId xmlns:a16="http://schemas.microsoft.com/office/drawing/2014/main" id="{B61F98F5-0FD8-DC8D-489E-427C11DDE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057"/>
                <a:ext cx="64" cy="38"/>
              </a:xfrm>
              <a:custGeom>
                <a:avLst/>
                <a:gdLst>
                  <a:gd name="T0" fmla="*/ 43 w 64"/>
                  <a:gd name="T1" fmla="*/ 33 h 38"/>
                  <a:gd name="T2" fmla="*/ 45 w 64"/>
                  <a:gd name="T3" fmla="*/ 31 h 38"/>
                  <a:gd name="T4" fmla="*/ 47 w 64"/>
                  <a:gd name="T5" fmla="*/ 31 h 38"/>
                  <a:gd name="T6" fmla="*/ 47 w 64"/>
                  <a:gd name="T7" fmla="*/ 28 h 38"/>
                  <a:gd name="T8" fmla="*/ 50 w 64"/>
                  <a:gd name="T9" fmla="*/ 28 h 38"/>
                  <a:gd name="T10" fmla="*/ 52 w 64"/>
                  <a:gd name="T11" fmla="*/ 28 h 38"/>
                  <a:gd name="T12" fmla="*/ 52 w 64"/>
                  <a:gd name="T13" fmla="*/ 26 h 38"/>
                  <a:gd name="T14" fmla="*/ 57 w 64"/>
                  <a:gd name="T15" fmla="*/ 19 h 38"/>
                  <a:gd name="T16" fmla="*/ 59 w 64"/>
                  <a:gd name="T17" fmla="*/ 14 h 38"/>
                  <a:gd name="T18" fmla="*/ 62 w 64"/>
                  <a:gd name="T19" fmla="*/ 9 h 38"/>
                  <a:gd name="T20" fmla="*/ 64 w 64"/>
                  <a:gd name="T21" fmla="*/ 9 h 38"/>
                  <a:gd name="T22" fmla="*/ 64 w 64"/>
                  <a:gd name="T23" fmla="*/ 7 h 38"/>
                  <a:gd name="T24" fmla="*/ 64 w 64"/>
                  <a:gd name="T25" fmla="*/ 5 h 38"/>
                  <a:gd name="T26" fmla="*/ 62 w 64"/>
                  <a:gd name="T27" fmla="*/ 2 h 38"/>
                  <a:gd name="T28" fmla="*/ 59 w 64"/>
                  <a:gd name="T29" fmla="*/ 0 h 38"/>
                  <a:gd name="T30" fmla="*/ 57 w 64"/>
                  <a:gd name="T31" fmla="*/ 2 h 38"/>
                  <a:gd name="T32" fmla="*/ 52 w 64"/>
                  <a:gd name="T33" fmla="*/ 2 h 38"/>
                  <a:gd name="T34" fmla="*/ 47 w 64"/>
                  <a:gd name="T35" fmla="*/ 2 h 38"/>
                  <a:gd name="T36" fmla="*/ 45 w 64"/>
                  <a:gd name="T37" fmla="*/ 0 h 38"/>
                  <a:gd name="T38" fmla="*/ 40 w 64"/>
                  <a:gd name="T39" fmla="*/ 2 h 38"/>
                  <a:gd name="T40" fmla="*/ 40 w 64"/>
                  <a:gd name="T41" fmla="*/ 5 h 38"/>
                  <a:gd name="T42" fmla="*/ 38 w 64"/>
                  <a:gd name="T43" fmla="*/ 5 h 38"/>
                  <a:gd name="T44" fmla="*/ 38 w 64"/>
                  <a:gd name="T45" fmla="*/ 7 h 38"/>
                  <a:gd name="T46" fmla="*/ 33 w 64"/>
                  <a:gd name="T47" fmla="*/ 5 h 38"/>
                  <a:gd name="T48" fmla="*/ 31 w 64"/>
                  <a:gd name="T49" fmla="*/ 7 h 38"/>
                  <a:gd name="T50" fmla="*/ 26 w 64"/>
                  <a:gd name="T51" fmla="*/ 7 h 38"/>
                  <a:gd name="T52" fmla="*/ 26 w 64"/>
                  <a:gd name="T53" fmla="*/ 9 h 38"/>
                  <a:gd name="T54" fmla="*/ 21 w 64"/>
                  <a:gd name="T55" fmla="*/ 9 h 38"/>
                  <a:gd name="T56" fmla="*/ 17 w 64"/>
                  <a:gd name="T57" fmla="*/ 12 h 38"/>
                  <a:gd name="T58" fmla="*/ 12 w 64"/>
                  <a:gd name="T59" fmla="*/ 12 h 38"/>
                  <a:gd name="T60" fmla="*/ 5 w 64"/>
                  <a:gd name="T61" fmla="*/ 7 h 38"/>
                  <a:gd name="T62" fmla="*/ 5 w 64"/>
                  <a:gd name="T63" fmla="*/ 9 h 38"/>
                  <a:gd name="T64" fmla="*/ 5 w 64"/>
                  <a:gd name="T65" fmla="*/ 9 h 38"/>
                  <a:gd name="T66" fmla="*/ 5 w 64"/>
                  <a:gd name="T67" fmla="*/ 12 h 38"/>
                  <a:gd name="T68" fmla="*/ 0 w 64"/>
                  <a:gd name="T69" fmla="*/ 12 h 38"/>
                  <a:gd name="T70" fmla="*/ 0 w 64"/>
                  <a:gd name="T71" fmla="*/ 14 h 38"/>
                  <a:gd name="T72" fmla="*/ 2 w 64"/>
                  <a:gd name="T73" fmla="*/ 16 h 38"/>
                  <a:gd name="T74" fmla="*/ 2 w 64"/>
                  <a:gd name="T75" fmla="*/ 19 h 38"/>
                  <a:gd name="T76" fmla="*/ 0 w 64"/>
                  <a:gd name="T77" fmla="*/ 19 h 38"/>
                  <a:gd name="T78" fmla="*/ 2 w 64"/>
                  <a:gd name="T79" fmla="*/ 21 h 38"/>
                  <a:gd name="T80" fmla="*/ 0 w 64"/>
                  <a:gd name="T81" fmla="*/ 24 h 38"/>
                  <a:gd name="T82" fmla="*/ 0 w 64"/>
                  <a:gd name="T83" fmla="*/ 24 h 38"/>
                  <a:gd name="T84" fmla="*/ 2 w 64"/>
                  <a:gd name="T85" fmla="*/ 26 h 38"/>
                  <a:gd name="T86" fmla="*/ 2 w 64"/>
                  <a:gd name="T87" fmla="*/ 31 h 38"/>
                  <a:gd name="T88" fmla="*/ 5 w 64"/>
                  <a:gd name="T89" fmla="*/ 31 h 38"/>
                  <a:gd name="T90" fmla="*/ 9 w 64"/>
                  <a:gd name="T91" fmla="*/ 35 h 38"/>
                  <a:gd name="T92" fmla="*/ 12 w 64"/>
                  <a:gd name="T93" fmla="*/ 35 h 38"/>
                  <a:gd name="T94" fmla="*/ 14 w 64"/>
                  <a:gd name="T95" fmla="*/ 38 h 38"/>
                  <a:gd name="T96" fmla="*/ 19 w 64"/>
                  <a:gd name="T97" fmla="*/ 38 h 38"/>
                  <a:gd name="T98" fmla="*/ 24 w 64"/>
                  <a:gd name="T99" fmla="*/ 38 h 38"/>
                  <a:gd name="T100" fmla="*/ 26 w 64"/>
                  <a:gd name="T101" fmla="*/ 38 h 38"/>
                  <a:gd name="T102" fmla="*/ 26 w 64"/>
                  <a:gd name="T103" fmla="*/ 38 h 38"/>
                  <a:gd name="T104" fmla="*/ 28 w 64"/>
                  <a:gd name="T105" fmla="*/ 35 h 38"/>
                  <a:gd name="T106" fmla="*/ 31 w 64"/>
                  <a:gd name="T107" fmla="*/ 35 h 38"/>
                  <a:gd name="T108" fmla="*/ 33 w 64"/>
                  <a:gd name="T109" fmla="*/ 35 h 38"/>
                  <a:gd name="T110" fmla="*/ 33 w 64"/>
                  <a:gd name="T111" fmla="*/ 33 h 38"/>
                  <a:gd name="T112" fmla="*/ 36 w 64"/>
                  <a:gd name="T113" fmla="*/ 31 h 38"/>
                  <a:gd name="T114" fmla="*/ 38 w 64"/>
                  <a:gd name="T115" fmla="*/ 33 h 38"/>
                  <a:gd name="T116" fmla="*/ 40 w 64"/>
                  <a:gd name="T117" fmla="*/ 33 h 38"/>
                  <a:gd name="T118" fmla="*/ 43 w 64"/>
                  <a:gd name="T119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" h="38">
                    <a:moveTo>
                      <a:pt x="43" y="33"/>
                    </a:moveTo>
                    <a:lnTo>
                      <a:pt x="45" y="31"/>
                    </a:lnTo>
                    <a:lnTo>
                      <a:pt x="47" y="31"/>
                    </a:lnTo>
                    <a:lnTo>
                      <a:pt x="47" y="28"/>
                    </a:lnTo>
                    <a:lnTo>
                      <a:pt x="50" y="28"/>
                    </a:lnTo>
                    <a:lnTo>
                      <a:pt x="52" y="28"/>
                    </a:lnTo>
                    <a:lnTo>
                      <a:pt x="52" y="26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4" y="5"/>
                    </a:lnTo>
                    <a:lnTo>
                      <a:pt x="62" y="2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2" y="2"/>
                    </a:lnTo>
                    <a:lnTo>
                      <a:pt x="47" y="2"/>
                    </a:lnTo>
                    <a:lnTo>
                      <a:pt x="45" y="0"/>
                    </a:lnTo>
                    <a:lnTo>
                      <a:pt x="40" y="2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8" y="7"/>
                    </a:lnTo>
                    <a:lnTo>
                      <a:pt x="33" y="5"/>
                    </a:lnTo>
                    <a:lnTo>
                      <a:pt x="31" y="7"/>
                    </a:lnTo>
                    <a:lnTo>
                      <a:pt x="26" y="7"/>
                    </a:lnTo>
                    <a:lnTo>
                      <a:pt x="26" y="9"/>
                    </a:lnTo>
                    <a:lnTo>
                      <a:pt x="21" y="9"/>
                    </a:lnTo>
                    <a:lnTo>
                      <a:pt x="17" y="12"/>
                    </a:lnTo>
                    <a:lnTo>
                      <a:pt x="12" y="12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5" y="31"/>
                    </a:lnTo>
                    <a:lnTo>
                      <a:pt x="9" y="35"/>
                    </a:lnTo>
                    <a:lnTo>
                      <a:pt x="12" y="35"/>
                    </a:lnTo>
                    <a:lnTo>
                      <a:pt x="14" y="38"/>
                    </a:lnTo>
                    <a:lnTo>
                      <a:pt x="19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8" y="35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3" y="33"/>
                    </a:lnTo>
                    <a:lnTo>
                      <a:pt x="36" y="31"/>
                    </a:lnTo>
                    <a:lnTo>
                      <a:pt x="38" y="33"/>
                    </a:lnTo>
                    <a:lnTo>
                      <a:pt x="40" y="33"/>
                    </a:lnTo>
                    <a:lnTo>
                      <a:pt x="43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54">
                <a:extLst>
                  <a:ext uri="{FF2B5EF4-FFF2-40B4-BE49-F238E27FC236}">
                    <a16:creationId xmlns:a16="http://schemas.microsoft.com/office/drawing/2014/main" id="{723387DB-67D2-0B1B-0AB6-3B8914607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047"/>
                <a:ext cx="57" cy="22"/>
              </a:xfrm>
              <a:custGeom>
                <a:avLst/>
                <a:gdLst>
                  <a:gd name="T0" fmla="*/ 0 w 57"/>
                  <a:gd name="T1" fmla="*/ 17 h 22"/>
                  <a:gd name="T2" fmla="*/ 7 w 57"/>
                  <a:gd name="T3" fmla="*/ 22 h 22"/>
                  <a:gd name="T4" fmla="*/ 12 w 57"/>
                  <a:gd name="T5" fmla="*/ 22 h 22"/>
                  <a:gd name="T6" fmla="*/ 16 w 57"/>
                  <a:gd name="T7" fmla="*/ 19 h 22"/>
                  <a:gd name="T8" fmla="*/ 21 w 57"/>
                  <a:gd name="T9" fmla="*/ 19 h 22"/>
                  <a:gd name="T10" fmla="*/ 21 w 57"/>
                  <a:gd name="T11" fmla="*/ 17 h 22"/>
                  <a:gd name="T12" fmla="*/ 26 w 57"/>
                  <a:gd name="T13" fmla="*/ 17 h 22"/>
                  <a:gd name="T14" fmla="*/ 28 w 57"/>
                  <a:gd name="T15" fmla="*/ 15 h 22"/>
                  <a:gd name="T16" fmla="*/ 33 w 57"/>
                  <a:gd name="T17" fmla="*/ 17 h 22"/>
                  <a:gd name="T18" fmla="*/ 33 w 57"/>
                  <a:gd name="T19" fmla="*/ 15 h 22"/>
                  <a:gd name="T20" fmla="*/ 35 w 57"/>
                  <a:gd name="T21" fmla="*/ 15 h 22"/>
                  <a:gd name="T22" fmla="*/ 35 w 57"/>
                  <a:gd name="T23" fmla="*/ 12 h 22"/>
                  <a:gd name="T24" fmla="*/ 40 w 57"/>
                  <a:gd name="T25" fmla="*/ 10 h 22"/>
                  <a:gd name="T26" fmla="*/ 42 w 57"/>
                  <a:gd name="T27" fmla="*/ 12 h 22"/>
                  <a:gd name="T28" fmla="*/ 47 w 57"/>
                  <a:gd name="T29" fmla="*/ 12 h 22"/>
                  <a:gd name="T30" fmla="*/ 52 w 57"/>
                  <a:gd name="T31" fmla="*/ 12 h 22"/>
                  <a:gd name="T32" fmla="*/ 54 w 57"/>
                  <a:gd name="T33" fmla="*/ 10 h 22"/>
                  <a:gd name="T34" fmla="*/ 54 w 57"/>
                  <a:gd name="T35" fmla="*/ 8 h 22"/>
                  <a:gd name="T36" fmla="*/ 57 w 57"/>
                  <a:gd name="T37" fmla="*/ 3 h 22"/>
                  <a:gd name="T38" fmla="*/ 57 w 57"/>
                  <a:gd name="T39" fmla="*/ 3 h 22"/>
                  <a:gd name="T40" fmla="*/ 52 w 57"/>
                  <a:gd name="T41" fmla="*/ 0 h 22"/>
                  <a:gd name="T42" fmla="*/ 47 w 57"/>
                  <a:gd name="T43" fmla="*/ 0 h 22"/>
                  <a:gd name="T44" fmla="*/ 47 w 57"/>
                  <a:gd name="T45" fmla="*/ 0 h 22"/>
                  <a:gd name="T46" fmla="*/ 45 w 57"/>
                  <a:gd name="T47" fmla="*/ 0 h 22"/>
                  <a:gd name="T48" fmla="*/ 42 w 57"/>
                  <a:gd name="T49" fmla="*/ 0 h 22"/>
                  <a:gd name="T50" fmla="*/ 40 w 57"/>
                  <a:gd name="T51" fmla="*/ 0 h 22"/>
                  <a:gd name="T52" fmla="*/ 40 w 57"/>
                  <a:gd name="T53" fmla="*/ 0 h 22"/>
                  <a:gd name="T54" fmla="*/ 38 w 57"/>
                  <a:gd name="T55" fmla="*/ 0 h 22"/>
                  <a:gd name="T56" fmla="*/ 35 w 57"/>
                  <a:gd name="T57" fmla="*/ 0 h 22"/>
                  <a:gd name="T58" fmla="*/ 33 w 57"/>
                  <a:gd name="T59" fmla="*/ 0 h 22"/>
                  <a:gd name="T60" fmla="*/ 33 w 57"/>
                  <a:gd name="T61" fmla="*/ 3 h 22"/>
                  <a:gd name="T62" fmla="*/ 31 w 57"/>
                  <a:gd name="T63" fmla="*/ 3 h 22"/>
                  <a:gd name="T64" fmla="*/ 28 w 57"/>
                  <a:gd name="T65" fmla="*/ 3 h 22"/>
                  <a:gd name="T66" fmla="*/ 28 w 57"/>
                  <a:gd name="T67" fmla="*/ 3 h 22"/>
                  <a:gd name="T68" fmla="*/ 23 w 57"/>
                  <a:gd name="T69" fmla="*/ 3 h 22"/>
                  <a:gd name="T70" fmla="*/ 21 w 57"/>
                  <a:gd name="T71" fmla="*/ 3 h 22"/>
                  <a:gd name="T72" fmla="*/ 19 w 57"/>
                  <a:gd name="T73" fmla="*/ 3 h 22"/>
                  <a:gd name="T74" fmla="*/ 16 w 57"/>
                  <a:gd name="T75" fmla="*/ 8 h 22"/>
                  <a:gd name="T76" fmla="*/ 12 w 57"/>
                  <a:gd name="T77" fmla="*/ 8 h 22"/>
                  <a:gd name="T78" fmla="*/ 7 w 57"/>
                  <a:gd name="T79" fmla="*/ 10 h 22"/>
                  <a:gd name="T80" fmla="*/ 7 w 57"/>
                  <a:gd name="T81" fmla="*/ 8 h 22"/>
                  <a:gd name="T82" fmla="*/ 2 w 57"/>
                  <a:gd name="T83" fmla="*/ 8 h 22"/>
                  <a:gd name="T84" fmla="*/ 0 w 57"/>
                  <a:gd name="T85" fmla="*/ 10 h 22"/>
                  <a:gd name="T86" fmla="*/ 0 w 57"/>
                  <a:gd name="T87" fmla="*/ 10 h 22"/>
                  <a:gd name="T88" fmla="*/ 0 w 57"/>
                  <a:gd name="T89" fmla="*/ 12 h 22"/>
                  <a:gd name="T90" fmla="*/ 0 w 57"/>
                  <a:gd name="T9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7" h="22">
                    <a:moveTo>
                      <a:pt x="0" y="17"/>
                    </a:moveTo>
                    <a:lnTo>
                      <a:pt x="7" y="22"/>
                    </a:lnTo>
                    <a:lnTo>
                      <a:pt x="12" y="22"/>
                    </a:lnTo>
                    <a:lnTo>
                      <a:pt x="16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6" y="17"/>
                    </a:lnTo>
                    <a:lnTo>
                      <a:pt x="28" y="15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5" y="12"/>
                    </a:lnTo>
                    <a:lnTo>
                      <a:pt x="40" y="10"/>
                    </a:lnTo>
                    <a:lnTo>
                      <a:pt x="42" y="12"/>
                    </a:lnTo>
                    <a:lnTo>
                      <a:pt x="47" y="12"/>
                    </a:lnTo>
                    <a:lnTo>
                      <a:pt x="52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55">
                <a:extLst>
                  <a:ext uri="{FF2B5EF4-FFF2-40B4-BE49-F238E27FC236}">
                    <a16:creationId xmlns:a16="http://schemas.microsoft.com/office/drawing/2014/main" id="{8DDFF91E-CBC6-6457-36CF-13E6644F5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111"/>
                <a:ext cx="67" cy="38"/>
              </a:xfrm>
              <a:custGeom>
                <a:avLst/>
                <a:gdLst>
                  <a:gd name="T0" fmla="*/ 5 w 67"/>
                  <a:gd name="T1" fmla="*/ 3 h 38"/>
                  <a:gd name="T2" fmla="*/ 7 w 67"/>
                  <a:gd name="T3" fmla="*/ 5 h 38"/>
                  <a:gd name="T4" fmla="*/ 7 w 67"/>
                  <a:gd name="T5" fmla="*/ 8 h 38"/>
                  <a:gd name="T6" fmla="*/ 12 w 67"/>
                  <a:gd name="T7" fmla="*/ 5 h 38"/>
                  <a:gd name="T8" fmla="*/ 14 w 67"/>
                  <a:gd name="T9" fmla="*/ 8 h 38"/>
                  <a:gd name="T10" fmla="*/ 22 w 67"/>
                  <a:gd name="T11" fmla="*/ 8 h 38"/>
                  <a:gd name="T12" fmla="*/ 26 w 67"/>
                  <a:gd name="T13" fmla="*/ 8 h 38"/>
                  <a:gd name="T14" fmla="*/ 31 w 67"/>
                  <a:gd name="T15" fmla="*/ 8 h 38"/>
                  <a:gd name="T16" fmla="*/ 36 w 67"/>
                  <a:gd name="T17" fmla="*/ 8 h 38"/>
                  <a:gd name="T18" fmla="*/ 40 w 67"/>
                  <a:gd name="T19" fmla="*/ 5 h 38"/>
                  <a:gd name="T20" fmla="*/ 50 w 67"/>
                  <a:gd name="T21" fmla="*/ 0 h 38"/>
                  <a:gd name="T22" fmla="*/ 57 w 67"/>
                  <a:gd name="T23" fmla="*/ 3 h 38"/>
                  <a:gd name="T24" fmla="*/ 59 w 67"/>
                  <a:gd name="T25" fmla="*/ 3 h 38"/>
                  <a:gd name="T26" fmla="*/ 64 w 67"/>
                  <a:gd name="T27" fmla="*/ 5 h 38"/>
                  <a:gd name="T28" fmla="*/ 67 w 67"/>
                  <a:gd name="T29" fmla="*/ 8 h 38"/>
                  <a:gd name="T30" fmla="*/ 64 w 67"/>
                  <a:gd name="T31" fmla="*/ 12 h 38"/>
                  <a:gd name="T32" fmla="*/ 59 w 67"/>
                  <a:gd name="T33" fmla="*/ 15 h 38"/>
                  <a:gd name="T34" fmla="*/ 59 w 67"/>
                  <a:gd name="T35" fmla="*/ 19 h 38"/>
                  <a:gd name="T36" fmla="*/ 57 w 67"/>
                  <a:gd name="T37" fmla="*/ 24 h 38"/>
                  <a:gd name="T38" fmla="*/ 59 w 67"/>
                  <a:gd name="T39" fmla="*/ 26 h 38"/>
                  <a:gd name="T40" fmla="*/ 62 w 67"/>
                  <a:gd name="T41" fmla="*/ 29 h 38"/>
                  <a:gd name="T42" fmla="*/ 57 w 67"/>
                  <a:gd name="T43" fmla="*/ 29 h 38"/>
                  <a:gd name="T44" fmla="*/ 52 w 67"/>
                  <a:gd name="T45" fmla="*/ 26 h 38"/>
                  <a:gd name="T46" fmla="*/ 48 w 67"/>
                  <a:gd name="T47" fmla="*/ 29 h 38"/>
                  <a:gd name="T48" fmla="*/ 48 w 67"/>
                  <a:gd name="T49" fmla="*/ 31 h 38"/>
                  <a:gd name="T50" fmla="*/ 43 w 67"/>
                  <a:gd name="T51" fmla="*/ 34 h 38"/>
                  <a:gd name="T52" fmla="*/ 43 w 67"/>
                  <a:gd name="T53" fmla="*/ 36 h 38"/>
                  <a:gd name="T54" fmla="*/ 38 w 67"/>
                  <a:gd name="T55" fmla="*/ 38 h 38"/>
                  <a:gd name="T56" fmla="*/ 33 w 67"/>
                  <a:gd name="T57" fmla="*/ 38 h 38"/>
                  <a:gd name="T58" fmla="*/ 29 w 67"/>
                  <a:gd name="T59" fmla="*/ 38 h 38"/>
                  <a:gd name="T60" fmla="*/ 26 w 67"/>
                  <a:gd name="T61" fmla="*/ 36 h 38"/>
                  <a:gd name="T62" fmla="*/ 22 w 67"/>
                  <a:gd name="T63" fmla="*/ 36 h 38"/>
                  <a:gd name="T64" fmla="*/ 17 w 67"/>
                  <a:gd name="T65" fmla="*/ 38 h 38"/>
                  <a:gd name="T66" fmla="*/ 12 w 67"/>
                  <a:gd name="T67" fmla="*/ 38 h 38"/>
                  <a:gd name="T68" fmla="*/ 12 w 67"/>
                  <a:gd name="T69" fmla="*/ 36 h 38"/>
                  <a:gd name="T70" fmla="*/ 7 w 67"/>
                  <a:gd name="T71" fmla="*/ 29 h 38"/>
                  <a:gd name="T72" fmla="*/ 3 w 67"/>
                  <a:gd name="T73" fmla="*/ 26 h 38"/>
                  <a:gd name="T74" fmla="*/ 3 w 67"/>
                  <a:gd name="T75" fmla="*/ 22 h 38"/>
                  <a:gd name="T76" fmla="*/ 7 w 67"/>
                  <a:gd name="T77" fmla="*/ 17 h 38"/>
                  <a:gd name="T78" fmla="*/ 5 w 67"/>
                  <a:gd name="T79" fmla="*/ 12 h 38"/>
                  <a:gd name="T80" fmla="*/ 0 w 67"/>
                  <a:gd name="T81" fmla="*/ 5 h 38"/>
                  <a:gd name="T82" fmla="*/ 3 w 67"/>
                  <a:gd name="T8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" h="38">
                    <a:moveTo>
                      <a:pt x="3" y="0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8" y="3"/>
                    </a:lnTo>
                    <a:lnTo>
                      <a:pt x="50" y="0"/>
                    </a:lnTo>
                    <a:lnTo>
                      <a:pt x="52" y="3"/>
                    </a:lnTo>
                    <a:lnTo>
                      <a:pt x="57" y="3"/>
                    </a:lnTo>
                    <a:lnTo>
                      <a:pt x="57" y="5"/>
                    </a:lnTo>
                    <a:lnTo>
                      <a:pt x="59" y="3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7" y="5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4" y="12"/>
                    </a:lnTo>
                    <a:lnTo>
                      <a:pt x="62" y="12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57" y="22"/>
                    </a:lnTo>
                    <a:lnTo>
                      <a:pt x="57" y="24"/>
                    </a:lnTo>
                    <a:lnTo>
                      <a:pt x="59" y="24"/>
                    </a:lnTo>
                    <a:lnTo>
                      <a:pt x="59" y="26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5" y="26"/>
                    </a:lnTo>
                    <a:lnTo>
                      <a:pt x="52" y="26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5" y="31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5" y="24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56">
                <a:extLst>
                  <a:ext uri="{FF2B5EF4-FFF2-40B4-BE49-F238E27FC236}">
                    <a16:creationId xmlns:a16="http://schemas.microsoft.com/office/drawing/2014/main" id="{C7FDD1F7-DC1D-122C-8E1D-0B955AC5D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2137"/>
                <a:ext cx="28" cy="22"/>
              </a:xfrm>
              <a:custGeom>
                <a:avLst/>
                <a:gdLst>
                  <a:gd name="T0" fmla="*/ 19 w 28"/>
                  <a:gd name="T1" fmla="*/ 0 h 22"/>
                  <a:gd name="T2" fmla="*/ 23 w 28"/>
                  <a:gd name="T3" fmla="*/ 3 h 22"/>
                  <a:gd name="T4" fmla="*/ 26 w 28"/>
                  <a:gd name="T5" fmla="*/ 8 h 22"/>
                  <a:gd name="T6" fmla="*/ 28 w 28"/>
                  <a:gd name="T7" fmla="*/ 10 h 22"/>
                  <a:gd name="T8" fmla="*/ 28 w 28"/>
                  <a:gd name="T9" fmla="*/ 12 h 22"/>
                  <a:gd name="T10" fmla="*/ 26 w 28"/>
                  <a:gd name="T11" fmla="*/ 15 h 22"/>
                  <a:gd name="T12" fmla="*/ 23 w 28"/>
                  <a:gd name="T13" fmla="*/ 15 h 22"/>
                  <a:gd name="T14" fmla="*/ 21 w 28"/>
                  <a:gd name="T15" fmla="*/ 15 h 22"/>
                  <a:gd name="T16" fmla="*/ 16 w 28"/>
                  <a:gd name="T17" fmla="*/ 15 h 22"/>
                  <a:gd name="T18" fmla="*/ 14 w 28"/>
                  <a:gd name="T19" fmla="*/ 17 h 22"/>
                  <a:gd name="T20" fmla="*/ 14 w 28"/>
                  <a:gd name="T21" fmla="*/ 17 h 22"/>
                  <a:gd name="T22" fmla="*/ 9 w 28"/>
                  <a:gd name="T23" fmla="*/ 17 h 22"/>
                  <a:gd name="T24" fmla="*/ 4 w 28"/>
                  <a:gd name="T25" fmla="*/ 19 h 22"/>
                  <a:gd name="T26" fmla="*/ 4 w 28"/>
                  <a:gd name="T27" fmla="*/ 22 h 22"/>
                  <a:gd name="T28" fmla="*/ 2 w 28"/>
                  <a:gd name="T29" fmla="*/ 19 h 22"/>
                  <a:gd name="T30" fmla="*/ 2 w 28"/>
                  <a:gd name="T31" fmla="*/ 17 h 22"/>
                  <a:gd name="T32" fmla="*/ 0 w 28"/>
                  <a:gd name="T33" fmla="*/ 15 h 22"/>
                  <a:gd name="T34" fmla="*/ 0 w 28"/>
                  <a:gd name="T35" fmla="*/ 10 h 22"/>
                  <a:gd name="T36" fmla="*/ 0 w 28"/>
                  <a:gd name="T37" fmla="*/ 8 h 22"/>
                  <a:gd name="T38" fmla="*/ 0 w 28"/>
                  <a:gd name="T39" fmla="*/ 8 h 22"/>
                  <a:gd name="T40" fmla="*/ 2 w 28"/>
                  <a:gd name="T41" fmla="*/ 5 h 22"/>
                  <a:gd name="T42" fmla="*/ 0 w 28"/>
                  <a:gd name="T43" fmla="*/ 5 h 22"/>
                  <a:gd name="T44" fmla="*/ 4 w 28"/>
                  <a:gd name="T45" fmla="*/ 3 h 22"/>
                  <a:gd name="T46" fmla="*/ 7 w 28"/>
                  <a:gd name="T47" fmla="*/ 3 h 22"/>
                  <a:gd name="T48" fmla="*/ 7 w 28"/>
                  <a:gd name="T49" fmla="*/ 0 h 22"/>
                  <a:gd name="T50" fmla="*/ 12 w 28"/>
                  <a:gd name="T51" fmla="*/ 0 h 22"/>
                  <a:gd name="T52" fmla="*/ 14 w 28"/>
                  <a:gd name="T53" fmla="*/ 0 h 22"/>
                  <a:gd name="T54" fmla="*/ 16 w 28"/>
                  <a:gd name="T55" fmla="*/ 0 h 22"/>
                  <a:gd name="T56" fmla="*/ 19 w 28"/>
                  <a:gd name="T5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22">
                    <a:moveTo>
                      <a:pt x="19" y="0"/>
                    </a:moveTo>
                    <a:lnTo>
                      <a:pt x="23" y="3"/>
                    </a:lnTo>
                    <a:lnTo>
                      <a:pt x="26" y="8"/>
                    </a:lnTo>
                    <a:lnTo>
                      <a:pt x="28" y="10"/>
                    </a:lnTo>
                    <a:lnTo>
                      <a:pt x="28" y="12"/>
                    </a:lnTo>
                    <a:lnTo>
                      <a:pt x="26" y="15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16" y="15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9" y="17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57">
                <a:extLst>
                  <a:ext uri="{FF2B5EF4-FFF2-40B4-BE49-F238E27FC236}">
                    <a16:creationId xmlns:a16="http://schemas.microsoft.com/office/drawing/2014/main" id="{4F85E996-B5E9-AAE1-3AB3-DC45F21B1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133"/>
                <a:ext cx="18" cy="38"/>
              </a:xfrm>
              <a:custGeom>
                <a:avLst/>
                <a:gdLst>
                  <a:gd name="T0" fmla="*/ 14 w 18"/>
                  <a:gd name="T1" fmla="*/ 12 h 38"/>
                  <a:gd name="T2" fmla="*/ 14 w 18"/>
                  <a:gd name="T3" fmla="*/ 14 h 38"/>
                  <a:gd name="T4" fmla="*/ 14 w 18"/>
                  <a:gd name="T5" fmla="*/ 19 h 38"/>
                  <a:gd name="T6" fmla="*/ 16 w 18"/>
                  <a:gd name="T7" fmla="*/ 21 h 38"/>
                  <a:gd name="T8" fmla="*/ 16 w 18"/>
                  <a:gd name="T9" fmla="*/ 23 h 38"/>
                  <a:gd name="T10" fmla="*/ 18 w 18"/>
                  <a:gd name="T11" fmla="*/ 26 h 38"/>
                  <a:gd name="T12" fmla="*/ 18 w 18"/>
                  <a:gd name="T13" fmla="*/ 28 h 38"/>
                  <a:gd name="T14" fmla="*/ 18 w 18"/>
                  <a:gd name="T15" fmla="*/ 31 h 38"/>
                  <a:gd name="T16" fmla="*/ 14 w 18"/>
                  <a:gd name="T17" fmla="*/ 31 h 38"/>
                  <a:gd name="T18" fmla="*/ 14 w 18"/>
                  <a:gd name="T19" fmla="*/ 33 h 38"/>
                  <a:gd name="T20" fmla="*/ 11 w 18"/>
                  <a:gd name="T21" fmla="*/ 38 h 38"/>
                  <a:gd name="T22" fmla="*/ 9 w 18"/>
                  <a:gd name="T23" fmla="*/ 38 h 38"/>
                  <a:gd name="T24" fmla="*/ 7 w 18"/>
                  <a:gd name="T25" fmla="*/ 38 h 38"/>
                  <a:gd name="T26" fmla="*/ 7 w 18"/>
                  <a:gd name="T27" fmla="*/ 31 h 38"/>
                  <a:gd name="T28" fmla="*/ 2 w 18"/>
                  <a:gd name="T29" fmla="*/ 31 h 38"/>
                  <a:gd name="T30" fmla="*/ 0 w 18"/>
                  <a:gd name="T31" fmla="*/ 31 h 38"/>
                  <a:gd name="T32" fmla="*/ 2 w 18"/>
                  <a:gd name="T33" fmla="*/ 28 h 38"/>
                  <a:gd name="T34" fmla="*/ 0 w 18"/>
                  <a:gd name="T35" fmla="*/ 26 h 38"/>
                  <a:gd name="T36" fmla="*/ 0 w 18"/>
                  <a:gd name="T37" fmla="*/ 23 h 38"/>
                  <a:gd name="T38" fmla="*/ 2 w 18"/>
                  <a:gd name="T39" fmla="*/ 21 h 38"/>
                  <a:gd name="T40" fmla="*/ 0 w 18"/>
                  <a:gd name="T41" fmla="*/ 19 h 38"/>
                  <a:gd name="T42" fmla="*/ 0 w 18"/>
                  <a:gd name="T43" fmla="*/ 14 h 38"/>
                  <a:gd name="T44" fmla="*/ 2 w 18"/>
                  <a:gd name="T45" fmla="*/ 14 h 38"/>
                  <a:gd name="T46" fmla="*/ 2 w 18"/>
                  <a:gd name="T47" fmla="*/ 12 h 38"/>
                  <a:gd name="T48" fmla="*/ 0 w 18"/>
                  <a:gd name="T49" fmla="*/ 9 h 38"/>
                  <a:gd name="T50" fmla="*/ 0 w 18"/>
                  <a:gd name="T51" fmla="*/ 7 h 38"/>
                  <a:gd name="T52" fmla="*/ 0 w 18"/>
                  <a:gd name="T53" fmla="*/ 4 h 38"/>
                  <a:gd name="T54" fmla="*/ 2 w 18"/>
                  <a:gd name="T55" fmla="*/ 0 h 38"/>
                  <a:gd name="T56" fmla="*/ 4 w 18"/>
                  <a:gd name="T57" fmla="*/ 2 h 38"/>
                  <a:gd name="T58" fmla="*/ 4 w 18"/>
                  <a:gd name="T59" fmla="*/ 2 h 38"/>
                  <a:gd name="T60" fmla="*/ 7 w 18"/>
                  <a:gd name="T61" fmla="*/ 0 h 38"/>
                  <a:gd name="T62" fmla="*/ 7 w 18"/>
                  <a:gd name="T63" fmla="*/ 0 h 38"/>
                  <a:gd name="T64" fmla="*/ 9 w 18"/>
                  <a:gd name="T65" fmla="*/ 2 h 38"/>
                  <a:gd name="T66" fmla="*/ 9 w 18"/>
                  <a:gd name="T67" fmla="*/ 4 h 38"/>
                  <a:gd name="T68" fmla="*/ 11 w 18"/>
                  <a:gd name="T69" fmla="*/ 4 h 38"/>
                  <a:gd name="T70" fmla="*/ 14 w 18"/>
                  <a:gd name="T71" fmla="*/ 4 h 38"/>
                  <a:gd name="T72" fmla="*/ 14 w 18"/>
                  <a:gd name="T73" fmla="*/ 7 h 38"/>
                  <a:gd name="T74" fmla="*/ 14 w 18"/>
                  <a:gd name="T75" fmla="*/ 9 h 38"/>
                  <a:gd name="T76" fmla="*/ 14 w 18"/>
                  <a:gd name="T77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38">
                    <a:moveTo>
                      <a:pt x="14" y="12"/>
                    </a:moveTo>
                    <a:lnTo>
                      <a:pt x="14" y="14"/>
                    </a:lnTo>
                    <a:lnTo>
                      <a:pt x="14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18" y="31"/>
                    </a:lnTo>
                    <a:lnTo>
                      <a:pt x="14" y="31"/>
                    </a:lnTo>
                    <a:lnTo>
                      <a:pt x="14" y="33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58">
                <a:extLst>
                  <a:ext uri="{FF2B5EF4-FFF2-40B4-BE49-F238E27FC236}">
                    <a16:creationId xmlns:a16="http://schemas.microsoft.com/office/drawing/2014/main" id="{45629E99-D050-B4EE-0E26-ADAFAF369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088"/>
                <a:ext cx="47" cy="57"/>
              </a:xfrm>
              <a:custGeom>
                <a:avLst/>
                <a:gdLst>
                  <a:gd name="T0" fmla="*/ 2 w 47"/>
                  <a:gd name="T1" fmla="*/ 4 h 57"/>
                  <a:gd name="T2" fmla="*/ 7 w 47"/>
                  <a:gd name="T3" fmla="*/ 4 h 57"/>
                  <a:gd name="T4" fmla="*/ 10 w 47"/>
                  <a:gd name="T5" fmla="*/ 0 h 57"/>
                  <a:gd name="T6" fmla="*/ 14 w 47"/>
                  <a:gd name="T7" fmla="*/ 2 h 57"/>
                  <a:gd name="T8" fmla="*/ 19 w 47"/>
                  <a:gd name="T9" fmla="*/ 4 h 57"/>
                  <a:gd name="T10" fmla="*/ 24 w 47"/>
                  <a:gd name="T11" fmla="*/ 9 h 57"/>
                  <a:gd name="T12" fmla="*/ 28 w 47"/>
                  <a:gd name="T13" fmla="*/ 14 h 57"/>
                  <a:gd name="T14" fmla="*/ 28 w 47"/>
                  <a:gd name="T15" fmla="*/ 16 h 57"/>
                  <a:gd name="T16" fmla="*/ 33 w 47"/>
                  <a:gd name="T17" fmla="*/ 21 h 57"/>
                  <a:gd name="T18" fmla="*/ 38 w 47"/>
                  <a:gd name="T19" fmla="*/ 21 h 57"/>
                  <a:gd name="T20" fmla="*/ 43 w 47"/>
                  <a:gd name="T21" fmla="*/ 19 h 57"/>
                  <a:gd name="T22" fmla="*/ 43 w 47"/>
                  <a:gd name="T23" fmla="*/ 23 h 57"/>
                  <a:gd name="T24" fmla="*/ 40 w 47"/>
                  <a:gd name="T25" fmla="*/ 28 h 57"/>
                  <a:gd name="T26" fmla="*/ 45 w 47"/>
                  <a:gd name="T27" fmla="*/ 35 h 57"/>
                  <a:gd name="T28" fmla="*/ 47 w 47"/>
                  <a:gd name="T29" fmla="*/ 40 h 57"/>
                  <a:gd name="T30" fmla="*/ 43 w 47"/>
                  <a:gd name="T31" fmla="*/ 45 h 57"/>
                  <a:gd name="T32" fmla="*/ 43 w 47"/>
                  <a:gd name="T33" fmla="*/ 49 h 57"/>
                  <a:gd name="T34" fmla="*/ 38 w 47"/>
                  <a:gd name="T35" fmla="*/ 49 h 57"/>
                  <a:gd name="T36" fmla="*/ 31 w 47"/>
                  <a:gd name="T37" fmla="*/ 49 h 57"/>
                  <a:gd name="T38" fmla="*/ 28 w 47"/>
                  <a:gd name="T39" fmla="*/ 52 h 57"/>
                  <a:gd name="T40" fmla="*/ 26 w 47"/>
                  <a:gd name="T41" fmla="*/ 54 h 57"/>
                  <a:gd name="T42" fmla="*/ 24 w 47"/>
                  <a:gd name="T43" fmla="*/ 54 h 57"/>
                  <a:gd name="T44" fmla="*/ 24 w 47"/>
                  <a:gd name="T45" fmla="*/ 49 h 57"/>
                  <a:gd name="T46" fmla="*/ 19 w 47"/>
                  <a:gd name="T47" fmla="*/ 49 h 57"/>
                  <a:gd name="T48" fmla="*/ 17 w 47"/>
                  <a:gd name="T49" fmla="*/ 45 h 57"/>
                  <a:gd name="T50" fmla="*/ 19 w 47"/>
                  <a:gd name="T51" fmla="*/ 42 h 57"/>
                  <a:gd name="T52" fmla="*/ 17 w 47"/>
                  <a:gd name="T53" fmla="*/ 40 h 57"/>
                  <a:gd name="T54" fmla="*/ 12 w 47"/>
                  <a:gd name="T55" fmla="*/ 40 h 57"/>
                  <a:gd name="T56" fmla="*/ 10 w 47"/>
                  <a:gd name="T57" fmla="*/ 35 h 57"/>
                  <a:gd name="T58" fmla="*/ 10 w 47"/>
                  <a:gd name="T59" fmla="*/ 33 h 57"/>
                  <a:gd name="T60" fmla="*/ 7 w 47"/>
                  <a:gd name="T61" fmla="*/ 28 h 57"/>
                  <a:gd name="T62" fmla="*/ 10 w 47"/>
                  <a:gd name="T63" fmla="*/ 28 h 57"/>
                  <a:gd name="T64" fmla="*/ 10 w 47"/>
                  <a:gd name="T65" fmla="*/ 26 h 57"/>
                  <a:gd name="T66" fmla="*/ 5 w 47"/>
                  <a:gd name="T67" fmla="*/ 23 h 57"/>
                  <a:gd name="T68" fmla="*/ 7 w 47"/>
                  <a:gd name="T69" fmla="*/ 19 h 57"/>
                  <a:gd name="T70" fmla="*/ 5 w 47"/>
                  <a:gd name="T71" fmla="*/ 16 h 57"/>
                  <a:gd name="T72" fmla="*/ 2 w 47"/>
                  <a:gd name="T73" fmla="*/ 16 h 57"/>
                  <a:gd name="T74" fmla="*/ 5 w 47"/>
                  <a:gd name="T75" fmla="*/ 14 h 57"/>
                  <a:gd name="T76" fmla="*/ 7 w 47"/>
                  <a:gd name="T77" fmla="*/ 14 h 57"/>
                  <a:gd name="T78" fmla="*/ 2 w 47"/>
                  <a:gd name="T79" fmla="*/ 12 h 57"/>
                  <a:gd name="T80" fmla="*/ 2 w 47"/>
                  <a:gd name="T81" fmla="*/ 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" h="57">
                    <a:moveTo>
                      <a:pt x="0" y="7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6" y="12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6" y="19"/>
                    </a:lnTo>
                    <a:lnTo>
                      <a:pt x="38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0" y="21"/>
                    </a:lnTo>
                    <a:lnTo>
                      <a:pt x="43" y="23"/>
                    </a:lnTo>
                    <a:lnTo>
                      <a:pt x="43" y="26"/>
                    </a:lnTo>
                    <a:lnTo>
                      <a:pt x="40" y="28"/>
                    </a:lnTo>
                    <a:lnTo>
                      <a:pt x="43" y="33"/>
                    </a:lnTo>
                    <a:lnTo>
                      <a:pt x="45" y="35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3" y="42"/>
                    </a:lnTo>
                    <a:lnTo>
                      <a:pt x="43" y="45"/>
                    </a:lnTo>
                    <a:lnTo>
                      <a:pt x="45" y="47"/>
                    </a:lnTo>
                    <a:lnTo>
                      <a:pt x="43" y="49"/>
                    </a:lnTo>
                    <a:lnTo>
                      <a:pt x="40" y="49"/>
                    </a:lnTo>
                    <a:lnTo>
                      <a:pt x="38" y="49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31" y="52"/>
                    </a:lnTo>
                    <a:lnTo>
                      <a:pt x="28" y="52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4" y="57"/>
                    </a:lnTo>
                    <a:lnTo>
                      <a:pt x="24" y="54"/>
                    </a:lnTo>
                    <a:lnTo>
                      <a:pt x="24" y="52"/>
                    </a:lnTo>
                    <a:lnTo>
                      <a:pt x="24" y="49"/>
                    </a:lnTo>
                    <a:lnTo>
                      <a:pt x="21" y="49"/>
                    </a:lnTo>
                    <a:lnTo>
                      <a:pt x="19" y="49"/>
                    </a:lnTo>
                    <a:lnTo>
                      <a:pt x="19" y="47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0" y="38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10" y="33"/>
                    </a:lnTo>
                    <a:lnTo>
                      <a:pt x="7" y="31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59">
                <a:extLst>
                  <a:ext uri="{FF2B5EF4-FFF2-40B4-BE49-F238E27FC236}">
                    <a16:creationId xmlns:a16="http://schemas.microsoft.com/office/drawing/2014/main" id="{A826DC83-71A3-7E36-E0D8-254E8FB56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121"/>
                <a:ext cx="21" cy="21"/>
              </a:xfrm>
              <a:custGeom>
                <a:avLst/>
                <a:gdLst>
                  <a:gd name="T0" fmla="*/ 12 w 21"/>
                  <a:gd name="T1" fmla="*/ 21 h 21"/>
                  <a:gd name="T2" fmla="*/ 12 w 21"/>
                  <a:gd name="T3" fmla="*/ 19 h 21"/>
                  <a:gd name="T4" fmla="*/ 12 w 21"/>
                  <a:gd name="T5" fmla="*/ 16 h 21"/>
                  <a:gd name="T6" fmla="*/ 14 w 21"/>
                  <a:gd name="T7" fmla="*/ 12 h 21"/>
                  <a:gd name="T8" fmla="*/ 16 w 21"/>
                  <a:gd name="T9" fmla="*/ 14 h 21"/>
                  <a:gd name="T10" fmla="*/ 16 w 21"/>
                  <a:gd name="T11" fmla="*/ 14 h 21"/>
                  <a:gd name="T12" fmla="*/ 19 w 21"/>
                  <a:gd name="T13" fmla="*/ 12 h 21"/>
                  <a:gd name="T14" fmla="*/ 19 w 21"/>
                  <a:gd name="T15" fmla="*/ 12 h 21"/>
                  <a:gd name="T16" fmla="*/ 21 w 21"/>
                  <a:gd name="T17" fmla="*/ 9 h 21"/>
                  <a:gd name="T18" fmla="*/ 21 w 21"/>
                  <a:gd name="T19" fmla="*/ 7 h 21"/>
                  <a:gd name="T20" fmla="*/ 19 w 21"/>
                  <a:gd name="T21" fmla="*/ 7 h 21"/>
                  <a:gd name="T22" fmla="*/ 16 w 21"/>
                  <a:gd name="T23" fmla="*/ 7 h 21"/>
                  <a:gd name="T24" fmla="*/ 14 w 21"/>
                  <a:gd name="T25" fmla="*/ 7 h 21"/>
                  <a:gd name="T26" fmla="*/ 12 w 21"/>
                  <a:gd name="T27" fmla="*/ 5 h 21"/>
                  <a:gd name="T28" fmla="*/ 12 w 21"/>
                  <a:gd name="T29" fmla="*/ 2 h 21"/>
                  <a:gd name="T30" fmla="*/ 9 w 21"/>
                  <a:gd name="T31" fmla="*/ 2 h 21"/>
                  <a:gd name="T32" fmla="*/ 9 w 21"/>
                  <a:gd name="T33" fmla="*/ 2 h 21"/>
                  <a:gd name="T34" fmla="*/ 9 w 21"/>
                  <a:gd name="T35" fmla="*/ 0 h 21"/>
                  <a:gd name="T36" fmla="*/ 7 w 21"/>
                  <a:gd name="T37" fmla="*/ 0 h 21"/>
                  <a:gd name="T38" fmla="*/ 4 w 21"/>
                  <a:gd name="T39" fmla="*/ 0 h 21"/>
                  <a:gd name="T40" fmla="*/ 4 w 21"/>
                  <a:gd name="T41" fmla="*/ 2 h 21"/>
                  <a:gd name="T42" fmla="*/ 7 w 21"/>
                  <a:gd name="T43" fmla="*/ 2 h 21"/>
                  <a:gd name="T44" fmla="*/ 7 w 21"/>
                  <a:gd name="T45" fmla="*/ 5 h 21"/>
                  <a:gd name="T46" fmla="*/ 7 w 21"/>
                  <a:gd name="T47" fmla="*/ 5 h 21"/>
                  <a:gd name="T48" fmla="*/ 4 w 21"/>
                  <a:gd name="T49" fmla="*/ 5 h 21"/>
                  <a:gd name="T50" fmla="*/ 2 w 21"/>
                  <a:gd name="T51" fmla="*/ 7 h 21"/>
                  <a:gd name="T52" fmla="*/ 2 w 21"/>
                  <a:gd name="T53" fmla="*/ 9 h 21"/>
                  <a:gd name="T54" fmla="*/ 2 w 21"/>
                  <a:gd name="T55" fmla="*/ 12 h 21"/>
                  <a:gd name="T56" fmla="*/ 0 w 21"/>
                  <a:gd name="T57" fmla="*/ 12 h 21"/>
                  <a:gd name="T58" fmla="*/ 2 w 21"/>
                  <a:gd name="T59" fmla="*/ 14 h 21"/>
                  <a:gd name="T60" fmla="*/ 4 w 21"/>
                  <a:gd name="T61" fmla="*/ 14 h 21"/>
                  <a:gd name="T62" fmla="*/ 7 w 21"/>
                  <a:gd name="T63" fmla="*/ 19 h 21"/>
                  <a:gd name="T64" fmla="*/ 9 w 21"/>
                  <a:gd name="T65" fmla="*/ 21 h 21"/>
                  <a:gd name="T66" fmla="*/ 12 w 21"/>
                  <a:gd name="T6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21">
                    <a:moveTo>
                      <a:pt x="12" y="21"/>
                    </a:moveTo>
                    <a:lnTo>
                      <a:pt x="12" y="19"/>
                    </a:lnTo>
                    <a:lnTo>
                      <a:pt x="12" y="16"/>
                    </a:lnTo>
                    <a:lnTo>
                      <a:pt x="14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7" y="19"/>
                    </a:lnTo>
                    <a:lnTo>
                      <a:pt x="9" y="21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60">
                <a:extLst>
                  <a:ext uri="{FF2B5EF4-FFF2-40B4-BE49-F238E27FC236}">
                    <a16:creationId xmlns:a16="http://schemas.microsoft.com/office/drawing/2014/main" id="{D06E6AB1-5FB6-AF79-EA88-337CD0F6E3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4" y="2088"/>
                <a:ext cx="61" cy="42"/>
              </a:xfrm>
              <a:custGeom>
                <a:avLst/>
                <a:gdLst>
                  <a:gd name="T0" fmla="*/ 25 w 26"/>
                  <a:gd name="T1" fmla="*/ 6 h 18"/>
                  <a:gd name="T2" fmla="*/ 25 w 26"/>
                  <a:gd name="T3" fmla="*/ 6 h 18"/>
                  <a:gd name="T4" fmla="*/ 24 w 26"/>
                  <a:gd name="T5" fmla="*/ 3 h 18"/>
                  <a:gd name="T6" fmla="*/ 20 w 26"/>
                  <a:gd name="T7" fmla="*/ 3 h 18"/>
                  <a:gd name="T8" fmla="*/ 16 w 26"/>
                  <a:gd name="T9" fmla="*/ 2 h 18"/>
                  <a:gd name="T10" fmla="*/ 13 w 26"/>
                  <a:gd name="T11" fmla="*/ 0 h 18"/>
                  <a:gd name="T12" fmla="*/ 8 w 26"/>
                  <a:gd name="T13" fmla="*/ 2 h 18"/>
                  <a:gd name="T14" fmla="*/ 5 w 26"/>
                  <a:gd name="T15" fmla="*/ 5 h 18"/>
                  <a:gd name="T16" fmla="*/ 1 w 26"/>
                  <a:gd name="T17" fmla="*/ 5 h 18"/>
                  <a:gd name="T18" fmla="*/ 0 w 26"/>
                  <a:gd name="T19" fmla="*/ 7 h 18"/>
                  <a:gd name="T20" fmla="*/ 1 w 26"/>
                  <a:gd name="T21" fmla="*/ 8 h 18"/>
                  <a:gd name="T22" fmla="*/ 4 w 26"/>
                  <a:gd name="T23" fmla="*/ 5 h 18"/>
                  <a:gd name="T24" fmla="*/ 6 w 26"/>
                  <a:gd name="T25" fmla="*/ 7 h 18"/>
                  <a:gd name="T26" fmla="*/ 8 w 26"/>
                  <a:gd name="T27" fmla="*/ 10 h 18"/>
                  <a:gd name="T28" fmla="*/ 9 w 26"/>
                  <a:gd name="T29" fmla="*/ 11 h 18"/>
                  <a:gd name="T30" fmla="*/ 8 w 26"/>
                  <a:gd name="T31" fmla="*/ 13 h 18"/>
                  <a:gd name="T32" fmla="*/ 11 w 26"/>
                  <a:gd name="T33" fmla="*/ 14 h 18"/>
                  <a:gd name="T34" fmla="*/ 13 w 26"/>
                  <a:gd name="T35" fmla="*/ 15 h 18"/>
                  <a:gd name="T36" fmla="*/ 19 w 26"/>
                  <a:gd name="T37" fmla="*/ 18 h 18"/>
                  <a:gd name="T38" fmla="*/ 17 w 26"/>
                  <a:gd name="T39" fmla="*/ 18 h 18"/>
                  <a:gd name="T40" fmla="*/ 19 w 26"/>
                  <a:gd name="T41" fmla="*/ 17 h 18"/>
                  <a:gd name="T42" fmla="*/ 12 w 26"/>
                  <a:gd name="T43" fmla="*/ 10 h 18"/>
                  <a:gd name="T44" fmla="*/ 11 w 26"/>
                  <a:gd name="T45" fmla="*/ 9 h 18"/>
                  <a:gd name="T46" fmla="*/ 9 w 26"/>
                  <a:gd name="T47" fmla="*/ 7 h 18"/>
                  <a:gd name="T48" fmla="*/ 10 w 26"/>
                  <a:gd name="T49" fmla="*/ 5 h 18"/>
                  <a:gd name="T50" fmla="*/ 12 w 26"/>
                  <a:gd name="T51" fmla="*/ 6 h 18"/>
                  <a:gd name="T52" fmla="*/ 14 w 26"/>
                  <a:gd name="T53" fmla="*/ 6 h 18"/>
                  <a:gd name="T54" fmla="*/ 15 w 26"/>
                  <a:gd name="T55" fmla="*/ 5 h 18"/>
                  <a:gd name="T56" fmla="*/ 17 w 26"/>
                  <a:gd name="T57" fmla="*/ 6 h 18"/>
                  <a:gd name="T58" fmla="*/ 19 w 26"/>
                  <a:gd name="T59" fmla="*/ 6 h 18"/>
                  <a:gd name="T60" fmla="*/ 22 w 26"/>
                  <a:gd name="T61" fmla="*/ 6 h 18"/>
                  <a:gd name="T62" fmla="*/ 24 w 26"/>
                  <a:gd name="T63" fmla="*/ 7 h 18"/>
                  <a:gd name="T64" fmla="*/ 17 w 26"/>
                  <a:gd name="T65" fmla="*/ 18 h 18"/>
                  <a:gd name="T66" fmla="*/ 13 w 26"/>
                  <a:gd name="T67" fmla="*/ 16 h 18"/>
                  <a:gd name="T68" fmla="*/ 13 w 26"/>
                  <a:gd name="T69" fmla="*/ 16 h 18"/>
                  <a:gd name="T70" fmla="*/ 16 w 26"/>
                  <a:gd name="T71" fmla="*/ 16 h 18"/>
                  <a:gd name="T72" fmla="*/ 13 w 26"/>
                  <a:gd name="T73" fmla="*/ 15 h 18"/>
                  <a:gd name="T74" fmla="*/ 8 w 26"/>
                  <a:gd name="T75" fmla="*/ 11 h 18"/>
                  <a:gd name="T76" fmla="*/ 6 w 26"/>
                  <a:gd name="T77" fmla="*/ 9 h 18"/>
                  <a:gd name="T78" fmla="*/ 6 w 26"/>
                  <a:gd name="T79" fmla="*/ 9 h 18"/>
                  <a:gd name="T80" fmla="*/ 7 w 26"/>
                  <a:gd name="T81" fmla="*/ 13 h 18"/>
                  <a:gd name="T82" fmla="*/ 6 w 26"/>
                  <a:gd name="T83" fmla="*/ 10 h 18"/>
                  <a:gd name="T84" fmla="*/ 3 w 26"/>
                  <a:gd name="T85" fmla="*/ 8 h 18"/>
                  <a:gd name="T86" fmla="*/ 4 w 26"/>
                  <a:gd name="T87" fmla="*/ 10 h 18"/>
                  <a:gd name="T88" fmla="*/ 3 w 26"/>
                  <a:gd name="T89" fmla="*/ 8 h 18"/>
                  <a:gd name="T90" fmla="*/ 5 w 26"/>
                  <a:gd name="T91" fmla="*/ 8 h 18"/>
                  <a:gd name="T92" fmla="*/ 4 w 26"/>
                  <a:gd name="T9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" h="18">
                    <a:moveTo>
                      <a:pt x="24" y="7"/>
                    </a:move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lose/>
                    <a:moveTo>
                      <a:pt x="15" y="17"/>
                    </a:moveTo>
                    <a:cubicBezTo>
                      <a:pt x="15" y="17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  <a:moveTo>
                      <a:pt x="13" y="16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3" y="16"/>
                      <a:pt x="13" y="16"/>
                      <a:pt x="13" y="16"/>
                    </a:cubicBezTo>
                    <a:close/>
                    <a:moveTo>
                      <a:pt x="13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5"/>
                      <a:pt x="13" y="15"/>
                      <a:pt x="13" y="15"/>
                    </a:cubicBezTo>
                    <a:close/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  <a:moveTo>
                      <a:pt x="6" y="9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lose/>
                    <a:moveTo>
                      <a:pt x="6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6" y="11"/>
                      <a:pt x="6" y="11"/>
                    </a:cubicBezTo>
                    <a:close/>
                    <a:moveTo>
                      <a:pt x="5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close/>
                    <a:moveTo>
                      <a:pt x="3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  <a:moveTo>
                      <a:pt x="4" y="6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61">
                <a:extLst>
                  <a:ext uri="{FF2B5EF4-FFF2-40B4-BE49-F238E27FC236}">
                    <a16:creationId xmlns:a16="http://schemas.microsoft.com/office/drawing/2014/main" id="{E5A517D2-FC3B-5E0F-A918-BF18A78B6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2100"/>
                <a:ext cx="43" cy="33"/>
              </a:xfrm>
              <a:custGeom>
                <a:avLst/>
                <a:gdLst>
                  <a:gd name="T0" fmla="*/ 24 w 43"/>
                  <a:gd name="T1" fmla="*/ 28 h 33"/>
                  <a:gd name="T2" fmla="*/ 7 w 43"/>
                  <a:gd name="T3" fmla="*/ 14 h 33"/>
                  <a:gd name="T4" fmla="*/ 7 w 43"/>
                  <a:gd name="T5" fmla="*/ 11 h 33"/>
                  <a:gd name="T6" fmla="*/ 5 w 43"/>
                  <a:gd name="T7" fmla="*/ 9 h 33"/>
                  <a:gd name="T8" fmla="*/ 0 w 43"/>
                  <a:gd name="T9" fmla="*/ 7 h 33"/>
                  <a:gd name="T10" fmla="*/ 2 w 43"/>
                  <a:gd name="T11" fmla="*/ 4 h 33"/>
                  <a:gd name="T12" fmla="*/ 2 w 43"/>
                  <a:gd name="T13" fmla="*/ 0 h 33"/>
                  <a:gd name="T14" fmla="*/ 7 w 43"/>
                  <a:gd name="T15" fmla="*/ 4 h 33"/>
                  <a:gd name="T16" fmla="*/ 7 w 43"/>
                  <a:gd name="T17" fmla="*/ 2 h 33"/>
                  <a:gd name="T18" fmla="*/ 12 w 43"/>
                  <a:gd name="T19" fmla="*/ 2 h 33"/>
                  <a:gd name="T20" fmla="*/ 14 w 43"/>
                  <a:gd name="T21" fmla="*/ 2 h 33"/>
                  <a:gd name="T22" fmla="*/ 16 w 43"/>
                  <a:gd name="T23" fmla="*/ 2 h 33"/>
                  <a:gd name="T24" fmla="*/ 19 w 43"/>
                  <a:gd name="T25" fmla="*/ 2 h 33"/>
                  <a:gd name="T26" fmla="*/ 24 w 43"/>
                  <a:gd name="T27" fmla="*/ 2 h 33"/>
                  <a:gd name="T28" fmla="*/ 26 w 43"/>
                  <a:gd name="T29" fmla="*/ 2 h 33"/>
                  <a:gd name="T30" fmla="*/ 31 w 43"/>
                  <a:gd name="T31" fmla="*/ 2 h 33"/>
                  <a:gd name="T32" fmla="*/ 35 w 43"/>
                  <a:gd name="T33" fmla="*/ 4 h 33"/>
                  <a:gd name="T34" fmla="*/ 38 w 43"/>
                  <a:gd name="T35" fmla="*/ 4 h 33"/>
                  <a:gd name="T36" fmla="*/ 40 w 43"/>
                  <a:gd name="T37" fmla="*/ 7 h 33"/>
                  <a:gd name="T38" fmla="*/ 38 w 43"/>
                  <a:gd name="T39" fmla="*/ 11 h 33"/>
                  <a:gd name="T40" fmla="*/ 43 w 43"/>
                  <a:gd name="T41" fmla="*/ 14 h 33"/>
                  <a:gd name="T42" fmla="*/ 43 w 43"/>
                  <a:gd name="T43" fmla="*/ 16 h 33"/>
                  <a:gd name="T44" fmla="*/ 40 w 43"/>
                  <a:gd name="T45" fmla="*/ 16 h 33"/>
                  <a:gd name="T46" fmla="*/ 43 w 43"/>
                  <a:gd name="T47" fmla="*/ 21 h 33"/>
                  <a:gd name="T48" fmla="*/ 40 w 43"/>
                  <a:gd name="T49" fmla="*/ 21 h 33"/>
                  <a:gd name="T50" fmla="*/ 35 w 43"/>
                  <a:gd name="T51" fmla="*/ 21 h 33"/>
                  <a:gd name="T52" fmla="*/ 38 w 43"/>
                  <a:gd name="T53" fmla="*/ 23 h 33"/>
                  <a:gd name="T54" fmla="*/ 38 w 43"/>
                  <a:gd name="T55" fmla="*/ 26 h 33"/>
                  <a:gd name="T56" fmla="*/ 33 w 43"/>
                  <a:gd name="T57" fmla="*/ 28 h 33"/>
                  <a:gd name="T58" fmla="*/ 33 w 43"/>
                  <a:gd name="T59" fmla="*/ 33 h 33"/>
                  <a:gd name="T60" fmla="*/ 28 w 43"/>
                  <a:gd name="T61" fmla="*/ 30 h 33"/>
                  <a:gd name="T62" fmla="*/ 24 w 43"/>
                  <a:gd name="T63" fmla="*/ 30 h 33"/>
                  <a:gd name="T64" fmla="*/ 21 w 43"/>
                  <a:gd name="T65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33">
                    <a:moveTo>
                      <a:pt x="21" y="30"/>
                    </a:moveTo>
                    <a:lnTo>
                      <a:pt x="24" y="28"/>
                    </a:lnTo>
                    <a:lnTo>
                      <a:pt x="14" y="21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7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9"/>
                    </a:lnTo>
                    <a:lnTo>
                      <a:pt x="43" y="21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8" y="23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8"/>
                    </a:lnTo>
                    <a:lnTo>
                      <a:pt x="33" y="30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4" y="30"/>
                    </a:lnTo>
                    <a:lnTo>
                      <a:pt x="21" y="30"/>
                    </a:lnTo>
                    <a:lnTo>
                      <a:pt x="2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62">
                <a:extLst>
                  <a:ext uri="{FF2B5EF4-FFF2-40B4-BE49-F238E27FC236}">
                    <a16:creationId xmlns:a16="http://schemas.microsoft.com/office/drawing/2014/main" id="{32D8A14B-06FB-126E-D92E-FD2690492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081"/>
                <a:ext cx="33" cy="19"/>
              </a:xfrm>
              <a:custGeom>
                <a:avLst/>
                <a:gdLst>
                  <a:gd name="T0" fmla="*/ 3 w 33"/>
                  <a:gd name="T1" fmla="*/ 19 h 19"/>
                  <a:gd name="T2" fmla="*/ 5 w 33"/>
                  <a:gd name="T3" fmla="*/ 19 h 19"/>
                  <a:gd name="T4" fmla="*/ 10 w 33"/>
                  <a:gd name="T5" fmla="*/ 16 h 19"/>
                  <a:gd name="T6" fmla="*/ 12 w 33"/>
                  <a:gd name="T7" fmla="*/ 16 h 19"/>
                  <a:gd name="T8" fmla="*/ 14 w 33"/>
                  <a:gd name="T9" fmla="*/ 19 h 19"/>
                  <a:gd name="T10" fmla="*/ 17 w 33"/>
                  <a:gd name="T11" fmla="*/ 19 h 19"/>
                  <a:gd name="T12" fmla="*/ 19 w 33"/>
                  <a:gd name="T13" fmla="*/ 14 h 19"/>
                  <a:gd name="T14" fmla="*/ 22 w 33"/>
                  <a:gd name="T15" fmla="*/ 11 h 19"/>
                  <a:gd name="T16" fmla="*/ 22 w 33"/>
                  <a:gd name="T17" fmla="*/ 9 h 19"/>
                  <a:gd name="T18" fmla="*/ 29 w 33"/>
                  <a:gd name="T19" fmla="*/ 7 h 19"/>
                  <a:gd name="T20" fmla="*/ 33 w 33"/>
                  <a:gd name="T21" fmla="*/ 7 h 19"/>
                  <a:gd name="T22" fmla="*/ 33 w 33"/>
                  <a:gd name="T23" fmla="*/ 2 h 19"/>
                  <a:gd name="T24" fmla="*/ 31 w 33"/>
                  <a:gd name="T25" fmla="*/ 0 h 19"/>
                  <a:gd name="T26" fmla="*/ 29 w 33"/>
                  <a:gd name="T27" fmla="*/ 0 h 19"/>
                  <a:gd name="T28" fmla="*/ 24 w 33"/>
                  <a:gd name="T29" fmla="*/ 4 h 19"/>
                  <a:gd name="T30" fmla="*/ 22 w 33"/>
                  <a:gd name="T31" fmla="*/ 2 h 19"/>
                  <a:gd name="T32" fmla="*/ 22 w 33"/>
                  <a:gd name="T33" fmla="*/ 4 h 19"/>
                  <a:gd name="T34" fmla="*/ 17 w 33"/>
                  <a:gd name="T35" fmla="*/ 4 h 19"/>
                  <a:gd name="T36" fmla="*/ 14 w 33"/>
                  <a:gd name="T37" fmla="*/ 4 h 19"/>
                  <a:gd name="T38" fmla="*/ 12 w 33"/>
                  <a:gd name="T39" fmla="*/ 4 h 19"/>
                  <a:gd name="T40" fmla="*/ 12 w 33"/>
                  <a:gd name="T41" fmla="*/ 4 h 19"/>
                  <a:gd name="T42" fmla="*/ 5 w 33"/>
                  <a:gd name="T43" fmla="*/ 4 h 19"/>
                  <a:gd name="T44" fmla="*/ 5 w 33"/>
                  <a:gd name="T45" fmla="*/ 4 h 19"/>
                  <a:gd name="T46" fmla="*/ 3 w 33"/>
                  <a:gd name="T47" fmla="*/ 7 h 19"/>
                  <a:gd name="T48" fmla="*/ 3 w 33"/>
                  <a:gd name="T49" fmla="*/ 9 h 19"/>
                  <a:gd name="T50" fmla="*/ 0 w 33"/>
                  <a:gd name="T51" fmla="*/ 11 h 19"/>
                  <a:gd name="T52" fmla="*/ 3 w 33"/>
                  <a:gd name="T53" fmla="*/ 14 h 19"/>
                  <a:gd name="T54" fmla="*/ 3 w 33"/>
                  <a:gd name="T55" fmla="*/ 14 h 19"/>
                  <a:gd name="T56" fmla="*/ 5 w 33"/>
                  <a:gd name="T57" fmla="*/ 16 h 19"/>
                  <a:gd name="T58" fmla="*/ 5 w 33"/>
                  <a:gd name="T59" fmla="*/ 16 h 19"/>
                  <a:gd name="T60" fmla="*/ 3 w 33"/>
                  <a:gd name="T61" fmla="*/ 16 h 19"/>
                  <a:gd name="T62" fmla="*/ 3 w 33"/>
                  <a:gd name="T6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19">
                    <a:moveTo>
                      <a:pt x="3" y="19"/>
                    </a:moveTo>
                    <a:lnTo>
                      <a:pt x="5" y="19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19" y="14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9" y="7"/>
                    </a:lnTo>
                    <a:lnTo>
                      <a:pt x="33" y="7"/>
                    </a:lnTo>
                    <a:lnTo>
                      <a:pt x="33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63">
                <a:extLst>
                  <a:ext uri="{FF2B5EF4-FFF2-40B4-BE49-F238E27FC236}">
                    <a16:creationId xmlns:a16="http://schemas.microsoft.com/office/drawing/2014/main" id="{E2051561-9C2D-72D8-98CC-5E80B6D2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2052"/>
                <a:ext cx="78" cy="33"/>
              </a:xfrm>
              <a:custGeom>
                <a:avLst/>
                <a:gdLst>
                  <a:gd name="T0" fmla="*/ 47 w 78"/>
                  <a:gd name="T1" fmla="*/ 33 h 33"/>
                  <a:gd name="T2" fmla="*/ 54 w 78"/>
                  <a:gd name="T3" fmla="*/ 33 h 33"/>
                  <a:gd name="T4" fmla="*/ 59 w 78"/>
                  <a:gd name="T5" fmla="*/ 33 h 33"/>
                  <a:gd name="T6" fmla="*/ 64 w 78"/>
                  <a:gd name="T7" fmla="*/ 31 h 33"/>
                  <a:gd name="T8" fmla="*/ 71 w 78"/>
                  <a:gd name="T9" fmla="*/ 29 h 33"/>
                  <a:gd name="T10" fmla="*/ 75 w 78"/>
                  <a:gd name="T11" fmla="*/ 26 h 33"/>
                  <a:gd name="T12" fmla="*/ 75 w 78"/>
                  <a:gd name="T13" fmla="*/ 24 h 33"/>
                  <a:gd name="T14" fmla="*/ 73 w 78"/>
                  <a:gd name="T15" fmla="*/ 19 h 33"/>
                  <a:gd name="T16" fmla="*/ 78 w 78"/>
                  <a:gd name="T17" fmla="*/ 17 h 33"/>
                  <a:gd name="T18" fmla="*/ 78 w 78"/>
                  <a:gd name="T19" fmla="*/ 14 h 33"/>
                  <a:gd name="T20" fmla="*/ 78 w 78"/>
                  <a:gd name="T21" fmla="*/ 5 h 33"/>
                  <a:gd name="T22" fmla="*/ 71 w 78"/>
                  <a:gd name="T23" fmla="*/ 3 h 33"/>
                  <a:gd name="T24" fmla="*/ 66 w 78"/>
                  <a:gd name="T25" fmla="*/ 3 h 33"/>
                  <a:gd name="T26" fmla="*/ 59 w 78"/>
                  <a:gd name="T27" fmla="*/ 0 h 33"/>
                  <a:gd name="T28" fmla="*/ 56 w 78"/>
                  <a:gd name="T29" fmla="*/ 3 h 33"/>
                  <a:gd name="T30" fmla="*/ 54 w 78"/>
                  <a:gd name="T31" fmla="*/ 5 h 33"/>
                  <a:gd name="T32" fmla="*/ 49 w 78"/>
                  <a:gd name="T33" fmla="*/ 5 h 33"/>
                  <a:gd name="T34" fmla="*/ 42 w 78"/>
                  <a:gd name="T35" fmla="*/ 3 h 33"/>
                  <a:gd name="T36" fmla="*/ 42 w 78"/>
                  <a:gd name="T37" fmla="*/ 7 h 33"/>
                  <a:gd name="T38" fmla="*/ 40 w 78"/>
                  <a:gd name="T39" fmla="*/ 10 h 33"/>
                  <a:gd name="T40" fmla="*/ 33 w 78"/>
                  <a:gd name="T41" fmla="*/ 12 h 33"/>
                  <a:gd name="T42" fmla="*/ 35 w 78"/>
                  <a:gd name="T43" fmla="*/ 17 h 33"/>
                  <a:gd name="T44" fmla="*/ 35 w 78"/>
                  <a:gd name="T45" fmla="*/ 19 h 33"/>
                  <a:gd name="T46" fmla="*/ 30 w 78"/>
                  <a:gd name="T47" fmla="*/ 17 h 33"/>
                  <a:gd name="T48" fmla="*/ 26 w 78"/>
                  <a:gd name="T49" fmla="*/ 17 h 33"/>
                  <a:gd name="T50" fmla="*/ 21 w 78"/>
                  <a:gd name="T51" fmla="*/ 19 h 33"/>
                  <a:gd name="T52" fmla="*/ 16 w 78"/>
                  <a:gd name="T53" fmla="*/ 19 h 33"/>
                  <a:gd name="T54" fmla="*/ 12 w 78"/>
                  <a:gd name="T55" fmla="*/ 19 h 33"/>
                  <a:gd name="T56" fmla="*/ 9 w 78"/>
                  <a:gd name="T57" fmla="*/ 19 h 33"/>
                  <a:gd name="T58" fmla="*/ 7 w 78"/>
                  <a:gd name="T59" fmla="*/ 19 h 33"/>
                  <a:gd name="T60" fmla="*/ 2 w 78"/>
                  <a:gd name="T61" fmla="*/ 19 h 33"/>
                  <a:gd name="T62" fmla="*/ 0 w 78"/>
                  <a:gd name="T63" fmla="*/ 19 h 33"/>
                  <a:gd name="T64" fmla="*/ 2 w 78"/>
                  <a:gd name="T65" fmla="*/ 21 h 33"/>
                  <a:gd name="T66" fmla="*/ 2 w 78"/>
                  <a:gd name="T67" fmla="*/ 24 h 33"/>
                  <a:gd name="T68" fmla="*/ 7 w 78"/>
                  <a:gd name="T69" fmla="*/ 24 h 33"/>
                  <a:gd name="T70" fmla="*/ 9 w 78"/>
                  <a:gd name="T71" fmla="*/ 24 h 33"/>
                  <a:gd name="T72" fmla="*/ 14 w 78"/>
                  <a:gd name="T73" fmla="*/ 26 h 33"/>
                  <a:gd name="T74" fmla="*/ 16 w 78"/>
                  <a:gd name="T75" fmla="*/ 29 h 33"/>
                  <a:gd name="T76" fmla="*/ 26 w 78"/>
                  <a:gd name="T77" fmla="*/ 26 h 33"/>
                  <a:gd name="T78" fmla="*/ 28 w 78"/>
                  <a:gd name="T79" fmla="*/ 26 h 33"/>
                  <a:gd name="T80" fmla="*/ 40 w 78"/>
                  <a:gd name="T81" fmla="*/ 31 h 33"/>
                  <a:gd name="T82" fmla="*/ 47 w 78"/>
                  <a:gd name="T8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8" h="33">
                    <a:moveTo>
                      <a:pt x="47" y="33"/>
                    </a:moveTo>
                    <a:lnTo>
                      <a:pt x="47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9" y="33"/>
                    </a:lnTo>
                    <a:lnTo>
                      <a:pt x="64" y="33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71" y="29"/>
                    </a:lnTo>
                    <a:lnTo>
                      <a:pt x="73" y="29"/>
                    </a:lnTo>
                    <a:lnTo>
                      <a:pt x="75" y="26"/>
                    </a:lnTo>
                    <a:lnTo>
                      <a:pt x="73" y="24"/>
                    </a:lnTo>
                    <a:lnTo>
                      <a:pt x="75" y="24"/>
                    </a:lnTo>
                    <a:lnTo>
                      <a:pt x="75" y="21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8" y="17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7"/>
                    </a:lnTo>
                    <a:lnTo>
                      <a:pt x="78" y="5"/>
                    </a:lnTo>
                    <a:lnTo>
                      <a:pt x="73" y="3"/>
                    </a:lnTo>
                    <a:lnTo>
                      <a:pt x="71" y="3"/>
                    </a:lnTo>
                    <a:lnTo>
                      <a:pt x="68" y="3"/>
                    </a:lnTo>
                    <a:lnTo>
                      <a:pt x="66" y="3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6" y="3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2" y="5"/>
                    </a:lnTo>
                    <a:lnTo>
                      <a:pt x="49" y="5"/>
                    </a:lnTo>
                    <a:lnTo>
                      <a:pt x="45" y="3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5" y="17"/>
                    </a:lnTo>
                    <a:lnTo>
                      <a:pt x="38" y="17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0" y="17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2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7" y="24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6" y="29"/>
                    </a:lnTo>
                    <a:lnTo>
                      <a:pt x="23" y="26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5" y="31"/>
                    </a:lnTo>
                    <a:lnTo>
                      <a:pt x="40" y="31"/>
                    </a:lnTo>
                    <a:lnTo>
                      <a:pt x="45" y="31"/>
                    </a:lnTo>
                    <a:lnTo>
                      <a:pt x="47" y="33"/>
                    </a:lnTo>
                    <a:lnTo>
                      <a:pt x="4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64">
                <a:extLst>
                  <a:ext uri="{FF2B5EF4-FFF2-40B4-BE49-F238E27FC236}">
                    <a16:creationId xmlns:a16="http://schemas.microsoft.com/office/drawing/2014/main" id="{2BA293D8-48D4-64E8-72D2-1F7D99D3E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969"/>
                <a:ext cx="104" cy="81"/>
              </a:xfrm>
              <a:custGeom>
                <a:avLst/>
                <a:gdLst>
                  <a:gd name="T0" fmla="*/ 64 w 104"/>
                  <a:gd name="T1" fmla="*/ 81 h 81"/>
                  <a:gd name="T2" fmla="*/ 66 w 104"/>
                  <a:gd name="T3" fmla="*/ 78 h 81"/>
                  <a:gd name="T4" fmla="*/ 71 w 104"/>
                  <a:gd name="T5" fmla="*/ 78 h 81"/>
                  <a:gd name="T6" fmla="*/ 73 w 104"/>
                  <a:gd name="T7" fmla="*/ 78 h 81"/>
                  <a:gd name="T8" fmla="*/ 78 w 104"/>
                  <a:gd name="T9" fmla="*/ 78 h 81"/>
                  <a:gd name="T10" fmla="*/ 80 w 104"/>
                  <a:gd name="T11" fmla="*/ 78 h 81"/>
                  <a:gd name="T12" fmla="*/ 90 w 104"/>
                  <a:gd name="T13" fmla="*/ 81 h 81"/>
                  <a:gd name="T14" fmla="*/ 92 w 104"/>
                  <a:gd name="T15" fmla="*/ 78 h 81"/>
                  <a:gd name="T16" fmla="*/ 99 w 104"/>
                  <a:gd name="T17" fmla="*/ 67 h 81"/>
                  <a:gd name="T18" fmla="*/ 101 w 104"/>
                  <a:gd name="T19" fmla="*/ 62 h 81"/>
                  <a:gd name="T20" fmla="*/ 104 w 104"/>
                  <a:gd name="T21" fmla="*/ 59 h 81"/>
                  <a:gd name="T22" fmla="*/ 101 w 104"/>
                  <a:gd name="T23" fmla="*/ 57 h 81"/>
                  <a:gd name="T24" fmla="*/ 101 w 104"/>
                  <a:gd name="T25" fmla="*/ 55 h 81"/>
                  <a:gd name="T26" fmla="*/ 99 w 104"/>
                  <a:gd name="T27" fmla="*/ 50 h 81"/>
                  <a:gd name="T28" fmla="*/ 99 w 104"/>
                  <a:gd name="T29" fmla="*/ 43 h 81"/>
                  <a:gd name="T30" fmla="*/ 94 w 104"/>
                  <a:gd name="T31" fmla="*/ 36 h 81"/>
                  <a:gd name="T32" fmla="*/ 99 w 104"/>
                  <a:gd name="T33" fmla="*/ 33 h 81"/>
                  <a:gd name="T34" fmla="*/ 97 w 104"/>
                  <a:gd name="T35" fmla="*/ 26 h 81"/>
                  <a:gd name="T36" fmla="*/ 94 w 104"/>
                  <a:gd name="T37" fmla="*/ 22 h 81"/>
                  <a:gd name="T38" fmla="*/ 92 w 104"/>
                  <a:gd name="T39" fmla="*/ 12 h 81"/>
                  <a:gd name="T40" fmla="*/ 90 w 104"/>
                  <a:gd name="T41" fmla="*/ 7 h 81"/>
                  <a:gd name="T42" fmla="*/ 87 w 104"/>
                  <a:gd name="T43" fmla="*/ 5 h 81"/>
                  <a:gd name="T44" fmla="*/ 56 w 104"/>
                  <a:gd name="T45" fmla="*/ 5 h 81"/>
                  <a:gd name="T46" fmla="*/ 52 w 104"/>
                  <a:gd name="T47" fmla="*/ 10 h 81"/>
                  <a:gd name="T48" fmla="*/ 47 w 104"/>
                  <a:gd name="T49" fmla="*/ 10 h 81"/>
                  <a:gd name="T50" fmla="*/ 54 w 104"/>
                  <a:gd name="T51" fmla="*/ 5 h 81"/>
                  <a:gd name="T52" fmla="*/ 52 w 104"/>
                  <a:gd name="T53" fmla="*/ 7 h 81"/>
                  <a:gd name="T54" fmla="*/ 42 w 104"/>
                  <a:gd name="T55" fmla="*/ 7 h 81"/>
                  <a:gd name="T56" fmla="*/ 42 w 104"/>
                  <a:gd name="T57" fmla="*/ 3 h 81"/>
                  <a:gd name="T58" fmla="*/ 45 w 104"/>
                  <a:gd name="T59" fmla="*/ 5 h 81"/>
                  <a:gd name="T60" fmla="*/ 42 w 104"/>
                  <a:gd name="T61" fmla="*/ 3 h 81"/>
                  <a:gd name="T62" fmla="*/ 33 w 104"/>
                  <a:gd name="T63" fmla="*/ 3 h 81"/>
                  <a:gd name="T64" fmla="*/ 26 w 104"/>
                  <a:gd name="T65" fmla="*/ 5 h 81"/>
                  <a:gd name="T66" fmla="*/ 21 w 104"/>
                  <a:gd name="T67" fmla="*/ 7 h 81"/>
                  <a:gd name="T68" fmla="*/ 19 w 104"/>
                  <a:gd name="T69" fmla="*/ 10 h 81"/>
                  <a:gd name="T70" fmla="*/ 9 w 104"/>
                  <a:gd name="T71" fmla="*/ 12 h 81"/>
                  <a:gd name="T72" fmla="*/ 4 w 104"/>
                  <a:gd name="T73" fmla="*/ 17 h 81"/>
                  <a:gd name="T74" fmla="*/ 2 w 104"/>
                  <a:gd name="T75" fmla="*/ 19 h 81"/>
                  <a:gd name="T76" fmla="*/ 2 w 104"/>
                  <a:gd name="T77" fmla="*/ 19 h 81"/>
                  <a:gd name="T78" fmla="*/ 2 w 104"/>
                  <a:gd name="T79" fmla="*/ 29 h 81"/>
                  <a:gd name="T80" fmla="*/ 0 w 104"/>
                  <a:gd name="T81" fmla="*/ 31 h 81"/>
                  <a:gd name="T82" fmla="*/ 2 w 104"/>
                  <a:gd name="T83" fmla="*/ 36 h 81"/>
                  <a:gd name="T84" fmla="*/ 4 w 104"/>
                  <a:gd name="T85" fmla="*/ 40 h 81"/>
                  <a:gd name="T86" fmla="*/ 4 w 104"/>
                  <a:gd name="T87" fmla="*/ 43 h 81"/>
                  <a:gd name="T88" fmla="*/ 9 w 104"/>
                  <a:gd name="T89" fmla="*/ 48 h 81"/>
                  <a:gd name="T90" fmla="*/ 9 w 104"/>
                  <a:gd name="T91" fmla="*/ 55 h 81"/>
                  <a:gd name="T92" fmla="*/ 9 w 104"/>
                  <a:gd name="T93" fmla="*/ 57 h 81"/>
                  <a:gd name="T94" fmla="*/ 11 w 104"/>
                  <a:gd name="T95" fmla="*/ 57 h 81"/>
                  <a:gd name="T96" fmla="*/ 19 w 104"/>
                  <a:gd name="T97" fmla="*/ 57 h 81"/>
                  <a:gd name="T98" fmla="*/ 21 w 104"/>
                  <a:gd name="T99" fmla="*/ 59 h 81"/>
                  <a:gd name="T100" fmla="*/ 23 w 104"/>
                  <a:gd name="T101" fmla="*/ 62 h 81"/>
                  <a:gd name="T102" fmla="*/ 23 w 104"/>
                  <a:gd name="T103" fmla="*/ 64 h 81"/>
                  <a:gd name="T104" fmla="*/ 23 w 104"/>
                  <a:gd name="T105" fmla="*/ 67 h 81"/>
                  <a:gd name="T106" fmla="*/ 26 w 104"/>
                  <a:gd name="T107" fmla="*/ 67 h 81"/>
                  <a:gd name="T108" fmla="*/ 26 w 104"/>
                  <a:gd name="T109" fmla="*/ 64 h 81"/>
                  <a:gd name="T110" fmla="*/ 33 w 104"/>
                  <a:gd name="T111" fmla="*/ 67 h 81"/>
                  <a:gd name="T112" fmla="*/ 35 w 104"/>
                  <a:gd name="T113" fmla="*/ 67 h 81"/>
                  <a:gd name="T114" fmla="*/ 42 w 104"/>
                  <a:gd name="T115" fmla="*/ 69 h 81"/>
                  <a:gd name="T116" fmla="*/ 52 w 104"/>
                  <a:gd name="T117" fmla="*/ 74 h 81"/>
                  <a:gd name="T118" fmla="*/ 56 w 104"/>
                  <a:gd name="T119" fmla="*/ 76 h 81"/>
                  <a:gd name="T120" fmla="*/ 59 w 104"/>
                  <a:gd name="T121" fmla="*/ 76 h 81"/>
                  <a:gd name="T122" fmla="*/ 61 w 104"/>
                  <a:gd name="T12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4" h="81">
                    <a:moveTo>
                      <a:pt x="61" y="81"/>
                    </a:moveTo>
                    <a:lnTo>
                      <a:pt x="64" y="81"/>
                    </a:lnTo>
                    <a:lnTo>
                      <a:pt x="66" y="81"/>
                    </a:lnTo>
                    <a:lnTo>
                      <a:pt x="66" y="78"/>
                    </a:lnTo>
                    <a:lnTo>
                      <a:pt x="68" y="78"/>
                    </a:lnTo>
                    <a:lnTo>
                      <a:pt x="71" y="78"/>
                    </a:lnTo>
                    <a:lnTo>
                      <a:pt x="73" y="78"/>
                    </a:lnTo>
                    <a:lnTo>
                      <a:pt x="73" y="78"/>
                    </a:lnTo>
                    <a:lnTo>
                      <a:pt x="75" y="78"/>
                    </a:lnTo>
                    <a:lnTo>
                      <a:pt x="78" y="78"/>
                    </a:lnTo>
                    <a:lnTo>
                      <a:pt x="80" y="78"/>
                    </a:lnTo>
                    <a:lnTo>
                      <a:pt x="80" y="78"/>
                    </a:lnTo>
                    <a:lnTo>
                      <a:pt x="85" y="78"/>
                    </a:lnTo>
                    <a:lnTo>
                      <a:pt x="90" y="81"/>
                    </a:lnTo>
                    <a:lnTo>
                      <a:pt x="92" y="81"/>
                    </a:lnTo>
                    <a:lnTo>
                      <a:pt x="92" y="78"/>
                    </a:lnTo>
                    <a:lnTo>
                      <a:pt x="92" y="74"/>
                    </a:lnTo>
                    <a:lnTo>
                      <a:pt x="99" y="67"/>
                    </a:lnTo>
                    <a:lnTo>
                      <a:pt x="99" y="64"/>
                    </a:lnTo>
                    <a:lnTo>
                      <a:pt x="101" y="62"/>
                    </a:lnTo>
                    <a:lnTo>
                      <a:pt x="104" y="62"/>
                    </a:lnTo>
                    <a:lnTo>
                      <a:pt x="104" y="59"/>
                    </a:lnTo>
                    <a:lnTo>
                      <a:pt x="104" y="59"/>
                    </a:lnTo>
                    <a:lnTo>
                      <a:pt x="101" y="57"/>
                    </a:lnTo>
                    <a:lnTo>
                      <a:pt x="104" y="55"/>
                    </a:lnTo>
                    <a:lnTo>
                      <a:pt x="101" y="55"/>
                    </a:lnTo>
                    <a:lnTo>
                      <a:pt x="99" y="50"/>
                    </a:lnTo>
                    <a:lnTo>
                      <a:pt x="99" y="50"/>
                    </a:lnTo>
                    <a:lnTo>
                      <a:pt x="97" y="45"/>
                    </a:lnTo>
                    <a:lnTo>
                      <a:pt x="99" y="43"/>
                    </a:lnTo>
                    <a:lnTo>
                      <a:pt x="97" y="38"/>
                    </a:lnTo>
                    <a:lnTo>
                      <a:pt x="94" y="36"/>
                    </a:lnTo>
                    <a:lnTo>
                      <a:pt x="97" y="33"/>
                    </a:lnTo>
                    <a:lnTo>
                      <a:pt x="99" y="33"/>
                    </a:lnTo>
                    <a:lnTo>
                      <a:pt x="99" y="26"/>
                    </a:lnTo>
                    <a:lnTo>
                      <a:pt x="97" y="26"/>
                    </a:lnTo>
                    <a:lnTo>
                      <a:pt x="97" y="24"/>
                    </a:lnTo>
                    <a:lnTo>
                      <a:pt x="94" y="22"/>
                    </a:lnTo>
                    <a:lnTo>
                      <a:pt x="94" y="17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87" y="5"/>
                    </a:lnTo>
                    <a:lnTo>
                      <a:pt x="71" y="7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2" y="10"/>
                    </a:lnTo>
                    <a:lnTo>
                      <a:pt x="49" y="10"/>
                    </a:lnTo>
                    <a:lnTo>
                      <a:pt x="47" y="10"/>
                    </a:lnTo>
                    <a:lnTo>
                      <a:pt x="52" y="7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2" y="7"/>
                    </a:lnTo>
                    <a:lnTo>
                      <a:pt x="47" y="10"/>
                    </a:lnTo>
                    <a:lnTo>
                      <a:pt x="42" y="7"/>
                    </a:lnTo>
                    <a:lnTo>
                      <a:pt x="40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45" y="5"/>
                    </a:lnTo>
                    <a:lnTo>
                      <a:pt x="45" y="3"/>
                    </a:lnTo>
                    <a:lnTo>
                      <a:pt x="42" y="3"/>
                    </a:lnTo>
                    <a:lnTo>
                      <a:pt x="37" y="0"/>
                    </a:lnTo>
                    <a:lnTo>
                      <a:pt x="33" y="3"/>
                    </a:lnTo>
                    <a:lnTo>
                      <a:pt x="28" y="3"/>
                    </a:lnTo>
                    <a:lnTo>
                      <a:pt x="26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4" y="10"/>
                    </a:lnTo>
                    <a:lnTo>
                      <a:pt x="9" y="12"/>
                    </a:lnTo>
                    <a:lnTo>
                      <a:pt x="7" y="14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3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7" y="48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55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4" y="57"/>
                    </a:lnTo>
                    <a:lnTo>
                      <a:pt x="19" y="57"/>
                    </a:lnTo>
                    <a:lnTo>
                      <a:pt x="19" y="59"/>
                    </a:lnTo>
                    <a:lnTo>
                      <a:pt x="21" y="59"/>
                    </a:lnTo>
                    <a:lnTo>
                      <a:pt x="21" y="59"/>
                    </a:lnTo>
                    <a:lnTo>
                      <a:pt x="23" y="62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23" y="67"/>
                    </a:lnTo>
                    <a:lnTo>
                      <a:pt x="26" y="69"/>
                    </a:lnTo>
                    <a:lnTo>
                      <a:pt x="26" y="67"/>
                    </a:lnTo>
                    <a:lnTo>
                      <a:pt x="28" y="67"/>
                    </a:lnTo>
                    <a:lnTo>
                      <a:pt x="26" y="64"/>
                    </a:lnTo>
                    <a:lnTo>
                      <a:pt x="26" y="62"/>
                    </a:lnTo>
                    <a:lnTo>
                      <a:pt x="33" y="67"/>
                    </a:lnTo>
                    <a:lnTo>
                      <a:pt x="35" y="64"/>
                    </a:lnTo>
                    <a:lnTo>
                      <a:pt x="35" y="67"/>
                    </a:lnTo>
                    <a:lnTo>
                      <a:pt x="37" y="69"/>
                    </a:lnTo>
                    <a:lnTo>
                      <a:pt x="42" y="69"/>
                    </a:lnTo>
                    <a:lnTo>
                      <a:pt x="45" y="69"/>
                    </a:lnTo>
                    <a:lnTo>
                      <a:pt x="52" y="74"/>
                    </a:lnTo>
                    <a:lnTo>
                      <a:pt x="54" y="76"/>
                    </a:lnTo>
                    <a:lnTo>
                      <a:pt x="56" y="76"/>
                    </a:lnTo>
                    <a:lnTo>
                      <a:pt x="56" y="76"/>
                    </a:lnTo>
                    <a:lnTo>
                      <a:pt x="59" y="76"/>
                    </a:lnTo>
                    <a:lnTo>
                      <a:pt x="61" y="78"/>
                    </a:lnTo>
                    <a:lnTo>
                      <a:pt x="61" y="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65">
                <a:extLst>
                  <a:ext uri="{FF2B5EF4-FFF2-40B4-BE49-F238E27FC236}">
                    <a16:creationId xmlns:a16="http://schemas.microsoft.com/office/drawing/2014/main" id="{74F1E379-60D9-6FF3-8EEC-4AAD4922C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026"/>
                <a:ext cx="83" cy="31"/>
              </a:xfrm>
              <a:custGeom>
                <a:avLst/>
                <a:gdLst>
                  <a:gd name="T0" fmla="*/ 31 w 83"/>
                  <a:gd name="T1" fmla="*/ 0 h 31"/>
                  <a:gd name="T2" fmla="*/ 33 w 83"/>
                  <a:gd name="T3" fmla="*/ 0 h 31"/>
                  <a:gd name="T4" fmla="*/ 41 w 83"/>
                  <a:gd name="T5" fmla="*/ 0 h 31"/>
                  <a:gd name="T6" fmla="*/ 43 w 83"/>
                  <a:gd name="T7" fmla="*/ 2 h 31"/>
                  <a:gd name="T8" fmla="*/ 45 w 83"/>
                  <a:gd name="T9" fmla="*/ 5 h 31"/>
                  <a:gd name="T10" fmla="*/ 45 w 83"/>
                  <a:gd name="T11" fmla="*/ 7 h 31"/>
                  <a:gd name="T12" fmla="*/ 45 w 83"/>
                  <a:gd name="T13" fmla="*/ 10 h 31"/>
                  <a:gd name="T14" fmla="*/ 48 w 83"/>
                  <a:gd name="T15" fmla="*/ 10 h 31"/>
                  <a:gd name="T16" fmla="*/ 48 w 83"/>
                  <a:gd name="T17" fmla="*/ 7 h 31"/>
                  <a:gd name="T18" fmla="*/ 55 w 83"/>
                  <a:gd name="T19" fmla="*/ 10 h 31"/>
                  <a:gd name="T20" fmla="*/ 57 w 83"/>
                  <a:gd name="T21" fmla="*/ 10 h 31"/>
                  <a:gd name="T22" fmla="*/ 64 w 83"/>
                  <a:gd name="T23" fmla="*/ 12 h 31"/>
                  <a:gd name="T24" fmla="*/ 74 w 83"/>
                  <a:gd name="T25" fmla="*/ 17 h 31"/>
                  <a:gd name="T26" fmla="*/ 78 w 83"/>
                  <a:gd name="T27" fmla="*/ 19 h 31"/>
                  <a:gd name="T28" fmla="*/ 81 w 83"/>
                  <a:gd name="T29" fmla="*/ 19 h 31"/>
                  <a:gd name="T30" fmla="*/ 83 w 83"/>
                  <a:gd name="T31" fmla="*/ 24 h 31"/>
                  <a:gd name="T32" fmla="*/ 76 w 83"/>
                  <a:gd name="T33" fmla="*/ 24 h 31"/>
                  <a:gd name="T34" fmla="*/ 71 w 83"/>
                  <a:gd name="T35" fmla="*/ 29 h 31"/>
                  <a:gd name="T36" fmla="*/ 62 w 83"/>
                  <a:gd name="T37" fmla="*/ 31 h 31"/>
                  <a:gd name="T38" fmla="*/ 57 w 83"/>
                  <a:gd name="T39" fmla="*/ 29 h 31"/>
                  <a:gd name="T40" fmla="*/ 50 w 83"/>
                  <a:gd name="T41" fmla="*/ 29 h 31"/>
                  <a:gd name="T42" fmla="*/ 45 w 83"/>
                  <a:gd name="T43" fmla="*/ 29 h 31"/>
                  <a:gd name="T44" fmla="*/ 41 w 83"/>
                  <a:gd name="T45" fmla="*/ 26 h 31"/>
                  <a:gd name="T46" fmla="*/ 33 w 83"/>
                  <a:gd name="T47" fmla="*/ 26 h 31"/>
                  <a:gd name="T48" fmla="*/ 31 w 83"/>
                  <a:gd name="T49" fmla="*/ 29 h 31"/>
                  <a:gd name="T50" fmla="*/ 29 w 83"/>
                  <a:gd name="T51" fmla="*/ 31 h 31"/>
                  <a:gd name="T52" fmla="*/ 22 w 83"/>
                  <a:gd name="T53" fmla="*/ 29 h 31"/>
                  <a:gd name="T54" fmla="*/ 19 w 83"/>
                  <a:gd name="T55" fmla="*/ 29 h 31"/>
                  <a:gd name="T56" fmla="*/ 12 w 83"/>
                  <a:gd name="T57" fmla="*/ 21 h 31"/>
                  <a:gd name="T58" fmla="*/ 7 w 83"/>
                  <a:gd name="T59" fmla="*/ 19 h 31"/>
                  <a:gd name="T60" fmla="*/ 7 w 83"/>
                  <a:gd name="T61" fmla="*/ 14 h 31"/>
                  <a:gd name="T62" fmla="*/ 0 w 83"/>
                  <a:gd name="T63" fmla="*/ 10 h 31"/>
                  <a:gd name="T64" fmla="*/ 3 w 83"/>
                  <a:gd name="T65" fmla="*/ 7 h 31"/>
                  <a:gd name="T66" fmla="*/ 5 w 83"/>
                  <a:gd name="T67" fmla="*/ 10 h 31"/>
                  <a:gd name="T68" fmla="*/ 10 w 83"/>
                  <a:gd name="T69" fmla="*/ 5 h 31"/>
                  <a:gd name="T70" fmla="*/ 15 w 83"/>
                  <a:gd name="T71" fmla="*/ 2 h 31"/>
                  <a:gd name="T72" fmla="*/ 19 w 83"/>
                  <a:gd name="T73" fmla="*/ 2 h 31"/>
                  <a:gd name="T74" fmla="*/ 24 w 83"/>
                  <a:gd name="T75" fmla="*/ 0 h 31"/>
                  <a:gd name="T76" fmla="*/ 26 w 83"/>
                  <a:gd name="T77" fmla="*/ 0 h 31"/>
                  <a:gd name="T78" fmla="*/ 31 w 83"/>
                  <a:gd name="T7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3" h="31">
                    <a:moveTo>
                      <a:pt x="31" y="0"/>
                    </a:moveTo>
                    <a:lnTo>
                      <a:pt x="31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10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5" y="10"/>
                    </a:lnTo>
                    <a:lnTo>
                      <a:pt x="57" y="7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64" y="12"/>
                    </a:lnTo>
                    <a:lnTo>
                      <a:pt x="67" y="12"/>
                    </a:lnTo>
                    <a:lnTo>
                      <a:pt x="74" y="17"/>
                    </a:lnTo>
                    <a:lnTo>
                      <a:pt x="76" y="19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81" y="19"/>
                    </a:lnTo>
                    <a:lnTo>
                      <a:pt x="83" y="21"/>
                    </a:lnTo>
                    <a:lnTo>
                      <a:pt x="83" y="24"/>
                    </a:lnTo>
                    <a:lnTo>
                      <a:pt x="78" y="24"/>
                    </a:lnTo>
                    <a:lnTo>
                      <a:pt x="76" y="24"/>
                    </a:lnTo>
                    <a:lnTo>
                      <a:pt x="74" y="24"/>
                    </a:lnTo>
                    <a:lnTo>
                      <a:pt x="71" y="29"/>
                    </a:lnTo>
                    <a:lnTo>
                      <a:pt x="67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57" y="29"/>
                    </a:lnTo>
                    <a:lnTo>
                      <a:pt x="55" y="31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1" y="26"/>
                    </a:lnTo>
                    <a:lnTo>
                      <a:pt x="36" y="26"/>
                    </a:lnTo>
                    <a:lnTo>
                      <a:pt x="33" y="26"/>
                    </a:lnTo>
                    <a:lnTo>
                      <a:pt x="33" y="29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6" y="31"/>
                    </a:lnTo>
                    <a:lnTo>
                      <a:pt x="22" y="29"/>
                    </a:lnTo>
                    <a:lnTo>
                      <a:pt x="19" y="29"/>
                    </a:lnTo>
                    <a:lnTo>
                      <a:pt x="19" y="29"/>
                    </a:lnTo>
                    <a:lnTo>
                      <a:pt x="15" y="24"/>
                    </a:lnTo>
                    <a:lnTo>
                      <a:pt x="12" y="21"/>
                    </a:lnTo>
                    <a:lnTo>
                      <a:pt x="10" y="19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66">
                <a:extLst>
                  <a:ext uri="{FF2B5EF4-FFF2-40B4-BE49-F238E27FC236}">
                    <a16:creationId xmlns:a16="http://schemas.microsoft.com/office/drawing/2014/main" id="{F10514BA-A6FF-7C18-1472-4C6BA71E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972"/>
                <a:ext cx="95" cy="101"/>
              </a:xfrm>
              <a:custGeom>
                <a:avLst/>
                <a:gdLst>
                  <a:gd name="T0" fmla="*/ 36 w 95"/>
                  <a:gd name="T1" fmla="*/ 0 h 101"/>
                  <a:gd name="T2" fmla="*/ 41 w 95"/>
                  <a:gd name="T3" fmla="*/ 4 h 101"/>
                  <a:gd name="T4" fmla="*/ 43 w 95"/>
                  <a:gd name="T5" fmla="*/ 9 h 101"/>
                  <a:gd name="T6" fmla="*/ 48 w 95"/>
                  <a:gd name="T7" fmla="*/ 7 h 101"/>
                  <a:gd name="T8" fmla="*/ 53 w 95"/>
                  <a:gd name="T9" fmla="*/ 7 h 101"/>
                  <a:gd name="T10" fmla="*/ 48 w 95"/>
                  <a:gd name="T11" fmla="*/ 11 h 101"/>
                  <a:gd name="T12" fmla="*/ 55 w 95"/>
                  <a:gd name="T13" fmla="*/ 14 h 101"/>
                  <a:gd name="T14" fmla="*/ 64 w 95"/>
                  <a:gd name="T15" fmla="*/ 9 h 101"/>
                  <a:gd name="T16" fmla="*/ 67 w 95"/>
                  <a:gd name="T17" fmla="*/ 7 h 101"/>
                  <a:gd name="T18" fmla="*/ 67 w 95"/>
                  <a:gd name="T19" fmla="*/ 7 h 101"/>
                  <a:gd name="T20" fmla="*/ 71 w 95"/>
                  <a:gd name="T21" fmla="*/ 7 h 101"/>
                  <a:gd name="T22" fmla="*/ 79 w 95"/>
                  <a:gd name="T23" fmla="*/ 11 h 101"/>
                  <a:gd name="T24" fmla="*/ 83 w 95"/>
                  <a:gd name="T25" fmla="*/ 16 h 101"/>
                  <a:gd name="T26" fmla="*/ 88 w 95"/>
                  <a:gd name="T27" fmla="*/ 21 h 101"/>
                  <a:gd name="T28" fmla="*/ 88 w 95"/>
                  <a:gd name="T29" fmla="*/ 30 h 101"/>
                  <a:gd name="T30" fmla="*/ 90 w 95"/>
                  <a:gd name="T31" fmla="*/ 37 h 101"/>
                  <a:gd name="T32" fmla="*/ 95 w 95"/>
                  <a:gd name="T33" fmla="*/ 47 h 101"/>
                  <a:gd name="T34" fmla="*/ 90 w 95"/>
                  <a:gd name="T35" fmla="*/ 54 h 101"/>
                  <a:gd name="T36" fmla="*/ 83 w 95"/>
                  <a:gd name="T37" fmla="*/ 56 h 101"/>
                  <a:gd name="T38" fmla="*/ 74 w 95"/>
                  <a:gd name="T39" fmla="*/ 59 h 101"/>
                  <a:gd name="T40" fmla="*/ 67 w 95"/>
                  <a:gd name="T41" fmla="*/ 61 h 101"/>
                  <a:gd name="T42" fmla="*/ 71 w 95"/>
                  <a:gd name="T43" fmla="*/ 68 h 101"/>
                  <a:gd name="T44" fmla="*/ 76 w 95"/>
                  <a:gd name="T45" fmla="*/ 75 h 101"/>
                  <a:gd name="T46" fmla="*/ 83 w 95"/>
                  <a:gd name="T47" fmla="*/ 87 h 101"/>
                  <a:gd name="T48" fmla="*/ 74 w 95"/>
                  <a:gd name="T49" fmla="*/ 92 h 101"/>
                  <a:gd name="T50" fmla="*/ 76 w 95"/>
                  <a:gd name="T51" fmla="*/ 99 h 101"/>
                  <a:gd name="T52" fmla="*/ 67 w 95"/>
                  <a:gd name="T53" fmla="*/ 97 h 101"/>
                  <a:gd name="T54" fmla="*/ 57 w 95"/>
                  <a:gd name="T55" fmla="*/ 99 h 101"/>
                  <a:gd name="T56" fmla="*/ 50 w 95"/>
                  <a:gd name="T57" fmla="*/ 99 h 101"/>
                  <a:gd name="T58" fmla="*/ 43 w 95"/>
                  <a:gd name="T59" fmla="*/ 99 h 101"/>
                  <a:gd name="T60" fmla="*/ 36 w 95"/>
                  <a:gd name="T61" fmla="*/ 97 h 101"/>
                  <a:gd name="T62" fmla="*/ 31 w 95"/>
                  <a:gd name="T63" fmla="*/ 97 h 101"/>
                  <a:gd name="T64" fmla="*/ 26 w 95"/>
                  <a:gd name="T65" fmla="*/ 99 h 101"/>
                  <a:gd name="T66" fmla="*/ 22 w 95"/>
                  <a:gd name="T67" fmla="*/ 97 h 101"/>
                  <a:gd name="T68" fmla="*/ 22 w 95"/>
                  <a:gd name="T69" fmla="*/ 87 h 101"/>
                  <a:gd name="T70" fmla="*/ 24 w 95"/>
                  <a:gd name="T71" fmla="*/ 80 h 101"/>
                  <a:gd name="T72" fmla="*/ 15 w 95"/>
                  <a:gd name="T73" fmla="*/ 78 h 101"/>
                  <a:gd name="T74" fmla="*/ 10 w 95"/>
                  <a:gd name="T75" fmla="*/ 75 h 101"/>
                  <a:gd name="T76" fmla="*/ 8 w 95"/>
                  <a:gd name="T77" fmla="*/ 71 h 101"/>
                  <a:gd name="T78" fmla="*/ 3 w 95"/>
                  <a:gd name="T79" fmla="*/ 64 h 101"/>
                  <a:gd name="T80" fmla="*/ 0 w 95"/>
                  <a:gd name="T81" fmla="*/ 54 h 101"/>
                  <a:gd name="T82" fmla="*/ 3 w 95"/>
                  <a:gd name="T83" fmla="*/ 47 h 101"/>
                  <a:gd name="T84" fmla="*/ 10 w 95"/>
                  <a:gd name="T85" fmla="*/ 42 h 101"/>
                  <a:gd name="T86" fmla="*/ 12 w 95"/>
                  <a:gd name="T87" fmla="*/ 35 h 101"/>
                  <a:gd name="T88" fmla="*/ 10 w 95"/>
                  <a:gd name="T89" fmla="*/ 33 h 101"/>
                  <a:gd name="T90" fmla="*/ 15 w 95"/>
                  <a:gd name="T91" fmla="*/ 28 h 101"/>
                  <a:gd name="T92" fmla="*/ 17 w 95"/>
                  <a:gd name="T93" fmla="*/ 26 h 101"/>
                  <a:gd name="T94" fmla="*/ 12 w 95"/>
                  <a:gd name="T95" fmla="*/ 21 h 101"/>
                  <a:gd name="T96" fmla="*/ 22 w 95"/>
                  <a:gd name="T97" fmla="*/ 19 h 101"/>
                  <a:gd name="T98" fmla="*/ 24 w 95"/>
                  <a:gd name="T99" fmla="*/ 19 h 101"/>
                  <a:gd name="T100" fmla="*/ 26 w 95"/>
                  <a:gd name="T101" fmla="*/ 21 h 101"/>
                  <a:gd name="T102" fmla="*/ 26 w 95"/>
                  <a:gd name="T103" fmla="*/ 19 h 101"/>
                  <a:gd name="T104" fmla="*/ 34 w 95"/>
                  <a:gd name="T105" fmla="*/ 16 h 101"/>
                  <a:gd name="T106" fmla="*/ 36 w 95"/>
                  <a:gd name="T107" fmla="*/ 14 h 101"/>
                  <a:gd name="T108" fmla="*/ 31 w 95"/>
                  <a:gd name="T109" fmla="*/ 11 h 101"/>
                  <a:gd name="T110" fmla="*/ 29 w 95"/>
                  <a:gd name="T111" fmla="*/ 7 h 101"/>
                  <a:gd name="T112" fmla="*/ 29 w 95"/>
                  <a:gd name="T113" fmla="*/ 2 h 101"/>
                  <a:gd name="T114" fmla="*/ 26 w 95"/>
                  <a:gd name="T1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5" h="101">
                    <a:moveTo>
                      <a:pt x="26" y="0"/>
                    </a:move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1" y="4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3" y="9"/>
                    </a:lnTo>
                    <a:lnTo>
                      <a:pt x="53" y="11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5" y="11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7" y="11"/>
                    </a:lnTo>
                    <a:lnTo>
                      <a:pt x="60" y="9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4" y="9"/>
                    </a:lnTo>
                    <a:lnTo>
                      <a:pt x="67" y="9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1" y="7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3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21"/>
                    </a:lnTo>
                    <a:lnTo>
                      <a:pt x="88" y="26"/>
                    </a:lnTo>
                    <a:lnTo>
                      <a:pt x="86" y="26"/>
                    </a:lnTo>
                    <a:lnTo>
                      <a:pt x="86" y="28"/>
                    </a:lnTo>
                    <a:lnTo>
                      <a:pt x="88" y="30"/>
                    </a:lnTo>
                    <a:lnTo>
                      <a:pt x="88" y="33"/>
                    </a:lnTo>
                    <a:lnTo>
                      <a:pt x="90" y="35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40"/>
                    </a:lnTo>
                    <a:lnTo>
                      <a:pt x="93" y="45"/>
                    </a:lnTo>
                    <a:lnTo>
                      <a:pt x="95" y="45"/>
                    </a:lnTo>
                    <a:lnTo>
                      <a:pt x="95" y="47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0" y="54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6"/>
                    </a:lnTo>
                    <a:lnTo>
                      <a:pt x="83" y="56"/>
                    </a:lnTo>
                    <a:lnTo>
                      <a:pt x="81" y="56"/>
                    </a:lnTo>
                    <a:lnTo>
                      <a:pt x="79" y="56"/>
                    </a:lnTo>
                    <a:lnTo>
                      <a:pt x="76" y="56"/>
                    </a:lnTo>
                    <a:lnTo>
                      <a:pt x="74" y="59"/>
                    </a:lnTo>
                    <a:lnTo>
                      <a:pt x="74" y="61"/>
                    </a:lnTo>
                    <a:lnTo>
                      <a:pt x="69" y="64"/>
                    </a:lnTo>
                    <a:lnTo>
                      <a:pt x="67" y="64"/>
                    </a:lnTo>
                    <a:lnTo>
                      <a:pt x="67" y="61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9" y="66"/>
                    </a:lnTo>
                    <a:lnTo>
                      <a:pt x="71" y="68"/>
                    </a:lnTo>
                    <a:lnTo>
                      <a:pt x="69" y="71"/>
                    </a:lnTo>
                    <a:lnTo>
                      <a:pt x="71" y="73"/>
                    </a:lnTo>
                    <a:lnTo>
                      <a:pt x="74" y="73"/>
                    </a:lnTo>
                    <a:lnTo>
                      <a:pt x="76" y="75"/>
                    </a:lnTo>
                    <a:lnTo>
                      <a:pt x="79" y="78"/>
                    </a:lnTo>
                    <a:lnTo>
                      <a:pt x="83" y="83"/>
                    </a:lnTo>
                    <a:lnTo>
                      <a:pt x="83" y="85"/>
                    </a:lnTo>
                    <a:lnTo>
                      <a:pt x="83" y="87"/>
                    </a:lnTo>
                    <a:lnTo>
                      <a:pt x="81" y="87"/>
                    </a:lnTo>
                    <a:lnTo>
                      <a:pt x="81" y="90"/>
                    </a:lnTo>
                    <a:lnTo>
                      <a:pt x="79" y="90"/>
                    </a:lnTo>
                    <a:lnTo>
                      <a:pt x="74" y="92"/>
                    </a:lnTo>
                    <a:lnTo>
                      <a:pt x="74" y="94"/>
                    </a:lnTo>
                    <a:lnTo>
                      <a:pt x="76" y="97"/>
                    </a:lnTo>
                    <a:lnTo>
                      <a:pt x="79" y="97"/>
                    </a:lnTo>
                    <a:lnTo>
                      <a:pt x="76" y="99"/>
                    </a:lnTo>
                    <a:lnTo>
                      <a:pt x="74" y="97"/>
                    </a:lnTo>
                    <a:lnTo>
                      <a:pt x="71" y="97"/>
                    </a:lnTo>
                    <a:lnTo>
                      <a:pt x="69" y="97"/>
                    </a:lnTo>
                    <a:lnTo>
                      <a:pt x="67" y="97"/>
                    </a:lnTo>
                    <a:lnTo>
                      <a:pt x="64" y="99"/>
                    </a:lnTo>
                    <a:lnTo>
                      <a:pt x="62" y="99"/>
                    </a:lnTo>
                    <a:lnTo>
                      <a:pt x="60" y="99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3" y="99"/>
                    </a:lnTo>
                    <a:lnTo>
                      <a:pt x="50" y="99"/>
                    </a:lnTo>
                    <a:lnTo>
                      <a:pt x="50" y="99"/>
                    </a:lnTo>
                    <a:lnTo>
                      <a:pt x="50" y="101"/>
                    </a:lnTo>
                    <a:lnTo>
                      <a:pt x="48" y="99"/>
                    </a:lnTo>
                    <a:lnTo>
                      <a:pt x="45" y="99"/>
                    </a:lnTo>
                    <a:lnTo>
                      <a:pt x="43" y="99"/>
                    </a:lnTo>
                    <a:lnTo>
                      <a:pt x="41" y="99"/>
                    </a:lnTo>
                    <a:lnTo>
                      <a:pt x="41" y="99"/>
                    </a:lnTo>
                    <a:lnTo>
                      <a:pt x="41" y="99"/>
                    </a:lnTo>
                    <a:lnTo>
                      <a:pt x="36" y="97"/>
                    </a:lnTo>
                    <a:lnTo>
                      <a:pt x="36" y="97"/>
                    </a:lnTo>
                    <a:lnTo>
                      <a:pt x="34" y="99"/>
                    </a:lnTo>
                    <a:lnTo>
                      <a:pt x="34" y="97"/>
                    </a:lnTo>
                    <a:lnTo>
                      <a:pt x="31" y="97"/>
                    </a:lnTo>
                    <a:lnTo>
                      <a:pt x="29" y="97"/>
                    </a:lnTo>
                    <a:lnTo>
                      <a:pt x="31" y="97"/>
                    </a:lnTo>
                    <a:lnTo>
                      <a:pt x="29" y="99"/>
                    </a:lnTo>
                    <a:lnTo>
                      <a:pt x="26" y="99"/>
                    </a:lnTo>
                    <a:lnTo>
                      <a:pt x="24" y="99"/>
                    </a:lnTo>
                    <a:lnTo>
                      <a:pt x="22" y="99"/>
                    </a:lnTo>
                    <a:lnTo>
                      <a:pt x="22" y="99"/>
                    </a:lnTo>
                    <a:lnTo>
                      <a:pt x="22" y="97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2" y="90"/>
                    </a:lnTo>
                    <a:lnTo>
                      <a:pt x="22" y="87"/>
                    </a:lnTo>
                    <a:lnTo>
                      <a:pt x="22" y="85"/>
                    </a:lnTo>
                    <a:lnTo>
                      <a:pt x="24" y="83"/>
                    </a:lnTo>
                    <a:lnTo>
                      <a:pt x="26" y="80"/>
                    </a:lnTo>
                    <a:lnTo>
                      <a:pt x="24" y="80"/>
                    </a:lnTo>
                    <a:lnTo>
                      <a:pt x="22" y="80"/>
                    </a:lnTo>
                    <a:lnTo>
                      <a:pt x="19" y="78"/>
                    </a:lnTo>
                    <a:lnTo>
                      <a:pt x="17" y="78"/>
                    </a:lnTo>
                    <a:lnTo>
                      <a:pt x="15" y="78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8" y="71"/>
                    </a:lnTo>
                    <a:lnTo>
                      <a:pt x="8" y="71"/>
                    </a:lnTo>
                    <a:lnTo>
                      <a:pt x="5" y="68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5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5" y="35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5" y="30"/>
                    </a:lnTo>
                    <a:lnTo>
                      <a:pt x="15" y="28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22" y="19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4" y="21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6" y="19"/>
                    </a:lnTo>
                    <a:lnTo>
                      <a:pt x="2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6" y="19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4" y="16"/>
                    </a:lnTo>
                    <a:lnTo>
                      <a:pt x="38" y="19"/>
                    </a:lnTo>
                    <a:lnTo>
                      <a:pt x="43" y="19"/>
                    </a:lnTo>
                    <a:lnTo>
                      <a:pt x="38" y="19"/>
                    </a:lnTo>
                    <a:lnTo>
                      <a:pt x="36" y="14"/>
                    </a:lnTo>
                    <a:lnTo>
                      <a:pt x="31" y="14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67">
                <a:extLst>
                  <a:ext uri="{FF2B5EF4-FFF2-40B4-BE49-F238E27FC236}">
                    <a16:creationId xmlns:a16="http://schemas.microsoft.com/office/drawing/2014/main" id="{996690B0-598A-4167-DD6A-1B555091F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20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3 h 3"/>
                  <a:gd name="T10" fmla="*/ 2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68">
                <a:extLst>
                  <a:ext uri="{FF2B5EF4-FFF2-40B4-BE49-F238E27FC236}">
                    <a16:creationId xmlns:a16="http://schemas.microsoft.com/office/drawing/2014/main" id="{D263A2AF-0A23-B0D6-412B-E7181DC28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069"/>
                <a:ext cx="52" cy="26"/>
              </a:xfrm>
              <a:custGeom>
                <a:avLst/>
                <a:gdLst>
                  <a:gd name="T0" fmla="*/ 21 w 52"/>
                  <a:gd name="T1" fmla="*/ 2 h 26"/>
                  <a:gd name="T2" fmla="*/ 26 w 52"/>
                  <a:gd name="T3" fmla="*/ 2 h 26"/>
                  <a:gd name="T4" fmla="*/ 26 w 52"/>
                  <a:gd name="T5" fmla="*/ 0 h 26"/>
                  <a:gd name="T6" fmla="*/ 31 w 52"/>
                  <a:gd name="T7" fmla="*/ 0 h 26"/>
                  <a:gd name="T8" fmla="*/ 33 w 52"/>
                  <a:gd name="T9" fmla="*/ 0 h 26"/>
                  <a:gd name="T10" fmla="*/ 38 w 52"/>
                  <a:gd name="T11" fmla="*/ 2 h 26"/>
                  <a:gd name="T12" fmla="*/ 40 w 52"/>
                  <a:gd name="T13" fmla="*/ 4 h 26"/>
                  <a:gd name="T14" fmla="*/ 40 w 52"/>
                  <a:gd name="T15" fmla="*/ 7 h 26"/>
                  <a:gd name="T16" fmla="*/ 45 w 52"/>
                  <a:gd name="T17" fmla="*/ 7 h 26"/>
                  <a:gd name="T18" fmla="*/ 47 w 52"/>
                  <a:gd name="T19" fmla="*/ 7 h 26"/>
                  <a:gd name="T20" fmla="*/ 52 w 52"/>
                  <a:gd name="T21" fmla="*/ 9 h 26"/>
                  <a:gd name="T22" fmla="*/ 50 w 52"/>
                  <a:gd name="T23" fmla="*/ 16 h 26"/>
                  <a:gd name="T24" fmla="*/ 45 w 52"/>
                  <a:gd name="T25" fmla="*/ 21 h 26"/>
                  <a:gd name="T26" fmla="*/ 40 w 52"/>
                  <a:gd name="T27" fmla="*/ 19 h 26"/>
                  <a:gd name="T28" fmla="*/ 35 w 52"/>
                  <a:gd name="T29" fmla="*/ 21 h 26"/>
                  <a:gd name="T30" fmla="*/ 33 w 52"/>
                  <a:gd name="T31" fmla="*/ 21 h 26"/>
                  <a:gd name="T32" fmla="*/ 31 w 52"/>
                  <a:gd name="T33" fmla="*/ 19 h 26"/>
                  <a:gd name="T34" fmla="*/ 23 w 52"/>
                  <a:gd name="T35" fmla="*/ 23 h 26"/>
                  <a:gd name="T36" fmla="*/ 16 w 52"/>
                  <a:gd name="T37" fmla="*/ 26 h 26"/>
                  <a:gd name="T38" fmla="*/ 12 w 52"/>
                  <a:gd name="T39" fmla="*/ 21 h 26"/>
                  <a:gd name="T40" fmla="*/ 12 w 52"/>
                  <a:gd name="T41" fmla="*/ 19 h 26"/>
                  <a:gd name="T42" fmla="*/ 7 w 52"/>
                  <a:gd name="T43" fmla="*/ 16 h 26"/>
                  <a:gd name="T44" fmla="*/ 5 w 52"/>
                  <a:gd name="T45" fmla="*/ 21 h 26"/>
                  <a:gd name="T46" fmla="*/ 0 w 52"/>
                  <a:gd name="T47" fmla="*/ 21 h 26"/>
                  <a:gd name="T48" fmla="*/ 2 w 52"/>
                  <a:gd name="T49" fmla="*/ 19 h 26"/>
                  <a:gd name="T50" fmla="*/ 2 w 52"/>
                  <a:gd name="T51" fmla="*/ 16 h 26"/>
                  <a:gd name="T52" fmla="*/ 7 w 52"/>
                  <a:gd name="T53" fmla="*/ 9 h 26"/>
                  <a:gd name="T54" fmla="*/ 9 w 52"/>
                  <a:gd name="T55" fmla="*/ 7 h 26"/>
                  <a:gd name="T56" fmla="*/ 12 w 52"/>
                  <a:gd name="T57" fmla="*/ 4 h 26"/>
                  <a:gd name="T58" fmla="*/ 12 w 52"/>
                  <a:gd name="T59" fmla="*/ 2 h 26"/>
                  <a:gd name="T60" fmla="*/ 14 w 52"/>
                  <a:gd name="T61" fmla="*/ 2 h 26"/>
                  <a:gd name="T62" fmla="*/ 19 w 52"/>
                  <a:gd name="T63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26">
                    <a:moveTo>
                      <a:pt x="19" y="2"/>
                    </a:moveTo>
                    <a:lnTo>
                      <a:pt x="21" y="2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5" y="7"/>
                    </a:lnTo>
                    <a:lnTo>
                      <a:pt x="47" y="9"/>
                    </a:lnTo>
                    <a:lnTo>
                      <a:pt x="47" y="7"/>
                    </a:lnTo>
                    <a:lnTo>
                      <a:pt x="50" y="7"/>
                    </a:lnTo>
                    <a:lnTo>
                      <a:pt x="52" y="9"/>
                    </a:lnTo>
                    <a:lnTo>
                      <a:pt x="50" y="12"/>
                    </a:lnTo>
                    <a:lnTo>
                      <a:pt x="50" y="16"/>
                    </a:lnTo>
                    <a:lnTo>
                      <a:pt x="45" y="16"/>
                    </a:lnTo>
                    <a:lnTo>
                      <a:pt x="45" y="21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28" y="21"/>
                    </a:lnTo>
                    <a:lnTo>
                      <a:pt x="31" y="19"/>
                    </a:lnTo>
                    <a:lnTo>
                      <a:pt x="26" y="16"/>
                    </a:lnTo>
                    <a:lnTo>
                      <a:pt x="23" y="23"/>
                    </a:lnTo>
                    <a:lnTo>
                      <a:pt x="19" y="21"/>
                    </a:lnTo>
                    <a:lnTo>
                      <a:pt x="16" y="26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5" y="19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69">
                <a:extLst>
                  <a:ext uri="{FF2B5EF4-FFF2-40B4-BE49-F238E27FC236}">
                    <a16:creationId xmlns:a16="http://schemas.microsoft.com/office/drawing/2014/main" id="{6A20D6FD-5EB2-A0DB-616F-534CEB8EF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5" y="1993"/>
                <a:ext cx="40" cy="33"/>
              </a:xfrm>
              <a:custGeom>
                <a:avLst/>
                <a:gdLst>
                  <a:gd name="T0" fmla="*/ 26 w 40"/>
                  <a:gd name="T1" fmla="*/ 31 h 33"/>
                  <a:gd name="T2" fmla="*/ 26 w 40"/>
                  <a:gd name="T3" fmla="*/ 26 h 33"/>
                  <a:gd name="T4" fmla="*/ 28 w 40"/>
                  <a:gd name="T5" fmla="*/ 21 h 33"/>
                  <a:gd name="T6" fmla="*/ 33 w 40"/>
                  <a:gd name="T7" fmla="*/ 21 h 33"/>
                  <a:gd name="T8" fmla="*/ 35 w 40"/>
                  <a:gd name="T9" fmla="*/ 19 h 33"/>
                  <a:gd name="T10" fmla="*/ 35 w 40"/>
                  <a:gd name="T11" fmla="*/ 14 h 33"/>
                  <a:gd name="T12" fmla="*/ 35 w 40"/>
                  <a:gd name="T13" fmla="*/ 14 h 33"/>
                  <a:gd name="T14" fmla="*/ 33 w 40"/>
                  <a:gd name="T15" fmla="*/ 12 h 33"/>
                  <a:gd name="T16" fmla="*/ 35 w 40"/>
                  <a:gd name="T17" fmla="*/ 12 h 33"/>
                  <a:gd name="T18" fmla="*/ 38 w 40"/>
                  <a:gd name="T19" fmla="*/ 7 h 33"/>
                  <a:gd name="T20" fmla="*/ 38 w 40"/>
                  <a:gd name="T21" fmla="*/ 5 h 33"/>
                  <a:gd name="T22" fmla="*/ 40 w 40"/>
                  <a:gd name="T23" fmla="*/ 5 h 33"/>
                  <a:gd name="T24" fmla="*/ 35 w 40"/>
                  <a:gd name="T25" fmla="*/ 2 h 33"/>
                  <a:gd name="T26" fmla="*/ 28 w 40"/>
                  <a:gd name="T27" fmla="*/ 0 h 33"/>
                  <a:gd name="T28" fmla="*/ 26 w 40"/>
                  <a:gd name="T29" fmla="*/ 2 h 33"/>
                  <a:gd name="T30" fmla="*/ 21 w 40"/>
                  <a:gd name="T31" fmla="*/ 2 h 33"/>
                  <a:gd name="T32" fmla="*/ 14 w 40"/>
                  <a:gd name="T33" fmla="*/ 7 h 33"/>
                  <a:gd name="T34" fmla="*/ 12 w 40"/>
                  <a:gd name="T35" fmla="*/ 7 h 33"/>
                  <a:gd name="T36" fmla="*/ 9 w 40"/>
                  <a:gd name="T37" fmla="*/ 12 h 33"/>
                  <a:gd name="T38" fmla="*/ 9 w 40"/>
                  <a:gd name="T39" fmla="*/ 16 h 33"/>
                  <a:gd name="T40" fmla="*/ 7 w 40"/>
                  <a:gd name="T41" fmla="*/ 19 h 33"/>
                  <a:gd name="T42" fmla="*/ 7 w 40"/>
                  <a:gd name="T43" fmla="*/ 21 h 33"/>
                  <a:gd name="T44" fmla="*/ 12 w 40"/>
                  <a:gd name="T45" fmla="*/ 24 h 33"/>
                  <a:gd name="T46" fmla="*/ 7 w 40"/>
                  <a:gd name="T47" fmla="*/ 26 h 33"/>
                  <a:gd name="T48" fmla="*/ 7 w 40"/>
                  <a:gd name="T49" fmla="*/ 26 h 33"/>
                  <a:gd name="T50" fmla="*/ 9 w 40"/>
                  <a:gd name="T51" fmla="*/ 28 h 33"/>
                  <a:gd name="T52" fmla="*/ 5 w 40"/>
                  <a:gd name="T53" fmla="*/ 26 h 33"/>
                  <a:gd name="T54" fmla="*/ 0 w 40"/>
                  <a:gd name="T55" fmla="*/ 26 h 33"/>
                  <a:gd name="T56" fmla="*/ 2 w 40"/>
                  <a:gd name="T57" fmla="*/ 26 h 33"/>
                  <a:gd name="T58" fmla="*/ 5 w 40"/>
                  <a:gd name="T59" fmla="*/ 28 h 33"/>
                  <a:gd name="T60" fmla="*/ 5 w 40"/>
                  <a:gd name="T61" fmla="*/ 28 h 33"/>
                  <a:gd name="T62" fmla="*/ 2 w 40"/>
                  <a:gd name="T63" fmla="*/ 28 h 33"/>
                  <a:gd name="T64" fmla="*/ 0 w 40"/>
                  <a:gd name="T65" fmla="*/ 28 h 33"/>
                  <a:gd name="T66" fmla="*/ 2 w 40"/>
                  <a:gd name="T67" fmla="*/ 31 h 33"/>
                  <a:gd name="T68" fmla="*/ 5 w 40"/>
                  <a:gd name="T69" fmla="*/ 31 h 33"/>
                  <a:gd name="T70" fmla="*/ 7 w 40"/>
                  <a:gd name="T71" fmla="*/ 31 h 33"/>
                  <a:gd name="T72" fmla="*/ 9 w 40"/>
                  <a:gd name="T73" fmla="*/ 28 h 33"/>
                  <a:gd name="T74" fmla="*/ 14 w 40"/>
                  <a:gd name="T75" fmla="*/ 28 h 33"/>
                  <a:gd name="T76" fmla="*/ 16 w 40"/>
                  <a:gd name="T77" fmla="*/ 28 h 33"/>
                  <a:gd name="T78" fmla="*/ 21 w 40"/>
                  <a:gd name="T79" fmla="*/ 31 h 33"/>
                  <a:gd name="T80" fmla="*/ 23 w 40"/>
                  <a:gd name="T81" fmla="*/ 33 h 33"/>
                  <a:gd name="T82" fmla="*/ 23 w 40"/>
                  <a:gd name="T83" fmla="*/ 33 h 33"/>
                  <a:gd name="T84" fmla="*/ 5 w 40"/>
                  <a:gd name="T85" fmla="*/ 24 h 33"/>
                  <a:gd name="T86" fmla="*/ 5 w 40"/>
                  <a:gd name="T87" fmla="*/ 26 h 33"/>
                  <a:gd name="T88" fmla="*/ 2 w 40"/>
                  <a:gd name="T89" fmla="*/ 24 h 33"/>
                  <a:gd name="T90" fmla="*/ 5 w 40"/>
                  <a:gd name="T91" fmla="*/ 24 h 33"/>
                  <a:gd name="T92" fmla="*/ 7 w 40"/>
                  <a:gd name="T93" fmla="*/ 24 h 33"/>
                  <a:gd name="T94" fmla="*/ 7 w 40"/>
                  <a:gd name="T95" fmla="*/ 24 h 33"/>
                  <a:gd name="T96" fmla="*/ 5 w 40"/>
                  <a:gd name="T97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" h="33">
                    <a:moveTo>
                      <a:pt x="23" y="33"/>
                    </a:moveTo>
                    <a:lnTo>
                      <a:pt x="26" y="31"/>
                    </a:lnTo>
                    <a:lnTo>
                      <a:pt x="26" y="28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8" y="21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6"/>
                    </a:lnTo>
                    <a:lnTo>
                      <a:pt x="35" y="14"/>
                    </a:lnTo>
                    <a:lnTo>
                      <a:pt x="38" y="14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3" y="9"/>
                    </a:lnTo>
                    <a:lnTo>
                      <a:pt x="35" y="12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38" y="2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9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7" y="28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7" y="31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23" y="33"/>
                    </a:lnTo>
                    <a:close/>
                    <a:moveTo>
                      <a:pt x="2" y="24"/>
                    </a:moveTo>
                    <a:lnTo>
                      <a:pt x="5" y="24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2" y="24"/>
                    </a:lnTo>
                    <a:lnTo>
                      <a:pt x="2" y="24"/>
                    </a:lnTo>
                    <a:close/>
                    <a:moveTo>
                      <a:pt x="5" y="24"/>
                    </a:moveTo>
                    <a:lnTo>
                      <a:pt x="5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5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70">
                <a:extLst>
                  <a:ext uri="{FF2B5EF4-FFF2-40B4-BE49-F238E27FC236}">
                    <a16:creationId xmlns:a16="http://schemas.microsoft.com/office/drawing/2014/main" id="{832D6694-6054-5684-F5CF-2375BDB36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021"/>
                <a:ext cx="31" cy="24"/>
              </a:xfrm>
              <a:custGeom>
                <a:avLst/>
                <a:gdLst>
                  <a:gd name="T0" fmla="*/ 31 w 31"/>
                  <a:gd name="T1" fmla="*/ 17 h 24"/>
                  <a:gd name="T2" fmla="*/ 31 w 31"/>
                  <a:gd name="T3" fmla="*/ 15 h 24"/>
                  <a:gd name="T4" fmla="*/ 31 w 31"/>
                  <a:gd name="T5" fmla="*/ 12 h 24"/>
                  <a:gd name="T6" fmla="*/ 31 w 31"/>
                  <a:gd name="T7" fmla="*/ 10 h 24"/>
                  <a:gd name="T8" fmla="*/ 28 w 31"/>
                  <a:gd name="T9" fmla="*/ 7 h 24"/>
                  <a:gd name="T10" fmla="*/ 28 w 31"/>
                  <a:gd name="T11" fmla="*/ 5 h 24"/>
                  <a:gd name="T12" fmla="*/ 28 w 31"/>
                  <a:gd name="T13" fmla="*/ 5 h 24"/>
                  <a:gd name="T14" fmla="*/ 28 w 31"/>
                  <a:gd name="T15" fmla="*/ 3 h 24"/>
                  <a:gd name="T16" fmla="*/ 26 w 31"/>
                  <a:gd name="T17" fmla="*/ 3 h 24"/>
                  <a:gd name="T18" fmla="*/ 24 w 31"/>
                  <a:gd name="T19" fmla="*/ 3 h 24"/>
                  <a:gd name="T20" fmla="*/ 21 w 31"/>
                  <a:gd name="T21" fmla="*/ 0 h 24"/>
                  <a:gd name="T22" fmla="*/ 21 w 31"/>
                  <a:gd name="T23" fmla="*/ 0 h 24"/>
                  <a:gd name="T24" fmla="*/ 19 w 31"/>
                  <a:gd name="T25" fmla="*/ 0 h 24"/>
                  <a:gd name="T26" fmla="*/ 14 w 31"/>
                  <a:gd name="T27" fmla="*/ 0 h 24"/>
                  <a:gd name="T28" fmla="*/ 14 w 31"/>
                  <a:gd name="T29" fmla="*/ 0 h 24"/>
                  <a:gd name="T30" fmla="*/ 12 w 31"/>
                  <a:gd name="T31" fmla="*/ 0 h 24"/>
                  <a:gd name="T32" fmla="*/ 12 w 31"/>
                  <a:gd name="T33" fmla="*/ 3 h 24"/>
                  <a:gd name="T34" fmla="*/ 10 w 31"/>
                  <a:gd name="T35" fmla="*/ 3 h 24"/>
                  <a:gd name="T36" fmla="*/ 10 w 31"/>
                  <a:gd name="T37" fmla="*/ 3 h 24"/>
                  <a:gd name="T38" fmla="*/ 7 w 31"/>
                  <a:gd name="T39" fmla="*/ 3 h 24"/>
                  <a:gd name="T40" fmla="*/ 7 w 31"/>
                  <a:gd name="T41" fmla="*/ 3 h 24"/>
                  <a:gd name="T42" fmla="*/ 5 w 31"/>
                  <a:gd name="T43" fmla="*/ 0 h 24"/>
                  <a:gd name="T44" fmla="*/ 5 w 31"/>
                  <a:gd name="T45" fmla="*/ 0 h 24"/>
                  <a:gd name="T46" fmla="*/ 2 w 31"/>
                  <a:gd name="T47" fmla="*/ 3 h 24"/>
                  <a:gd name="T48" fmla="*/ 0 w 31"/>
                  <a:gd name="T49" fmla="*/ 5 h 24"/>
                  <a:gd name="T50" fmla="*/ 2 w 31"/>
                  <a:gd name="T51" fmla="*/ 5 h 24"/>
                  <a:gd name="T52" fmla="*/ 2 w 31"/>
                  <a:gd name="T53" fmla="*/ 10 h 24"/>
                  <a:gd name="T54" fmla="*/ 5 w 31"/>
                  <a:gd name="T55" fmla="*/ 10 h 24"/>
                  <a:gd name="T56" fmla="*/ 5 w 31"/>
                  <a:gd name="T57" fmla="*/ 12 h 24"/>
                  <a:gd name="T58" fmla="*/ 7 w 31"/>
                  <a:gd name="T59" fmla="*/ 15 h 24"/>
                  <a:gd name="T60" fmla="*/ 10 w 31"/>
                  <a:gd name="T61" fmla="*/ 15 h 24"/>
                  <a:gd name="T62" fmla="*/ 12 w 31"/>
                  <a:gd name="T63" fmla="*/ 15 h 24"/>
                  <a:gd name="T64" fmla="*/ 12 w 31"/>
                  <a:gd name="T65" fmla="*/ 15 h 24"/>
                  <a:gd name="T66" fmla="*/ 12 w 31"/>
                  <a:gd name="T67" fmla="*/ 17 h 24"/>
                  <a:gd name="T68" fmla="*/ 14 w 31"/>
                  <a:gd name="T69" fmla="*/ 19 h 24"/>
                  <a:gd name="T70" fmla="*/ 17 w 31"/>
                  <a:gd name="T71" fmla="*/ 19 h 24"/>
                  <a:gd name="T72" fmla="*/ 17 w 31"/>
                  <a:gd name="T73" fmla="*/ 19 h 24"/>
                  <a:gd name="T74" fmla="*/ 19 w 31"/>
                  <a:gd name="T75" fmla="*/ 19 h 24"/>
                  <a:gd name="T76" fmla="*/ 19 w 31"/>
                  <a:gd name="T77" fmla="*/ 19 h 24"/>
                  <a:gd name="T78" fmla="*/ 24 w 31"/>
                  <a:gd name="T79" fmla="*/ 22 h 24"/>
                  <a:gd name="T80" fmla="*/ 26 w 31"/>
                  <a:gd name="T81" fmla="*/ 22 h 24"/>
                  <a:gd name="T82" fmla="*/ 26 w 31"/>
                  <a:gd name="T83" fmla="*/ 24 h 24"/>
                  <a:gd name="T84" fmla="*/ 28 w 31"/>
                  <a:gd name="T85" fmla="*/ 24 h 24"/>
                  <a:gd name="T86" fmla="*/ 28 w 31"/>
                  <a:gd name="T87" fmla="*/ 24 h 24"/>
                  <a:gd name="T88" fmla="*/ 28 w 31"/>
                  <a:gd name="T89" fmla="*/ 22 h 24"/>
                  <a:gd name="T90" fmla="*/ 28 w 31"/>
                  <a:gd name="T91" fmla="*/ 22 h 24"/>
                  <a:gd name="T92" fmla="*/ 28 w 31"/>
                  <a:gd name="T93" fmla="*/ 19 h 24"/>
                  <a:gd name="T94" fmla="*/ 28 w 31"/>
                  <a:gd name="T95" fmla="*/ 19 h 24"/>
                  <a:gd name="T96" fmla="*/ 28 w 31"/>
                  <a:gd name="T97" fmla="*/ 17 h 24"/>
                  <a:gd name="T98" fmla="*/ 31 w 31"/>
                  <a:gd name="T99" fmla="*/ 17 h 24"/>
                  <a:gd name="T100" fmla="*/ 31 w 31"/>
                  <a:gd name="T101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" h="24">
                    <a:moveTo>
                      <a:pt x="31" y="17"/>
                    </a:moveTo>
                    <a:lnTo>
                      <a:pt x="31" y="15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7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31" y="17"/>
                    </a:lnTo>
                    <a:lnTo>
                      <a:pt x="3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71">
                <a:extLst>
                  <a:ext uri="{FF2B5EF4-FFF2-40B4-BE49-F238E27FC236}">
                    <a16:creationId xmlns:a16="http://schemas.microsoft.com/office/drawing/2014/main" id="{F009E943-F64F-54B3-0E8C-EC6C07626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038"/>
                <a:ext cx="8" cy="9"/>
              </a:xfrm>
              <a:custGeom>
                <a:avLst/>
                <a:gdLst>
                  <a:gd name="T0" fmla="*/ 0 w 8"/>
                  <a:gd name="T1" fmla="*/ 7 h 9"/>
                  <a:gd name="T2" fmla="*/ 0 w 8"/>
                  <a:gd name="T3" fmla="*/ 5 h 9"/>
                  <a:gd name="T4" fmla="*/ 0 w 8"/>
                  <a:gd name="T5" fmla="*/ 5 h 9"/>
                  <a:gd name="T6" fmla="*/ 0 w 8"/>
                  <a:gd name="T7" fmla="*/ 2 h 9"/>
                  <a:gd name="T8" fmla="*/ 0 w 8"/>
                  <a:gd name="T9" fmla="*/ 2 h 9"/>
                  <a:gd name="T10" fmla="*/ 0 w 8"/>
                  <a:gd name="T11" fmla="*/ 0 h 9"/>
                  <a:gd name="T12" fmla="*/ 3 w 8"/>
                  <a:gd name="T13" fmla="*/ 0 h 9"/>
                  <a:gd name="T14" fmla="*/ 3 w 8"/>
                  <a:gd name="T15" fmla="*/ 0 h 9"/>
                  <a:gd name="T16" fmla="*/ 5 w 8"/>
                  <a:gd name="T17" fmla="*/ 2 h 9"/>
                  <a:gd name="T18" fmla="*/ 8 w 8"/>
                  <a:gd name="T19" fmla="*/ 5 h 9"/>
                  <a:gd name="T20" fmla="*/ 8 w 8"/>
                  <a:gd name="T21" fmla="*/ 5 h 9"/>
                  <a:gd name="T22" fmla="*/ 8 w 8"/>
                  <a:gd name="T23" fmla="*/ 9 h 9"/>
                  <a:gd name="T24" fmla="*/ 5 w 8"/>
                  <a:gd name="T25" fmla="*/ 9 h 9"/>
                  <a:gd name="T26" fmla="*/ 3 w 8"/>
                  <a:gd name="T27" fmla="*/ 9 h 9"/>
                  <a:gd name="T28" fmla="*/ 3 w 8"/>
                  <a:gd name="T29" fmla="*/ 7 h 9"/>
                  <a:gd name="T30" fmla="*/ 0 w 8"/>
                  <a:gd name="T3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0" y="7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72">
                <a:extLst>
                  <a:ext uri="{FF2B5EF4-FFF2-40B4-BE49-F238E27FC236}">
                    <a16:creationId xmlns:a16="http://schemas.microsoft.com/office/drawing/2014/main" id="{5DE1BF47-30F0-E640-B396-4122D4808D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3" y="1855"/>
                <a:ext cx="7" cy="17"/>
              </a:xfrm>
              <a:custGeom>
                <a:avLst/>
                <a:gdLst>
                  <a:gd name="T0" fmla="*/ 1 w 3"/>
                  <a:gd name="T1" fmla="*/ 6 h 7"/>
                  <a:gd name="T2" fmla="*/ 2 w 3"/>
                  <a:gd name="T3" fmla="*/ 7 h 7"/>
                  <a:gd name="T4" fmla="*/ 2 w 3"/>
                  <a:gd name="T5" fmla="*/ 6 h 7"/>
                  <a:gd name="T6" fmla="*/ 2 w 3"/>
                  <a:gd name="T7" fmla="*/ 6 h 7"/>
                  <a:gd name="T8" fmla="*/ 1 w 3"/>
                  <a:gd name="T9" fmla="*/ 6 h 7"/>
                  <a:gd name="T10" fmla="*/ 2 w 3"/>
                  <a:gd name="T11" fmla="*/ 4 h 7"/>
                  <a:gd name="T12" fmla="*/ 1 w 3"/>
                  <a:gd name="T13" fmla="*/ 4 h 7"/>
                  <a:gd name="T14" fmla="*/ 2 w 3"/>
                  <a:gd name="T15" fmla="*/ 5 h 7"/>
                  <a:gd name="T16" fmla="*/ 2 w 3"/>
                  <a:gd name="T17" fmla="*/ 4 h 7"/>
                  <a:gd name="T18" fmla="*/ 2 w 3"/>
                  <a:gd name="T19" fmla="*/ 4 h 7"/>
                  <a:gd name="T20" fmla="*/ 0 w 3"/>
                  <a:gd name="T21" fmla="*/ 1 h 7"/>
                  <a:gd name="T22" fmla="*/ 0 w 3"/>
                  <a:gd name="T23" fmla="*/ 2 h 7"/>
                  <a:gd name="T24" fmla="*/ 0 w 3"/>
                  <a:gd name="T25" fmla="*/ 2 h 7"/>
                  <a:gd name="T26" fmla="*/ 0 w 3"/>
                  <a:gd name="T27" fmla="*/ 1 h 7"/>
                  <a:gd name="T28" fmla="*/ 2 w 3"/>
                  <a:gd name="T29" fmla="*/ 0 h 7"/>
                  <a:gd name="T30" fmla="*/ 3 w 3"/>
                  <a:gd name="T31" fmla="*/ 1 h 7"/>
                  <a:gd name="T32" fmla="*/ 3 w 3"/>
                  <a:gd name="T33" fmla="*/ 0 h 7"/>
                  <a:gd name="T34" fmla="*/ 2 w 3"/>
                  <a:gd name="T35" fmla="*/ 0 h 7"/>
                  <a:gd name="T36" fmla="*/ 1 w 3"/>
                  <a:gd name="T37" fmla="*/ 0 h 7"/>
                  <a:gd name="T38" fmla="*/ 1 w 3"/>
                  <a:gd name="T39" fmla="*/ 0 h 7"/>
                  <a:gd name="T40" fmla="*/ 2 w 3"/>
                  <a:gd name="T41" fmla="*/ 1 h 7"/>
                  <a:gd name="T42" fmla="*/ 2 w 3"/>
                  <a:gd name="T43" fmla="*/ 1 h 7"/>
                  <a:gd name="T44" fmla="*/ 2 w 3"/>
                  <a:gd name="T45" fmla="*/ 1 h 7"/>
                  <a:gd name="T46" fmla="*/ 1 w 3"/>
                  <a:gd name="T47" fmla="*/ 0 h 7"/>
                  <a:gd name="T48" fmla="*/ 1 w 3"/>
                  <a:gd name="T49" fmla="*/ 0 h 7"/>
                  <a:gd name="T50" fmla="*/ 2 w 3"/>
                  <a:gd name="T51" fmla="*/ 2 h 7"/>
                  <a:gd name="T52" fmla="*/ 3 w 3"/>
                  <a:gd name="T53" fmla="*/ 3 h 7"/>
                  <a:gd name="T54" fmla="*/ 2 w 3"/>
                  <a:gd name="T55" fmla="*/ 3 h 7"/>
                  <a:gd name="T56" fmla="*/ 1 w 3"/>
                  <a:gd name="T57" fmla="*/ 2 h 7"/>
                  <a:gd name="T58" fmla="*/ 0 w 3"/>
                  <a:gd name="T59" fmla="*/ 1 h 7"/>
                  <a:gd name="T60" fmla="*/ 1 w 3"/>
                  <a:gd name="T6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" h="7">
                    <a:moveTo>
                      <a:pt x="1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73">
                <a:extLst>
                  <a:ext uri="{FF2B5EF4-FFF2-40B4-BE49-F238E27FC236}">
                    <a16:creationId xmlns:a16="http://schemas.microsoft.com/office/drawing/2014/main" id="{BC49B16F-1FE7-CD47-D757-F7D89A63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964"/>
                <a:ext cx="45" cy="55"/>
              </a:xfrm>
              <a:custGeom>
                <a:avLst/>
                <a:gdLst>
                  <a:gd name="T0" fmla="*/ 18 w 45"/>
                  <a:gd name="T1" fmla="*/ 53 h 55"/>
                  <a:gd name="T2" fmla="*/ 21 w 45"/>
                  <a:gd name="T3" fmla="*/ 50 h 55"/>
                  <a:gd name="T4" fmla="*/ 26 w 45"/>
                  <a:gd name="T5" fmla="*/ 48 h 55"/>
                  <a:gd name="T6" fmla="*/ 33 w 45"/>
                  <a:gd name="T7" fmla="*/ 45 h 55"/>
                  <a:gd name="T8" fmla="*/ 37 w 45"/>
                  <a:gd name="T9" fmla="*/ 45 h 55"/>
                  <a:gd name="T10" fmla="*/ 40 w 45"/>
                  <a:gd name="T11" fmla="*/ 43 h 55"/>
                  <a:gd name="T12" fmla="*/ 42 w 45"/>
                  <a:gd name="T13" fmla="*/ 38 h 55"/>
                  <a:gd name="T14" fmla="*/ 42 w 45"/>
                  <a:gd name="T15" fmla="*/ 31 h 55"/>
                  <a:gd name="T16" fmla="*/ 45 w 45"/>
                  <a:gd name="T17" fmla="*/ 27 h 55"/>
                  <a:gd name="T18" fmla="*/ 40 w 45"/>
                  <a:gd name="T19" fmla="*/ 22 h 55"/>
                  <a:gd name="T20" fmla="*/ 40 w 45"/>
                  <a:gd name="T21" fmla="*/ 19 h 55"/>
                  <a:gd name="T22" fmla="*/ 33 w 45"/>
                  <a:gd name="T23" fmla="*/ 12 h 55"/>
                  <a:gd name="T24" fmla="*/ 30 w 45"/>
                  <a:gd name="T25" fmla="*/ 17 h 55"/>
                  <a:gd name="T26" fmla="*/ 30 w 45"/>
                  <a:gd name="T27" fmla="*/ 8 h 55"/>
                  <a:gd name="T28" fmla="*/ 33 w 45"/>
                  <a:gd name="T29" fmla="*/ 5 h 55"/>
                  <a:gd name="T30" fmla="*/ 37 w 45"/>
                  <a:gd name="T31" fmla="*/ 3 h 55"/>
                  <a:gd name="T32" fmla="*/ 33 w 45"/>
                  <a:gd name="T33" fmla="*/ 0 h 55"/>
                  <a:gd name="T34" fmla="*/ 30 w 45"/>
                  <a:gd name="T35" fmla="*/ 5 h 55"/>
                  <a:gd name="T36" fmla="*/ 30 w 45"/>
                  <a:gd name="T37" fmla="*/ 0 h 55"/>
                  <a:gd name="T38" fmla="*/ 28 w 45"/>
                  <a:gd name="T39" fmla="*/ 3 h 55"/>
                  <a:gd name="T40" fmla="*/ 23 w 45"/>
                  <a:gd name="T41" fmla="*/ 5 h 55"/>
                  <a:gd name="T42" fmla="*/ 23 w 45"/>
                  <a:gd name="T43" fmla="*/ 8 h 55"/>
                  <a:gd name="T44" fmla="*/ 21 w 45"/>
                  <a:gd name="T45" fmla="*/ 8 h 55"/>
                  <a:gd name="T46" fmla="*/ 21 w 45"/>
                  <a:gd name="T47" fmla="*/ 10 h 55"/>
                  <a:gd name="T48" fmla="*/ 26 w 45"/>
                  <a:gd name="T49" fmla="*/ 10 h 55"/>
                  <a:gd name="T50" fmla="*/ 21 w 45"/>
                  <a:gd name="T51" fmla="*/ 15 h 55"/>
                  <a:gd name="T52" fmla="*/ 14 w 45"/>
                  <a:gd name="T53" fmla="*/ 17 h 55"/>
                  <a:gd name="T54" fmla="*/ 9 w 45"/>
                  <a:gd name="T55" fmla="*/ 15 h 55"/>
                  <a:gd name="T56" fmla="*/ 7 w 45"/>
                  <a:gd name="T57" fmla="*/ 15 h 55"/>
                  <a:gd name="T58" fmla="*/ 7 w 45"/>
                  <a:gd name="T59" fmla="*/ 19 h 55"/>
                  <a:gd name="T60" fmla="*/ 4 w 45"/>
                  <a:gd name="T61" fmla="*/ 17 h 55"/>
                  <a:gd name="T62" fmla="*/ 9 w 45"/>
                  <a:gd name="T63" fmla="*/ 22 h 55"/>
                  <a:gd name="T64" fmla="*/ 7 w 45"/>
                  <a:gd name="T65" fmla="*/ 24 h 55"/>
                  <a:gd name="T66" fmla="*/ 4 w 45"/>
                  <a:gd name="T67" fmla="*/ 27 h 55"/>
                  <a:gd name="T68" fmla="*/ 7 w 45"/>
                  <a:gd name="T69" fmla="*/ 27 h 55"/>
                  <a:gd name="T70" fmla="*/ 16 w 45"/>
                  <a:gd name="T71" fmla="*/ 29 h 55"/>
                  <a:gd name="T72" fmla="*/ 9 w 45"/>
                  <a:gd name="T73" fmla="*/ 34 h 55"/>
                  <a:gd name="T74" fmla="*/ 4 w 45"/>
                  <a:gd name="T75" fmla="*/ 38 h 55"/>
                  <a:gd name="T76" fmla="*/ 9 w 45"/>
                  <a:gd name="T77" fmla="*/ 38 h 55"/>
                  <a:gd name="T78" fmla="*/ 14 w 45"/>
                  <a:gd name="T79" fmla="*/ 38 h 55"/>
                  <a:gd name="T80" fmla="*/ 9 w 45"/>
                  <a:gd name="T81" fmla="*/ 38 h 55"/>
                  <a:gd name="T82" fmla="*/ 7 w 45"/>
                  <a:gd name="T83" fmla="*/ 43 h 55"/>
                  <a:gd name="T84" fmla="*/ 4 w 45"/>
                  <a:gd name="T85" fmla="*/ 43 h 55"/>
                  <a:gd name="T86" fmla="*/ 2 w 45"/>
                  <a:gd name="T87" fmla="*/ 43 h 55"/>
                  <a:gd name="T88" fmla="*/ 7 w 45"/>
                  <a:gd name="T89" fmla="*/ 45 h 55"/>
                  <a:gd name="T90" fmla="*/ 0 w 45"/>
                  <a:gd name="T91" fmla="*/ 48 h 55"/>
                  <a:gd name="T92" fmla="*/ 7 w 45"/>
                  <a:gd name="T93" fmla="*/ 48 h 55"/>
                  <a:gd name="T94" fmla="*/ 4 w 45"/>
                  <a:gd name="T95" fmla="*/ 53 h 55"/>
                  <a:gd name="T96" fmla="*/ 4 w 45"/>
                  <a:gd name="T97" fmla="*/ 53 h 55"/>
                  <a:gd name="T98" fmla="*/ 9 w 45"/>
                  <a:gd name="T9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55">
                    <a:moveTo>
                      <a:pt x="9" y="55"/>
                    </a:moveTo>
                    <a:lnTo>
                      <a:pt x="14" y="55"/>
                    </a:lnTo>
                    <a:lnTo>
                      <a:pt x="18" y="53"/>
                    </a:lnTo>
                    <a:lnTo>
                      <a:pt x="21" y="50"/>
                    </a:lnTo>
                    <a:lnTo>
                      <a:pt x="18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3" y="45"/>
                    </a:lnTo>
                    <a:lnTo>
                      <a:pt x="35" y="45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40" y="45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2" y="41"/>
                    </a:lnTo>
                    <a:lnTo>
                      <a:pt x="42" y="38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42" y="24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37" y="15"/>
                    </a:lnTo>
                    <a:lnTo>
                      <a:pt x="33" y="12"/>
                    </a:lnTo>
                    <a:lnTo>
                      <a:pt x="33" y="15"/>
                    </a:lnTo>
                    <a:lnTo>
                      <a:pt x="33" y="17"/>
                    </a:lnTo>
                    <a:lnTo>
                      <a:pt x="30" y="17"/>
                    </a:lnTo>
                    <a:lnTo>
                      <a:pt x="26" y="12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5" y="3"/>
                    </a:lnTo>
                    <a:lnTo>
                      <a:pt x="37" y="3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30" y="0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23" y="12"/>
                    </a:lnTo>
                    <a:lnTo>
                      <a:pt x="18" y="15"/>
                    </a:lnTo>
                    <a:lnTo>
                      <a:pt x="21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16" y="29"/>
                    </a:lnTo>
                    <a:lnTo>
                      <a:pt x="14" y="31"/>
                    </a:lnTo>
                    <a:lnTo>
                      <a:pt x="11" y="31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4" y="38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7" y="41"/>
                    </a:lnTo>
                    <a:lnTo>
                      <a:pt x="4" y="41"/>
                    </a:lnTo>
                    <a:lnTo>
                      <a:pt x="7" y="43"/>
                    </a:lnTo>
                    <a:lnTo>
                      <a:pt x="4" y="43"/>
                    </a:lnTo>
                    <a:lnTo>
                      <a:pt x="7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7" y="45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7" y="48"/>
                    </a:lnTo>
                    <a:lnTo>
                      <a:pt x="4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9" y="50"/>
                    </a:lnTo>
                    <a:lnTo>
                      <a:pt x="7" y="53"/>
                    </a:lnTo>
                    <a:lnTo>
                      <a:pt x="4" y="53"/>
                    </a:lnTo>
                    <a:lnTo>
                      <a:pt x="7" y="53"/>
                    </a:lnTo>
                    <a:lnTo>
                      <a:pt x="7" y="55"/>
                    </a:lnTo>
                    <a:lnTo>
                      <a:pt x="9" y="53"/>
                    </a:lnTo>
                    <a:lnTo>
                      <a:pt x="9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74">
                <a:extLst>
                  <a:ext uri="{FF2B5EF4-FFF2-40B4-BE49-F238E27FC236}">
                    <a16:creationId xmlns:a16="http://schemas.microsoft.com/office/drawing/2014/main" id="{A841BE05-D72F-CEBF-EFF3-E7B73E223D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4" y="1879"/>
                <a:ext cx="97" cy="164"/>
              </a:xfrm>
              <a:custGeom>
                <a:avLst/>
                <a:gdLst>
                  <a:gd name="T0" fmla="*/ 2 w 41"/>
                  <a:gd name="T1" fmla="*/ 39 h 69"/>
                  <a:gd name="T2" fmla="*/ 9 w 41"/>
                  <a:gd name="T3" fmla="*/ 40 h 69"/>
                  <a:gd name="T4" fmla="*/ 9 w 41"/>
                  <a:gd name="T5" fmla="*/ 43 h 69"/>
                  <a:gd name="T6" fmla="*/ 30 w 41"/>
                  <a:gd name="T7" fmla="*/ 0 h 69"/>
                  <a:gd name="T8" fmla="*/ 29 w 41"/>
                  <a:gd name="T9" fmla="*/ 1 h 69"/>
                  <a:gd name="T10" fmla="*/ 28 w 41"/>
                  <a:gd name="T11" fmla="*/ 3 h 69"/>
                  <a:gd name="T12" fmla="*/ 38 w 41"/>
                  <a:gd name="T13" fmla="*/ 59 h 69"/>
                  <a:gd name="T14" fmla="*/ 27 w 41"/>
                  <a:gd name="T15" fmla="*/ 64 h 69"/>
                  <a:gd name="T16" fmla="*/ 5 w 41"/>
                  <a:gd name="T17" fmla="*/ 29 h 69"/>
                  <a:gd name="T18" fmla="*/ 7 w 41"/>
                  <a:gd name="T19" fmla="*/ 26 h 69"/>
                  <a:gd name="T20" fmla="*/ 20 w 41"/>
                  <a:gd name="T21" fmla="*/ 14 h 69"/>
                  <a:gd name="T22" fmla="*/ 19 w 41"/>
                  <a:gd name="T23" fmla="*/ 16 h 69"/>
                  <a:gd name="T24" fmla="*/ 8 w 41"/>
                  <a:gd name="T25" fmla="*/ 18 h 69"/>
                  <a:gd name="T26" fmla="*/ 5 w 41"/>
                  <a:gd name="T27" fmla="*/ 21 h 69"/>
                  <a:gd name="T28" fmla="*/ 3 w 41"/>
                  <a:gd name="T29" fmla="*/ 23 h 69"/>
                  <a:gd name="T30" fmla="*/ 4 w 41"/>
                  <a:gd name="T31" fmla="*/ 24 h 69"/>
                  <a:gd name="T32" fmla="*/ 7 w 41"/>
                  <a:gd name="T33" fmla="*/ 24 h 69"/>
                  <a:gd name="T34" fmla="*/ 8 w 41"/>
                  <a:gd name="T35" fmla="*/ 24 h 69"/>
                  <a:gd name="T36" fmla="*/ 9 w 41"/>
                  <a:gd name="T37" fmla="*/ 29 h 69"/>
                  <a:gd name="T38" fmla="*/ 9 w 41"/>
                  <a:gd name="T39" fmla="*/ 33 h 69"/>
                  <a:gd name="T40" fmla="*/ 12 w 41"/>
                  <a:gd name="T41" fmla="*/ 36 h 69"/>
                  <a:gd name="T42" fmla="*/ 13 w 41"/>
                  <a:gd name="T43" fmla="*/ 44 h 69"/>
                  <a:gd name="T44" fmla="*/ 12 w 41"/>
                  <a:gd name="T45" fmla="*/ 68 h 69"/>
                  <a:gd name="T46" fmla="*/ 18 w 41"/>
                  <a:gd name="T47" fmla="*/ 67 h 69"/>
                  <a:gd name="T48" fmla="*/ 24 w 41"/>
                  <a:gd name="T49" fmla="*/ 65 h 69"/>
                  <a:gd name="T50" fmla="*/ 31 w 41"/>
                  <a:gd name="T51" fmla="*/ 64 h 69"/>
                  <a:gd name="T52" fmla="*/ 38 w 41"/>
                  <a:gd name="T53" fmla="*/ 62 h 69"/>
                  <a:gd name="T54" fmla="*/ 37 w 41"/>
                  <a:gd name="T55" fmla="*/ 59 h 69"/>
                  <a:gd name="T56" fmla="*/ 38 w 41"/>
                  <a:gd name="T57" fmla="*/ 57 h 69"/>
                  <a:gd name="T58" fmla="*/ 41 w 41"/>
                  <a:gd name="T59" fmla="*/ 55 h 69"/>
                  <a:gd name="T60" fmla="*/ 33 w 41"/>
                  <a:gd name="T61" fmla="*/ 51 h 69"/>
                  <a:gd name="T62" fmla="*/ 31 w 41"/>
                  <a:gd name="T63" fmla="*/ 46 h 69"/>
                  <a:gd name="T64" fmla="*/ 32 w 41"/>
                  <a:gd name="T65" fmla="*/ 43 h 69"/>
                  <a:gd name="T66" fmla="*/ 25 w 41"/>
                  <a:gd name="T67" fmla="*/ 35 h 69"/>
                  <a:gd name="T68" fmla="*/ 17 w 41"/>
                  <a:gd name="T69" fmla="*/ 32 h 69"/>
                  <a:gd name="T70" fmla="*/ 19 w 41"/>
                  <a:gd name="T71" fmla="*/ 30 h 69"/>
                  <a:gd name="T72" fmla="*/ 24 w 41"/>
                  <a:gd name="T73" fmla="*/ 24 h 69"/>
                  <a:gd name="T74" fmla="*/ 18 w 41"/>
                  <a:gd name="T75" fmla="*/ 22 h 69"/>
                  <a:gd name="T76" fmla="*/ 16 w 41"/>
                  <a:gd name="T77" fmla="*/ 21 h 69"/>
                  <a:gd name="T78" fmla="*/ 17 w 41"/>
                  <a:gd name="T79" fmla="*/ 17 h 69"/>
                  <a:gd name="T80" fmla="*/ 12 w 41"/>
                  <a:gd name="T81" fmla="*/ 17 h 69"/>
                  <a:gd name="T82" fmla="*/ 11 w 41"/>
                  <a:gd name="T83" fmla="*/ 21 h 69"/>
                  <a:gd name="T84" fmla="*/ 10 w 41"/>
                  <a:gd name="T85" fmla="*/ 23 h 69"/>
                  <a:gd name="T86" fmla="*/ 10 w 41"/>
                  <a:gd name="T87" fmla="*/ 25 h 69"/>
                  <a:gd name="T88" fmla="*/ 9 w 41"/>
                  <a:gd name="T89" fmla="*/ 27 h 69"/>
                  <a:gd name="T90" fmla="*/ 10 w 41"/>
                  <a:gd name="T91" fmla="*/ 29 h 69"/>
                  <a:gd name="T92" fmla="*/ 10 w 41"/>
                  <a:gd name="T93" fmla="*/ 33 h 69"/>
                  <a:gd name="T94" fmla="*/ 11 w 41"/>
                  <a:gd name="T95" fmla="*/ 34 h 69"/>
                  <a:gd name="T96" fmla="*/ 13 w 41"/>
                  <a:gd name="T97" fmla="*/ 31 h 69"/>
                  <a:gd name="T98" fmla="*/ 12 w 41"/>
                  <a:gd name="T99" fmla="*/ 39 h 69"/>
                  <a:gd name="T100" fmla="*/ 17 w 41"/>
                  <a:gd name="T101" fmla="*/ 39 h 69"/>
                  <a:gd name="T102" fmla="*/ 21 w 41"/>
                  <a:gd name="T103" fmla="*/ 43 h 69"/>
                  <a:gd name="T104" fmla="*/ 20 w 41"/>
                  <a:gd name="T105" fmla="*/ 48 h 69"/>
                  <a:gd name="T106" fmla="*/ 13 w 41"/>
                  <a:gd name="T107" fmla="*/ 52 h 69"/>
                  <a:gd name="T108" fmla="*/ 15 w 41"/>
                  <a:gd name="T109" fmla="*/ 55 h 69"/>
                  <a:gd name="T110" fmla="*/ 12 w 41"/>
                  <a:gd name="T111" fmla="*/ 59 h 69"/>
                  <a:gd name="T112" fmla="*/ 18 w 41"/>
                  <a:gd name="T113" fmla="*/ 60 h 69"/>
                  <a:gd name="T114" fmla="*/ 20 w 41"/>
                  <a:gd name="T115" fmla="*/ 61 h 69"/>
                  <a:gd name="T116" fmla="*/ 12 w 41"/>
                  <a:gd name="T117" fmla="*/ 65 h 69"/>
                  <a:gd name="T118" fmla="*/ 11 w 41"/>
                  <a:gd name="T11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1" h="69">
                    <a:moveTo>
                      <a:pt x="7" y="44"/>
                    </a:move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4"/>
                      <a:pt x="7" y="44"/>
                      <a:pt x="7" y="44"/>
                    </a:cubicBezTo>
                    <a:close/>
                    <a:moveTo>
                      <a:pt x="27" y="6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lose/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1"/>
                      <a:pt x="29" y="1"/>
                      <a:pt x="29" y="1"/>
                    </a:cubicBezTo>
                    <a:close/>
                    <a:moveTo>
                      <a:pt x="27" y="3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7" y="3"/>
                      <a:pt x="27" y="3"/>
                    </a:cubicBezTo>
                    <a:close/>
                    <a:moveTo>
                      <a:pt x="28" y="3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lose/>
                    <a:moveTo>
                      <a:pt x="28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lose/>
                    <a:moveTo>
                      <a:pt x="37" y="60"/>
                    </a:move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60"/>
                      <a:pt x="37" y="60"/>
                      <a:pt x="37" y="60"/>
                    </a:cubicBezTo>
                    <a:close/>
                    <a:moveTo>
                      <a:pt x="27" y="64"/>
                    </a:move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7" y="64"/>
                      <a:pt x="27" y="64"/>
                      <a:pt x="27" y="64"/>
                    </a:cubicBezTo>
                    <a:close/>
                    <a:moveTo>
                      <a:pt x="12" y="33"/>
                    </a:move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lose/>
                    <a:moveTo>
                      <a:pt x="7" y="32"/>
                    </a:move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lose/>
                    <a:moveTo>
                      <a:pt x="5" y="30"/>
                    </a:move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lose/>
                    <a:moveTo>
                      <a:pt x="6" y="29"/>
                    </a:moveTo>
                    <a:cubicBezTo>
                      <a:pt x="7" y="28"/>
                      <a:pt x="7" y="28"/>
                      <a:pt x="7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lose/>
                    <a:moveTo>
                      <a:pt x="8" y="27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lose/>
                    <a:moveTo>
                      <a:pt x="7" y="26"/>
                    </a:moveTo>
                    <a:cubicBezTo>
                      <a:pt x="7" y="27"/>
                      <a:pt x="7" y="27"/>
                      <a:pt x="7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lose/>
                    <a:moveTo>
                      <a:pt x="19" y="13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lose/>
                    <a:moveTo>
                      <a:pt x="18" y="13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lose/>
                    <a:moveTo>
                      <a:pt x="18" y="15"/>
                    </a:move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lose/>
                    <a:moveTo>
                      <a:pt x="5" y="20"/>
                    </a:moveTo>
                    <a:cubicBezTo>
                      <a:pt x="5" y="20"/>
                      <a:pt x="5" y="20"/>
                      <a:pt x="5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lose/>
                    <a:moveTo>
                      <a:pt x="5" y="21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lose/>
                    <a:moveTo>
                      <a:pt x="4" y="23"/>
                    </a:move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lose/>
                    <a:moveTo>
                      <a:pt x="4" y="24"/>
                    </a:move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lose/>
                    <a:moveTo>
                      <a:pt x="3" y="26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lose/>
                    <a:moveTo>
                      <a:pt x="4" y="25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5"/>
                    </a:cubicBezTo>
                    <a:close/>
                    <a:moveTo>
                      <a:pt x="9" y="26"/>
                    </a:move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lose/>
                    <a:moveTo>
                      <a:pt x="7" y="31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1"/>
                      <a:pt x="7" y="31"/>
                      <a:pt x="7" y="31"/>
                    </a:cubicBezTo>
                    <a:close/>
                    <a:moveTo>
                      <a:pt x="8" y="34"/>
                    </a:moveTo>
                    <a:cubicBezTo>
                      <a:pt x="8" y="33"/>
                      <a:pt x="8" y="33"/>
                      <a:pt x="8" y="3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4"/>
                      <a:pt x="8" y="34"/>
                      <a:pt x="8" y="34"/>
                    </a:cubicBezTo>
                    <a:close/>
                    <a:moveTo>
                      <a:pt x="7" y="35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5"/>
                      <a:pt x="7" y="35"/>
                      <a:pt x="7" y="35"/>
                    </a:cubicBezTo>
                    <a:close/>
                    <a:moveTo>
                      <a:pt x="11" y="35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1" y="35"/>
                      <a:pt x="11" y="35"/>
                    </a:cubicBezTo>
                    <a:close/>
                    <a:moveTo>
                      <a:pt x="14" y="49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9"/>
                      <a:pt x="14" y="49"/>
                    </a:cubicBezTo>
                    <a:close/>
                    <a:moveTo>
                      <a:pt x="13" y="44"/>
                    </a:moveTo>
                    <a:cubicBezTo>
                      <a:pt x="13" y="43"/>
                      <a:pt x="13" y="43"/>
                      <a:pt x="13" y="43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4"/>
                      <a:pt x="13" y="44"/>
                      <a:pt x="13" y="44"/>
                    </a:cubicBezTo>
                    <a:close/>
                    <a:moveTo>
                      <a:pt x="11" y="69"/>
                    </a:move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1" y="68"/>
                      <a:pt x="11" y="68"/>
                      <a:pt x="11" y="68"/>
                    </a:cubicBezTo>
                    <a:lnTo>
                      <a:pt x="11" y="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76">
                <a:extLst>
                  <a:ext uri="{FF2B5EF4-FFF2-40B4-BE49-F238E27FC236}">
                    <a16:creationId xmlns:a16="http://schemas.microsoft.com/office/drawing/2014/main" id="{AD4EA28D-415C-E7F2-FC84-772B4F0AB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21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2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77">
                <a:extLst>
                  <a:ext uri="{FF2B5EF4-FFF2-40B4-BE49-F238E27FC236}">
                    <a16:creationId xmlns:a16="http://schemas.microsoft.com/office/drawing/2014/main" id="{38FB483B-A3C7-B115-1107-54E8B1A27E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0" y="2078"/>
                <a:ext cx="128" cy="131"/>
              </a:xfrm>
              <a:custGeom>
                <a:avLst/>
                <a:gdLst>
                  <a:gd name="T0" fmla="*/ 3 w 128"/>
                  <a:gd name="T1" fmla="*/ 33 h 131"/>
                  <a:gd name="T2" fmla="*/ 5 w 128"/>
                  <a:gd name="T3" fmla="*/ 19 h 131"/>
                  <a:gd name="T4" fmla="*/ 10 w 128"/>
                  <a:gd name="T5" fmla="*/ 12 h 131"/>
                  <a:gd name="T6" fmla="*/ 24 w 128"/>
                  <a:gd name="T7" fmla="*/ 12 h 131"/>
                  <a:gd name="T8" fmla="*/ 33 w 128"/>
                  <a:gd name="T9" fmla="*/ 10 h 131"/>
                  <a:gd name="T10" fmla="*/ 43 w 128"/>
                  <a:gd name="T11" fmla="*/ 0 h 131"/>
                  <a:gd name="T12" fmla="*/ 57 w 128"/>
                  <a:gd name="T13" fmla="*/ 0 h 131"/>
                  <a:gd name="T14" fmla="*/ 74 w 128"/>
                  <a:gd name="T15" fmla="*/ 10 h 131"/>
                  <a:gd name="T16" fmla="*/ 69 w 128"/>
                  <a:gd name="T17" fmla="*/ 17 h 131"/>
                  <a:gd name="T18" fmla="*/ 59 w 128"/>
                  <a:gd name="T19" fmla="*/ 22 h 131"/>
                  <a:gd name="T20" fmla="*/ 59 w 128"/>
                  <a:gd name="T21" fmla="*/ 31 h 131"/>
                  <a:gd name="T22" fmla="*/ 71 w 128"/>
                  <a:gd name="T23" fmla="*/ 43 h 131"/>
                  <a:gd name="T24" fmla="*/ 81 w 128"/>
                  <a:gd name="T25" fmla="*/ 55 h 131"/>
                  <a:gd name="T26" fmla="*/ 93 w 128"/>
                  <a:gd name="T27" fmla="*/ 64 h 131"/>
                  <a:gd name="T28" fmla="*/ 104 w 128"/>
                  <a:gd name="T29" fmla="*/ 64 h 131"/>
                  <a:gd name="T30" fmla="*/ 104 w 128"/>
                  <a:gd name="T31" fmla="*/ 71 h 131"/>
                  <a:gd name="T32" fmla="*/ 126 w 128"/>
                  <a:gd name="T33" fmla="*/ 81 h 131"/>
                  <a:gd name="T34" fmla="*/ 128 w 128"/>
                  <a:gd name="T35" fmla="*/ 90 h 131"/>
                  <a:gd name="T36" fmla="*/ 123 w 128"/>
                  <a:gd name="T37" fmla="*/ 86 h 131"/>
                  <a:gd name="T38" fmla="*/ 116 w 128"/>
                  <a:gd name="T39" fmla="*/ 83 h 131"/>
                  <a:gd name="T40" fmla="*/ 111 w 128"/>
                  <a:gd name="T41" fmla="*/ 88 h 131"/>
                  <a:gd name="T42" fmla="*/ 111 w 128"/>
                  <a:gd name="T43" fmla="*/ 93 h 131"/>
                  <a:gd name="T44" fmla="*/ 114 w 128"/>
                  <a:gd name="T45" fmla="*/ 102 h 131"/>
                  <a:gd name="T46" fmla="*/ 107 w 128"/>
                  <a:gd name="T47" fmla="*/ 114 h 131"/>
                  <a:gd name="T48" fmla="*/ 100 w 128"/>
                  <a:gd name="T49" fmla="*/ 112 h 131"/>
                  <a:gd name="T50" fmla="*/ 104 w 128"/>
                  <a:gd name="T51" fmla="*/ 105 h 131"/>
                  <a:gd name="T52" fmla="*/ 104 w 128"/>
                  <a:gd name="T53" fmla="*/ 97 h 131"/>
                  <a:gd name="T54" fmla="*/ 97 w 128"/>
                  <a:gd name="T55" fmla="*/ 88 h 131"/>
                  <a:gd name="T56" fmla="*/ 90 w 128"/>
                  <a:gd name="T57" fmla="*/ 83 h 131"/>
                  <a:gd name="T58" fmla="*/ 85 w 128"/>
                  <a:gd name="T59" fmla="*/ 78 h 131"/>
                  <a:gd name="T60" fmla="*/ 76 w 128"/>
                  <a:gd name="T61" fmla="*/ 74 h 131"/>
                  <a:gd name="T62" fmla="*/ 69 w 128"/>
                  <a:gd name="T63" fmla="*/ 71 h 131"/>
                  <a:gd name="T64" fmla="*/ 55 w 128"/>
                  <a:gd name="T65" fmla="*/ 59 h 131"/>
                  <a:gd name="T66" fmla="*/ 45 w 128"/>
                  <a:gd name="T67" fmla="*/ 52 h 131"/>
                  <a:gd name="T68" fmla="*/ 38 w 128"/>
                  <a:gd name="T69" fmla="*/ 41 h 131"/>
                  <a:gd name="T70" fmla="*/ 31 w 128"/>
                  <a:gd name="T71" fmla="*/ 36 h 131"/>
                  <a:gd name="T72" fmla="*/ 10 w 128"/>
                  <a:gd name="T73" fmla="*/ 41 h 131"/>
                  <a:gd name="T74" fmla="*/ 19 w 128"/>
                  <a:gd name="T75" fmla="*/ 74 h 131"/>
                  <a:gd name="T76" fmla="*/ 19 w 128"/>
                  <a:gd name="T77" fmla="*/ 76 h 131"/>
                  <a:gd name="T78" fmla="*/ 48 w 128"/>
                  <a:gd name="T79" fmla="*/ 59 h 131"/>
                  <a:gd name="T80" fmla="*/ 43 w 128"/>
                  <a:gd name="T81" fmla="*/ 55 h 131"/>
                  <a:gd name="T82" fmla="*/ 38 w 128"/>
                  <a:gd name="T83" fmla="*/ 52 h 131"/>
                  <a:gd name="T84" fmla="*/ 29 w 128"/>
                  <a:gd name="T85" fmla="*/ 100 h 131"/>
                  <a:gd name="T86" fmla="*/ 33 w 128"/>
                  <a:gd name="T87" fmla="*/ 100 h 131"/>
                  <a:gd name="T88" fmla="*/ 31 w 128"/>
                  <a:gd name="T89" fmla="*/ 83 h 131"/>
                  <a:gd name="T90" fmla="*/ 31 w 128"/>
                  <a:gd name="T91" fmla="*/ 74 h 131"/>
                  <a:gd name="T92" fmla="*/ 22 w 128"/>
                  <a:gd name="T93" fmla="*/ 78 h 131"/>
                  <a:gd name="T94" fmla="*/ 19 w 128"/>
                  <a:gd name="T95" fmla="*/ 83 h 131"/>
                  <a:gd name="T96" fmla="*/ 22 w 128"/>
                  <a:gd name="T97" fmla="*/ 90 h 131"/>
                  <a:gd name="T98" fmla="*/ 22 w 128"/>
                  <a:gd name="T99" fmla="*/ 102 h 131"/>
                  <a:gd name="T100" fmla="*/ 97 w 128"/>
                  <a:gd name="T101" fmla="*/ 126 h 131"/>
                  <a:gd name="T102" fmla="*/ 100 w 128"/>
                  <a:gd name="T103" fmla="*/ 112 h 131"/>
                  <a:gd name="T104" fmla="*/ 88 w 128"/>
                  <a:gd name="T105" fmla="*/ 114 h 131"/>
                  <a:gd name="T106" fmla="*/ 71 w 128"/>
                  <a:gd name="T107" fmla="*/ 114 h 131"/>
                  <a:gd name="T108" fmla="*/ 69 w 128"/>
                  <a:gd name="T109" fmla="*/ 119 h 131"/>
                  <a:gd name="T110" fmla="*/ 85 w 128"/>
                  <a:gd name="T111" fmla="*/ 126 h 131"/>
                  <a:gd name="T112" fmla="*/ 95 w 128"/>
                  <a:gd name="T1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8" h="131">
                    <a:moveTo>
                      <a:pt x="10" y="41"/>
                    </a:moveTo>
                    <a:lnTo>
                      <a:pt x="10" y="38"/>
                    </a:lnTo>
                    <a:lnTo>
                      <a:pt x="10" y="36"/>
                    </a:lnTo>
                    <a:lnTo>
                      <a:pt x="7" y="36"/>
                    </a:lnTo>
                    <a:lnTo>
                      <a:pt x="3" y="33"/>
                    </a:lnTo>
                    <a:lnTo>
                      <a:pt x="3" y="29"/>
                    </a:lnTo>
                    <a:lnTo>
                      <a:pt x="0" y="26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7" y="17"/>
                    </a:lnTo>
                    <a:lnTo>
                      <a:pt x="10" y="12"/>
                    </a:lnTo>
                    <a:lnTo>
                      <a:pt x="14" y="14"/>
                    </a:lnTo>
                    <a:lnTo>
                      <a:pt x="17" y="7"/>
                    </a:lnTo>
                    <a:lnTo>
                      <a:pt x="22" y="10"/>
                    </a:lnTo>
                    <a:lnTo>
                      <a:pt x="19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31" y="10"/>
                    </a:lnTo>
                    <a:lnTo>
                      <a:pt x="33" y="10"/>
                    </a:lnTo>
                    <a:lnTo>
                      <a:pt x="36" y="12"/>
                    </a:lnTo>
                    <a:lnTo>
                      <a:pt x="36" y="7"/>
                    </a:lnTo>
                    <a:lnTo>
                      <a:pt x="41" y="7"/>
                    </a:lnTo>
                    <a:lnTo>
                      <a:pt x="41" y="3"/>
                    </a:lnTo>
                    <a:lnTo>
                      <a:pt x="43" y="0"/>
                    </a:lnTo>
                    <a:lnTo>
                      <a:pt x="45" y="3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5"/>
                    </a:lnTo>
                    <a:lnTo>
                      <a:pt x="69" y="5"/>
                    </a:lnTo>
                    <a:lnTo>
                      <a:pt x="74" y="5"/>
                    </a:lnTo>
                    <a:lnTo>
                      <a:pt x="76" y="7"/>
                    </a:lnTo>
                    <a:lnTo>
                      <a:pt x="74" y="10"/>
                    </a:lnTo>
                    <a:lnTo>
                      <a:pt x="74" y="12"/>
                    </a:lnTo>
                    <a:lnTo>
                      <a:pt x="71" y="14"/>
                    </a:lnTo>
                    <a:lnTo>
                      <a:pt x="74" y="17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4" y="19"/>
                    </a:lnTo>
                    <a:lnTo>
                      <a:pt x="62" y="22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62" y="26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31"/>
                    </a:lnTo>
                    <a:lnTo>
                      <a:pt x="59" y="36"/>
                    </a:lnTo>
                    <a:lnTo>
                      <a:pt x="62" y="36"/>
                    </a:lnTo>
                    <a:lnTo>
                      <a:pt x="67" y="38"/>
                    </a:lnTo>
                    <a:lnTo>
                      <a:pt x="69" y="41"/>
                    </a:lnTo>
                    <a:lnTo>
                      <a:pt x="71" y="43"/>
                    </a:lnTo>
                    <a:lnTo>
                      <a:pt x="78" y="48"/>
                    </a:lnTo>
                    <a:lnTo>
                      <a:pt x="78" y="50"/>
                    </a:lnTo>
                    <a:lnTo>
                      <a:pt x="78" y="50"/>
                    </a:lnTo>
                    <a:lnTo>
                      <a:pt x="78" y="52"/>
                    </a:lnTo>
                    <a:lnTo>
                      <a:pt x="81" y="55"/>
                    </a:lnTo>
                    <a:lnTo>
                      <a:pt x="83" y="57"/>
                    </a:lnTo>
                    <a:lnTo>
                      <a:pt x="85" y="59"/>
                    </a:lnTo>
                    <a:lnTo>
                      <a:pt x="88" y="62"/>
                    </a:lnTo>
                    <a:lnTo>
                      <a:pt x="90" y="64"/>
                    </a:lnTo>
                    <a:lnTo>
                      <a:pt x="93" y="64"/>
                    </a:lnTo>
                    <a:lnTo>
                      <a:pt x="93" y="64"/>
                    </a:lnTo>
                    <a:lnTo>
                      <a:pt x="97" y="64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4" y="64"/>
                    </a:lnTo>
                    <a:lnTo>
                      <a:pt x="104" y="67"/>
                    </a:lnTo>
                    <a:lnTo>
                      <a:pt x="100" y="69"/>
                    </a:lnTo>
                    <a:lnTo>
                      <a:pt x="100" y="69"/>
                    </a:lnTo>
                    <a:lnTo>
                      <a:pt x="102" y="71"/>
                    </a:lnTo>
                    <a:lnTo>
                      <a:pt x="104" y="71"/>
                    </a:lnTo>
                    <a:lnTo>
                      <a:pt x="109" y="71"/>
                    </a:lnTo>
                    <a:lnTo>
                      <a:pt x="116" y="76"/>
                    </a:lnTo>
                    <a:lnTo>
                      <a:pt x="121" y="78"/>
                    </a:lnTo>
                    <a:lnTo>
                      <a:pt x="123" y="81"/>
                    </a:lnTo>
                    <a:lnTo>
                      <a:pt x="126" y="81"/>
                    </a:lnTo>
                    <a:lnTo>
                      <a:pt x="128" y="83"/>
                    </a:lnTo>
                    <a:lnTo>
                      <a:pt x="128" y="83"/>
                    </a:lnTo>
                    <a:lnTo>
                      <a:pt x="128" y="86"/>
                    </a:lnTo>
                    <a:lnTo>
                      <a:pt x="128" y="88"/>
                    </a:lnTo>
                    <a:lnTo>
                      <a:pt x="128" y="90"/>
                    </a:lnTo>
                    <a:lnTo>
                      <a:pt x="128" y="90"/>
                    </a:lnTo>
                    <a:lnTo>
                      <a:pt x="128" y="90"/>
                    </a:lnTo>
                    <a:lnTo>
                      <a:pt x="126" y="90"/>
                    </a:lnTo>
                    <a:lnTo>
                      <a:pt x="123" y="88"/>
                    </a:lnTo>
                    <a:lnTo>
                      <a:pt x="123" y="86"/>
                    </a:lnTo>
                    <a:lnTo>
                      <a:pt x="123" y="86"/>
                    </a:lnTo>
                    <a:lnTo>
                      <a:pt x="121" y="83"/>
                    </a:lnTo>
                    <a:lnTo>
                      <a:pt x="119" y="83"/>
                    </a:lnTo>
                    <a:lnTo>
                      <a:pt x="119" y="83"/>
                    </a:lnTo>
                    <a:lnTo>
                      <a:pt x="116" y="83"/>
                    </a:lnTo>
                    <a:lnTo>
                      <a:pt x="114" y="83"/>
                    </a:lnTo>
                    <a:lnTo>
                      <a:pt x="114" y="83"/>
                    </a:lnTo>
                    <a:lnTo>
                      <a:pt x="111" y="86"/>
                    </a:lnTo>
                    <a:lnTo>
                      <a:pt x="111" y="86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09" y="90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11" y="93"/>
                    </a:lnTo>
                    <a:lnTo>
                      <a:pt x="114" y="95"/>
                    </a:lnTo>
                    <a:lnTo>
                      <a:pt x="116" y="97"/>
                    </a:lnTo>
                    <a:lnTo>
                      <a:pt x="114" y="100"/>
                    </a:lnTo>
                    <a:lnTo>
                      <a:pt x="116" y="100"/>
                    </a:lnTo>
                    <a:lnTo>
                      <a:pt x="114" y="102"/>
                    </a:lnTo>
                    <a:lnTo>
                      <a:pt x="114" y="102"/>
                    </a:lnTo>
                    <a:lnTo>
                      <a:pt x="111" y="105"/>
                    </a:lnTo>
                    <a:lnTo>
                      <a:pt x="111" y="109"/>
                    </a:lnTo>
                    <a:lnTo>
                      <a:pt x="107" y="112"/>
                    </a:lnTo>
                    <a:lnTo>
                      <a:pt x="107" y="114"/>
                    </a:lnTo>
                    <a:lnTo>
                      <a:pt x="104" y="116"/>
                    </a:lnTo>
                    <a:lnTo>
                      <a:pt x="102" y="116"/>
                    </a:lnTo>
                    <a:lnTo>
                      <a:pt x="100" y="114"/>
                    </a:lnTo>
                    <a:lnTo>
                      <a:pt x="100" y="112"/>
                    </a:lnTo>
                    <a:lnTo>
                      <a:pt x="100" y="112"/>
                    </a:lnTo>
                    <a:lnTo>
                      <a:pt x="102" y="112"/>
                    </a:lnTo>
                    <a:lnTo>
                      <a:pt x="102" y="109"/>
                    </a:lnTo>
                    <a:lnTo>
                      <a:pt x="104" y="107"/>
                    </a:lnTo>
                    <a:lnTo>
                      <a:pt x="102" y="105"/>
                    </a:lnTo>
                    <a:lnTo>
                      <a:pt x="104" y="105"/>
                    </a:lnTo>
                    <a:lnTo>
                      <a:pt x="104" y="105"/>
                    </a:lnTo>
                    <a:lnTo>
                      <a:pt x="107" y="105"/>
                    </a:lnTo>
                    <a:lnTo>
                      <a:pt x="107" y="102"/>
                    </a:lnTo>
                    <a:lnTo>
                      <a:pt x="104" y="100"/>
                    </a:lnTo>
                    <a:lnTo>
                      <a:pt x="104" y="97"/>
                    </a:lnTo>
                    <a:lnTo>
                      <a:pt x="102" y="95"/>
                    </a:lnTo>
                    <a:lnTo>
                      <a:pt x="102" y="93"/>
                    </a:lnTo>
                    <a:lnTo>
                      <a:pt x="100" y="88"/>
                    </a:lnTo>
                    <a:lnTo>
                      <a:pt x="100" y="88"/>
                    </a:lnTo>
                    <a:lnTo>
                      <a:pt x="97" y="88"/>
                    </a:lnTo>
                    <a:lnTo>
                      <a:pt x="95" y="88"/>
                    </a:lnTo>
                    <a:lnTo>
                      <a:pt x="95" y="86"/>
                    </a:lnTo>
                    <a:lnTo>
                      <a:pt x="93" y="86"/>
                    </a:lnTo>
                    <a:lnTo>
                      <a:pt x="90" y="86"/>
                    </a:lnTo>
                    <a:lnTo>
                      <a:pt x="90" y="83"/>
                    </a:lnTo>
                    <a:lnTo>
                      <a:pt x="93" y="81"/>
                    </a:lnTo>
                    <a:lnTo>
                      <a:pt x="90" y="81"/>
                    </a:lnTo>
                    <a:lnTo>
                      <a:pt x="88" y="81"/>
                    </a:lnTo>
                    <a:lnTo>
                      <a:pt x="85" y="81"/>
                    </a:lnTo>
                    <a:lnTo>
                      <a:pt x="85" y="78"/>
                    </a:lnTo>
                    <a:lnTo>
                      <a:pt x="83" y="78"/>
                    </a:lnTo>
                    <a:lnTo>
                      <a:pt x="83" y="78"/>
                    </a:lnTo>
                    <a:lnTo>
                      <a:pt x="81" y="78"/>
                    </a:lnTo>
                    <a:lnTo>
                      <a:pt x="78" y="74"/>
                    </a:lnTo>
                    <a:lnTo>
                      <a:pt x="76" y="74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1" y="74"/>
                    </a:lnTo>
                    <a:lnTo>
                      <a:pt x="71" y="71"/>
                    </a:lnTo>
                    <a:lnTo>
                      <a:pt x="69" y="71"/>
                    </a:lnTo>
                    <a:lnTo>
                      <a:pt x="67" y="71"/>
                    </a:lnTo>
                    <a:lnTo>
                      <a:pt x="62" y="67"/>
                    </a:lnTo>
                    <a:lnTo>
                      <a:pt x="57" y="62"/>
                    </a:lnTo>
                    <a:lnTo>
                      <a:pt x="57" y="62"/>
                    </a:lnTo>
                    <a:lnTo>
                      <a:pt x="55" y="59"/>
                    </a:lnTo>
                    <a:lnTo>
                      <a:pt x="55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8" y="52"/>
                    </a:lnTo>
                    <a:lnTo>
                      <a:pt x="45" y="52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1" y="45"/>
                    </a:lnTo>
                    <a:lnTo>
                      <a:pt x="41" y="45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24" y="33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4" y="41"/>
                    </a:lnTo>
                    <a:lnTo>
                      <a:pt x="10" y="41"/>
                    </a:lnTo>
                    <a:lnTo>
                      <a:pt x="10" y="41"/>
                    </a:lnTo>
                    <a:close/>
                    <a:moveTo>
                      <a:pt x="19" y="76"/>
                    </a:moveTo>
                    <a:lnTo>
                      <a:pt x="19" y="76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6"/>
                    </a:lnTo>
                    <a:lnTo>
                      <a:pt x="19" y="76"/>
                    </a:lnTo>
                    <a:close/>
                    <a:moveTo>
                      <a:pt x="48" y="59"/>
                    </a:moveTo>
                    <a:lnTo>
                      <a:pt x="48" y="59"/>
                    </a:lnTo>
                    <a:lnTo>
                      <a:pt x="48" y="59"/>
                    </a:lnTo>
                    <a:lnTo>
                      <a:pt x="48" y="59"/>
                    </a:lnTo>
                    <a:lnTo>
                      <a:pt x="48" y="59"/>
                    </a:lnTo>
                    <a:close/>
                    <a:moveTo>
                      <a:pt x="38" y="52"/>
                    </a:moveTo>
                    <a:lnTo>
                      <a:pt x="38" y="55"/>
                    </a:lnTo>
                    <a:lnTo>
                      <a:pt x="38" y="55"/>
                    </a:lnTo>
                    <a:lnTo>
                      <a:pt x="41" y="55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38" y="52"/>
                    </a:lnTo>
                    <a:lnTo>
                      <a:pt x="38" y="52"/>
                    </a:lnTo>
                    <a:close/>
                    <a:moveTo>
                      <a:pt x="24" y="102"/>
                    </a:moveTo>
                    <a:lnTo>
                      <a:pt x="24" y="102"/>
                    </a:lnTo>
                    <a:lnTo>
                      <a:pt x="26" y="102"/>
                    </a:lnTo>
                    <a:lnTo>
                      <a:pt x="29" y="102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33" y="100"/>
                    </a:lnTo>
                    <a:lnTo>
                      <a:pt x="33" y="100"/>
                    </a:lnTo>
                    <a:lnTo>
                      <a:pt x="33" y="95"/>
                    </a:lnTo>
                    <a:lnTo>
                      <a:pt x="33" y="93"/>
                    </a:lnTo>
                    <a:lnTo>
                      <a:pt x="33" y="90"/>
                    </a:lnTo>
                    <a:lnTo>
                      <a:pt x="36" y="86"/>
                    </a:lnTo>
                    <a:lnTo>
                      <a:pt x="31" y="83"/>
                    </a:lnTo>
                    <a:lnTo>
                      <a:pt x="33" y="83"/>
                    </a:lnTo>
                    <a:lnTo>
                      <a:pt x="36" y="81"/>
                    </a:lnTo>
                    <a:lnTo>
                      <a:pt x="33" y="78"/>
                    </a:lnTo>
                    <a:lnTo>
                      <a:pt x="33" y="76"/>
                    </a:lnTo>
                    <a:lnTo>
                      <a:pt x="31" y="74"/>
                    </a:lnTo>
                    <a:lnTo>
                      <a:pt x="31" y="74"/>
                    </a:lnTo>
                    <a:lnTo>
                      <a:pt x="29" y="74"/>
                    </a:lnTo>
                    <a:lnTo>
                      <a:pt x="26" y="74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7" y="81"/>
                    </a:lnTo>
                    <a:lnTo>
                      <a:pt x="19" y="83"/>
                    </a:lnTo>
                    <a:lnTo>
                      <a:pt x="19" y="83"/>
                    </a:lnTo>
                    <a:lnTo>
                      <a:pt x="22" y="86"/>
                    </a:lnTo>
                    <a:lnTo>
                      <a:pt x="22" y="88"/>
                    </a:lnTo>
                    <a:lnTo>
                      <a:pt x="19" y="88"/>
                    </a:lnTo>
                    <a:lnTo>
                      <a:pt x="22" y="90"/>
                    </a:lnTo>
                    <a:lnTo>
                      <a:pt x="22" y="90"/>
                    </a:lnTo>
                    <a:lnTo>
                      <a:pt x="22" y="90"/>
                    </a:lnTo>
                    <a:lnTo>
                      <a:pt x="22" y="93"/>
                    </a:lnTo>
                    <a:lnTo>
                      <a:pt x="19" y="95"/>
                    </a:lnTo>
                    <a:lnTo>
                      <a:pt x="22" y="97"/>
                    </a:lnTo>
                    <a:lnTo>
                      <a:pt x="22" y="102"/>
                    </a:lnTo>
                    <a:lnTo>
                      <a:pt x="24" y="102"/>
                    </a:lnTo>
                    <a:lnTo>
                      <a:pt x="24" y="102"/>
                    </a:lnTo>
                    <a:close/>
                    <a:moveTo>
                      <a:pt x="95" y="131"/>
                    </a:moveTo>
                    <a:lnTo>
                      <a:pt x="95" y="128"/>
                    </a:lnTo>
                    <a:lnTo>
                      <a:pt x="97" y="126"/>
                    </a:lnTo>
                    <a:lnTo>
                      <a:pt x="97" y="123"/>
                    </a:lnTo>
                    <a:lnTo>
                      <a:pt x="95" y="121"/>
                    </a:lnTo>
                    <a:lnTo>
                      <a:pt x="97" y="116"/>
                    </a:lnTo>
                    <a:lnTo>
                      <a:pt x="97" y="114"/>
                    </a:lnTo>
                    <a:lnTo>
                      <a:pt x="100" y="112"/>
                    </a:lnTo>
                    <a:lnTo>
                      <a:pt x="97" y="109"/>
                    </a:lnTo>
                    <a:lnTo>
                      <a:pt x="95" y="112"/>
                    </a:lnTo>
                    <a:lnTo>
                      <a:pt x="93" y="112"/>
                    </a:lnTo>
                    <a:lnTo>
                      <a:pt x="90" y="112"/>
                    </a:lnTo>
                    <a:lnTo>
                      <a:pt x="88" y="114"/>
                    </a:lnTo>
                    <a:lnTo>
                      <a:pt x="83" y="114"/>
                    </a:lnTo>
                    <a:lnTo>
                      <a:pt x="78" y="114"/>
                    </a:lnTo>
                    <a:lnTo>
                      <a:pt x="76" y="114"/>
                    </a:lnTo>
                    <a:lnTo>
                      <a:pt x="74" y="112"/>
                    </a:lnTo>
                    <a:lnTo>
                      <a:pt x="71" y="114"/>
                    </a:lnTo>
                    <a:lnTo>
                      <a:pt x="69" y="114"/>
                    </a:lnTo>
                    <a:lnTo>
                      <a:pt x="69" y="114"/>
                    </a:lnTo>
                    <a:lnTo>
                      <a:pt x="67" y="114"/>
                    </a:lnTo>
                    <a:lnTo>
                      <a:pt x="67" y="116"/>
                    </a:lnTo>
                    <a:lnTo>
                      <a:pt x="69" y="119"/>
                    </a:lnTo>
                    <a:lnTo>
                      <a:pt x="71" y="119"/>
                    </a:lnTo>
                    <a:lnTo>
                      <a:pt x="76" y="121"/>
                    </a:lnTo>
                    <a:lnTo>
                      <a:pt x="78" y="121"/>
                    </a:lnTo>
                    <a:lnTo>
                      <a:pt x="78" y="123"/>
                    </a:lnTo>
                    <a:lnTo>
                      <a:pt x="85" y="126"/>
                    </a:lnTo>
                    <a:lnTo>
                      <a:pt x="85" y="126"/>
                    </a:lnTo>
                    <a:lnTo>
                      <a:pt x="88" y="126"/>
                    </a:lnTo>
                    <a:lnTo>
                      <a:pt x="88" y="128"/>
                    </a:lnTo>
                    <a:lnTo>
                      <a:pt x="93" y="131"/>
                    </a:lnTo>
                    <a:lnTo>
                      <a:pt x="95" y="1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78">
                <a:extLst>
                  <a:ext uri="{FF2B5EF4-FFF2-40B4-BE49-F238E27FC236}">
                    <a16:creationId xmlns:a16="http://schemas.microsoft.com/office/drawing/2014/main" id="{33D63B44-4C28-EBA3-49D7-F59665142B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7" y="2119"/>
                <a:ext cx="140" cy="97"/>
              </a:xfrm>
              <a:custGeom>
                <a:avLst/>
                <a:gdLst>
                  <a:gd name="T0" fmla="*/ 34 w 59"/>
                  <a:gd name="T1" fmla="*/ 3 h 41"/>
                  <a:gd name="T2" fmla="*/ 35 w 59"/>
                  <a:gd name="T3" fmla="*/ 5 h 41"/>
                  <a:gd name="T4" fmla="*/ 39 w 59"/>
                  <a:gd name="T5" fmla="*/ 6 h 41"/>
                  <a:gd name="T6" fmla="*/ 43 w 59"/>
                  <a:gd name="T7" fmla="*/ 6 h 41"/>
                  <a:gd name="T8" fmla="*/ 46 w 59"/>
                  <a:gd name="T9" fmla="*/ 6 h 41"/>
                  <a:gd name="T10" fmla="*/ 50 w 59"/>
                  <a:gd name="T11" fmla="*/ 7 h 41"/>
                  <a:gd name="T12" fmla="*/ 54 w 59"/>
                  <a:gd name="T13" fmla="*/ 8 h 41"/>
                  <a:gd name="T14" fmla="*/ 54 w 59"/>
                  <a:gd name="T15" fmla="*/ 10 h 41"/>
                  <a:gd name="T16" fmla="*/ 51 w 59"/>
                  <a:gd name="T17" fmla="*/ 13 h 41"/>
                  <a:gd name="T18" fmla="*/ 47 w 59"/>
                  <a:gd name="T19" fmla="*/ 14 h 41"/>
                  <a:gd name="T20" fmla="*/ 45 w 59"/>
                  <a:gd name="T21" fmla="*/ 16 h 41"/>
                  <a:gd name="T22" fmla="*/ 44 w 59"/>
                  <a:gd name="T23" fmla="*/ 17 h 41"/>
                  <a:gd name="T24" fmla="*/ 43 w 59"/>
                  <a:gd name="T25" fmla="*/ 19 h 41"/>
                  <a:gd name="T26" fmla="*/ 39 w 59"/>
                  <a:gd name="T27" fmla="*/ 23 h 41"/>
                  <a:gd name="T28" fmla="*/ 41 w 59"/>
                  <a:gd name="T29" fmla="*/ 25 h 41"/>
                  <a:gd name="T30" fmla="*/ 40 w 59"/>
                  <a:gd name="T31" fmla="*/ 28 h 41"/>
                  <a:gd name="T32" fmla="*/ 38 w 59"/>
                  <a:gd name="T33" fmla="*/ 32 h 41"/>
                  <a:gd name="T34" fmla="*/ 36 w 59"/>
                  <a:gd name="T35" fmla="*/ 33 h 41"/>
                  <a:gd name="T36" fmla="*/ 32 w 59"/>
                  <a:gd name="T37" fmla="*/ 37 h 41"/>
                  <a:gd name="T38" fmla="*/ 30 w 59"/>
                  <a:gd name="T39" fmla="*/ 37 h 41"/>
                  <a:gd name="T40" fmla="*/ 28 w 59"/>
                  <a:gd name="T41" fmla="*/ 37 h 41"/>
                  <a:gd name="T42" fmla="*/ 24 w 59"/>
                  <a:gd name="T43" fmla="*/ 36 h 41"/>
                  <a:gd name="T44" fmla="*/ 20 w 59"/>
                  <a:gd name="T45" fmla="*/ 38 h 41"/>
                  <a:gd name="T46" fmla="*/ 18 w 59"/>
                  <a:gd name="T47" fmla="*/ 40 h 41"/>
                  <a:gd name="T48" fmla="*/ 13 w 59"/>
                  <a:gd name="T49" fmla="*/ 39 h 41"/>
                  <a:gd name="T50" fmla="*/ 10 w 59"/>
                  <a:gd name="T51" fmla="*/ 35 h 41"/>
                  <a:gd name="T52" fmla="*/ 8 w 59"/>
                  <a:gd name="T53" fmla="*/ 34 h 41"/>
                  <a:gd name="T54" fmla="*/ 10 w 59"/>
                  <a:gd name="T55" fmla="*/ 30 h 41"/>
                  <a:gd name="T56" fmla="*/ 8 w 59"/>
                  <a:gd name="T57" fmla="*/ 28 h 41"/>
                  <a:gd name="T58" fmla="*/ 8 w 59"/>
                  <a:gd name="T59" fmla="*/ 24 h 41"/>
                  <a:gd name="T60" fmla="*/ 9 w 59"/>
                  <a:gd name="T61" fmla="*/ 22 h 41"/>
                  <a:gd name="T62" fmla="*/ 11 w 59"/>
                  <a:gd name="T63" fmla="*/ 18 h 41"/>
                  <a:gd name="T64" fmla="*/ 12 w 59"/>
                  <a:gd name="T65" fmla="*/ 13 h 41"/>
                  <a:gd name="T66" fmla="*/ 12 w 59"/>
                  <a:gd name="T67" fmla="*/ 11 h 41"/>
                  <a:gd name="T68" fmla="*/ 9 w 59"/>
                  <a:gd name="T69" fmla="*/ 10 h 41"/>
                  <a:gd name="T70" fmla="*/ 4 w 59"/>
                  <a:gd name="T71" fmla="*/ 10 h 41"/>
                  <a:gd name="T72" fmla="*/ 2 w 59"/>
                  <a:gd name="T73" fmla="*/ 9 h 41"/>
                  <a:gd name="T74" fmla="*/ 2 w 59"/>
                  <a:gd name="T75" fmla="*/ 8 h 41"/>
                  <a:gd name="T76" fmla="*/ 2 w 59"/>
                  <a:gd name="T77" fmla="*/ 6 h 41"/>
                  <a:gd name="T78" fmla="*/ 1 w 59"/>
                  <a:gd name="T79" fmla="*/ 6 h 41"/>
                  <a:gd name="T80" fmla="*/ 0 w 59"/>
                  <a:gd name="T81" fmla="*/ 5 h 41"/>
                  <a:gd name="T82" fmla="*/ 2 w 59"/>
                  <a:gd name="T83" fmla="*/ 3 h 41"/>
                  <a:gd name="T84" fmla="*/ 5 w 59"/>
                  <a:gd name="T85" fmla="*/ 2 h 41"/>
                  <a:gd name="T86" fmla="*/ 6 w 59"/>
                  <a:gd name="T87" fmla="*/ 0 h 41"/>
                  <a:gd name="T88" fmla="*/ 8 w 59"/>
                  <a:gd name="T89" fmla="*/ 0 h 41"/>
                  <a:gd name="T90" fmla="*/ 11 w 59"/>
                  <a:gd name="T91" fmla="*/ 1 h 41"/>
                  <a:gd name="T92" fmla="*/ 15 w 59"/>
                  <a:gd name="T93" fmla="*/ 1 h 41"/>
                  <a:gd name="T94" fmla="*/ 20 w 59"/>
                  <a:gd name="T95" fmla="*/ 2 h 41"/>
                  <a:gd name="T96" fmla="*/ 26 w 59"/>
                  <a:gd name="T97" fmla="*/ 2 h 41"/>
                  <a:gd name="T98" fmla="*/ 29 w 59"/>
                  <a:gd name="T99" fmla="*/ 2 h 41"/>
                  <a:gd name="T100" fmla="*/ 32 w 59"/>
                  <a:gd name="T101" fmla="*/ 3 h 41"/>
                  <a:gd name="T102" fmla="*/ 57 w 59"/>
                  <a:gd name="T103" fmla="*/ 21 h 41"/>
                  <a:gd name="T104" fmla="*/ 59 w 59"/>
                  <a:gd name="T105" fmla="*/ 21 h 41"/>
                  <a:gd name="T106" fmla="*/ 57 w 59"/>
                  <a:gd name="T107" fmla="*/ 21 h 41"/>
                  <a:gd name="T108" fmla="*/ 55 w 59"/>
                  <a:gd name="T109" fmla="*/ 22 h 41"/>
                  <a:gd name="T110" fmla="*/ 52 w 59"/>
                  <a:gd name="T111" fmla="*/ 22 h 41"/>
                  <a:gd name="T112" fmla="*/ 54 w 59"/>
                  <a:gd name="T113" fmla="*/ 24 h 41"/>
                  <a:gd name="T114" fmla="*/ 49 w 59"/>
                  <a:gd name="T115" fmla="*/ 26 h 41"/>
                  <a:gd name="T116" fmla="*/ 47 w 59"/>
                  <a:gd name="T117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" h="41">
                    <a:moveTo>
                      <a:pt x="34" y="2"/>
                    </a:move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4"/>
                      <a:pt x="51" y="14"/>
                    </a:cubicBezTo>
                    <a:cubicBezTo>
                      <a:pt x="50" y="14"/>
                      <a:pt x="49" y="14"/>
                      <a:pt x="49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2"/>
                      <a:pt x="34" y="2"/>
                    </a:cubicBezTo>
                    <a:close/>
                    <a:moveTo>
                      <a:pt x="57" y="21"/>
                    </a:moveTo>
                    <a:cubicBezTo>
                      <a:pt x="58" y="21"/>
                      <a:pt x="58" y="21"/>
                      <a:pt x="58" y="21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lose/>
                    <a:moveTo>
                      <a:pt x="54" y="24"/>
                    </a:moveTo>
                    <a:cubicBezTo>
                      <a:pt x="54" y="23"/>
                      <a:pt x="54" y="23"/>
                      <a:pt x="54" y="23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4" y="24"/>
                      <a:pt x="54" y="24"/>
                      <a:pt x="54" y="24"/>
                    </a:cubicBezTo>
                    <a:close/>
                    <a:moveTo>
                      <a:pt x="48" y="27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lnTo>
                      <a:pt x="4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79">
                <a:extLst>
                  <a:ext uri="{FF2B5EF4-FFF2-40B4-BE49-F238E27FC236}">
                    <a16:creationId xmlns:a16="http://schemas.microsoft.com/office/drawing/2014/main" id="{ADA460D2-A626-5C22-DA92-661C9B472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140"/>
                <a:ext cx="36" cy="64"/>
              </a:xfrm>
              <a:custGeom>
                <a:avLst/>
                <a:gdLst>
                  <a:gd name="T0" fmla="*/ 24 w 36"/>
                  <a:gd name="T1" fmla="*/ 59 h 64"/>
                  <a:gd name="T2" fmla="*/ 24 w 36"/>
                  <a:gd name="T3" fmla="*/ 52 h 64"/>
                  <a:gd name="T4" fmla="*/ 29 w 36"/>
                  <a:gd name="T5" fmla="*/ 47 h 64"/>
                  <a:gd name="T6" fmla="*/ 24 w 36"/>
                  <a:gd name="T7" fmla="*/ 45 h 64"/>
                  <a:gd name="T8" fmla="*/ 29 w 36"/>
                  <a:gd name="T9" fmla="*/ 38 h 64"/>
                  <a:gd name="T10" fmla="*/ 22 w 36"/>
                  <a:gd name="T11" fmla="*/ 31 h 64"/>
                  <a:gd name="T12" fmla="*/ 26 w 36"/>
                  <a:gd name="T13" fmla="*/ 31 h 64"/>
                  <a:gd name="T14" fmla="*/ 29 w 36"/>
                  <a:gd name="T15" fmla="*/ 24 h 64"/>
                  <a:gd name="T16" fmla="*/ 31 w 36"/>
                  <a:gd name="T17" fmla="*/ 16 h 64"/>
                  <a:gd name="T18" fmla="*/ 33 w 36"/>
                  <a:gd name="T19" fmla="*/ 9 h 64"/>
                  <a:gd name="T20" fmla="*/ 36 w 36"/>
                  <a:gd name="T21" fmla="*/ 7 h 64"/>
                  <a:gd name="T22" fmla="*/ 33 w 36"/>
                  <a:gd name="T23" fmla="*/ 2 h 64"/>
                  <a:gd name="T24" fmla="*/ 26 w 36"/>
                  <a:gd name="T25" fmla="*/ 2 h 64"/>
                  <a:gd name="T26" fmla="*/ 17 w 36"/>
                  <a:gd name="T27" fmla="*/ 5 h 64"/>
                  <a:gd name="T28" fmla="*/ 17 w 36"/>
                  <a:gd name="T29" fmla="*/ 0 h 64"/>
                  <a:gd name="T30" fmla="*/ 10 w 36"/>
                  <a:gd name="T31" fmla="*/ 0 h 64"/>
                  <a:gd name="T32" fmla="*/ 10 w 36"/>
                  <a:gd name="T33" fmla="*/ 7 h 64"/>
                  <a:gd name="T34" fmla="*/ 10 w 36"/>
                  <a:gd name="T35" fmla="*/ 14 h 64"/>
                  <a:gd name="T36" fmla="*/ 12 w 36"/>
                  <a:gd name="T37" fmla="*/ 19 h 64"/>
                  <a:gd name="T38" fmla="*/ 10 w 36"/>
                  <a:gd name="T39" fmla="*/ 21 h 64"/>
                  <a:gd name="T40" fmla="*/ 5 w 36"/>
                  <a:gd name="T41" fmla="*/ 28 h 64"/>
                  <a:gd name="T42" fmla="*/ 3 w 36"/>
                  <a:gd name="T43" fmla="*/ 35 h 64"/>
                  <a:gd name="T44" fmla="*/ 3 w 36"/>
                  <a:gd name="T45" fmla="*/ 43 h 64"/>
                  <a:gd name="T46" fmla="*/ 5 w 36"/>
                  <a:gd name="T47" fmla="*/ 40 h 64"/>
                  <a:gd name="T48" fmla="*/ 7 w 36"/>
                  <a:gd name="T49" fmla="*/ 40 h 64"/>
                  <a:gd name="T50" fmla="*/ 5 w 36"/>
                  <a:gd name="T51" fmla="*/ 43 h 64"/>
                  <a:gd name="T52" fmla="*/ 5 w 36"/>
                  <a:gd name="T53" fmla="*/ 47 h 64"/>
                  <a:gd name="T54" fmla="*/ 10 w 36"/>
                  <a:gd name="T55" fmla="*/ 45 h 64"/>
                  <a:gd name="T56" fmla="*/ 10 w 36"/>
                  <a:gd name="T57" fmla="*/ 50 h 64"/>
                  <a:gd name="T58" fmla="*/ 7 w 36"/>
                  <a:gd name="T59" fmla="*/ 57 h 64"/>
                  <a:gd name="T60" fmla="*/ 7 w 36"/>
                  <a:gd name="T61" fmla="*/ 61 h 64"/>
                  <a:gd name="T62" fmla="*/ 10 w 36"/>
                  <a:gd name="T63" fmla="*/ 61 h 64"/>
                  <a:gd name="T64" fmla="*/ 17 w 36"/>
                  <a:gd name="T65" fmla="*/ 64 h 64"/>
                  <a:gd name="T66" fmla="*/ 24 w 36"/>
                  <a:gd name="T67" fmla="*/ 61 h 64"/>
                  <a:gd name="T68" fmla="*/ 24 w 36"/>
                  <a:gd name="T69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" h="64">
                    <a:moveTo>
                      <a:pt x="24" y="61"/>
                    </a:moveTo>
                    <a:lnTo>
                      <a:pt x="24" y="59"/>
                    </a:lnTo>
                    <a:lnTo>
                      <a:pt x="22" y="57"/>
                    </a:lnTo>
                    <a:lnTo>
                      <a:pt x="24" y="52"/>
                    </a:lnTo>
                    <a:lnTo>
                      <a:pt x="29" y="50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4" y="45"/>
                    </a:lnTo>
                    <a:lnTo>
                      <a:pt x="29" y="40"/>
                    </a:lnTo>
                    <a:lnTo>
                      <a:pt x="29" y="38"/>
                    </a:lnTo>
                    <a:lnTo>
                      <a:pt x="24" y="35"/>
                    </a:lnTo>
                    <a:lnTo>
                      <a:pt x="22" y="31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9" y="26"/>
                    </a:lnTo>
                    <a:lnTo>
                      <a:pt x="29" y="24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3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3" y="5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19" y="2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7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7" y="26"/>
                    </a:lnTo>
                    <a:lnTo>
                      <a:pt x="5" y="28"/>
                    </a:lnTo>
                    <a:lnTo>
                      <a:pt x="5" y="31"/>
                    </a:lnTo>
                    <a:lnTo>
                      <a:pt x="3" y="35"/>
                    </a:lnTo>
                    <a:lnTo>
                      <a:pt x="0" y="40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5" y="40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7"/>
                    </a:lnTo>
                    <a:lnTo>
                      <a:pt x="7" y="45"/>
                    </a:lnTo>
                    <a:lnTo>
                      <a:pt x="10" y="45"/>
                    </a:lnTo>
                    <a:lnTo>
                      <a:pt x="7" y="47"/>
                    </a:lnTo>
                    <a:lnTo>
                      <a:pt x="10" y="50"/>
                    </a:lnTo>
                    <a:lnTo>
                      <a:pt x="7" y="52"/>
                    </a:lnTo>
                    <a:lnTo>
                      <a:pt x="7" y="57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10" y="61"/>
                    </a:lnTo>
                    <a:lnTo>
                      <a:pt x="14" y="61"/>
                    </a:lnTo>
                    <a:lnTo>
                      <a:pt x="17" y="64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4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80">
                <a:extLst>
                  <a:ext uri="{FF2B5EF4-FFF2-40B4-BE49-F238E27FC236}">
                    <a16:creationId xmlns:a16="http://schemas.microsoft.com/office/drawing/2014/main" id="{75DD4D34-3127-9901-09CF-C65402E8F5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2" y="2142"/>
                <a:ext cx="97" cy="86"/>
              </a:xfrm>
              <a:custGeom>
                <a:avLst/>
                <a:gdLst>
                  <a:gd name="T0" fmla="*/ 25 w 41"/>
                  <a:gd name="T1" fmla="*/ 3 h 36"/>
                  <a:gd name="T2" fmla="*/ 16 w 41"/>
                  <a:gd name="T3" fmla="*/ 3 h 36"/>
                  <a:gd name="T4" fmla="*/ 6 w 41"/>
                  <a:gd name="T5" fmla="*/ 6 h 36"/>
                  <a:gd name="T6" fmla="*/ 4 w 41"/>
                  <a:gd name="T7" fmla="*/ 15 h 36"/>
                  <a:gd name="T8" fmla="*/ 10 w 41"/>
                  <a:gd name="T9" fmla="*/ 19 h 36"/>
                  <a:gd name="T10" fmla="*/ 15 w 41"/>
                  <a:gd name="T11" fmla="*/ 21 h 36"/>
                  <a:gd name="T12" fmla="*/ 8 w 41"/>
                  <a:gd name="T13" fmla="*/ 21 h 36"/>
                  <a:gd name="T14" fmla="*/ 12 w 41"/>
                  <a:gd name="T15" fmla="*/ 27 h 36"/>
                  <a:gd name="T16" fmla="*/ 14 w 41"/>
                  <a:gd name="T17" fmla="*/ 28 h 36"/>
                  <a:gd name="T18" fmla="*/ 15 w 41"/>
                  <a:gd name="T19" fmla="*/ 24 h 36"/>
                  <a:gd name="T20" fmla="*/ 18 w 41"/>
                  <a:gd name="T21" fmla="*/ 24 h 36"/>
                  <a:gd name="T22" fmla="*/ 19 w 41"/>
                  <a:gd name="T23" fmla="*/ 22 h 36"/>
                  <a:gd name="T24" fmla="*/ 17 w 41"/>
                  <a:gd name="T25" fmla="*/ 17 h 36"/>
                  <a:gd name="T26" fmla="*/ 15 w 41"/>
                  <a:gd name="T27" fmla="*/ 14 h 36"/>
                  <a:gd name="T28" fmla="*/ 15 w 41"/>
                  <a:gd name="T29" fmla="*/ 12 h 36"/>
                  <a:gd name="T30" fmla="*/ 14 w 41"/>
                  <a:gd name="T31" fmla="*/ 8 h 36"/>
                  <a:gd name="T32" fmla="*/ 18 w 41"/>
                  <a:gd name="T33" fmla="*/ 9 h 36"/>
                  <a:gd name="T34" fmla="*/ 21 w 41"/>
                  <a:gd name="T35" fmla="*/ 9 h 36"/>
                  <a:gd name="T36" fmla="*/ 23 w 41"/>
                  <a:gd name="T37" fmla="*/ 5 h 36"/>
                  <a:gd name="T38" fmla="*/ 30 w 41"/>
                  <a:gd name="T39" fmla="*/ 4 h 36"/>
                  <a:gd name="T40" fmla="*/ 19 w 41"/>
                  <a:gd name="T41" fmla="*/ 34 h 36"/>
                  <a:gd name="T42" fmla="*/ 26 w 41"/>
                  <a:gd name="T43" fmla="*/ 36 h 36"/>
                  <a:gd name="T44" fmla="*/ 32 w 41"/>
                  <a:gd name="T45" fmla="*/ 34 h 36"/>
                  <a:gd name="T46" fmla="*/ 28 w 41"/>
                  <a:gd name="T47" fmla="*/ 33 h 36"/>
                  <a:gd name="T48" fmla="*/ 22 w 41"/>
                  <a:gd name="T49" fmla="*/ 33 h 36"/>
                  <a:gd name="T50" fmla="*/ 20 w 41"/>
                  <a:gd name="T51" fmla="*/ 33 h 36"/>
                  <a:gd name="T52" fmla="*/ 0 w 41"/>
                  <a:gd name="T53" fmla="*/ 13 h 36"/>
                  <a:gd name="T54" fmla="*/ 5 w 41"/>
                  <a:gd name="T55" fmla="*/ 17 h 36"/>
                  <a:gd name="T56" fmla="*/ 5 w 41"/>
                  <a:gd name="T57" fmla="*/ 19 h 36"/>
                  <a:gd name="T58" fmla="*/ 4 w 41"/>
                  <a:gd name="T59" fmla="*/ 20 h 36"/>
                  <a:gd name="T60" fmla="*/ 6 w 41"/>
                  <a:gd name="T61" fmla="*/ 23 h 36"/>
                  <a:gd name="T62" fmla="*/ 36 w 41"/>
                  <a:gd name="T63" fmla="*/ 31 h 36"/>
                  <a:gd name="T64" fmla="*/ 36 w 41"/>
                  <a:gd name="T65" fmla="*/ 34 h 36"/>
                  <a:gd name="T66" fmla="*/ 41 w 41"/>
                  <a:gd name="T67" fmla="*/ 29 h 36"/>
                  <a:gd name="T68" fmla="*/ 38 w 41"/>
                  <a:gd name="T69" fmla="*/ 31 h 36"/>
                  <a:gd name="T70" fmla="*/ 33 w 41"/>
                  <a:gd name="T71" fmla="*/ 22 h 36"/>
                  <a:gd name="T72" fmla="*/ 33 w 41"/>
                  <a:gd name="T73" fmla="*/ 23 h 36"/>
                  <a:gd name="T74" fmla="*/ 29 w 41"/>
                  <a:gd name="T75" fmla="*/ 19 h 36"/>
                  <a:gd name="T76" fmla="*/ 28 w 41"/>
                  <a:gd name="T77" fmla="*/ 15 h 36"/>
                  <a:gd name="T78" fmla="*/ 32 w 41"/>
                  <a:gd name="T79" fmla="*/ 16 h 36"/>
                  <a:gd name="T80" fmla="*/ 29 w 41"/>
                  <a:gd name="T81" fmla="*/ 15 h 36"/>
                  <a:gd name="T82" fmla="*/ 25 w 41"/>
                  <a:gd name="T83" fmla="*/ 10 h 36"/>
                  <a:gd name="T84" fmla="*/ 25 w 41"/>
                  <a:gd name="T85" fmla="*/ 11 h 36"/>
                  <a:gd name="T86" fmla="*/ 22 w 41"/>
                  <a:gd name="T87" fmla="*/ 7 h 36"/>
                  <a:gd name="T88" fmla="*/ 17 w 41"/>
                  <a:gd name="T89" fmla="*/ 14 h 36"/>
                  <a:gd name="T90" fmla="*/ 23 w 41"/>
                  <a:gd name="T91" fmla="*/ 17 h 36"/>
                  <a:gd name="T92" fmla="*/ 30 w 41"/>
                  <a:gd name="T93" fmla="*/ 24 h 36"/>
                  <a:gd name="T94" fmla="*/ 23 w 41"/>
                  <a:gd name="T95" fmla="*/ 26 h 36"/>
                  <a:gd name="T96" fmla="*/ 22 w 41"/>
                  <a:gd name="T97" fmla="*/ 23 h 36"/>
                  <a:gd name="T98" fmla="*/ 28 w 41"/>
                  <a:gd name="T99" fmla="*/ 26 h 36"/>
                  <a:gd name="T100" fmla="*/ 28 w 41"/>
                  <a:gd name="T101" fmla="*/ 24 h 36"/>
                  <a:gd name="T102" fmla="*/ 24 w 41"/>
                  <a:gd name="T103" fmla="*/ 21 h 36"/>
                  <a:gd name="T104" fmla="*/ 16 w 41"/>
                  <a:gd name="T105" fmla="*/ 16 h 36"/>
                  <a:gd name="T106" fmla="*/ 22 w 41"/>
                  <a:gd name="T107" fmla="*/ 19 h 36"/>
                  <a:gd name="T108" fmla="*/ 22 w 41"/>
                  <a:gd name="T109" fmla="*/ 21 h 36"/>
                  <a:gd name="T110" fmla="*/ 18 w 41"/>
                  <a:gd name="T111" fmla="*/ 18 h 36"/>
                  <a:gd name="T112" fmla="*/ 16 w 41"/>
                  <a:gd name="T113" fmla="*/ 29 h 36"/>
                  <a:gd name="T114" fmla="*/ 16 w 41"/>
                  <a:gd name="T115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" h="36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1" y="0"/>
                      <a:pt x="31" y="0"/>
                      <a:pt x="31" y="0"/>
                    </a:cubicBezTo>
                    <a:close/>
                    <a:moveTo>
                      <a:pt x="20" y="33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lose/>
                    <a:moveTo>
                      <a:pt x="1" y="12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5" y="19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lose/>
                    <a:moveTo>
                      <a:pt x="6" y="22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lose/>
                    <a:moveTo>
                      <a:pt x="36" y="32"/>
                    </a:move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lose/>
                    <a:moveTo>
                      <a:pt x="36" y="34"/>
                    </a:move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lose/>
                    <a:moveTo>
                      <a:pt x="38" y="31"/>
                    </a:move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8" y="31"/>
                      <a:pt x="38" y="31"/>
                      <a:pt x="38" y="31"/>
                    </a:cubicBezTo>
                    <a:close/>
                    <a:moveTo>
                      <a:pt x="32" y="29"/>
                    </a:move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2" y="28"/>
                      <a:pt x="32" y="29"/>
                    </a:cubicBezTo>
                    <a:close/>
                    <a:moveTo>
                      <a:pt x="32" y="22"/>
                    </a:move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lose/>
                    <a:moveTo>
                      <a:pt x="30" y="18"/>
                    </a:move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27" y="7"/>
                    </a:move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lose/>
                    <a:moveTo>
                      <a:pt x="25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5" y="10"/>
                      <a:pt x="25" y="10"/>
                    </a:cubicBezTo>
                    <a:close/>
                    <a:moveTo>
                      <a:pt x="22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6"/>
                      <a:pt x="22" y="6"/>
                      <a:pt x="22" y="6"/>
                    </a:cubicBezTo>
                    <a:close/>
                    <a:moveTo>
                      <a:pt x="18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5"/>
                      <a:pt x="18" y="15"/>
                      <a:pt x="18" y="15"/>
                    </a:cubicBezTo>
                    <a:close/>
                    <a:moveTo>
                      <a:pt x="17" y="15"/>
                    </a:move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lose/>
                    <a:moveTo>
                      <a:pt x="30" y="24"/>
                    </a:move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4"/>
                      <a:pt x="30" y="24"/>
                      <a:pt x="30" y="24"/>
                    </a:cubicBezTo>
                    <a:close/>
                    <a:moveTo>
                      <a:pt x="22" y="28"/>
                    </a:move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lose/>
                    <a:moveTo>
                      <a:pt x="23" y="26"/>
                    </a:move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lose/>
                    <a:moveTo>
                      <a:pt x="23" y="25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lose/>
                    <a:moveTo>
                      <a:pt x="22" y="24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6" y="26"/>
                    </a:move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6"/>
                      <a:pt x="26" y="26"/>
                      <a:pt x="26" y="26"/>
                    </a:cubicBezTo>
                    <a:close/>
                    <a:moveTo>
                      <a:pt x="28" y="26"/>
                    </a:move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15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lose/>
                    <a:moveTo>
                      <a:pt x="16" y="29"/>
                    </a:move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9"/>
                      <a:pt x="16" y="29"/>
                      <a:pt x="16" y="29"/>
                    </a:cubicBezTo>
                    <a:close/>
                    <a:moveTo>
                      <a:pt x="16" y="28"/>
                    </a:move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lnTo>
                      <a:pt x="16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81">
                <a:extLst>
                  <a:ext uri="{FF2B5EF4-FFF2-40B4-BE49-F238E27FC236}">
                    <a16:creationId xmlns:a16="http://schemas.microsoft.com/office/drawing/2014/main" id="{A166ACBD-B641-BA67-DBE3-6A97B75B1F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2" y="2137"/>
                <a:ext cx="61" cy="46"/>
              </a:xfrm>
              <a:custGeom>
                <a:avLst/>
                <a:gdLst>
                  <a:gd name="T0" fmla="*/ 0 w 61"/>
                  <a:gd name="T1" fmla="*/ 8 h 46"/>
                  <a:gd name="T2" fmla="*/ 12 w 61"/>
                  <a:gd name="T3" fmla="*/ 10 h 46"/>
                  <a:gd name="T4" fmla="*/ 19 w 61"/>
                  <a:gd name="T5" fmla="*/ 12 h 46"/>
                  <a:gd name="T6" fmla="*/ 19 w 61"/>
                  <a:gd name="T7" fmla="*/ 5 h 46"/>
                  <a:gd name="T8" fmla="*/ 17 w 61"/>
                  <a:gd name="T9" fmla="*/ 0 h 46"/>
                  <a:gd name="T10" fmla="*/ 26 w 61"/>
                  <a:gd name="T11" fmla="*/ 5 h 46"/>
                  <a:gd name="T12" fmla="*/ 31 w 61"/>
                  <a:gd name="T13" fmla="*/ 8 h 46"/>
                  <a:gd name="T14" fmla="*/ 35 w 61"/>
                  <a:gd name="T15" fmla="*/ 3 h 46"/>
                  <a:gd name="T16" fmla="*/ 43 w 61"/>
                  <a:gd name="T17" fmla="*/ 0 h 46"/>
                  <a:gd name="T18" fmla="*/ 45 w 61"/>
                  <a:gd name="T19" fmla="*/ 8 h 46"/>
                  <a:gd name="T20" fmla="*/ 52 w 61"/>
                  <a:gd name="T21" fmla="*/ 12 h 46"/>
                  <a:gd name="T22" fmla="*/ 54 w 61"/>
                  <a:gd name="T23" fmla="*/ 17 h 46"/>
                  <a:gd name="T24" fmla="*/ 59 w 61"/>
                  <a:gd name="T25" fmla="*/ 17 h 46"/>
                  <a:gd name="T26" fmla="*/ 59 w 61"/>
                  <a:gd name="T27" fmla="*/ 19 h 46"/>
                  <a:gd name="T28" fmla="*/ 54 w 61"/>
                  <a:gd name="T29" fmla="*/ 19 h 46"/>
                  <a:gd name="T30" fmla="*/ 52 w 61"/>
                  <a:gd name="T31" fmla="*/ 27 h 46"/>
                  <a:gd name="T32" fmla="*/ 52 w 61"/>
                  <a:gd name="T33" fmla="*/ 29 h 46"/>
                  <a:gd name="T34" fmla="*/ 52 w 61"/>
                  <a:gd name="T35" fmla="*/ 31 h 46"/>
                  <a:gd name="T36" fmla="*/ 52 w 61"/>
                  <a:gd name="T37" fmla="*/ 34 h 46"/>
                  <a:gd name="T38" fmla="*/ 50 w 61"/>
                  <a:gd name="T39" fmla="*/ 38 h 46"/>
                  <a:gd name="T40" fmla="*/ 50 w 61"/>
                  <a:gd name="T41" fmla="*/ 36 h 46"/>
                  <a:gd name="T42" fmla="*/ 47 w 61"/>
                  <a:gd name="T43" fmla="*/ 34 h 46"/>
                  <a:gd name="T44" fmla="*/ 47 w 61"/>
                  <a:gd name="T45" fmla="*/ 38 h 46"/>
                  <a:gd name="T46" fmla="*/ 47 w 61"/>
                  <a:gd name="T47" fmla="*/ 41 h 46"/>
                  <a:gd name="T48" fmla="*/ 47 w 61"/>
                  <a:gd name="T49" fmla="*/ 46 h 46"/>
                  <a:gd name="T50" fmla="*/ 45 w 61"/>
                  <a:gd name="T51" fmla="*/ 46 h 46"/>
                  <a:gd name="T52" fmla="*/ 38 w 61"/>
                  <a:gd name="T53" fmla="*/ 41 h 46"/>
                  <a:gd name="T54" fmla="*/ 40 w 61"/>
                  <a:gd name="T55" fmla="*/ 36 h 46"/>
                  <a:gd name="T56" fmla="*/ 40 w 61"/>
                  <a:gd name="T57" fmla="*/ 34 h 46"/>
                  <a:gd name="T58" fmla="*/ 38 w 61"/>
                  <a:gd name="T59" fmla="*/ 31 h 46"/>
                  <a:gd name="T60" fmla="*/ 38 w 61"/>
                  <a:gd name="T61" fmla="*/ 31 h 46"/>
                  <a:gd name="T62" fmla="*/ 33 w 61"/>
                  <a:gd name="T63" fmla="*/ 31 h 46"/>
                  <a:gd name="T64" fmla="*/ 31 w 61"/>
                  <a:gd name="T65" fmla="*/ 34 h 46"/>
                  <a:gd name="T66" fmla="*/ 28 w 61"/>
                  <a:gd name="T67" fmla="*/ 36 h 46"/>
                  <a:gd name="T68" fmla="*/ 26 w 61"/>
                  <a:gd name="T69" fmla="*/ 38 h 46"/>
                  <a:gd name="T70" fmla="*/ 24 w 61"/>
                  <a:gd name="T71" fmla="*/ 41 h 46"/>
                  <a:gd name="T72" fmla="*/ 21 w 61"/>
                  <a:gd name="T73" fmla="*/ 38 h 46"/>
                  <a:gd name="T74" fmla="*/ 24 w 61"/>
                  <a:gd name="T75" fmla="*/ 36 h 46"/>
                  <a:gd name="T76" fmla="*/ 24 w 61"/>
                  <a:gd name="T77" fmla="*/ 34 h 46"/>
                  <a:gd name="T78" fmla="*/ 19 w 61"/>
                  <a:gd name="T79" fmla="*/ 31 h 46"/>
                  <a:gd name="T80" fmla="*/ 12 w 61"/>
                  <a:gd name="T81" fmla="*/ 24 h 46"/>
                  <a:gd name="T82" fmla="*/ 12 w 61"/>
                  <a:gd name="T83" fmla="*/ 22 h 46"/>
                  <a:gd name="T84" fmla="*/ 7 w 61"/>
                  <a:gd name="T85" fmla="*/ 17 h 46"/>
                  <a:gd name="T86" fmla="*/ 7 w 61"/>
                  <a:gd name="T87" fmla="*/ 12 h 46"/>
                  <a:gd name="T88" fmla="*/ 0 w 61"/>
                  <a:gd name="T89" fmla="*/ 10 h 46"/>
                  <a:gd name="T90" fmla="*/ 19 w 61"/>
                  <a:gd name="T91" fmla="*/ 41 h 46"/>
                  <a:gd name="T92" fmla="*/ 12 w 61"/>
                  <a:gd name="T93" fmla="*/ 31 h 46"/>
                  <a:gd name="T94" fmla="*/ 7 w 61"/>
                  <a:gd name="T95" fmla="*/ 29 h 46"/>
                  <a:gd name="T96" fmla="*/ 2 w 61"/>
                  <a:gd name="T97" fmla="*/ 27 h 46"/>
                  <a:gd name="T98" fmla="*/ 0 w 61"/>
                  <a:gd name="T99" fmla="*/ 29 h 46"/>
                  <a:gd name="T100" fmla="*/ 0 w 61"/>
                  <a:gd name="T101" fmla="*/ 29 h 46"/>
                  <a:gd name="T102" fmla="*/ 2 w 61"/>
                  <a:gd name="T103" fmla="*/ 31 h 46"/>
                  <a:gd name="T104" fmla="*/ 5 w 61"/>
                  <a:gd name="T105" fmla="*/ 34 h 46"/>
                  <a:gd name="T106" fmla="*/ 9 w 61"/>
                  <a:gd name="T107" fmla="*/ 38 h 46"/>
                  <a:gd name="T108" fmla="*/ 14 w 61"/>
                  <a:gd name="T109" fmla="*/ 41 h 46"/>
                  <a:gd name="T110" fmla="*/ 19 w 61"/>
                  <a:gd name="T111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1" h="46">
                    <a:moveTo>
                      <a:pt x="0" y="10"/>
                    </a:moveTo>
                    <a:lnTo>
                      <a:pt x="0" y="8"/>
                    </a:lnTo>
                    <a:lnTo>
                      <a:pt x="5" y="5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9" y="12"/>
                    </a:lnTo>
                    <a:lnTo>
                      <a:pt x="19" y="8"/>
                    </a:lnTo>
                    <a:lnTo>
                      <a:pt x="19" y="5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6" y="5"/>
                    </a:lnTo>
                    <a:lnTo>
                      <a:pt x="26" y="8"/>
                    </a:lnTo>
                    <a:lnTo>
                      <a:pt x="31" y="8"/>
                    </a:lnTo>
                    <a:lnTo>
                      <a:pt x="33" y="5"/>
                    </a:lnTo>
                    <a:lnTo>
                      <a:pt x="35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5"/>
                    </a:lnTo>
                    <a:lnTo>
                      <a:pt x="45" y="8"/>
                    </a:lnTo>
                    <a:lnTo>
                      <a:pt x="47" y="10"/>
                    </a:lnTo>
                    <a:lnTo>
                      <a:pt x="52" y="12"/>
                    </a:lnTo>
                    <a:lnTo>
                      <a:pt x="52" y="15"/>
                    </a:lnTo>
                    <a:lnTo>
                      <a:pt x="54" y="17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61" y="19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54" y="19"/>
                    </a:lnTo>
                    <a:lnTo>
                      <a:pt x="52" y="22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2" y="29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7" y="34"/>
                    </a:lnTo>
                    <a:lnTo>
                      <a:pt x="47" y="36"/>
                    </a:lnTo>
                    <a:lnTo>
                      <a:pt x="47" y="38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38" y="41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5" y="31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31" y="34"/>
                    </a:lnTo>
                    <a:lnTo>
                      <a:pt x="28" y="34"/>
                    </a:lnTo>
                    <a:lnTo>
                      <a:pt x="28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4" y="41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4" y="36"/>
                    </a:lnTo>
                    <a:lnTo>
                      <a:pt x="21" y="34"/>
                    </a:lnTo>
                    <a:lnTo>
                      <a:pt x="24" y="34"/>
                    </a:lnTo>
                    <a:lnTo>
                      <a:pt x="21" y="31"/>
                    </a:lnTo>
                    <a:lnTo>
                      <a:pt x="19" y="31"/>
                    </a:lnTo>
                    <a:lnTo>
                      <a:pt x="12" y="29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7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19" y="41"/>
                    </a:moveTo>
                    <a:lnTo>
                      <a:pt x="14" y="34"/>
                    </a:lnTo>
                    <a:lnTo>
                      <a:pt x="12" y="31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5" y="31"/>
                    </a:lnTo>
                    <a:lnTo>
                      <a:pt x="5" y="34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9" y="41"/>
                    </a:lnTo>
                    <a:lnTo>
                      <a:pt x="19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82">
                <a:extLst>
                  <a:ext uri="{FF2B5EF4-FFF2-40B4-BE49-F238E27FC236}">
                    <a16:creationId xmlns:a16="http://schemas.microsoft.com/office/drawing/2014/main" id="{355DF255-9C33-0C61-8BC5-DD8515792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166"/>
                <a:ext cx="232" cy="168"/>
              </a:xfrm>
              <a:custGeom>
                <a:avLst/>
                <a:gdLst>
                  <a:gd name="T0" fmla="*/ 10 w 232"/>
                  <a:gd name="T1" fmla="*/ 2 h 168"/>
                  <a:gd name="T2" fmla="*/ 19 w 232"/>
                  <a:gd name="T3" fmla="*/ 12 h 168"/>
                  <a:gd name="T4" fmla="*/ 29 w 232"/>
                  <a:gd name="T5" fmla="*/ 12 h 168"/>
                  <a:gd name="T6" fmla="*/ 33 w 232"/>
                  <a:gd name="T7" fmla="*/ 5 h 168"/>
                  <a:gd name="T8" fmla="*/ 43 w 232"/>
                  <a:gd name="T9" fmla="*/ 2 h 168"/>
                  <a:gd name="T10" fmla="*/ 45 w 232"/>
                  <a:gd name="T11" fmla="*/ 7 h 168"/>
                  <a:gd name="T12" fmla="*/ 50 w 232"/>
                  <a:gd name="T13" fmla="*/ 17 h 168"/>
                  <a:gd name="T14" fmla="*/ 55 w 232"/>
                  <a:gd name="T15" fmla="*/ 19 h 168"/>
                  <a:gd name="T16" fmla="*/ 59 w 232"/>
                  <a:gd name="T17" fmla="*/ 28 h 168"/>
                  <a:gd name="T18" fmla="*/ 71 w 232"/>
                  <a:gd name="T19" fmla="*/ 28 h 168"/>
                  <a:gd name="T20" fmla="*/ 88 w 232"/>
                  <a:gd name="T21" fmla="*/ 38 h 168"/>
                  <a:gd name="T22" fmla="*/ 114 w 232"/>
                  <a:gd name="T23" fmla="*/ 35 h 168"/>
                  <a:gd name="T24" fmla="*/ 119 w 232"/>
                  <a:gd name="T25" fmla="*/ 26 h 168"/>
                  <a:gd name="T26" fmla="*/ 133 w 232"/>
                  <a:gd name="T27" fmla="*/ 17 h 168"/>
                  <a:gd name="T28" fmla="*/ 145 w 232"/>
                  <a:gd name="T29" fmla="*/ 17 h 168"/>
                  <a:gd name="T30" fmla="*/ 163 w 232"/>
                  <a:gd name="T31" fmla="*/ 21 h 168"/>
                  <a:gd name="T32" fmla="*/ 175 w 232"/>
                  <a:gd name="T33" fmla="*/ 28 h 168"/>
                  <a:gd name="T34" fmla="*/ 192 w 232"/>
                  <a:gd name="T35" fmla="*/ 38 h 168"/>
                  <a:gd name="T36" fmla="*/ 194 w 232"/>
                  <a:gd name="T37" fmla="*/ 50 h 168"/>
                  <a:gd name="T38" fmla="*/ 194 w 232"/>
                  <a:gd name="T39" fmla="*/ 54 h 168"/>
                  <a:gd name="T40" fmla="*/ 190 w 232"/>
                  <a:gd name="T41" fmla="*/ 64 h 168"/>
                  <a:gd name="T42" fmla="*/ 197 w 232"/>
                  <a:gd name="T43" fmla="*/ 71 h 168"/>
                  <a:gd name="T44" fmla="*/ 194 w 232"/>
                  <a:gd name="T45" fmla="*/ 88 h 168"/>
                  <a:gd name="T46" fmla="*/ 208 w 232"/>
                  <a:gd name="T47" fmla="*/ 99 h 168"/>
                  <a:gd name="T48" fmla="*/ 206 w 232"/>
                  <a:gd name="T49" fmla="*/ 126 h 168"/>
                  <a:gd name="T50" fmla="*/ 220 w 232"/>
                  <a:gd name="T51" fmla="*/ 133 h 168"/>
                  <a:gd name="T52" fmla="*/ 225 w 232"/>
                  <a:gd name="T53" fmla="*/ 142 h 168"/>
                  <a:gd name="T54" fmla="*/ 230 w 232"/>
                  <a:gd name="T55" fmla="*/ 152 h 168"/>
                  <a:gd name="T56" fmla="*/ 216 w 232"/>
                  <a:gd name="T57" fmla="*/ 156 h 168"/>
                  <a:gd name="T58" fmla="*/ 216 w 232"/>
                  <a:gd name="T59" fmla="*/ 168 h 168"/>
                  <a:gd name="T60" fmla="*/ 206 w 232"/>
                  <a:gd name="T61" fmla="*/ 166 h 168"/>
                  <a:gd name="T62" fmla="*/ 199 w 232"/>
                  <a:gd name="T63" fmla="*/ 166 h 168"/>
                  <a:gd name="T64" fmla="*/ 182 w 232"/>
                  <a:gd name="T65" fmla="*/ 163 h 168"/>
                  <a:gd name="T66" fmla="*/ 171 w 232"/>
                  <a:gd name="T67" fmla="*/ 161 h 168"/>
                  <a:gd name="T68" fmla="*/ 161 w 232"/>
                  <a:gd name="T69" fmla="*/ 154 h 168"/>
                  <a:gd name="T70" fmla="*/ 156 w 232"/>
                  <a:gd name="T71" fmla="*/ 147 h 168"/>
                  <a:gd name="T72" fmla="*/ 145 w 232"/>
                  <a:gd name="T73" fmla="*/ 147 h 168"/>
                  <a:gd name="T74" fmla="*/ 128 w 232"/>
                  <a:gd name="T75" fmla="*/ 149 h 168"/>
                  <a:gd name="T76" fmla="*/ 116 w 232"/>
                  <a:gd name="T77" fmla="*/ 147 h 168"/>
                  <a:gd name="T78" fmla="*/ 109 w 232"/>
                  <a:gd name="T79" fmla="*/ 140 h 168"/>
                  <a:gd name="T80" fmla="*/ 97 w 232"/>
                  <a:gd name="T81" fmla="*/ 137 h 168"/>
                  <a:gd name="T82" fmla="*/ 88 w 232"/>
                  <a:gd name="T83" fmla="*/ 128 h 168"/>
                  <a:gd name="T84" fmla="*/ 88 w 232"/>
                  <a:gd name="T85" fmla="*/ 126 h 168"/>
                  <a:gd name="T86" fmla="*/ 78 w 232"/>
                  <a:gd name="T87" fmla="*/ 114 h 168"/>
                  <a:gd name="T88" fmla="*/ 71 w 232"/>
                  <a:gd name="T89" fmla="*/ 114 h 168"/>
                  <a:gd name="T90" fmla="*/ 66 w 232"/>
                  <a:gd name="T91" fmla="*/ 111 h 168"/>
                  <a:gd name="T92" fmla="*/ 64 w 232"/>
                  <a:gd name="T93" fmla="*/ 114 h 168"/>
                  <a:gd name="T94" fmla="*/ 59 w 232"/>
                  <a:gd name="T95" fmla="*/ 111 h 168"/>
                  <a:gd name="T96" fmla="*/ 52 w 232"/>
                  <a:gd name="T97" fmla="*/ 97 h 168"/>
                  <a:gd name="T98" fmla="*/ 45 w 232"/>
                  <a:gd name="T99" fmla="*/ 85 h 168"/>
                  <a:gd name="T100" fmla="*/ 31 w 232"/>
                  <a:gd name="T101" fmla="*/ 81 h 168"/>
                  <a:gd name="T102" fmla="*/ 29 w 232"/>
                  <a:gd name="T103" fmla="*/ 73 h 168"/>
                  <a:gd name="T104" fmla="*/ 24 w 232"/>
                  <a:gd name="T105" fmla="*/ 69 h 168"/>
                  <a:gd name="T106" fmla="*/ 26 w 232"/>
                  <a:gd name="T107" fmla="*/ 57 h 168"/>
                  <a:gd name="T108" fmla="*/ 29 w 232"/>
                  <a:gd name="T109" fmla="*/ 50 h 168"/>
                  <a:gd name="T110" fmla="*/ 29 w 232"/>
                  <a:gd name="T111" fmla="*/ 47 h 168"/>
                  <a:gd name="T112" fmla="*/ 17 w 232"/>
                  <a:gd name="T113" fmla="*/ 45 h 168"/>
                  <a:gd name="T114" fmla="*/ 12 w 232"/>
                  <a:gd name="T115" fmla="*/ 35 h 168"/>
                  <a:gd name="T116" fmla="*/ 10 w 232"/>
                  <a:gd name="T117" fmla="*/ 28 h 168"/>
                  <a:gd name="T118" fmla="*/ 5 w 232"/>
                  <a:gd name="T119" fmla="*/ 17 h 168"/>
                  <a:gd name="T120" fmla="*/ 0 w 232"/>
                  <a:gd name="T121" fmla="*/ 7 h 168"/>
                  <a:gd name="T122" fmla="*/ 5 w 232"/>
                  <a:gd name="T123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2" h="168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6" y="9"/>
                    </a:lnTo>
                    <a:lnTo>
                      <a:pt x="29" y="12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5"/>
                    </a:lnTo>
                    <a:lnTo>
                      <a:pt x="36" y="5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8" y="9"/>
                    </a:lnTo>
                    <a:lnTo>
                      <a:pt x="43" y="12"/>
                    </a:lnTo>
                    <a:lnTo>
                      <a:pt x="48" y="14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4"/>
                    </a:lnTo>
                    <a:lnTo>
                      <a:pt x="55" y="26"/>
                    </a:lnTo>
                    <a:lnTo>
                      <a:pt x="57" y="26"/>
                    </a:lnTo>
                    <a:lnTo>
                      <a:pt x="59" y="28"/>
                    </a:lnTo>
                    <a:lnTo>
                      <a:pt x="62" y="28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69" y="28"/>
                    </a:lnTo>
                    <a:lnTo>
                      <a:pt x="71" y="28"/>
                    </a:lnTo>
                    <a:lnTo>
                      <a:pt x="71" y="31"/>
                    </a:lnTo>
                    <a:lnTo>
                      <a:pt x="74" y="33"/>
                    </a:lnTo>
                    <a:lnTo>
                      <a:pt x="78" y="35"/>
                    </a:lnTo>
                    <a:lnTo>
                      <a:pt x="81" y="35"/>
                    </a:lnTo>
                    <a:lnTo>
                      <a:pt x="88" y="38"/>
                    </a:lnTo>
                    <a:lnTo>
                      <a:pt x="93" y="38"/>
                    </a:lnTo>
                    <a:lnTo>
                      <a:pt x="100" y="35"/>
                    </a:lnTo>
                    <a:lnTo>
                      <a:pt x="104" y="33"/>
                    </a:lnTo>
                    <a:lnTo>
                      <a:pt x="111" y="35"/>
                    </a:lnTo>
                    <a:lnTo>
                      <a:pt x="114" y="35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1" y="28"/>
                    </a:lnTo>
                    <a:lnTo>
                      <a:pt x="114" y="26"/>
                    </a:lnTo>
                    <a:lnTo>
                      <a:pt x="119" y="26"/>
                    </a:lnTo>
                    <a:lnTo>
                      <a:pt x="121" y="24"/>
                    </a:lnTo>
                    <a:lnTo>
                      <a:pt x="123" y="21"/>
                    </a:lnTo>
                    <a:lnTo>
                      <a:pt x="123" y="21"/>
                    </a:lnTo>
                    <a:lnTo>
                      <a:pt x="128" y="19"/>
                    </a:lnTo>
                    <a:lnTo>
                      <a:pt x="133" y="17"/>
                    </a:lnTo>
                    <a:lnTo>
                      <a:pt x="137" y="19"/>
                    </a:lnTo>
                    <a:lnTo>
                      <a:pt x="137" y="17"/>
                    </a:lnTo>
                    <a:lnTo>
                      <a:pt x="140" y="14"/>
                    </a:lnTo>
                    <a:lnTo>
                      <a:pt x="142" y="17"/>
                    </a:lnTo>
                    <a:lnTo>
                      <a:pt x="145" y="17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24"/>
                    </a:lnTo>
                    <a:lnTo>
                      <a:pt x="161" y="24"/>
                    </a:lnTo>
                    <a:lnTo>
                      <a:pt x="163" y="21"/>
                    </a:lnTo>
                    <a:lnTo>
                      <a:pt x="168" y="24"/>
                    </a:lnTo>
                    <a:lnTo>
                      <a:pt x="171" y="24"/>
                    </a:lnTo>
                    <a:lnTo>
                      <a:pt x="171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8" y="28"/>
                    </a:lnTo>
                    <a:lnTo>
                      <a:pt x="182" y="33"/>
                    </a:lnTo>
                    <a:lnTo>
                      <a:pt x="187" y="35"/>
                    </a:lnTo>
                    <a:lnTo>
                      <a:pt x="192" y="35"/>
                    </a:lnTo>
                    <a:lnTo>
                      <a:pt x="192" y="38"/>
                    </a:lnTo>
                    <a:lnTo>
                      <a:pt x="192" y="40"/>
                    </a:lnTo>
                    <a:lnTo>
                      <a:pt x="192" y="43"/>
                    </a:lnTo>
                    <a:lnTo>
                      <a:pt x="192" y="45"/>
                    </a:lnTo>
                    <a:lnTo>
                      <a:pt x="194" y="45"/>
                    </a:lnTo>
                    <a:lnTo>
                      <a:pt x="194" y="50"/>
                    </a:lnTo>
                    <a:lnTo>
                      <a:pt x="194" y="50"/>
                    </a:lnTo>
                    <a:lnTo>
                      <a:pt x="194" y="52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2" y="62"/>
                    </a:lnTo>
                    <a:lnTo>
                      <a:pt x="190" y="64"/>
                    </a:lnTo>
                    <a:lnTo>
                      <a:pt x="190" y="64"/>
                    </a:lnTo>
                    <a:lnTo>
                      <a:pt x="192" y="66"/>
                    </a:lnTo>
                    <a:lnTo>
                      <a:pt x="192" y="69"/>
                    </a:lnTo>
                    <a:lnTo>
                      <a:pt x="194" y="71"/>
                    </a:lnTo>
                    <a:lnTo>
                      <a:pt x="197" y="71"/>
                    </a:lnTo>
                    <a:lnTo>
                      <a:pt x="192" y="73"/>
                    </a:lnTo>
                    <a:lnTo>
                      <a:pt x="192" y="76"/>
                    </a:lnTo>
                    <a:lnTo>
                      <a:pt x="194" y="83"/>
                    </a:lnTo>
                    <a:lnTo>
                      <a:pt x="197" y="88"/>
                    </a:lnTo>
                    <a:lnTo>
                      <a:pt x="194" y="88"/>
                    </a:lnTo>
                    <a:lnTo>
                      <a:pt x="197" y="90"/>
                    </a:lnTo>
                    <a:lnTo>
                      <a:pt x="197" y="95"/>
                    </a:lnTo>
                    <a:lnTo>
                      <a:pt x="206" y="95"/>
                    </a:lnTo>
                    <a:lnTo>
                      <a:pt x="208" y="97"/>
                    </a:lnTo>
                    <a:lnTo>
                      <a:pt x="208" y="99"/>
                    </a:lnTo>
                    <a:lnTo>
                      <a:pt x="208" y="104"/>
                    </a:lnTo>
                    <a:lnTo>
                      <a:pt x="208" y="107"/>
                    </a:lnTo>
                    <a:lnTo>
                      <a:pt x="199" y="116"/>
                    </a:lnTo>
                    <a:lnTo>
                      <a:pt x="206" y="123"/>
                    </a:lnTo>
                    <a:lnTo>
                      <a:pt x="206" y="126"/>
                    </a:lnTo>
                    <a:lnTo>
                      <a:pt x="211" y="128"/>
                    </a:lnTo>
                    <a:lnTo>
                      <a:pt x="213" y="130"/>
                    </a:lnTo>
                    <a:lnTo>
                      <a:pt x="213" y="130"/>
                    </a:lnTo>
                    <a:lnTo>
                      <a:pt x="218" y="130"/>
                    </a:lnTo>
                    <a:lnTo>
                      <a:pt x="220" y="133"/>
                    </a:lnTo>
                    <a:lnTo>
                      <a:pt x="220" y="133"/>
                    </a:lnTo>
                    <a:lnTo>
                      <a:pt x="223" y="133"/>
                    </a:lnTo>
                    <a:lnTo>
                      <a:pt x="223" y="137"/>
                    </a:lnTo>
                    <a:lnTo>
                      <a:pt x="225" y="140"/>
                    </a:lnTo>
                    <a:lnTo>
                      <a:pt x="225" y="142"/>
                    </a:lnTo>
                    <a:lnTo>
                      <a:pt x="225" y="145"/>
                    </a:lnTo>
                    <a:lnTo>
                      <a:pt x="227" y="145"/>
                    </a:lnTo>
                    <a:lnTo>
                      <a:pt x="230" y="145"/>
                    </a:lnTo>
                    <a:lnTo>
                      <a:pt x="232" y="149"/>
                    </a:lnTo>
                    <a:lnTo>
                      <a:pt x="230" y="152"/>
                    </a:lnTo>
                    <a:lnTo>
                      <a:pt x="227" y="149"/>
                    </a:lnTo>
                    <a:lnTo>
                      <a:pt x="220" y="152"/>
                    </a:lnTo>
                    <a:lnTo>
                      <a:pt x="220" y="152"/>
                    </a:lnTo>
                    <a:lnTo>
                      <a:pt x="216" y="154"/>
                    </a:lnTo>
                    <a:lnTo>
                      <a:pt x="216" y="156"/>
                    </a:lnTo>
                    <a:lnTo>
                      <a:pt x="216" y="156"/>
                    </a:lnTo>
                    <a:lnTo>
                      <a:pt x="213" y="159"/>
                    </a:lnTo>
                    <a:lnTo>
                      <a:pt x="216" y="161"/>
                    </a:lnTo>
                    <a:lnTo>
                      <a:pt x="216" y="166"/>
                    </a:lnTo>
                    <a:lnTo>
                      <a:pt x="216" y="168"/>
                    </a:lnTo>
                    <a:lnTo>
                      <a:pt x="213" y="168"/>
                    </a:lnTo>
                    <a:lnTo>
                      <a:pt x="213" y="168"/>
                    </a:lnTo>
                    <a:lnTo>
                      <a:pt x="211" y="168"/>
                    </a:lnTo>
                    <a:lnTo>
                      <a:pt x="208" y="168"/>
                    </a:lnTo>
                    <a:lnTo>
                      <a:pt x="206" y="166"/>
                    </a:lnTo>
                    <a:lnTo>
                      <a:pt x="204" y="166"/>
                    </a:lnTo>
                    <a:lnTo>
                      <a:pt x="204" y="166"/>
                    </a:lnTo>
                    <a:lnTo>
                      <a:pt x="201" y="166"/>
                    </a:lnTo>
                    <a:lnTo>
                      <a:pt x="201" y="166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197" y="166"/>
                    </a:lnTo>
                    <a:lnTo>
                      <a:pt x="192" y="166"/>
                    </a:lnTo>
                    <a:lnTo>
                      <a:pt x="190" y="163"/>
                    </a:lnTo>
                    <a:lnTo>
                      <a:pt x="182" y="163"/>
                    </a:lnTo>
                    <a:lnTo>
                      <a:pt x="180" y="161"/>
                    </a:lnTo>
                    <a:lnTo>
                      <a:pt x="178" y="161"/>
                    </a:lnTo>
                    <a:lnTo>
                      <a:pt x="175" y="163"/>
                    </a:lnTo>
                    <a:lnTo>
                      <a:pt x="173" y="161"/>
                    </a:lnTo>
                    <a:lnTo>
                      <a:pt x="171" y="161"/>
                    </a:lnTo>
                    <a:lnTo>
                      <a:pt x="166" y="163"/>
                    </a:lnTo>
                    <a:lnTo>
                      <a:pt x="163" y="161"/>
                    </a:lnTo>
                    <a:lnTo>
                      <a:pt x="163" y="161"/>
                    </a:lnTo>
                    <a:lnTo>
                      <a:pt x="163" y="159"/>
                    </a:lnTo>
                    <a:lnTo>
                      <a:pt x="161" y="154"/>
                    </a:lnTo>
                    <a:lnTo>
                      <a:pt x="159" y="149"/>
                    </a:lnTo>
                    <a:lnTo>
                      <a:pt x="159" y="147"/>
                    </a:lnTo>
                    <a:lnTo>
                      <a:pt x="156" y="147"/>
                    </a:lnTo>
                    <a:lnTo>
                      <a:pt x="156" y="147"/>
                    </a:lnTo>
                    <a:lnTo>
                      <a:pt x="156" y="147"/>
                    </a:lnTo>
                    <a:lnTo>
                      <a:pt x="152" y="145"/>
                    </a:lnTo>
                    <a:lnTo>
                      <a:pt x="149" y="147"/>
                    </a:lnTo>
                    <a:lnTo>
                      <a:pt x="147" y="147"/>
                    </a:lnTo>
                    <a:lnTo>
                      <a:pt x="145" y="149"/>
                    </a:lnTo>
                    <a:lnTo>
                      <a:pt x="145" y="147"/>
                    </a:lnTo>
                    <a:lnTo>
                      <a:pt x="145" y="149"/>
                    </a:lnTo>
                    <a:lnTo>
                      <a:pt x="140" y="152"/>
                    </a:lnTo>
                    <a:lnTo>
                      <a:pt x="135" y="154"/>
                    </a:lnTo>
                    <a:lnTo>
                      <a:pt x="130" y="152"/>
                    </a:lnTo>
                    <a:lnTo>
                      <a:pt x="128" y="149"/>
                    </a:lnTo>
                    <a:lnTo>
                      <a:pt x="126" y="152"/>
                    </a:lnTo>
                    <a:lnTo>
                      <a:pt x="123" y="152"/>
                    </a:lnTo>
                    <a:lnTo>
                      <a:pt x="121" y="149"/>
                    </a:lnTo>
                    <a:lnTo>
                      <a:pt x="119" y="147"/>
                    </a:lnTo>
                    <a:lnTo>
                      <a:pt x="116" y="147"/>
                    </a:lnTo>
                    <a:lnTo>
                      <a:pt x="114" y="147"/>
                    </a:lnTo>
                    <a:lnTo>
                      <a:pt x="109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9" y="140"/>
                    </a:lnTo>
                    <a:lnTo>
                      <a:pt x="109" y="140"/>
                    </a:lnTo>
                    <a:lnTo>
                      <a:pt x="104" y="140"/>
                    </a:lnTo>
                    <a:lnTo>
                      <a:pt x="104" y="140"/>
                    </a:lnTo>
                    <a:lnTo>
                      <a:pt x="102" y="137"/>
                    </a:lnTo>
                    <a:lnTo>
                      <a:pt x="97" y="137"/>
                    </a:lnTo>
                    <a:lnTo>
                      <a:pt x="95" y="137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90" y="128"/>
                    </a:lnTo>
                    <a:lnTo>
                      <a:pt x="88" y="126"/>
                    </a:lnTo>
                    <a:lnTo>
                      <a:pt x="88" y="126"/>
                    </a:lnTo>
                    <a:lnTo>
                      <a:pt x="85" y="126"/>
                    </a:lnTo>
                    <a:lnTo>
                      <a:pt x="85" y="121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8" y="114"/>
                    </a:lnTo>
                    <a:lnTo>
                      <a:pt x="78" y="111"/>
                    </a:lnTo>
                    <a:lnTo>
                      <a:pt x="74" y="114"/>
                    </a:lnTo>
                    <a:lnTo>
                      <a:pt x="74" y="114"/>
                    </a:lnTo>
                    <a:lnTo>
                      <a:pt x="71" y="114"/>
                    </a:lnTo>
                    <a:lnTo>
                      <a:pt x="71" y="114"/>
                    </a:lnTo>
                    <a:lnTo>
                      <a:pt x="69" y="111"/>
                    </a:lnTo>
                    <a:lnTo>
                      <a:pt x="69" y="111"/>
                    </a:lnTo>
                    <a:lnTo>
                      <a:pt x="69" y="109"/>
                    </a:lnTo>
                    <a:lnTo>
                      <a:pt x="69" y="111"/>
                    </a:lnTo>
                    <a:lnTo>
                      <a:pt x="66" y="111"/>
                    </a:lnTo>
                    <a:lnTo>
                      <a:pt x="64" y="111"/>
                    </a:lnTo>
                    <a:lnTo>
                      <a:pt x="66" y="111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4" y="114"/>
                    </a:lnTo>
                    <a:lnTo>
                      <a:pt x="62" y="111"/>
                    </a:lnTo>
                    <a:lnTo>
                      <a:pt x="62" y="111"/>
                    </a:lnTo>
                    <a:lnTo>
                      <a:pt x="62" y="111"/>
                    </a:lnTo>
                    <a:lnTo>
                      <a:pt x="62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5" y="104"/>
                    </a:lnTo>
                    <a:lnTo>
                      <a:pt x="52" y="104"/>
                    </a:lnTo>
                    <a:lnTo>
                      <a:pt x="52" y="99"/>
                    </a:lnTo>
                    <a:lnTo>
                      <a:pt x="52" y="97"/>
                    </a:lnTo>
                    <a:lnTo>
                      <a:pt x="55" y="95"/>
                    </a:lnTo>
                    <a:lnTo>
                      <a:pt x="52" y="90"/>
                    </a:lnTo>
                    <a:lnTo>
                      <a:pt x="50" y="90"/>
                    </a:lnTo>
                    <a:lnTo>
                      <a:pt x="48" y="85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36" y="8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31" y="81"/>
                    </a:lnTo>
                    <a:lnTo>
                      <a:pt x="31" y="78"/>
                    </a:lnTo>
                    <a:lnTo>
                      <a:pt x="31" y="78"/>
                    </a:lnTo>
                    <a:lnTo>
                      <a:pt x="31" y="76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6" y="71"/>
                    </a:lnTo>
                    <a:lnTo>
                      <a:pt x="24" y="71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4" y="69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9" y="57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2" y="45"/>
                    </a:lnTo>
                    <a:lnTo>
                      <a:pt x="19" y="45"/>
                    </a:lnTo>
                    <a:lnTo>
                      <a:pt x="17" y="45"/>
                    </a:lnTo>
                    <a:lnTo>
                      <a:pt x="17" y="43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0" y="28"/>
                    </a:lnTo>
                    <a:lnTo>
                      <a:pt x="7" y="2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83">
                <a:extLst>
                  <a:ext uri="{FF2B5EF4-FFF2-40B4-BE49-F238E27FC236}">
                    <a16:creationId xmlns:a16="http://schemas.microsoft.com/office/drawing/2014/main" id="{982D3273-9C0A-855E-5B08-5E4355779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145"/>
                <a:ext cx="41" cy="33"/>
              </a:xfrm>
              <a:custGeom>
                <a:avLst/>
                <a:gdLst>
                  <a:gd name="T0" fmla="*/ 0 w 41"/>
                  <a:gd name="T1" fmla="*/ 2 h 33"/>
                  <a:gd name="T2" fmla="*/ 3 w 41"/>
                  <a:gd name="T3" fmla="*/ 2 h 33"/>
                  <a:gd name="T4" fmla="*/ 7 w 41"/>
                  <a:gd name="T5" fmla="*/ 0 h 33"/>
                  <a:gd name="T6" fmla="*/ 10 w 41"/>
                  <a:gd name="T7" fmla="*/ 2 h 33"/>
                  <a:gd name="T8" fmla="*/ 17 w 41"/>
                  <a:gd name="T9" fmla="*/ 0 h 33"/>
                  <a:gd name="T10" fmla="*/ 19 w 41"/>
                  <a:gd name="T11" fmla="*/ 2 h 33"/>
                  <a:gd name="T12" fmla="*/ 24 w 41"/>
                  <a:gd name="T13" fmla="*/ 4 h 33"/>
                  <a:gd name="T14" fmla="*/ 26 w 41"/>
                  <a:gd name="T15" fmla="*/ 7 h 33"/>
                  <a:gd name="T16" fmla="*/ 24 w 41"/>
                  <a:gd name="T17" fmla="*/ 9 h 33"/>
                  <a:gd name="T18" fmla="*/ 24 w 41"/>
                  <a:gd name="T19" fmla="*/ 9 h 33"/>
                  <a:gd name="T20" fmla="*/ 29 w 41"/>
                  <a:gd name="T21" fmla="*/ 14 h 33"/>
                  <a:gd name="T22" fmla="*/ 29 w 41"/>
                  <a:gd name="T23" fmla="*/ 16 h 33"/>
                  <a:gd name="T24" fmla="*/ 29 w 41"/>
                  <a:gd name="T25" fmla="*/ 16 h 33"/>
                  <a:gd name="T26" fmla="*/ 29 w 41"/>
                  <a:gd name="T27" fmla="*/ 21 h 33"/>
                  <a:gd name="T28" fmla="*/ 36 w 41"/>
                  <a:gd name="T29" fmla="*/ 23 h 33"/>
                  <a:gd name="T30" fmla="*/ 38 w 41"/>
                  <a:gd name="T31" fmla="*/ 23 h 33"/>
                  <a:gd name="T32" fmla="*/ 41 w 41"/>
                  <a:gd name="T33" fmla="*/ 26 h 33"/>
                  <a:gd name="T34" fmla="*/ 38 w 41"/>
                  <a:gd name="T35" fmla="*/ 26 h 33"/>
                  <a:gd name="T36" fmla="*/ 41 w 41"/>
                  <a:gd name="T37" fmla="*/ 28 h 33"/>
                  <a:gd name="T38" fmla="*/ 38 w 41"/>
                  <a:gd name="T39" fmla="*/ 28 h 33"/>
                  <a:gd name="T40" fmla="*/ 38 w 41"/>
                  <a:gd name="T41" fmla="*/ 30 h 33"/>
                  <a:gd name="T42" fmla="*/ 36 w 41"/>
                  <a:gd name="T43" fmla="*/ 33 h 33"/>
                  <a:gd name="T44" fmla="*/ 31 w 41"/>
                  <a:gd name="T45" fmla="*/ 26 h 33"/>
                  <a:gd name="T46" fmla="*/ 29 w 41"/>
                  <a:gd name="T47" fmla="*/ 23 h 33"/>
                  <a:gd name="T48" fmla="*/ 26 w 41"/>
                  <a:gd name="T49" fmla="*/ 21 h 33"/>
                  <a:gd name="T50" fmla="*/ 24 w 41"/>
                  <a:gd name="T51" fmla="*/ 21 h 33"/>
                  <a:gd name="T52" fmla="*/ 24 w 41"/>
                  <a:gd name="T53" fmla="*/ 21 h 33"/>
                  <a:gd name="T54" fmla="*/ 19 w 41"/>
                  <a:gd name="T55" fmla="*/ 19 h 33"/>
                  <a:gd name="T56" fmla="*/ 19 w 41"/>
                  <a:gd name="T57" fmla="*/ 21 h 33"/>
                  <a:gd name="T58" fmla="*/ 17 w 41"/>
                  <a:gd name="T59" fmla="*/ 21 h 33"/>
                  <a:gd name="T60" fmla="*/ 15 w 41"/>
                  <a:gd name="T61" fmla="*/ 19 h 33"/>
                  <a:gd name="T62" fmla="*/ 15 w 41"/>
                  <a:gd name="T63" fmla="*/ 16 h 33"/>
                  <a:gd name="T64" fmla="*/ 12 w 41"/>
                  <a:gd name="T65" fmla="*/ 19 h 33"/>
                  <a:gd name="T66" fmla="*/ 7 w 41"/>
                  <a:gd name="T67" fmla="*/ 16 h 33"/>
                  <a:gd name="T68" fmla="*/ 5 w 41"/>
                  <a:gd name="T69" fmla="*/ 16 h 33"/>
                  <a:gd name="T70" fmla="*/ 5 w 41"/>
                  <a:gd name="T71" fmla="*/ 11 h 33"/>
                  <a:gd name="T72" fmla="*/ 5 w 41"/>
                  <a:gd name="T73" fmla="*/ 9 h 33"/>
                  <a:gd name="T74" fmla="*/ 5 w 41"/>
                  <a:gd name="T75" fmla="*/ 7 h 33"/>
                  <a:gd name="T76" fmla="*/ 3 w 41"/>
                  <a:gd name="T77" fmla="*/ 7 h 33"/>
                  <a:gd name="T78" fmla="*/ 3 w 41"/>
                  <a:gd name="T79" fmla="*/ 4 h 33"/>
                  <a:gd name="T80" fmla="*/ 0 w 41"/>
                  <a:gd name="T81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" h="33">
                    <a:moveTo>
                      <a:pt x="0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4" y="4"/>
                    </a:lnTo>
                    <a:lnTo>
                      <a:pt x="26" y="7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21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6"/>
                    </a:lnTo>
                    <a:lnTo>
                      <a:pt x="38" y="26"/>
                    </a:lnTo>
                    <a:lnTo>
                      <a:pt x="41" y="28"/>
                    </a:lnTo>
                    <a:lnTo>
                      <a:pt x="38" y="28"/>
                    </a:lnTo>
                    <a:lnTo>
                      <a:pt x="38" y="30"/>
                    </a:lnTo>
                    <a:lnTo>
                      <a:pt x="36" y="33"/>
                    </a:lnTo>
                    <a:lnTo>
                      <a:pt x="31" y="26"/>
                    </a:lnTo>
                    <a:lnTo>
                      <a:pt x="29" y="23"/>
                    </a:lnTo>
                    <a:lnTo>
                      <a:pt x="26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5" y="19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84">
                <a:extLst>
                  <a:ext uri="{FF2B5EF4-FFF2-40B4-BE49-F238E27FC236}">
                    <a16:creationId xmlns:a16="http://schemas.microsoft.com/office/drawing/2014/main" id="{FD3C1B81-0896-4937-F019-709C597EEA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26" y="2137"/>
                <a:ext cx="211" cy="76"/>
              </a:xfrm>
              <a:custGeom>
                <a:avLst/>
                <a:gdLst>
                  <a:gd name="T0" fmla="*/ 10 w 211"/>
                  <a:gd name="T1" fmla="*/ 8 h 76"/>
                  <a:gd name="T2" fmla="*/ 17 w 211"/>
                  <a:gd name="T3" fmla="*/ 0 h 76"/>
                  <a:gd name="T4" fmla="*/ 31 w 211"/>
                  <a:gd name="T5" fmla="*/ 10 h 76"/>
                  <a:gd name="T6" fmla="*/ 29 w 211"/>
                  <a:gd name="T7" fmla="*/ 15 h 76"/>
                  <a:gd name="T8" fmla="*/ 12 w 211"/>
                  <a:gd name="T9" fmla="*/ 22 h 76"/>
                  <a:gd name="T10" fmla="*/ 10 w 211"/>
                  <a:gd name="T11" fmla="*/ 22 h 76"/>
                  <a:gd name="T12" fmla="*/ 5 w 211"/>
                  <a:gd name="T13" fmla="*/ 17 h 76"/>
                  <a:gd name="T14" fmla="*/ 161 w 211"/>
                  <a:gd name="T15" fmla="*/ 12 h 76"/>
                  <a:gd name="T16" fmla="*/ 147 w 211"/>
                  <a:gd name="T17" fmla="*/ 12 h 76"/>
                  <a:gd name="T18" fmla="*/ 128 w 211"/>
                  <a:gd name="T19" fmla="*/ 15 h 76"/>
                  <a:gd name="T20" fmla="*/ 114 w 211"/>
                  <a:gd name="T21" fmla="*/ 10 h 76"/>
                  <a:gd name="T22" fmla="*/ 104 w 211"/>
                  <a:gd name="T23" fmla="*/ 5 h 76"/>
                  <a:gd name="T24" fmla="*/ 92 w 211"/>
                  <a:gd name="T25" fmla="*/ 3 h 76"/>
                  <a:gd name="T26" fmla="*/ 73 w 211"/>
                  <a:gd name="T27" fmla="*/ 5 h 76"/>
                  <a:gd name="T28" fmla="*/ 62 w 211"/>
                  <a:gd name="T29" fmla="*/ 12 h 76"/>
                  <a:gd name="T30" fmla="*/ 47 w 211"/>
                  <a:gd name="T31" fmla="*/ 12 h 76"/>
                  <a:gd name="T32" fmla="*/ 38 w 211"/>
                  <a:gd name="T33" fmla="*/ 17 h 76"/>
                  <a:gd name="T34" fmla="*/ 33 w 211"/>
                  <a:gd name="T35" fmla="*/ 22 h 76"/>
                  <a:gd name="T36" fmla="*/ 29 w 211"/>
                  <a:gd name="T37" fmla="*/ 24 h 76"/>
                  <a:gd name="T38" fmla="*/ 17 w 211"/>
                  <a:gd name="T39" fmla="*/ 24 h 76"/>
                  <a:gd name="T40" fmla="*/ 7 w 211"/>
                  <a:gd name="T41" fmla="*/ 34 h 76"/>
                  <a:gd name="T42" fmla="*/ 17 w 211"/>
                  <a:gd name="T43" fmla="*/ 36 h 76"/>
                  <a:gd name="T44" fmla="*/ 17 w 211"/>
                  <a:gd name="T45" fmla="*/ 43 h 76"/>
                  <a:gd name="T46" fmla="*/ 17 w 211"/>
                  <a:gd name="T47" fmla="*/ 46 h 76"/>
                  <a:gd name="T48" fmla="*/ 10 w 211"/>
                  <a:gd name="T49" fmla="*/ 48 h 76"/>
                  <a:gd name="T50" fmla="*/ 14 w 211"/>
                  <a:gd name="T51" fmla="*/ 55 h 76"/>
                  <a:gd name="T52" fmla="*/ 19 w 211"/>
                  <a:gd name="T53" fmla="*/ 62 h 76"/>
                  <a:gd name="T54" fmla="*/ 21 w 211"/>
                  <a:gd name="T55" fmla="*/ 67 h 76"/>
                  <a:gd name="T56" fmla="*/ 21 w 211"/>
                  <a:gd name="T57" fmla="*/ 69 h 76"/>
                  <a:gd name="T58" fmla="*/ 29 w 211"/>
                  <a:gd name="T59" fmla="*/ 72 h 76"/>
                  <a:gd name="T60" fmla="*/ 36 w 211"/>
                  <a:gd name="T61" fmla="*/ 69 h 76"/>
                  <a:gd name="T62" fmla="*/ 40 w 211"/>
                  <a:gd name="T63" fmla="*/ 72 h 76"/>
                  <a:gd name="T64" fmla="*/ 52 w 211"/>
                  <a:gd name="T65" fmla="*/ 74 h 76"/>
                  <a:gd name="T66" fmla="*/ 59 w 211"/>
                  <a:gd name="T67" fmla="*/ 69 h 76"/>
                  <a:gd name="T68" fmla="*/ 78 w 211"/>
                  <a:gd name="T69" fmla="*/ 74 h 76"/>
                  <a:gd name="T70" fmla="*/ 97 w 211"/>
                  <a:gd name="T71" fmla="*/ 74 h 76"/>
                  <a:gd name="T72" fmla="*/ 114 w 211"/>
                  <a:gd name="T73" fmla="*/ 69 h 76"/>
                  <a:gd name="T74" fmla="*/ 116 w 211"/>
                  <a:gd name="T75" fmla="*/ 72 h 76"/>
                  <a:gd name="T76" fmla="*/ 123 w 211"/>
                  <a:gd name="T77" fmla="*/ 76 h 76"/>
                  <a:gd name="T78" fmla="*/ 130 w 211"/>
                  <a:gd name="T79" fmla="*/ 69 h 76"/>
                  <a:gd name="T80" fmla="*/ 149 w 211"/>
                  <a:gd name="T81" fmla="*/ 67 h 76"/>
                  <a:gd name="T82" fmla="*/ 166 w 211"/>
                  <a:gd name="T83" fmla="*/ 62 h 76"/>
                  <a:gd name="T84" fmla="*/ 187 w 211"/>
                  <a:gd name="T85" fmla="*/ 62 h 76"/>
                  <a:gd name="T86" fmla="*/ 204 w 211"/>
                  <a:gd name="T87" fmla="*/ 60 h 76"/>
                  <a:gd name="T88" fmla="*/ 211 w 211"/>
                  <a:gd name="T89" fmla="*/ 57 h 76"/>
                  <a:gd name="T90" fmla="*/ 206 w 211"/>
                  <a:gd name="T91" fmla="*/ 46 h 76"/>
                  <a:gd name="T92" fmla="*/ 201 w 211"/>
                  <a:gd name="T93" fmla="*/ 34 h 76"/>
                  <a:gd name="T94" fmla="*/ 201 w 211"/>
                  <a:gd name="T95" fmla="*/ 27 h 76"/>
                  <a:gd name="T96" fmla="*/ 192 w 211"/>
                  <a:gd name="T97" fmla="*/ 15 h 76"/>
                  <a:gd name="T98" fmla="*/ 178 w 211"/>
                  <a:gd name="T99" fmla="*/ 8 h 76"/>
                  <a:gd name="T100" fmla="*/ 170 w 211"/>
                  <a:gd name="T101" fmla="*/ 5 h 76"/>
                  <a:gd name="T102" fmla="*/ 26 w 211"/>
                  <a:gd name="T103" fmla="*/ 72 h 76"/>
                  <a:gd name="T104" fmla="*/ 5 w 211"/>
                  <a:gd name="T105" fmla="*/ 2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1" h="76">
                    <a:moveTo>
                      <a:pt x="5" y="17"/>
                    </a:moveTo>
                    <a:lnTo>
                      <a:pt x="7" y="17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8"/>
                    </a:lnTo>
                    <a:lnTo>
                      <a:pt x="29" y="10"/>
                    </a:lnTo>
                    <a:lnTo>
                      <a:pt x="31" y="10"/>
                    </a:lnTo>
                    <a:lnTo>
                      <a:pt x="33" y="12"/>
                    </a:lnTo>
                    <a:lnTo>
                      <a:pt x="36" y="12"/>
                    </a:lnTo>
                    <a:lnTo>
                      <a:pt x="36" y="15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29" y="15"/>
                    </a:lnTo>
                    <a:lnTo>
                      <a:pt x="26" y="15"/>
                    </a:lnTo>
                    <a:lnTo>
                      <a:pt x="26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2" y="22"/>
                    </a:lnTo>
                    <a:lnTo>
                      <a:pt x="7" y="27"/>
                    </a:lnTo>
                    <a:lnTo>
                      <a:pt x="7" y="24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2" y="19"/>
                    </a:lnTo>
                    <a:lnTo>
                      <a:pt x="10" y="22"/>
                    </a:lnTo>
                    <a:lnTo>
                      <a:pt x="10" y="19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close/>
                    <a:moveTo>
                      <a:pt x="170" y="5"/>
                    </a:moveTo>
                    <a:lnTo>
                      <a:pt x="170" y="5"/>
                    </a:lnTo>
                    <a:lnTo>
                      <a:pt x="168" y="8"/>
                    </a:lnTo>
                    <a:lnTo>
                      <a:pt x="166" y="10"/>
                    </a:lnTo>
                    <a:lnTo>
                      <a:pt x="161" y="12"/>
                    </a:lnTo>
                    <a:lnTo>
                      <a:pt x="161" y="12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2" y="15"/>
                    </a:lnTo>
                    <a:lnTo>
                      <a:pt x="149" y="12"/>
                    </a:lnTo>
                    <a:lnTo>
                      <a:pt x="149" y="12"/>
                    </a:lnTo>
                    <a:lnTo>
                      <a:pt x="147" y="12"/>
                    </a:lnTo>
                    <a:lnTo>
                      <a:pt x="144" y="12"/>
                    </a:lnTo>
                    <a:lnTo>
                      <a:pt x="142" y="12"/>
                    </a:lnTo>
                    <a:lnTo>
                      <a:pt x="137" y="15"/>
                    </a:lnTo>
                    <a:lnTo>
                      <a:pt x="133" y="15"/>
                    </a:lnTo>
                    <a:lnTo>
                      <a:pt x="130" y="12"/>
                    </a:lnTo>
                    <a:lnTo>
                      <a:pt x="128" y="15"/>
                    </a:lnTo>
                    <a:lnTo>
                      <a:pt x="126" y="12"/>
                    </a:lnTo>
                    <a:lnTo>
                      <a:pt x="123" y="12"/>
                    </a:lnTo>
                    <a:lnTo>
                      <a:pt x="118" y="10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11" y="5"/>
                    </a:lnTo>
                    <a:lnTo>
                      <a:pt x="109" y="3"/>
                    </a:lnTo>
                    <a:lnTo>
                      <a:pt x="109" y="5"/>
                    </a:lnTo>
                    <a:lnTo>
                      <a:pt x="107" y="8"/>
                    </a:lnTo>
                    <a:lnTo>
                      <a:pt x="104" y="5"/>
                    </a:lnTo>
                    <a:lnTo>
                      <a:pt x="104" y="8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3"/>
                    </a:lnTo>
                    <a:lnTo>
                      <a:pt x="92" y="3"/>
                    </a:lnTo>
                    <a:lnTo>
                      <a:pt x="90" y="3"/>
                    </a:lnTo>
                    <a:lnTo>
                      <a:pt x="88" y="3"/>
                    </a:lnTo>
                    <a:lnTo>
                      <a:pt x="83" y="3"/>
                    </a:lnTo>
                    <a:lnTo>
                      <a:pt x="81" y="3"/>
                    </a:lnTo>
                    <a:lnTo>
                      <a:pt x="76" y="5"/>
                    </a:lnTo>
                    <a:lnTo>
                      <a:pt x="73" y="5"/>
                    </a:lnTo>
                    <a:lnTo>
                      <a:pt x="69" y="5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12"/>
                    </a:lnTo>
                    <a:lnTo>
                      <a:pt x="59" y="12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0" y="12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5" y="12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8" y="17"/>
                    </a:lnTo>
                    <a:lnTo>
                      <a:pt x="40" y="19"/>
                    </a:lnTo>
                    <a:lnTo>
                      <a:pt x="45" y="19"/>
                    </a:lnTo>
                    <a:lnTo>
                      <a:pt x="43" y="19"/>
                    </a:lnTo>
                    <a:lnTo>
                      <a:pt x="38" y="19"/>
                    </a:lnTo>
                    <a:lnTo>
                      <a:pt x="36" y="22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36" y="24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1" y="24"/>
                    </a:lnTo>
                    <a:lnTo>
                      <a:pt x="29" y="24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4" y="24"/>
                    </a:lnTo>
                    <a:lnTo>
                      <a:pt x="10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4"/>
                    </a:lnTo>
                    <a:lnTo>
                      <a:pt x="17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7" y="46"/>
                    </a:lnTo>
                    <a:lnTo>
                      <a:pt x="14" y="48"/>
                    </a:lnTo>
                    <a:lnTo>
                      <a:pt x="14" y="50"/>
                    </a:lnTo>
                    <a:lnTo>
                      <a:pt x="12" y="50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3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9" y="55"/>
                    </a:lnTo>
                    <a:lnTo>
                      <a:pt x="19" y="57"/>
                    </a:lnTo>
                    <a:lnTo>
                      <a:pt x="17" y="60"/>
                    </a:lnTo>
                    <a:lnTo>
                      <a:pt x="19" y="60"/>
                    </a:lnTo>
                    <a:lnTo>
                      <a:pt x="19" y="62"/>
                    </a:lnTo>
                    <a:lnTo>
                      <a:pt x="21" y="62"/>
                    </a:lnTo>
                    <a:lnTo>
                      <a:pt x="24" y="64"/>
                    </a:lnTo>
                    <a:lnTo>
                      <a:pt x="24" y="67"/>
                    </a:lnTo>
                    <a:lnTo>
                      <a:pt x="21" y="64"/>
                    </a:lnTo>
                    <a:lnTo>
                      <a:pt x="21" y="67"/>
                    </a:lnTo>
                    <a:lnTo>
                      <a:pt x="21" y="67"/>
                    </a:lnTo>
                    <a:lnTo>
                      <a:pt x="26" y="67"/>
                    </a:lnTo>
                    <a:lnTo>
                      <a:pt x="31" y="67"/>
                    </a:lnTo>
                    <a:lnTo>
                      <a:pt x="31" y="67"/>
                    </a:lnTo>
                    <a:lnTo>
                      <a:pt x="29" y="69"/>
                    </a:lnTo>
                    <a:lnTo>
                      <a:pt x="26" y="69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4" y="72"/>
                    </a:lnTo>
                    <a:lnTo>
                      <a:pt x="24" y="69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29" y="72"/>
                    </a:lnTo>
                    <a:lnTo>
                      <a:pt x="29" y="72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3" y="69"/>
                    </a:lnTo>
                    <a:lnTo>
                      <a:pt x="36" y="69"/>
                    </a:lnTo>
                    <a:lnTo>
                      <a:pt x="36" y="69"/>
                    </a:lnTo>
                    <a:lnTo>
                      <a:pt x="38" y="72"/>
                    </a:lnTo>
                    <a:lnTo>
                      <a:pt x="40" y="69"/>
                    </a:lnTo>
                    <a:lnTo>
                      <a:pt x="40" y="69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43" y="76"/>
                    </a:lnTo>
                    <a:lnTo>
                      <a:pt x="45" y="74"/>
                    </a:lnTo>
                    <a:lnTo>
                      <a:pt x="47" y="76"/>
                    </a:lnTo>
                    <a:lnTo>
                      <a:pt x="50" y="76"/>
                    </a:lnTo>
                    <a:lnTo>
                      <a:pt x="52" y="74"/>
                    </a:lnTo>
                    <a:lnTo>
                      <a:pt x="55" y="74"/>
                    </a:lnTo>
                    <a:lnTo>
                      <a:pt x="55" y="74"/>
                    </a:lnTo>
                    <a:lnTo>
                      <a:pt x="57" y="74"/>
                    </a:lnTo>
                    <a:lnTo>
                      <a:pt x="57" y="74"/>
                    </a:lnTo>
                    <a:lnTo>
                      <a:pt x="57" y="72"/>
                    </a:lnTo>
                    <a:lnTo>
                      <a:pt x="59" y="69"/>
                    </a:lnTo>
                    <a:lnTo>
                      <a:pt x="57" y="67"/>
                    </a:lnTo>
                    <a:lnTo>
                      <a:pt x="62" y="67"/>
                    </a:lnTo>
                    <a:lnTo>
                      <a:pt x="66" y="67"/>
                    </a:lnTo>
                    <a:lnTo>
                      <a:pt x="71" y="72"/>
                    </a:lnTo>
                    <a:lnTo>
                      <a:pt x="73" y="72"/>
                    </a:lnTo>
                    <a:lnTo>
                      <a:pt x="78" y="74"/>
                    </a:lnTo>
                    <a:lnTo>
                      <a:pt x="81" y="76"/>
                    </a:lnTo>
                    <a:lnTo>
                      <a:pt x="90" y="76"/>
                    </a:lnTo>
                    <a:lnTo>
                      <a:pt x="95" y="74"/>
                    </a:lnTo>
                    <a:lnTo>
                      <a:pt x="95" y="74"/>
                    </a:lnTo>
                    <a:lnTo>
                      <a:pt x="95" y="74"/>
                    </a:lnTo>
                    <a:lnTo>
                      <a:pt x="97" y="74"/>
                    </a:lnTo>
                    <a:lnTo>
                      <a:pt x="97" y="72"/>
                    </a:lnTo>
                    <a:lnTo>
                      <a:pt x="102" y="67"/>
                    </a:lnTo>
                    <a:lnTo>
                      <a:pt x="104" y="67"/>
                    </a:lnTo>
                    <a:lnTo>
                      <a:pt x="109" y="69"/>
                    </a:lnTo>
                    <a:lnTo>
                      <a:pt x="111" y="69"/>
                    </a:lnTo>
                    <a:lnTo>
                      <a:pt x="114" y="69"/>
                    </a:lnTo>
                    <a:lnTo>
                      <a:pt x="116" y="67"/>
                    </a:lnTo>
                    <a:lnTo>
                      <a:pt x="118" y="67"/>
                    </a:lnTo>
                    <a:lnTo>
                      <a:pt x="118" y="67"/>
                    </a:lnTo>
                    <a:lnTo>
                      <a:pt x="118" y="69"/>
                    </a:lnTo>
                    <a:lnTo>
                      <a:pt x="118" y="72"/>
                    </a:lnTo>
                    <a:lnTo>
                      <a:pt x="116" y="72"/>
                    </a:lnTo>
                    <a:lnTo>
                      <a:pt x="116" y="74"/>
                    </a:lnTo>
                    <a:lnTo>
                      <a:pt x="118" y="76"/>
                    </a:lnTo>
                    <a:lnTo>
                      <a:pt x="118" y="76"/>
                    </a:lnTo>
                    <a:lnTo>
                      <a:pt x="118" y="76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74"/>
                    </a:lnTo>
                    <a:lnTo>
                      <a:pt x="126" y="74"/>
                    </a:lnTo>
                    <a:lnTo>
                      <a:pt x="126" y="69"/>
                    </a:lnTo>
                    <a:lnTo>
                      <a:pt x="126" y="67"/>
                    </a:lnTo>
                    <a:lnTo>
                      <a:pt x="130" y="69"/>
                    </a:lnTo>
                    <a:lnTo>
                      <a:pt x="130" y="69"/>
                    </a:lnTo>
                    <a:lnTo>
                      <a:pt x="137" y="67"/>
                    </a:lnTo>
                    <a:lnTo>
                      <a:pt x="137" y="67"/>
                    </a:lnTo>
                    <a:lnTo>
                      <a:pt x="140" y="67"/>
                    </a:lnTo>
                    <a:lnTo>
                      <a:pt x="144" y="64"/>
                    </a:lnTo>
                    <a:lnTo>
                      <a:pt x="147" y="67"/>
                    </a:lnTo>
                    <a:lnTo>
                      <a:pt x="149" y="67"/>
                    </a:lnTo>
                    <a:lnTo>
                      <a:pt x="152" y="67"/>
                    </a:lnTo>
                    <a:lnTo>
                      <a:pt x="159" y="67"/>
                    </a:lnTo>
                    <a:lnTo>
                      <a:pt x="159" y="67"/>
                    </a:lnTo>
                    <a:lnTo>
                      <a:pt x="161" y="67"/>
                    </a:lnTo>
                    <a:lnTo>
                      <a:pt x="163" y="64"/>
                    </a:lnTo>
                    <a:lnTo>
                      <a:pt x="166" y="62"/>
                    </a:lnTo>
                    <a:lnTo>
                      <a:pt x="170" y="62"/>
                    </a:lnTo>
                    <a:lnTo>
                      <a:pt x="173" y="62"/>
                    </a:lnTo>
                    <a:lnTo>
                      <a:pt x="178" y="62"/>
                    </a:lnTo>
                    <a:lnTo>
                      <a:pt x="182" y="62"/>
                    </a:lnTo>
                    <a:lnTo>
                      <a:pt x="185" y="62"/>
                    </a:lnTo>
                    <a:lnTo>
                      <a:pt x="187" y="62"/>
                    </a:lnTo>
                    <a:lnTo>
                      <a:pt x="189" y="60"/>
                    </a:lnTo>
                    <a:lnTo>
                      <a:pt x="192" y="60"/>
                    </a:lnTo>
                    <a:lnTo>
                      <a:pt x="192" y="60"/>
                    </a:lnTo>
                    <a:lnTo>
                      <a:pt x="196" y="60"/>
                    </a:lnTo>
                    <a:lnTo>
                      <a:pt x="201" y="60"/>
                    </a:lnTo>
                    <a:lnTo>
                      <a:pt x="204" y="60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11" y="62"/>
                    </a:lnTo>
                    <a:lnTo>
                      <a:pt x="211" y="60"/>
                    </a:lnTo>
                    <a:lnTo>
                      <a:pt x="211" y="57"/>
                    </a:lnTo>
                    <a:lnTo>
                      <a:pt x="208" y="55"/>
                    </a:lnTo>
                    <a:lnTo>
                      <a:pt x="204" y="53"/>
                    </a:lnTo>
                    <a:lnTo>
                      <a:pt x="204" y="53"/>
                    </a:lnTo>
                    <a:lnTo>
                      <a:pt x="204" y="50"/>
                    </a:lnTo>
                    <a:lnTo>
                      <a:pt x="206" y="46"/>
                    </a:lnTo>
                    <a:lnTo>
                      <a:pt x="206" y="46"/>
                    </a:lnTo>
                    <a:lnTo>
                      <a:pt x="204" y="46"/>
                    </a:lnTo>
                    <a:lnTo>
                      <a:pt x="201" y="41"/>
                    </a:lnTo>
                    <a:lnTo>
                      <a:pt x="204" y="41"/>
                    </a:lnTo>
                    <a:lnTo>
                      <a:pt x="201" y="36"/>
                    </a:lnTo>
                    <a:lnTo>
                      <a:pt x="201" y="34"/>
                    </a:lnTo>
                    <a:lnTo>
                      <a:pt x="201" y="34"/>
                    </a:lnTo>
                    <a:lnTo>
                      <a:pt x="204" y="34"/>
                    </a:lnTo>
                    <a:lnTo>
                      <a:pt x="204" y="29"/>
                    </a:lnTo>
                    <a:lnTo>
                      <a:pt x="206" y="29"/>
                    </a:lnTo>
                    <a:lnTo>
                      <a:pt x="204" y="27"/>
                    </a:lnTo>
                    <a:lnTo>
                      <a:pt x="204" y="24"/>
                    </a:lnTo>
                    <a:lnTo>
                      <a:pt x="201" y="27"/>
                    </a:lnTo>
                    <a:lnTo>
                      <a:pt x="196" y="24"/>
                    </a:lnTo>
                    <a:lnTo>
                      <a:pt x="194" y="24"/>
                    </a:lnTo>
                    <a:lnTo>
                      <a:pt x="194" y="19"/>
                    </a:lnTo>
                    <a:lnTo>
                      <a:pt x="194" y="17"/>
                    </a:lnTo>
                    <a:lnTo>
                      <a:pt x="194" y="15"/>
                    </a:lnTo>
                    <a:lnTo>
                      <a:pt x="192" y="15"/>
                    </a:lnTo>
                    <a:lnTo>
                      <a:pt x="192" y="12"/>
                    </a:lnTo>
                    <a:lnTo>
                      <a:pt x="189" y="10"/>
                    </a:lnTo>
                    <a:lnTo>
                      <a:pt x="187" y="10"/>
                    </a:lnTo>
                    <a:lnTo>
                      <a:pt x="182" y="8"/>
                    </a:lnTo>
                    <a:lnTo>
                      <a:pt x="180" y="5"/>
                    </a:lnTo>
                    <a:lnTo>
                      <a:pt x="178" y="8"/>
                    </a:lnTo>
                    <a:lnTo>
                      <a:pt x="178" y="8"/>
                    </a:lnTo>
                    <a:lnTo>
                      <a:pt x="175" y="8"/>
                    </a:lnTo>
                    <a:lnTo>
                      <a:pt x="173" y="8"/>
                    </a:lnTo>
                    <a:lnTo>
                      <a:pt x="173" y="8"/>
                    </a:lnTo>
                    <a:lnTo>
                      <a:pt x="170" y="5"/>
                    </a:lnTo>
                    <a:lnTo>
                      <a:pt x="170" y="5"/>
                    </a:lnTo>
                    <a:lnTo>
                      <a:pt x="170" y="5"/>
                    </a:lnTo>
                    <a:close/>
                    <a:moveTo>
                      <a:pt x="26" y="72"/>
                    </a:moveTo>
                    <a:lnTo>
                      <a:pt x="26" y="72"/>
                    </a:lnTo>
                    <a:lnTo>
                      <a:pt x="29" y="72"/>
                    </a:lnTo>
                    <a:lnTo>
                      <a:pt x="29" y="72"/>
                    </a:lnTo>
                    <a:lnTo>
                      <a:pt x="26" y="72"/>
                    </a:lnTo>
                    <a:lnTo>
                      <a:pt x="26" y="72"/>
                    </a:lnTo>
                    <a:lnTo>
                      <a:pt x="26" y="72"/>
                    </a:lnTo>
                    <a:close/>
                    <a:moveTo>
                      <a:pt x="0" y="27"/>
                    </a:moveTo>
                    <a:lnTo>
                      <a:pt x="2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85">
                <a:extLst>
                  <a:ext uri="{FF2B5EF4-FFF2-40B4-BE49-F238E27FC236}">
                    <a16:creationId xmlns:a16="http://schemas.microsoft.com/office/drawing/2014/main" id="{214ADFE9-4709-C576-8F94-DF9DDEA6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197"/>
                <a:ext cx="111" cy="95"/>
              </a:xfrm>
              <a:custGeom>
                <a:avLst/>
                <a:gdLst>
                  <a:gd name="T0" fmla="*/ 111 w 111"/>
                  <a:gd name="T1" fmla="*/ 80 h 95"/>
                  <a:gd name="T2" fmla="*/ 106 w 111"/>
                  <a:gd name="T3" fmla="*/ 78 h 95"/>
                  <a:gd name="T4" fmla="*/ 101 w 111"/>
                  <a:gd name="T5" fmla="*/ 73 h 95"/>
                  <a:gd name="T6" fmla="*/ 101 w 111"/>
                  <a:gd name="T7" fmla="*/ 66 h 95"/>
                  <a:gd name="T8" fmla="*/ 101 w 111"/>
                  <a:gd name="T9" fmla="*/ 59 h 95"/>
                  <a:gd name="T10" fmla="*/ 97 w 111"/>
                  <a:gd name="T11" fmla="*/ 54 h 95"/>
                  <a:gd name="T12" fmla="*/ 94 w 111"/>
                  <a:gd name="T13" fmla="*/ 54 h 95"/>
                  <a:gd name="T14" fmla="*/ 82 w 111"/>
                  <a:gd name="T15" fmla="*/ 50 h 95"/>
                  <a:gd name="T16" fmla="*/ 80 w 111"/>
                  <a:gd name="T17" fmla="*/ 50 h 95"/>
                  <a:gd name="T18" fmla="*/ 80 w 111"/>
                  <a:gd name="T19" fmla="*/ 47 h 95"/>
                  <a:gd name="T20" fmla="*/ 78 w 111"/>
                  <a:gd name="T21" fmla="*/ 42 h 95"/>
                  <a:gd name="T22" fmla="*/ 75 w 111"/>
                  <a:gd name="T23" fmla="*/ 40 h 95"/>
                  <a:gd name="T24" fmla="*/ 73 w 111"/>
                  <a:gd name="T25" fmla="*/ 40 h 95"/>
                  <a:gd name="T26" fmla="*/ 73 w 111"/>
                  <a:gd name="T27" fmla="*/ 38 h 95"/>
                  <a:gd name="T28" fmla="*/ 73 w 111"/>
                  <a:gd name="T29" fmla="*/ 35 h 95"/>
                  <a:gd name="T30" fmla="*/ 75 w 111"/>
                  <a:gd name="T31" fmla="*/ 31 h 95"/>
                  <a:gd name="T32" fmla="*/ 75 w 111"/>
                  <a:gd name="T33" fmla="*/ 26 h 95"/>
                  <a:gd name="T34" fmla="*/ 78 w 111"/>
                  <a:gd name="T35" fmla="*/ 23 h 95"/>
                  <a:gd name="T36" fmla="*/ 78 w 111"/>
                  <a:gd name="T37" fmla="*/ 19 h 95"/>
                  <a:gd name="T38" fmla="*/ 80 w 111"/>
                  <a:gd name="T39" fmla="*/ 19 h 95"/>
                  <a:gd name="T40" fmla="*/ 80 w 111"/>
                  <a:gd name="T41" fmla="*/ 16 h 95"/>
                  <a:gd name="T42" fmla="*/ 75 w 111"/>
                  <a:gd name="T43" fmla="*/ 16 h 95"/>
                  <a:gd name="T44" fmla="*/ 71 w 111"/>
                  <a:gd name="T45" fmla="*/ 14 h 95"/>
                  <a:gd name="T46" fmla="*/ 66 w 111"/>
                  <a:gd name="T47" fmla="*/ 14 h 95"/>
                  <a:gd name="T48" fmla="*/ 63 w 111"/>
                  <a:gd name="T49" fmla="*/ 9 h 95"/>
                  <a:gd name="T50" fmla="*/ 61 w 111"/>
                  <a:gd name="T51" fmla="*/ 7 h 95"/>
                  <a:gd name="T52" fmla="*/ 61 w 111"/>
                  <a:gd name="T53" fmla="*/ 2 h 95"/>
                  <a:gd name="T54" fmla="*/ 56 w 111"/>
                  <a:gd name="T55" fmla="*/ 2 h 95"/>
                  <a:gd name="T56" fmla="*/ 54 w 111"/>
                  <a:gd name="T57" fmla="*/ 0 h 95"/>
                  <a:gd name="T58" fmla="*/ 49 w 111"/>
                  <a:gd name="T59" fmla="*/ 0 h 95"/>
                  <a:gd name="T60" fmla="*/ 40 w 111"/>
                  <a:gd name="T61" fmla="*/ 0 h 95"/>
                  <a:gd name="T62" fmla="*/ 37 w 111"/>
                  <a:gd name="T63" fmla="*/ 0 h 95"/>
                  <a:gd name="T64" fmla="*/ 35 w 111"/>
                  <a:gd name="T65" fmla="*/ 2 h 95"/>
                  <a:gd name="T66" fmla="*/ 33 w 111"/>
                  <a:gd name="T67" fmla="*/ 4 h 95"/>
                  <a:gd name="T68" fmla="*/ 26 w 111"/>
                  <a:gd name="T69" fmla="*/ 7 h 95"/>
                  <a:gd name="T70" fmla="*/ 23 w 111"/>
                  <a:gd name="T71" fmla="*/ 14 h 95"/>
                  <a:gd name="T72" fmla="*/ 26 w 111"/>
                  <a:gd name="T73" fmla="*/ 21 h 95"/>
                  <a:gd name="T74" fmla="*/ 23 w 111"/>
                  <a:gd name="T75" fmla="*/ 26 h 95"/>
                  <a:gd name="T76" fmla="*/ 21 w 111"/>
                  <a:gd name="T77" fmla="*/ 33 h 95"/>
                  <a:gd name="T78" fmla="*/ 0 w 111"/>
                  <a:gd name="T79" fmla="*/ 47 h 95"/>
                  <a:gd name="T80" fmla="*/ 0 w 111"/>
                  <a:gd name="T81" fmla="*/ 47 h 95"/>
                  <a:gd name="T82" fmla="*/ 16 w 111"/>
                  <a:gd name="T83" fmla="*/ 61 h 95"/>
                  <a:gd name="T84" fmla="*/ 89 w 111"/>
                  <a:gd name="T85" fmla="*/ 95 h 95"/>
                  <a:gd name="T86" fmla="*/ 97 w 111"/>
                  <a:gd name="T87" fmla="*/ 85 h 95"/>
                  <a:gd name="T88" fmla="*/ 104 w 111"/>
                  <a:gd name="T89" fmla="*/ 85 h 95"/>
                  <a:gd name="T90" fmla="*/ 108 w 111"/>
                  <a:gd name="T91" fmla="*/ 85 h 95"/>
                  <a:gd name="T92" fmla="*/ 111 w 111"/>
                  <a:gd name="T93" fmla="*/ 8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1" h="95">
                    <a:moveTo>
                      <a:pt x="111" y="80"/>
                    </a:moveTo>
                    <a:lnTo>
                      <a:pt x="111" y="80"/>
                    </a:lnTo>
                    <a:lnTo>
                      <a:pt x="108" y="80"/>
                    </a:lnTo>
                    <a:lnTo>
                      <a:pt x="106" y="78"/>
                    </a:lnTo>
                    <a:lnTo>
                      <a:pt x="104" y="73"/>
                    </a:lnTo>
                    <a:lnTo>
                      <a:pt x="101" y="73"/>
                    </a:lnTo>
                    <a:lnTo>
                      <a:pt x="101" y="68"/>
                    </a:lnTo>
                    <a:lnTo>
                      <a:pt x="101" y="66"/>
                    </a:lnTo>
                    <a:lnTo>
                      <a:pt x="104" y="64"/>
                    </a:lnTo>
                    <a:lnTo>
                      <a:pt x="101" y="59"/>
                    </a:lnTo>
                    <a:lnTo>
                      <a:pt x="99" y="59"/>
                    </a:lnTo>
                    <a:lnTo>
                      <a:pt x="97" y="54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85" y="50"/>
                    </a:lnTo>
                    <a:lnTo>
                      <a:pt x="82" y="50"/>
                    </a:lnTo>
                    <a:lnTo>
                      <a:pt x="82" y="50"/>
                    </a:lnTo>
                    <a:lnTo>
                      <a:pt x="80" y="50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5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5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3" y="38"/>
                    </a:lnTo>
                    <a:lnTo>
                      <a:pt x="73" y="38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8" y="26"/>
                    </a:lnTo>
                    <a:lnTo>
                      <a:pt x="78" y="23"/>
                    </a:lnTo>
                    <a:lnTo>
                      <a:pt x="78" y="21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1" y="14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3" y="9"/>
                    </a:lnTo>
                    <a:lnTo>
                      <a:pt x="63" y="9"/>
                    </a:lnTo>
                    <a:lnTo>
                      <a:pt x="61" y="7"/>
                    </a:lnTo>
                    <a:lnTo>
                      <a:pt x="61" y="4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0" y="7"/>
                    </a:lnTo>
                    <a:lnTo>
                      <a:pt x="26" y="7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6" y="19"/>
                    </a:lnTo>
                    <a:lnTo>
                      <a:pt x="26" y="21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3" y="31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" y="59"/>
                    </a:lnTo>
                    <a:lnTo>
                      <a:pt x="16" y="61"/>
                    </a:lnTo>
                    <a:lnTo>
                      <a:pt x="68" y="95"/>
                    </a:lnTo>
                    <a:lnTo>
                      <a:pt x="89" y="95"/>
                    </a:lnTo>
                    <a:lnTo>
                      <a:pt x="94" y="90"/>
                    </a:lnTo>
                    <a:lnTo>
                      <a:pt x="97" y="85"/>
                    </a:lnTo>
                    <a:lnTo>
                      <a:pt x="101" y="83"/>
                    </a:lnTo>
                    <a:lnTo>
                      <a:pt x="104" y="85"/>
                    </a:lnTo>
                    <a:lnTo>
                      <a:pt x="106" y="83"/>
                    </a:lnTo>
                    <a:lnTo>
                      <a:pt x="108" y="85"/>
                    </a:lnTo>
                    <a:lnTo>
                      <a:pt x="108" y="83"/>
                    </a:lnTo>
                    <a:lnTo>
                      <a:pt x="111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86">
                <a:extLst>
                  <a:ext uri="{FF2B5EF4-FFF2-40B4-BE49-F238E27FC236}">
                    <a16:creationId xmlns:a16="http://schemas.microsoft.com/office/drawing/2014/main" id="{2E216822-AA09-6D9B-918D-3F7DFB8B6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280"/>
                <a:ext cx="22" cy="19"/>
              </a:xfrm>
              <a:custGeom>
                <a:avLst/>
                <a:gdLst>
                  <a:gd name="T0" fmla="*/ 0 w 22"/>
                  <a:gd name="T1" fmla="*/ 12 h 19"/>
                  <a:gd name="T2" fmla="*/ 5 w 22"/>
                  <a:gd name="T3" fmla="*/ 7 h 19"/>
                  <a:gd name="T4" fmla="*/ 8 w 22"/>
                  <a:gd name="T5" fmla="*/ 2 h 19"/>
                  <a:gd name="T6" fmla="*/ 12 w 22"/>
                  <a:gd name="T7" fmla="*/ 0 h 19"/>
                  <a:gd name="T8" fmla="*/ 15 w 22"/>
                  <a:gd name="T9" fmla="*/ 2 h 19"/>
                  <a:gd name="T10" fmla="*/ 17 w 22"/>
                  <a:gd name="T11" fmla="*/ 0 h 19"/>
                  <a:gd name="T12" fmla="*/ 19 w 22"/>
                  <a:gd name="T13" fmla="*/ 2 h 19"/>
                  <a:gd name="T14" fmla="*/ 19 w 22"/>
                  <a:gd name="T15" fmla="*/ 2 h 19"/>
                  <a:gd name="T16" fmla="*/ 19 w 22"/>
                  <a:gd name="T17" fmla="*/ 7 h 19"/>
                  <a:gd name="T18" fmla="*/ 15 w 22"/>
                  <a:gd name="T19" fmla="*/ 7 h 19"/>
                  <a:gd name="T20" fmla="*/ 17 w 22"/>
                  <a:gd name="T21" fmla="*/ 9 h 19"/>
                  <a:gd name="T22" fmla="*/ 19 w 22"/>
                  <a:gd name="T23" fmla="*/ 9 h 19"/>
                  <a:gd name="T24" fmla="*/ 19 w 22"/>
                  <a:gd name="T25" fmla="*/ 12 h 19"/>
                  <a:gd name="T26" fmla="*/ 19 w 22"/>
                  <a:gd name="T27" fmla="*/ 12 h 19"/>
                  <a:gd name="T28" fmla="*/ 22 w 22"/>
                  <a:gd name="T29" fmla="*/ 14 h 19"/>
                  <a:gd name="T30" fmla="*/ 19 w 22"/>
                  <a:gd name="T31" fmla="*/ 14 h 19"/>
                  <a:gd name="T32" fmla="*/ 19 w 22"/>
                  <a:gd name="T33" fmla="*/ 14 h 19"/>
                  <a:gd name="T34" fmla="*/ 22 w 22"/>
                  <a:gd name="T35" fmla="*/ 16 h 19"/>
                  <a:gd name="T36" fmla="*/ 15 w 22"/>
                  <a:gd name="T37" fmla="*/ 19 h 19"/>
                  <a:gd name="T38" fmla="*/ 12 w 22"/>
                  <a:gd name="T39" fmla="*/ 14 h 19"/>
                  <a:gd name="T40" fmla="*/ 3 w 22"/>
                  <a:gd name="T41" fmla="*/ 12 h 19"/>
                  <a:gd name="T42" fmla="*/ 0 w 22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19">
                    <a:moveTo>
                      <a:pt x="0" y="12"/>
                    </a:moveTo>
                    <a:lnTo>
                      <a:pt x="5" y="7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15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22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22" y="16"/>
                    </a:lnTo>
                    <a:lnTo>
                      <a:pt x="15" y="19"/>
                    </a:lnTo>
                    <a:lnTo>
                      <a:pt x="12" y="14"/>
                    </a:lnTo>
                    <a:lnTo>
                      <a:pt x="3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87">
                <a:extLst>
                  <a:ext uri="{FF2B5EF4-FFF2-40B4-BE49-F238E27FC236}">
                    <a16:creationId xmlns:a16="http://schemas.microsoft.com/office/drawing/2014/main" id="{C56783AB-65C9-2988-0B99-FBA5E969A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2218"/>
                <a:ext cx="26" cy="14"/>
              </a:xfrm>
              <a:custGeom>
                <a:avLst/>
                <a:gdLst>
                  <a:gd name="T0" fmla="*/ 5 w 26"/>
                  <a:gd name="T1" fmla="*/ 12 h 14"/>
                  <a:gd name="T2" fmla="*/ 3 w 26"/>
                  <a:gd name="T3" fmla="*/ 12 h 14"/>
                  <a:gd name="T4" fmla="*/ 0 w 26"/>
                  <a:gd name="T5" fmla="*/ 10 h 14"/>
                  <a:gd name="T6" fmla="*/ 0 w 26"/>
                  <a:gd name="T7" fmla="*/ 7 h 14"/>
                  <a:gd name="T8" fmla="*/ 3 w 26"/>
                  <a:gd name="T9" fmla="*/ 7 h 14"/>
                  <a:gd name="T10" fmla="*/ 3 w 26"/>
                  <a:gd name="T11" fmla="*/ 5 h 14"/>
                  <a:gd name="T12" fmla="*/ 5 w 26"/>
                  <a:gd name="T13" fmla="*/ 7 h 14"/>
                  <a:gd name="T14" fmla="*/ 7 w 26"/>
                  <a:gd name="T15" fmla="*/ 5 h 14"/>
                  <a:gd name="T16" fmla="*/ 7 w 26"/>
                  <a:gd name="T17" fmla="*/ 5 h 14"/>
                  <a:gd name="T18" fmla="*/ 7 w 26"/>
                  <a:gd name="T19" fmla="*/ 2 h 14"/>
                  <a:gd name="T20" fmla="*/ 10 w 26"/>
                  <a:gd name="T21" fmla="*/ 2 h 14"/>
                  <a:gd name="T22" fmla="*/ 12 w 26"/>
                  <a:gd name="T23" fmla="*/ 5 h 14"/>
                  <a:gd name="T24" fmla="*/ 14 w 26"/>
                  <a:gd name="T25" fmla="*/ 5 h 14"/>
                  <a:gd name="T26" fmla="*/ 19 w 26"/>
                  <a:gd name="T27" fmla="*/ 2 h 14"/>
                  <a:gd name="T28" fmla="*/ 24 w 26"/>
                  <a:gd name="T29" fmla="*/ 0 h 14"/>
                  <a:gd name="T30" fmla="*/ 24 w 26"/>
                  <a:gd name="T31" fmla="*/ 0 h 14"/>
                  <a:gd name="T32" fmla="*/ 26 w 26"/>
                  <a:gd name="T33" fmla="*/ 0 h 14"/>
                  <a:gd name="T34" fmla="*/ 24 w 26"/>
                  <a:gd name="T35" fmla="*/ 2 h 14"/>
                  <a:gd name="T36" fmla="*/ 21 w 26"/>
                  <a:gd name="T37" fmla="*/ 2 h 14"/>
                  <a:gd name="T38" fmla="*/ 19 w 26"/>
                  <a:gd name="T39" fmla="*/ 5 h 14"/>
                  <a:gd name="T40" fmla="*/ 19 w 26"/>
                  <a:gd name="T41" fmla="*/ 7 h 14"/>
                  <a:gd name="T42" fmla="*/ 19 w 26"/>
                  <a:gd name="T43" fmla="*/ 10 h 14"/>
                  <a:gd name="T44" fmla="*/ 17 w 26"/>
                  <a:gd name="T45" fmla="*/ 10 h 14"/>
                  <a:gd name="T46" fmla="*/ 14 w 26"/>
                  <a:gd name="T47" fmla="*/ 10 h 14"/>
                  <a:gd name="T48" fmla="*/ 12 w 26"/>
                  <a:gd name="T49" fmla="*/ 12 h 14"/>
                  <a:gd name="T50" fmla="*/ 10 w 26"/>
                  <a:gd name="T51" fmla="*/ 12 h 14"/>
                  <a:gd name="T52" fmla="*/ 10 w 26"/>
                  <a:gd name="T53" fmla="*/ 14 h 14"/>
                  <a:gd name="T54" fmla="*/ 7 w 26"/>
                  <a:gd name="T55" fmla="*/ 12 h 14"/>
                  <a:gd name="T56" fmla="*/ 5 w 26"/>
                  <a:gd name="T5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14">
                    <a:moveTo>
                      <a:pt x="5" y="12"/>
                    </a:moveTo>
                    <a:lnTo>
                      <a:pt x="3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7" y="12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88">
                <a:extLst>
                  <a:ext uri="{FF2B5EF4-FFF2-40B4-BE49-F238E27FC236}">
                    <a16:creationId xmlns:a16="http://schemas.microsoft.com/office/drawing/2014/main" id="{B537A474-B051-19A3-716F-6D85D2305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199"/>
                <a:ext cx="71" cy="57"/>
              </a:xfrm>
              <a:custGeom>
                <a:avLst/>
                <a:gdLst>
                  <a:gd name="T0" fmla="*/ 57 w 71"/>
                  <a:gd name="T1" fmla="*/ 31 h 57"/>
                  <a:gd name="T2" fmla="*/ 59 w 71"/>
                  <a:gd name="T3" fmla="*/ 29 h 57"/>
                  <a:gd name="T4" fmla="*/ 59 w 71"/>
                  <a:gd name="T5" fmla="*/ 24 h 57"/>
                  <a:gd name="T6" fmla="*/ 62 w 71"/>
                  <a:gd name="T7" fmla="*/ 17 h 57"/>
                  <a:gd name="T8" fmla="*/ 59 w 71"/>
                  <a:gd name="T9" fmla="*/ 10 h 57"/>
                  <a:gd name="T10" fmla="*/ 66 w 71"/>
                  <a:gd name="T11" fmla="*/ 5 h 57"/>
                  <a:gd name="T12" fmla="*/ 69 w 71"/>
                  <a:gd name="T13" fmla="*/ 2 h 57"/>
                  <a:gd name="T14" fmla="*/ 69 w 71"/>
                  <a:gd name="T15" fmla="*/ 0 h 57"/>
                  <a:gd name="T16" fmla="*/ 62 w 71"/>
                  <a:gd name="T17" fmla="*/ 0 h 57"/>
                  <a:gd name="T18" fmla="*/ 54 w 71"/>
                  <a:gd name="T19" fmla="*/ 0 h 57"/>
                  <a:gd name="T20" fmla="*/ 47 w 71"/>
                  <a:gd name="T21" fmla="*/ 2 h 57"/>
                  <a:gd name="T22" fmla="*/ 43 w 71"/>
                  <a:gd name="T23" fmla="*/ 5 h 57"/>
                  <a:gd name="T24" fmla="*/ 36 w 71"/>
                  <a:gd name="T25" fmla="*/ 5 h 57"/>
                  <a:gd name="T26" fmla="*/ 31 w 71"/>
                  <a:gd name="T27" fmla="*/ 5 h 57"/>
                  <a:gd name="T28" fmla="*/ 24 w 71"/>
                  <a:gd name="T29" fmla="*/ 5 h 57"/>
                  <a:gd name="T30" fmla="*/ 21 w 71"/>
                  <a:gd name="T31" fmla="*/ 5 h 57"/>
                  <a:gd name="T32" fmla="*/ 14 w 71"/>
                  <a:gd name="T33" fmla="*/ 7 h 57"/>
                  <a:gd name="T34" fmla="*/ 10 w 71"/>
                  <a:gd name="T35" fmla="*/ 7 h 57"/>
                  <a:gd name="T36" fmla="*/ 7 w 71"/>
                  <a:gd name="T37" fmla="*/ 12 h 57"/>
                  <a:gd name="T38" fmla="*/ 5 w 71"/>
                  <a:gd name="T39" fmla="*/ 14 h 57"/>
                  <a:gd name="T40" fmla="*/ 2 w 71"/>
                  <a:gd name="T41" fmla="*/ 14 h 57"/>
                  <a:gd name="T42" fmla="*/ 0 w 71"/>
                  <a:gd name="T43" fmla="*/ 17 h 57"/>
                  <a:gd name="T44" fmla="*/ 2 w 71"/>
                  <a:gd name="T45" fmla="*/ 21 h 57"/>
                  <a:gd name="T46" fmla="*/ 2 w 71"/>
                  <a:gd name="T47" fmla="*/ 26 h 57"/>
                  <a:gd name="T48" fmla="*/ 7 w 71"/>
                  <a:gd name="T49" fmla="*/ 31 h 57"/>
                  <a:gd name="T50" fmla="*/ 10 w 71"/>
                  <a:gd name="T51" fmla="*/ 33 h 57"/>
                  <a:gd name="T52" fmla="*/ 10 w 71"/>
                  <a:gd name="T53" fmla="*/ 38 h 57"/>
                  <a:gd name="T54" fmla="*/ 7 w 71"/>
                  <a:gd name="T55" fmla="*/ 40 h 57"/>
                  <a:gd name="T56" fmla="*/ 5 w 71"/>
                  <a:gd name="T57" fmla="*/ 43 h 57"/>
                  <a:gd name="T58" fmla="*/ 2 w 71"/>
                  <a:gd name="T59" fmla="*/ 45 h 57"/>
                  <a:gd name="T60" fmla="*/ 5 w 71"/>
                  <a:gd name="T61" fmla="*/ 48 h 57"/>
                  <a:gd name="T62" fmla="*/ 5 w 71"/>
                  <a:gd name="T63" fmla="*/ 52 h 57"/>
                  <a:gd name="T64" fmla="*/ 10 w 71"/>
                  <a:gd name="T65" fmla="*/ 55 h 57"/>
                  <a:gd name="T66" fmla="*/ 12 w 71"/>
                  <a:gd name="T67" fmla="*/ 57 h 57"/>
                  <a:gd name="T68" fmla="*/ 36 w 71"/>
                  <a:gd name="T69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" h="57">
                    <a:moveTo>
                      <a:pt x="36" y="45"/>
                    </a:moveTo>
                    <a:lnTo>
                      <a:pt x="57" y="31"/>
                    </a:lnTo>
                    <a:lnTo>
                      <a:pt x="57" y="31"/>
                    </a:lnTo>
                    <a:lnTo>
                      <a:pt x="59" y="29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59" y="12"/>
                    </a:lnTo>
                    <a:lnTo>
                      <a:pt x="59" y="10"/>
                    </a:lnTo>
                    <a:lnTo>
                      <a:pt x="62" y="5"/>
                    </a:lnTo>
                    <a:lnTo>
                      <a:pt x="66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2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36" y="5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8" y="2"/>
                    </a:lnTo>
                    <a:lnTo>
                      <a:pt x="24" y="5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7" y="40"/>
                    </a:lnTo>
                    <a:lnTo>
                      <a:pt x="5" y="40"/>
                    </a:lnTo>
                    <a:lnTo>
                      <a:pt x="5" y="43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5" y="48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10" y="55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36" y="45"/>
                    </a:lnTo>
                    <a:lnTo>
                      <a:pt x="36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89">
                <a:extLst>
                  <a:ext uri="{FF2B5EF4-FFF2-40B4-BE49-F238E27FC236}">
                    <a16:creationId xmlns:a16="http://schemas.microsoft.com/office/drawing/2014/main" id="{D2C598BA-4F6A-11DD-263D-DE356101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244"/>
                <a:ext cx="16" cy="45"/>
              </a:xfrm>
              <a:custGeom>
                <a:avLst/>
                <a:gdLst>
                  <a:gd name="T0" fmla="*/ 9 w 16"/>
                  <a:gd name="T1" fmla="*/ 45 h 45"/>
                  <a:gd name="T2" fmla="*/ 12 w 16"/>
                  <a:gd name="T3" fmla="*/ 43 h 45"/>
                  <a:gd name="T4" fmla="*/ 12 w 16"/>
                  <a:gd name="T5" fmla="*/ 43 h 45"/>
                  <a:gd name="T6" fmla="*/ 12 w 16"/>
                  <a:gd name="T7" fmla="*/ 43 h 45"/>
                  <a:gd name="T8" fmla="*/ 12 w 16"/>
                  <a:gd name="T9" fmla="*/ 40 h 45"/>
                  <a:gd name="T10" fmla="*/ 12 w 16"/>
                  <a:gd name="T11" fmla="*/ 38 h 45"/>
                  <a:gd name="T12" fmla="*/ 14 w 16"/>
                  <a:gd name="T13" fmla="*/ 36 h 45"/>
                  <a:gd name="T14" fmla="*/ 14 w 16"/>
                  <a:gd name="T15" fmla="*/ 33 h 45"/>
                  <a:gd name="T16" fmla="*/ 14 w 16"/>
                  <a:gd name="T17" fmla="*/ 33 h 45"/>
                  <a:gd name="T18" fmla="*/ 14 w 16"/>
                  <a:gd name="T19" fmla="*/ 31 h 45"/>
                  <a:gd name="T20" fmla="*/ 14 w 16"/>
                  <a:gd name="T21" fmla="*/ 29 h 45"/>
                  <a:gd name="T22" fmla="*/ 14 w 16"/>
                  <a:gd name="T23" fmla="*/ 26 h 45"/>
                  <a:gd name="T24" fmla="*/ 14 w 16"/>
                  <a:gd name="T25" fmla="*/ 21 h 45"/>
                  <a:gd name="T26" fmla="*/ 14 w 16"/>
                  <a:gd name="T27" fmla="*/ 21 h 45"/>
                  <a:gd name="T28" fmla="*/ 14 w 16"/>
                  <a:gd name="T29" fmla="*/ 21 h 45"/>
                  <a:gd name="T30" fmla="*/ 12 w 16"/>
                  <a:gd name="T31" fmla="*/ 24 h 45"/>
                  <a:gd name="T32" fmla="*/ 9 w 16"/>
                  <a:gd name="T33" fmla="*/ 21 h 45"/>
                  <a:gd name="T34" fmla="*/ 9 w 16"/>
                  <a:gd name="T35" fmla="*/ 19 h 45"/>
                  <a:gd name="T36" fmla="*/ 9 w 16"/>
                  <a:gd name="T37" fmla="*/ 14 h 45"/>
                  <a:gd name="T38" fmla="*/ 9 w 16"/>
                  <a:gd name="T39" fmla="*/ 14 h 45"/>
                  <a:gd name="T40" fmla="*/ 9 w 16"/>
                  <a:gd name="T41" fmla="*/ 10 h 45"/>
                  <a:gd name="T42" fmla="*/ 14 w 16"/>
                  <a:gd name="T43" fmla="*/ 10 h 45"/>
                  <a:gd name="T44" fmla="*/ 14 w 16"/>
                  <a:gd name="T45" fmla="*/ 12 h 45"/>
                  <a:gd name="T46" fmla="*/ 14 w 16"/>
                  <a:gd name="T47" fmla="*/ 12 h 45"/>
                  <a:gd name="T48" fmla="*/ 16 w 16"/>
                  <a:gd name="T49" fmla="*/ 12 h 45"/>
                  <a:gd name="T50" fmla="*/ 16 w 16"/>
                  <a:gd name="T51" fmla="*/ 10 h 45"/>
                  <a:gd name="T52" fmla="*/ 16 w 16"/>
                  <a:gd name="T53" fmla="*/ 10 h 45"/>
                  <a:gd name="T54" fmla="*/ 16 w 16"/>
                  <a:gd name="T55" fmla="*/ 10 h 45"/>
                  <a:gd name="T56" fmla="*/ 14 w 16"/>
                  <a:gd name="T57" fmla="*/ 7 h 45"/>
                  <a:gd name="T58" fmla="*/ 16 w 16"/>
                  <a:gd name="T59" fmla="*/ 5 h 45"/>
                  <a:gd name="T60" fmla="*/ 16 w 16"/>
                  <a:gd name="T61" fmla="*/ 3 h 45"/>
                  <a:gd name="T62" fmla="*/ 16 w 16"/>
                  <a:gd name="T63" fmla="*/ 0 h 45"/>
                  <a:gd name="T64" fmla="*/ 16 w 16"/>
                  <a:gd name="T65" fmla="*/ 0 h 45"/>
                  <a:gd name="T66" fmla="*/ 14 w 16"/>
                  <a:gd name="T67" fmla="*/ 3 h 45"/>
                  <a:gd name="T68" fmla="*/ 12 w 16"/>
                  <a:gd name="T69" fmla="*/ 3 h 45"/>
                  <a:gd name="T70" fmla="*/ 9 w 16"/>
                  <a:gd name="T71" fmla="*/ 3 h 45"/>
                  <a:gd name="T72" fmla="*/ 7 w 16"/>
                  <a:gd name="T73" fmla="*/ 5 h 45"/>
                  <a:gd name="T74" fmla="*/ 7 w 16"/>
                  <a:gd name="T75" fmla="*/ 12 h 45"/>
                  <a:gd name="T76" fmla="*/ 2 w 16"/>
                  <a:gd name="T77" fmla="*/ 19 h 45"/>
                  <a:gd name="T78" fmla="*/ 0 w 16"/>
                  <a:gd name="T79" fmla="*/ 24 h 45"/>
                  <a:gd name="T80" fmla="*/ 0 w 16"/>
                  <a:gd name="T81" fmla="*/ 24 h 45"/>
                  <a:gd name="T82" fmla="*/ 2 w 16"/>
                  <a:gd name="T83" fmla="*/ 26 h 45"/>
                  <a:gd name="T84" fmla="*/ 5 w 16"/>
                  <a:gd name="T85" fmla="*/ 31 h 45"/>
                  <a:gd name="T86" fmla="*/ 7 w 16"/>
                  <a:gd name="T87" fmla="*/ 33 h 45"/>
                  <a:gd name="T88" fmla="*/ 9 w 16"/>
                  <a:gd name="T89" fmla="*/ 40 h 45"/>
                  <a:gd name="T90" fmla="*/ 9 w 16"/>
                  <a:gd name="T91" fmla="*/ 43 h 45"/>
                  <a:gd name="T92" fmla="*/ 9 w 16"/>
                  <a:gd name="T9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" h="45">
                    <a:moveTo>
                      <a:pt x="9" y="45"/>
                    </a:moveTo>
                    <a:lnTo>
                      <a:pt x="12" y="43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4" y="36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6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2" y="24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12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9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90">
                <a:extLst>
                  <a:ext uri="{FF2B5EF4-FFF2-40B4-BE49-F238E27FC236}">
                    <a16:creationId xmlns:a16="http://schemas.microsoft.com/office/drawing/2014/main" id="{49DDE357-42F1-8BCB-5463-6B32A8174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244"/>
                <a:ext cx="5" cy="10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10 h 10"/>
                  <a:gd name="T4" fmla="*/ 0 w 5"/>
                  <a:gd name="T5" fmla="*/ 7 h 10"/>
                  <a:gd name="T6" fmla="*/ 2 w 5"/>
                  <a:gd name="T7" fmla="*/ 5 h 10"/>
                  <a:gd name="T8" fmla="*/ 2 w 5"/>
                  <a:gd name="T9" fmla="*/ 3 h 10"/>
                  <a:gd name="T10" fmla="*/ 2 w 5"/>
                  <a:gd name="T11" fmla="*/ 0 h 10"/>
                  <a:gd name="T12" fmla="*/ 2 w 5"/>
                  <a:gd name="T13" fmla="*/ 0 h 10"/>
                  <a:gd name="T14" fmla="*/ 2 w 5"/>
                  <a:gd name="T15" fmla="*/ 0 h 10"/>
                  <a:gd name="T16" fmla="*/ 5 w 5"/>
                  <a:gd name="T17" fmla="*/ 3 h 10"/>
                  <a:gd name="T18" fmla="*/ 5 w 5"/>
                  <a:gd name="T19" fmla="*/ 7 h 10"/>
                  <a:gd name="T20" fmla="*/ 5 w 5"/>
                  <a:gd name="T21" fmla="*/ 7 h 10"/>
                  <a:gd name="T22" fmla="*/ 5 w 5"/>
                  <a:gd name="T23" fmla="*/ 7 h 10"/>
                  <a:gd name="T24" fmla="*/ 2 w 5"/>
                  <a:gd name="T25" fmla="*/ 10 h 10"/>
                  <a:gd name="T26" fmla="*/ 2 w 5"/>
                  <a:gd name="T27" fmla="*/ 10 h 10"/>
                  <a:gd name="T28" fmla="*/ 2 w 5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lnTo>
                      <a:pt x="2" y="10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91">
                <a:extLst>
                  <a:ext uri="{FF2B5EF4-FFF2-40B4-BE49-F238E27FC236}">
                    <a16:creationId xmlns:a16="http://schemas.microsoft.com/office/drawing/2014/main" id="{602D37B7-FA7F-AB77-8A08-129933AC5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254"/>
                <a:ext cx="7" cy="14"/>
              </a:xfrm>
              <a:custGeom>
                <a:avLst/>
                <a:gdLst>
                  <a:gd name="T0" fmla="*/ 5 w 7"/>
                  <a:gd name="T1" fmla="*/ 11 h 14"/>
                  <a:gd name="T2" fmla="*/ 5 w 7"/>
                  <a:gd name="T3" fmla="*/ 11 h 14"/>
                  <a:gd name="T4" fmla="*/ 3 w 7"/>
                  <a:gd name="T5" fmla="*/ 14 h 14"/>
                  <a:gd name="T6" fmla="*/ 0 w 7"/>
                  <a:gd name="T7" fmla="*/ 11 h 14"/>
                  <a:gd name="T8" fmla="*/ 0 w 7"/>
                  <a:gd name="T9" fmla="*/ 9 h 14"/>
                  <a:gd name="T10" fmla="*/ 0 w 7"/>
                  <a:gd name="T11" fmla="*/ 4 h 14"/>
                  <a:gd name="T12" fmla="*/ 0 w 7"/>
                  <a:gd name="T13" fmla="*/ 4 h 14"/>
                  <a:gd name="T14" fmla="*/ 0 w 7"/>
                  <a:gd name="T15" fmla="*/ 0 h 14"/>
                  <a:gd name="T16" fmla="*/ 5 w 7"/>
                  <a:gd name="T17" fmla="*/ 0 h 14"/>
                  <a:gd name="T18" fmla="*/ 5 w 7"/>
                  <a:gd name="T19" fmla="*/ 2 h 14"/>
                  <a:gd name="T20" fmla="*/ 5 w 7"/>
                  <a:gd name="T21" fmla="*/ 2 h 14"/>
                  <a:gd name="T22" fmla="*/ 7 w 7"/>
                  <a:gd name="T23" fmla="*/ 2 h 14"/>
                  <a:gd name="T24" fmla="*/ 7 w 7"/>
                  <a:gd name="T25" fmla="*/ 2 h 14"/>
                  <a:gd name="T26" fmla="*/ 7 w 7"/>
                  <a:gd name="T27" fmla="*/ 4 h 14"/>
                  <a:gd name="T28" fmla="*/ 7 w 7"/>
                  <a:gd name="T29" fmla="*/ 4 h 14"/>
                  <a:gd name="T30" fmla="*/ 7 w 7"/>
                  <a:gd name="T31" fmla="*/ 7 h 14"/>
                  <a:gd name="T32" fmla="*/ 7 w 7"/>
                  <a:gd name="T33" fmla="*/ 9 h 14"/>
                  <a:gd name="T34" fmla="*/ 5 w 7"/>
                  <a:gd name="T35" fmla="*/ 11 h 14"/>
                  <a:gd name="T36" fmla="*/ 5 w 7"/>
                  <a:gd name="T3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4">
                    <a:moveTo>
                      <a:pt x="5" y="11"/>
                    </a:moveTo>
                    <a:lnTo>
                      <a:pt x="5" y="11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92">
                <a:extLst>
                  <a:ext uri="{FF2B5EF4-FFF2-40B4-BE49-F238E27FC236}">
                    <a16:creationId xmlns:a16="http://schemas.microsoft.com/office/drawing/2014/main" id="{CC2C8681-D8C1-6669-32F5-0A6ADF8F5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230"/>
                <a:ext cx="15" cy="17"/>
              </a:xfrm>
              <a:custGeom>
                <a:avLst/>
                <a:gdLst>
                  <a:gd name="T0" fmla="*/ 0 w 15"/>
                  <a:gd name="T1" fmla="*/ 17 h 17"/>
                  <a:gd name="T2" fmla="*/ 3 w 15"/>
                  <a:gd name="T3" fmla="*/ 17 h 17"/>
                  <a:gd name="T4" fmla="*/ 5 w 15"/>
                  <a:gd name="T5" fmla="*/ 17 h 17"/>
                  <a:gd name="T6" fmla="*/ 7 w 15"/>
                  <a:gd name="T7" fmla="*/ 14 h 17"/>
                  <a:gd name="T8" fmla="*/ 7 w 15"/>
                  <a:gd name="T9" fmla="*/ 14 h 17"/>
                  <a:gd name="T10" fmla="*/ 10 w 15"/>
                  <a:gd name="T11" fmla="*/ 12 h 17"/>
                  <a:gd name="T12" fmla="*/ 10 w 15"/>
                  <a:gd name="T13" fmla="*/ 9 h 17"/>
                  <a:gd name="T14" fmla="*/ 12 w 15"/>
                  <a:gd name="T15" fmla="*/ 9 h 17"/>
                  <a:gd name="T16" fmla="*/ 15 w 15"/>
                  <a:gd name="T17" fmla="*/ 9 h 17"/>
                  <a:gd name="T18" fmla="*/ 15 w 15"/>
                  <a:gd name="T19" fmla="*/ 7 h 17"/>
                  <a:gd name="T20" fmla="*/ 15 w 15"/>
                  <a:gd name="T21" fmla="*/ 7 h 17"/>
                  <a:gd name="T22" fmla="*/ 15 w 15"/>
                  <a:gd name="T23" fmla="*/ 2 h 17"/>
                  <a:gd name="T24" fmla="*/ 12 w 15"/>
                  <a:gd name="T25" fmla="*/ 2 h 17"/>
                  <a:gd name="T26" fmla="*/ 12 w 15"/>
                  <a:gd name="T27" fmla="*/ 0 h 17"/>
                  <a:gd name="T28" fmla="*/ 7 w 15"/>
                  <a:gd name="T29" fmla="*/ 0 h 17"/>
                  <a:gd name="T30" fmla="*/ 7 w 15"/>
                  <a:gd name="T31" fmla="*/ 0 h 17"/>
                  <a:gd name="T32" fmla="*/ 5 w 15"/>
                  <a:gd name="T33" fmla="*/ 0 h 17"/>
                  <a:gd name="T34" fmla="*/ 5 w 15"/>
                  <a:gd name="T35" fmla="*/ 7 h 17"/>
                  <a:gd name="T36" fmla="*/ 3 w 15"/>
                  <a:gd name="T37" fmla="*/ 12 h 17"/>
                  <a:gd name="T38" fmla="*/ 0 w 15"/>
                  <a:gd name="T39" fmla="*/ 14 h 17"/>
                  <a:gd name="T40" fmla="*/ 0 w 15"/>
                  <a:gd name="T41" fmla="*/ 17 h 17"/>
                  <a:gd name="T42" fmla="*/ 0 w 15"/>
                  <a:gd name="T4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7">
                    <a:moveTo>
                      <a:pt x="0" y="17"/>
                    </a:moveTo>
                    <a:lnTo>
                      <a:pt x="3" y="17"/>
                    </a:lnTo>
                    <a:lnTo>
                      <a:pt x="5" y="17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7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93">
                <a:extLst>
                  <a:ext uri="{FF2B5EF4-FFF2-40B4-BE49-F238E27FC236}">
                    <a16:creationId xmlns:a16="http://schemas.microsoft.com/office/drawing/2014/main" id="{F980ABF4-4B77-11B1-945F-172B08B83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2244"/>
                <a:ext cx="45" cy="50"/>
              </a:xfrm>
              <a:custGeom>
                <a:avLst/>
                <a:gdLst>
                  <a:gd name="T0" fmla="*/ 0 w 45"/>
                  <a:gd name="T1" fmla="*/ 43 h 50"/>
                  <a:gd name="T2" fmla="*/ 0 w 45"/>
                  <a:gd name="T3" fmla="*/ 43 h 50"/>
                  <a:gd name="T4" fmla="*/ 0 w 45"/>
                  <a:gd name="T5" fmla="*/ 43 h 50"/>
                  <a:gd name="T6" fmla="*/ 0 w 45"/>
                  <a:gd name="T7" fmla="*/ 40 h 50"/>
                  <a:gd name="T8" fmla="*/ 0 w 45"/>
                  <a:gd name="T9" fmla="*/ 38 h 50"/>
                  <a:gd name="T10" fmla="*/ 2 w 45"/>
                  <a:gd name="T11" fmla="*/ 36 h 50"/>
                  <a:gd name="T12" fmla="*/ 2 w 45"/>
                  <a:gd name="T13" fmla="*/ 33 h 50"/>
                  <a:gd name="T14" fmla="*/ 2 w 45"/>
                  <a:gd name="T15" fmla="*/ 33 h 50"/>
                  <a:gd name="T16" fmla="*/ 2 w 45"/>
                  <a:gd name="T17" fmla="*/ 31 h 50"/>
                  <a:gd name="T18" fmla="*/ 2 w 45"/>
                  <a:gd name="T19" fmla="*/ 29 h 50"/>
                  <a:gd name="T20" fmla="*/ 2 w 45"/>
                  <a:gd name="T21" fmla="*/ 26 h 50"/>
                  <a:gd name="T22" fmla="*/ 4 w 45"/>
                  <a:gd name="T23" fmla="*/ 19 h 50"/>
                  <a:gd name="T24" fmla="*/ 4 w 45"/>
                  <a:gd name="T25" fmla="*/ 17 h 50"/>
                  <a:gd name="T26" fmla="*/ 4 w 45"/>
                  <a:gd name="T27" fmla="*/ 14 h 50"/>
                  <a:gd name="T28" fmla="*/ 4 w 45"/>
                  <a:gd name="T29" fmla="*/ 14 h 50"/>
                  <a:gd name="T30" fmla="*/ 4 w 45"/>
                  <a:gd name="T31" fmla="*/ 12 h 50"/>
                  <a:gd name="T32" fmla="*/ 4 w 45"/>
                  <a:gd name="T33" fmla="*/ 10 h 50"/>
                  <a:gd name="T34" fmla="*/ 4 w 45"/>
                  <a:gd name="T35" fmla="*/ 10 h 50"/>
                  <a:gd name="T36" fmla="*/ 4 w 45"/>
                  <a:gd name="T37" fmla="*/ 10 h 50"/>
                  <a:gd name="T38" fmla="*/ 7 w 45"/>
                  <a:gd name="T39" fmla="*/ 7 h 50"/>
                  <a:gd name="T40" fmla="*/ 7 w 45"/>
                  <a:gd name="T41" fmla="*/ 7 h 50"/>
                  <a:gd name="T42" fmla="*/ 12 w 45"/>
                  <a:gd name="T43" fmla="*/ 10 h 50"/>
                  <a:gd name="T44" fmla="*/ 14 w 45"/>
                  <a:gd name="T45" fmla="*/ 12 h 50"/>
                  <a:gd name="T46" fmla="*/ 14 w 45"/>
                  <a:gd name="T47" fmla="*/ 12 h 50"/>
                  <a:gd name="T48" fmla="*/ 16 w 45"/>
                  <a:gd name="T49" fmla="*/ 12 h 50"/>
                  <a:gd name="T50" fmla="*/ 38 w 45"/>
                  <a:gd name="T51" fmla="*/ 0 h 50"/>
                  <a:gd name="T52" fmla="*/ 45 w 45"/>
                  <a:gd name="T53" fmla="*/ 12 h 50"/>
                  <a:gd name="T54" fmla="*/ 45 w 45"/>
                  <a:gd name="T55" fmla="*/ 12 h 50"/>
                  <a:gd name="T56" fmla="*/ 40 w 45"/>
                  <a:gd name="T57" fmla="*/ 17 h 50"/>
                  <a:gd name="T58" fmla="*/ 23 w 45"/>
                  <a:gd name="T59" fmla="*/ 21 h 50"/>
                  <a:gd name="T60" fmla="*/ 35 w 45"/>
                  <a:gd name="T61" fmla="*/ 33 h 50"/>
                  <a:gd name="T62" fmla="*/ 30 w 45"/>
                  <a:gd name="T63" fmla="*/ 38 h 50"/>
                  <a:gd name="T64" fmla="*/ 30 w 45"/>
                  <a:gd name="T65" fmla="*/ 43 h 50"/>
                  <a:gd name="T66" fmla="*/ 21 w 45"/>
                  <a:gd name="T67" fmla="*/ 43 h 50"/>
                  <a:gd name="T68" fmla="*/ 14 w 45"/>
                  <a:gd name="T69" fmla="*/ 50 h 50"/>
                  <a:gd name="T70" fmla="*/ 2 w 45"/>
                  <a:gd name="T71" fmla="*/ 48 h 50"/>
                  <a:gd name="T72" fmla="*/ 0 w 45"/>
                  <a:gd name="T73" fmla="*/ 48 h 50"/>
                  <a:gd name="T74" fmla="*/ 0 w 45"/>
                  <a:gd name="T75" fmla="*/ 48 h 50"/>
                  <a:gd name="T76" fmla="*/ 0 w 45"/>
                  <a:gd name="T77" fmla="*/ 45 h 50"/>
                  <a:gd name="T78" fmla="*/ 0 w 45"/>
                  <a:gd name="T79" fmla="*/ 43 h 50"/>
                  <a:gd name="T80" fmla="*/ 0 w 45"/>
                  <a:gd name="T81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5" h="5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2" y="10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38" y="0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0" y="17"/>
                    </a:lnTo>
                    <a:lnTo>
                      <a:pt x="23" y="21"/>
                    </a:lnTo>
                    <a:lnTo>
                      <a:pt x="35" y="33"/>
                    </a:lnTo>
                    <a:lnTo>
                      <a:pt x="30" y="38"/>
                    </a:lnTo>
                    <a:lnTo>
                      <a:pt x="30" y="43"/>
                    </a:lnTo>
                    <a:lnTo>
                      <a:pt x="21" y="43"/>
                    </a:lnTo>
                    <a:lnTo>
                      <a:pt x="14" y="50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94">
                <a:extLst>
                  <a:ext uri="{FF2B5EF4-FFF2-40B4-BE49-F238E27FC236}">
                    <a16:creationId xmlns:a16="http://schemas.microsoft.com/office/drawing/2014/main" id="{B13464E4-A544-1DDB-3649-A91584B1E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256"/>
                <a:ext cx="235" cy="180"/>
              </a:xfrm>
              <a:custGeom>
                <a:avLst/>
                <a:gdLst>
                  <a:gd name="T0" fmla="*/ 142 w 235"/>
                  <a:gd name="T1" fmla="*/ 38 h 180"/>
                  <a:gd name="T2" fmla="*/ 57 w 235"/>
                  <a:gd name="T3" fmla="*/ 2 h 180"/>
                  <a:gd name="T4" fmla="*/ 26 w 235"/>
                  <a:gd name="T5" fmla="*/ 9 h 180"/>
                  <a:gd name="T6" fmla="*/ 33 w 235"/>
                  <a:gd name="T7" fmla="*/ 31 h 180"/>
                  <a:gd name="T8" fmla="*/ 5 w 235"/>
                  <a:gd name="T9" fmla="*/ 36 h 180"/>
                  <a:gd name="T10" fmla="*/ 3 w 235"/>
                  <a:gd name="T11" fmla="*/ 43 h 180"/>
                  <a:gd name="T12" fmla="*/ 3 w 235"/>
                  <a:gd name="T13" fmla="*/ 47 h 180"/>
                  <a:gd name="T14" fmla="*/ 7 w 235"/>
                  <a:gd name="T15" fmla="*/ 47 h 180"/>
                  <a:gd name="T16" fmla="*/ 12 w 235"/>
                  <a:gd name="T17" fmla="*/ 57 h 180"/>
                  <a:gd name="T18" fmla="*/ 17 w 235"/>
                  <a:gd name="T19" fmla="*/ 62 h 180"/>
                  <a:gd name="T20" fmla="*/ 19 w 235"/>
                  <a:gd name="T21" fmla="*/ 66 h 180"/>
                  <a:gd name="T22" fmla="*/ 24 w 235"/>
                  <a:gd name="T23" fmla="*/ 71 h 180"/>
                  <a:gd name="T24" fmla="*/ 29 w 235"/>
                  <a:gd name="T25" fmla="*/ 78 h 180"/>
                  <a:gd name="T26" fmla="*/ 31 w 235"/>
                  <a:gd name="T27" fmla="*/ 85 h 180"/>
                  <a:gd name="T28" fmla="*/ 33 w 235"/>
                  <a:gd name="T29" fmla="*/ 90 h 180"/>
                  <a:gd name="T30" fmla="*/ 38 w 235"/>
                  <a:gd name="T31" fmla="*/ 90 h 180"/>
                  <a:gd name="T32" fmla="*/ 45 w 235"/>
                  <a:gd name="T33" fmla="*/ 97 h 180"/>
                  <a:gd name="T34" fmla="*/ 48 w 235"/>
                  <a:gd name="T35" fmla="*/ 100 h 180"/>
                  <a:gd name="T36" fmla="*/ 52 w 235"/>
                  <a:gd name="T37" fmla="*/ 109 h 180"/>
                  <a:gd name="T38" fmla="*/ 52 w 235"/>
                  <a:gd name="T39" fmla="*/ 114 h 180"/>
                  <a:gd name="T40" fmla="*/ 55 w 235"/>
                  <a:gd name="T41" fmla="*/ 123 h 180"/>
                  <a:gd name="T42" fmla="*/ 62 w 235"/>
                  <a:gd name="T43" fmla="*/ 133 h 180"/>
                  <a:gd name="T44" fmla="*/ 67 w 235"/>
                  <a:gd name="T45" fmla="*/ 135 h 180"/>
                  <a:gd name="T46" fmla="*/ 71 w 235"/>
                  <a:gd name="T47" fmla="*/ 140 h 180"/>
                  <a:gd name="T48" fmla="*/ 76 w 235"/>
                  <a:gd name="T49" fmla="*/ 142 h 180"/>
                  <a:gd name="T50" fmla="*/ 81 w 235"/>
                  <a:gd name="T51" fmla="*/ 154 h 180"/>
                  <a:gd name="T52" fmla="*/ 93 w 235"/>
                  <a:gd name="T53" fmla="*/ 166 h 180"/>
                  <a:gd name="T54" fmla="*/ 100 w 235"/>
                  <a:gd name="T55" fmla="*/ 173 h 180"/>
                  <a:gd name="T56" fmla="*/ 104 w 235"/>
                  <a:gd name="T57" fmla="*/ 171 h 180"/>
                  <a:gd name="T58" fmla="*/ 107 w 235"/>
                  <a:gd name="T59" fmla="*/ 161 h 180"/>
                  <a:gd name="T60" fmla="*/ 128 w 235"/>
                  <a:gd name="T61" fmla="*/ 166 h 180"/>
                  <a:gd name="T62" fmla="*/ 159 w 235"/>
                  <a:gd name="T63" fmla="*/ 154 h 180"/>
                  <a:gd name="T64" fmla="*/ 232 w 235"/>
                  <a:gd name="T65" fmla="*/ 104 h 180"/>
                  <a:gd name="T66" fmla="*/ 197 w 235"/>
                  <a:gd name="T67" fmla="*/ 102 h 180"/>
                  <a:gd name="T68" fmla="*/ 192 w 235"/>
                  <a:gd name="T69" fmla="*/ 88 h 180"/>
                  <a:gd name="T70" fmla="*/ 190 w 235"/>
                  <a:gd name="T71" fmla="*/ 88 h 180"/>
                  <a:gd name="T72" fmla="*/ 190 w 235"/>
                  <a:gd name="T73" fmla="*/ 85 h 180"/>
                  <a:gd name="T74" fmla="*/ 183 w 235"/>
                  <a:gd name="T75" fmla="*/ 83 h 180"/>
                  <a:gd name="T76" fmla="*/ 180 w 235"/>
                  <a:gd name="T77" fmla="*/ 81 h 180"/>
                  <a:gd name="T78" fmla="*/ 173 w 235"/>
                  <a:gd name="T79" fmla="*/ 69 h 180"/>
                  <a:gd name="T80" fmla="*/ 171 w 235"/>
                  <a:gd name="T81" fmla="*/ 62 h 180"/>
                  <a:gd name="T82" fmla="*/ 168 w 235"/>
                  <a:gd name="T83" fmla="*/ 59 h 180"/>
                  <a:gd name="T84" fmla="*/ 161 w 235"/>
                  <a:gd name="T85" fmla="*/ 52 h 180"/>
                  <a:gd name="T86" fmla="*/ 164 w 235"/>
                  <a:gd name="T87" fmla="*/ 52 h 180"/>
                  <a:gd name="T88" fmla="*/ 156 w 235"/>
                  <a:gd name="T89" fmla="*/ 50 h 180"/>
                  <a:gd name="T90" fmla="*/ 152 w 235"/>
                  <a:gd name="T91" fmla="*/ 43 h 180"/>
                  <a:gd name="T92" fmla="*/ 152 w 235"/>
                  <a:gd name="T93" fmla="*/ 4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5" h="180">
                    <a:moveTo>
                      <a:pt x="152" y="40"/>
                    </a:moveTo>
                    <a:lnTo>
                      <a:pt x="145" y="43"/>
                    </a:lnTo>
                    <a:lnTo>
                      <a:pt x="142" y="38"/>
                    </a:lnTo>
                    <a:lnTo>
                      <a:pt x="133" y="36"/>
                    </a:lnTo>
                    <a:lnTo>
                      <a:pt x="109" y="36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43" y="5"/>
                    </a:lnTo>
                    <a:lnTo>
                      <a:pt x="26" y="9"/>
                    </a:lnTo>
                    <a:lnTo>
                      <a:pt x="38" y="21"/>
                    </a:lnTo>
                    <a:lnTo>
                      <a:pt x="33" y="26"/>
                    </a:lnTo>
                    <a:lnTo>
                      <a:pt x="33" y="31"/>
                    </a:lnTo>
                    <a:lnTo>
                      <a:pt x="24" y="31"/>
                    </a:lnTo>
                    <a:lnTo>
                      <a:pt x="17" y="38"/>
                    </a:lnTo>
                    <a:lnTo>
                      <a:pt x="5" y="36"/>
                    </a:lnTo>
                    <a:lnTo>
                      <a:pt x="3" y="36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5" y="47"/>
                    </a:lnTo>
                    <a:lnTo>
                      <a:pt x="7" y="47"/>
                    </a:lnTo>
                    <a:lnTo>
                      <a:pt x="7" y="50"/>
                    </a:lnTo>
                    <a:lnTo>
                      <a:pt x="12" y="55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2" y="59"/>
                    </a:lnTo>
                    <a:lnTo>
                      <a:pt x="17" y="62"/>
                    </a:lnTo>
                    <a:lnTo>
                      <a:pt x="17" y="62"/>
                    </a:lnTo>
                    <a:lnTo>
                      <a:pt x="19" y="66"/>
                    </a:lnTo>
                    <a:lnTo>
                      <a:pt x="19" y="66"/>
                    </a:lnTo>
                    <a:lnTo>
                      <a:pt x="22" y="69"/>
                    </a:lnTo>
                    <a:lnTo>
                      <a:pt x="24" y="69"/>
                    </a:lnTo>
                    <a:lnTo>
                      <a:pt x="24" y="71"/>
                    </a:lnTo>
                    <a:lnTo>
                      <a:pt x="24" y="73"/>
                    </a:lnTo>
                    <a:lnTo>
                      <a:pt x="26" y="73"/>
                    </a:lnTo>
                    <a:lnTo>
                      <a:pt x="29" y="78"/>
                    </a:lnTo>
                    <a:lnTo>
                      <a:pt x="31" y="81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5"/>
                    </a:lnTo>
                    <a:lnTo>
                      <a:pt x="33" y="88"/>
                    </a:lnTo>
                    <a:lnTo>
                      <a:pt x="33" y="90"/>
                    </a:lnTo>
                    <a:lnTo>
                      <a:pt x="36" y="90"/>
                    </a:lnTo>
                    <a:lnTo>
                      <a:pt x="36" y="88"/>
                    </a:lnTo>
                    <a:lnTo>
                      <a:pt x="38" y="90"/>
                    </a:lnTo>
                    <a:lnTo>
                      <a:pt x="43" y="92"/>
                    </a:lnTo>
                    <a:lnTo>
                      <a:pt x="45" y="95"/>
                    </a:lnTo>
                    <a:lnTo>
                      <a:pt x="45" y="97"/>
                    </a:lnTo>
                    <a:lnTo>
                      <a:pt x="48" y="97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50" y="104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1"/>
                    </a:lnTo>
                    <a:lnTo>
                      <a:pt x="52" y="114"/>
                    </a:lnTo>
                    <a:lnTo>
                      <a:pt x="52" y="114"/>
                    </a:lnTo>
                    <a:lnTo>
                      <a:pt x="52" y="116"/>
                    </a:lnTo>
                    <a:lnTo>
                      <a:pt x="52" y="119"/>
                    </a:lnTo>
                    <a:lnTo>
                      <a:pt x="55" y="123"/>
                    </a:lnTo>
                    <a:lnTo>
                      <a:pt x="55" y="126"/>
                    </a:lnTo>
                    <a:lnTo>
                      <a:pt x="57" y="126"/>
                    </a:lnTo>
                    <a:lnTo>
                      <a:pt x="62" y="133"/>
                    </a:lnTo>
                    <a:lnTo>
                      <a:pt x="64" y="133"/>
                    </a:lnTo>
                    <a:lnTo>
                      <a:pt x="67" y="133"/>
                    </a:lnTo>
                    <a:lnTo>
                      <a:pt x="67" y="135"/>
                    </a:lnTo>
                    <a:lnTo>
                      <a:pt x="69" y="135"/>
                    </a:lnTo>
                    <a:lnTo>
                      <a:pt x="71" y="137"/>
                    </a:lnTo>
                    <a:lnTo>
                      <a:pt x="71" y="140"/>
                    </a:lnTo>
                    <a:lnTo>
                      <a:pt x="76" y="140"/>
                    </a:lnTo>
                    <a:lnTo>
                      <a:pt x="74" y="142"/>
                    </a:lnTo>
                    <a:lnTo>
                      <a:pt x="76" y="142"/>
                    </a:lnTo>
                    <a:lnTo>
                      <a:pt x="78" y="149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90" y="161"/>
                    </a:lnTo>
                    <a:lnTo>
                      <a:pt x="90" y="161"/>
                    </a:lnTo>
                    <a:lnTo>
                      <a:pt x="93" y="166"/>
                    </a:lnTo>
                    <a:lnTo>
                      <a:pt x="95" y="168"/>
                    </a:lnTo>
                    <a:lnTo>
                      <a:pt x="97" y="173"/>
                    </a:lnTo>
                    <a:lnTo>
                      <a:pt x="100" y="173"/>
                    </a:lnTo>
                    <a:lnTo>
                      <a:pt x="102" y="173"/>
                    </a:lnTo>
                    <a:lnTo>
                      <a:pt x="102" y="171"/>
                    </a:lnTo>
                    <a:lnTo>
                      <a:pt x="104" y="171"/>
                    </a:lnTo>
                    <a:lnTo>
                      <a:pt x="104" y="166"/>
                    </a:lnTo>
                    <a:lnTo>
                      <a:pt x="104" y="161"/>
                    </a:lnTo>
                    <a:lnTo>
                      <a:pt x="107" y="161"/>
                    </a:lnTo>
                    <a:lnTo>
                      <a:pt x="112" y="164"/>
                    </a:lnTo>
                    <a:lnTo>
                      <a:pt x="119" y="164"/>
                    </a:lnTo>
                    <a:lnTo>
                      <a:pt x="128" y="166"/>
                    </a:lnTo>
                    <a:lnTo>
                      <a:pt x="138" y="171"/>
                    </a:lnTo>
                    <a:lnTo>
                      <a:pt x="138" y="180"/>
                    </a:lnTo>
                    <a:lnTo>
                      <a:pt x="159" y="154"/>
                    </a:lnTo>
                    <a:lnTo>
                      <a:pt x="235" y="135"/>
                    </a:lnTo>
                    <a:lnTo>
                      <a:pt x="235" y="111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30" y="107"/>
                    </a:lnTo>
                    <a:lnTo>
                      <a:pt x="197" y="102"/>
                    </a:lnTo>
                    <a:lnTo>
                      <a:pt x="194" y="95"/>
                    </a:lnTo>
                    <a:lnTo>
                      <a:pt x="192" y="92"/>
                    </a:lnTo>
                    <a:lnTo>
                      <a:pt x="192" y="88"/>
                    </a:lnTo>
                    <a:lnTo>
                      <a:pt x="192" y="88"/>
                    </a:lnTo>
                    <a:lnTo>
                      <a:pt x="190" y="88"/>
                    </a:lnTo>
                    <a:lnTo>
                      <a:pt x="190" y="88"/>
                    </a:lnTo>
                    <a:lnTo>
                      <a:pt x="190" y="85"/>
                    </a:lnTo>
                    <a:lnTo>
                      <a:pt x="190" y="85"/>
                    </a:lnTo>
                    <a:lnTo>
                      <a:pt x="190" y="85"/>
                    </a:lnTo>
                    <a:lnTo>
                      <a:pt x="187" y="85"/>
                    </a:lnTo>
                    <a:lnTo>
                      <a:pt x="187" y="85"/>
                    </a:lnTo>
                    <a:lnTo>
                      <a:pt x="183" y="83"/>
                    </a:lnTo>
                    <a:lnTo>
                      <a:pt x="183" y="81"/>
                    </a:lnTo>
                    <a:lnTo>
                      <a:pt x="183" y="83"/>
                    </a:lnTo>
                    <a:lnTo>
                      <a:pt x="180" y="81"/>
                    </a:lnTo>
                    <a:lnTo>
                      <a:pt x="180" y="78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3" y="69"/>
                    </a:lnTo>
                    <a:lnTo>
                      <a:pt x="173" y="66"/>
                    </a:lnTo>
                    <a:lnTo>
                      <a:pt x="171" y="62"/>
                    </a:lnTo>
                    <a:lnTo>
                      <a:pt x="171" y="62"/>
                    </a:lnTo>
                    <a:lnTo>
                      <a:pt x="171" y="59"/>
                    </a:lnTo>
                    <a:lnTo>
                      <a:pt x="168" y="59"/>
                    </a:lnTo>
                    <a:lnTo>
                      <a:pt x="166" y="55"/>
                    </a:lnTo>
                    <a:lnTo>
                      <a:pt x="164" y="55"/>
                    </a:lnTo>
                    <a:lnTo>
                      <a:pt x="161" y="52"/>
                    </a:lnTo>
                    <a:lnTo>
                      <a:pt x="164" y="52"/>
                    </a:lnTo>
                    <a:lnTo>
                      <a:pt x="164" y="52"/>
                    </a:lnTo>
                    <a:lnTo>
                      <a:pt x="164" y="52"/>
                    </a:lnTo>
                    <a:lnTo>
                      <a:pt x="164" y="52"/>
                    </a:lnTo>
                    <a:lnTo>
                      <a:pt x="161" y="50"/>
                    </a:lnTo>
                    <a:lnTo>
                      <a:pt x="156" y="50"/>
                    </a:lnTo>
                    <a:lnTo>
                      <a:pt x="154" y="45"/>
                    </a:lnTo>
                    <a:lnTo>
                      <a:pt x="154" y="43"/>
                    </a:lnTo>
                    <a:lnTo>
                      <a:pt x="152" y="43"/>
                    </a:lnTo>
                    <a:lnTo>
                      <a:pt x="152" y="40"/>
                    </a:lnTo>
                    <a:lnTo>
                      <a:pt x="152" y="40"/>
                    </a:lnTo>
                    <a:lnTo>
                      <a:pt x="152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95">
                <a:extLst>
                  <a:ext uri="{FF2B5EF4-FFF2-40B4-BE49-F238E27FC236}">
                    <a16:creationId xmlns:a16="http://schemas.microsoft.com/office/drawing/2014/main" id="{0E833D81-DE9E-C089-03D5-F2A83095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322"/>
                <a:ext cx="7" cy="19"/>
              </a:xfrm>
              <a:custGeom>
                <a:avLst/>
                <a:gdLst>
                  <a:gd name="T0" fmla="*/ 4 w 7"/>
                  <a:gd name="T1" fmla="*/ 19 h 19"/>
                  <a:gd name="T2" fmla="*/ 4 w 7"/>
                  <a:gd name="T3" fmla="*/ 19 h 19"/>
                  <a:gd name="T4" fmla="*/ 0 w 7"/>
                  <a:gd name="T5" fmla="*/ 17 h 19"/>
                  <a:gd name="T6" fmla="*/ 0 w 7"/>
                  <a:gd name="T7" fmla="*/ 15 h 19"/>
                  <a:gd name="T8" fmla="*/ 0 w 7"/>
                  <a:gd name="T9" fmla="*/ 15 h 19"/>
                  <a:gd name="T10" fmla="*/ 0 w 7"/>
                  <a:gd name="T11" fmla="*/ 12 h 19"/>
                  <a:gd name="T12" fmla="*/ 0 w 7"/>
                  <a:gd name="T13" fmla="*/ 12 h 19"/>
                  <a:gd name="T14" fmla="*/ 0 w 7"/>
                  <a:gd name="T15" fmla="*/ 10 h 19"/>
                  <a:gd name="T16" fmla="*/ 0 w 7"/>
                  <a:gd name="T17" fmla="*/ 7 h 19"/>
                  <a:gd name="T18" fmla="*/ 0 w 7"/>
                  <a:gd name="T19" fmla="*/ 7 h 19"/>
                  <a:gd name="T20" fmla="*/ 0 w 7"/>
                  <a:gd name="T21" fmla="*/ 7 h 19"/>
                  <a:gd name="T22" fmla="*/ 0 w 7"/>
                  <a:gd name="T23" fmla="*/ 5 h 19"/>
                  <a:gd name="T24" fmla="*/ 0 w 7"/>
                  <a:gd name="T25" fmla="*/ 5 h 19"/>
                  <a:gd name="T26" fmla="*/ 0 w 7"/>
                  <a:gd name="T27" fmla="*/ 3 h 19"/>
                  <a:gd name="T28" fmla="*/ 2 w 7"/>
                  <a:gd name="T29" fmla="*/ 3 h 19"/>
                  <a:gd name="T30" fmla="*/ 2 w 7"/>
                  <a:gd name="T31" fmla="*/ 3 h 19"/>
                  <a:gd name="T32" fmla="*/ 2 w 7"/>
                  <a:gd name="T33" fmla="*/ 3 h 19"/>
                  <a:gd name="T34" fmla="*/ 2 w 7"/>
                  <a:gd name="T35" fmla="*/ 0 h 19"/>
                  <a:gd name="T36" fmla="*/ 2 w 7"/>
                  <a:gd name="T37" fmla="*/ 0 h 19"/>
                  <a:gd name="T38" fmla="*/ 4 w 7"/>
                  <a:gd name="T39" fmla="*/ 3 h 19"/>
                  <a:gd name="T40" fmla="*/ 4 w 7"/>
                  <a:gd name="T41" fmla="*/ 3 h 19"/>
                  <a:gd name="T42" fmla="*/ 7 w 7"/>
                  <a:gd name="T43" fmla="*/ 3 h 19"/>
                  <a:gd name="T44" fmla="*/ 7 w 7"/>
                  <a:gd name="T45" fmla="*/ 5 h 19"/>
                  <a:gd name="T46" fmla="*/ 7 w 7"/>
                  <a:gd name="T47" fmla="*/ 7 h 19"/>
                  <a:gd name="T48" fmla="*/ 4 w 7"/>
                  <a:gd name="T49" fmla="*/ 7 h 19"/>
                  <a:gd name="T50" fmla="*/ 7 w 7"/>
                  <a:gd name="T51" fmla="*/ 12 h 19"/>
                  <a:gd name="T52" fmla="*/ 7 w 7"/>
                  <a:gd name="T53" fmla="*/ 12 h 19"/>
                  <a:gd name="T54" fmla="*/ 7 w 7"/>
                  <a:gd name="T55" fmla="*/ 12 h 19"/>
                  <a:gd name="T56" fmla="*/ 7 w 7"/>
                  <a:gd name="T57" fmla="*/ 19 h 19"/>
                  <a:gd name="T58" fmla="*/ 4 w 7"/>
                  <a:gd name="T59" fmla="*/ 19 h 19"/>
                  <a:gd name="T60" fmla="*/ 4 w 7"/>
                  <a:gd name="T6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19">
                    <a:moveTo>
                      <a:pt x="4" y="19"/>
                    </a:moveTo>
                    <a:lnTo>
                      <a:pt x="4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4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96">
                <a:extLst>
                  <a:ext uri="{FF2B5EF4-FFF2-40B4-BE49-F238E27FC236}">
                    <a16:creationId xmlns:a16="http://schemas.microsoft.com/office/drawing/2014/main" id="{C000C7D7-4804-F410-E3F0-2B5A54587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325"/>
                <a:ext cx="52" cy="38"/>
              </a:xfrm>
              <a:custGeom>
                <a:avLst/>
                <a:gdLst>
                  <a:gd name="T0" fmla="*/ 0 w 52"/>
                  <a:gd name="T1" fmla="*/ 19 h 38"/>
                  <a:gd name="T2" fmla="*/ 0 w 52"/>
                  <a:gd name="T3" fmla="*/ 23 h 38"/>
                  <a:gd name="T4" fmla="*/ 2 w 52"/>
                  <a:gd name="T5" fmla="*/ 26 h 38"/>
                  <a:gd name="T6" fmla="*/ 5 w 52"/>
                  <a:gd name="T7" fmla="*/ 33 h 38"/>
                  <a:gd name="T8" fmla="*/ 38 w 52"/>
                  <a:gd name="T9" fmla="*/ 38 h 38"/>
                  <a:gd name="T10" fmla="*/ 40 w 52"/>
                  <a:gd name="T11" fmla="*/ 35 h 38"/>
                  <a:gd name="T12" fmla="*/ 50 w 52"/>
                  <a:gd name="T13" fmla="*/ 9 h 38"/>
                  <a:gd name="T14" fmla="*/ 52 w 52"/>
                  <a:gd name="T15" fmla="*/ 7 h 38"/>
                  <a:gd name="T16" fmla="*/ 52 w 52"/>
                  <a:gd name="T17" fmla="*/ 4 h 38"/>
                  <a:gd name="T18" fmla="*/ 52 w 52"/>
                  <a:gd name="T19" fmla="*/ 4 h 38"/>
                  <a:gd name="T20" fmla="*/ 52 w 52"/>
                  <a:gd name="T21" fmla="*/ 4 h 38"/>
                  <a:gd name="T22" fmla="*/ 50 w 52"/>
                  <a:gd name="T23" fmla="*/ 4 h 38"/>
                  <a:gd name="T24" fmla="*/ 50 w 52"/>
                  <a:gd name="T25" fmla="*/ 4 h 38"/>
                  <a:gd name="T26" fmla="*/ 50 w 52"/>
                  <a:gd name="T27" fmla="*/ 4 h 38"/>
                  <a:gd name="T28" fmla="*/ 50 w 52"/>
                  <a:gd name="T29" fmla="*/ 0 h 38"/>
                  <a:gd name="T30" fmla="*/ 47 w 52"/>
                  <a:gd name="T31" fmla="*/ 0 h 38"/>
                  <a:gd name="T32" fmla="*/ 47 w 52"/>
                  <a:gd name="T33" fmla="*/ 2 h 38"/>
                  <a:gd name="T34" fmla="*/ 47 w 52"/>
                  <a:gd name="T35" fmla="*/ 2 h 38"/>
                  <a:gd name="T36" fmla="*/ 40 w 52"/>
                  <a:gd name="T37" fmla="*/ 7 h 38"/>
                  <a:gd name="T38" fmla="*/ 40 w 52"/>
                  <a:gd name="T39" fmla="*/ 9 h 38"/>
                  <a:gd name="T40" fmla="*/ 33 w 52"/>
                  <a:gd name="T41" fmla="*/ 14 h 38"/>
                  <a:gd name="T42" fmla="*/ 33 w 52"/>
                  <a:gd name="T43" fmla="*/ 14 h 38"/>
                  <a:gd name="T44" fmla="*/ 33 w 52"/>
                  <a:gd name="T45" fmla="*/ 16 h 38"/>
                  <a:gd name="T46" fmla="*/ 35 w 52"/>
                  <a:gd name="T47" fmla="*/ 16 h 38"/>
                  <a:gd name="T48" fmla="*/ 31 w 52"/>
                  <a:gd name="T49" fmla="*/ 19 h 38"/>
                  <a:gd name="T50" fmla="*/ 31 w 52"/>
                  <a:gd name="T51" fmla="*/ 19 h 38"/>
                  <a:gd name="T52" fmla="*/ 28 w 52"/>
                  <a:gd name="T53" fmla="*/ 19 h 38"/>
                  <a:gd name="T54" fmla="*/ 28 w 52"/>
                  <a:gd name="T55" fmla="*/ 19 h 38"/>
                  <a:gd name="T56" fmla="*/ 28 w 52"/>
                  <a:gd name="T57" fmla="*/ 21 h 38"/>
                  <a:gd name="T58" fmla="*/ 28 w 52"/>
                  <a:gd name="T59" fmla="*/ 21 h 38"/>
                  <a:gd name="T60" fmla="*/ 26 w 52"/>
                  <a:gd name="T61" fmla="*/ 21 h 38"/>
                  <a:gd name="T62" fmla="*/ 24 w 52"/>
                  <a:gd name="T63" fmla="*/ 21 h 38"/>
                  <a:gd name="T64" fmla="*/ 21 w 52"/>
                  <a:gd name="T65" fmla="*/ 21 h 38"/>
                  <a:gd name="T66" fmla="*/ 21 w 52"/>
                  <a:gd name="T67" fmla="*/ 21 h 38"/>
                  <a:gd name="T68" fmla="*/ 19 w 52"/>
                  <a:gd name="T69" fmla="*/ 21 h 38"/>
                  <a:gd name="T70" fmla="*/ 17 w 52"/>
                  <a:gd name="T71" fmla="*/ 21 h 38"/>
                  <a:gd name="T72" fmla="*/ 17 w 52"/>
                  <a:gd name="T73" fmla="*/ 21 h 38"/>
                  <a:gd name="T74" fmla="*/ 12 w 52"/>
                  <a:gd name="T75" fmla="*/ 21 h 38"/>
                  <a:gd name="T76" fmla="*/ 7 w 52"/>
                  <a:gd name="T77" fmla="*/ 23 h 38"/>
                  <a:gd name="T78" fmla="*/ 5 w 52"/>
                  <a:gd name="T79" fmla="*/ 23 h 38"/>
                  <a:gd name="T80" fmla="*/ 2 w 52"/>
                  <a:gd name="T81" fmla="*/ 23 h 38"/>
                  <a:gd name="T82" fmla="*/ 2 w 52"/>
                  <a:gd name="T83" fmla="*/ 23 h 38"/>
                  <a:gd name="T84" fmla="*/ 0 w 52"/>
                  <a:gd name="T85" fmla="*/ 19 h 38"/>
                  <a:gd name="T86" fmla="*/ 0 w 52"/>
                  <a:gd name="T87" fmla="*/ 21 h 38"/>
                  <a:gd name="T88" fmla="*/ 0 w 52"/>
                  <a:gd name="T8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" h="38">
                    <a:moveTo>
                      <a:pt x="0" y="19"/>
                    </a:moveTo>
                    <a:lnTo>
                      <a:pt x="0" y="23"/>
                    </a:lnTo>
                    <a:lnTo>
                      <a:pt x="2" y="26"/>
                    </a:lnTo>
                    <a:lnTo>
                      <a:pt x="5" y="33"/>
                    </a:lnTo>
                    <a:lnTo>
                      <a:pt x="38" y="38"/>
                    </a:lnTo>
                    <a:lnTo>
                      <a:pt x="40" y="35"/>
                    </a:lnTo>
                    <a:lnTo>
                      <a:pt x="50" y="9"/>
                    </a:lnTo>
                    <a:lnTo>
                      <a:pt x="52" y="7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6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97">
                <a:extLst>
                  <a:ext uri="{FF2B5EF4-FFF2-40B4-BE49-F238E27FC236}">
                    <a16:creationId xmlns:a16="http://schemas.microsoft.com/office/drawing/2014/main" id="{9F660181-CDB9-DEC5-7875-CBEBEE27F5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6" y="2180"/>
                <a:ext cx="34" cy="12"/>
              </a:xfrm>
              <a:custGeom>
                <a:avLst/>
                <a:gdLst>
                  <a:gd name="T0" fmla="*/ 15 w 34"/>
                  <a:gd name="T1" fmla="*/ 0 h 12"/>
                  <a:gd name="T2" fmla="*/ 17 w 34"/>
                  <a:gd name="T3" fmla="*/ 0 h 12"/>
                  <a:gd name="T4" fmla="*/ 17 w 34"/>
                  <a:gd name="T5" fmla="*/ 0 h 12"/>
                  <a:gd name="T6" fmla="*/ 15 w 34"/>
                  <a:gd name="T7" fmla="*/ 0 h 12"/>
                  <a:gd name="T8" fmla="*/ 15 w 34"/>
                  <a:gd name="T9" fmla="*/ 0 h 12"/>
                  <a:gd name="T10" fmla="*/ 15 w 34"/>
                  <a:gd name="T11" fmla="*/ 0 h 12"/>
                  <a:gd name="T12" fmla="*/ 5 w 34"/>
                  <a:gd name="T13" fmla="*/ 0 h 12"/>
                  <a:gd name="T14" fmla="*/ 8 w 34"/>
                  <a:gd name="T15" fmla="*/ 3 h 12"/>
                  <a:gd name="T16" fmla="*/ 8 w 34"/>
                  <a:gd name="T17" fmla="*/ 0 h 12"/>
                  <a:gd name="T18" fmla="*/ 5 w 34"/>
                  <a:gd name="T19" fmla="*/ 0 h 12"/>
                  <a:gd name="T20" fmla="*/ 5 w 34"/>
                  <a:gd name="T21" fmla="*/ 0 h 12"/>
                  <a:gd name="T22" fmla="*/ 0 w 34"/>
                  <a:gd name="T23" fmla="*/ 3 h 12"/>
                  <a:gd name="T24" fmla="*/ 0 w 34"/>
                  <a:gd name="T25" fmla="*/ 5 h 12"/>
                  <a:gd name="T26" fmla="*/ 3 w 34"/>
                  <a:gd name="T27" fmla="*/ 5 h 12"/>
                  <a:gd name="T28" fmla="*/ 5 w 34"/>
                  <a:gd name="T29" fmla="*/ 5 h 12"/>
                  <a:gd name="T30" fmla="*/ 3 w 34"/>
                  <a:gd name="T31" fmla="*/ 3 h 12"/>
                  <a:gd name="T32" fmla="*/ 0 w 34"/>
                  <a:gd name="T33" fmla="*/ 3 h 12"/>
                  <a:gd name="T34" fmla="*/ 0 w 34"/>
                  <a:gd name="T35" fmla="*/ 3 h 12"/>
                  <a:gd name="T36" fmla="*/ 31 w 34"/>
                  <a:gd name="T37" fmla="*/ 12 h 12"/>
                  <a:gd name="T38" fmla="*/ 31 w 34"/>
                  <a:gd name="T39" fmla="*/ 12 h 12"/>
                  <a:gd name="T40" fmla="*/ 31 w 34"/>
                  <a:gd name="T41" fmla="*/ 12 h 12"/>
                  <a:gd name="T42" fmla="*/ 34 w 34"/>
                  <a:gd name="T43" fmla="*/ 12 h 12"/>
                  <a:gd name="T44" fmla="*/ 34 w 34"/>
                  <a:gd name="T45" fmla="*/ 12 h 12"/>
                  <a:gd name="T46" fmla="*/ 34 w 34"/>
                  <a:gd name="T47" fmla="*/ 12 h 12"/>
                  <a:gd name="T48" fmla="*/ 31 w 34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12">
                    <a:moveTo>
                      <a:pt x="15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  <a:moveTo>
                      <a:pt x="5" y="0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  <a:moveTo>
                      <a:pt x="0" y="3"/>
                    </a:move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31" y="12"/>
                    </a:moveTo>
                    <a:lnTo>
                      <a:pt x="31" y="12"/>
                    </a:lnTo>
                    <a:lnTo>
                      <a:pt x="31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98">
                <a:extLst>
                  <a:ext uri="{FF2B5EF4-FFF2-40B4-BE49-F238E27FC236}">
                    <a16:creationId xmlns:a16="http://schemas.microsoft.com/office/drawing/2014/main" id="{90E0FF34-338A-775A-2671-357AC68EF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251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99">
                <a:extLst>
                  <a:ext uri="{FF2B5EF4-FFF2-40B4-BE49-F238E27FC236}">
                    <a16:creationId xmlns:a16="http://schemas.microsoft.com/office/drawing/2014/main" id="{22ED4C65-2030-55F2-3A94-32E304A80C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8" y="2294"/>
                <a:ext cx="49" cy="17"/>
              </a:xfrm>
              <a:custGeom>
                <a:avLst/>
                <a:gdLst>
                  <a:gd name="T0" fmla="*/ 3 w 21"/>
                  <a:gd name="T1" fmla="*/ 5 h 7"/>
                  <a:gd name="T2" fmla="*/ 3 w 21"/>
                  <a:gd name="T3" fmla="*/ 5 h 7"/>
                  <a:gd name="T4" fmla="*/ 3 w 21"/>
                  <a:gd name="T5" fmla="*/ 5 h 7"/>
                  <a:gd name="T6" fmla="*/ 4 w 21"/>
                  <a:gd name="T7" fmla="*/ 5 h 7"/>
                  <a:gd name="T8" fmla="*/ 4 w 21"/>
                  <a:gd name="T9" fmla="*/ 5 h 7"/>
                  <a:gd name="T10" fmla="*/ 3 w 21"/>
                  <a:gd name="T11" fmla="*/ 5 h 7"/>
                  <a:gd name="T12" fmla="*/ 0 w 21"/>
                  <a:gd name="T13" fmla="*/ 7 h 7"/>
                  <a:gd name="T14" fmla="*/ 0 w 21"/>
                  <a:gd name="T15" fmla="*/ 6 h 7"/>
                  <a:gd name="T16" fmla="*/ 0 w 21"/>
                  <a:gd name="T17" fmla="*/ 6 h 7"/>
                  <a:gd name="T18" fmla="*/ 1 w 21"/>
                  <a:gd name="T19" fmla="*/ 6 h 7"/>
                  <a:gd name="T20" fmla="*/ 1 w 21"/>
                  <a:gd name="T21" fmla="*/ 7 h 7"/>
                  <a:gd name="T22" fmla="*/ 0 w 21"/>
                  <a:gd name="T23" fmla="*/ 7 h 7"/>
                  <a:gd name="T24" fmla="*/ 0 w 21"/>
                  <a:gd name="T25" fmla="*/ 7 h 7"/>
                  <a:gd name="T26" fmla="*/ 1 w 21"/>
                  <a:gd name="T27" fmla="*/ 3 h 7"/>
                  <a:gd name="T28" fmla="*/ 1 w 21"/>
                  <a:gd name="T29" fmla="*/ 2 h 7"/>
                  <a:gd name="T30" fmla="*/ 1 w 21"/>
                  <a:gd name="T31" fmla="*/ 2 h 7"/>
                  <a:gd name="T32" fmla="*/ 1 w 21"/>
                  <a:gd name="T33" fmla="*/ 1 h 7"/>
                  <a:gd name="T34" fmla="*/ 2 w 21"/>
                  <a:gd name="T35" fmla="*/ 2 h 7"/>
                  <a:gd name="T36" fmla="*/ 1 w 21"/>
                  <a:gd name="T37" fmla="*/ 3 h 7"/>
                  <a:gd name="T38" fmla="*/ 1 w 21"/>
                  <a:gd name="T39" fmla="*/ 3 h 7"/>
                  <a:gd name="T40" fmla="*/ 8 w 21"/>
                  <a:gd name="T41" fmla="*/ 4 h 7"/>
                  <a:gd name="T42" fmla="*/ 7 w 21"/>
                  <a:gd name="T43" fmla="*/ 4 h 7"/>
                  <a:gd name="T44" fmla="*/ 6 w 21"/>
                  <a:gd name="T45" fmla="*/ 5 h 7"/>
                  <a:gd name="T46" fmla="*/ 5 w 21"/>
                  <a:gd name="T47" fmla="*/ 5 h 7"/>
                  <a:gd name="T48" fmla="*/ 5 w 21"/>
                  <a:gd name="T49" fmla="*/ 4 h 7"/>
                  <a:gd name="T50" fmla="*/ 5 w 21"/>
                  <a:gd name="T51" fmla="*/ 4 h 7"/>
                  <a:gd name="T52" fmla="*/ 6 w 21"/>
                  <a:gd name="T53" fmla="*/ 4 h 7"/>
                  <a:gd name="T54" fmla="*/ 7 w 21"/>
                  <a:gd name="T55" fmla="*/ 3 h 7"/>
                  <a:gd name="T56" fmla="*/ 8 w 21"/>
                  <a:gd name="T57" fmla="*/ 3 h 7"/>
                  <a:gd name="T58" fmla="*/ 9 w 21"/>
                  <a:gd name="T59" fmla="*/ 3 h 7"/>
                  <a:gd name="T60" fmla="*/ 8 w 21"/>
                  <a:gd name="T61" fmla="*/ 4 h 7"/>
                  <a:gd name="T62" fmla="*/ 10 w 21"/>
                  <a:gd name="T63" fmla="*/ 5 h 7"/>
                  <a:gd name="T64" fmla="*/ 10 w 21"/>
                  <a:gd name="T65" fmla="*/ 6 h 7"/>
                  <a:gd name="T66" fmla="*/ 11 w 21"/>
                  <a:gd name="T67" fmla="*/ 6 h 7"/>
                  <a:gd name="T68" fmla="*/ 12 w 21"/>
                  <a:gd name="T69" fmla="*/ 6 h 7"/>
                  <a:gd name="T70" fmla="*/ 12 w 21"/>
                  <a:gd name="T71" fmla="*/ 6 h 7"/>
                  <a:gd name="T72" fmla="*/ 12 w 21"/>
                  <a:gd name="T73" fmla="*/ 5 h 7"/>
                  <a:gd name="T74" fmla="*/ 11 w 21"/>
                  <a:gd name="T75" fmla="*/ 5 h 7"/>
                  <a:gd name="T76" fmla="*/ 10 w 21"/>
                  <a:gd name="T77" fmla="*/ 5 h 7"/>
                  <a:gd name="T78" fmla="*/ 19 w 21"/>
                  <a:gd name="T79" fmla="*/ 1 h 7"/>
                  <a:gd name="T80" fmla="*/ 20 w 21"/>
                  <a:gd name="T81" fmla="*/ 0 h 7"/>
                  <a:gd name="T82" fmla="*/ 20 w 21"/>
                  <a:gd name="T83" fmla="*/ 0 h 7"/>
                  <a:gd name="T84" fmla="*/ 21 w 21"/>
                  <a:gd name="T85" fmla="*/ 1 h 7"/>
                  <a:gd name="T86" fmla="*/ 20 w 21"/>
                  <a:gd name="T87" fmla="*/ 1 h 7"/>
                  <a:gd name="T88" fmla="*/ 19 w 21"/>
                  <a:gd name="T89" fmla="*/ 1 h 7"/>
                  <a:gd name="T90" fmla="*/ 16 w 21"/>
                  <a:gd name="T91" fmla="*/ 5 h 7"/>
                  <a:gd name="T92" fmla="*/ 17 w 21"/>
                  <a:gd name="T93" fmla="*/ 4 h 7"/>
                  <a:gd name="T94" fmla="*/ 17 w 21"/>
                  <a:gd name="T95" fmla="*/ 3 h 7"/>
                  <a:gd name="T96" fmla="*/ 19 w 21"/>
                  <a:gd name="T97" fmla="*/ 2 h 7"/>
                  <a:gd name="T98" fmla="*/ 19 w 21"/>
                  <a:gd name="T99" fmla="*/ 3 h 7"/>
                  <a:gd name="T100" fmla="*/ 18 w 21"/>
                  <a:gd name="T101" fmla="*/ 5 h 7"/>
                  <a:gd name="T102" fmla="*/ 17 w 21"/>
                  <a:gd name="T103" fmla="*/ 5 h 7"/>
                  <a:gd name="T104" fmla="*/ 16 w 21"/>
                  <a:gd name="T10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" h="7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lose/>
                    <a:moveTo>
                      <a:pt x="0" y="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10" y="5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lose/>
                    <a:moveTo>
                      <a:pt x="19" y="1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6" y="5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lnTo>
                      <a:pt x="1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00">
                <a:extLst>
                  <a:ext uri="{FF2B5EF4-FFF2-40B4-BE49-F238E27FC236}">
                    <a16:creationId xmlns:a16="http://schemas.microsoft.com/office/drawing/2014/main" id="{793020C6-D56E-02C7-178D-97155D0F12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2" y="2422"/>
                <a:ext cx="29" cy="24"/>
              </a:xfrm>
              <a:custGeom>
                <a:avLst/>
                <a:gdLst>
                  <a:gd name="T0" fmla="*/ 1 w 12"/>
                  <a:gd name="T1" fmla="*/ 1 h 10"/>
                  <a:gd name="T2" fmla="*/ 2 w 12"/>
                  <a:gd name="T3" fmla="*/ 0 h 10"/>
                  <a:gd name="T4" fmla="*/ 2 w 12"/>
                  <a:gd name="T5" fmla="*/ 0 h 10"/>
                  <a:gd name="T6" fmla="*/ 1 w 12"/>
                  <a:gd name="T7" fmla="*/ 0 h 10"/>
                  <a:gd name="T8" fmla="*/ 0 w 12"/>
                  <a:gd name="T9" fmla="*/ 0 h 10"/>
                  <a:gd name="T10" fmla="*/ 0 w 12"/>
                  <a:gd name="T11" fmla="*/ 0 h 10"/>
                  <a:gd name="T12" fmla="*/ 0 w 12"/>
                  <a:gd name="T13" fmla="*/ 1 h 10"/>
                  <a:gd name="T14" fmla="*/ 1 w 12"/>
                  <a:gd name="T15" fmla="*/ 1 h 10"/>
                  <a:gd name="T16" fmla="*/ 2 w 12"/>
                  <a:gd name="T17" fmla="*/ 1 h 10"/>
                  <a:gd name="T18" fmla="*/ 2 w 12"/>
                  <a:gd name="T19" fmla="*/ 1 h 10"/>
                  <a:gd name="T20" fmla="*/ 2 w 12"/>
                  <a:gd name="T21" fmla="*/ 1 h 10"/>
                  <a:gd name="T22" fmla="*/ 3 w 12"/>
                  <a:gd name="T23" fmla="*/ 1 h 10"/>
                  <a:gd name="T24" fmla="*/ 3 w 12"/>
                  <a:gd name="T25" fmla="*/ 1 h 10"/>
                  <a:gd name="T26" fmla="*/ 2 w 12"/>
                  <a:gd name="T27" fmla="*/ 1 h 10"/>
                  <a:gd name="T28" fmla="*/ 6 w 12"/>
                  <a:gd name="T29" fmla="*/ 2 h 10"/>
                  <a:gd name="T30" fmla="*/ 5 w 12"/>
                  <a:gd name="T31" fmla="*/ 2 h 10"/>
                  <a:gd name="T32" fmla="*/ 5 w 12"/>
                  <a:gd name="T33" fmla="*/ 3 h 10"/>
                  <a:gd name="T34" fmla="*/ 5 w 12"/>
                  <a:gd name="T35" fmla="*/ 2 h 10"/>
                  <a:gd name="T36" fmla="*/ 5 w 12"/>
                  <a:gd name="T37" fmla="*/ 2 h 10"/>
                  <a:gd name="T38" fmla="*/ 5 w 12"/>
                  <a:gd name="T39" fmla="*/ 2 h 10"/>
                  <a:gd name="T40" fmla="*/ 6 w 12"/>
                  <a:gd name="T41" fmla="*/ 2 h 10"/>
                  <a:gd name="T42" fmla="*/ 6 w 12"/>
                  <a:gd name="T43" fmla="*/ 2 h 10"/>
                  <a:gd name="T44" fmla="*/ 6 w 12"/>
                  <a:gd name="T45" fmla="*/ 2 h 10"/>
                  <a:gd name="T46" fmla="*/ 7 w 12"/>
                  <a:gd name="T47" fmla="*/ 2 h 10"/>
                  <a:gd name="T48" fmla="*/ 7 w 12"/>
                  <a:gd name="T49" fmla="*/ 3 h 10"/>
                  <a:gd name="T50" fmla="*/ 6 w 12"/>
                  <a:gd name="T51" fmla="*/ 2 h 10"/>
                  <a:gd name="T52" fmla="*/ 7 w 12"/>
                  <a:gd name="T53" fmla="*/ 2 h 10"/>
                  <a:gd name="T54" fmla="*/ 7 w 12"/>
                  <a:gd name="T55" fmla="*/ 2 h 10"/>
                  <a:gd name="T56" fmla="*/ 12 w 12"/>
                  <a:gd name="T57" fmla="*/ 2 h 10"/>
                  <a:gd name="T58" fmla="*/ 11 w 12"/>
                  <a:gd name="T59" fmla="*/ 1 h 10"/>
                  <a:gd name="T60" fmla="*/ 12 w 12"/>
                  <a:gd name="T61" fmla="*/ 1 h 10"/>
                  <a:gd name="T62" fmla="*/ 12 w 12"/>
                  <a:gd name="T63" fmla="*/ 2 h 10"/>
                  <a:gd name="T64" fmla="*/ 12 w 12"/>
                  <a:gd name="T65" fmla="*/ 2 h 10"/>
                  <a:gd name="T66" fmla="*/ 11 w 12"/>
                  <a:gd name="T67" fmla="*/ 5 h 10"/>
                  <a:gd name="T68" fmla="*/ 11 w 12"/>
                  <a:gd name="T69" fmla="*/ 4 h 10"/>
                  <a:gd name="T70" fmla="*/ 11 w 12"/>
                  <a:gd name="T71" fmla="*/ 4 h 10"/>
                  <a:gd name="T72" fmla="*/ 12 w 12"/>
                  <a:gd name="T73" fmla="*/ 4 h 10"/>
                  <a:gd name="T74" fmla="*/ 12 w 12"/>
                  <a:gd name="T75" fmla="*/ 5 h 10"/>
                  <a:gd name="T76" fmla="*/ 12 w 12"/>
                  <a:gd name="T77" fmla="*/ 5 h 10"/>
                  <a:gd name="T78" fmla="*/ 11 w 12"/>
                  <a:gd name="T79" fmla="*/ 5 h 10"/>
                  <a:gd name="T80" fmla="*/ 10 w 12"/>
                  <a:gd name="T81" fmla="*/ 9 h 10"/>
                  <a:gd name="T82" fmla="*/ 10 w 12"/>
                  <a:gd name="T83" fmla="*/ 9 h 10"/>
                  <a:gd name="T84" fmla="*/ 10 w 12"/>
                  <a:gd name="T85" fmla="*/ 8 h 10"/>
                  <a:gd name="T86" fmla="*/ 11 w 12"/>
                  <a:gd name="T87" fmla="*/ 9 h 10"/>
                  <a:gd name="T88" fmla="*/ 10 w 12"/>
                  <a:gd name="T89" fmla="*/ 9 h 10"/>
                  <a:gd name="T90" fmla="*/ 8 w 12"/>
                  <a:gd name="T91" fmla="*/ 10 h 10"/>
                  <a:gd name="T92" fmla="*/ 8 w 12"/>
                  <a:gd name="T93" fmla="*/ 9 h 10"/>
                  <a:gd name="T94" fmla="*/ 7 w 12"/>
                  <a:gd name="T95" fmla="*/ 8 h 10"/>
                  <a:gd name="T96" fmla="*/ 8 w 12"/>
                  <a:gd name="T97" fmla="*/ 8 h 10"/>
                  <a:gd name="T98" fmla="*/ 9 w 12"/>
                  <a:gd name="T99" fmla="*/ 9 h 10"/>
                  <a:gd name="T100" fmla="*/ 9 w 12"/>
                  <a:gd name="T101" fmla="*/ 10 h 10"/>
                  <a:gd name="T102" fmla="*/ 8 w 12"/>
                  <a:gd name="T10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" h="10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  <a:moveTo>
                      <a:pt x="7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lose/>
                    <a:moveTo>
                      <a:pt x="12" y="2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  <a:moveTo>
                      <a:pt x="11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lose/>
                    <a:moveTo>
                      <a:pt x="10" y="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lose/>
                    <a:moveTo>
                      <a:pt x="8" y="1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01">
                <a:extLst>
                  <a:ext uri="{FF2B5EF4-FFF2-40B4-BE49-F238E27FC236}">
                    <a16:creationId xmlns:a16="http://schemas.microsoft.com/office/drawing/2014/main" id="{63FA01D7-BC36-0442-9A64-DA056436AE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8" y="2320"/>
                <a:ext cx="86" cy="109"/>
              </a:xfrm>
              <a:custGeom>
                <a:avLst/>
                <a:gdLst>
                  <a:gd name="T0" fmla="*/ 34 w 86"/>
                  <a:gd name="T1" fmla="*/ 71 h 109"/>
                  <a:gd name="T2" fmla="*/ 31 w 86"/>
                  <a:gd name="T3" fmla="*/ 40 h 109"/>
                  <a:gd name="T4" fmla="*/ 43 w 86"/>
                  <a:gd name="T5" fmla="*/ 12 h 109"/>
                  <a:gd name="T6" fmla="*/ 48 w 86"/>
                  <a:gd name="T7" fmla="*/ 24 h 109"/>
                  <a:gd name="T8" fmla="*/ 55 w 86"/>
                  <a:gd name="T9" fmla="*/ 28 h 109"/>
                  <a:gd name="T10" fmla="*/ 60 w 86"/>
                  <a:gd name="T11" fmla="*/ 28 h 109"/>
                  <a:gd name="T12" fmla="*/ 67 w 86"/>
                  <a:gd name="T13" fmla="*/ 31 h 109"/>
                  <a:gd name="T14" fmla="*/ 71 w 86"/>
                  <a:gd name="T15" fmla="*/ 31 h 109"/>
                  <a:gd name="T16" fmla="*/ 74 w 86"/>
                  <a:gd name="T17" fmla="*/ 36 h 109"/>
                  <a:gd name="T18" fmla="*/ 79 w 86"/>
                  <a:gd name="T19" fmla="*/ 40 h 109"/>
                  <a:gd name="T20" fmla="*/ 83 w 86"/>
                  <a:gd name="T21" fmla="*/ 43 h 109"/>
                  <a:gd name="T22" fmla="*/ 86 w 86"/>
                  <a:gd name="T23" fmla="*/ 45 h 109"/>
                  <a:gd name="T24" fmla="*/ 83 w 86"/>
                  <a:gd name="T25" fmla="*/ 50 h 109"/>
                  <a:gd name="T26" fmla="*/ 79 w 86"/>
                  <a:gd name="T27" fmla="*/ 57 h 109"/>
                  <a:gd name="T28" fmla="*/ 74 w 86"/>
                  <a:gd name="T29" fmla="*/ 62 h 109"/>
                  <a:gd name="T30" fmla="*/ 71 w 86"/>
                  <a:gd name="T31" fmla="*/ 66 h 109"/>
                  <a:gd name="T32" fmla="*/ 69 w 86"/>
                  <a:gd name="T33" fmla="*/ 66 h 109"/>
                  <a:gd name="T34" fmla="*/ 71 w 86"/>
                  <a:gd name="T35" fmla="*/ 64 h 109"/>
                  <a:gd name="T36" fmla="*/ 69 w 86"/>
                  <a:gd name="T37" fmla="*/ 64 h 109"/>
                  <a:gd name="T38" fmla="*/ 67 w 86"/>
                  <a:gd name="T39" fmla="*/ 66 h 109"/>
                  <a:gd name="T40" fmla="*/ 67 w 86"/>
                  <a:gd name="T41" fmla="*/ 69 h 109"/>
                  <a:gd name="T42" fmla="*/ 64 w 86"/>
                  <a:gd name="T43" fmla="*/ 73 h 109"/>
                  <a:gd name="T44" fmla="*/ 64 w 86"/>
                  <a:gd name="T45" fmla="*/ 76 h 109"/>
                  <a:gd name="T46" fmla="*/ 64 w 86"/>
                  <a:gd name="T47" fmla="*/ 76 h 109"/>
                  <a:gd name="T48" fmla="*/ 67 w 86"/>
                  <a:gd name="T49" fmla="*/ 81 h 109"/>
                  <a:gd name="T50" fmla="*/ 60 w 86"/>
                  <a:gd name="T51" fmla="*/ 83 h 109"/>
                  <a:gd name="T52" fmla="*/ 57 w 86"/>
                  <a:gd name="T53" fmla="*/ 83 h 109"/>
                  <a:gd name="T54" fmla="*/ 50 w 86"/>
                  <a:gd name="T55" fmla="*/ 88 h 109"/>
                  <a:gd name="T56" fmla="*/ 50 w 86"/>
                  <a:gd name="T57" fmla="*/ 92 h 109"/>
                  <a:gd name="T58" fmla="*/ 48 w 86"/>
                  <a:gd name="T59" fmla="*/ 92 h 109"/>
                  <a:gd name="T60" fmla="*/ 41 w 86"/>
                  <a:gd name="T61" fmla="*/ 95 h 109"/>
                  <a:gd name="T62" fmla="*/ 38 w 86"/>
                  <a:gd name="T63" fmla="*/ 97 h 109"/>
                  <a:gd name="T64" fmla="*/ 38 w 86"/>
                  <a:gd name="T65" fmla="*/ 100 h 109"/>
                  <a:gd name="T66" fmla="*/ 38 w 86"/>
                  <a:gd name="T67" fmla="*/ 100 h 109"/>
                  <a:gd name="T68" fmla="*/ 38 w 86"/>
                  <a:gd name="T69" fmla="*/ 102 h 109"/>
                  <a:gd name="T70" fmla="*/ 34 w 86"/>
                  <a:gd name="T71" fmla="*/ 104 h 109"/>
                  <a:gd name="T72" fmla="*/ 31 w 86"/>
                  <a:gd name="T73" fmla="*/ 104 h 109"/>
                  <a:gd name="T74" fmla="*/ 24 w 86"/>
                  <a:gd name="T75" fmla="*/ 107 h 109"/>
                  <a:gd name="T76" fmla="*/ 19 w 86"/>
                  <a:gd name="T77" fmla="*/ 109 h 109"/>
                  <a:gd name="T78" fmla="*/ 17 w 86"/>
                  <a:gd name="T79" fmla="*/ 107 h 109"/>
                  <a:gd name="T80" fmla="*/ 10 w 86"/>
                  <a:gd name="T81" fmla="*/ 102 h 109"/>
                  <a:gd name="T82" fmla="*/ 0 w 86"/>
                  <a:gd name="T83" fmla="*/ 85 h 109"/>
                  <a:gd name="T84" fmla="*/ 0 w 86"/>
                  <a:gd name="T85" fmla="*/ 81 h 109"/>
                  <a:gd name="T86" fmla="*/ 41 w 86"/>
                  <a:gd name="T87" fmla="*/ 7 h 109"/>
                  <a:gd name="T88" fmla="*/ 43 w 86"/>
                  <a:gd name="T89" fmla="*/ 2 h 109"/>
                  <a:gd name="T90" fmla="*/ 43 w 86"/>
                  <a:gd name="T91" fmla="*/ 2 h 109"/>
                  <a:gd name="T92" fmla="*/ 43 w 86"/>
                  <a:gd name="T93" fmla="*/ 0 h 109"/>
                  <a:gd name="T94" fmla="*/ 43 w 86"/>
                  <a:gd name="T95" fmla="*/ 0 h 109"/>
                  <a:gd name="T96" fmla="*/ 41 w 86"/>
                  <a:gd name="T97" fmla="*/ 0 h 109"/>
                  <a:gd name="T98" fmla="*/ 41 w 86"/>
                  <a:gd name="T99" fmla="*/ 2 h 109"/>
                  <a:gd name="T100" fmla="*/ 38 w 86"/>
                  <a:gd name="T101" fmla="*/ 5 h 109"/>
                  <a:gd name="T102" fmla="*/ 41 w 86"/>
                  <a:gd name="T103" fmla="*/ 5 h 109"/>
                  <a:gd name="T104" fmla="*/ 41 w 86"/>
                  <a:gd name="T105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6" h="109">
                    <a:moveTo>
                      <a:pt x="0" y="81"/>
                    </a:moveTo>
                    <a:lnTo>
                      <a:pt x="34" y="71"/>
                    </a:lnTo>
                    <a:lnTo>
                      <a:pt x="34" y="47"/>
                    </a:lnTo>
                    <a:lnTo>
                      <a:pt x="31" y="40"/>
                    </a:lnTo>
                    <a:lnTo>
                      <a:pt x="41" y="14"/>
                    </a:lnTo>
                    <a:lnTo>
                      <a:pt x="43" y="12"/>
                    </a:lnTo>
                    <a:lnTo>
                      <a:pt x="45" y="19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55" y="28"/>
                    </a:lnTo>
                    <a:lnTo>
                      <a:pt x="57" y="31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71" y="31"/>
                    </a:lnTo>
                    <a:lnTo>
                      <a:pt x="74" y="33"/>
                    </a:lnTo>
                    <a:lnTo>
                      <a:pt x="74" y="36"/>
                    </a:lnTo>
                    <a:lnTo>
                      <a:pt x="76" y="38"/>
                    </a:lnTo>
                    <a:lnTo>
                      <a:pt x="79" y="40"/>
                    </a:lnTo>
                    <a:lnTo>
                      <a:pt x="81" y="43"/>
                    </a:lnTo>
                    <a:lnTo>
                      <a:pt x="83" y="43"/>
                    </a:lnTo>
                    <a:lnTo>
                      <a:pt x="86" y="45"/>
                    </a:lnTo>
                    <a:lnTo>
                      <a:pt x="86" y="45"/>
                    </a:lnTo>
                    <a:lnTo>
                      <a:pt x="83" y="47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79" y="57"/>
                    </a:lnTo>
                    <a:lnTo>
                      <a:pt x="76" y="59"/>
                    </a:lnTo>
                    <a:lnTo>
                      <a:pt x="74" y="62"/>
                    </a:lnTo>
                    <a:lnTo>
                      <a:pt x="74" y="62"/>
                    </a:lnTo>
                    <a:lnTo>
                      <a:pt x="71" y="66"/>
                    </a:lnTo>
                    <a:lnTo>
                      <a:pt x="71" y="66"/>
                    </a:lnTo>
                    <a:lnTo>
                      <a:pt x="69" y="66"/>
                    </a:lnTo>
                    <a:lnTo>
                      <a:pt x="69" y="64"/>
                    </a:lnTo>
                    <a:lnTo>
                      <a:pt x="71" y="64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7" y="66"/>
                    </a:lnTo>
                    <a:lnTo>
                      <a:pt x="67" y="66"/>
                    </a:lnTo>
                    <a:lnTo>
                      <a:pt x="67" y="69"/>
                    </a:lnTo>
                    <a:lnTo>
                      <a:pt x="67" y="69"/>
                    </a:lnTo>
                    <a:lnTo>
                      <a:pt x="64" y="71"/>
                    </a:lnTo>
                    <a:lnTo>
                      <a:pt x="64" y="73"/>
                    </a:lnTo>
                    <a:lnTo>
                      <a:pt x="64" y="76"/>
                    </a:lnTo>
                    <a:lnTo>
                      <a:pt x="64" y="76"/>
                    </a:lnTo>
                    <a:lnTo>
                      <a:pt x="64" y="76"/>
                    </a:lnTo>
                    <a:lnTo>
                      <a:pt x="64" y="76"/>
                    </a:lnTo>
                    <a:lnTo>
                      <a:pt x="67" y="81"/>
                    </a:lnTo>
                    <a:lnTo>
                      <a:pt x="67" y="81"/>
                    </a:lnTo>
                    <a:lnTo>
                      <a:pt x="67" y="83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57" y="83"/>
                    </a:lnTo>
                    <a:lnTo>
                      <a:pt x="55" y="83"/>
                    </a:lnTo>
                    <a:lnTo>
                      <a:pt x="50" y="88"/>
                    </a:lnTo>
                    <a:lnTo>
                      <a:pt x="50" y="92"/>
                    </a:lnTo>
                    <a:lnTo>
                      <a:pt x="50" y="92"/>
                    </a:lnTo>
                    <a:lnTo>
                      <a:pt x="48" y="95"/>
                    </a:lnTo>
                    <a:lnTo>
                      <a:pt x="48" y="92"/>
                    </a:lnTo>
                    <a:lnTo>
                      <a:pt x="43" y="95"/>
                    </a:lnTo>
                    <a:lnTo>
                      <a:pt x="41" y="95"/>
                    </a:lnTo>
                    <a:lnTo>
                      <a:pt x="38" y="95"/>
                    </a:lnTo>
                    <a:lnTo>
                      <a:pt x="38" y="97"/>
                    </a:lnTo>
                    <a:lnTo>
                      <a:pt x="38" y="97"/>
                    </a:lnTo>
                    <a:lnTo>
                      <a:pt x="38" y="100"/>
                    </a:lnTo>
                    <a:lnTo>
                      <a:pt x="38" y="100"/>
                    </a:lnTo>
                    <a:lnTo>
                      <a:pt x="38" y="100"/>
                    </a:lnTo>
                    <a:lnTo>
                      <a:pt x="38" y="100"/>
                    </a:lnTo>
                    <a:lnTo>
                      <a:pt x="38" y="102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29" y="104"/>
                    </a:lnTo>
                    <a:lnTo>
                      <a:pt x="24" y="107"/>
                    </a:lnTo>
                    <a:lnTo>
                      <a:pt x="22" y="107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5" y="109"/>
                    </a:lnTo>
                    <a:lnTo>
                      <a:pt x="10" y="102"/>
                    </a:lnTo>
                    <a:lnTo>
                      <a:pt x="10" y="97"/>
                    </a:lnTo>
                    <a:lnTo>
                      <a:pt x="0" y="85"/>
                    </a:lnTo>
                    <a:lnTo>
                      <a:pt x="0" y="81"/>
                    </a:lnTo>
                    <a:lnTo>
                      <a:pt x="0" y="81"/>
                    </a:lnTo>
                    <a:close/>
                    <a:moveTo>
                      <a:pt x="41" y="9"/>
                    </a:moveTo>
                    <a:lnTo>
                      <a:pt x="41" y="7"/>
                    </a:lnTo>
                    <a:lnTo>
                      <a:pt x="43" y="5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38" y="2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1" y="5"/>
                    </a:lnTo>
                    <a:lnTo>
                      <a:pt x="41" y="9"/>
                    </a:lnTo>
                    <a:lnTo>
                      <a:pt x="4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02">
                <a:extLst>
                  <a:ext uri="{FF2B5EF4-FFF2-40B4-BE49-F238E27FC236}">
                    <a16:creationId xmlns:a16="http://schemas.microsoft.com/office/drawing/2014/main" id="{79F0464C-06EC-33C8-E298-08322B312D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2" y="2401"/>
                <a:ext cx="140" cy="75"/>
              </a:xfrm>
              <a:custGeom>
                <a:avLst/>
                <a:gdLst>
                  <a:gd name="T0" fmla="*/ 5 w 140"/>
                  <a:gd name="T1" fmla="*/ 28 h 75"/>
                  <a:gd name="T2" fmla="*/ 7 w 140"/>
                  <a:gd name="T3" fmla="*/ 26 h 75"/>
                  <a:gd name="T4" fmla="*/ 9 w 140"/>
                  <a:gd name="T5" fmla="*/ 21 h 75"/>
                  <a:gd name="T6" fmla="*/ 12 w 140"/>
                  <a:gd name="T7" fmla="*/ 16 h 75"/>
                  <a:gd name="T8" fmla="*/ 24 w 140"/>
                  <a:gd name="T9" fmla="*/ 19 h 75"/>
                  <a:gd name="T10" fmla="*/ 43 w 140"/>
                  <a:gd name="T11" fmla="*/ 26 h 75"/>
                  <a:gd name="T12" fmla="*/ 64 w 140"/>
                  <a:gd name="T13" fmla="*/ 9 h 75"/>
                  <a:gd name="T14" fmla="*/ 106 w 140"/>
                  <a:gd name="T15" fmla="*/ 4 h 75"/>
                  <a:gd name="T16" fmla="*/ 116 w 140"/>
                  <a:gd name="T17" fmla="*/ 21 h 75"/>
                  <a:gd name="T18" fmla="*/ 118 w 140"/>
                  <a:gd name="T19" fmla="*/ 28 h 75"/>
                  <a:gd name="T20" fmla="*/ 111 w 140"/>
                  <a:gd name="T21" fmla="*/ 33 h 75"/>
                  <a:gd name="T22" fmla="*/ 111 w 140"/>
                  <a:gd name="T23" fmla="*/ 35 h 75"/>
                  <a:gd name="T24" fmla="*/ 111 w 140"/>
                  <a:gd name="T25" fmla="*/ 38 h 75"/>
                  <a:gd name="T26" fmla="*/ 104 w 140"/>
                  <a:gd name="T27" fmla="*/ 40 h 75"/>
                  <a:gd name="T28" fmla="*/ 92 w 140"/>
                  <a:gd name="T29" fmla="*/ 45 h 75"/>
                  <a:gd name="T30" fmla="*/ 80 w 140"/>
                  <a:gd name="T31" fmla="*/ 47 h 75"/>
                  <a:gd name="T32" fmla="*/ 76 w 140"/>
                  <a:gd name="T33" fmla="*/ 49 h 75"/>
                  <a:gd name="T34" fmla="*/ 71 w 140"/>
                  <a:gd name="T35" fmla="*/ 54 h 75"/>
                  <a:gd name="T36" fmla="*/ 69 w 140"/>
                  <a:gd name="T37" fmla="*/ 54 h 75"/>
                  <a:gd name="T38" fmla="*/ 66 w 140"/>
                  <a:gd name="T39" fmla="*/ 56 h 75"/>
                  <a:gd name="T40" fmla="*/ 61 w 140"/>
                  <a:gd name="T41" fmla="*/ 54 h 75"/>
                  <a:gd name="T42" fmla="*/ 59 w 140"/>
                  <a:gd name="T43" fmla="*/ 59 h 75"/>
                  <a:gd name="T44" fmla="*/ 52 w 140"/>
                  <a:gd name="T45" fmla="*/ 61 h 75"/>
                  <a:gd name="T46" fmla="*/ 45 w 140"/>
                  <a:gd name="T47" fmla="*/ 61 h 75"/>
                  <a:gd name="T48" fmla="*/ 40 w 140"/>
                  <a:gd name="T49" fmla="*/ 61 h 75"/>
                  <a:gd name="T50" fmla="*/ 38 w 140"/>
                  <a:gd name="T51" fmla="*/ 61 h 75"/>
                  <a:gd name="T52" fmla="*/ 35 w 140"/>
                  <a:gd name="T53" fmla="*/ 61 h 75"/>
                  <a:gd name="T54" fmla="*/ 33 w 140"/>
                  <a:gd name="T55" fmla="*/ 66 h 75"/>
                  <a:gd name="T56" fmla="*/ 28 w 140"/>
                  <a:gd name="T57" fmla="*/ 68 h 75"/>
                  <a:gd name="T58" fmla="*/ 24 w 140"/>
                  <a:gd name="T59" fmla="*/ 68 h 75"/>
                  <a:gd name="T60" fmla="*/ 21 w 140"/>
                  <a:gd name="T61" fmla="*/ 71 h 75"/>
                  <a:gd name="T62" fmla="*/ 17 w 140"/>
                  <a:gd name="T63" fmla="*/ 68 h 75"/>
                  <a:gd name="T64" fmla="*/ 14 w 140"/>
                  <a:gd name="T65" fmla="*/ 68 h 75"/>
                  <a:gd name="T66" fmla="*/ 9 w 140"/>
                  <a:gd name="T67" fmla="*/ 64 h 75"/>
                  <a:gd name="T68" fmla="*/ 9 w 140"/>
                  <a:gd name="T69" fmla="*/ 59 h 75"/>
                  <a:gd name="T70" fmla="*/ 7 w 140"/>
                  <a:gd name="T71" fmla="*/ 54 h 75"/>
                  <a:gd name="T72" fmla="*/ 2 w 140"/>
                  <a:gd name="T73" fmla="*/ 42 h 75"/>
                  <a:gd name="T74" fmla="*/ 2 w 140"/>
                  <a:gd name="T75" fmla="*/ 40 h 75"/>
                  <a:gd name="T76" fmla="*/ 2 w 140"/>
                  <a:gd name="T77" fmla="*/ 40 h 75"/>
                  <a:gd name="T78" fmla="*/ 5 w 140"/>
                  <a:gd name="T79" fmla="*/ 38 h 75"/>
                  <a:gd name="T80" fmla="*/ 2 w 140"/>
                  <a:gd name="T81" fmla="*/ 30 h 75"/>
                  <a:gd name="T82" fmla="*/ 2 w 140"/>
                  <a:gd name="T83" fmla="*/ 28 h 75"/>
                  <a:gd name="T84" fmla="*/ 114 w 140"/>
                  <a:gd name="T85" fmla="*/ 73 h 75"/>
                  <a:gd name="T86" fmla="*/ 114 w 140"/>
                  <a:gd name="T87" fmla="*/ 75 h 75"/>
                  <a:gd name="T88" fmla="*/ 111 w 140"/>
                  <a:gd name="T89" fmla="*/ 75 h 75"/>
                  <a:gd name="T90" fmla="*/ 125 w 140"/>
                  <a:gd name="T91" fmla="*/ 71 h 75"/>
                  <a:gd name="T92" fmla="*/ 128 w 140"/>
                  <a:gd name="T93" fmla="*/ 68 h 75"/>
                  <a:gd name="T94" fmla="*/ 130 w 140"/>
                  <a:gd name="T95" fmla="*/ 68 h 75"/>
                  <a:gd name="T96" fmla="*/ 132 w 140"/>
                  <a:gd name="T97" fmla="*/ 68 h 75"/>
                  <a:gd name="T98" fmla="*/ 137 w 140"/>
                  <a:gd name="T99" fmla="*/ 71 h 75"/>
                  <a:gd name="T100" fmla="*/ 140 w 140"/>
                  <a:gd name="T101" fmla="*/ 71 h 75"/>
                  <a:gd name="T102" fmla="*/ 135 w 140"/>
                  <a:gd name="T103" fmla="*/ 71 h 75"/>
                  <a:gd name="T104" fmla="*/ 130 w 140"/>
                  <a:gd name="T105" fmla="*/ 73 h 75"/>
                  <a:gd name="T106" fmla="*/ 125 w 140"/>
                  <a:gd name="T10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0" h="75">
                    <a:moveTo>
                      <a:pt x="2" y="28"/>
                    </a:moveTo>
                    <a:lnTo>
                      <a:pt x="5" y="28"/>
                    </a:lnTo>
                    <a:lnTo>
                      <a:pt x="7" y="28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7" y="19"/>
                    </a:lnTo>
                    <a:lnTo>
                      <a:pt x="24" y="19"/>
                    </a:lnTo>
                    <a:lnTo>
                      <a:pt x="33" y="21"/>
                    </a:lnTo>
                    <a:lnTo>
                      <a:pt x="43" y="26"/>
                    </a:lnTo>
                    <a:lnTo>
                      <a:pt x="43" y="35"/>
                    </a:lnTo>
                    <a:lnTo>
                      <a:pt x="64" y="9"/>
                    </a:lnTo>
                    <a:lnTo>
                      <a:pt x="106" y="0"/>
                    </a:lnTo>
                    <a:lnTo>
                      <a:pt x="106" y="4"/>
                    </a:lnTo>
                    <a:lnTo>
                      <a:pt x="116" y="16"/>
                    </a:lnTo>
                    <a:lnTo>
                      <a:pt x="116" y="21"/>
                    </a:lnTo>
                    <a:lnTo>
                      <a:pt x="121" y="28"/>
                    </a:lnTo>
                    <a:lnTo>
                      <a:pt x="118" y="28"/>
                    </a:lnTo>
                    <a:lnTo>
                      <a:pt x="116" y="28"/>
                    </a:lnTo>
                    <a:lnTo>
                      <a:pt x="111" y="33"/>
                    </a:lnTo>
                    <a:lnTo>
                      <a:pt x="111" y="35"/>
                    </a:lnTo>
                    <a:lnTo>
                      <a:pt x="111" y="35"/>
                    </a:lnTo>
                    <a:lnTo>
                      <a:pt x="111" y="38"/>
                    </a:lnTo>
                    <a:lnTo>
                      <a:pt x="111" y="38"/>
                    </a:lnTo>
                    <a:lnTo>
                      <a:pt x="106" y="38"/>
                    </a:lnTo>
                    <a:lnTo>
                      <a:pt x="104" y="40"/>
                    </a:lnTo>
                    <a:lnTo>
                      <a:pt x="99" y="42"/>
                    </a:lnTo>
                    <a:lnTo>
                      <a:pt x="92" y="45"/>
                    </a:lnTo>
                    <a:lnTo>
                      <a:pt x="92" y="45"/>
                    </a:lnTo>
                    <a:lnTo>
                      <a:pt x="80" y="47"/>
                    </a:lnTo>
                    <a:lnTo>
                      <a:pt x="78" y="47"/>
                    </a:lnTo>
                    <a:lnTo>
                      <a:pt x="76" y="49"/>
                    </a:lnTo>
                    <a:lnTo>
                      <a:pt x="73" y="52"/>
                    </a:lnTo>
                    <a:lnTo>
                      <a:pt x="71" y="54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66" y="54"/>
                    </a:lnTo>
                    <a:lnTo>
                      <a:pt x="66" y="56"/>
                    </a:lnTo>
                    <a:lnTo>
                      <a:pt x="64" y="54"/>
                    </a:lnTo>
                    <a:lnTo>
                      <a:pt x="61" y="54"/>
                    </a:lnTo>
                    <a:lnTo>
                      <a:pt x="59" y="56"/>
                    </a:lnTo>
                    <a:lnTo>
                      <a:pt x="59" y="59"/>
                    </a:lnTo>
                    <a:lnTo>
                      <a:pt x="57" y="59"/>
                    </a:lnTo>
                    <a:lnTo>
                      <a:pt x="52" y="61"/>
                    </a:lnTo>
                    <a:lnTo>
                      <a:pt x="47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5" y="61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1" y="68"/>
                    </a:lnTo>
                    <a:lnTo>
                      <a:pt x="28" y="68"/>
                    </a:lnTo>
                    <a:lnTo>
                      <a:pt x="26" y="68"/>
                    </a:lnTo>
                    <a:lnTo>
                      <a:pt x="24" y="68"/>
                    </a:lnTo>
                    <a:lnTo>
                      <a:pt x="21" y="68"/>
                    </a:lnTo>
                    <a:lnTo>
                      <a:pt x="21" y="71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4" y="71"/>
                    </a:lnTo>
                    <a:lnTo>
                      <a:pt x="14" y="68"/>
                    </a:lnTo>
                    <a:lnTo>
                      <a:pt x="12" y="66"/>
                    </a:lnTo>
                    <a:lnTo>
                      <a:pt x="9" y="64"/>
                    </a:lnTo>
                    <a:lnTo>
                      <a:pt x="9" y="61"/>
                    </a:lnTo>
                    <a:lnTo>
                      <a:pt x="9" y="59"/>
                    </a:lnTo>
                    <a:lnTo>
                      <a:pt x="9" y="56"/>
                    </a:lnTo>
                    <a:lnTo>
                      <a:pt x="7" y="54"/>
                    </a:lnTo>
                    <a:lnTo>
                      <a:pt x="5" y="45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5" y="38"/>
                    </a:lnTo>
                    <a:lnTo>
                      <a:pt x="5" y="35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8"/>
                    </a:lnTo>
                    <a:close/>
                    <a:moveTo>
                      <a:pt x="111" y="75"/>
                    </a:moveTo>
                    <a:lnTo>
                      <a:pt x="114" y="73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1" y="75"/>
                    </a:lnTo>
                    <a:lnTo>
                      <a:pt x="111" y="75"/>
                    </a:lnTo>
                    <a:close/>
                    <a:moveTo>
                      <a:pt x="125" y="71"/>
                    </a:moveTo>
                    <a:lnTo>
                      <a:pt x="125" y="71"/>
                    </a:lnTo>
                    <a:lnTo>
                      <a:pt x="125" y="68"/>
                    </a:lnTo>
                    <a:lnTo>
                      <a:pt x="128" y="68"/>
                    </a:lnTo>
                    <a:lnTo>
                      <a:pt x="130" y="68"/>
                    </a:lnTo>
                    <a:lnTo>
                      <a:pt x="130" y="68"/>
                    </a:lnTo>
                    <a:lnTo>
                      <a:pt x="130" y="71"/>
                    </a:lnTo>
                    <a:lnTo>
                      <a:pt x="132" y="68"/>
                    </a:lnTo>
                    <a:lnTo>
                      <a:pt x="135" y="68"/>
                    </a:lnTo>
                    <a:lnTo>
                      <a:pt x="137" y="71"/>
                    </a:lnTo>
                    <a:lnTo>
                      <a:pt x="140" y="71"/>
                    </a:lnTo>
                    <a:lnTo>
                      <a:pt x="140" y="71"/>
                    </a:lnTo>
                    <a:lnTo>
                      <a:pt x="137" y="71"/>
                    </a:lnTo>
                    <a:lnTo>
                      <a:pt x="135" y="71"/>
                    </a:lnTo>
                    <a:lnTo>
                      <a:pt x="132" y="73"/>
                    </a:lnTo>
                    <a:lnTo>
                      <a:pt x="130" y="73"/>
                    </a:lnTo>
                    <a:lnTo>
                      <a:pt x="128" y="73"/>
                    </a:lnTo>
                    <a:lnTo>
                      <a:pt x="125" y="73"/>
                    </a:lnTo>
                    <a:lnTo>
                      <a:pt x="12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03">
                <a:extLst>
                  <a:ext uri="{FF2B5EF4-FFF2-40B4-BE49-F238E27FC236}">
                    <a16:creationId xmlns:a16="http://schemas.microsoft.com/office/drawing/2014/main" id="{3203F3FA-A29B-33B2-3701-75E63E41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265"/>
                <a:ext cx="142" cy="107"/>
              </a:xfrm>
              <a:custGeom>
                <a:avLst/>
                <a:gdLst>
                  <a:gd name="T0" fmla="*/ 111 w 142"/>
                  <a:gd name="T1" fmla="*/ 19 h 107"/>
                  <a:gd name="T2" fmla="*/ 104 w 142"/>
                  <a:gd name="T3" fmla="*/ 5 h 107"/>
                  <a:gd name="T4" fmla="*/ 99 w 142"/>
                  <a:gd name="T5" fmla="*/ 3 h 107"/>
                  <a:gd name="T6" fmla="*/ 85 w 142"/>
                  <a:gd name="T7" fmla="*/ 5 h 107"/>
                  <a:gd name="T8" fmla="*/ 81 w 142"/>
                  <a:gd name="T9" fmla="*/ 5 h 107"/>
                  <a:gd name="T10" fmla="*/ 78 w 142"/>
                  <a:gd name="T11" fmla="*/ 5 h 107"/>
                  <a:gd name="T12" fmla="*/ 76 w 142"/>
                  <a:gd name="T13" fmla="*/ 0 h 107"/>
                  <a:gd name="T14" fmla="*/ 69 w 142"/>
                  <a:gd name="T15" fmla="*/ 0 h 107"/>
                  <a:gd name="T16" fmla="*/ 71 w 142"/>
                  <a:gd name="T17" fmla="*/ 0 h 107"/>
                  <a:gd name="T18" fmla="*/ 64 w 142"/>
                  <a:gd name="T19" fmla="*/ 3 h 107"/>
                  <a:gd name="T20" fmla="*/ 64 w 142"/>
                  <a:gd name="T21" fmla="*/ 0 h 107"/>
                  <a:gd name="T22" fmla="*/ 62 w 142"/>
                  <a:gd name="T23" fmla="*/ 0 h 107"/>
                  <a:gd name="T24" fmla="*/ 55 w 142"/>
                  <a:gd name="T25" fmla="*/ 3 h 107"/>
                  <a:gd name="T26" fmla="*/ 50 w 142"/>
                  <a:gd name="T27" fmla="*/ 8 h 107"/>
                  <a:gd name="T28" fmla="*/ 38 w 142"/>
                  <a:gd name="T29" fmla="*/ 5 h 107"/>
                  <a:gd name="T30" fmla="*/ 31 w 142"/>
                  <a:gd name="T31" fmla="*/ 3 h 107"/>
                  <a:gd name="T32" fmla="*/ 21 w 142"/>
                  <a:gd name="T33" fmla="*/ 0 h 107"/>
                  <a:gd name="T34" fmla="*/ 5 w 142"/>
                  <a:gd name="T35" fmla="*/ 0 h 107"/>
                  <a:gd name="T36" fmla="*/ 2 w 142"/>
                  <a:gd name="T37" fmla="*/ 0 h 107"/>
                  <a:gd name="T38" fmla="*/ 2 w 142"/>
                  <a:gd name="T39" fmla="*/ 10 h 107"/>
                  <a:gd name="T40" fmla="*/ 0 w 142"/>
                  <a:gd name="T41" fmla="*/ 19 h 107"/>
                  <a:gd name="T42" fmla="*/ 140 w 142"/>
                  <a:gd name="T43" fmla="*/ 105 h 107"/>
                  <a:gd name="T44" fmla="*/ 137 w 142"/>
                  <a:gd name="T45" fmla="*/ 102 h 107"/>
                  <a:gd name="T46" fmla="*/ 133 w 142"/>
                  <a:gd name="T47" fmla="*/ 98 h 107"/>
                  <a:gd name="T48" fmla="*/ 126 w 142"/>
                  <a:gd name="T49" fmla="*/ 95 h 107"/>
                  <a:gd name="T50" fmla="*/ 123 w 142"/>
                  <a:gd name="T51" fmla="*/ 88 h 107"/>
                  <a:gd name="T52" fmla="*/ 123 w 142"/>
                  <a:gd name="T53" fmla="*/ 86 h 107"/>
                  <a:gd name="T54" fmla="*/ 126 w 142"/>
                  <a:gd name="T55" fmla="*/ 83 h 107"/>
                  <a:gd name="T56" fmla="*/ 121 w 142"/>
                  <a:gd name="T57" fmla="*/ 81 h 107"/>
                  <a:gd name="T58" fmla="*/ 116 w 142"/>
                  <a:gd name="T59" fmla="*/ 72 h 107"/>
                  <a:gd name="T60" fmla="*/ 107 w 142"/>
                  <a:gd name="T61" fmla="*/ 57 h 107"/>
                  <a:gd name="T62" fmla="*/ 104 w 142"/>
                  <a:gd name="T63" fmla="*/ 50 h 107"/>
                  <a:gd name="T64" fmla="*/ 99 w 142"/>
                  <a:gd name="T65" fmla="*/ 43 h 107"/>
                  <a:gd name="T66" fmla="*/ 99 w 142"/>
                  <a:gd name="T67" fmla="*/ 38 h 107"/>
                  <a:gd name="T68" fmla="*/ 88 w 142"/>
                  <a:gd name="T69" fmla="*/ 29 h 107"/>
                  <a:gd name="T70" fmla="*/ 85 w 142"/>
                  <a:gd name="T71" fmla="*/ 22 h 107"/>
                  <a:gd name="T72" fmla="*/ 85 w 142"/>
                  <a:gd name="T73" fmla="*/ 19 h 107"/>
                  <a:gd name="T74" fmla="*/ 88 w 142"/>
                  <a:gd name="T75" fmla="*/ 24 h 107"/>
                  <a:gd name="T76" fmla="*/ 92 w 142"/>
                  <a:gd name="T77" fmla="*/ 31 h 107"/>
                  <a:gd name="T78" fmla="*/ 97 w 142"/>
                  <a:gd name="T79" fmla="*/ 36 h 107"/>
                  <a:gd name="T80" fmla="*/ 107 w 142"/>
                  <a:gd name="T81" fmla="*/ 43 h 107"/>
                  <a:gd name="T82" fmla="*/ 109 w 142"/>
                  <a:gd name="T83" fmla="*/ 36 h 107"/>
                  <a:gd name="T84" fmla="*/ 111 w 142"/>
                  <a:gd name="T85" fmla="*/ 3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" h="107">
                    <a:moveTo>
                      <a:pt x="111" y="24"/>
                    </a:moveTo>
                    <a:lnTo>
                      <a:pt x="111" y="22"/>
                    </a:lnTo>
                    <a:lnTo>
                      <a:pt x="111" y="19"/>
                    </a:lnTo>
                    <a:lnTo>
                      <a:pt x="109" y="12"/>
                    </a:lnTo>
                    <a:lnTo>
                      <a:pt x="107" y="10"/>
                    </a:lnTo>
                    <a:lnTo>
                      <a:pt x="104" y="5"/>
                    </a:lnTo>
                    <a:lnTo>
                      <a:pt x="102" y="3"/>
                    </a:lnTo>
                    <a:lnTo>
                      <a:pt x="102" y="3"/>
                    </a:lnTo>
                    <a:lnTo>
                      <a:pt x="99" y="3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5" y="5"/>
                    </a:lnTo>
                    <a:lnTo>
                      <a:pt x="81" y="3"/>
                    </a:lnTo>
                    <a:lnTo>
                      <a:pt x="81" y="3"/>
                    </a:lnTo>
                    <a:lnTo>
                      <a:pt x="81" y="5"/>
                    </a:lnTo>
                    <a:lnTo>
                      <a:pt x="81" y="8"/>
                    </a:lnTo>
                    <a:lnTo>
                      <a:pt x="81" y="5"/>
                    </a:lnTo>
                    <a:lnTo>
                      <a:pt x="78" y="5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4" y="3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0"/>
                    </a:lnTo>
                    <a:lnTo>
                      <a:pt x="57" y="3"/>
                    </a:lnTo>
                    <a:lnTo>
                      <a:pt x="55" y="3"/>
                    </a:lnTo>
                    <a:lnTo>
                      <a:pt x="52" y="5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5" y="8"/>
                    </a:lnTo>
                    <a:lnTo>
                      <a:pt x="43" y="5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5" y="107"/>
                    </a:lnTo>
                    <a:lnTo>
                      <a:pt x="140" y="105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37" y="102"/>
                    </a:lnTo>
                    <a:lnTo>
                      <a:pt x="135" y="102"/>
                    </a:lnTo>
                    <a:lnTo>
                      <a:pt x="133" y="100"/>
                    </a:lnTo>
                    <a:lnTo>
                      <a:pt x="133" y="98"/>
                    </a:lnTo>
                    <a:lnTo>
                      <a:pt x="130" y="98"/>
                    </a:lnTo>
                    <a:lnTo>
                      <a:pt x="128" y="98"/>
                    </a:lnTo>
                    <a:lnTo>
                      <a:pt x="126" y="95"/>
                    </a:lnTo>
                    <a:lnTo>
                      <a:pt x="123" y="91"/>
                    </a:lnTo>
                    <a:lnTo>
                      <a:pt x="123" y="91"/>
                    </a:lnTo>
                    <a:lnTo>
                      <a:pt x="123" y="88"/>
                    </a:lnTo>
                    <a:lnTo>
                      <a:pt x="123" y="86"/>
                    </a:lnTo>
                    <a:lnTo>
                      <a:pt x="123" y="86"/>
                    </a:lnTo>
                    <a:lnTo>
                      <a:pt x="123" y="86"/>
                    </a:lnTo>
                    <a:lnTo>
                      <a:pt x="128" y="86"/>
                    </a:lnTo>
                    <a:lnTo>
                      <a:pt x="126" y="83"/>
                    </a:lnTo>
                    <a:lnTo>
                      <a:pt x="126" y="83"/>
                    </a:lnTo>
                    <a:lnTo>
                      <a:pt x="123" y="81"/>
                    </a:lnTo>
                    <a:lnTo>
                      <a:pt x="123" y="81"/>
                    </a:lnTo>
                    <a:lnTo>
                      <a:pt x="121" y="81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6" y="72"/>
                    </a:lnTo>
                    <a:lnTo>
                      <a:pt x="114" y="72"/>
                    </a:lnTo>
                    <a:lnTo>
                      <a:pt x="114" y="6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4" y="55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99" y="43"/>
                    </a:lnTo>
                    <a:lnTo>
                      <a:pt x="99" y="43"/>
                    </a:lnTo>
                    <a:lnTo>
                      <a:pt x="99" y="41"/>
                    </a:lnTo>
                    <a:lnTo>
                      <a:pt x="99" y="38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5" y="24"/>
                    </a:lnTo>
                    <a:lnTo>
                      <a:pt x="85" y="22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8" y="19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90" y="27"/>
                    </a:lnTo>
                    <a:lnTo>
                      <a:pt x="92" y="29"/>
                    </a:lnTo>
                    <a:lnTo>
                      <a:pt x="92" y="31"/>
                    </a:lnTo>
                    <a:lnTo>
                      <a:pt x="95" y="34"/>
                    </a:lnTo>
                    <a:lnTo>
                      <a:pt x="97" y="34"/>
                    </a:lnTo>
                    <a:lnTo>
                      <a:pt x="97" y="36"/>
                    </a:lnTo>
                    <a:lnTo>
                      <a:pt x="104" y="41"/>
                    </a:lnTo>
                    <a:lnTo>
                      <a:pt x="107" y="43"/>
                    </a:lnTo>
                    <a:lnTo>
                      <a:pt x="107" y="43"/>
                    </a:lnTo>
                    <a:lnTo>
                      <a:pt x="107" y="43"/>
                    </a:lnTo>
                    <a:lnTo>
                      <a:pt x="109" y="41"/>
                    </a:lnTo>
                    <a:lnTo>
                      <a:pt x="109" y="36"/>
                    </a:lnTo>
                    <a:lnTo>
                      <a:pt x="109" y="36"/>
                    </a:lnTo>
                    <a:lnTo>
                      <a:pt x="109" y="34"/>
                    </a:lnTo>
                    <a:lnTo>
                      <a:pt x="111" y="31"/>
                    </a:lnTo>
                    <a:lnTo>
                      <a:pt x="111" y="24"/>
                    </a:lnTo>
                    <a:lnTo>
                      <a:pt x="111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04">
                <a:extLst>
                  <a:ext uri="{FF2B5EF4-FFF2-40B4-BE49-F238E27FC236}">
                    <a16:creationId xmlns:a16="http://schemas.microsoft.com/office/drawing/2014/main" id="{12AFD1F3-B78B-7471-81FC-63B1CEAD7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370"/>
                <a:ext cx="187" cy="196"/>
              </a:xfrm>
              <a:custGeom>
                <a:avLst/>
                <a:gdLst>
                  <a:gd name="T0" fmla="*/ 168 w 187"/>
                  <a:gd name="T1" fmla="*/ 5 h 196"/>
                  <a:gd name="T2" fmla="*/ 168 w 187"/>
                  <a:gd name="T3" fmla="*/ 9 h 196"/>
                  <a:gd name="T4" fmla="*/ 168 w 187"/>
                  <a:gd name="T5" fmla="*/ 9 h 196"/>
                  <a:gd name="T6" fmla="*/ 170 w 187"/>
                  <a:gd name="T7" fmla="*/ 28 h 196"/>
                  <a:gd name="T8" fmla="*/ 182 w 187"/>
                  <a:gd name="T9" fmla="*/ 40 h 196"/>
                  <a:gd name="T10" fmla="*/ 187 w 187"/>
                  <a:gd name="T11" fmla="*/ 45 h 196"/>
                  <a:gd name="T12" fmla="*/ 178 w 187"/>
                  <a:gd name="T13" fmla="*/ 50 h 196"/>
                  <a:gd name="T14" fmla="*/ 173 w 187"/>
                  <a:gd name="T15" fmla="*/ 52 h 196"/>
                  <a:gd name="T16" fmla="*/ 170 w 187"/>
                  <a:gd name="T17" fmla="*/ 59 h 196"/>
                  <a:gd name="T18" fmla="*/ 166 w 187"/>
                  <a:gd name="T19" fmla="*/ 73 h 196"/>
                  <a:gd name="T20" fmla="*/ 168 w 187"/>
                  <a:gd name="T21" fmla="*/ 83 h 196"/>
                  <a:gd name="T22" fmla="*/ 161 w 187"/>
                  <a:gd name="T23" fmla="*/ 99 h 196"/>
                  <a:gd name="T24" fmla="*/ 156 w 187"/>
                  <a:gd name="T25" fmla="*/ 106 h 196"/>
                  <a:gd name="T26" fmla="*/ 147 w 187"/>
                  <a:gd name="T27" fmla="*/ 118 h 196"/>
                  <a:gd name="T28" fmla="*/ 144 w 187"/>
                  <a:gd name="T29" fmla="*/ 128 h 196"/>
                  <a:gd name="T30" fmla="*/ 140 w 187"/>
                  <a:gd name="T31" fmla="*/ 144 h 196"/>
                  <a:gd name="T32" fmla="*/ 130 w 187"/>
                  <a:gd name="T33" fmla="*/ 144 h 196"/>
                  <a:gd name="T34" fmla="*/ 130 w 187"/>
                  <a:gd name="T35" fmla="*/ 151 h 196"/>
                  <a:gd name="T36" fmla="*/ 140 w 187"/>
                  <a:gd name="T37" fmla="*/ 156 h 196"/>
                  <a:gd name="T38" fmla="*/ 147 w 187"/>
                  <a:gd name="T39" fmla="*/ 161 h 196"/>
                  <a:gd name="T40" fmla="*/ 154 w 187"/>
                  <a:gd name="T41" fmla="*/ 173 h 196"/>
                  <a:gd name="T42" fmla="*/ 144 w 187"/>
                  <a:gd name="T43" fmla="*/ 185 h 196"/>
                  <a:gd name="T44" fmla="*/ 137 w 187"/>
                  <a:gd name="T45" fmla="*/ 189 h 196"/>
                  <a:gd name="T46" fmla="*/ 125 w 187"/>
                  <a:gd name="T47" fmla="*/ 192 h 196"/>
                  <a:gd name="T48" fmla="*/ 118 w 187"/>
                  <a:gd name="T49" fmla="*/ 196 h 196"/>
                  <a:gd name="T50" fmla="*/ 111 w 187"/>
                  <a:gd name="T51" fmla="*/ 194 h 196"/>
                  <a:gd name="T52" fmla="*/ 104 w 187"/>
                  <a:gd name="T53" fmla="*/ 194 h 196"/>
                  <a:gd name="T54" fmla="*/ 102 w 187"/>
                  <a:gd name="T55" fmla="*/ 194 h 196"/>
                  <a:gd name="T56" fmla="*/ 95 w 187"/>
                  <a:gd name="T57" fmla="*/ 187 h 196"/>
                  <a:gd name="T58" fmla="*/ 88 w 187"/>
                  <a:gd name="T59" fmla="*/ 182 h 196"/>
                  <a:gd name="T60" fmla="*/ 83 w 187"/>
                  <a:gd name="T61" fmla="*/ 185 h 196"/>
                  <a:gd name="T62" fmla="*/ 73 w 187"/>
                  <a:gd name="T63" fmla="*/ 187 h 196"/>
                  <a:gd name="T64" fmla="*/ 66 w 187"/>
                  <a:gd name="T65" fmla="*/ 182 h 196"/>
                  <a:gd name="T66" fmla="*/ 62 w 187"/>
                  <a:gd name="T67" fmla="*/ 178 h 196"/>
                  <a:gd name="T68" fmla="*/ 55 w 187"/>
                  <a:gd name="T69" fmla="*/ 170 h 196"/>
                  <a:gd name="T70" fmla="*/ 50 w 187"/>
                  <a:gd name="T71" fmla="*/ 163 h 196"/>
                  <a:gd name="T72" fmla="*/ 43 w 187"/>
                  <a:gd name="T73" fmla="*/ 159 h 196"/>
                  <a:gd name="T74" fmla="*/ 38 w 187"/>
                  <a:gd name="T75" fmla="*/ 154 h 196"/>
                  <a:gd name="T76" fmla="*/ 36 w 187"/>
                  <a:gd name="T77" fmla="*/ 149 h 196"/>
                  <a:gd name="T78" fmla="*/ 26 w 187"/>
                  <a:gd name="T79" fmla="*/ 144 h 196"/>
                  <a:gd name="T80" fmla="*/ 21 w 187"/>
                  <a:gd name="T81" fmla="*/ 142 h 196"/>
                  <a:gd name="T82" fmla="*/ 19 w 187"/>
                  <a:gd name="T83" fmla="*/ 135 h 196"/>
                  <a:gd name="T84" fmla="*/ 14 w 187"/>
                  <a:gd name="T85" fmla="*/ 121 h 196"/>
                  <a:gd name="T86" fmla="*/ 12 w 187"/>
                  <a:gd name="T87" fmla="*/ 116 h 196"/>
                  <a:gd name="T88" fmla="*/ 7 w 187"/>
                  <a:gd name="T89" fmla="*/ 109 h 196"/>
                  <a:gd name="T90" fmla="*/ 5 w 187"/>
                  <a:gd name="T91" fmla="*/ 102 h 196"/>
                  <a:gd name="T92" fmla="*/ 0 w 187"/>
                  <a:gd name="T93" fmla="*/ 97 h 196"/>
                  <a:gd name="T94" fmla="*/ 2 w 187"/>
                  <a:gd name="T95" fmla="*/ 87 h 196"/>
                  <a:gd name="T96" fmla="*/ 7 w 187"/>
                  <a:gd name="T97" fmla="*/ 80 h 196"/>
                  <a:gd name="T98" fmla="*/ 12 w 187"/>
                  <a:gd name="T99" fmla="*/ 69 h 196"/>
                  <a:gd name="T100" fmla="*/ 24 w 187"/>
                  <a:gd name="T101" fmla="*/ 66 h 196"/>
                  <a:gd name="T102" fmla="*/ 31 w 187"/>
                  <a:gd name="T103" fmla="*/ 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7" h="196">
                    <a:moveTo>
                      <a:pt x="31" y="2"/>
                    </a:moveTo>
                    <a:lnTo>
                      <a:pt x="166" y="0"/>
                    </a:lnTo>
                    <a:lnTo>
                      <a:pt x="166" y="2"/>
                    </a:lnTo>
                    <a:lnTo>
                      <a:pt x="166" y="2"/>
                    </a:lnTo>
                    <a:lnTo>
                      <a:pt x="168" y="5"/>
                    </a:lnTo>
                    <a:lnTo>
                      <a:pt x="166" y="5"/>
                    </a:lnTo>
                    <a:lnTo>
                      <a:pt x="168" y="5"/>
                    </a:lnTo>
                    <a:lnTo>
                      <a:pt x="168" y="5"/>
                    </a:lnTo>
                    <a:lnTo>
                      <a:pt x="168" y="5"/>
                    </a:lnTo>
                    <a:lnTo>
                      <a:pt x="168" y="9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68" y="9"/>
                    </a:lnTo>
                    <a:lnTo>
                      <a:pt x="168" y="9"/>
                    </a:lnTo>
                    <a:lnTo>
                      <a:pt x="168" y="12"/>
                    </a:lnTo>
                    <a:lnTo>
                      <a:pt x="170" y="19"/>
                    </a:lnTo>
                    <a:lnTo>
                      <a:pt x="173" y="23"/>
                    </a:lnTo>
                    <a:lnTo>
                      <a:pt x="170" y="28"/>
                    </a:lnTo>
                    <a:lnTo>
                      <a:pt x="173" y="33"/>
                    </a:lnTo>
                    <a:lnTo>
                      <a:pt x="175" y="35"/>
                    </a:lnTo>
                    <a:lnTo>
                      <a:pt x="178" y="35"/>
                    </a:lnTo>
                    <a:lnTo>
                      <a:pt x="182" y="38"/>
                    </a:lnTo>
                    <a:lnTo>
                      <a:pt x="182" y="40"/>
                    </a:lnTo>
                    <a:lnTo>
                      <a:pt x="185" y="40"/>
                    </a:lnTo>
                    <a:lnTo>
                      <a:pt x="187" y="42"/>
                    </a:lnTo>
                    <a:lnTo>
                      <a:pt x="187" y="42"/>
                    </a:lnTo>
                    <a:lnTo>
                      <a:pt x="187" y="42"/>
                    </a:lnTo>
                    <a:lnTo>
                      <a:pt x="187" y="45"/>
                    </a:lnTo>
                    <a:lnTo>
                      <a:pt x="185" y="47"/>
                    </a:lnTo>
                    <a:lnTo>
                      <a:pt x="182" y="47"/>
                    </a:lnTo>
                    <a:lnTo>
                      <a:pt x="182" y="47"/>
                    </a:lnTo>
                    <a:lnTo>
                      <a:pt x="178" y="47"/>
                    </a:lnTo>
                    <a:lnTo>
                      <a:pt x="178" y="50"/>
                    </a:lnTo>
                    <a:lnTo>
                      <a:pt x="175" y="50"/>
                    </a:lnTo>
                    <a:lnTo>
                      <a:pt x="175" y="50"/>
                    </a:lnTo>
                    <a:lnTo>
                      <a:pt x="175" y="52"/>
                    </a:lnTo>
                    <a:lnTo>
                      <a:pt x="175" y="52"/>
                    </a:lnTo>
                    <a:lnTo>
                      <a:pt x="173" y="52"/>
                    </a:lnTo>
                    <a:lnTo>
                      <a:pt x="170" y="54"/>
                    </a:lnTo>
                    <a:lnTo>
                      <a:pt x="170" y="54"/>
                    </a:lnTo>
                    <a:lnTo>
                      <a:pt x="170" y="57"/>
                    </a:lnTo>
                    <a:lnTo>
                      <a:pt x="170" y="59"/>
                    </a:lnTo>
                    <a:lnTo>
                      <a:pt x="170" y="59"/>
                    </a:lnTo>
                    <a:lnTo>
                      <a:pt x="170" y="59"/>
                    </a:lnTo>
                    <a:lnTo>
                      <a:pt x="170" y="64"/>
                    </a:lnTo>
                    <a:lnTo>
                      <a:pt x="168" y="69"/>
                    </a:lnTo>
                    <a:lnTo>
                      <a:pt x="166" y="71"/>
                    </a:lnTo>
                    <a:lnTo>
                      <a:pt x="166" y="73"/>
                    </a:lnTo>
                    <a:lnTo>
                      <a:pt x="166" y="73"/>
                    </a:lnTo>
                    <a:lnTo>
                      <a:pt x="166" y="76"/>
                    </a:lnTo>
                    <a:lnTo>
                      <a:pt x="166" y="80"/>
                    </a:lnTo>
                    <a:lnTo>
                      <a:pt x="168" y="83"/>
                    </a:lnTo>
                    <a:lnTo>
                      <a:pt x="168" y="83"/>
                    </a:lnTo>
                    <a:lnTo>
                      <a:pt x="166" y="83"/>
                    </a:lnTo>
                    <a:lnTo>
                      <a:pt x="166" y="87"/>
                    </a:lnTo>
                    <a:lnTo>
                      <a:pt x="166" y="90"/>
                    </a:lnTo>
                    <a:lnTo>
                      <a:pt x="163" y="95"/>
                    </a:lnTo>
                    <a:lnTo>
                      <a:pt x="161" y="99"/>
                    </a:lnTo>
                    <a:lnTo>
                      <a:pt x="161" y="97"/>
                    </a:lnTo>
                    <a:lnTo>
                      <a:pt x="159" y="99"/>
                    </a:lnTo>
                    <a:lnTo>
                      <a:pt x="159" y="99"/>
                    </a:lnTo>
                    <a:lnTo>
                      <a:pt x="156" y="104"/>
                    </a:lnTo>
                    <a:lnTo>
                      <a:pt x="156" y="106"/>
                    </a:lnTo>
                    <a:lnTo>
                      <a:pt x="152" y="109"/>
                    </a:lnTo>
                    <a:lnTo>
                      <a:pt x="152" y="111"/>
                    </a:lnTo>
                    <a:lnTo>
                      <a:pt x="149" y="118"/>
                    </a:lnTo>
                    <a:lnTo>
                      <a:pt x="147" y="118"/>
                    </a:lnTo>
                    <a:lnTo>
                      <a:pt x="147" y="118"/>
                    </a:lnTo>
                    <a:lnTo>
                      <a:pt x="147" y="121"/>
                    </a:lnTo>
                    <a:lnTo>
                      <a:pt x="144" y="123"/>
                    </a:lnTo>
                    <a:lnTo>
                      <a:pt x="142" y="125"/>
                    </a:lnTo>
                    <a:lnTo>
                      <a:pt x="142" y="125"/>
                    </a:lnTo>
                    <a:lnTo>
                      <a:pt x="144" y="128"/>
                    </a:lnTo>
                    <a:lnTo>
                      <a:pt x="142" y="130"/>
                    </a:lnTo>
                    <a:lnTo>
                      <a:pt x="140" y="132"/>
                    </a:lnTo>
                    <a:lnTo>
                      <a:pt x="140" y="137"/>
                    </a:lnTo>
                    <a:lnTo>
                      <a:pt x="140" y="142"/>
                    </a:lnTo>
                    <a:lnTo>
                      <a:pt x="140" y="144"/>
                    </a:lnTo>
                    <a:lnTo>
                      <a:pt x="137" y="144"/>
                    </a:lnTo>
                    <a:lnTo>
                      <a:pt x="137" y="144"/>
                    </a:lnTo>
                    <a:lnTo>
                      <a:pt x="135" y="144"/>
                    </a:lnTo>
                    <a:lnTo>
                      <a:pt x="133" y="144"/>
                    </a:lnTo>
                    <a:lnTo>
                      <a:pt x="130" y="144"/>
                    </a:lnTo>
                    <a:lnTo>
                      <a:pt x="130" y="147"/>
                    </a:lnTo>
                    <a:lnTo>
                      <a:pt x="130" y="147"/>
                    </a:lnTo>
                    <a:lnTo>
                      <a:pt x="128" y="149"/>
                    </a:lnTo>
                    <a:lnTo>
                      <a:pt x="128" y="149"/>
                    </a:lnTo>
                    <a:lnTo>
                      <a:pt x="130" y="151"/>
                    </a:lnTo>
                    <a:lnTo>
                      <a:pt x="135" y="151"/>
                    </a:lnTo>
                    <a:lnTo>
                      <a:pt x="137" y="151"/>
                    </a:lnTo>
                    <a:lnTo>
                      <a:pt x="140" y="154"/>
                    </a:lnTo>
                    <a:lnTo>
                      <a:pt x="140" y="156"/>
                    </a:lnTo>
                    <a:lnTo>
                      <a:pt x="140" y="156"/>
                    </a:lnTo>
                    <a:lnTo>
                      <a:pt x="142" y="159"/>
                    </a:lnTo>
                    <a:lnTo>
                      <a:pt x="144" y="161"/>
                    </a:lnTo>
                    <a:lnTo>
                      <a:pt x="144" y="161"/>
                    </a:lnTo>
                    <a:lnTo>
                      <a:pt x="144" y="161"/>
                    </a:lnTo>
                    <a:lnTo>
                      <a:pt x="147" y="161"/>
                    </a:lnTo>
                    <a:lnTo>
                      <a:pt x="149" y="163"/>
                    </a:lnTo>
                    <a:lnTo>
                      <a:pt x="149" y="166"/>
                    </a:lnTo>
                    <a:lnTo>
                      <a:pt x="152" y="166"/>
                    </a:lnTo>
                    <a:lnTo>
                      <a:pt x="152" y="170"/>
                    </a:lnTo>
                    <a:lnTo>
                      <a:pt x="154" y="173"/>
                    </a:lnTo>
                    <a:lnTo>
                      <a:pt x="154" y="175"/>
                    </a:lnTo>
                    <a:lnTo>
                      <a:pt x="149" y="180"/>
                    </a:lnTo>
                    <a:lnTo>
                      <a:pt x="147" y="182"/>
                    </a:lnTo>
                    <a:lnTo>
                      <a:pt x="147" y="182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2" y="187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37" y="189"/>
                    </a:lnTo>
                    <a:lnTo>
                      <a:pt x="137" y="192"/>
                    </a:lnTo>
                    <a:lnTo>
                      <a:pt x="135" y="192"/>
                    </a:lnTo>
                    <a:lnTo>
                      <a:pt x="130" y="192"/>
                    </a:lnTo>
                    <a:lnTo>
                      <a:pt x="128" y="192"/>
                    </a:lnTo>
                    <a:lnTo>
                      <a:pt x="125" y="192"/>
                    </a:lnTo>
                    <a:lnTo>
                      <a:pt x="123" y="192"/>
                    </a:lnTo>
                    <a:lnTo>
                      <a:pt x="123" y="192"/>
                    </a:lnTo>
                    <a:lnTo>
                      <a:pt x="121" y="192"/>
                    </a:lnTo>
                    <a:lnTo>
                      <a:pt x="118" y="194"/>
                    </a:lnTo>
                    <a:lnTo>
                      <a:pt x="118" y="196"/>
                    </a:lnTo>
                    <a:lnTo>
                      <a:pt x="118" y="196"/>
                    </a:lnTo>
                    <a:lnTo>
                      <a:pt x="116" y="194"/>
                    </a:lnTo>
                    <a:lnTo>
                      <a:pt x="116" y="194"/>
                    </a:lnTo>
                    <a:lnTo>
                      <a:pt x="114" y="192"/>
                    </a:lnTo>
                    <a:lnTo>
                      <a:pt x="111" y="194"/>
                    </a:lnTo>
                    <a:lnTo>
                      <a:pt x="109" y="192"/>
                    </a:lnTo>
                    <a:lnTo>
                      <a:pt x="107" y="192"/>
                    </a:lnTo>
                    <a:lnTo>
                      <a:pt x="104" y="192"/>
                    </a:lnTo>
                    <a:lnTo>
                      <a:pt x="104" y="194"/>
                    </a:lnTo>
                    <a:lnTo>
                      <a:pt x="104" y="194"/>
                    </a:lnTo>
                    <a:lnTo>
                      <a:pt x="104" y="194"/>
                    </a:lnTo>
                    <a:lnTo>
                      <a:pt x="104" y="194"/>
                    </a:lnTo>
                    <a:lnTo>
                      <a:pt x="102" y="194"/>
                    </a:lnTo>
                    <a:lnTo>
                      <a:pt x="102" y="194"/>
                    </a:lnTo>
                    <a:lnTo>
                      <a:pt x="102" y="194"/>
                    </a:lnTo>
                    <a:lnTo>
                      <a:pt x="99" y="192"/>
                    </a:lnTo>
                    <a:lnTo>
                      <a:pt x="99" y="192"/>
                    </a:lnTo>
                    <a:lnTo>
                      <a:pt x="99" y="189"/>
                    </a:lnTo>
                    <a:lnTo>
                      <a:pt x="97" y="189"/>
                    </a:lnTo>
                    <a:lnTo>
                      <a:pt x="95" y="187"/>
                    </a:lnTo>
                    <a:lnTo>
                      <a:pt x="95" y="187"/>
                    </a:lnTo>
                    <a:lnTo>
                      <a:pt x="92" y="185"/>
                    </a:lnTo>
                    <a:lnTo>
                      <a:pt x="90" y="182"/>
                    </a:lnTo>
                    <a:lnTo>
                      <a:pt x="90" y="182"/>
                    </a:lnTo>
                    <a:lnTo>
                      <a:pt x="88" y="182"/>
                    </a:lnTo>
                    <a:lnTo>
                      <a:pt x="88" y="185"/>
                    </a:lnTo>
                    <a:lnTo>
                      <a:pt x="85" y="185"/>
                    </a:lnTo>
                    <a:lnTo>
                      <a:pt x="83" y="185"/>
                    </a:lnTo>
                    <a:lnTo>
                      <a:pt x="83" y="185"/>
                    </a:lnTo>
                    <a:lnTo>
                      <a:pt x="83" y="185"/>
                    </a:lnTo>
                    <a:lnTo>
                      <a:pt x="81" y="185"/>
                    </a:lnTo>
                    <a:lnTo>
                      <a:pt x="78" y="185"/>
                    </a:lnTo>
                    <a:lnTo>
                      <a:pt x="76" y="185"/>
                    </a:lnTo>
                    <a:lnTo>
                      <a:pt x="76" y="187"/>
                    </a:lnTo>
                    <a:lnTo>
                      <a:pt x="73" y="187"/>
                    </a:lnTo>
                    <a:lnTo>
                      <a:pt x="71" y="187"/>
                    </a:lnTo>
                    <a:lnTo>
                      <a:pt x="69" y="185"/>
                    </a:lnTo>
                    <a:lnTo>
                      <a:pt x="69" y="182"/>
                    </a:lnTo>
                    <a:lnTo>
                      <a:pt x="66" y="182"/>
                    </a:lnTo>
                    <a:lnTo>
                      <a:pt x="66" y="182"/>
                    </a:lnTo>
                    <a:lnTo>
                      <a:pt x="66" y="180"/>
                    </a:lnTo>
                    <a:lnTo>
                      <a:pt x="66" y="180"/>
                    </a:lnTo>
                    <a:lnTo>
                      <a:pt x="66" y="180"/>
                    </a:lnTo>
                    <a:lnTo>
                      <a:pt x="64" y="178"/>
                    </a:lnTo>
                    <a:lnTo>
                      <a:pt x="62" y="178"/>
                    </a:lnTo>
                    <a:lnTo>
                      <a:pt x="62" y="175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59" y="170"/>
                    </a:lnTo>
                    <a:lnTo>
                      <a:pt x="55" y="170"/>
                    </a:lnTo>
                    <a:lnTo>
                      <a:pt x="55" y="168"/>
                    </a:lnTo>
                    <a:lnTo>
                      <a:pt x="55" y="168"/>
                    </a:lnTo>
                    <a:lnTo>
                      <a:pt x="55" y="166"/>
                    </a:lnTo>
                    <a:lnTo>
                      <a:pt x="52" y="166"/>
                    </a:lnTo>
                    <a:lnTo>
                      <a:pt x="50" y="163"/>
                    </a:lnTo>
                    <a:lnTo>
                      <a:pt x="50" y="161"/>
                    </a:lnTo>
                    <a:lnTo>
                      <a:pt x="50" y="161"/>
                    </a:lnTo>
                    <a:lnTo>
                      <a:pt x="45" y="159"/>
                    </a:lnTo>
                    <a:lnTo>
                      <a:pt x="45" y="159"/>
                    </a:lnTo>
                    <a:lnTo>
                      <a:pt x="43" y="159"/>
                    </a:lnTo>
                    <a:lnTo>
                      <a:pt x="43" y="159"/>
                    </a:lnTo>
                    <a:lnTo>
                      <a:pt x="40" y="159"/>
                    </a:lnTo>
                    <a:lnTo>
                      <a:pt x="38" y="156"/>
                    </a:lnTo>
                    <a:lnTo>
                      <a:pt x="38" y="154"/>
                    </a:lnTo>
                    <a:lnTo>
                      <a:pt x="38" y="154"/>
                    </a:lnTo>
                    <a:lnTo>
                      <a:pt x="40" y="154"/>
                    </a:lnTo>
                    <a:lnTo>
                      <a:pt x="40" y="151"/>
                    </a:lnTo>
                    <a:lnTo>
                      <a:pt x="40" y="151"/>
                    </a:lnTo>
                    <a:lnTo>
                      <a:pt x="38" y="149"/>
                    </a:lnTo>
                    <a:lnTo>
                      <a:pt x="36" y="149"/>
                    </a:lnTo>
                    <a:lnTo>
                      <a:pt x="36" y="147"/>
                    </a:lnTo>
                    <a:lnTo>
                      <a:pt x="33" y="147"/>
                    </a:lnTo>
                    <a:lnTo>
                      <a:pt x="31" y="147"/>
                    </a:lnTo>
                    <a:lnTo>
                      <a:pt x="28" y="147"/>
                    </a:lnTo>
                    <a:lnTo>
                      <a:pt x="26" y="144"/>
                    </a:lnTo>
                    <a:lnTo>
                      <a:pt x="26" y="142"/>
                    </a:lnTo>
                    <a:lnTo>
                      <a:pt x="28" y="142"/>
                    </a:lnTo>
                    <a:lnTo>
                      <a:pt x="26" y="140"/>
                    </a:lnTo>
                    <a:lnTo>
                      <a:pt x="24" y="140"/>
                    </a:lnTo>
                    <a:lnTo>
                      <a:pt x="21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9" y="137"/>
                    </a:lnTo>
                    <a:lnTo>
                      <a:pt x="19" y="135"/>
                    </a:lnTo>
                    <a:lnTo>
                      <a:pt x="19" y="135"/>
                    </a:lnTo>
                    <a:lnTo>
                      <a:pt x="19" y="132"/>
                    </a:lnTo>
                    <a:lnTo>
                      <a:pt x="19" y="130"/>
                    </a:lnTo>
                    <a:lnTo>
                      <a:pt x="17" y="125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2" y="121"/>
                    </a:lnTo>
                    <a:lnTo>
                      <a:pt x="12" y="118"/>
                    </a:lnTo>
                    <a:lnTo>
                      <a:pt x="12" y="118"/>
                    </a:lnTo>
                    <a:lnTo>
                      <a:pt x="10" y="116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2" y="114"/>
                    </a:lnTo>
                    <a:lnTo>
                      <a:pt x="12" y="111"/>
                    </a:lnTo>
                    <a:lnTo>
                      <a:pt x="7" y="111"/>
                    </a:lnTo>
                    <a:lnTo>
                      <a:pt x="7" y="109"/>
                    </a:lnTo>
                    <a:lnTo>
                      <a:pt x="7" y="106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102"/>
                    </a:lnTo>
                    <a:lnTo>
                      <a:pt x="5" y="99"/>
                    </a:lnTo>
                    <a:lnTo>
                      <a:pt x="5" y="99"/>
                    </a:lnTo>
                    <a:lnTo>
                      <a:pt x="2" y="102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2" y="90"/>
                    </a:lnTo>
                    <a:lnTo>
                      <a:pt x="2" y="87"/>
                    </a:lnTo>
                    <a:lnTo>
                      <a:pt x="5" y="87"/>
                    </a:lnTo>
                    <a:lnTo>
                      <a:pt x="7" y="85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12" y="76"/>
                    </a:lnTo>
                    <a:lnTo>
                      <a:pt x="14" y="73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7" y="69"/>
                    </a:lnTo>
                    <a:lnTo>
                      <a:pt x="19" y="69"/>
                    </a:lnTo>
                    <a:lnTo>
                      <a:pt x="21" y="69"/>
                    </a:lnTo>
                    <a:lnTo>
                      <a:pt x="24" y="6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3"/>
                    </a:lnTo>
                    <a:lnTo>
                      <a:pt x="33" y="21"/>
                    </a:lnTo>
                    <a:lnTo>
                      <a:pt x="3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05">
                <a:extLst>
                  <a:ext uri="{FF2B5EF4-FFF2-40B4-BE49-F238E27FC236}">
                    <a16:creationId xmlns:a16="http://schemas.microsoft.com/office/drawing/2014/main" id="{5CF6BFBA-34D8-EDCD-9CF8-610291AD1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446"/>
                <a:ext cx="173" cy="118"/>
              </a:xfrm>
              <a:custGeom>
                <a:avLst/>
                <a:gdLst>
                  <a:gd name="T0" fmla="*/ 24 w 173"/>
                  <a:gd name="T1" fmla="*/ 94 h 118"/>
                  <a:gd name="T2" fmla="*/ 21 w 173"/>
                  <a:gd name="T3" fmla="*/ 87 h 118"/>
                  <a:gd name="T4" fmla="*/ 16 w 173"/>
                  <a:gd name="T5" fmla="*/ 85 h 118"/>
                  <a:gd name="T6" fmla="*/ 12 w 173"/>
                  <a:gd name="T7" fmla="*/ 80 h 118"/>
                  <a:gd name="T8" fmla="*/ 9 w 173"/>
                  <a:gd name="T9" fmla="*/ 75 h 118"/>
                  <a:gd name="T10" fmla="*/ 0 w 173"/>
                  <a:gd name="T11" fmla="*/ 73 h 118"/>
                  <a:gd name="T12" fmla="*/ 2 w 173"/>
                  <a:gd name="T13" fmla="*/ 71 h 118"/>
                  <a:gd name="T14" fmla="*/ 7 w 173"/>
                  <a:gd name="T15" fmla="*/ 68 h 118"/>
                  <a:gd name="T16" fmla="*/ 12 w 173"/>
                  <a:gd name="T17" fmla="*/ 68 h 118"/>
                  <a:gd name="T18" fmla="*/ 12 w 173"/>
                  <a:gd name="T19" fmla="*/ 56 h 118"/>
                  <a:gd name="T20" fmla="*/ 14 w 173"/>
                  <a:gd name="T21" fmla="*/ 49 h 118"/>
                  <a:gd name="T22" fmla="*/ 19 w 173"/>
                  <a:gd name="T23" fmla="*/ 45 h 118"/>
                  <a:gd name="T24" fmla="*/ 21 w 173"/>
                  <a:gd name="T25" fmla="*/ 42 h 118"/>
                  <a:gd name="T26" fmla="*/ 28 w 173"/>
                  <a:gd name="T27" fmla="*/ 30 h 118"/>
                  <a:gd name="T28" fmla="*/ 31 w 173"/>
                  <a:gd name="T29" fmla="*/ 23 h 118"/>
                  <a:gd name="T30" fmla="*/ 35 w 173"/>
                  <a:gd name="T31" fmla="*/ 19 h 118"/>
                  <a:gd name="T32" fmla="*/ 38 w 173"/>
                  <a:gd name="T33" fmla="*/ 7 h 118"/>
                  <a:gd name="T34" fmla="*/ 42 w 173"/>
                  <a:gd name="T35" fmla="*/ 7 h 118"/>
                  <a:gd name="T36" fmla="*/ 50 w 173"/>
                  <a:gd name="T37" fmla="*/ 0 h 118"/>
                  <a:gd name="T38" fmla="*/ 54 w 173"/>
                  <a:gd name="T39" fmla="*/ 4 h 118"/>
                  <a:gd name="T40" fmla="*/ 61 w 173"/>
                  <a:gd name="T41" fmla="*/ 2 h 118"/>
                  <a:gd name="T42" fmla="*/ 66 w 173"/>
                  <a:gd name="T43" fmla="*/ 2 h 118"/>
                  <a:gd name="T44" fmla="*/ 71 w 173"/>
                  <a:gd name="T45" fmla="*/ 4 h 118"/>
                  <a:gd name="T46" fmla="*/ 78 w 173"/>
                  <a:gd name="T47" fmla="*/ 7 h 118"/>
                  <a:gd name="T48" fmla="*/ 85 w 173"/>
                  <a:gd name="T49" fmla="*/ 11 h 118"/>
                  <a:gd name="T50" fmla="*/ 90 w 173"/>
                  <a:gd name="T51" fmla="*/ 14 h 118"/>
                  <a:gd name="T52" fmla="*/ 97 w 173"/>
                  <a:gd name="T53" fmla="*/ 19 h 118"/>
                  <a:gd name="T54" fmla="*/ 102 w 173"/>
                  <a:gd name="T55" fmla="*/ 23 h 118"/>
                  <a:gd name="T56" fmla="*/ 104 w 173"/>
                  <a:gd name="T57" fmla="*/ 28 h 118"/>
                  <a:gd name="T58" fmla="*/ 102 w 173"/>
                  <a:gd name="T59" fmla="*/ 35 h 118"/>
                  <a:gd name="T60" fmla="*/ 99 w 173"/>
                  <a:gd name="T61" fmla="*/ 42 h 118"/>
                  <a:gd name="T62" fmla="*/ 106 w 173"/>
                  <a:gd name="T63" fmla="*/ 42 h 118"/>
                  <a:gd name="T64" fmla="*/ 111 w 173"/>
                  <a:gd name="T65" fmla="*/ 42 h 118"/>
                  <a:gd name="T66" fmla="*/ 116 w 173"/>
                  <a:gd name="T67" fmla="*/ 54 h 118"/>
                  <a:gd name="T68" fmla="*/ 123 w 173"/>
                  <a:gd name="T69" fmla="*/ 61 h 118"/>
                  <a:gd name="T70" fmla="*/ 173 w 173"/>
                  <a:gd name="T71" fmla="*/ 71 h 118"/>
                  <a:gd name="T72" fmla="*/ 123 w 173"/>
                  <a:gd name="T73" fmla="*/ 104 h 118"/>
                  <a:gd name="T74" fmla="*/ 116 w 173"/>
                  <a:gd name="T75" fmla="*/ 106 h 118"/>
                  <a:gd name="T76" fmla="*/ 111 w 173"/>
                  <a:gd name="T77" fmla="*/ 111 h 118"/>
                  <a:gd name="T78" fmla="*/ 102 w 173"/>
                  <a:gd name="T79" fmla="*/ 113 h 118"/>
                  <a:gd name="T80" fmla="*/ 94 w 173"/>
                  <a:gd name="T81" fmla="*/ 116 h 118"/>
                  <a:gd name="T82" fmla="*/ 90 w 173"/>
                  <a:gd name="T83" fmla="*/ 111 h 118"/>
                  <a:gd name="T84" fmla="*/ 83 w 173"/>
                  <a:gd name="T85" fmla="*/ 113 h 118"/>
                  <a:gd name="T86" fmla="*/ 76 w 173"/>
                  <a:gd name="T87" fmla="*/ 118 h 118"/>
                  <a:gd name="T88" fmla="*/ 68 w 173"/>
                  <a:gd name="T89" fmla="*/ 118 h 118"/>
                  <a:gd name="T90" fmla="*/ 59 w 173"/>
                  <a:gd name="T91" fmla="*/ 118 h 118"/>
                  <a:gd name="T92" fmla="*/ 54 w 173"/>
                  <a:gd name="T93" fmla="*/ 113 h 118"/>
                  <a:gd name="T94" fmla="*/ 40 w 173"/>
                  <a:gd name="T95" fmla="*/ 109 h 118"/>
                  <a:gd name="T96" fmla="*/ 33 w 173"/>
                  <a:gd name="T97" fmla="*/ 109 h 118"/>
                  <a:gd name="T98" fmla="*/ 31 w 173"/>
                  <a:gd name="T99" fmla="*/ 99 h 118"/>
                  <a:gd name="T100" fmla="*/ 26 w 173"/>
                  <a:gd name="T101" fmla="*/ 9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3" h="118">
                    <a:moveTo>
                      <a:pt x="26" y="99"/>
                    </a:moveTo>
                    <a:lnTo>
                      <a:pt x="26" y="97"/>
                    </a:lnTo>
                    <a:lnTo>
                      <a:pt x="24" y="94"/>
                    </a:lnTo>
                    <a:lnTo>
                      <a:pt x="24" y="90"/>
                    </a:lnTo>
                    <a:lnTo>
                      <a:pt x="21" y="90"/>
                    </a:lnTo>
                    <a:lnTo>
                      <a:pt x="21" y="87"/>
                    </a:lnTo>
                    <a:lnTo>
                      <a:pt x="19" y="85"/>
                    </a:lnTo>
                    <a:lnTo>
                      <a:pt x="16" y="85"/>
                    </a:lnTo>
                    <a:lnTo>
                      <a:pt x="16" y="85"/>
                    </a:lnTo>
                    <a:lnTo>
                      <a:pt x="16" y="85"/>
                    </a:lnTo>
                    <a:lnTo>
                      <a:pt x="14" y="83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9" y="75"/>
                    </a:lnTo>
                    <a:lnTo>
                      <a:pt x="7" y="75"/>
                    </a:lnTo>
                    <a:lnTo>
                      <a:pt x="2" y="75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7" y="68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1"/>
                    </a:lnTo>
                    <a:lnTo>
                      <a:pt x="12" y="56"/>
                    </a:lnTo>
                    <a:lnTo>
                      <a:pt x="14" y="54"/>
                    </a:lnTo>
                    <a:lnTo>
                      <a:pt x="16" y="52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6" y="47"/>
                    </a:lnTo>
                    <a:lnTo>
                      <a:pt x="19" y="45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5" y="19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4"/>
                    </a:lnTo>
                    <a:lnTo>
                      <a:pt x="57" y="4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6" y="7"/>
                    </a:lnTo>
                    <a:lnTo>
                      <a:pt x="78" y="7"/>
                    </a:lnTo>
                    <a:lnTo>
                      <a:pt x="83" y="9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1"/>
                    </a:lnTo>
                    <a:lnTo>
                      <a:pt x="90" y="14"/>
                    </a:lnTo>
                    <a:lnTo>
                      <a:pt x="92" y="16"/>
                    </a:lnTo>
                    <a:lnTo>
                      <a:pt x="94" y="19"/>
                    </a:lnTo>
                    <a:lnTo>
                      <a:pt x="97" y="19"/>
                    </a:lnTo>
                    <a:lnTo>
                      <a:pt x="99" y="21"/>
                    </a:lnTo>
                    <a:lnTo>
                      <a:pt x="99" y="23"/>
                    </a:lnTo>
                    <a:lnTo>
                      <a:pt x="102" y="23"/>
                    </a:lnTo>
                    <a:lnTo>
                      <a:pt x="102" y="23"/>
                    </a:lnTo>
                    <a:lnTo>
                      <a:pt x="106" y="28"/>
                    </a:lnTo>
                    <a:lnTo>
                      <a:pt x="104" y="28"/>
                    </a:lnTo>
                    <a:lnTo>
                      <a:pt x="102" y="30"/>
                    </a:lnTo>
                    <a:lnTo>
                      <a:pt x="102" y="33"/>
                    </a:lnTo>
                    <a:lnTo>
                      <a:pt x="102" y="35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99" y="42"/>
                    </a:lnTo>
                    <a:lnTo>
                      <a:pt x="99" y="42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9" y="40"/>
                    </a:lnTo>
                    <a:lnTo>
                      <a:pt x="111" y="42"/>
                    </a:lnTo>
                    <a:lnTo>
                      <a:pt x="111" y="42"/>
                    </a:lnTo>
                    <a:lnTo>
                      <a:pt x="111" y="47"/>
                    </a:lnTo>
                    <a:lnTo>
                      <a:pt x="113" y="52"/>
                    </a:lnTo>
                    <a:lnTo>
                      <a:pt x="116" y="54"/>
                    </a:lnTo>
                    <a:lnTo>
                      <a:pt x="116" y="56"/>
                    </a:lnTo>
                    <a:lnTo>
                      <a:pt x="118" y="59"/>
                    </a:lnTo>
                    <a:lnTo>
                      <a:pt x="123" y="61"/>
                    </a:lnTo>
                    <a:lnTo>
                      <a:pt x="125" y="64"/>
                    </a:lnTo>
                    <a:lnTo>
                      <a:pt x="158" y="71"/>
                    </a:lnTo>
                    <a:lnTo>
                      <a:pt x="173" y="71"/>
                    </a:lnTo>
                    <a:lnTo>
                      <a:pt x="137" y="104"/>
                    </a:lnTo>
                    <a:lnTo>
                      <a:pt x="130" y="104"/>
                    </a:lnTo>
                    <a:lnTo>
                      <a:pt x="123" y="104"/>
                    </a:lnTo>
                    <a:lnTo>
                      <a:pt x="121" y="104"/>
                    </a:lnTo>
                    <a:lnTo>
                      <a:pt x="118" y="104"/>
                    </a:lnTo>
                    <a:lnTo>
                      <a:pt x="116" y="106"/>
                    </a:lnTo>
                    <a:lnTo>
                      <a:pt x="116" y="109"/>
                    </a:lnTo>
                    <a:lnTo>
                      <a:pt x="113" y="109"/>
                    </a:lnTo>
                    <a:lnTo>
                      <a:pt x="111" y="111"/>
                    </a:lnTo>
                    <a:lnTo>
                      <a:pt x="106" y="111"/>
                    </a:lnTo>
                    <a:lnTo>
                      <a:pt x="104" y="113"/>
                    </a:lnTo>
                    <a:lnTo>
                      <a:pt x="102" y="113"/>
                    </a:lnTo>
                    <a:lnTo>
                      <a:pt x="102" y="113"/>
                    </a:lnTo>
                    <a:lnTo>
                      <a:pt x="99" y="113"/>
                    </a:lnTo>
                    <a:lnTo>
                      <a:pt x="94" y="116"/>
                    </a:lnTo>
                    <a:lnTo>
                      <a:pt x="92" y="113"/>
                    </a:lnTo>
                    <a:lnTo>
                      <a:pt x="92" y="111"/>
                    </a:lnTo>
                    <a:lnTo>
                      <a:pt x="90" y="111"/>
                    </a:lnTo>
                    <a:lnTo>
                      <a:pt x="85" y="111"/>
                    </a:lnTo>
                    <a:lnTo>
                      <a:pt x="83" y="113"/>
                    </a:lnTo>
                    <a:lnTo>
                      <a:pt x="83" y="113"/>
                    </a:lnTo>
                    <a:lnTo>
                      <a:pt x="80" y="113"/>
                    </a:lnTo>
                    <a:lnTo>
                      <a:pt x="78" y="116"/>
                    </a:lnTo>
                    <a:lnTo>
                      <a:pt x="76" y="118"/>
                    </a:lnTo>
                    <a:lnTo>
                      <a:pt x="73" y="118"/>
                    </a:lnTo>
                    <a:lnTo>
                      <a:pt x="71" y="118"/>
                    </a:lnTo>
                    <a:lnTo>
                      <a:pt x="68" y="118"/>
                    </a:lnTo>
                    <a:lnTo>
                      <a:pt x="66" y="118"/>
                    </a:lnTo>
                    <a:lnTo>
                      <a:pt x="64" y="118"/>
                    </a:lnTo>
                    <a:lnTo>
                      <a:pt x="59" y="118"/>
                    </a:lnTo>
                    <a:lnTo>
                      <a:pt x="59" y="118"/>
                    </a:lnTo>
                    <a:lnTo>
                      <a:pt x="57" y="116"/>
                    </a:lnTo>
                    <a:lnTo>
                      <a:pt x="54" y="113"/>
                    </a:lnTo>
                    <a:lnTo>
                      <a:pt x="50" y="109"/>
                    </a:lnTo>
                    <a:lnTo>
                      <a:pt x="47" y="109"/>
                    </a:lnTo>
                    <a:lnTo>
                      <a:pt x="40" y="109"/>
                    </a:lnTo>
                    <a:lnTo>
                      <a:pt x="38" y="109"/>
                    </a:lnTo>
                    <a:lnTo>
                      <a:pt x="35" y="109"/>
                    </a:lnTo>
                    <a:lnTo>
                      <a:pt x="33" y="109"/>
                    </a:lnTo>
                    <a:lnTo>
                      <a:pt x="31" y="106"/>
                    </a:lnTo>
                    <a:lnTo>
                      <a:pt x="31" y="99"/>
                    </a:lnTo>
                    <a:lnTo>
                      <a:pt x="31" y="99"/>
                    </a:lnTo>
                    <a:lnTo>
                      <a:pt x="28" y="99"/>
                    </a:lnTo>
                    <a:lnTo>
                      <a:pt x="26" y="99"/>
                    </a:lnTo>
                    <a:lnTo>
                      <a:pt x="26" y="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06">
                <a:extLst>
                  <a:ext uri="{FF2B5EF4-FFF2-40B4-BE49-F238E27FC236}">
                    <a16:creationId xmlns:a16="http://schemas.microsoft.com/office/drawing/2014/main" id="{006E63FA-6391-5A76-AC6F-468334A40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412"/>
                <a:ext cx="75" cy="62"/>
              </a:xfrm>
              <a:custGeom>
                <a:avLst/>
                <a:gdLst>
                  <a:gd name="T0" fmla="*/ 64 w 75"/>
                  <a:gd name="T1" fmla="*/ 57 h 62"/>
                  <a:gd name="T2" fmla="*/ 61 w 75"/>
                  <a:gd name="T3" fmla="*/ 57 h 62"/>
                  <a:gd name="T4" fmla="*/ 59 w 75"/>
                  <a:gd name="T5" fmla="*/ 53 h 62"/>
                  <a:gd name="T6" fmla="*/ 54 w 75"/>
                  <a:gd name="T7" fmla="*/ 50 h 62"/>
                  <a:gd name="T8" fmla="*/ 52 w 75"/>
                  <a:gd name="T9" fmla="*/ 45 h 62"/>
                  <a:gd name="T10" fmla="*/ 47 w 75"/>
                  <a:gd name="T11" fmla="*/ 45 h 62"/>
                  <a:gd name="T12" fmla="*/ 45 w 75"/>
                  <a:gd name="T13" fmla="*/ 43 h 62"/>
                  <a:gd name="T14" fmla="*/ 38 w 75"/>
                  <a:gd name="T15" fmla="*/ 41 h 62"/>
                  <a:gd name="T16" fmla="*/ 33 w 75"/>
                  <a:gd name="T17" fmla="*/ 38 h 62"/>
                  <a:gd name="T18" fmla="*/ 33 w 75"/>
                  <a:gd name="T19" fmla="*/ 38 h 62"/>
                  <a:gd name="T20" fmla="*/ 26 w 75"/>
                  <a:gd name="T21" fmla="*/ 36 h 62"/>
                  <a:gd name="T22" fmla="*/ 23 w 75"/>
                  <a:gd name="T23" fmla="*/ 36 h 62"/>
                  <a:gd name="T24" fmla="*/ 19 w 75"/>
                  <a:gd name="T25" fmla="*/ 38 h 62"/>
                  <a:gd name="T26" fmla="*/ 14 w 75"/>
                  <a:gd name="T27" fmla="*/ 36 h 62"/>
                  <a:gd name="T28" fmla="*/ 12 w 75"/>
                  <a:gd name="T29" fmla="*/ 34 h 62"/>
                  <a:gd name="T30" fmla="*/ 7 w 75"/>
                  <a:gd name="T31" fmla="*/ 41 h 62"/>
                  <a:gd name="T32" fmla="*/ 2 w 75"/>
                  <a:gd name="T33" fmla="*/ 41 h 62"/>
                  <a:gd name="T34" fmla="*/ 0 w 75"/>
                  <a:gd name="T35" fmla="*/ 38 h 62"/>
                  <a:gd name="T36" fmla="*/ 0 w 75"/>
                  <a:gd name="T37" fmla="*/ 31 h 62"/>
                  <a:gd name="T38" fmla="*/ 0 w 75"/>
                  <a:gd name="T39" fmla="*/ 29 h 62"/>
                  <a:gd name="T40" fmla="*/ 4 w 75"/>
                  <a:gd name="T41" fmla="*/ 22 h 62"/>
                  <a:gd name="T42" fmla="*/ 4 w 75"/>
                  <a:gd name="T43" fmla="*/ 17 h 62"/>
                  <a:gd name="T44" fmla="*/ 4 w 75"/>
                  <a:gd name="T45" fmla="*/ 15 h 62"/>
                  <a:gd name="T46" fmla="*/ 4 w 75"/>
                  <a:gd name="T47" fmla="*/ 12 h 62"/>
                  <a:gd name="T48" fmla="*/ 9 w 75"/>
                  <a:gd name="T49" fmla="*/ 10 h 62"/>
                  <a:gd name="T50" fmla="*/ 9 w 75"/>
                  <a:gd name="T51" fmla="*/ 8 h 62"/>
                  <a:gd name="T52" fmla="*/ 12 w 75"/>
                  <a:gd name="T53" fmla="*/ 8 h 62"/>
                  <a:gd name="T54" fmla="*/ 16 w 75"/>
                  <a:gd name="T55" fmla="*/ 5 h 62"/>
                  <a:gd name="T56" fmla="*/ 19 w 75"/>
                  <a:gd name="T57" fmla="*/ 5 h 62"/>
                  <a:gd name="T58" fmla="*/ 21 w 75"/>
                  <a:gd name="T59" fmla="*/ 0 h 62"/>
                  <a:gd name="T60" fmla="*/ 23 w 75"/>
                  <a:gd name="T61" fmla="*/ 3 h 62"/>
                  <a:gd name="T62" fmla="*/ 30 w 75"/>
                  <a:gd name="T63" fmla="*/ 22 h 62"/>
                  <a:gd name="T64" fmla="*/ 33 w 75"/>
                  <a:gd name="T65" fmla="*/ 27 h 62"/>
                  <a:gd name="T66" fmla="*/ 33 w 75"/>
                  <a:gd name="T67" fmla="*/ 27 h 62"/>
                  <a:gd name="T68" fmla="*/ 35 w 75"/>
                  <a:gd name="T69" fmla="*/ 31 h 62"/>
                  <a:gd name="T70" fmla="*/ 38 w 75"/>
                  <a:gd name="T71" fmla="*/ 29 h 62"/>
                  <a:gd name="T72" fmla="*/ 35 w 75"/>
                  <a:gd name="T73" fmla="*/ 27 h 62"/>
                  <a:gd name="T74" fmla="*/ 40 w 75"/>
                  <a:gd name="T75" fmla="*/ 29 h 62"/>
                  <a:gd name="T76" fmla="*/ 40 w 75"/>
                  <a:gd name="T77" fmla="*/ 34 h 62"/>
                  <a:gd name="T78" fmla="*/ 42 w 75"/>
                  <a:gd name="T79" fmla="*/ 34 h 62"/>
                  <a:gd name="T80" fmla="*/ 45 w 75"/>
                  <a:gd name="T81" fmla="*/ 34 h 62"/>
                  <a:gd name="T82" fmla="*/ 49 w 75"/>
                  <a:gd name="T83" fmla="*/ 36 h 62"/>
                  <a:gd name="T84" fmla="*/ 52 w 75"/>
                  <a:gd name="T85" fmla="*/ 38 h 62"/>
                  <a:gd name="T86" fmla="*/ 56 w 75"/>
                  <a:gd name="T87" fmla="*/ 43 h 62"/>
                  <a:gd name="T88" fmla="*/ 61 w 75"/>
                  <a:gd name="T89" fmla="*/ 45 h 62"/>
                  <a:gd name="T90" fmla="*/ 64 w 75"/>
                  <a:gd name="T91" fmla="*/ 48 h 62"/>
                  <a:gd name="T92" fmla="*/ 66 w 75"/>
                  <a:gd name="T93" fmla="*/ 48 h 62"/>
                  <a:gd name="T94" fmla="*/ 68 w 75"/>
                  <a:gd name="T95" fmla="*/ 53 h 62"/>
                  <a:gd name="T96" fmla="*/ 68 w 75"/>
                  <a:gd name="T97" fmla="*/ 55 h 62"/>
                  <a:gd name="T98" fmla="*/ 71 w 75"/>
                  <a:gd name="T99" fmla="*/ 57 h 62"/>
                  <a:gd name="T100" fmla="*/ 73 w 75"/>
                  <a:gd name="T101" fmla="*/ 57 h 62"/>
                  <a:gd name="T102" fmla="*/ 75 w 75"/>
                  <a:gd name="T103" fmla="*/ 57 h 62"/>
                  <a:gd name="T104" fmla="*/ 71 w 75"/>
                  <a:gd name="T105" fmla="*/ 60 h 62"/>
                  <a:gd name="T106" fmla="*/ 68 w 75"/>
                  <a:gd name="T10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62">
                    <a:moveTo>
                      <a:pt x="68" y="62"/>
                    </a:moveTo>
                    <a:lnTo>
                      <a:pt x="64" y="57"/>
                    </a:lnTo>
                    <a:lnTo>
                      <a:pt x="64" y="57"/>
                    </a:lnTo>
                    <a:lnTo>
                      <a:pt x="61" y="57"/>
                    </a:lnTo>
                    <a:lnTo>
                      <a:pt x="61" y="55"/>
                    </a:lnTo>
                    <a:lnTo>
                      <a:pt x="59" y="53"/>
                    </a:lnTo>
                    <a:lnTo>
                      <a:pt x="56" y="53"/>
                    </a:lnTo>
                    <a:lnTo>
                      <a:pt x="54" y="50"/>
                    </a:lnTo>
                    <a:lnTo>
                      <a:pt x="52" y="48"/>
                    </a:lnTo>
                    <a:lnTo>
                      <a:pt x="52" y="45"/>
                    </a:lnTo>
                    <a:lnTo>
                      <a:pt x="49" y="45"/>
                    </a:lnTo>
                    <a:lnTo>
                      <a:pt x="47" y="45"/>
                    </a:lnTo>
                    <a:lnTo>
                      <a:pt x="45" y="45"/>
                    </a:lnTo>
                    <a:lnTo>
                      <a:pt x="45" y="43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5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28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3"/>
                    </a:lnTo>
                    <a:lnTo>
                      <a:pt x="28" y="15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5" y="29"/>
                    </a:lnTo>
                    <a:lnTo>
                      <a:pt x="35" y="31"/>
                    </a:lnTo>
                    <a:lnTo>
                      <a:pt x="38" y="34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38" y="31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7" y="34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6" y="43"/>
                    </a:lnTo>
                    <a:lnTo>
                      <a:pt x="59" y="45"/>
                    </a:lnTo>
                    <a:lnTo>
                      <a:pt x="61" y="45"/>
                    </a:lnTo>
                    <a:lnTo>
                      <a:pt x="64" y="48"/>
                    </a:lnTo>
                    <a:lnTo>
                      <a:pt x="64" y="48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6" y="53"/>
                    </a:lnTo>
                    <a:lnTo>
                      <a:pt x="68" y="53"/>
                    </a:lnTo>
                    <a:lnTo>
                      <a:pt x="71" y="55"/>
                    </a:lnTo>
                    <a:lnTo>
                      <a:pt x="68" y="55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73" y="57"/>
                    </a:lnTo>
                    <a:lnTo>
                      <a:pt x="73" y="57"/>
                    </a:lnTo>
                    <a:lnTo>
                      <a:pt x="73" y="57"/>
                    </a:lnTo>
                    <a:lnTo>
                      <a:pt x="75" y="57"/>
                    </a:lnTo>
                    <a:lnTo>
                      <a:pt x="73" y="60"/>
                    </a:lnTo>
                    <a:lnTo>
                      <a:pt x="71" y="60"/>
                    </a:lnTo>
                    <a:lnTo>
                      <a:pt x="71" y="62"/>
                    </a:lnTo>
                    <a:lnTo>
                      <a:pt x="68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07">
                <a:extLst>
                  <a:ext uri="{FF2B5EF4-FFF2-40B4-BE49-F238E27FC236}">
                    <a16:creationId xmlns:a16="http://schemas.microsoft.com/office/drawing/2014/main" id="{C2E50503-0139-5B1C-8BA0-7CE8BCC1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469"/>
                <a:ext cx="17" cy="19"/>
              </a:xfrm>
              <a:custGeom>
                <a:avLst/>
                <a:gdLst>
                  <a:gd name="T0" fmla="*/ 12 w 17"/>
                  <a:gd name="T1" fmla="*/ 19 h 19"/>
                  <a:gd name="T2" fmla="*/ 10 w 17"/>
                  <a:gd name="T3" fmla="*/ 17 h 19"/>
                  <a:gd name="T4" fmla="*/ 7 w 17"/>
                  <a:gd name="T5" fmla="*/ 19 h 19"/>
                  <a:gd name="T6" fmla="*/ 5 w 17"/>
                  <a:gd name="T7" fmla="*/ 19 h 19"/>
                  <a:gd name="T8" fmla="*/ 0 w 17"/>
                  <a:gd name="T9" fmla="*/ 19 h 19"/>
                  <a:gd name="T10" fmla="*/ 0 w 17"/>
                  <a:gd name="T11" fmla="*/ 19 h 19"/>
                  <a:gd name="T12" fmla="*/ 3 w 17"/>
                  <a:gd name="T13" fmla="*/ 17 h 19"/>
                  <a:gd name="T14" fmla="*/ 3 w 17"/>
                  <a:gd name="T15" fmla="*/ 15 h 19"/>
                  <a:gd name="T16" fmla="*/ 3 w 17"/>
                  <a:gd name="T17" fmla="*/ 12 h 19"/>
                  <a:gd name="T18" fmla="*/ 3 w 17"/>
                  <a:gd name="T19" fmla="*/ 10 h 19"/>
                  <a:gd name="T20" fmla="*/ 3 w 17"/>
                  <a:gd name="T21" fmla="*/ 7 h 19"/>
                  <a:gd name="T22" fmla="*/ 5 w 17"/>
                  <a:gd name="T23" fmla="*/ 5 h 19"/>
                  <a:gd name="T24" fmla="*/ 10 w 17"/>
                  <a:gd name="T25" fmla="*/ 5 h 19"/>
                  <a:gd name="T26" fmla="*/ 10 w 17"/>
                  <a:gd name="T27" fmla="*/ 3 h 19"/>
                  <a:gd name="T28" fmla="*/ 12 w 17"/>
                  <a:gd name="T29" fmla="*/ 3 h 19"/>
                  <a:gd name="T30" fmla="*/ 14 w 17"/>
                  <a:gd name="T31" fmla="*/ 0 h 19"/>
                  <a:gd name="T32" fmla="*/ 14 w 17"/>
                  <a:gd name="T33" fmla="*/ 0 h 19"/>
                  <a:gd name="T34" fmla="*/ 14 w 17"/>
                  <a:gd name="T35" fmla="*/ 3 h 19"/>
                  <a:gd name="T36" fmla="*/ 17 w 17"/>
                  <a:gd name="T37" fmla="*/ 5 h 19"/>
                  <a:gd name="T38" fmla="*/ 17 w 17"/>
                  <a:gd name="T39" fmla="*/ 5 h 19"/>
                  <a:gd name="T40" fmla="*/ 17 w 17"/>
                  <a:gd name="T41" fmla="*/ 5 h 19"/>
                  <a:gd name="T42" fmla="*/ 17 w 17"/>
                  <a:gd name="T43" fmla="*/ 7 h 19"/>
                  <a:gd name="T44" fmla="*/ 17 w 17"/>
                  <a:gd name="T45" fmla="*/ 7 h 19"/>
                  <a:gd name="T46" fmla="*/ 14 w 17"/>
                  <a:gd name="T47" fmla="*/ 10 h 19"/>
                  <a:gd name="T48" fmla="*/ 12 w 17"/>
                  <a:gd name="T49" fmla="*/ 10 h 19"/>
                  <a:gd name="T50" fmla="*/ 12 w 17"/>
                  <a:gd name="T51" fmla="*/ 12 h 19"/>
                  <a:gd name="T52" fmla="*/ 10 w 17"/>
                  <a:gd name="T53" fmla="*/ 12 h 19"/>
                  <a:gd name="T54" fmla="*/ 10 w 17"/>
                  <a:gd name="T55" fmla="*/ 15 h 19"/>
                  <a:gd name="T56" fmla="*/ 10 w 17"/>
                  <a:gd name="T57" fmla="*/ 15 h 19"/>
                  <a:gd name="T58" fmla="*/ 12 w 17"/>
                  <a:gd name="T59" fmla="*/ 12 h 19"/>
                  <a:gd name="T60" fmla="*/ 14 w 17"/>
                  <a:gd name="T61" fmla="*/ 12 h 19"/>
                  <a:gd name="T62" fmla="*/ 17 w 17"/>
                  <a:gd name="T63" fmla="*/ 15 h 19"/>
                  <a:gd name="T64" fmla="*/ 12 w 17"/>
                  <a:gd name="T65" fmla="*/ 19 h 19"/>
                  <a:gd name="T66" fmla="*/ 12 w 17"/>
                  <a:gd name="T6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9">
                    <a:moveTo>
                      <a:pt x="12" y="19"/>
                    </a:moveTo>
                    <a:lnTo>
                      <a:pt x="10" y="17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7" y="15"/>
                    </a:lnTo>
                    <a:lnTo>
                      <a:pt x="12" y="19"/>
                    </a:lnTo>
                    <a:lnTo>
                      <a:pt x="12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08">
                <a:extLst>
                  <a:ext uri="{FF2B5EF4-FFF2-40B4-BE49-F238E27FC236}">
                    <a16:creationId xmlns:a16="http://schemas.microsoft.com/office/drawing/2014/main" id="{9AE8A7A3-FE2F-3A92-CBC8-6AEB2A535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479"/>
                <a:ext cx="116" cy="137"/>
              </a:xfrm>
              <a:custGeom>
                <a:avLst/>
                <a:gdLst>
                  <a:gd name="T0" fmla="*/ 12 w 116"/>
                  <a:gd name="T1" fmla="*/ 80 h 137"/>
                  <a:gd name="T2" fmla="*/ 21 w 116"/>
                  <a:gd name="T3" fmla="*/ 76 h 137"/>
                  <a:gd name="T4" fmla="*/ 26 w 116"/>
                  <a:gd name="T5" fmla="*/ 71 h 137"/>
                  <a:gd name="T6" fmla="*/ 38 w 116"/>
                  <a:gd name="T7" fmla="*/ 71 h 137"/>
                  <a:gd name="T8" fmla="*/ 66 w 116"/>
                  <a:gd name="T9" fmla="*/ 38 h 137"/>
                  <a:gd name="T10" fmla="*/ 26 w 116"/>
                  <a:gd name="T11" fmla="*/ 26 h 137"/>
                  <a:gd name="T12" fmla="*/ 21 w 116"/>
                  <a:gd name="T13" fmla="*/ 19 h 137"/>
                  <a:gd name="T14" fmla="*/ 19 w 116"/>
                  <a:gd name="T15" fmla="*/ 9 h 137"/>
                  <a:gd name="T16" fmla="*/ 24 w 116"/>
                  <a:gd name="T17" fmla="*/ 5 h 137"/>
                  <a:gd name="T18" fmla="*/ 33 w 116"/>
                  <a:gd name="T19" fmla="*/ 14 h 137"/>
                  <a:gd name="T20" fmla="*/ 43 w 116"/>
                  <a:gd name="T21" fmla="*/ 16 h 137"/>
                  <a:gd name="T22" fmla="*/ 47 w 116"/>
                  <a:gd name="T23" fmla="*/ 14 h 137"/>
                  <a:gd name="T24" fmla="*/ 52 w 116"/>
                  <a:gd name="T25" fmla="*/ 12 h 137"/>
                  <a:gd name="T26" fmla="*/ 59 w 116"/>
                  <a:gd name="T27" fmla="*/ 12 h 137"/>
                  <a:gd name="T28" fmla="*/ 71 w 116"/>
                  <a:gd name="T29" fmla="*/ 7 h 137"/>
                  <a:gd name="T30" fmla="*/ 78 w 116"/>
                  <a:gd name="T31" fmla="*/ 7 h 137"/>
                  <a:gd name="T32" fmla="*/ 88 w 116"/>
                  <a:gd name="T33" fmla="*/ 7 h 137"/>
                  <a:gd name="T34" fmla="*/ 95 w 116"/>
                  <a:gd name="T35" fmla="*/ 5 h 137"/>
                  <a:gd name="T36" fmla="*/ 100 w 116"/>
                  <a:gd name="T37" fmla="*/ 5 h 137"/>
                  <a:gd name="T38" fmla="*/ 107 w 116"/>
                  <a:gd name="T39" fmla="*/ 2 h 137"/>
                  <a:gd name="T40" fmla="*/ 109 w 116"/>
                  <a:gd name="T41" fmla="*/ 0 h 137"/>
                  <a:gd name="T42" fmla="*/ 109 w 116"/>
                  <a:gd name="T43" fmla="*/ 0 h 137"/>
                  <a:gd name="T44" fmla="*/ 114 w 116"/>
                  <a:gd name="T45" fmla="*/ 0 h 137"/>
                  <a:gd name="T46" fmla="*/ 114 w 116"/>
                  <a:gd name="T47" fmla="*/ 5 h 137"/>
                  <a:gd name="T48" fmla="*/ 114 w 116"/>
                  <a:gd name="T49" fmla="*/ 7 h 137"/>
                  <a:gd name="T50" fmla="*/ 111 w 116"/>
                  <a:gd name="T51" fmla="*/ 12 h 137"/>
                  <a:gd name="T52" fmla="*/ 114 w 116"/>
                  <a:gd name="T53" fmla="*/ 16 h 137"/>
                  <a:gd name="T54" fmla="*/ 114 w 116"/>
                  <a:gd name="T55" fmla="*/ 14 h 137"/>
                  <a:gd name="T56" fmla="*/ 114 w 116"/>
                  <a:gd name="T57" fmla="*/ 16 h 137"/>
                  <a:gd name="T58" fmla="*/ 111 w 116"/>
                  <a:gd name="T59" fmla="*/ 19 h 137"/>
                  <a:gd name="T60" fmla="*/ 109 w 116"/>
                  <a:gd name="T61" fmla="*/ 23 h 137"/>
                  <a:gd name="T62" fmla="*/ 104 w 116"/>
                  <a:gd name="T63" fmla="*/ 38 h 137"/>
                  <a:gd name="T64" fmla="*/ 100 w 116"/>
                  <a:gd name="T65" fmla="*/ 40 h 137"/>
                  <a:gd name="T66" fmla="*/ 97 w 116"/>
                  <a:gd name="T67" fmla="*/ 45 h 137"/>
                  <a:gd name="T68" fmla="*/ 88 w 116"/>
                  <a:gd name="T69" fmla="*/ 64 h 137"/>
                  <a:gd name="T70" fmla="*/ 78 w 116"/>
                  <a:gd name="T71" fmla="*/ 78 h 137"/>
                  <a:gd name="T72" fmla="*/ 57 w 116"/>
                  <a:gd name="T73" fmla="*/ 97 h 137"/>
                  <a:gd name="T74" fmla="*/ 45 w 116"/>
                  <a:gd name="T75" fmla="*/ 104 h 137"/>
                  <a:gd name="T76" fmla="*/ 31 w 116"/>
                  <a:gd name="T77" fmla="*/ 114 h 137"/>
                  <a:gd name="T78" fmla="*/ 21 w 116"/>
                  <a:gd name="T79" fmla="*/ 123 h 137"/>
                  <a:gd name="T80" fmla="*/ 17 w 116"/>
                  <a:gd name="T81" fmla="*/ 128 h 137"/>
                  <a:gd name="T82" fmla="*/ 0 w 116"/>
                  <a:gd name="T83" fmla="*/ 130 h 137"/>
                  <a:gd name="T84" fmla="*/ 10 w 116"/>
                  <a:gd name="T85" fmla="*/ 8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6" h="137">
                    <a:moveTo>
                      <a:pt x="10" y="80"/>
                    </a:moveTo>
                    <a:lnTo>
                      <a:pt x="10" y="80"/>
                    </a:lnTo>
                    <a:lnTo>
                      <a:pt x="12" y="80"/>
                    </a:lnTo>
                    <a:lnTo>
                      <a:pt x="14" y="78"/>
                    </a:lnTo>
                    <a:lnTo>
                      <a:pt x="19" y="78"/>
                    </a:lnTo>
                    <a:lnTo>
                      <a:pt x="21" y="76"/>
                    </a:lnTo>
                    <a:lnTo>
                      <a:pt x="24" y="76"/>
                    </a:lnTo>
                    <a:lnTo>
                      <a:pt x="24" y="73"/>
                    </a:lnTo>
                    <a:lnTo>
                      <a:pt x="26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8" y="71"/>
                    </a:lnTo>
                    <a:lnTo>
                      <a:pt x="45" y="71"/>
                    </a:lnTo>
                    <a:lnTo>
                      <a:pt x="81" y="38"/>
                    </a:lnTo>
                    <a:lnTo>
                      <a:pt x="66" y="38"/>
                    </a:lnTo>
                    <a:lnTo>
                      <a:pt x="33" y="31"/>
                    </a:lnTo>
                    <a:lnTo>
                      <a:pt x="31" y="28"/>
                    </a:lnTo>
                    <a:lnTo>
                      <a:pt x="26" y="26"/>
                    </a:lnTo>
                    <a:lnTo>
                      <a:pt x="24" y="23"/>
                    </a:lnTo>
                    <a:lnTo>
                      <a:pt x="24" y="21"/>
                    </a:lnTo>
                    <a:lnTo>
                      <a:pt x="21" y="19"/>
                    </a:lnTo>
                    <a:lnTo>
                      <a:pt x="19" y="14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3" y="9"/>
                    </a:lnTo>
                    <a:lnTo>
                      <a:pt x="76" y="7"/>
                    </a:lnTo>
                    <a:lnTo>
                      <a:pt x="78" y="7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100" y="5"/>
                    </a:lnTo>
                    <a:lnTo>
                      <a:pt x="100" y="5"/>
                    </a:lnTo>
                    <a:lnTo>
                      <a:pt x="100" y="5"/>
                    </a:lnTo>
                    <a:lnTo>
                      <a:pt x="104" y="5"/>
                    </a:lnTo>
                    <a:lnTo>
                      <a:pt x="107" y="2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2"/>
                    </a:lnTo>
                    <a:lnTo>
                      <a:pt x="114" y="5"/>
                    </a:lnTo>
                    <a:lnTo>
                      <a:pt x="114" y="5"/>
                    </a:lnTo>
                    <a:lnTo>
                      <a:pt x="111" y="7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1" y="12"/>
                    </a:lnTo>
                    <a:lnTo>
                      <a:pt x="114" y="12"/>
                    </a:lnTo>
                    <a:lnTo>
                      <a:pt x="114" y="14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1" y="16"/>
                    </a:lnTo>
                    <a:lnTo>
                      <a:pt x="111" y="19"/>
                    </a:lnTo>
                    <a:lnTo>
                      <a:pt x="111" y="21"/>
                    </a:lnTo>
                    <a:lnTo>
                      <a:pt x="111" y="23"/>
                    </a:lnTo>
                    <a:lnTo>
                      <a:pt x="109" y="23"/>
                    </a:lnTo>
                    <a:lnTo>
                      <a:pt x="109" y="26"/>
                    </a:lnTo>
                    <a:lnTo>
                      <a:pt x="107" y="31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0" y="40"/>
                    </a:lnTo>
                    <a:lnTo>
                      <a:pt x="100" y="42"/>
                    </a:lnTo>
                    <a:lnTo>
                      <a:pt x="100" y="42"/>
                    </a:lnTo>
                    <a:lnTo>
                      <a:pt x="97" y="45"/>
                    </a:lnTo>
                    <a:lnTo>
                      <a:pt x="92" y="57"/>
                    </a:lnTo>
                    <a:lnTo>
                      <a:pt x="92" y="59"/>
                    </a:lnTo>
                    <a:lnTo>
                      <a:pt x="88" y="64"/>
                    </a:lnTo>
                    <a:lnTo>
                      <a:pt x="88" y="66"/>
                    </a:lnTo>
                    <a:lnTo>
                      <a:pt x="78" y="76"/>
                    </a:lnTo>
                    <a:lnTo>
                      <a:pt x="78" y="78"/>
                    </a:lnTo>
                    <a:lnTo>
                      <a:pt x="76" y="80"/>
                    </a:lnTo>
                    <a:lnTo>
                      <a:pt x="69" y="87"/>
                    </a:lnTo>
                    <a:lnTo>
                      <a:pt x="57" y="97"/>
                    </a:lnTo>
                    <a:lnTo>
                      <a:pt x="52" y="102"/>
                    </a:lnTo>
                    <a:lnTo>
                      <a:pt x="47" y="102"/>
                    </a:lnTo>
                    <a:lnTo>
                      <a:pt x="45" y="104"/>
                    </a:lnTo>
                    <a:lnTo>
                      <a:pt x="40" y="106"/>
                    </a:lnTo>
                    <a:lnTo>
                      <a:pt x="33" y="114"/>
                    </a:lnTo>
                    <a:lnTo>
                      <a:pt x="31" y="114"/>
                    </a:lnTo>
                    <a:lnTo>
                      <a:pt x="24" y="121"/>
                    </a:lnTo>
                    <a:lnTo>
                      <a:pt x="24" y="121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5"/>
                    </a:lnTo>
                    <a:lnTo>
                      <a:pt x="17" y="128"/>
                    </a:lnTo>
                    <a:lnTo>
                      <a:pt x="7" y="137"/>
                    </a:lnTo>
                    <a:lnTo>
                      <a:pt x="7" y="137"/>
                    </a:lnTo>
                    <a:lnTo>
                      <a:pt x="0" y="130"/>
                    </a:lnTo>
                    <a:lnTo>
                      <a:pt x="0" y="90"/>
                    </a:lnTo>
                    <a:lnTo>
                      <a:pt x="10" y="80"/>
                    </a:lnTo>
                    <a:lnTo>
                      <a:pt x="10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09">
                <a:extLst>
                  <a:ext uri="{FF2B5EF4-FFF2-40B4-BE49-F238E27FC236}">
                    <a16:creationId xmlns:a16="http://schemas.microsoft.com/office/drawing/2014/main" id="{1D3EF78D-5E73-5D1F-C7D3-C1B6431F2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2384"/>
                <a:ext cx="26" cy="21"/>
              </a:xfrm>
              <a:custGeom>
                <a:avLst/>
                <a:gdLst>
                  <a:gd name="T0" fmla="*/ 10 w 11"/>
                  <a:gd name="T1" fmla="*/ 0 h 9"/>
                  <a:gd name="T2" fmla="*/ 9 w 11"/>
                  <a:gd name="T3" fmla="*/ 0 h 9"/>
                  <a:gd name="T4" fmla="*/ 8 w 11"/>
                  <a:gd name="T5" fmla="*/ 1 h 9"/>
                  <a:gd name="T6" fmla="*/ 8 w 11"/>
                  <a:gd name="T7" fmla="*/ 0 h 9"/>
                  <a:gd name="T8" fmla="*/ 7 w 11"/>
                  <a:gd name="T9" fmla="*/ 0 h 9"/>
                  <a:gd name="T10" fmla="*/ 6 w 11"/>
                  <a:gd name="T11" fmla="*/ 0 h 9"/>
                  <a:gd name="T12" fmla="*/ 5 w 11"/>
                  <a:gd name="T13" fmla="*/ 1 h 9"/>
                  <a:gd name="T14" fmla="*/ 5 w 11"/>
                  <a:gd name="T15" fmla="*/ 1 h 9"/>
                  <a:gd name="T16" fmla="*/ 4 w 11"/>
                  <a:gd name="T17" fmla="*/ 1 h 9"/>
                  <a:gd name="T18" fmla="*/ 3 w 11"/>
                  <a:gd name="T19" fmla="*/ 1 h 9"/>
                  <a:gd name="T20" fmla="*/ 3 w 11"/>
                  <a:gd name="T21" fmla="*/ 2 h 9"/>
                  <a:gd name="T22" fmla="*/ 1 w 11"/>
                  <a:gd name="T23" fmla="*/ 3 h 9"/>
                  <a:gd name="T24" fmla="*/ 0 w 11"/>
                  <a:gd name="T25" fmla="*/ 4 h 9"/>
                  <a:gd name="T26" fmla="*/ 0 w 11"/>
                  <a:gd name="T27" fmla="*/ 5 h 9"/>
                  <a:gd name="T28" fmla="*/ 0 w 11"/>
                  <a:gd name="T29" fmla="*/ 6 h 9"/>
                  <a:gd name="T30" fmla="*/ 1 w 11"/>
                  <a:gd name="T31" fmla="*/ 7 h 9"/>
                  <a:gd name="T32" fmla="*/ 1 w 11"/>
                  <a:gd name="T33" fmla="*/ 8 h 9"/>
                  <a:gd name="T34" fmla="*/ 2 w 11"/>
                  <a:gd name="T35" fmla="*/ 8 h 9"/>
                  <a:gd name="T36" fmla="*/ 3 w 11"/>
                  <a:gd name="T37" fmla="*/ 8 h 9"/>
                  <a:gd name="T38" fmla="*/ 3 w 11"/>
                  <a:gd name="T39" fmla="*/ 9 h 9"/>
                  <a:gd name="T40" fmla="*/ 4 w 11"/>
                  <a:gd name="T41" fmla="*/ 9 h 9"/>
                  <a:gd name="T42" fmla="*/ 5 w 11"/>
                  <a:gd name="T43" fmla="*/ 9 h 9"/>
                  <a:gd name="T44" fmla="*/ 6 w 11"/>
                  <a:gd name="T45" fmla="*/ 9 h 9"/>
                  <a:gd name="T46" fmla="*/ 6 w 11"/>
                  <a:gd name="T47" fmla="*/ 8 h 9"/>
                  <a:gd name="T48" fmla="*/ 7 w 11"/>
                  <a:gd name="T49" fmla="*/ 8 h 9"/>
                  <a:gd name="T50" fmla="*/ 7 w 11"/>
                  <a:gd name="T51" fmla="*/ 8 h 9"/>
                  <a:gd name="T52" fmla="*/ 8 w 11"/>
                  <a:gd name="T53" fmla="*/ 8 h 9"/>
                  <a:gd name="T54" fmla="*/ 8 w 11"/>
                  <a:gd name="T55" fmla="*/ 7 h 9"/>
                  <a:gd name="T56" fmla="*/ 9 w 11"/>
                  <a:gd name="T57" fmla="*/ 7 h 9"/>
                  <a:gd name="T58" fmla="*/ 10 w 11"/>
                  <a:gd name="T59" fmla="*/ 6 h 9"/>
                  <a:gd name="T60" fmla="*/ 9 w 11"/>
                  <a:gd name="T61" fmla="*/ 6 h 9"/>
                  <a:gd name="T62" fmla="*/ 10 w 11"/>
                  <a:gd name="T63" fmla="*/ 4 h 9"/>
                  <a:gd name="T64" fmla="*/ 10 w 11"/>
                  <a:gd name="T65" fmla="*/ 4 h 9"/>
                  <a:gd name="T66" fmla="*/ 11 w 11"/>
                  <a:gd name="T67" fmla="*/ 3 h 9"/>
                  <a:gd name="T68" fmla="*/ 11 w 11"/>
                  <a:gd name="T69" fmla="*/ 2 h 9"/>
                  <a:gd name="T70" fmla="*/ 11 w 11"/>
                  <a:gd name="T71" fmla="*/ 1 h 9"/>
                  <a:gd name="T72" fmla="*/ 10 w 11"/>
                  <a:gd name="T7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9"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10">
                <a:extLst>
                  <a:ext uri="{FF2B5EF4-FFF2-40B4-BE49-F238E27FC236}">
                    <a16:creationId xmlns:a16="http://schemas.microsoft.com/office/drawing/2014/main" id="{B4BFE8D9-BAC2-5DBC-6DDE-7BC804EA8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912"/>
                <a:ext cx="693" cy="470"/>
              </a:xfrm>
              <a:custGeom>
                <a:avLst/>
                <a:gdLst>
                  <a:gd name="T0" fmla="*/ 669 w 693"/>
                  <a:gd name="T1" fmla="*/ 83 h 470"/>
                  <a:gd name="T2" fmla="*/ 646 w 693"/>
                  <a:gd name="T3" fmla="*/ 74 h 470"/>
                  <a:gd name="T4" fmla="*/ 627 w 693"/>
                  <a:gd name="T5" fmla="*/ 62 h 470"/>
                  <a:gd name="T6" fmla="*/ 601 w 693"/>
                  <a:gd name="T7" fmla="*/ 55 h 470"/>
                  <a:gd name="T8" fmla="*/ 579 w 693"/>
                  <a:gd name="T9" fmla="*/ 24 h 470"/>
                  <a:gd name="T10" fmla="*/ 563 w 693"/>
                  <a:gd name="T11" fmla="*/ 7 h 470"/>
                  <a:gd name="T12" fmla="*/ 532 w 693"/>
                  <a:gd name="T13" fmla="*/ 3 h 470"/>
                  <a:gd name="T14" fmla="*/ 504 w 693"/>
                  <a:gd name="T15" fmla="*/ 19 h 470"/>
                  <a:gd name="T16" fmla="*/ 511 w 693"/>
                  <a:gd name="T17" fmla="*/ 48 h 470"/>
                  <a:gd name="T18" fmla="*/ 490 w 693"/>
                  <a:gd name="T19" fmla="*/ 69 h 470"/>
                  <a:gd name="T20" fmla="*/ 534 w 693"/>
                  <a:gd name="T21" fmla="*/ 112 h 470"/>
                  <a:gd name="T22" fmla="*/ 504 w 693"/>
                  <a:gd name="T23" fmla="*/ 133 h 470"/>
                  <a:gd name="T24" fmla="*/ 456 w 693"/>
                  <a:gd name="T25" fmla="*/ 159 h 470"/>
                  <a:gd name="T26" fmla="*/ 397 w 693"/>
                  <a:gd name="T27" fmla="*/ 202 h 470"/>
                  <a:gd name="T28" fmla="*/ 300 w 693"/>
                  <a:gd name="T29" fmla="*/ 192 h 470"/>
                  <a:gd name="T30" fmla="*/ 255 w 693"/>
                  <a:gd name="T31" fmla="*/ 159 h 470"/>
                  <a:gd name="T32" fmla="*/ 222 w 693"/>
                  <a:gd name="T33" fmla="*/ 128 h 470"/>
                  <a:gd name="T34" fmla="*/ 191 w 693"/>
                  <a:gd name="T35" fmla="*/ 116 h 470"/>
                  <a:gd name="T36" fmla="*/ 170 w 693"/>
                  <a:gd name="T37" fmla="*/ 116 h 470"/>
                  <a:gd name="T38" fmla="*/ 142 w 693"/>
                  <a:gd name="T39" fmla="*/ 157 h 470"/>
                  <a:gd name="T40" fmla="*/ 123 w 693"/>
                  <a:gd name="T41" fmla="*/ 176 h 470"/>
                  <a:gd name="T42" fmla="*/ 94 w 693"/>
                  <a:gd name="T43" fmla="*/ 197 h 470"/>
                  <a:gd name="T44" fmla="*/ 31 w 693"/>
                  <a:gd name="T45" fmla="*/ 207 h 470"/>
                  <a:gd name="T46" fmla="*/ 19 w 693"/>
                  <a:gd name="T47" fmla="*/ 230 h 470"/>
                  <a:gd name="T48" fmla="*/ 9 w 693"/>
                  <a:gd name="T49" fmla="*/ 266 h 470"/>
                  <a:gd name="T50" fmla="*/ 33 w 693"/>
                  <a:gd name="T51" fmla="*/ 268 h 470"/>
                  <a:gd name="T52" fmla="*/ 61 w 693"/>
                  <a:gd name="T53" fmla="*/ 278 h 470"/>
                  <a:gd name="T54" fmla="*/ 101 w 693"/>
                  <a:gd name="T55" fmla="*/ 287 h 470"/>
                  <a:gd name="T56" fmla="*/ 137 w 693"/>
                  <a:gd name="T57" fmla="*/ 335 h 470"/>
                  <a:gd name="T58" fmla="*/ 163 w 693"/>
                  <a:gd name="T59" fmla="*/ 358 h 470"/>
                  <a:gd name="T60" fmla="*/ 206 w 693"/>
                  <a:gd name="T61" fmla="*/ 370 h 470"/>
                  <a:gd name="T62" fmla="*/ 253 w 693"/>
                  <a:gd name="T63" fmla="*/ 384 h 470"/>
                  <a:gd name="T64" fmla="*/ 303 w 693"/>
                  <a:gd name="T65" fmla="*/ 380 h 470"/>
                  <a:gd name="T66" fmla="*/ 343 w 693"/>
                  <a:gd name="T67" fmla="*/ 372 h 470"/>
                  <a:gd name="T68" fmla="*/ 371 w 693"/>
                  <a:gd name="T69" fmla="*/ 408 h 470"/>
                  <a:gd name="T70" fmla="*/ 376 w 693"/>
                  <a:gd name="T71" fmla="*/ 432 h 470"/>
                  <a:gd name="T72" fmla="*/ 393 w 693"/>
                  <a:gd name="T73" fmla="*/ 458 h 470"/>
                  <a:gd name="T74" fmla="*/ 419 w 693"/>
                  <a:gd name="T75" fmla="*/ 446 h 470"/>
                  <a:gd name="T76" fmla="*/ 456 w 693"/>
                  <a:gd name="T77" fmla="*/ 439 h 470"/>
                  <a:gd name="T78" fmla="*/ 487 w 693"/>
                  <a:gd name="T79" fmla="*/ 455 h 470"/>
                  <a:gd name="T80" fmla="*/ 506 w 693"/>
                  <a:gd name="T81" fmla="*/ 470 h 470"/>
                  <a:gd name="T82" fmla="*/ 516 w 693"/>
                  <a:gd name="T83" fmla="*/ 460 h 470"/>
                  <a:gd name="T84" fmla="*/ 544 w 693"/>
                  <a:gd name="T85" fmla="*/ 444 h 470"/>
                  <a:gd name="T86" fmla="*/ 565 w 693"/>
                  <a:gd name="T87" fmla="*/ 441 h 470"/>
                  <a:gd name="T88" fmla="*/ 587 w 693"/>
                  <a:gd name="T89" fmla="*/ 427 h 470"/>
                  <a:gd name="T90" fmla="*/ 601 w 693"/>
                  <a:gd name="T91" fmla="*/ 415 h 470"/>
                  <a:gd name="T92" fmla="*/ 605 w 693"/>
                  <a:gd name="T93" fmla="*/ 406 h 470"/>
                  <a:gd name="T94" fmla="*/ 610 w 693"/>
                  <a:gd name="T95" fmla="*/ 389 h 470"/>
                  <a:gd name="T96" fmla="*/ 624 w 693"/>
                  <a:gd name="T97" fmla="*/ 372 h 470"/>
                  <a:gd name="T98" fmla="*/ 624 w 693"/>
                  <a:gd name="T99" fmla="*/ 356 h 470"/>
                  <a:gd name="T100" fmla="*/ 601 w 693"/>
                  <a:gd name="T101" fmla="*/ 346 h 470"/>
                  <a:gd name="T102" fmla="*/ 587 w 693"/>
                  <a:gd name="T103" fmla="*/ 323 h 470"/>
                  <a:gd name="T104" fmla="*/ 613 w 693"/>
                  <a:gd name="T105" fmla="*/ 320 h 470"/>
                  <a:gd name="T106" fmla="*/ 584 w 693"/>
                  <a:gd name="T107" fmla="*/ 275 h 470"/>
                  <a:gd name="T108" fmla="*/ 610 w 693"/>
                  <a:gd name="T109" fmla="*/ 256 h 470"/>
                  <a:gd name="T110" fmla="*/ 582 w 693"/>
                  <a:gd name="T111" fmla="*/ 247 h 470"/>
                  <a:gd name="T112" fmla="*/ 551 w 693"/>
                  <a:gd name="T113" fmla="*/ 240 h 470"/>
                  <a:gd name="T114" fmla="*/ 575 w 693"/>
                  <a:gd name="T115" fmla="*/ 211 h 470"/>
                  <a:gd name="T116" fmla="*/ 589 w 693"/>
                  <a:gd name="T117" fmla="*/ 223 h 470"/>
                  <a:gd name="T118" fmla="*/ 601 w 693"/>
                  <a:gd name="T119" fmla="*/ 223 h 470"/>
                  <a:gd name="T120" fmla="*/ 676 w 693"/>
                  <a:gd name="T121" fmla="*/ 161 h 470"/>
                  <a:gd name="T122" fmla="*/ 676 w 693"/>
                  <a:gd name="T123" fmla="*/ 126 h 470"/>
                  <a:gd name="T124" fmla="*/ 693 w 693"/>
                  <a:gd name="T125" fmla="*/ 107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3" h="470">
                    <a:moveTo>
                      <a:pt x="691" y="83"/>
                    </a:moveTo>
                    <a:lnTo>
                      <a:pt x="691" y="83"/>
                    </a:lnTo>
                    <a:lnTo>
                      <a:pt x="691" y="81"/>
                    </a:lnTo>
                    <a:lnTo>
                      <a:pt x="688" y="79"/>
                    </a:lnTo>
                    <a:lnTo>
                      <a:pt x="688" y="79"/>
                    </a:lnTo>
                    <a:lnTo>
                      <a:pt x="688" y="76"/>
                    </a:lnTo>
                    <a:lnTo>
                      <a:pt x="688" y="76"/>
                    </a:lnTo>
                    <a:lnTo>
                      <a:pt x="688" y="74"/>
                    </a:lnTo>
                    <a:lnTo>
                      <a:pt x="686" y="74"/>
                    </a:lnTo>
                    <a:lnTo>
                      <a:pt x="684" y="74"/>
                    </a:lnTo>
                    <a:lnTo>
                      <a:pt x="681" y="71"/>
                    </a:lnTo>
                    <a:lnTo>
                      <a:pt x="681" y="74"/>
                    </a:lnTo>
                    <a:lnTo>
                      <a:pt x="679" y="74"/>
                    </a:lnTo>
                    <a:lnTo>
                      <a:pt x="679" y="74"/>
                    </a:lnTo>
                    <a:lnTo>
                      <a:pt x="676" y="76"/>
                    </a:lnTo>
                    <a:lnTo>
                      <a:pt x="676" y="76"/>
                    </a:lnTo>
                    <a:lnTo>
                      <a:pt x="674" y="76"/>
                    </a:lnTo>
                    <a:lnTo>
                      <a:pt x="674" y="79"/>
                    </a:lnTo>
                    <a:lnTo>
                      <a:pt x="672" y="79"/>
                    </a:lnTo>
                    <a:lnTo>
                      <a:pt x="672" y="79"/>
                    </a:lnTo>
                    <a:lnTo>
                      <a:pt x="669" y="81"/>
                    </a:lnTo>
                    <a:lnTo>
                      <a:pt x="669" y="83"/>
                    </a:lnTo>
                    <a:lnTo>
                      <a:pt x="669" y="83"/>
                    </a:lnTo>
                    <a:lnTo>
                      <a:pt x="669" y="86"/>
                    </a:lnTo>
                    <a:lnTo>
                      <a:pt x="669" y="86"/>
                    </a:lnTo>
                    <a:lnTo>
                      <a:pt x="667" y="86"/>
                    </a:lnTo>
                    <a:lnTo>
                      <a:pt x="665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0" y="88"/>
                    </a:lnTo>
                    <a:lnTo>
                      <a:pt x="660" y="88"/>
                    </a:lnTo>
                    <a:lnTo>
                      <a:pt x="658" y="90"/>
                    </a:lnTo>
                    <a:lnTo>
                      <a:pt x="658" y="88"/>
                    </a:lnTo>
                    <a:lnTo>
                      <a:pt x="655" y="86"/>
                    </a:lnTo>
                    <a:lnTo>
                      <a:pt x="655" y="86"/>
                    </a:lnTo>
                    <a:lnTo>
                      <a:pt x="653" y="88"/>
                    </a:lnTo>
                    <a:lnTo>
                      <a:pt x="650" y="88"/>
                    </a:lnTo>
                    <a:lnTo>
                      <a:pt x="650" y="88"/>
                    </a:lnTo>
                    <a:lnTo>
                      <a:pt x="648" y="86"/>
                    </a:lnTo>
                    <a:lnTo>
                      <a:pt x="648" y="86"/>
                    </a:lnTo>
                    <a:lnTo>
                      <a:pt x="646" y="81"/>
                    </a:lnTo>
                    <a:lnTo>
                      <a:pt x="646" y="81"/>
                    </a:lnTo>
                    <a:lnTo>
                      <a:pt x="646" y="81"/>
                    </a:lnTo>
                    <a:lnTo>
                      <a:pt x="646" y="79"/>
                    </a:lnTo>
                    <a:lnTo>
                      <a:pt x="646" y="76"/>
                    </a:lnTo>
                    <a:lnTo>
                      <a:pt x="646" y="74"/>
                    </a:lnTo>
                    <a:lnTo>
                      <a:pt x="643" y="74"/>
                    </a:lnTo>
                    <a:lnTo>
                      <a:pt x="643" y="74"/>
                    </a:lnTo>
                    <a:lnTo>
                      <a:pt x="643" y="71"/>
                    </a:lnTo>
                    <a:lnTo>
                      <a:pt x="643" y="71"/>
                    </a:lnTo>
                    <a:lnTo>
                      <a:pt x="643" y="69"/>
                    </a:lnTo>
                    <a:lnTo>
                      <a:pt x="643" y="69"/>
                    </a:lnTo>
                    <a:lnTo>
                      <a:pt x="643" y="69"/>
                    </a:lnTo>
                    <a:lnTo>
                      <a:pt x="641" y="69"/>
                    </a:lnTo>
                    <a:lnTo>
                      <a:pt x="641" y="69"/>
                    </a:lnTo>
                    <a:lnTo>
                      <a:pt x="639" y="71"/>
                    </a:lnTo>
                    <a:lnTo>
                      <a:pt x="636" y="71"/>
                    </a:lnTo>
                    <a:lnTo>
                      <a:pt x="636" y="69"/>
                    </a:lnTo>
                    <a:lnTo>
                      <a:pt x="636" y="69"/>
                    </a:lnTo>
                    <a:lnTo>
                      <a:pt x="634" y="69"/>
                    </a:lnTo>
                    <a:lnTo>
                      <a:pt x="631" y="69"/>
                    </a:lnTo>
                    <a:lnTo>
                      <a:pt x="631" y="67"/>
                    </a:lnTo>
                    <a:lnTo>
                      <a:pt x="631" y="67"/>
                    </a:lnTo>
                    <a:lnTo>
                      <a:pt x="629" y="67"/>
                    </a:lnTo>
                    <a:lnTo>
                      <a:pt x="629" y="64"/>
                    </a:lnTo>
                    <a:lnTo>
                      <a:pt x="629" y="64"/>
                    </a:lnTo>
                    <a:lnTo>
                      <a:pt x="627" y="64"/>
                    </a:lnTo>
                    <a:lnTo>
                      <a:pt x="627" y="62"/>
                    </a:lnTo>
                    <a:lnTo>
                      <a:pt x="627" y="62"/>
                    </a:lnTo>
                    <a:lnTo>
                      <a:pt x="624" y="62"/>
                    </a:lnTo>
                    <a:lnTo>
                      <a:pt x="624" y="62"/>
                    </a:lnTo>
                    <a:lnTo>
                      <a:pt x="624" y="62"/>
                    </a:lnTo>
                    <a:lnTo>
                      <a:pt x="622" y="62"/>
                    </a:lnTo>
                    <a:lnTo>
                      <a:pt x="622" y="62"/>
                    </a:lnTo>
                    <a:lnTo>
                      <a:pt x="620" y="62"/>
                    </a:lnTo>
                    <a:lnTo>
                      <a:pt x="620" y="62"/>
                    </a:lnTo>
                    <a:lnTo>
                      <a:pt x="620" y="62"/>
                    </a:lnTo>
                    <a:lnTo>
                      <a:pt x="617" y="62"/>
                    </a:lnTo>
                    <a:lnTo>
                      <a:pt x="615" y="60"/>
                    </a:lnTo>
                    <a:lnTo>
                      <a:pt x="615" y="60"/>
                    </a:lnTo>
                    <a:lnTo>
                      <a:pt x="615" y="60"/>
                    </a:lnTo>
                    <a:lnTo>
                      <a:pt x="615" y="60"/>
                    </a:lnTo>
                    <a:lnTo>
                      <a:pt x="613" y="60"/>
                    </a:lnTo>
                    <a:lnTo>
                      <a:pt x="613" y="60"/>
                    </a:lnTo>
                    <a:lnTo>
                      <a:pt x="610" y="60"/>
                    </a:lnTo>
                    <a:lnTo>
                      <a:pt x="610" y="60"/>
                    </a:lnTo>
                    <a:lnTo>
                      <a:pt x="608" y="60"/>
                    </a:lnTo>
                    <a:lnTo>
                      <a:pt x="608" y="60"/>
                    </a:lnTo>
                    <a:lnTo>
                      <a:pt x="605" y="60"/>
                    </a:lnTo>
                    <a:lnTo>
                      <a:pt x="605" y="57"/>
                    </a:lnTo>
                    <a:lnTo>
                      <a:pt x="603" y="57"/>
                    </a:lnTo>
                    <a:lnTo>
                      <a:pt x="601" y="55"/>
                    </a:lnTo>
                    <a:lnTo>
                      <a:pt x="598" y="52"/>
                    </a:lnTo>
                    <a:lnTo>
                      <a:pt x="598" y="52"/>
                    </a:lnTo>
                    <a:lnTo>
                      <a:pt x="598" y="50"/>
                    </a:lnTo>
                    <a:lnTo>
                      <a:pt x="598" y="50"/>
                    </a:lnTo>
                    <a:lnTo>
                      <a:pt x="596" y="50"/>
                    </a:lnTo>
                    <a:lnTo>
                      <a:pt x="596" y="48"/>
                    </a:lnTo>
                    <a:lnTo>
                      <a:pt x="596" y="45"/>
                    </a:lnTo>
                    <a:lnTo>
                      <a:pt x="594" y="45"/>
                    </a:lnTo>
                    <a:lnTo>
                      <a:pt x="594" y="43"/>
                    </a:lnTo>
                    <a:lnTo>
                      <a:pt x="589" y="41"/>
                    </a:lnTo>
                    <a:lnTo>
                      <a:pt x="589" y="38"/>
                    </a:lnTo>
                    <a:lnTo>
                      <a:pt x="587" y="36"/>
                    </a:lnTo>
                    <a:lnTo>
                      <a:pt x="587" y="33"/>
                    </a:lnTo>
                    <a:lnTo>
                      <a:pt x="584" y="36"/>
                    </a:lnTo>
                    <a:lnTo>
                      <a:pt x="584" y="33"/>
                    </a:lnTo>
                    <a:lnTo>
                      <a:pt x="584" y="33"/>
                    </a:lnTo>
                    <a:lnTo>
                      <a:pt x="584" y="33"/>
                    </a:lnTo>
                    <a:lnTo>
                      <a:pt x="584" y="31"/>
                    </a:lnTo>
                    <a:lnTo>
                      <a:pt x="582" y="29"/>
                    </a:lnTo>
                    <a:lnTo>
                      <a:pt x="582" y="29"/>
                    </a:lnTo>
                    <a:lnTo>
                      <a:pt x="582" y="29"/>
                    </a:lnTo>
                    <a:lnTo>
                      <a:pt x="579" y="26"/>
                    </a:lnTo>
                    <a:lnTo>
                      <a:pt x="579" y="24"/>
                    </a:lnTo>
                    <a:lnTo>
                      <a:pt x="577" y="24"/>
                    </a:lnTo>
                    <a:lnTo>
                      <a:pt x="577" y="22"/>
                    </a:lnTo>
                    <a:lnTo>
                      <a:pt x="577" y="22"/>
                    </a:lnTo>
                    <a:lnTo>
                      <a:pt x="577" y="19"/>
                    </a:lnTo>
                    <a:lnTo>
                      <a:pt x="575" y="19"/>
                    </a:lnTo>
                    <a:lnTo>
                      <a:pt x="572" y="19"/>
                    </a:lnTo>
                    <a:lnTo>
                      <a:pt x="572" y="17"/>
                    </a:lnTo>
                    <a:lnTo>
                      <a:pt x="572" y="17"/>
                    </a:lnTo>
                    <a:lnTo>
                      <a:pt x="572" y="15"/>
                    </a:lnTo>
                    <a:lnTo>
                      <a:pt x="572" y="15"/>
                    </a:lnTo>
                    <a:lnTo>
                      <a:pt x="570" y="15"/>
                    </a:lnTo>
                    <a:lnTo>
                      <a:pt x="570" y="12"/>
                    </a:lnTo>
                    <a:lnTo>
                      <a:pt x="570" y="12"/>
                    </a:lnTo>
                    <a:lnTo>
                      <a:pt x="568" y="12"/>
                    </a:lnTo>
                    <a:lnTo>
                      <a:pt x="568" y="12"/>
                    </a:lnTo>
                    <a:lnTo>
                      <a:pt x="565" y="10"/>
                    </a:lnTo>
                    <a:lnTo>
                      <a:pt x="568" y="10"/>
                    </a:lnTo>
                    <a:lnTo>
                      <a:pt x="568" y="7"/>
                    </a:lnTo>
                    <a:lnTo>
                      <a:pt x="565" y="7"/>
                    </a:lnTo>
                    <a:lnTo>
                      <a:pt x="563" y="10"/>
                    </a:lnTo>
                    <a:lnTo>
                      <a:pt x="563" y="7"/>
                    </a:lnTo>
                    <a:lnTo>
                      <a:pt x="563" y="7"/>
                    </a:lnTo>
                    <a:lnTo>
                      <a:pt x="563" y="7"/>
                    </a:lnTo>
                    <a:lnTo>
                      <a:pt x="563" y="5"/>
                    </a:lnTo>
                    <a:lnTo>
                      <a:pt x="560" y="5"/>
                    </a:lnTo>
                    <a:lnTo>
                      <a:pt x="560" y="5"/>
                    </a:lnTo>
                    <a:lnTo>
                      <a:pt x="558" y="5"/>
                    </a:lnTo>
                    <a:lnTo>
                      <a:pt x="558" y="3"/>
                    </a:lnTo>
                    <a:lnTo>
                      <a:pt x="556" y="5"/>
                    </a:lnTo>
                    <a:lnTo>
                      <a:pt x="556" y="5"/>
                    </a:lnTo>
                    <a:lnTo>
                      <a:pt x="553" y="3"/>
                    </a:lnTo>
                    <a:lnTo>
                      <a:pt x="553" y="5"/>
                    </a:lnTo>
                    <a:lnTo>
                      <a:pt x="553" y="5"/>
                    </a:lnTo>
                    <a:lnTo>
                      <a:pt x="553" y="5"/>
                    </a:lnTo>
                    <a:lnTo>
                      <a:pt x="551" y="5"/>
                    </a:lnTo>
                    <a:lnTo>
                      <a:pt x="549" y="5"/>
                    </a:lnTo>
                    <a:lnTo>
                      <a:pt x="549" y="5"/>
                    </a:lnTo>
                    <a:lnTo>
                      <a:pt x="546" y="5"/>
                    </a:lnTo>
                    <a:lnTo>
                      <a:pt x="544" y="5"/>
                    </a:lnTo>
                    <a:lnTo>
                      <a:pt x="544" y="3"/>
                    </a:lnTo>
                    <a:lnTo>
                      <a:pt x="539" y="3"/>
                    </a:lnTo>
                    <a:lnTo>
                      <a:pt x="539" y="3"/>
                    </a:lnTo>
                    <a:lnTo>
                      <a:pt x="537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2" y="3"/>
                    </a:lnTo>
                    <a:lnTo>
                      <a:pt x="530" y="3"/>
                    </a:lnTo>
                    <a:lnTo>
                      <a:pt x="530" y="3"/>
                    </a:lnTo>
                    <a:lnTo>
                      <a:pt x="530" y="5"/>
                    </a:lnTo>
                    <a:lnTo>
                      <a:pt x="527" y="5"/>
                    </a:lnTo>
                    <a:lnTo>
                      <a:pt x="525" y="5"/>
                    </a:lnTo>
                    <a:lnTo>
                      <a:pt x="523" y="5"/>
                    </a:lnTo>
                    <a:lnTo>
                      <a:pt x="523" y="5"/>
                    </a:lnTo>
                    <a:lnTo>
                      <a:pt x="520" y="5"/>
                    </a:lnTo>
                    <a:lnTo>
                      <a:pt x="518" y="7"/>
                    </a:lnTo>
                    <a:lnTo>
                      <a:pt x="518" y="7"/>
                    </a:lnTo>
                    <a:lnTo>
                      <a:pt x="516" y="7"/>
                    </a:lnTo>
                    <a:lnTo>
                      <a:pt x="516" y="7"/>
                    </a:lnTo>
                    <a:lnTo>
                      <a:pt x="513" y="7"/>
                    </a:lnTo>
                    <a:lnTo>
                      <a:pt x="513" y="7"/>
                    </a:lnTo>
                    <a:lnTo>
                      <a:pt x="508" y="7"/>
                    </a:lnTo>
                    <a:lnTo>
                      <a:pt x="508" y="10"/>
                    </a:lnTo>
                    <a:lnTo>
                      <a:pt x="508" y="10"/>
                    </a:lnTo>
                    <a:lnTo>
                      <a:pt x="506" y="12"/>
                    </a:lnTo>
                    <a:lnTo>
                      <a:pt x="506" y="15"/>
                    </a:lnTo>
                    <a:lnTo>
                      <a:pt x="504" y="15"/>
                    </a:lnTo>
                    <a:lnTo>
                      <a:pt x="504" y="17"/>
                    </a:lnTo>
                    <a:lnTo>
                      <a:pt x="504" y="17"/>
                    </a:lnTo>
                    <a:lnTo>
                      <a:pt x="504" y="19"/>
                    </a:lnTo>
                    <a:lnTo>
                      <a:pt x="504" y="22"/>
                    </a:lnTo>
                    <a:lnTo>
                      <a:pt x="506" y="22"/>
                    </a:lnTo>
                    <a:lnTo>
                      <a:pt x="508" y="19"/>
                    </a:lnTo>
                    <a:lnTo>
                      <a:pt x="511" y="19"/>
                    </a:lnTo>
                    <a:lnTo>
                      <a:pt x="511" y="19"/>
                    </a:lnTo>
                    <a:lnTo>
                      <a:pt x="513" y="22"/>
                    </a:lnTo>
                    <a:lnTo>
                      <a:pt x="513" y="24"/>
                    </a:lnTo>
                    <a:lnTo>
                      <a:pt x="516" y="24"/>
                    </a:lnTo>
                    <a:lnTo>
                      <a:pt x="516" y="26"/>
                    </a:lnTo>
                    <a:lnTo>
                      <a:pt x="516" y="26"/>
                    </a:lnTo>
                    <a:lnTo>
                      <a:pt x="516" y="29"/>
                    </a:lnTo>
                    <a:lnTo>
                      <a:pt x="516" y="31"/>
                    </a:lnTo>
                    <a:lnTo>
                      <a:pt x="513" y="33"/>
                    </a:lnTo>
                    <a:lnTo>
                      <a:pt x="513" y="36"/>
                    </a:lnTo>
                    <a:lnTo>
                      <a:pt x="511" y="36"/>
                    </a:lnTo>
                    <a:lnTo>
                      <a:pt x="511" y="38"/>
                    </a:lnTo>
                    <a:lnTo>
                      <a:pt x="508" y="41"/>
                    </a:lnTo>
                    <a:lnTo>
                      <a:pt x="511" y="41"/>
                    </a:lnTo>
                    <a:lnTo>
                      <a:pt x="511" y="43"/>
                    </a:lnTo>
                    <a:lnTo>
                      <a:pt x="511" y="45"/>
                    </a:lnTo>
                    <a:lnTo>
                      <a:pt x="513" y="45"/>
                    </a:lnTo>
                    <a:lnTo>
                      <a:pt x="511" y="48"/>
                    </a:lnTo>
                    <a:lnTo>
                      <a:pt x="511" y="48"/>
                    </a:lnTo>
                    <a:lnTo>
                      <a:pt x="511" y="50"/>
                    </a:lnTo>
                    <a:lnTo>
                      <a:pt x="511" y="52"/>
                    </a:lnTo>
                    <a:lnTo>
                      <a:pt x="511" y="55"/>
                    </a:lnTo>
                    <a:lnTo>
                      <a:pt x="511" y="55"/>
                    </a:lnTo>
                    <a:lnTo>
                      <a:pt x="511" y="60"/>
                    </a:lnTo>
                    <a:lnTo>
                      <a:pt x="511" y="60"/>
                    </a:lnTo>
                    <a:lnTo>
                      <a:pt x="513" y="60"/>
                    </a:lnTo>
                    <a:lnTo>
                      <a:pt x="513" y="60"/>
                    </a:lnTo>
                    <a:lnTo>
                      <a:pt x="513" y="60"/>
                    </a:lnTo>
                    <a:lnTo>
                      <a:pt x="516" y="62"/>
                    </a:lnTo>
                    <a:lnTo>
                      <a:pt x="513" y="64"/>
                    </a:lnTo>
                    <a:lnTo>
                      <a:pt x="513" y="64"/>
                    </a:lnTo>
                    <a:lnTo>
                      <a:pt x="508" y="64"/>
                    </a:lnTo>
                    <a:lnTo>
                      <a:pt x="506" y="67"/>
                    </a:lnTo>
                    <a:lnTo>
                      <a:pt x="501" y="71"/>
                    </a:lnTo>
                    <a:lnTo>
                      <a:pt x="499" y="71"/>
                    </a:lnTo>
                    <a:lnTo>
                      <a:pt x="497" y="71"/>
                    </a:lnTo>
                    <a:lnTo>
                      <a:pt x="494" y="69"/>
                    </a:lnTo>
                    <a:lnTo>
                      <a:pt x="492" y="71"/>
                    </a:lnTo>
                    <a:lnTo>
                      <a:pt x="492" y="69"/>
                    </a:lnTo>
                    <a:lnTo>
                      <a:pt x="490" y="69"/>
                    </a:lnTo>
                    <a:lnTo>
                      <a:pt x="490" y="69"/>
                    </a:lnTo>
                    <a:lnTo>
                      <a:pt x="490" y="69"/>
                    </a:lnTo>
                    <a:lnTo>
                      <a:pt x="487" y="86"/>
                    </a:lnTo>
                    <a:lnTo>
                      <a:pt x="487" y="90"/>
                    </a:lnTo>
                    <a:lnTo>
                      <a:pt x="485" y="93"/>
                    </a:lnTo>
                    <a:lnTo>
                      <a:pt x="487" y="95"/>
                    </a:lnTo>
                    <a:lnTo>
                      <a:pt x="485" y="100"/>
                    </a:lnTo>
                    <a:lnTo>
                      <a:pt x="487" y="102"/>
                    </a:lnTo>
                    <a:lnTo>
                      <a:pt x="492" y="105"/>
                    </a:lnTo>
                    <a:lnTo>
                      <a:pt x="497" y="102"/>
                    </a:lnTo>
                    <a:lnTo>
                      <a:pt x="501" y="102"/>
                    </a:lnTo>
                    <a:lnTo>
                      <a:pt x="506" y="102"/>
                    </a:lnTo>
                    <a:lnTo>
                      <a:pt x="508" y="105"/>
                    </a:lnTo>
                    <a:lnTo>
                      <a:pt x="511" y="100"/>
                    </a:lnTo>
                    <a:lnTo>
                      <a:pt x="511" y="97"/>
                    </a:lnTo>
                    <a:lnTo>
                      <a:pt x="511" y="97"/>
                    </a:lnTo>
                    <a:lnTo>
                      <a:pt x="513" y="95"/>
                    </a:lnTo>
                    <a:lnTo>
                      <a:pt x="513" y="95"/>
                    </a:lnTo>
                    <a:lnTo>
                      <a:pt x="520" y="95"/>
                    </a:lnTo>
                    <a:lnTo>
                      <a:pt x="523" y="100"/>
                    </a:lnTo>
                    <a:lnTo>
                      <a:pt x="527" y="102"/>
                    </a:lnTo>
                    <a:lnTo>
                      <a:pt x="530" y="107"/>
                    </a:lnTo>
                    <a:lnTo>
                      <a:pt x="534" y="109"/>
                    </a:lnTo>
                    <a:lnTo>
                      <a:pt x="534" y="112"/>
                    </a:lnTo>
                    <a:lnTo>
                      <a:pt x="534" y="112"/>
                    </a:lnTo>
                    <a:lnTo>
                      <a:pt x="534" y="114"/>
                    </a:lnTo>
                    <a:lnTo>
                      <a:pt x="534" y="116"/>
                    </a:lnTo>
                    <a:lnTo>
                      <a:pt x="534" y="116"/>
                    </a:lnTo>
                    <a:lnTo>
                      <a:pt x="532" y="119"/>
                    </a:lnTo>
                    <a:lnTo>
                      <a:pt x="532" y="116"/>
                    </a:lnTo>
                    <a:lnTo>
                      <a:pt x="530" y="116"/>
                    </a:lnTo>
                    <a:lnTo>
                      <a:pt x="527" y="116"/>
                    </a:lnTo>
                    <a:lnTo>
                      <a:pt x="527" y="119"/>
                    </a:lnTo>
                    <a:lnTo>
                      <a:pt x="523" y="116"/>
                    </a:lnTo>
                    <a:lnTo>
                      <a:pt x="520" y="116"/>
                    </a:lnTo>
                    <a:lnTo>
                      <a:pt x="520" y="119"/>
                    </a:lnTo>
                    <a:lnTo>
                      <a:pt x="516" y="121"/>
                    </a:lnTo>
                    <a:lnTo>
                      <a:pt x="513" y="124"/>
                    </a:lnTo>
                    <a:lnTo>
                      <a:pt x="513" y="121"/>
                    </a:lnTo>
                    <a:lnTo>
                      <a:pt x="511" y="121"/>
                    </a:lnTo>
                    <a:lnTo>
                      <a:pt x="511" y="124"/>
                    </a:lnTo>
                    <a:lnTo>
                      <a:pt x="511" y="124"/>
                    </a:lnTo>
                    <a:lnTo>
                      <a:pt x="508" y="126"/>
                    </a:lnTo>
                    <a:lnTo>
                      <a:pt x="508" y="124"/>
                    </a:lnTo>
                    <a:lnTo>
                      <a:pt x="506" y="126"/>
                    </a:lnTo>
                    <a:lnTo>
                      <a:pt x="504" y="128"/>
                    </a:lnTo>
                    <a:lnTo>
                      <a:pt x="504" y="131"/>
                    </a:lnTo>
                    <a:lnTo>
                      <a:pt x="504" y="133"/>
                    </a:lnTo>
                    <a:lnTo>
                      <a:pt x="504" y="135"/>
                    </a:lnTo>
                    <a:lnTo>
                      <a:pt x="501" y="135"/>
                    </a:lnTo>
                    <a:lnTo>
                      <a:pt x="497" y="138"/>
                    </a:lnTo>
                    <a:lnTo>
                      <a:pt x="494" y="138"/>
                    </a:lnTo>
                    <a:lnTo>
                      <a:pt x="490" y="138"/>
                    </a:lnTo>
                    <a:lnTo>
                      <a:pt x="490" y="140"/>
                    </a:lnTo>
                    <a:lnTo>
                      <a:pt x="487" y="143"/>
                    </a:lnTo>
                    <a:lnTo>
                      <a:pt x="485" y="145"/>
                    </a:lnTo>
                    <a:lnTo>
                      <a:pt x="482" y="147"/>
                    </a:lnTo>
                    <a:lnTo>
                      <a:pt x="480" y="147"/>
                    </a:lnTo>
                    <a:lnTo>
                      <a:pt x="480" y="150"/>
                    </a:lnTo>
                    <a:lnTo>
                      <a:pt x="480" y="150"/>
                    </a:lnTo>
                    <a:lnTo>
                      <a:pt x="478" y="150"/>
                    </a:lnTo>
                    <a:lnTo>
                      <a:pt x="473" y="147"/>
                    </a:lnTo>
                    <a:lnTo>
                      <a:pt x="471" y="147"/>
                    </a:lnTo>
                    <a:lnTo>
                      <a:pt x="468" y="145"/>
                    </a:lnTo>
                    <a:lnTo>
                      <a:pt x="466" y="145"/>
                    </a:lnTo>
                    <a:lnTo>
                      <a:pt x="461" y="145"/>
                    </a:lnTo>
                    <a:lnTo>
                      <a:pt x="459" y="147"/>
                    </a:lnTo>
                    <a:lnTo>
                      <a:pt x="456" y="150"/>
                    </a:lnTo>
                    <a:lnTo>
                      <a:pt x="456" y="154"/>
                    </a:lnTo>
                    <a:lnTo>
                      <a:pt x="456" y="157"/>
                    </a:lnTo>
                    <a:lnTo>
                      <a:pt x="456" y="159"/>
                    </a:lnTo>
                    <a:lnTo>
                      <a:pt x="461" y="161"/>
                    </a:lnTo>
                    <a:lnTo>
                      <a:pt x="466" y="164"/>
                    </a:lnTo>
                    <a:lnTo>
                      <a:pt x="466" y="164"/>
                    </a:lnTo>
                    <a:lnTo>
                      <a:pt x="466" y="166"/>
                    </a:lnTo>
                    <a:lnTo>
                      <a:pt x="463" y="169"/>
                    </a:lnTo>
                    <a:lnTo>
                      <a:pt x="459" y="173"/>
                    </a:lnTo>
                    <a:lnTo>
                      <a:pt x="456" y="178"/>
                    </a:lnTo>
                    <a:lnTo>
                      <a:pt x="454" y="180"/>
                    </a:lnTo>
                    <a:lnTo>
                      <a:pt x="452" y="180"/>
                    </a:lnTo>
                    <a:lnTo>
                      <a:pt x="449" y="183"/>
                    </a:lnTo>
                    <a:lnTo>
                      <a:pt x="445" y="183"/>
                    </a:lnTo>
                    <a:lnTo>
                      <a:pt x="442" y="185"/>
                    </a:lnTo>
                    <a:lnTo>
                      <a:pt x="440" y="188"/>
                    </a:lnTo>
                    <a:lnTo>
                      <a:pt x="437" y="188"/>
                    </a:lnTo>
                    <a:lnTo>
                      <a:pt x="433" y="188"/>
                    </a:lnTo>
                    <a:lnTo>
                      <a:pt x="428" y="188"/>
                    </a:lnTo>
                    <a:lnTo>
                      <a:pt x="426" y="190"/>
                    </a:lnTo>
                    <a:lnTo>
                      <a:pt x="416" y="192"/>
                    </a:lnTo>
                    <a:lnTo>
                      <a:pt x="411" y="195"/>
                    </a:lnTo>
                    <a:lnTo>
                      <a:pt x="407" y="197"/>
                    </a:lnTo>
                    <a:lnTo>
                      <a:pt x="402" y="199"/>
                    </a:lnTo>
                    <a:lnTo>
                      <a:pt x="400" y="202"/>
                    </a:lnTo>
                    <a:lnTo>
                      <a:pt x="397" y="202"/>
                    </a:lnTo>
                    <a:lnTo>
                      <a:pt x="395" y="202"/>
                    </a:lnTo>
                    <a:lnTo>
                      <a:pt x="395" y="199"/>
                    </a:lnTo>
                    <a:lnTo>
                      <a:pt x="395" y="199"/>
                    </a:lnTo>
                    <a:lnTo>
                      <a:pt x="390" y="199"/>
                    </a:lnTo>
                    <a:lnTo>
                      <a:pt x="385" y="199"/>
                    </a:lnTo>
                    <a:lnTo>
                      <a:pt x="381" y="199"/>
                    </a:lnTo>
                    <a:lnTo>
                      <a:pt x="378" y="197"/>
                    </a:lnTo>
                    <a:lnTo>
                      <a:pt x="371" y="195"/>
                    </a:lnTo>
                    <a:lnTo>
                      <a:pt x="364" y="192"/>
                    </a:lnTo>
                    <a:lnTo>
                      <a:pt x="359" y="190"/>
                    </a:lnTo>
                    <a:lnTo>
                      <a:pt x="357" y="190"/>
                    </a:lnTo>
                    <a:lnTo>
                      <a:pt x="348" y="188"/>
                    </a:lnTo>
                    <a:lnTo>
                      <a:pt x="343" y="188"/>
                    </a:lnTo>
                    <a:lnTo>
                      <a:pt x="340" y="188"/>
                    </a:lnTo>
                    <a:lnTo>
                      <a:pt x="338" y="190"/>
                    </a:lnTo>
                    <a:lnTo>
                      <a:pt x="338" y="190"/>
                    </a:lnTo>
                    <a:lnTo>
                      <a:pt x="333" y="192"/>
                    </a:lnTo>
                    <a:lnTo>
                      <a:pt x="329" y="192"/>
                    </a:lnTo>
                    <a:lnTo>
                      <a:pt x="319" y="190"/>
                    </a:lnTo>
                    <a:lnTo>
                      <a:pt x="312" y="192"/>
                    </a:lnTo>
                    <a:lnTo>
                      <a:pt x="307" y="192"/>
                    </a:lnTo>
                    <a:lnTo>
                      <a:pt x="303" y="192"/>
                    </a:lnTo>
                    <a:lnTo>
                      <a:pt x="300" y="192"/>
                    </a:lnTo>
                    <a:lnTo>
                      <a:pt x="298" y="192"/>
                    </a:lnTo>
                    <a:lnTo>
                      <a:pt x="296" y="188"/>
                    </a:lnTo>
                    <a:lnTo>
                      <a:pt x="296" y="185"/>
                    </a:lnTo>
                    <a:lnTo>
                      <a:pt x="293" y="180"/>
                    </a:lnTo>
                    <a:lnTo>
                      <a:pt x="291" y="180"/>
                    </a:lnTo>
                    <a:lnTo>
                      <a:pt x="291" y="176"/>
                    </a:lnTo>
                    <a:lnTo>
                      <a:pt x="291" y="176"/>
                    </a:lnTo>
                    <a:lnTo>
                      <a:pt x="288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69"/>
                    </a:lnTo>
                    <a:lnTo>
                      <a:pt x="284" y="169"/>
                    </a:lnTo>
                    <a:lnTo>
                      <a:pt x="279" y="169"/>
                    </a:lnTo>
                    <a:lnTo>
                      <a:pt x="277" y="169"/>
                    </a:lnTo>
                    <a:lnTo>
                      <a:pt x="272" y="166"/>
                    </a:lnTo>
                    <a:lnTo>
                      <a:pt x="272" y="166"/>
                    </a:lnTo>
                    <a:lnTo>
                      <a:pt x="269" y="166"/>
                    </a:lnTo>
                    <a:lnTo>
                      <a:pt x="267" y="164"/>
                    </a:lnTo>
                    <a:lnTo>
                      <a:pt x="267" y="164"/>
                    </a:lnTo>
                    <a:lnTo>
                      <a:pt x="265" y="161"/>
                    </a:lnTo>
                    <a:lnTo>
                      <a:pt x="255" y="159"/>
                    </a:lnTo>
                    <a:lnTo>
                      <a:pt x="255" y="161"/>
                    </a:lnTo>
                    <a:lnTo>
                      <a:pt x="255" y="161"/>
                    </a:lnTo>
                    <a:lnTo>
                      <a:pt x="251" y="161"/>
                    </a:lnTo>
                    <a:lnTo>
                      <a:pt x="246" y="161"/>
                    </a:lnTo>
                    <a:lnTo>
                      <a:pt x="236" y="159"/>
                    </a:lnTo>
                    <a:lnTo>
                      <a:pt x="232" y="159"/>
                    </a:lnTo>
                    <a:lnTo>
                      <a:pt x="229" y="154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32" y="150"/>
                    </a:lnTo>
                    <a:lnTo>
                      <a:pt x="232" y="150"/>
                    </a:lnTo>
                    <a:lnTo>
                      <a:pt x="234" y="147"/>
                    </a:lnTo>
                    <a:lnTo>
                      <a:pt x="232" y="145"/>
                    </a:lnTo>
                    <a:lnTo>
                      <a:pt x="232" y="143"/>
                    </a:lnTo>
                    <a:lnTo>
                      <a:pt x="232" y="143"/>
                    </a:lnTo>
                    <a:lnTo>
                      <a:pt x="232" y="140"/>
                    </a:lnTo>
                    <a:lnTo>
                      <a:pt x="229" y="138"/>
                    </a:lnTo>
                    <a:lnTo>
                      <a:pt x="229" y="138"/>
                    </a:lnTo>
                    <a:lnTo>
                      <a:pt x="227" y="135"/>
                    </a:lnTo>
                    <a:lnTo>
                      <a:pt x="225" y="135"/>
                    </a:lnTo>
                    <a:lnTo>
                      <a:pt x="225" y="133"/>
                    </a:lnTo>
                    <a:lnTo>
                      <a:pt x="225" y="131"/>
                    </a:lnTo>
                    <a:lnTo>
                      <a:pt x="222" y="128"/>
                    </a:lnTo>
                    <a:lnTo>
                      <a:pt x="222" y="128"/>
                    </a:lnTo>
                    <a:lnTo>
                      <a:pt x="222" y="126"/>
                    </a:lnTo>
                    <a:lnTo>
                      <a:pt x="220" y="126"/>
                    </a:lnTo>
                    <a:lnTo>
                      <a:pt x="217" y="124"/>
                    </a:lnTo>
                    <a:lnTo>
                      <a:pt x="217" y="124"/>
                    </a:lnTo>
                    <a:lnTo>
                      <a:pt x="215" y="124"/>
                    </a:lnTo>
                    <a:lnTo>
                      <a:pt x="213" y="124"/>
                    </a:lnTo>
                    <a:lnTo>
                      <a:pt x="213" y="124"/>
                    </a:lnTo>
                    <a:lnTo>
                      <a:pt x="210" y="124"/>
                    </a:lnTo>
                    <a:lnTo>
                      <a:pt x="210" y="124"/>
                    </a:lnTo>
                    <a:lnTo>
                      <a:pt x="208" y="121"/>
                    </a:lnTo>
                    <a:lnTo>
                      <a:pt x="208" y="121"/>
                    </a:lnTo>
                    <a:lnTo>
                      <a:pt x="206" y="121"/>
                    </a:lnTo>
                    <a:lnTo>
                      <a:pt x="203" y="121"/>
                    </a:lnTo>
                    <a:lnTo>
                      <a:pt x="203" y="124"/>
                    </a:lnTo>
                    <a:lnTo>
                      <a:pt x="201" y="124"/>
                    </a:lnTo>
                    <a:lnTo>
                      <a:pt x="201" y="124"/>
                    </a:lnTo>
                    <a:lnTo>
                      <a:pt x="199" y="124"/>
                    </a:lnTo>
                    <a:lnTo>
                      <a:pt x="199" y="121"/>
                    </a:lnTo>
                    <a:lnTo>
                      <a:pt x="199" y="121"/>
                    </a:lnTo>
                    <a:lnTo>
                      <a:pt x="196" y="119"/>
                    </a:lnTo>
                    <a:lnTo>
                      <a:pt x="194" y="116"/>
                    </a:lnTo>
                    <a:lnTo>
                      <a:pt x="191" y="116"/>
                    </a:lnTo>
                    <a:lnTo>
                      <a:pt x="191" y="114"/>
                    </a:lnTo>
                    <a:lnTo>
                      <a:pt x="189" y="114"/>
                    </a:lnTo>
                    <a:lnTo>
                      <a:pt x="189" y="114"/>
                    </a:lnTo>
                    <a:lnTo>
                      <a:pt x="189" y="112"/>
                    </a:lnTo>
                    <a:lnTo>
                      <a:pt x="189" y="109"/>
                    </a:lnTo>
                    <a:lnTo>
                      <a:pt x="189" y="112"/>
                    </a:lnTo>
                    <a:lnTo>
                      <a:pt x="189" y="112"/>
                    </a:lnTo>
                    <a:lnTo>
                      <a:pt x="187" y="112"/>
                    </a:lnTo>
                    <a:lnTo>
                      <a:pt x="187" y="109"/>
                    </a:lnTo>
                    <a:lnTo>
                      <a:pt x="187" y="109"/>
                    </a:lnTo>
                    <a:lnTo>
                      <a:pt x="187" y="107"/>
                    </a:lnTo>
                    <a:lnTo>
                      <a:pt x="187" y="107"/>
                    </a:lnTo>
                    <a:lnTo>
                      <a:pt x="184" y="107"/>
                    </a:lnTo>
                    <a:lnTo>
                      <a:pt x="182" y="105"/>
                    </a:lnTo>
                    <a:lnTo>
                      <a:pt x="182" y="105"/>
                    </a:lnTo>
                    <a:lnTo>
                      <a:pt x="182" y="107"/>
                    </a:lnTo>
                    <a:lnTo>
                      <a:pt x="180" y="107"/>
                    </a:lnTo>
                    <a:lnTo>
                      <a:pt x="177" y="109"/>
                    </a:lnTo>
                    <a:lnTo>
                      <a:pt x="175" y="112"/>
                    </a:lnTo>
                    <a:lnTo>
                      <a:pt x="175" y="114"/>
                    </a:lnTo>
                    <a:lnTo>
                      <a:pt x="175" y="114"/>
                    </a:lnTo>
                    <a:lnTo>
                      <a:pt x="175" y="116"/>
                    </a:lnTo>
                    <a:lnTo>
                      <a:pt x="170" y="116"/>
                    </a:lnTo>
                    <a:lnTo>
                      <a:pt x="168" y="119"/>
                    </a:lnTo>
                    <a:lnTo>
                      <a:pt x="168" y="121"/>
                    </a:lnTo>
                    <a:lnTo>
                      <a:pt x="168" y="126"/>
                    </a:lnTo>
                    <a:lnTo>
                      <a:pt x="170" y="131"/>
                    </a:lnTo>
                    <a:lnTo>
                      <a:pt x="172" y="133"/>
                    </a:lnTo>
                    <a:lnTo>
                      <a:pt x="172" y="133"/>
                    </a:lnTo>
                    <a:lnTo>
                      <a:pt x="170" y="135"/>
                    </a:lnTo>
                    <a:lnTo>
                      <a:pt x="168" y="138"/>
                    </a:lnTo>
                    <a:lnTo>
                      <a:pt x="165" y="140"/>
                    </a:lnTo>
                    <a:lnTo>
                      <a:pt x="163" y="140"/>
                    </a:lnTo>
                    <a:lnTo>
                      <a:pt x="163" y="140"/>
                    </a:lnTo>
                    <a:lnTo>
                      <a:pt x="161" y="138"/>
                    </a:lnTo>
                    <a:lnTo>
                      <a:pt x="161" y="138"/>
                    </a:lnTo>
                    <a:lnTo>
                      <a:pt x="156" y="140"/>
                    </a:lnTo>
                    <a:lnTo>
                      <a:pt x="154" y="140"/>
                    </a:lnTo>
                    <a:lnTo>
                      <a:pt x="149" y="138"/>
                    </a:lnTo>
                    <a:lnTo>
                      <a:pt x="146" y="138"/>
                    </a:lnTo>
                    <a:lnTo>
                      <a:pt x="144" y="138"/>
                    </a:lnTo>
                    <a:lnTo>
                      <a:pt x="144" y="143"/>
                    </a:lnTo>
                    <a:lnTo>
                      <a:pt x="142" y="145"/>
                    </a:lnTo>
                    <a:lnTo>
                      <a:pt x="142" y="147"/>
                    </a:lnTo>
                    <a:lnTo>
                      <a:pt x="142" y="154"/>
                    </a:lnTo>
                    <a:lnTo>
                      <a:pt x="142" y="157"/>
                    </a:lnTo>
                    <a:lnTo>
                      <a:pt x="139" y="159"/>
                    </a:lnTo>
                    <a:lnTo>
                      <a:pt x="142" y="161"/>
                    </a:lnTo>
                    <a:lnTo>
                      <a:pt x="144" y="161"/>
                    </a:lnTo>
                    <a:lnTo>
                      <a:pt x="144" y="164"/>
                    </a:lnTo>
                    <a:lnTo>
                      <a:pt x="144" y="166"/>
                    </a:lnTo>
                    <a:lnTo>
                      <a:pt x="142" y="166"/>
                    </a:lnTo>
                    <a:lnTo>
                      <a:pt x="139" y="166"/>
                    </a:lnTo>
                    <a:lnTo>
                      <a:pt x="139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2" y="166"/>
                    </a:lnTo>
                    <a:lnTo>
                      <a:pt x="128" y="166"/>
                    </a:lnTo>
                    <a:lnTo>
                      <a:pt x="125" y="169"/>
                    </a:lnTo>
                    <a:lnTo>
                      <a:pt x="123" y="169"/>
                    </a:lnTo>
                    <a:lnTo>
                      <a:pt x="120" y="169"/>
                    </a:lnTo>
                    <a:lnTo>
                      <a:pt x="120" y="169"/>
                    </a:lnTo>
                    <a:lnTo>
                      <a:pt x="118" y="171"/>
                    </a:lnTo>
                    <a:lnTo>
                      <a:pt x="118" y="171"/>
                    </a:lnTo>
                    <a:lnTo>
                      <a:pt x="120" y="173"/>
                    </a:lnTo>
                    <a:lnTo>
                      <a:pt x="123" y="173"/>
                    </a:lnTo>
                    <a:lnTo>
                      <a:pt x="125" y="173"/>
                    </a:lnTo>
                    <a:lnTo>
                      <a:pt x="125" y="173"/>
                    </a:lnTo>
                    <a:lnTo>
                      <a:pt x="123" y="176"/>
                    </a:lnTo>
                    <a:lnTo>
                      <a:pt x="125" y="178"/>
                    </a:lnTo>
                    <a:lnTo>
                      <a:pt x="125" y="180"/>
                    </a:lnTo>
                    <a:lnTo>
                      <a:pt x="125" y="180"/>
                    </a:lnTo>
                    <a:lnTo>
                      <a:pt x="125" y="183"/>
                    </a:lnTo>
                    <a:lnTo>
                      <a:pt x="128" y="185"/>
                    </a:lnTo>
                    <a:lnTo>
                      <a:pt x="130" y="188"/>
                    </a:lnTo>
                    <a:lnTo>
                      <a:pt x="132" y="190"/>
                    </a:lnTo>
                    <a:lnTo>
                      <a:pt x="132" y="195"/>
                    </a:lnTo>
                    <a:lnTo>
                      <a:pt x="130" y="195"/>
                    </a:lnTo>
                    <a:lnTo>
                      <a:pt x="130" y="197"/>
                    </a:lnTo>
                    <a:lnTo>
                      <a:pt x="132" y="199"/>
                    </a:lnTo>
                    <a:lnTo>
                      <a:pt x="130" y="199"/>
                    </a:lnTo>
                    <a:lnTo>
                      <a:pt x="130" y="199"/>
                    </a:lnTo>
                    <a:lnTo>
                      <a:pt x="128" y="202"/>
                    </a:lnTo>
                    <a:lnTo>
                      <a:pt x="128" y="204"/>
                    </a:lnTo>
                    <a:lnTo>
                      <a:pt x="128" y="207"/>
                    </a:lnTo>
                    <a:lnTo>
                      <a:pt x="120" y="204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1" y="197"/>
                    </a:lnTo>
                    <a:lnTo>
                      <a:pt x="104" y="197"/>
                    </a:lnTo>
                    <a:lnTo>
                      <a:pt x="99" y="199"/>
                    </a:lnTo>
                    <a:lnTo>
                      <a:pt x="94" y="197"/>
                    </a:lnTo>
                    <a:lnTo>
                      <a:pt x="87" y="199"/>
                    </a:lnTo>
                    <a:lnTo>
                      <a:pt x="85" y="199"/>
                    </a:lnTo>
                    <a:lnTo>
                      <a:pt x="83" y="199"/>
                    </a:lnTo>
                    <a:lnTo>
                      <a:pt x="80" y="199"/>
                    </a:lnTo>
                    <a:lnTo>
                      <a:pt x="78" y="202"/>
                    </a:lnTo>
                    <a:lnTo>
                      <a:pt x="73" y="199"/>
                    </a:lnTo>
                    <a:lnTo>
                      <a:pt x="68" y="199"/>
                    </a:lnTo>
                    <a:lnTo>
                      <a:pt x="66" y="197"/>
                    </a:lnTo>
                    <a:lnTo>
                      <a:pt x="61" y="197"/>
                    </a:lnTo>
                    <a:lnTo>
                      <a:pt x="61" y="197"/>
                    </a:lnTo>
                    <a:lnTo>
                      <a:pt x="59" y="197"/>
                    </a:lnTo>
                    <a:lnTo>
                      <a:pt x="57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7" y="202"/>
                    </a:lnTo>
                    <a:lnTo>
                      <a:pt x="57" y="207"/>
                    </a:lnTo>
                    <a:lnTo>
                      <a:pt x="52" y="207"/>
                    </a:lnTo>
                    <a:lnTo>
                      <a:pt x="45" y="207"/>
                    </a:lnTo>
                    <a:lnTo>
                      <a:pt x="38" y="207"/>
                    </a:lnTo>
                    <a:lnTo>
                      <a:pt x="35" y="204"/>
                    </a:lnTo>
                    <a:lnTo>
                      <a:pt x="31" y="204"/>
                    </a:lnTo>
                    <a:lnTo>
                      <a:pt x="28" y="207"/>
                    </a:lnTo>
                    <a:lnTo>
                      <a:pt x="31" y="207"/>
                    </a:lnTo>
                    <a:lnTo>
                      <a:pt x="28" y="209"/>
                    </a:lnTo>
                    <a:lnTo>
                      <a:pt x="28" y="209"/>
                    </a:lnTo>
                    <a:lnTo>
                      <a:pt x="28" y="209"/>
                    </a:lnTo>
                    <a:lnTo>
                      <a:pt x="28" y="211"/>
                    </a:lnTo>
                    <a:lnTo>
                      <a:pt x="26" y="216"/>
                    </a:lnTo>
                    <a:lnTo>
                      <a:pt x="23" y="218"/>
                    </a:lnTo>
                    <a:lnTo>
                      <a:pt x="26" y="221"/>
                    </a:lnTo>
                    <a:lnTo>
                      <a:pt x="31" y="223"/>
                    </a:lnTo>
                    <a:lnTo>
                      <a:pt x="33" y="223"/>
                    </a:lnTo>
                    <a:lnTo>
                      <a:pt x="35" y="225"/>
                    </a:lnTo>
                    <a:lnTo>
                      <a:pt x="35" y="223"/>
                    </a:lnTo>
                    <a:lnTo>
                      <a:pt x="38" y="221"/>
                    </a:lnTo>
                    <a:lnTo>
                      <a:pt x="38" y="221"/>
                    </a:lnTo>
                    <a:lnTo>
                      <a:pt x="45" y="223"/>
                    </a:lnTo>
                    <a:lnTo>
                      <a:pt x="45" y="225"/>
                    </a:lnTo>
                    <a:lnTo>
                      <a:pt x="40" y="230"/>
                    </a:lnTo>
                    <a:lnTo>
                      <a:pt x="38" y="228"/>
                    </a:lnTo>
                    <a:lnTo>
                      <a:pt x="31" y="230"/>
                    </a:lnTo>
                    <a:lnTo>
                      <a:pt x="31" y="228"/>
                    </a:lnTo>
                    <a:lnTo>
                      <a:pt x="28" y="225"/>
                    </a:lnTo>
                    <a:lnTo>
                      <a:pt x="23" y="230"/>
                    </a:lnTo>
                    <a:lnTo>
                      <a:pt x="23" y="230"/>
                    </a:lnTo>
                    <a:lnTo>
                      <a:pt x="19" y="230"/>
                    </a:lnTo>
                    <a:lnTo>
                      <a:pt x="16" y="233"/>
                    </a:lnTo>
                    <a:lnTo>
                      <a:pt x="16" y="235"/>
                    </a:lnTo>
                    <a:lnTo>
                      <a:pt x="19" y="235"/>
                    </a:lnTo>
                    <a:lnTo>
                      <a:pt x="19" y="237"/>
                    </a:lnTo>
                    <a:lnTo>
                      <a:pt x="16" y="240"/>
                    </a:lnTo>
                    <a:lnTo>
                      <a:pt x="12" y="240"/>
                    </a:lnTo>
                    <a:lnTo>
                      <a:pt x="12" y="242"/>
                    </a:lnTo>
                    <a:lnTo>
                      <a:pt x="12" y="242"/>
                    </a:lnTo>
                    <a:lnTo>
                      <a:pt x="9" y="244"/>
                    </a:lnTo>
                    <a:lnTo>
                      <a:pt x="7" y="247"/>
                    </a:lnTo>
                    <a:lnTo>
                      <a:pt x="7" y="247"/>
                    </a:lnTo>
                    <a:lnTo>
                      <a:pt x="0" y="247"/>
                    </a:lnTo>
                    <a:lnTo>
                      <a:pt x="0" y="249"/>
                    </a:lnTo>
                    <a:lnTo>
                      <a:pt x="0" y="252"/>
                    </a:lnTo>
                    <a:lnTo>
                      <a:pt x="2" y="256"/>
                    </a:lnTo>
                    <a:lnTo>
                      <a:pt x="4" y="254"/>
                    </a:lnTo>
                    <a:lnTo>
                      <a:pt x="7" y="254"/>
                    </a:lnTo>
                    <a:lnTo>
                      <a:pt x="7" y="256"/>
                    </a:lnTo>
                    <a:lnTo>
                      <a:pt x="7" y="259"/>
                    </a:lnTo>
                    <a:lnTo>
                      <a:pt x="7" y="261"/>
                    </a:lnTo>
                    <a:lnTo>
                      <a:pt x="9" y="263"/>
                    </a:lnTo>
                    <a:lnTo>
                      <a:pt x="9" y="266"/>
                    </a:lnTo>
                    <a:lnTo>
                      <a:pt x="9" y="266"/>
                    </a:lnTo>
                    <a:lnTo>
                      <a:pt x="7" y="271"/>
                    </a:lnTo>
                    <a:lnTo>
                      <a:pt x="7" y="278"/>
                    </a:lnTo>
                    <a:lnTo>
                      <a:pt x="4" y="278"/>
                    </a:lnTo>
                    <a:lnTo>
                      <a:pt x="7" y="280"/>
                    </a:lnTo>
                    <a:lnTo>
                      <a:pt x="9" y="280"/>
                    </a:lnTo>
                    <a:lnTo>
                      <a:pt x="14" y="280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9" y="278"/>
                    </a:lnTo>
                    <a:lnTo>
                      <a:pt x="19" y="275"/>
                    </a:lnTo>
                    <a:lnTo>
                      <a:pt x="21" y="275"/>
                    </a:lnTo>
                    <a:lnTo>
                      <a:pt x="21" y="278"/>
                    </a:lnTo>
                    <a:lnTo>
                      <a:pt x="26" y="278"/>
                    </a:lnTo>
                    <a:lnTo>
                      <a:pt x="26" y="275"/>
                    </a:lnTo>
                    <a:lnTo>
                      <a:pt x="23" y="275"/>
                    </a:lnTo>
                    <a:lnTo>
                      <a:pt x="23" y="273"/>
                    </a:lnTo>
                    <a:lnTo>
                      <a:pt x="26" y="273"/>
                    </a:lnTo>
                    <a:lnTo>
                      <a:pt x="28" y="273"/>
                    </a:lnTo>
                    <a:lnTo>
                      <a:pt x="28" y="273"/>
                    </a:lnTo>
                    <a:lnTo>
                      <a:pt x="28" y="273"/>
                    </a:lnTo>
                    <a:lnTo>
                      <a:pt x="31" y="273"/>
                    </a:lnTo>
                    <a:lnTo>
                      <a:pt x="33" y="271"/>
                    </a:lnTo>
                    <a:lnTo>
                      <a:pt x="33" y="268"/>
                    </a:lnTo>
                    <a:lnTo>
                      <a:pt x="33" y="266"/>
                    </a:lnTo>
                    <a:lnTo>
                      <a:pt x="35" y="266"/>
                    </a:lnTo>
                    <a:lnTo>
                      <a:pt x="35" y="263"/>
                    </a:lnTo>
                    <a:lnTo>
                      <a:pt x="38" y="261"/>
                    </a:lnTo>
                    <a:lnTo>
                      <a:pt x="40" y="261"/>
                    </a:lnTo>
                    <a:lnTo>
                      <a:pt x="40" y="261"/>
                    </a:lnTo>
                    <a:lnTo>
                      <a:pt x="42" y="263"/>
                    </a:lnTo>
                    <a:lnTo>
                      <a:pt x="42" y="263"/>
                    </a:lnTo>
                    <a:lnTo>
                      <a:pt x="42" y="266"/>
                    </a:lnTo>
                    <a:lnTo>
                      <a:pt x="42" y="268"/>
                    </a:lnTo>
                    <a:lnTo>
                      <a:pt x="45" y="268"/>
                    </a:lnTo>
                    <a:lnTo>
                      <a:pt x="47" y="271"/>
                    </a:lnTo>
                    <a:lnTo>
                      <a:pt x="45" y="273"/>
                    </a:lnTo>
                    <a:lnTo>
                      <a:pt x="47" y="275"/>
                    </a:lnTo>
                    <a:lnTo>
                      <a:pt x="47" y="280"/>
                    </a:lnTo>
                    <a:lnTo>
                      <a:pt x="47" y="282"/>
                    </a:lnTo>
                    <a:lnTo>
                      <a:pt x="47" y="282"/>
                    </a:lnTo>
                    <a:lnTo>
                      <a:pt x="49" y="282"/>
                    </a:lnTo>
                    <a:lnTo>
                      <a:pt x="52" y="282"/>
                    </a:lnTo>
                    <a:lnTo>
                      <a:pt x="54" y="282"/>
                    </a:lnTo>
                    <a:lnTo>
                      <a:pt x="54" y="280"/>
                    </a:lnTo>
                    <a:lnTo>
                      <a:pt x="59" y="280"/>
                    </a:lnTo>
                    <a:lnTo>
                      <a:pt x="61" y="278"/>
                    </a:lnTo>
                    <a:lnTo>
                      <a:pt x="61" y="275"/>
                    </a:lnTo>
                    <a:lnTo>
                      <a:pt x="64" y="275"/>
                    </a:lnTo>
                    <a:lnTo>
                      <a:pt x="68" y="273"/>
                    </a:lnTo>
                    <a:lnTo>
                      <a:pt x="71" y="271"/>
                    </a:lnTo>
                    <a:lnTo>
                      <a:pt x="73" y="273"/>
                    </a:lnTo>
                    <a:lnTo>
                      <a:pt x="75" y="273"/>
                    </a:lnTo>
                    <a:lnTo>
                      <a:pt x="78" y="271"/>
                    </a:lnTo>
                    <a:lnTo>
                      <a:pt x="83" y="271"/>
                    </a:lnTo>
                    <a:lnTo>
                      <a:pt x="83" y="273"/>
                    </a:lnTo>
                    <a:lnTo>
                      <a:pt x="80" y="275"/>
                    </a:lnTo>
                    <a:lnTo>
                      <a:pt x="83" y="275"/>
                    </a:lnTo>
                    <a:lnTo>
                      <a:pt x="80" y="275"/>
                    </a:lnTo>
                    <a:lnTo>
                      <a:pt x="83" y="275"/>
                    </a:lnTo>
                    <a:lnTo>
                      <a:pt x="85" y="275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90" y="275"/>
                    </a:lnTo>
                    <a:lnTo>
                      <a:pt x="90" y="275"/>
                    </a:lnTo>
                    <a:lnTo>
                      <a:pt x="92" y="275"/>
                    </a:lnTo>
                    <a:lnTo>
                      <a:pt x="92" y="275"/>
                    </a:lnTo>
                    <a:lnTo>
                      <a:pt x="94" y="275"/>
                    </a:lnTo>
                    <a:lnTo>
                      <a:pt x="97" y="280"/>
                    </a:lnTo>
                    <a:lnTo>
                      <a:pt x="101" y="287"/>
                    </a:lnTo>
                    <a:lnTo>
                      <a:pt x="104" y="287"/>
                    </a:lnTo>
                    <a:lnTo>
                      <a:pt x="104" y="289"/>
                    </a:lnTo>
                    <a:lnTo>
                      <a:pt x="106" y="292"/>
                    </a:lnTo>
                    <a:lnTo>
                      <a:pt x="106" y="294"/>
                    </a:lnTo>
                    <a:lnTo>
                      <a:pt x="111" y="294"/>
                    </a:lnTo>
                    <a:lnTo>
                      <a:pt x="116" y="294"/>
                    </a:lnTo>
                    <a:lnTo>
                      <a:pt x="118" y="294"/>
                    </a:lnTo>
                    <a:lnTo>
                      <a:pt x="118" y="297"/>
                    </a:lnTo>
                    <a:lnTo>
                      <a:pt x="123" y="299"/>
                    </a:lnTo>
                    <a:lnTo>
                      <a:pt x="128" y="299"/>
                    </a:lnTo>
                    <a:lnTo>
                      <a:pt x="128" y="304"/>
                    </a:lnTo>
                    <a:lnTo>
                      <a:pt x="132" y="308"/>
                    </a:lnTo>
                    <a:lnTo>
                      <a:pt x="135" y="308"/>
                    </a:lnTo>
                    <a:lnTo>
                      <a:pt x="137" y="313"/>
                    </a:lnTo>
                    <a:lnTo>
                      <a:pt x="137" y="318"/>
                    </a:lnTo>
                    <a:lnTo>
                      <a:pt x="139" y="320"/>
                    </a:lnTo>
                    <a:lnTo>
                      <a:pt x="142" y="323"/>
                    </a:lnTo>
                    <a:lnTo>
                      <a:pt x="144" y="327"/>
                    </a:lnTo>
                    <a:lnTo>
                      <a:pt x="144" y="330"/>
                    </a:lnTo>
                    <a:lnTo>
                      <a:pt x="142" y="332"/>
                    </a:lnTo>
                    <a:lnTo>
                      <a:pt x="142" y="332"/>
                    </a:lnTo>
                    <a:lnTo>
                      <a:pt x="139" y="330"/>
                    </a:lnTo>
                    <a:lnTo>
                      <a:pt x="137" y="335"/>
                    </a:lnTo>
                    <a:lnTo>
                      <a:pt x="137" y="335"/>
                    </a:lnTo>
                    <a:lnTo>
                      <a:pt x="137" y="335"/>
                    </a:lnTo>
                    <a:lnTo>
                      <a:pt x="137" y="337"/>
                    </a:lnTo>
                    <a:lnTo>
                      <a:pt x="142" y="337"/>
                    </a:lnTo>
                    <a:lnTo>
                      <a:pt x="139" y="342"/>
                    </a:lnTo>
                    <a:lnTo>
                      <a:pt x="142" y="344"/>
                    </a:lnTo>
                    <a:lnTo>
                      <a:pt x="142" y="344"/>
                    </a:lnTo>
                    <a:lnTo>
                      <a:pt x="142" y="346"/>
                    </a:lnTo>
                    <a:lnTo>
                      <a:pt x="144" y="349"/>
                    </a:lnTo>
                    <a:lnTo>
                      <a:pt x="144" y="349"/>
                    </a:lnTo>
                    <a:lnTo>
                      <a:pt x="144" y="349"/>
                    </a:lnTo>
                    <a:lnTo>
                      <a:pt x="146" y="351"/>
                    </a:lnTo>
                    <a:lnTo>
                      <a:pt x="149" y="353"/>
                    </a:lnTo>
                    <a:lnTo>
                      <a:pt x="149" y="351"/>
                    </a:lnTo>
                    <a:lnTo>
                      <a:pt x="151" y="351"/>
                    </a:lnTo>
                    <a:lnTo>
                      <a:pt x="154" y="351"/>
                    </a:lnTo>
                    <a:lnTo>
                      <a:pt x="156" y="353"/>
                    </a:lnTo>
                    <a:lnTo>
                      <a:pt x="158" y="353"/>
                    </a:lnTo>
                    <a:lnTo>
                      <a:pt x="158" y="356"/>
                    </a:lnTo>
                    <a:lnTo>
                      <a:pt x="161" y="358"/>
                    </a:lnTo>
                    <a:lnTo>
                      <a:pt x="163" y="358"/>
                    </a:lnTo>
                    <a:lnTo>
                      <a:pt x="163" y="361"/>
                    </a:lnTo>
                    <a:lnTo>
                      <a:pt x="163" y="358"/>
                    </a:lnTo>
                    <a:lnTo>
                      <a:pt x="163" y="358"/>
                    </a:lnTo>
                    <a:lnTo>
                      <a:pt x="168" y="361"/>
                    </a:lnTo>
                    <a:lnTo>
                      <a:pt x="168" y="361"/>
                    </a:lnTo>
                    <a:lnTo>
                      <a:pt x="170" y="361"/>
                    </a:lnTo>
                    <a:lnTo>
                      <a:pt x="172" y="363"/>
                    </a:lnTo>
                    <a:lnTo>
                      <a:pt x="172" y="361"/>
                    </a:lnTo>
                    <a:lnTo>
                      <a:pt x="175" y="361"/>
                    </a:lnTo>
                    <a:lnTo>
                      <a:pt x="180" y="361"/>
                    </a:lnTo>
                    <a:lnTo>
                      <a:pt x="182" y="363"/>
                    </a:lnTo>
                    <a:lnTo>
                      <a:pt x="184" y="363"/>
                    </a:lnTo>
                    <a:lnTo>
                      <a:pt x="184" y="363"/>
                    </a:lnTo>
                    <a:lnTo>
                      <a:pt x="189" y="368"/>
                    </a:lnTo>
                    <a:lnTo>
                      <a:pt x="191" y="368"/>
                    </a:lnTo>
                    <a:lnTo>
                      <a:pt x="194" y="368"/>
                    </a:lnTo>
                    <a:lnTo>
                      <a:pt x="194" y="370"/>
                    </a:lnTo>
                    <a:lnTo>
                      <a:pt x="196" y="370"/>
                    </a:lnTo>
                    <a:lnTo>
                      <a:pt x="199" y="372"/>
                    </a:lnTo>
                    <a:lnTo>
                      <a:pt x="199" y="372"/>
                    </a:lnTo>
                    <a:lnTo>
                      <a:pt x="199" y="370"/>
                    </a:lnTo>
                    <a:lnTo>
                      <a:pt x="201" y="368"/>
                    </a:lnTo>
                    <a:lnTo>
                      <a:pt x="201" y="370"/>
                    </a:lnTo>
                    <a:lnTo>
                      <a:pt x="203" y="370"/>
                    </a:lnTo>
                    <a:lnTo>
                      <a:pt x="206" y="370"/>
                    </a:lnTo>
                    <a:lnTo>
                      <a:pt x="206" y="375"/>
                    </a:lnTo>
                    <a:lnTo>
                      <a:pt x="208" y="377"/>
                    </a:lnTo>
                    <a:lnTo>
                      <a:pt x="213" y="375"/>
                    </a:lnTo>
                    <a:lnTo>
                      <a:pt x="215" y="375"/>
                    </a:lnTo>
                    <a:lnTo>
                      <a:pt x="215" y="380"/>
                    </a:lnTo>
                    <a:lnTo>
                      <a:pt x="215" y="382"/>
                    </a:lnTo>
                    <a:lnTo>
                      <a:pt x="217" y="382"/>
                    </a:lnTo>
                    <a:lnTo>
                      <a:pt x="222" y="384"/>
                    </a:lnTo>
                    <a:lnTo>
                      <a:pt x="222" y="382"/>
                    </a:lnTo>
                    <a:lnTo>
                      <a:pt x="225" y="382"/>
                    </a:lnTo>
                    <a:lnTo>
                      <a:pt x="227" y="380"/>
                    </a:lnTo>
                    <a:lnTo>
                      <a:pt x="232" y="380"/>
                    </a:lnTo>
                    <a:lnTo>
                      <a:pt x="234" y="382"/>
                    </a:lnTo>
                    <a:lnTo>
                      <a:pt x="234" y="384"/>
                    </a:lnTo>
                    <a:lnTo>
                      <a:pt x="239" y="384"/>
                    </a:lnTo>
                    <a:lnTo>
                      <a:pt x="241" y="387"/>
                    </a:lnTo>
                    <a:lnTo>
                      <a:pt x="243" y="389"/>
                    </a:lnTo>
                    <a:lnTo>
                      <a:pt x="246" y="387"/>
                    </a:lnTo>
                    <a:lnTo>
                      <a:pt x="246" y="387"/>
                    </a:lnTo>
                    <a:lnTo>
                      <a:pt x="251" y="387"/>
                    </a:lnTo>
                    <a:lnTo>
                      <a:pt x="251" y="387"/>
                    </a:lnTo>
                    <a:lnTo>
                      <a:pt x="253" y="387"/>
                    </a:lnTo>
                    <a:lnTo>
                      <a:pt x="253" y="384"/>
                    </a:lnTo>
                    <a:lnTo>
                      <a:pt x="255" y="384"/>
                    </a:lnTo>
                    <a:lnTo>
                      <a:pt x="258" y="387"/>
                    </a:lnTo>
                    <a:lnTo>
                      <a:pt x="258" y="389"/>
                    </a:lnTo>
                    <a:lnTo>
                      <a:pt x="260" y="391"/>
                    </a:lnTo>
                    <a:lnTo>
                      <a:pt x="260" y="391"/>
                    </a:lnTo>
                    <a:lnTo>
                      <a:pt x="262" y="389"/>
                    </a:lnTo>
                    <a:lnTo>
                      <a:pt x="265" y="384"/>
                    </a:lnTo>
                    <a:lnTo>
                      <a:pt x="269" y="382"/>
                    </a:lnTo>
                    <a:lnTo>
                      <a:pt x="274" y="382"/>
                    </a:lnTo>
                    <a:lnTo>
                      <a:pt x="274" y="384"/>
                    </a:lnTo>
                    <a:lnTo>
                      <a:pt x="281" y="384"/>
                    </a:lnTo>
                    <a:lnTo>
                      <a:pt x="284" y="384"/>
                    </a:lnTo>
                    <a:lnTo>
                      <a:pt x="286" y="384"/>
                    </a:lnTo>
                    <a:lnTo>
                      <a:pt x="288" y="384"/>
                    </a:lnTo>
                    <a:lnTo>
                      <a:pt x="291" y="387"/>
                    </a:lnTo>
                    <a:lnTo>
                      <a:pt x="291" y="387"/>
                    </a:lnTo>
                    <a:lnTo>
                      <a:pt x="293" y="387"/>
                    </a:lnTo>
                    <a:lnTo>
                      <a:pt x="296" y="384"/>
                    </a:lnTo>
                    <a:lnTo>
                      <a:pt x="298" y="384"/>
                    </a:lnTo>
                    <a:lnTo>
                      <a:pt x="300" y="382"/>
                    </a:lnTo>
                    <a:lnTo>
                      <a:pt x="300" y="382"/>
                    </a:lnTo>
                    <a:lnTo>
                      <a:pt x="303" y="382"/>
                    </a:lnTo>
                    <a:lnTo>
                      <a:pt x="303" y="380"/>
                    </a:lnTo>
                    <a:lnTo>
                      <a:pt x="305" y="380"/>
                    </a:lnTo>
                    <a:lnTo>
                      <a:pt x="307" y="377"/>
                    </a:lnTo>
                    <a:lnTo>
                      <a:pt x="307" y="375"/>
                    </a:lnTo>
                    <a:lnTo>
                      <a:pt x="310" y="375"/>
                    </a:lnTo>
                    <a:lnTo>
                      <a:pt x="314" y="375"/>
                    </a:lnTo>
                    <a:lnTo>
                      <a:pt x="317" y="372"/>
                    </a:lnTo>
                    <a:lnTo>
                      <a:pt x="317" y="370"/>
                    </a:lnTo>
                    <a:lnTo>
                      <a:pt x="319" y="370"/>
                    </a:lnTo>
                    <a:lnTo>
                      <a:pt x="322" y="368"/>
                    </a:lnTo>
                    <a:lnTo>
                      <a:pt x="324" y="370"/>
                    </a:lnTo>
                    <a:lnTo>
                      <a:pt x="326" y="370"/>
                    </a:lnTo>
                    <a:lnTo>
                      <a:pt x="331" y="370"/>
                    </a:lnTo>
                    <a:lnTo>
                      <a:pt x="331" y="370"/>
                    </a:lnTo>
                    <a:lnTo>
                      <a:pt x="331" y="368"/>
                    </a:lnTo>
                    <a:lnTo>
                      <a:pt x="336" y="365"/>
                    </a:lnTo>
                    <a:lnTo>
                      <a:pt x="338" y="365"/>
                    </a:lnTo>
                    <a:lnTo>
                      <a:pt x="340" y="368"/>
                    </a:lnTo>
                    <a:lnTo>
                      <a:pt x="340" y="368"/>
                    </a:lnTo>
                    <a:lnTo>
                      <a:pt x="340" y="368"/>
                    </a:lnTo>
                    <a:lnTo>
                      <a:pt x="340" y="370"/>
                    </a:lnTo>
                    <a:lnTo>
                      <a:pt x="340" y="372"/>
                    </a:lnTo>
                    <a:lnTo>
                      <a:pt x="343" y="372"/>
                    </a:lnTo>
                    <a:lnTo>
                      <a:pt x="343" y="372"/>
                    </a:lnTo>
                    <a:lnTo>
                      <a:pt x="343" y="372"/>
                    </a:lnTo>
                    <a:lnTo>
                      <a:pt x="345" y="375"/>
                    </a:lnTo>
                    <a:lnTo>
                      <a:pt x="345" y="377"/>
                    </a:lnTo>
                    <a:lnTo>
                      <a:pt x="343" y="377"/>
                    </a:lnTo>
                    <a:lnTo>
                      <a:pt x="345" y="380"/>
                    </a:lnTo>
                    <a:lnTo>
                      <a:pt x="348" y="380"/>
                    </a:lnTo>
                    <a:lnTo>
                      <a:pt x="348" y="380"/>
                    </a:lnTo>
                    <a:lnTo>
                      <a:pt x="350" y="380"/>
                    </a:lnTo>
                    <a:lnTo>
                      <a:pt x="352" y="382"/>
                    </a:lnTo>
                    <a:lnTo>
                      <a:pt x="355" y="382"/>
                    </a:lnTo>
                    <a:lnTo>
                      <a:pt x="357" y="382"/>
                    </a:lnTo>
                    <a:lnTo>
                      <a:pt x="359" y="382"/>
                    </a:lnTo>
                    <a:lnTo>
                      <a:pt x="362" y="382"/>
                    </a:lnTo>
                    <a:lnTo>
                      <a:pt x="362" y="384"/>
                    </a:lnTo>
                    <a:lnTo>
                      <a:pt x="364" y="387"/>
                    </a:lnTo>
                    <a:lnTo>
                      <a:pt x="364" y="389"/>
                    </a:lnTo>
                    <a:lnTo>
                      <a:pt x="366" y="389"/>
                    </a:lnTo>
                    <a:lnTo>
                      <a:pt x="369" y="391"/>
                    </a:lnTo>
                    <a:lnTo>
                      <a:pt x="369" y="394"/>
                    </a:lnTo>
                    <a:lnTo>
                      <a:pt x="371" y="399"/>
                    </a:lnTo>
                    <a:lnTo>
                      <a:pt x="371" y="401"/>
                    </a:lnTo>
                    <a:lnTo>
                      <a:pt x="371" y="406"/>
                    </a:lnTo>
                    <a:lnTo>
                      <a:pt x="371" y="408"/>
                    </a:lnTo>
                    <a:lnTo>
                      <a:pt x="371" y="408"/>
                    </a:lnTo>
                    <a:lnTo>
                      <a:pt x="369" y="410"/>
                    </a:lnTo>
                    <a:lnTo>
                      <a:pt x="369" y="410"/>
                    </a:lnTo>
                    <a:lnTo>
                      <a:pt x="366" y="410"/>
                    </a:lnTo>
                    <a:lnTo>
                      <a:pt x="366" y="413"/>
                    </a:lnTo>
                    <a:lnTo>
                      <a:pt x="366" y="415"/>
                    </a:lnTo>
                    <a:lnTo>
                      <a:pt x="366" y="415"/>
                    </a:lnTo>
                    <a:lnTo>
                      <a:pt x="364" y="415"/>
                    </a:lnTo>
                    <a:lnTo>
                      <a:pt x="364" y="417"/>
                    </a:lnTo>
                    <a:lnTo>
                      <a:pt x="362" y="420"/>
                    </a:lnTo>
                    <a:lnTo>
                      <a:pt x="364" y="420"/>
                    </a:lnTo>
                    <a:lnTo>
                      <a:pt x="362" y="422"/>
                    </a:lnTo>
                    <a:lnTo>
                      <a:pt x="362" y="422"/>
                    </a:lnTo>
                    <a:lnTo>
                      <a:pt x="364" y="425"/>
                    </a:lnTo>
                    <a:lnTo>
                      <a:pt x="364" y="425"/>
                    </a:lnTo>
                    <a:lnTo>
                      <a:pt x="366" y="427"/>
                    </a:lnTo>
                    <a:lnTo>
                      <a:pt x="366" y="429"/>
                    </a:lnTo>
                    <a:lnTo>
                      <a:pt x="366" y="432"/>
                    </a:lnTo>
                    <a:lnTo>
                      <a:pt x="369" y="429"/>
                    </a:lnTo>
                    <a:lnTo>
                      <a:pt x="376" y="429"/>
                    </a:lnTo>
                    <a:lnTo>
                      <a:pt x="376" y="429"/>
                    </a:lnTo>
                    <a:lnTo>
                      <a:pt x="376" y="432"/>
                    </a:lnTo>
                    <a:lnTo>
                      <a:pt x="376" y="432"/>
                    </a:lnTo>
                    <a:lnTo>
                      <a:pt x="378" y="432"/>
                    </a:lnTo>
                    <a:lnTo>
                      <a:pt x="381" y="434"/>
                    </a:lnTo>
                    <a:lnTo>
                      <a:pt x="378" y="436"/>
                    </a:lnTo>
                    <a:lnTo>
                      <a:pt x="381" y="436"/>
                    </a:lnTo>
                    <a:lnTo>
                      <a:pt x="383" y="439"/>
                    </a:lnTo>
                    <a:lnTo>
                      <a:pt x="383" y="439"/>
                    </a:lnTo>
                    <a:lnTo>
                      <a:pt x="383" y="441"/>
                    </a:lnTo>
                    <a:lnTo>
                      <a:pt x="383" y="439"/>
                    </a:lnTo>
                    <a:lnTo>
                      <a:pt x="388" y="439"/>
                    </a:lnTo>
                    <a:lnTo>
                      <a:pt x="390" y="441"/>
                    </a:lnTo>
                    <a:lnTo>
                      <a:pt x="390" y="441"/>
                    </a:lnTo>
                    <a:lnTo>
                      <a:pt x="388" y="444"/>
                    </a:lnTo>
                    <a:lnTo>
                      <a:pt x="388" y="446"/>
                    </a:lnTo>
                    <a:lnTo>
                      <a:pt x="385" y="448"/>
                    </a:lnTo>
                    <a:lnTo>
                      <a:pt x="383" y="451"/>
                    </a:lnTo>
                    <a:lnTo>
                      <a:pt x="385" y="451"/>
                    </a:lnTo>
                    <a:lnTo>
                      <a:pt x="385" y="451"/>
                    </a:lnTo>
                    <a:lnTo>
                      <a:pt x="390" y="451"/>
                    </a:lnTo>
                    <a:lnTo>
                      <a:pt x="390" y="453"/>
                    </a:lnTo>
                    <a:lnTo>
                      <a:pt x="393" y="451"/>
                    </a:lnTo>
                    <a:lnTo>
                      <a:pt x="393" y="453"/>
                    </a:lnTo>
                    <a:lnTo>
                      <a:pt x="393" y="455"/>
                    </a:lnTo>
                    <a:lnTo>
                      <a:pt x="393" y="458"/>
                    </a:lnTo>
                    <a:lnTo>
                      <a:pt x="397" y="458"/>
                    </a:lnTo>
                    <a:lnTo>
                      <a:pt x="397" y="458"/>
                    </a:lnTo>
                    <a:lnTo>
                      <a:pt x="400" y="458"/>
                    </a:lnTo>
                    <a:lnTo>
                      <a:pt x="404" y="455"/>
                    </a:lnTo>
                    <a:lnTo>
                      <a:pt x="407" y="455"/>
                    </a:lnTo>
                    <a:lnTo>
                      <a:pt x="407" y="458"/>
                    </a:lnTo>
                    <a:lnTo>
                      <a:pt x="404" y="460"/>
                    </a:lnTo>
                    <a:lnTo>
                      <a:pt x="407" y="458"/>
                    </a:lnTo>
                    <a:lnTo>
                      <a:pt x="407" y="460"/>
                    </a:lnTo>
                    <a:lnTo>
                      <a:pt x="409" y="460"/>
                    </a:lnTo>
                    <a:lnTo>
                      <a:pt x="411" y="460"/>
                    </a:lnTo>
                    <a:lnTo>
                      <a:pt x="414" y="460"/>
                    </a:lnTo>
                    <a:lnTo>
                      <a:pt x="414" y="458"/>
                    </a:lnTo>
                    <a:lnTo>
                      <a:pt x="414" y="455"/>
                    </a:lnTo>
                    <a:lnTo>
                      <a:pt x="411" y="453"/>
                    </a:lnTo>
                    <a:lnTo>
                      <a:pt x="411" y="451"/>
                    </a:lnTo>
                    <a:lnTo>
                      <a:pt x="414" y="448"/>
                    </a:lnTo>
                    <a:lnTo>
                      <a:pt x="414" y="448"/>
                    </a:lnTo>
                    <a:lnTo>
                      <a:pt x="419" y="448"/>
                    </a:lnTo>
                    <a:lnTo>
                      <a:pt x="419" y="448"/>
                    </a:lnTo>
                    <a:lnTo>
                      <a:pt x="419" y="448"/>
                    </a:lnTo>
                    <a:lnTo>
                      <a:pt x="419" y="446"/>
                    </a:lnTo>
                    <a:lnTo>
                      <a:pt x="419" y="446"/>
                    </a:lnTo>
                    <a:lnTo>
                      <a:pt x="421" y="446"/>
                    </a:lnTo>
                    <a:lnTo>
                      <a:pt x="421" y="444"/>
                    </a:lnTo>
                    <a:lnTo>
                      <a:pt x="423" y="444"/>
                    </a:lnTo>
                    <a:lnTo>
                      <a:pt x="426" y="444"/>
                    </a:lnTo>
                    <a:lnTo>
                      <a:pt x="426" y="446"/>
                    </a:lnTo>
                    <a:lnTo>
                      <a:pt x="426" y="446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30" y="444"/>
                    </a:lnTo>
                    <a:lnTo>
                      <a:pt x="433" y="446"/>
                    </a:lnTo>
                    <a:lnTo>
                      <a:pt x="433" y="444"/>
                    </a:lnTo>
                    <a:lnTo>
                      <a:pt x="435" y="444"/>
                    </a:lnTo>
                    <a:lnTo>
                      <a:pt x="435" y="446"/>
                    </a:lnTo>
                    <a:lnTo>
                      <a:pt x="437" y="444"/>
                    </a:lnTo>
                    <a:lnTo>
                      <a:pt x="437" y="444"/>
                    </a:lnTo>
                    <a:lnTo>
                      <a:pt x="440" y="441"/>
                    </a:lnTo>
                    <a:lnTo>
                      <a:pt x="442" y="444"/>
                    </a:lnTo>
                    <a:lnTo>
                      <a:pt x="447" y="441"/>
                    </a:lnTo>
                    <a:lnTo>
                      <a:pt x="447" y="439"/>
                    </a:lnTo>
                    <a:lnTo>
                      <a:pt x="449" y="436"/>
                    </a:lnTo>
                    <a:lnTo>
                      <a:pt x="452" y="436"/>
                    </a:lnTo>
                    <a:lnTo>
                      <a:pt x="454" y="436"/>
                    </a:lnTo>
                    <a:lnTo>
                      <a:pt x="456" y="439"/>
                    </a:lnTo>
                    <a:lnTo>
                      <a:pt x="456" y="439"/>
                    </a:lnTo>
                    <a:lnTo>
                      <a:pt x="459" y="439"/>
                    </a:lnTo>
                    <a:lnTo>
                      <a:pt x="459" y="441"/>
                    </a:lnTo>
                    <a:lnTo>
                      <a:pt x="463" y="441"/>
                    </a:lnTo>
                    <a:lnTo>
                      <a:pt x="466" y="441"/>
                    </a:lnTo>
                    <a:lnTo>
                      <a:pt x="468" y="441"/>
                    </a:lnTo>
                    <a:lnTo>
                      <a:pt x="471" y="441"/>
                    </a:lnTo>
                    <a:lnTo>
                      <a:pt x="471" y="444"/>
                    </a:lnTo>
                    <a:lnTo>
                      <a:pt x="468" y="444"/>
                    </a:lnTo>
                    <a:lnTo>
                      <a:pt x="466" y="448"/>
                    </a:lnTo>
                    <a:lnTo>
                      <a:pt x="468" y="448"/>
                    </a:lnTo>
                    <a:lnTo>
                      <a:pt x="468" y="451"/>
                    </a:lnTo>
                    <a:lnTo>
                      <a:pt x="473" y="453"/>
                    </a:lnTo>
                    <a:lnTo>
                      <a:pt x="473" y="453"/>
                    </a:lnTo>
                    <a:lnTo>
                      <a:pt x="475" y="455"/>
                    </a:lnTo>
                    <a:lnTo>
                      <a:pt x="478" y="455"/>
                    </a:lnTo>
                    <a:lnTo>
                      <a:pt x="480" y="455"/>
                    </a:lnTo>
                    <a:lnTo>
                      <a:pt x="482" y="455"/>
                    </a:lnTo>
                    <a:lnTo>
                      <a:pt x="482" y="455"/>
                    </a:lnTo>
                    <a:lnTo>
                      <a:pt x="485" y="455"/>
                    </a:lnTo>
                    <a:lnTo>
                      <a:pt x="485" y="455"/>
                    </a:lnTo>
                    <a:lnTo>
                      <a:pt x="487" y="455"/>
                    </a:lnTo>
                    <a:lnTo>
                      <a:pt x="487" y="455"/>
                    </a:lnTo>
                    <a:lnTo>
                      <a:pt x="490" y="455"/>
                    </a:lnTo>
                    <a:lnTo>
                      <a:pt x="490" y="455"/>
                    </a:lnTo>
                    <a:lnTo>
                      <a:pt x="490" y="453"/>
                    </a:lnTo>
                    <a:lnTo>
                      <a:pt x="492" y="455"/>
                    </a:lnTo>
                    <a:lnTo>
                      <a:pt x="494" y="455"/>
                    </a:lnTo>
                    <a:lnTo>
                      <a:pt x="494" y="455"/>
                    </a:lnTo>
                    <a:lnTo>
                      <a:pt x="497" y="458"/>
                    </a:lnTo>
                    <a:lnTo>
                      <a:pt x="499" y="458"/>
                    </a:lnTo>
                    <a:lnTo>
                      <a:pt x="499" y="458"/>
                    </a:lnTo>
                    <a:lnTo>
                      <a:pt x="501" y="455"/>
                    </a:lnTo>
                    <a:lnTo>
                      <a:pt x="504" y="458"/>
                    </a:lnTo>
                    <a:lnTo>
                      <a:pt x="504" y="458"/>
                    </a:lnTo>
                    <a:lnTo>
                      <a:pt x="506" y="458"/>
                    </a:lnTo>
                    <a:lnTo>
                      <a:pt x="506" y="458"/>
                    </a:lnTo>
                    <a:lnTo>
                      <a:pt x="504" y="458"/>
                    </a:lnTo>
                    <a:lnTo>
                      <a:pt x="504" y="460"/>
                    </a:lnTo>
                    <a:lnTo>
                      <a:pt x="501" y="463"/>
                    </a:lnTo>
                    <a:lnTo>
                      <a:pt x="501" y="463"/>
                    </a:lnTo>
                    <a:lnTo>
                      <a:pt x="506" y="467"/>
                    </a:lnTo>
                    <a:lnTo>
                      <a:pt x="506" y="467"/>
                    </a:lnTo>
                    <a:lnTo>
                      <a:pt x="506" y="470"/>
                    </a:lnTo>
                    <a:lnTo>
                      <a:pt x="506" y="470"/>
                    </a:lnTo>
                    <a:lnTo>
                      <a:pt x="506" y="470"/>
                    </a:lnTo>
                    <a:lnTo>
                      <a:pt x="508" y="470"/>
                    </a:lnTo>
                    <a:lnTo>
                      <a:pt x="511" y="470"/>
                    </a:lnTo>
                    <a:lnTo>
                      <a:pt x="511" y="470"/>
                    </a:lnTo>
                    <a:lnTo>
                      <a:pt x="511" y="470"/>
                    </a:lnTo>
                    <a:lnTo>
                      <a:pt x="513" y="467"/>
                    </a:lnTo>
                    <a:lnTo>
                      <a:pt x="513" y="467"/>
                    </a:lnTo>
                    <a:lnTo>
                      <a:pt x="513" y="467"/>
                    </a:lnTo>
                    <a:lnTo>
                      <a:pt x="513" y="465"/>
                    </a:lnTo>
                    <a:lnTo>
                      <a:pt x="511" y="465"/>
                    </a:lnTo>
                    <a:lnTo>
                      <a:pt x="511" y="465"/>
                    </a:lnTo>
                    <a:lnTo>
                      <a:pt x="508" y="463"/>
                    </a:lnTo>
                    <a:lnTo>
                      <a:pt x="508" y="460"/>
                    </a:lnTo>
                    <a:lnTo>
                      <a:pt x="511" y="460"/>
                    </a:lnTo>
                    <a:lnTo>
                      <a:pt x="511" y="458"/>
                    </a:lnTo>
                    <a:lnTo>
                      <a:pt x="511" y="458"/>
                    </a:lnTo>
                    <a:lnTo>
                      <a:pt x="511" y="458"/>
                    </a:lnTo>
                    <a:lnTo>
                      <a:pt x="513" y="458"/>
                    </a:lnTo>
                    <a:lnTo>
                      <a:pt x="513" y="458"/>
                    </a:lnTo>
                    <a:lnTo>
                      <a:pt x="513" y="458"/>
                    </a:lnTo>
                    <a:lnTo>
                      <a:pt x="513" y="458"/>
                    </a:lnTo>
                    <a:lnTo>
                      <a:pt x="513" y="458"/>
                    </a:lnTo>
                    <a:lnTo>
                      <a:pt x="513" y="458"/>
                    </a:lnTo>
                    <a:lnTo>
                      <a:pt x="516" y="460"/>
                    </a:lnTo>
                    <a:lnTo>
                      <a:pt x="513" y="460"/>
                    </a:lnTo>
                    <a:lnTo>
                      <a:pt x="516" y="460"/>
                    </a:lnTo>
                    <a:lnTo>
                      <a:pt x="516" y="458"/>
                    </a:lnTo>
                    <a:lnTo>
                      <a:pt x="518" y="458"/>
                    </a:lnTo>
                    <a:lnTo>
                      <a:pt x="518" y="458"/>
                    </a:lnTo>
                    <a:lnTo>
                      <a:pt x="520" y="458"/>
                    </a:lnTo>
                    <a:lnTo>
                      <a:pt x="523" y="458"/>
                    </a:lnTo>
                    <a:lnTo>
                      <a:pt x="525" y="455"/>
                    </a:lnTo>
                    <a:lnTo>
                      <a:pt x="525" y="453"/>
                    </a:lnTo>
                    <a:lnTo>
                      <a:pt x="527" y="455"/>
                    </a:lnTo>
                    <a:lnTo>
                      <a:pt x="527" y="453"/>
                    </a:lnTo>
                    <a:lnTo>
                      <a:pt x="530" y="455"/>
                    </a:lnTo>
                    <a:lnTo>
                      <a:pt x="532" y="453"/>
                    </a:lnTo>
                    <a:lnTo>
                      <a:pt x="534" y="453"/>
                    </a:lnTo>
                    <a:lnTo>
                      <a:pt x="537" y="451"/>
                    </a:lnTo>
                    <a:lnTo>
                      <a:pt x="539" y="448"/>
                    </a:lnTo>
                    <a:lnTo>
                      <a:pt x="539" y="448"/>
                    </a:lnTo>
                    <a:lnTo>
                      <a:pt x="539" y="448"/>
                    </a:lnTo>
                    <a:lnTo>
                      <a:pt x="539" y="451"/>
                    </a:lnTo>
                    <a:lnTo>
                      <a:pt x="542" y="448"/>
                    </a:lnTo>
                    <a:lnTo>
                      <a:pt x="542" y="448"/>
                    </a:lnTo>
                    <a:lnTo>
                      <a:pt x="544" y="446"/>
                    </a:lnTo>
                    <a:lnTo>
                      <a:pt x="544" y="444"/>
                    </a:lnTo>
                    <a:lnTo>
                      <a:pt x="544" y="441"/>
                    </a:lnTo>
                    <a:lnTo>
                      <a:pt x="544" y="441"/>
                    </a:lnTo>
                    <a:lnTo>
                      <a:pt x="542" y="439"/>
                    </a:lnTo>
                    <a:lnTo>
                      <a:pt x="544" y="441"/>
                    </a:lnTo>
                    <a:lnTo>
                      <a:pt x="546" y="441"/>
                    </a:lnTo>
                    <a:lnTo>
                      <a:pt x="546" y="444"/>
                    </a:lnTo>
                    <a:lnTo>
                      <a:pt x="549" y="446"/>
                    </a:lnTo>
                    <a:lnTo>
                      <a:pt x="551" y="446"/>
                    </a:lnTo>
                    <a:lnTo>
                      <a:pt x="549" y="446"/>
                    </a:lnTo>
                    <a:lnTo>
                      <a:pt x="549" y="446"/>
                    </a:lnTo>
                    <a:lnTo>
                      <a:pt x="549" y="448"/>
                    </a:lnTo>
                    <a:lnTo>
                      <a:pt x="553" y="446"/>
                    </a:lnTo>
                    <a:lnTo>
                      <a:pt x="553" y="444"/>
                    </a:lnTo>
                    <a:lnTo>
                      <a:pt x="556" y="444"/>
                    </a:lnTo>
                    <a:lnTo>
                      <a:pt x="556" y="444"/>
                    </a:lnTo>
                    <a:lnTo>
                      <a:pt x="558" y="444"/>
                    </a:lnTo>
                    <a:lnTo>
                      <a:pt x="558" y="444"/>
                    </a:lnTo>
                    <a:lnTo>
                      <a:pt x="560" y="441"/>
                    </a:lnTo>
                    <a:lnTo>
                      <a:pt x="560" y="441"/>
                    </a:lnTo>
                    <a:lnTo>
                      <a:pt x="563" y="441"/>
                    </a:lnTo>
                    <a:lnTo>
                      <a:pt x="563" y="441"/>
                    </a:lnTo>
                    <a:lnTo>
                      <a:pt x="565" y="444"/>
                    </a:lnTo>
                    <a:lnTo>
                      <a:pt x="565" y="441"/>
                    </a:lnTo>
                    <a:lnTo>
                      <a:pt x="565" y="441"/>
                    </a:lnTo>
                    <a:lnTo>
                      <a:pt x="568" y="441"/>
                    </a:lnTo>
                    <a:lnTo>
                      <a:pt x="568" y="441"/>
                    </a:lnTo>
                    <a:lnTo>
                      <a:pt x="570" y="441"/>
                    </a:lnTo>
                    <a:lnTo>
                      <a:pt x="570" y="441"/>
                    </a:lnTo>
                    <a:lnTo>
                      <a:pt x="572" y="439"/>
                    </a:lnTo>
                    <a:lnTo>
                      <a:pt x="572" y="439"/>
                    </a:lnTo>
                    <a:lnTo>
                      <a:pt x="575" y="439"/>
                    </a:lnTo>
                    <a:lnTo>
                      <a:pt x="575" y="439"/>
                    </a:lnTo>
                    <a:lnTo>
                      <a:pt x="575" y="439"/>
                    </a:lnTo>
                    <a:lnTo>
                      <a:pt x="577" y="439"/>
                    </a:lnTo>
                    <a:lnTo>
                      <a:pt x="579" y="436"/>
                    </a:lnTo>
                    <a:lnTo>
                      <a:pt x="577" y="436"/>
                    </a:lnTo>
                    <a:lnTo>
                      <a:pt x="579" y="434"/>
                    </a:lnTo>
                    <a:lnTo>
                      <a:pt x="579" y="432"/>
                    </a:lnTo>
                    <a:lnTo>
                      <a:pt x="577" y="432"/>
                    </a:lnTo>
                    <a:lnTo>
                      <a:pt x="579" y="432"/>
                    </a:lnTo>
                    <a:lnTo>
                      <a:pt x="579" y="429"/>
                    </a:lnTo>
                    <a:lnTo>
                      <a:pt x="582" y="429"/>
                    </a:lnTo>
                    <a:lnTo>
                      <a:pt x="584" y="429"/>
                    </a:lnTo>
                    <a:lnTo>
                      <a:pt x="584" y="429"/>
                    </a:lnTo>
                    <a:lnTo>
                      <a:pt x="587" y="427"/>
                    </a:lnTo>
                    <a:lnTo>
                      <a:pt x="587" y="427"/>
                    </a:lnTo>
                    <a:lnTo>
                      <a:pt x="587" y="427"/>
                    </a:lnTo>
                    <a:lnTo>
                      <a:pt x="589" y="427"/>
                    </a:lnTo>
                    <a:lnTo>
                      <a:pt x="589" y="427"/>
                    </a:lnTo>
                    <a:lnTo>
                      <a:pt x="589" y="427"/>
                    </a:lnTo>
                    <a:lnTo>
                      <a:pt x="591" y="425"/>
                    </a:lnTo>
                    <a:lnTo>
                      <a:pt x="591" y="427"/>
                    </a:lnTo>
                    <a:lnTo>
                      <a:pt x="591" y="425"/>
                    </a:lnTo>
                    <a:lnTo>
                      <a:pt x="594" y="425"/>
                    </a:lnTo>
                    <a:lnTo>
                      <a:pt x="594" y="422"/>
                    </a:lnTo>
                    <a:lnTo>
                      <a:pt x="591" y="422"/>
                    </a:lnTo>
                    <a:lnTo>
                      <a:pt x="591" y="422"/>
                    </a:lnTo>
                    <a:lnTo>
                      <a:pt x="589" y="420"/>
                    </a:lnTo>
                    <a:lnTo>
                      <a:pt x="591" y="420"/>
                    </a:lnTo>
                    <a:lnTo>
                      <a:pt x="594" y="417"/>
                    </a:lnTo>
                    <a:lnTo>
                      <a:pt x="594" y="420"/>
                    </a:lnTo>
                    <a:lnTo>
                      <a:pt x="596" y="417"/>
                    </a:lnTo>
                    <a:lnTo>
                      <a:pt x="598" y="420"/>
                    </a:lnTo>
                    <a:lnTo>
                      <a:pt x="598" y="417"/>
                    </a:lnTo>
                    <a:lnTo>
                      <a:pt x="598" y="417"/>
                    </a:lnTo>
                    <a:lnTo>
                      <a:pt x="596" y="415"/>
                    </a:lnTo>
                    <a:lnTo>
                      <a:pt x="596" y="415"/>
                    </a:lnTo>
                    <a:lnTo>
                      <a:pt x="598" y="415"/>
                    </a:lnTo>
                    <a:lnTo>
                      <a:pt x="601" y="415"/>
                    </a:lnTo>
                    <a:lnTo>
                      <a:pt x="601" y="415"/>
                    </a:lnTo>
                    <a:lnTo>
                      <a:pt x="598" y="415"/>
                    </a:lnTo>
                    <a:lnTo>
                      <a:pt x="598" y="413"/>
                    </a:lnTo>
                    <a:lnTo>
                      <a:pt x="598" y="413"/>
                    </a:lnTo>
                    <a:lnTo>
                      <a:pt x="598" y="410"/>
                    </a:lnTo>
                    <a:lnTo>
                      <a:pt x="601" y="413"/>
                    </a:lnTo>
                    <a:lnTo>
                      <a:pt x="601" y="413"/>
                    </a:lnTo>
                    <a:lnTo>
                      <a:pt x="601" y="413"/>
                    </a:lnTo>
                    <a:lnTo>
                      <a:pt x="601" y="410"/>
                    </a:lnTo>
                    <a:lnTo>
                      <a:pt x="601" y="410"/>
                    </a:lnTo>
                    <a:lnTo>
                      <a:pt x="601" y="408"/>
                    </a:lnTo>
                    <a:lnTo>
                      <a:pt x="601" y="408"/>
                    </a:lnTo>
                    <a:lnTo>
                      <a:pt x="601" y="408"/>
                    </a:lnTo>
                    <a:lnTo>
                      <a:pt x="603" y="408"/>
                    </a:lnTo>
                    <a:lnTo>
                      <a:pt x="603" y="410"/>
                    </a:lnTo>
                    <a:lnTo>
                      <a:pt x="605" y="410"/>
                    </a:lnTo>
                    <a:lnTo>
                      <a:pt x="605" y="413"/>
                    </a:lnTo>
                    <a:lnTo>
                      <a:pt x="605" y="410"/>
                    </a:lnTo>
                    <a:lnTo>
                      <a:pt x="605" y="408"/>
                    </a:lnTo>
                    <a:lnTo>
                      <a:pt x="603" y="408"/>
                    </a:lnTo>
                    <a:lnTo>
                      <a:pt x="603" y="406"/>
                    </a:lnTo>
                    <a:lnTo>
                      <a:pt x="605" y="406"/>
                    </a:lnTo>
                    <a:lnTo>
                      <a:pt x="605" y="406"/>
                    </a:lnTo>
                    <a:lnTo>
                      <a:pt x="603" y="403"/>
                    </a:lnTo>
                    <a:lnTo>
                      <a:pt x="605" y="403"/>
                    </a:lnTo>
                    <a:lnTo>
                      <a:pt x="605" y="401"/>
                    </a:lnTo>
                    <a:lnTo>
                      <a:pt x="603" y="401"/>
                    </a:lnTo>
                    <a:lnTo>
                      <a:pt x="603" y="403"/>
                    </a:lnTo>
                    <a:lnTo>
                      <a:pt x="603" y="401"/>
                    </a:lnTo>
                    <a:lnTo>
                      <a:pt x="605" y="399"/>
                    </a:lnTo>
                    <a:lnTo>
                      <a:pt x="608" y="399"/>
                    </a:lnTo>
                    <a:lnTo>
                      <a:pt x="608" y="396"/>
                    </a:lnTo>
                    <a:lnTo>
                      <a:pt x="605" y="399"/>
                    </a:lnTo>
                    <a:lnTo>
                      <a:pt x="603" y="396"/>
                    </a:lnTo>
                    <a:lnTo>
                      <a:pt x="605" y="396"/>
                    </a:lnTo>
                    <a:lnTo>
                      <a:pt x="605" y="394"/>
                    </a:lnTo>
                    <a:lnTo>
                      <a:pt x="603" y="394"/>
                    </a:lnTo>
                    <a:lnTo>
                      <a:pt x="603" y="391"/>
                    </a:lnTo>
                    <a:lnTo>
                      <a:pt x="603" y="391"/>
                    </a:lnTo>
                    <a:lnTo>
                      <a:pt x="605" y="391"/>
                    </a:lnTo>
                    <a:lnTo>
                      <a:pt x="605" y="389"/>
                    </a:lnTo>
                    <a:lnTo>
                      <a:pt x="605" y="391"/>
                    </a:lnTo>
                    <a:lnTo>
                      <a:pt x="605" y="389"/>
                    </a:lnTo>
                    <a:lnTo>
                      <a:pt x="605" y="391"/>
                    </a:lnTo>
                    <a:lnTo>
                      <a:pt x="608" y="391"/>
                    </a:lnTo>
                    <a:lnTo>
                      <a:pt x="610" y="389"/>
                    </a:lnTo>
                    <a:lnTo>
                      <a:pt x="610" y="389"/>
                    </a:lnTo>
                    <a:lnTo>
                      <a:pt x="613" y="389"/>
                    </a:lnTo>
                    <a:lnTo>
                      <a:pt x="613" y="387"/>
                    </a:lnTo>
                    <a:lnTo>
                      <a:pt x="610" y="387"/>
                    </a:lnTo>
                    <a:lnTo>
                      <a:pt x="610" y="384"/>
                    </a:lnTo>
                    <a:lnTo>
                      <a:pt x="613" y="387"/>
                    </a:lnTo>
                    <a:lnTo>
                      <a:pt x="615" y="384"/>
                    </a:lnTo>
                    <a:lnTo>
                      <a:pt x="615" y="384"/>
                    </a:lnTo>
                    <a:lnTo>
                      <a:pt x="615" y="382"/>
                    </a:lnTo>
                    <a:lnTo>
                      <a:pt x="615" y="382"/>
                    </a:lnTo>
                    <a:lnTo>
                      <a:pt x="615" y="380"/>
                    </a:lnTo>
                    <a:lnTo>
                      <a:pt x="615" y="380"/>
                    </a:lnTo>
                    <a:lnTo>
                      <a:pt x="615" y="377"/>
                    </a:lnTo>
                    <a:lnTo>
                      <a:pt x="615" y="377"/>
                    </a:lnTo>
                    <a:lnTo>
                      <a:pt x="613" y="375"/>
                    </a:lnTo>
                    <a:lnTo>
                      <a:pt x="615" y="377"/>
                    </a:lnTo>
                    <a:lnTo>
                      <a:pt x="617" y="375"/>
                    </a:lnTo>
                    <a:lnTo>
                      <a:pt x="617" y="372"/>
                    </a:lnTo>
                    <a:lnTo>
                      <a:pt x="620" y="372"/>
                    </a:lnTo>
                    <a:lnTo>
                      <a:pt x="620" y="375"/>
                    </a:lnTo>
                    <a:lnTo>
                      <a:pt x="622" y="375"/>
                    </a:lnTo>
                    <a:lnTo>
                      <a:pt x="622" y="372"/>
                    </a:lnTo>
                    <a:lnTo>
                      <a:pt x="624" y="372"/>
                    </a:lnTo>
                    <a:lnTo>
                      <a:pt x="622" y="370"/>
                    </a:lnTo>
                    <a:lnTo>
                      <a:pt x="620" y="370"/>
                    </a:lnTo>
                    <a:lnTo>
                      <a:pt x="620" y="368"/>
                    </a:lnTo>
                    <a:lnTo>
                      <a:pt x="620" y="368"/>
                    </a:lnTo>
                    <a:lnTo>
                      <a:pt x="622" y="368"/>
                    </a:lnTo>
                    <a:lnTo>
                      <a:pt x="622" y="368"/>
                    </a:lnTo>
                    <a:lnTo>
                      <a:pt x="622" y="365"/>
                    </a:lnTo>
                    <a:lnTo>
                      <a:pt x="620" y="365"/>
                    </a:lnTo>
                    <a:lnTo>
                      <a:pt x="622" y="363"/>
                    </a:lnTo>
                    <a:lnTo>
                      <a:pt x="622" y="365"/>
                    </a:lnTo>
                    <a:lnTo>
                      <a:pt x="622" y="363"/>
                    </a:lnTo>
                    <a:lnTo>
                      <a:pt x="622" y="363"/>
                    </a:lnTo>
                    <a:lnTo>
                      <a:pt x="617" y="363"/>
                    </a:lnTo>
                    <a:lnTo>
                      <a:pt x="617" y="361"/>
                    </a:lnTo>
                    <a:lnTo>
                      <a:pt x="620" y="361"/>
                    </a:lnTo>
                    <a:lnTo>
                      <a:pt x="622" y="361"/>
                    </a:lnTo>
                    <a:lnTo>
                      <a:pt x="624" y="361"/>
                    </a:lnTo>
                    <a:lnTo>
                      <a:pt x="624" y="358"/>
                    </a:lnTo>
                    <a:lnTo>
                      <a:pt x="624" y="361"/>
                    </a:lnTo>
                    <a:lnTo>
                      <a:pt x="624" y="361"/>
                    </a:lnTo>
                    <a:lnTo>
                      <a:pt x="627" y="358"/>
                    </a:lnTo>
                    <a:lnTo>
                      <a:pt x="627" y="358"/>
                    </a:lnTo>
                    <a:lnTo>
                      <a:pt x="624" y="356"/>
                    </a:lnTo>
                    <a:lnTo>
                      <a:pt x="624" y="353"/>
                    </a:lnTo>
                    <a:lnTo>
                      <a:pt x="622" y="356"/>
                    </a:lnTo>
                    <a:lnTo>
                      <a:pt x="624" y="356"/>
                    </a:lnTo>
                    <a:lnTo>
                      <a:pt x="624" y="356"/>
                    </a:lnTo>
                    <a:lnTo>
                      <a:pt x="622" y="356"/>
                    </a:lnTo>
                    <a:lnTo>
                      <a:pt x="617" y="358"/>
                    </a:lnTo>
                    <a:lnTo>
                      <a:pt x="617" y="358"/>
                    </a:lnTo>
                    <a:lnTo>
                      <a:pt x="617" y="356"/>
                    </a:lnTo>
                    <a:lnTo>
                      <a:pt x="620" y="356"/>
                    </a:lnTo>
                    <a:lnTo>
                      <a:pt x="624" y="351"/>
                    </a:lnTo>
                    <a:lnTo>
                      <a:pt x="624" y="351"/>
                    </a:lnTo>
                    <a:lnTo>
                      <a:pt x="622" y="351"/>
                    </a:lnTo>
                    <a:lnTo>
                      <a:pt x="622" y="351"/>
                    </a:lnTo>
                    <a:lnTo>
                      <a:pt x="620" y="351"/>
                    </a:lnTo>
                    <a:lnTo>
                      <a:pt x="617" y="346"/>
                    </a:lnTo>
                    <a:lnTo>
                      <a:pt x="615" y="346"/>
                    </a:lnTo>
                    <a:lnTo>
                      <a:pt x="610" y="349"/>
                    </a:lnTo>
                    <a:lnTo>
                      <a:pt x="608" y="349"/>
                    </a:lnTo>
                    <a:lnTo>
                      <a:pt x="605" y="346"/>
                    </a:lnTo>
                    <a:lnTo>
                      <a:pt x="605" y="346"/>
                    </a:lnTo>
                    <a:lnTo>
                      <a:pt x="603" y="349"/>
                    </a:lnTo>
                    <a:lnTo>
                      <a:pt x="601" y="349"/>
                    </a:lnTo>
                    <a:lnTo>
                      <a:pt x="601" y="346"/>
                    </a:lnTo>
                    <a:lnTo>
                      <a:pt x="603" y="344"/>
                    </a:lnTo>
                    <a:lnTo>
                      <a:pt x="605" y="344"/>
                    </a:lnTo>
                    <a:lnTo>
                      <a:pt x="608" y="344"/>
                    </a:lnTo>
                    <a:lnTo>
                      <a:pt x="610" y="346"/>
                    </a:lnTo>
                    <a:lnTo>
                      <a:pt x="613" y="344"/>
                    </a:lnTo>
                    <a:lnTo>
                      <a:pt x="613" y="342"/>
                    </a:lnTo>
                    <a:lnTo>
                      <a:pt x="613" y="342"/>
                    </a:lnTo>
                    <a:lnTo>
                      <a:pt x="615" y="342"/>
                    </a:lnTo>
                    <a:lnTo>
                      <a:pt x="617" y="339"/>
                    </a:lnTo>
                    <a:lnTo>
                      <a:pt x="620" y="339"/>
                    </a:lnTo>
                    <a:lnTo>
                      <a:pt x="620" y="337"/>
                    </a:lnTo>
                    <a:lnTo>
                      <a:pt x="617" y="335"/>
                    </a:lnTo>
                    <a:lnTo>
                      <a:pt x="613" y="330"/>
                    </a:lnTo>
                    <a:lnTo>
                      <a:pt x="608" y="327"/>
                    </a:lnTo>
                    <a:lnTo>
                      <a:pt x="603" y="325"/>
                    </a:lnTo>
                    <a:lnTo>
                      <a:pt x="601" y="325"/>
                    </a:lnTo>
                    <a:lnTo>
                      <a:pt x="598" y="327"/>
                    </a:lnTo>
                    <a:lnTo>
                      <a:pt x="596" y="325"/>
                    </a:lnTo>
                    <a:lnTo>
                      <a:pt x="594" y="323"/>
                    </a:lnTo>
                    <a:lnTo>
                      <a:pt x="594" y="323"/>
                    </a:lnTo>
                    <a:lnTo>
                      <a:pt x="591" y="323"/>
                    </a:lnTo>
                    <a:lnTo>
                      <a:pt x="589" y="323"/>
                    </a:lnTo>
                    <a:lnTo>
                      <a:pt x="587" y="323"/>
                    </a:lnTo>
                    <a:lnTo>
                      <a:pt x="584" y="323"/>
                    </a:lnTo>
                    <a:lnTo>
                      <a:pt x="579" y="327"/>
                    </a:lnTo>
                    <a:lnTo>
                      <a:pt x="584" y="323"/>
                    </a:lnTo>
                    <a:lnTo>
                      <a:pt x="584" y="320"/>
                    </a:lnTo>
                    <a:lnTo>
                      <a:pt x="587" y="323"/>
                    </a:lnTo>
                    <a:lnTo>
                      <a:pt x="589" y="323"/>
                    </a:lnTo>
                    <a:lnTo>
                      <a:pt x="589" y="320"/>
                    </a:lnTo>
                    <a:lnTo>
                      <a:pt x="591" y="323"/>
                    </a:lnTo>
                    <a:lnTo>
                      <a:pt x="594" y="320"/>
                    </a:lnTo>
                    <a:lnTo>
                      <a:pt x="594" y="323"/>
                    </a:lnTo>
                    <a:lnTo>
                      <a:pt x="596" y="325"/>
                    </a:lnTo>
                    <a:lnTo>
                      <a:pt x="598" y="325"/>
                    </a:lnTo>
                    <a:lnTo>
                      <a:pt x="601" y="323"/>
                    </a:lnTo>
                    <a:lnTo>
                      <a:pt x="603" y="323"/>
                    </a:lnTo>
                    <a:lnTo>
                      <a:pt x="605" y="325"/>
                    </a:lnTo>
                    <a:lnTo>
                      <a:pt x="608" y="325"/>
                    </a:lnTo>
                    <a:lnTo>
                      <a:pt x="610" y="327"/>
                    </a:lnTo>
                    <a:lnTo>
                      <a:pt x="613" y="325"/>
                    </a:lnTo>
                    <a:lnTo>
                      <a:pt x="617" y="327"/>
                    </a:lnTo>
                    <a:lnTo>
                      <a:pt x="620" y="327"/>
                    </a:lnTo>
                    <a:lnTo>
                      <a:pt x="617" y="323"/>
                    </a:lnTo>
                    <a:lnTo>
                      <a:pt x="615" y="323"/>
                    </a:lnTo>
                    <a:lnTo>
                      <a:pt x="613" y="320"/>
                    </a:lnTo>
                    <a:lnTo>
                      <a:pt x="613" y="320"/>
                    </a:lnTo>
                    <a:lnTo>
                      <a:pt x="613" y="318"/>
                    </a:lnTo>
                    <a:lnTo>
                      <a:pt x="610" y="318"/>
                    </a:lnTo>
                    <a:lnTo>
                      <a:pt x="608" y="318"/>
                    </a:lnTo>
                    <a:lnTo>
                      <a:pt x="605" y="313"/>
                    </a:lnTo>
                    <a:lnTo>
                      <a:pt x="605" y="311"/>
                    </a:lnTo>
                    <a:lnTo>
                      <a:pt x="601" y="308"/>
                    </a:lnTo>
                    <a:lnTo>
                      <a:pt x="601" y="306"/>
                    </a:lnTo>
                    <a:lnTo>
                      <a:pt x="598" y="304"/>
                    </a:lnTo>
                    <a:lnTo>
                      <a:pt x="598" y="301"/>
                    </a:lnTo>
                    <a:lnTo>
                      <a:pt x="598" y="301"/>
                    </a:lnTo>
                    <a:lnTo>
                      <a:pt x="594" y="294"/>
                    </a:lnTo>
                    <a:lnTo>
                      <a:pt x="589" y="292"/>
                    </a:lnTo>
                    <a:lnTo>
                      <a:pt x="587" y="294"/>
                    </a:lnTo>
                    <a:lnTo>
                      <a:pt x="587" y="292"/>
                    </a:lnTo>
                    <a:lnTo>
                      <a:pt x="582" y="289"/>
                    </a:lnTo>
                    <a:lnTo>
                      <a:pt x="579" y="289"/>
                    </a:lnTo>
                    <a:lnTo>
                      <a:pt x="579" y="285"/>
                    </a:lnTo>
                    <a:lnTo>
                      <a:pt x="582" y="280"/>
                    </a:lnTo>
                    <a:lnTo>
                      <a:pt x="579" y="278"/>
                    </a:lnTo>
                    <a:lnTo>
                      <a:pt x="582" y="275"/>
                    </a:lnTo>
                    <a:lnTo>
                      <a:pt x="582" y="275"/>
                    </a:lnTo>
                    <a:lnTo>
                      <a:pt x="584" y="275"/>
                    </a:lnTo>
                    <a:lnTo>
                      <a:pt x="584" y="273"/>
                    </a:lnTo>
                    <a:lnTo>
                      <a:pt x="587" y="273"/>
                    </a:lnTo>
                    <a:lnTo>
                      <a:pt x="589" y="271"/>
                    </a:lnTo>
                    <a:lnTo>
                      <a:pt x="587" y="271"/>
                    </a:lnTo>
                    <a:lnTo>
                      <a:pt x="584" y="268"/>
                    </a:lnTo>
                    <a:lnTo>
                      <a:pt x="587" y="266"/>
                    </a:lnTo>
                    <a:lnTo>
                      <a:pt x="591" y="266"/>
                    </a:lnTo>
                    <a:lnTo>
                      <a:pt x="591" y="266"/>
                    </a:lnTo>
                    <a:lnTo>
                      <a:pt x="594" y="263"/>
                    </a:lnTo>
                    <a:lnTo>
                      <a:pt x="594" y="263"/>
                    </a:lnTo>
                    <a:lnTo>
                      <a:pt x="591" y="261"/>
                    </a:lnTo>
                    <a:lnTo>
                      <a:pt x="594" y="261"/>
                    </a:lnTo>
                    <a:lnTo>
                      <a:pt x="596" y="261"/>
                    </a:lnTo>
                    <a:lnTo>
                      <a:pt x="596" y="261"/>
                    </a:lnTo>
                    <a:lnTo>
                      <a:pt x="598" y="261"/>
                    </a:lnTo>
                    <a:lnTo>
                      <a:pt x="598" y="259"/>
                    </a:lnTo>
                    <a:lnTo>
                      <a:pt x="601" y="259"/>
                    </a:lnTo>
                    <a:lnTo>
                      <a:pt x="603" y="256"/>
                    </a:lnTo>
                    <a:lnTo>
                      <a:pt x="603" y="259"/>
                    </a:lnTo>
                    <a:lnTo>
                      <a:pt x="605" y="256"/>
                    </a:lnTo>
                    <a:lnTo>
                      <a:pt x="605" y="259"/>
                    </a:lnTo>
                    <a:lnTo>
                      <a:pt x="608" y="259"/>
                    </a:lnTo>
                    <a:lnTo>
                      <a:pt x="610" y="256"/>
                    </a:lnTo>
                    <a:lnTo>
                      <a:pt x="610" y="256"/>
                    </a:lnTo>
                    <a:lnTo>
                      <a:pt x="610" y="256"/>
                    </a:lnTo>
                    <a:lnTo>
                      <a:pt x="608" y="254"/>
                    </a:lnTo>
                    <a:lnTo>
                      <a:pt x="610" y="254"/>
                    </a:lnTo>
                    <a:lnTo>
                      <a:pt x="613" y="254"/>
                    </a:lnTo>
                    <a:lnTo>
                      <a:pt x="610" y="252"/>
                    </a:lnTo>
                    <a:lnTo>
                      <a:pt x="610" y="249"/>
                    </a:lnTo>
                    <a:lnTo>
                      <a:pt x="613" y="249"/>
                    </a:lnTo>
                    <a:lnTo>
                      <a:pt x="610" y="249"/>
                    </a:lnTo>
                    <a:lnTo>
                      <a:pt x="608" y="249"/>
                    </a:lnTo>
                    <a:lnTo>
                      <a:pt x="605" y="249"/>
                    </a:lnTo>
                    <a:lnTo>
                      <a:pt x="605" y="249"/>
                    </a:lnTo>
                    <a:lnTo>
                      <a:pt x="603" y="249"/>
                    </a:lnTo>
                    <a:lnTo>
                      <a:pt x="601" y="249"/>
                    </a:lnTo>
                    <a:lnTo>
                      <a:pt x="594" y="249"/>
                    </a:lnTo>
                    <a:lnTo>
                      <a:pt x="594" y="249"/>
                    </a:lnTo>
                    <a:lnTo>
                      <a:pt x="591" y="247"/>
                    </a:lnTo>
                    <a:lnTo>
                      <a:pt x="591" y="247"/>
                    </a:lnTo>
                    <a:lnTo>
                      <a:pt x="589" y="244"/>
                    </a:lnTo>
                    <a:lnTo>
                      <a:pt x="589" y="244"/>
                    </a:lnTo>
                    <a:lnTo>
                      <a:pt x="584" y="247"/>
                    </a:lnTo>
                    <a:lnTo>
                      <a:pt x="582" y="247"/>
                    </a:lnTo>
                    <a:lnTo>
                      <a:pt x="582" y="247"/>
                    </a:lnTo>
                    <a:lnTo>
                      <a:pt x="582" y="249"/>
                    </a:lnTo>
                    <a:lnTo>
                      <a:pt x="579" y="252"/>
                    </a:lnTo>
                    <a:lnTo>
                      <a:pt x="577" y="252"/>
                    </a:lnTo>
                    <a:lnTo>
                      <a:pt x="577" y="252"/>
                    </a:lnTo>
                    <a:lnTo>
                      <a:pt x="579" y="254"/>
                    </a:lnTo>
                    <a:lnTo>
                      <a:pt x="577" y="254"/>
                    </a:lnTo>
                    <a:lnTo>
                      <a:pt x="577" y="256"/>
                    </a:lnTo>
                    <a:lnTo>
                      <a:pt x="575" y="254"/>
                    </a:lnTo>
                    <a:lnTo>
                      <a:pt x="572" y="256"/>
                    </a:lnTo>
                    <a:lnTo>
                      <a:pt x="570" y="256"/>
                    </a:lnTo>
                    <a:lnTo>
                      <a:pt x="565" y="252"/>
                    </a:lnTo>
                    <a:lnTo>
                      <a:pt x="565" y="247"/>
                    </a:lnTo>
                    <a:lnTo>
                      <a:pt x="565" y="247"/>
                    </a:lnTo>
                    <a:lnTo>
                      <a:pt x="563" y="247"/>
                    </a:lnTo>
                    <a:lnTo>
                      <a:pt x="560" y="247"/>
                    </a:lnTo>
                    <a:lnTo>
                      <a:pt x="560" y="247"/>
                    </a:lnTo>
                    <a:lnTo>
                      <a:pt x="560" y="247"/>
                    </a:lnTo>
                    <a:lnTo>
                      <a:pt x="558" y="247"/>
                    </a:lnTo>
                    <a:lnTo>
                      <a:pt x="558" y="247"/>
                    </a:lnTo>
                    <a:lnTo>
                      <a:pt x="558" y="247"/>
                    </a:lnTo>
                    <a:lnTo>
                      <a:pt x="556" y="244"/>
                    </a:lnTo>
                    <a:lnTo>
                      <a:pt x="556" y="242"/>
                    </a:lnTo>
                    <a:lnTo>
                      <a:pt x="551" y="240"/>
                    </a:lnTo>
                    <a:lnTo>
                      <a:pt x="549" y="240"/>
                    </a:lnTo>
                    <a:lnTo>
                      <a:pt x="549" y="237"/>
                    </a:lnTo>
                    <a:lnTo>
                      <a:pt x="549" y="235"/>
                    </a:lnTo>
                    <a:lnTo>
                      <a:pt x="549" y="235"/>
                    </a:lnTo>
                    <a:lnTo>
                      <a:pt x="549" y="233"/>
                    </a:lnTo>
                    <a:lnTo>
                      <a:pt x="549" y="233"/>
                    </a:lnTo>
                    <a:lnTo>
                      <a:pt x="549" y="230"/>
                    </a:lnTo>
                    <a:lnTo>
                      <a:pt x="551" y="228"/>
                    </a:lnTo>
                    <a:lnTo>
                      <a:pt x="551" y="228"/>
                    </a:lnTo>
                    <a:lnTo>
                      <a:pt x="556" y="228"/>
                    </a:lnTo>
                    <a:lnTo>
                      <a:pt x="560" y="228"/>
                    </a:lnTo>
                    <a:lnTo>
                      <a:pt x="563" y="228"/>
                    </a:lnTo>
                    <a:lnTo>
                      <a:pt x="563" y="228"/>
                    </a:lnTo>
                    <a:lnTo>
                      <a:pt x="563" y="225"/>
                    </a:lnTo>
                    <a:lnTo>
                      <a:pt x="565" y="225"/>
                    </a:lnTo>
                    <a:lnTo>
                      <a:pt x="563" y="223"/>
                    </a:lnTo>
                    <a:lnTo>
                      <a:pt x="563" y="223"/>
                    </a:lnTo>
                    <a:lnTo>
                      <a:pt x="563" y="221"/>
                    </a:lnTo>
                    <a:lnTo>
                      <a:pt x="565" y="216"/>
                    </a:lnTo>
                    <a:lnTo>
                      <a:pt x="570" y="214"/>
                    </a:lnTo>
                    <a:lnTo>
                      <a:pt x="572" y="214"/>
                    </a:lnTo>
                    <a:lnTo>
                      <a:pt x="572" y="211"/>
                    </a:lnTo>
                    <a:lnTo>
                      <a:pt x="575" y="211"/>
                    </a:lnTo>
                    <a:lnTo>
                      <a:pt x="575" y="207"/>
                    </a:lnTo>
                    <a:lnTo>
                      <a:pt x="577" y="204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199"/>
                    </a:lnTo>
                    <a:lnTo>
                      <a:pt x="582" y="199"/>
                    </a:lnTo>
                    <a:lnTo>
                      <a:pt x="584" y="199"/>
                    </a:lnTo>
                    <a:lnTo>
                      <a:pt x="587" y="199"/>
                    </a:lnTo>
                    <a:lnTo>
                      <a:pt x="587" y="199"/>
                    </a:lnTo>
                    <a:lnTo>
                      <a:pt x="589" y="202"/>
                    </a:lnTo>
                    <a:lnTo>
                      <a:pt x="596" y="204"/>
                    </a:lnTo>
                    <a:lnTo>
                      <a:pt x="596" y="207"/>
                    </a:lnTo>
                    <a:lnTo>
                      <a:pt x="594" y="207"/>
                    </a:lnTo>
                    <a:lnTo>
                      <a:pt x="594" y="209"/>
                    </a:lnTo>
                    <a:lnTo>
                      <a:pt x="591" y="211"/>
                    </a:lnTo>
                    <a:lnTo>
                      <a:pt x="591" y="214"/>
                    </a:lnTo>
                    <a:lnTo>
                      <a:pt x="589" y="214"/>
                    </a:lnTo>
                    <a:lnTo>
                      <a:pt x="589" y="216"/>
                    </a:lnTo>
                    <a:lnTo>
                      <a:pt x="589" y="218"/>
                    </a:lnTo>
                    <a:lnTo>
                      <a:pt x="591" y="221"/>
                    </a:lnTo>
                    <a:lnTo>
                      <a:pt x="591" y="221"/>
                    </a:lnTo>
                    <a:lnTo>
                      <a:pt x="589" y="221"/>
                    </a:lnTo>
                    <a:lnTo>
                      <a:pt x="589" y="223"/>
                    </a:lnTo>
                    <a:lnTo>
                      <a:pt x="591" y="223"/>
                    </a:lnTo>
                    <a:lnTo>
                      <a:pt x="594" y="223"/>
                    </a:lnTo>
                    <a:lnTo>
                      <a:pt x="596" y="221"/>
                    </a:lnTo>
                    <a:lnTo>
                      <a:pt x="594" y="223"/>
                    </a:lnTo>
                    <a:lnTo>
                      <a:pt x="594" y="225"/>
                    </a:lnTo>
                    <a:lnTo>
                      <a:pt x="594" y="225"/>
                    </a:lnTo>
                    <a:lnTo>
                      <a:pt x="594" y="225"/>
                    </a:lnTo>
                    <a:lnTo>
                      <a:pt x="594" y="228"/>
                    </a:lnTo>
                    <a:lnTo>
                      <a:pt x="594" y="228"/>
                    </a:lnTo>
                    <a:lnTo>
                      <a:pt x="591" y="228"/>
                    </a:lnTo>
                    <a:lnTo>
                      <a:pt x="589" y="228"/>
                    </a:lnTo>
                    <a:lnTo>
                      <a:pt x="587" y="228"/>
                    </a:lnTo>
                    <a:lnTo>
                      <a:pt x="587" y="230"/>
                    </a:lnTo>
                    <a:lnTo>
                      <a:pt x="589" y="230"/>
                    </a:lnTo>
                    <a:lnTo>
                      <a:pt x="589" y="233"/>
                    </a:lnTo>
                    <a:lnTo>
                      <a:pt x="589" y="233"/>
                    </a:lnTo>
                    <a:lnTo>
                      <a:pt x="591" y="230"/>
                    </a:lnTo>
                    <a:lnTo>
                      <a:pt x="594" y="230"/>
                    </a:lnTo>
                    <a:lnTo>
                      <a:pt x="594" y="228"/>
                    </a:lnTo>
                    <a:lnTo>
                      <a:pt x="598" y="228"/>
                    </a:lnTo>
                    <a:lnTo>
                      <a:pt x="598" y="225"/>
                    </a:lnTo>
                    <a:lnTo>
                      <a:pt x="596" y="225"/>
                    </a:lnTo>
                    <a:lnTo>
                      <a:pt x="601" y="223"/>
                    </a:lnTo>
                    <a:lnTo>
                      <a:pt x="605" y="218"/>
                    </a:lnTo>
                    <a:lnTo>
                      <a:pt x="605" y="218"/>
                    </a:lnTo>
                    <a:lnTo>
                      <a:pt x="608" y="218"/>
                    </a:lnTo>
                    <a:lnTo>
                      <a:pt x="610" y="218"/>
                    </a:lnTo>
                    <a:lnTo>
                      <a:pt x="613" y="216"/>
                    </a:lnTo>
                    <a:lnTo>
                      <a:pt x="613" y="216"/>
                    </a:lnTo>
                    <a:lnTo>
                      <a:pt x="615" y="216"/>
                    </a:lnTo>
                    <a:lnTo>
                      <a:pt x="617" y="216"/>
                    </a:lnTo>
                    <a:lnTo>
                      <a:pt x="620" y="211"/>
                    </a:lnTo>
                    <a:lnTo>
                      <a:pt x="622" y="214"/>
                    </a:lnTo>
                    <a:lnTo>
                      <a:pt x="622" y="214"/>
                    </a:lnTo>
                    <a:lnTo>
                      <a:pt x="627" y="211"/>
                    </a:lnTo>
                    <a:lnTo>
                      <a:pt x="660" y="190"/>
                    </a:lnTo>
                    <a:lnTo>
                      <a:pt x="662" y="176"/>
                    </a:lnTo>
                    <a:lnTo>
                      <a:pt x="672" y="169"/>
                    </a:lnTo>
                    <a:lnTo>
                      <a:pt x="674" y="166"/>
                    </a:lnTo>
                    <a:lnTo>
                      <a:pt x="674" y="166"/>
                    </a:lnTo>
                    <a:lnTo>
                      <a:pt x="672" y="166"/>
                    </a:lnTo>
                    <a:lnTo>
                      <a:pt x="672" y="164"/>
                    </a:lnTo>
                    <a:lnTo>
                      <a:pt x="672" y="164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1"/>
                    </a:lnTo>
                    <a:lnTo>
                      <a:pt x="676" y="161"/>
                    </a:lnTo>
                    <a:lnTo>
                      <a:pt x="676" y="159"/>
                    </a:lnTo>
                    <a:lnTo>
                      <a:pt x="676" y="159"/>
                    </a:lnTo>
                    <a:lnTo>
                      <a:pt x="676" y="157"/>
                    </a:lnTo>
                    <a:lnTo>
                      <a:pt x="676" y="154"/>
                    </a:lnTo>
                    <a:lnTo>
                      <a:pt x="676" y="154"/>
                    </a:lnTo>
                    <a:lnTo>
                      <a:pt x="676" y="152"/>
                    </a:lnTo>
                    <a:lnTo>
                      <a:pt x="676" y="150"/>
                    </a:lnTo>
                    <a:lnTo>
                      <a:pt x="676" y="147"/>
                    </a:lnTo>
                    <a:lnTo>
                      <a:pt x="674" y="145"/>
                    </a:lnTo>
                    <a:lnTo>
                      <a:pt x="676" y="143"/>
                    </a:lnTo>
                    <a:lnTo>
                      <a:pt x="674" y="140"/>
                    </a:lnTo>
                    <a:lnTo>
                      <a:pt x="674" y="140"/>
                    </a:lnTo>
                    <a:lnTo>
                      <a:pt x="672" y="138"/>
                    </a:lnTo>
                    <a:lnTo>
                      <a:pt x="669" y="135"/>
                    </a:lnTo>
                    <a:lnTo>
                      <a:pt x="669" y="133"/>
                    </a:lnTo>
                    <a:lnTo>
                      <a:pt x="669" y="133"/>
                    </a:lnTo>
                    <a:lnTo>
                      <a:pt x="672" y="131"/>
                    </a:lnTo>
                    <a:lnTo>
                      <a:pt x="672" y="131"/>
                    </a:lnTo>
                    <a:lnTo>
                      <a:pt x="674" y="131"/>
                    </a:lnTo>
                    <a:lnTo>
                      <a:pt x="674" y="128"/>
                    </a:lnTo>
                    <a:lnTo>
                      <a:pt x="676" y="126"/>
                    </a:lnTo>
                    <a:lnTo>
                      <a:pt x="676" y="126"/>
                    </a:lnTo>
                    <a:lnTo>
                      <a:pt x="679" y="126"/>
                    </a:lnTo>
                    <a:lnTo>
                      <a:pt x="681" y="126"/>
                    </a:lnTo>
                    <a:lnTo>
                      <a:pt x="688" y="128"/>
                    </a:lnTo>
                    <a:lnTo>
                      <a:pt x="688" y="128"/>
                    </a:lnTo>
                    <a:lnTo>
                      <a:pt x="691" y="128"/>
                    </a:lnTo>
                    <a:lnTo>
                      <a:pt x="691" y="126"/>
                    </a:lnTo>
                    <a:lnTo>
                      <a:pt x="691" y="126"/>
                    </a:lnTo>
                    <a:lnTo>
                      <a:pt x="691" y="124"/>
                    </a:lnTo>
                    <a:lnTo>
                      <a:pt x="688" y="124"/>
                    </a:lnTo>
                    <a:lnTo>
                      <a:pt x="691" y="121"/>
                    </a:lnTo>
                    <a:lnTo>
                      <a:pt x="688" y="121"/>
                    </a:lnTo>
                    <a:lnTo>
                      <a:pt x="688" y="121"/>
                    </a:lnTo>
                    <a:lnTo>
                      <a:pt x="691" y="119"/>
                    </a:lnTo>
                    <a:lnTo>
                      <a:pt x="691" y="116"/>
                    </a:lnTo>
                    <a:lnTo>
                      <a:pt x="691" y="116"/>
                    </a:lnTo>
                    <a:lnTo>
                      <a:pt x="691" y="114"/>
                    </a:lnTo>
                    <a:lnTo>
                      <a:pt x="691" y="114"/>
                    </a:lnTo>
                    <a:lnTo>
                      <a:pt x="691" y="114"/>
                    </a:lnTo>
                    <a:lnTo>
                      <a:pt x="691" y="112"/>
                    </a:lnTo>
                    <a:lnTo>
                      <a:pt x="691" y="112"/>
                    </a:lnTo>
                    <a:lnTo>
                      <a:pt x="691" y="109"/>
                    </a:lnTo>
                    <a:lnTo>
                      <a:pt x="691" y="109"/>
                    </a:lnTo>
                    <a:lnTo>
                      <a:pt x="693" y="107"/>
                    </a:lnTo>
                    <a:lnTo>
                      <a:pt x="693" y="107"/>
                    </a:lnTo>
                    <a:lnTo>
                      <a:pt x="691" y="107"/>
                    </a:lnTo>
                    <a:lnTo>
                      <a:pt x="691" y="105"/>
                    </a:lnTo>
                    <a:lnTo>
                      <a:pt x="691" y="102"/>
                    </a:lnTo>
                    <a:lnTo>
                      <a:pt x="691" y="102"/>
                    </a:lnTo>
                    <a:lnTo>
                      <a:pt x="691" y="100"/>
                    </a:lnTo>
                    <a:lnTo>
                      <a:pt x="691" y="100"/>
                    </a:lnTo>
                    <a:lnTo>
                      <a:pt x="691" y="100"/>
                    </a:lnTo>
                    <a:lnTo>
                      <a:pt x="691" y="97"/>
                    </a:lnTo>
                    <a:lnTo>
                      <a:pt x="691" y="97"/>
                    </a:lnTo>
                    <a:lnTo>
                      <a:pt x="688" y="97"/>
                    </a:lnTo>
                    <a:lnTo>
                      <a:pt x="691" y="95"/>
                    </a:lnTo>
                    <a:lnTo>
                      <a:pt x="691" y="93"/>
                    </a:lnTo>
                    <a:lnTo>
                      <a:pt x="691" y="93"/>
                    </a:lnTo>
                    <a:lnTo>
                      <a:pt x="688" y="93"/>
                    </a:lnTo>
                    <a:lnTo>
                      <a:pt x="688" y="90"/>
                    </a:lnTo>
                    <a:lnTo>
                      <a:pt x="691" y="90"/>
                    </a:lnTo>
                    <a:lnTo>
                      <a:pt x="693" y="88"/>
                    </a:lnTo>
                    <a:lnTo>
                      <a:pt x="693" y="88"/>
                    </a:lnTo>
                    <a:lnTo>
                      <a:pt x="693" y="86"/>
                    </a:lnTo>
                    <a:lnTo>
                      <a:pt x="693" y="83"/>
                    </a:lnTo>
                    <a:lnTo>
                      <a:pt x="691" y="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11">
                <a:extLst>
                  <a:ext uri="{FF2B5EF4-FFF2-40B4-BE49-F238E27FC236}">
                    <a16:creationId xmlns:a16="http://schemas.microsoft.com/office/drawing/2014/main" id="{A4649C3F-F306-57B1-7E5D-329A4F46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320"/>
                <a:ext cx="19" cy="43"/>
              </a:xfrm>
              <a:custGeom>
                <a:avLst/>
                <a:gdLst>
                  <a:gd name="T0" fmla="*/ 17 w 19"/>
                  <a:gd name="T1" fmla="*/ 2 h 43"/>
                  <a:gd name="T2" fmla="*/ 17 w 19"/>
                  <a:gd name="T3" fmla="*/ 2 h 43"/>
                  <a:gd name="T4" fmla="*/ 14 w 19"/>
                  <a:gd name="T5" fmla="*/ 0 h 43"/>
                  <a:gd name="T6" fmla="*/ 12 w 19"/>
                  <a:gd name="T7" fmla="*/ 0 h 43"/>
                  <a:gd name="T8" fmla="*/ 12 w 19"/>
                  <a:gd name="T9" fmla="*/ 0 h 43"/>
                  <a:gd name="T10" fmla="*/ 12 w 19"/>
                  <a:gd name="T11" fmla="*/ 2 h 43"/>
                  <a:gd name="T12" fmla="*/ 10 w 19"/>
                  <a:gd name="T13" fmla="*/ 2 h 43"/>
                  <a:gd name="T14" fmla="*/ 7 w 19"/>
                  <a:gd name="T15" fmla="*/ 5 h 43"/>
                  <a:gd name="T16" fmla="*/ 5 w 19"/>
                  <a:gd name="T17" fmla="*/ 9 h 43"/>
                  <a:gd name="T18" fmla="*/ 5 w 19"/>
                  <a:gd name="T19" fmla="*/ 9 h 43"/>
                  <a:gd name="T20" fmla="*/ 5 w 19"/>
                  <a:gd name="T21" fmla="*/ 12 h 43"/>
                  <a:gd name="T22" fmla="*/ 3 w 19"/>
                  <a:gd name="T23" fmla="*/ 12 h 43"/>
                  <a:gd name="T24" fmla="*/ 0 w 19"/>
                  <a:gd name="T25" fmla="*/ 17 h 43"/>
                  <a:gd name="T26" fmla="*/ 0 w 19"/>
                  <a:gd name="T27" fmla="*/ 19 h 43"/>
                  <a:gd name="T28" fmla="*/ 0 w 19"/>
                  <a:gd name="T29" fmla="*/ 19 h 43"/>
                  <a:gd name="T30" fmla="*/ 0 w 19"/>
                  <a:gd name="T31" fmla="*/ 21 h 43"/>
                  <a:gd name="T32" fmla="*/ 0 w 19"/>
                  <a:gd name="T33" fmla="*/ 26 h 43"/>
                  <a:gd name="T34" fmla="*/ 0 w 19"/>
                  <a:gd name="T35" fmla="*/ 28 h 43"/>
                  <a:gd name="T36" fmla="*/ 3 w 19"/>
                  <a:gd name="T37" fmla="*/ 31 h 43"/>
                  <a:gd name="T38" fmla="*/ 3 w 19"/>
                  <a:gd name="T39" fmla="*/ 31 h 43"/>
                  <a:gd name="T40" fmla="*/ 0 w 19"/>
                  <a:gd name="T41" fmla="*/ 31 h 43"/>
                  <a:gd name="T42" fmla="*/ 0 w 19"/>
                  <a:gd name="T43" fmla="*/ 33 h 43"/>
                  <a:gd name="T44" fmla="*/ 3 w 19"/>
                  <a:gd name="T45" fmla="*/ 33 h 43"/>
                  <a:gd name="T46" fmla="*/ 3 w 19"/>
                  <a:gd name="T47" fmla="*/ 36 h 43"/>
                  <a:gd name="T48" fmla="*/ 5 w 19"/>
                  <a:gd name="T49" fmla="*/ 36 h 43"/>
                  <a:gd name="T50" fmla="*/ 7 w 19"/>
                  <a:gd name="T51" fmla="*/ 36 h 43"/>
                  <a:gd name="T52" fmla="*/ 10 w 19"/>
                  <a:gd name="T53" fmla="*/ 38 h 43"/>
                  <a:gd name="T54" fmla="*/ 10 w 19"/>
                  <a:gd name="T55" fmla="*/ 40 h 43"/>
                  <a:gd name="T56" fmla="*/ 10 w 19"/>
                  <a:gd name="T57" fmla="*/ 43 h 43"/>
                  <a:gd name="T58" fmla="*/ 10 w 19"/>
                  <a:gd name="T59" fmla="*/ 43 h 43"/>
                  <a:gd name="T60" fmla="*/ 12 w 19"/>
                  <a:gd name="T61" fmla="*/ 43 h 43"/>
                  <a:gd name="T62" fmla="*/ 12 w 19"/>
                  <a:gd name="T63" fmla="*/ 40 h 43"/>
                  <a:gd name="T64" fmla="*/ 12 w 19"/>
                  <a:gd name="T65" fmla="*/ 38 h 43"/>
                  <a:gd name="T66" fmla="*/ 12 w 19"/>
                  <a:gd name="T67" fmla="*/ 36 h 43"/>
                  <a:gd name="T68" fmla="*/ 12 w 19"/>
                  <a:gd name="T69" fmla="*/ 33 h 43"/>
                  <a:gd name="T70" fmla="*/ 17 w 19"/>
                  <a:gd name="T71" fmla="*/ 28 h 43"/>
                  <a:gd name="T72" fmla="*/ 17 w 19"/>
                  <a:gd name="T73" fmla="*/ 26 h 43"/>
                  <a:gd name="T74" fmla="*/ 17 w 19"/>
                  <a:gd name="T75" fmla="*/ 26 h 43"/>
                  <a:gd name="T76" fmla="*/ 17 w 19"/>
                  <a:gd name="T77" fmla="*/ 26 h 43"/>
                  <a:gd name="T78" fmla="*/ 17 w 19"/>
                  <a:gd name="T79" fmla="*/ 21 h 43"/>
                  <a:gd name="T80" fmla="*/ 17 w 19"/>
                  <a:gd name="T81" fmla="*/ 19 h 43"/>
                  <a:gd name="T82" fmla="*/ 17 w 19"/>
                  <a:gd name="T83" fmla="*/ 17 h 43"/>
                  <a:gd name="T84" fmla="*/ 17 w 19"/>
                  <a:gd name="T85" fmla="*/ 14 h 43"/>
                  <a:gd name="T86" fmla="*/ 17 w 19"/>
                  <a:gd name="T87" fmla="*/ 9 h 43"/>
                  <a:gd name="T88" fmla="*/ 19 w 19"/>
                  <a:gd name="T89" fmla="*/ 5 h 43"/>
                  <a:gd name="T90" fmla="*/ 19 w 19"/>
                  <a:gd name="T91" fmla="*/ 5 h 43"/>
                  <a:gd name="T92" fmla="*/ 19 w 19"/>
                  <a:gd name="T93" fmla="*/ 5 h 43"/>
                  <a:gd name="T94" fmla="*/ 17 w 19"/>
                  <a:gd name="T9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" h="43">
                    <a:moveTo>
                      <a:pt x="17" y="2"/>
                    </a:moveTo>
                    <a:lnTo>
                      <a:pt x="17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3" y="33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3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12">
                <a:extLst>
                  <a:ext uri="{FF2B5EF4-FFF2-40B4-BE49-F238E27FC236}">
                    <a16:creationId xmlns:a16="http://schemas.microsoft.com/office/drawing/2014/main" id="{DC06E1F2-F731-32EA-A392-2C4C59D1B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1" y="2545"/>
                <a:ext cx="119" cy="104"/>
              </a:xfrm>
              <a:custGeom>
                <a:avLst/>
                <a:gdLst>
                  <a:gd name="T0" fmla="*/ 31 w 119"/>
                  <a:gd name="T1" fmla="*/ 12 h 104"/>
                  <a:gd name="T2" fmla="*/ 33 w 119"/>
                  <a:gd name="T3" fmla="*/ 10 h 104"/>
                  <a:gd name="T4" fmla="*/ 36 w 119"/>
                  <a:gd name="T5" fmla="*/ 7 h 104"/>
                  <a:gd name="T6" fmla="*/ 43 w 119"/>
                  <a:gd name="T7" fmla="*/ 0 h 104"/>
                  <a:gd name="T8" fmla="*/ 48 w 119"/>
                  <a:gd name="T9" fmla="*/ 0 h 104"/>
                  <a:gd name="T10" fmla="*/ 48 w 119"/>
                  <a:gd name="T11" fmla="*/ 7 h 104"/>
                  <a:gd name="T12" fmla="*/ 52 w 119"/>
                  <a:gd name="T13" fmla="*/ 10 h 104"/>
                  <a:gd name="T14" fmla="*/ 57 w 119"/>
                  <a:gd name="T15" fmla="*/ 10 h 104"/>
                  <a:gd name="T16" fmla="*/ 67 w 119"/>
                  <a:gd name="T17" fmla="*/ 10 h 104"/>
                  <a:gd name="T18" fmla="*/ 74 w 119"/>
                  <a:gd name="T19" fmla="*/ 17 h 104"/>
                  <a:gd name="T20" fmla="*/ 76 w 119"/>
                  <a:gd name="T21" fmla="*/ 19 h 104"/>
                  <a:gd name="T22" fmla="*/ 83 w 119"/>
                  <a:gd name="T23" fmla="*/ 19 h 104"/>
                  <a:gd name="T24" fmla="*/ 88 w 119"/>
                  <a:gd name="T25" fmla="*/ 19 h 104"/>
                  <a:gd name="T26" fmla="*/ 93 w 119"/>
                  <a:gd name="T27" fmla="*/ 19 h 104"/>
                  <a:gd name="T28" fmla="*/ 97 w 119"/>
                  <a:gd name="T29" fmla="*/ 14 h 104"/>
                  <a:gd name="T30" fmla="*/ 100 w 119"/>
                  <a:gd name="T31" fmla="*/ 14 h 104"/>
                  <a:gd name="T32" fmla="*/ 107 w 119"/>
                  <a:gd name="T33" fmla="*/ 12 h 104"/>
                  <a:gd name="T34" fmla="*/ 109 w 119"/>
                  <a:gd name="T35" fmla="*/ 14 h 104"/>
                  <a:gd name="T36" fmla="*/ 116 w 119"/>
                  <a:gd name="T37" fmla="*/ 14 h 104"/>
                  <a:gd name="T38" fmla="*/ 109 w 119"/>
                  <a:gd name="T39" fmla="*/ 24 h 104"/>
                  <a:gd name="T40" fmla="*/ 116 w 119"/>
                  <a:gd name="T41" fmla="*/ 71 h 104"/>
                  <a:gd name="T42" fmla="*/ 111 w 119"/>
                  <a:gd name="T43" fmla="*/ 76 h 104"/>
                  <a:gd name="T44" fmla="*/ 109 w 119"/>
                  <a:gd name="T45" fmla="*/ 78 h 104"/>
                  <a:gd name="T46" fmla="*/ 107 w 119"/>
                  <a:gd name="T47" fmla="*/ 81 h 104"/>
                  <a:gd name="T48" fmla="*/ 102 w 119"/>
                  <a:gd name="T49" fmla="*/ 83 h 104"/>
                  <a:gd name="T50" fmla="*/ 100 w 119"/>
                  <a:gd name="T51" fmla="*/ 83 h 104"/>
                  <a:gd name="T52" fmla="*/ 97 w 119"/>
                  <a:gd name="T53" fmla="*/ 88 h 104"/>
                  <a:gd name="T54" fmla="*/ 97 w 119"/>
                  <a:gd name="T55" fmla="*/ 90 h 104"/>
                  <a:gd name="T56" fmla="*/ 95 w 119"/>
                  <a:gd name="T57" fmla="*/ 95 h 104"/>
                  <a:gd name="T58" fmla="*/ 90 w 119"/>
                  <a:gd name="T59" fmla="*/ 102 h 104"/>
                  <a:gd name="T60" fmla="*/ 85 w 119"/>
                  <a:gd name="T61" fmla="*/ 104 h 104"/>
                  <a:gd name="T62" fmla="*/ 71 w 119"/>
                  <a:gd name="T63" fmla="*/ 95 h 104"/>
                  <a:gd name="T64" fmla="*/ 71 w 119"/>
                  <a:gd name="T65" fmla="*/ 93 h 104"/>
                  <a:gd name="T66" fmla="*/ 29 w 119"/>
                  <a:gd name="T67" fmla="*/ 67 h 104"/>
                  <a:gd name="T68" fmla="*/ 26 w 119"/>
                  <a:gd name="T69" fmla="*/ 57 h 104"/>
                  <a:gd name="T70" fmla="*/ 31 w 119"/>
                  <a:gd name="T71" fmla="*/ 52 h 104"/>
                  <a:gd name="T72" fmla="*/ 33 w 119"/>
                  <a:gd name="T73" fmla="*/ 48 h 104"/>
                  <a:gd name="T74" fmla="*/ 36 w 119"/>
                  <a:gd name="T75" fmla="*/ 45 h 104"/>
                  <a:gd name="T76" fmla="*/ 38 w 119"/>
                  <a:gd name="T77" fmla="*/ 43 h 104"/>
                  <a:gd name="T78" fmla="*/ 41 w 119"/>
                  <a:gd name="T79" fmla="*/ 40 h 104"/>
                  <a:gd name="T80" fmla="*/ 43 w 119"/>
                  <a:gd name="T81" fmla="*/ 36 h 104"/>
                  <a:gd name="T82" fmla="*/ 41 w 119"/>
                  <a:gd name="T83" fmla="*/ 31 h 104"/>
                  <a:gd name="T84" fmla="*/ 41 w 119"/>
                  <a:gd name="T85" fmla="*/ 29 h 104"/>
                  <a:gd name="T86" fmla="*/ 38 w 119"/>
                  <a:gd name="T87" fmla="*/ 26 h 104"/>
                  <a:gd name="T88" fmla="*/ 36 w 119"/>
                  <a:gd name="T89" fmla="*/ 21 h 104"/>
                  <a:gd name="T90" fmla="*/ 33 w 119"/>
                  <a:gd name="T91" fmla="*/ 19 h 104"/>
                  <a:gd name="T92" fmla="*/ 31 w 119"/>
                  <a:gd name="T93" fmla="*/ 17 h 104"/>
                  <a:gd name="T94" fmla="*/ 29 w 119"/>
                  <a:gd name="T95" fmla="*/ 12 h 104"/>
                  <a:gd name="T96" fmla="*/ 29 w 119"/>
                  <a:gd name="T97" fmla="*/ 12 h 104"/>
                  <a:gd name="T98" fmla="*/ 0 w 119"/>
                  <a:gd name="T99" fmla="*/ 67 h 104"/>
                  <a:gd name="T100" fmla="*/ 10 w 119"/>
                  <a:gd name="T101" fmla="*/ 67 h 104"/>
                  <a:gd name="T102" fmla="*/ 0 w 119"/>
                  <a:gd name="T103" fmla="*/ 6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9" h="104">
                    <a:moveTo>
                      <a:pt x="29" y="12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33" y="10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8" y="5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7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5" y="10"/>
                    </a:lnTo>
                    <a:lnTo>
                      <a:pt x="57" y="10"/>
                    </a:lnTo>
                    <a:lnTo>
                      <a:pt x="64" y="10"/>
                    </a:lnTo>
                    <a:lnTo>
                      <a:pt x="67" y="10"/>
                    </a:lnTo>
                    <a:lnTo>
                      <a:pt x="71" y="14"/>
                    </a:lnTo>
                    <a:lnTo>
                      <a:pt x="74" y="17"/>
                    </a:lnTo>
                    <a:lnTo>
                      <a:pt x="76" y="19"/>
                    </a:lnTo>
                    <a:lnTo>
                      <a:pt x="76" y="19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3" y="19"/>
                    </a:lnTo>
                    <a:lnTo>
                      <a:pt x="95" y="17"/>
                    </a:lnTo>
                    <a:lnTo>
                      <a:pt x="97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2" y="12"/>
                    </a:lnTo>
                    <a:lnTo>
                      <a:pt x="107" y="12"/>
                    </a:lnTo>
                    <a:lnTo>
                      <a:pt x="109" y="12"/>
                    </a:lnTo>
                    <a:lnTo>
                      <a:pt x="109" y="14"/>
                    </a:lnTo>
                    <a:lnTo>
                      <a:pt x="111" y="17"/>
                    </a:lnTo>
                    <a:lnTo>
                      <a:pt x="116" y="14"/>
                    </a:lnTo>
                    <a:lnTo>
                      <a:pt x="119" y="14"/>
                    </a:lnTo>
                    <a:lnTo>
                      <a:pt x="109" y="24"/>
                    </a:lnTo>
                    <a:lnTo>
                      <a:pt x="109" y="64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1" y="76"/>
                    </a:lnTo>
                    <a:lnTo>
                      <a:pt x="111" y="76"/>
                    </a:lnTo>
                    <a:lnTo>
                      <a:pt x="109" y="78"/>
                    </a:lnTo>
                    <a:lnTo>
                      <a:pt x="111" y="78"/>
                    </a:lnTo>
                    <a:lnTo>
                      <a:pt x="107" y="81"/>
                    </a:lnTo>
                    <a:lnTo>
                      <a:pt x="104" y="83"/>
                    </a:lnTo>
                    <a:lnTo>
                      <a:pt x="102" y="83"/>
                    </a:lnTo>
                    <a:lnTo>
                      <a:pt x="100" y="83"/>
                    </a:lnTo>
                    <a:lnTo>
                      <a:pt x="100" y="83"/>
                    </a:lnTo>
                    <a:lnTo>
                      <a:pt x="97" y="85"/>
                    </a:lnTo>
                    <a:lnTo>
                      <a:pt x="97" y="88"/>
                    </a:lnTo>
                    <a:lnTo>
                      <a:pt x="100" y="88"/>
                    </a:lnTo>
                    <a:lnTo>
                      <a:pt x="97" y="90"/>
                    </a:lnTo>
                    <a:lnTo>
                      <a:pt x="95" y="93"/>
                    </a:lnTo>
                    <a:lnTo>
                      <a:pt x="95" y="95"/>
                    </a:lnTo>
                    <a:lnTo>
                      <a:pt x="93" y="97"/>
                    </a:lnTo>
                    <a:lnTo>
                      <a:pt x="90" y="102"/>
                    </a:lnTo>
                    <a:lnTo>
                      <a:pt x="88" y="104"/>
                    </a:lnTo>
                    <a:lnTo>
                      <a:pt x="85" y="104"/>
                    </a:lnTo>
                    <a:lnTo>
                      <a:pt x="71" y="95"/>
                    </a:lnTo>
                    <a:lnTo>
                      <a:pt x="71" y="95"/>
                    </a:lnTo>
                    <a:lnTo>
                      <a:pt x="71" y="93"/>
                    </a:lnTo>
                    <a:lnTo>
                      <a:pt x="71" y="93"/>
                    </a:lnTo>
                    <a:lnTo>
                      <a:pt x="69" y="88"/>
                    </a:lnTo>
                    <a:lnTo>
                      <a:pt x="29" y="67"/>
                    </a:lnTo>
                    <a:lnTo>
                      <a:pt x="24" y="67"/>
                    </a:lnTo>
                    <a:lnTo>
                      <a:pt x="26" y="57"/>
                    </a:lnTo>
                    <a:lnTo>
                      <a:pt x="29" y="55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6" y="45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41" y="40"/>
                    </a:lnTo>
                    <a:lnTo>
                      <a:pt x="41" y="40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3" y="33"/>
                    </a:lnTo>
                    <a:lnTo>
                      <a:pt x="41" y="31"/>
                    </a:lnTo>
                    <a:lnTo>
                      <a:pt x="41" y="31"/>
                    </a:lnTo>
                    <a:lnTo>
                      <a:pt x="41" y="29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6" y="21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9" y="12"/>
                    </a:lnTo>
                    <a:close/>
                    <a:moveTo>
                      <a:pt x="0" y="67"/>
                    </a:moveTo>
                    <a:lnTo>
                      <a:pt x="5" y="67"/>
                    </a:lnTo>
                    <a:lnTo>
                      <a:pt x="1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13">
                <a:extLst>
                  <a:ext uri="{FF2B5EF4-FFF2-40B4-BE49-F238E27FC236}">
                    <a16:creationId xmlns:a16="http://schemas.microsoft.com/office/drawing/2014/main" id="{1D52ED89-9C41-BA97-BFE5-91976CA72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557"/>
                <a:ext cx="66" cy="59"/>
              </a:xfrm>
              <a:custGeom>
                <a:avLst/>
                <a:gdLst>
                  <a:gd name="T0" fmla="*/ 52 w 66"/>
                  <a:gd name="T1" fmla="*/ 43 h 59"/>
                  <a:gd name="T2" fmla="*/ 54 w 66"/>
                  <a:gd name="T3" fmla="*/ 38 h 59"/>
                  <a:gd name="T4" fmla="*/ 56 w 66"/>
                  <a:gd name="T5" fmla="*/ 33 h 59"/>
                  <a:gd name="T6" fmla="*/ 59 w 66"/>
                  <a:gd name="T7" fmla="*/ 31 h 59"/>
                  <a:gd name="T8" fmla="*/ 64 w 66"/>
                  <a:gd name="T9" fmla="*/ 28 h 59"/>
                  <a:gd name="T10" fmla="*/ 66 w 66"/>
                  <a:gd name="T11" fmla="*/ 26 h 59"/>
                  <a:gd name="T12" fmla="*/ 66 w 66"/>
                  <a:gd name="T13" fmla="*/ 21 h 59"/>
                  <a:gd name="T14" fmla="*/ 64 w 66"/>
                  <a:gd name="T15" fmla="*/ 19 h 59"/>
                  <a:gd name="T16" fmla="*/ 61 w 66"/>
                  <a:gd name="T17" fmla="*/ 17 h 59"/>
                  <a:gd name="T18" fmla="*/ 59 w 66"/>
                  <a:gd name="T19" fmla="*/ 12 h 59"/>
                  <a:gd name="T20" fmla="*/ 56 w 66"/>
                  <a:gd name="T21" fmla="*/ 7 h 59"/>
                  <a:gd name="T22" fmla="*/ 56 w 66"/>
                  <a:gd name="T23" fmla="*/ 5 h 59"/>
                  <a:gd name="T24" fmla="*/ 54 w 66"/>
                  <a:gd name="T25" fmla="*/ 2 h 59"/>
                  <a:gd name="T26" fmla="*/ 49 w 66"/>
                  <a:gd name="T27" fmla="*/ 2 h 59"/>
                  <a:gd name="T28" fmla="*/ 47 w 66"/>
                  <a:gd name="T29" fmla="*/ 5 h 59"/>
                  <a:gd name="T30" fmla="*/ 40 w 66"/>
                  <a:gd name="T31" fmla="*/ 5 h 59"/>
                  <a:gd name="T32" fmla="*/ 35 w 66"/>
                  <a:gd name="T33" fmla="*/ 5 h 59"/>
                  <a:gd name="T34" fmla="*/ 33 w 66"/>
                  <a:gd name="T35" fmla="*/ 5 h 59"/>
                  <a:gd name="T36" fmla="*/ 30 w 66"/>
                  <a:gd name="T37" fmla="*/ 9 h 59"/>
                  <a:gd name="T38" fmla="*/ 28 w 66"/>
                  <a:gd name="T39" fmla="*/ 7 h 59"/>
                  <a:gd name="T40" fmla="*/ 26 w 66"/>
                  <a:gd name="T41" fmla="*/ 5 h 59"/>
                  <a:gd name="T42" fmla="*/ 21 w 66"/>
                  <a:gd name="T43" fmla="*/ 5 h 59"/>
                  <a:gd name="T44" fmla="*/ 16 w 66"/>
                  <a:gd name="T45" fmla="*/ 5 h 59"/>
                  <a:gd name="T46" fmla="*/ 16 w 66"/>
                  <a:gd name="T47" fmla="*/ 7 h 59"/>
                  <a:gd name="T48" fmla="*/ 16 w 66"/>
                  <a:gd name="T49" fmla="*/ 7 h 59"/>
                  <a:gd name="T50" fmla="*/ 16 w 66"/>
                  <a:gd name="T51" fmla="*/ 12 h 59"/>
                  <a:gd name="T52" fmla="*/ 14 w 66"/>
                  <a:gd name="T53" fmla="*/ 19 h 59"/>
                  <a:gd name="T54" fmla="*/ 16 w 66"/>
                  <a:gd name="T55" fmla="*/ 21 h 59"/>
                  <a:gd name="T56" fmla="*/ 19 w 66"/>
                  <a:gd name="T57" fmla="*/ 24 h 59"/>
                  <a:gd name="T58" fmla="*/ 11 w 66"/>
                  <a:gd name="T59" fmla="*/ 33 h 59"/>
                  <a:gd name="T60" fmla="*/ 7 w 66"/>
                  <a:gd name="T61" fmla="*/ 38 h 59"/>
                  <a:gd name="T62" fmla="*/ 2 w 66"/>
                  <a:gd name="T63" fmla="*/ 45 h 59"/>
                  <a:gd name="T64" fmla="*/ 2 w 66"/>
                  <a:gd name="T65" fmla="*/ 52 h 59"/>
                  <a:gd name="T66" fmla="*/ 0 w 66"/>
                  <a:gd name="T67" fmla="*/ 59 h 59"/>
                  <a:gd name="T68" fmla="*/ 0 w 66"/>
                  <a:gd name="T69" fmla="*/ 59 h 59"/>
                  <a:gd name="T70" fmla="*/ 4 w 66"/>
                  <a:gd name="T71" fmla="*/ 57 h 59"/>
                  <a:gd name="T72" fmla="*/ 7 w 66"/>
                  <a:gd name="T73" fmla="*/ 59 h 59"/>
                  <a:gd name="T74" fmla="*/ 9 w 66"/>
                  <a:gd name="T75" fmla="*/ 59 h 59"/>
                  <a:gd name="T76" fmla="*/ 11 w 66"/>
                  <a:gd name="T77" fmla="*/ 57 h 59"/>
                  <a:gd name="T78" fmla="*/ 11 w 66"/>
                  <a:gd name="T79" fmla="*/ 57 h 59"/>
                  <a:gd name="T80" fmla="*/ 14 w 66"/>
                  <a:gd name="T81" fmla="*/ 55 h 59"/>
                  <a:gd name="T82" fmla="*/ 23 w 66"/>
                  <a:gd name="T83" fmla="*/ 55 h 59"/>
                  <a:gd name="T84" fmla="*/ 47 w 66"/>
                  <a:gd name="T85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" h="59">
                    <a:moveTo>
                      <a:pt x="49" y="45"/>
                    </a:moveTo>
                    <a:lnTo>
                      <a:pt x="52" y="43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6" y="36"/>
                    </a:lnTo>
                    <a:lnTo>
                      <a:pt x="56" y="33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1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59" y="12"/>
                    </a:lnTo>
                    <a:lnTo>
                      <a:pt x="59" y="9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2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2" y="5"/>
                    </a:lnTo>
                    <a:lnTo>
                      <a:pt x="40" y="5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3" y="5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24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11" y="33"/>
                    </a:lnTo>
                    <a:lnTo>
                      <a:pt x="9" y="36"/>
                    </a:lnTo>
                    <a:lnTo>
                      <a:pt x="7" y="38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2" y="59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9" y="57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4" y="57"/>
                    </a:lnTo>
                    <a:lnTo>
                      <a:pt x="14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33" y="55"/>
                    </a:lnTo>
                    <a:lnTo>
                      <a:pt x="47" y="55"/>
                    </a:lnTo>
                    <a:lnTo>
                      <a:pt x="49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14">
                <a:extLst>
                  <a:ext uri="{FF2B5EF4-FFF2-40B4-BE49-F238E27FC236}">
                    <a16:creationId xmlns:a16="http://schemas.microsoft.com/office/drawing/2014/main" id="{E0751232-8508-AAEC-1976-C56542F66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486"/>
                <a:ext cx="149" cy="90"/>
              </a:xfrm>
              <a:custGeom>
                <a:avLst/>
                <a:gdLst>
                  <a:gd name="T0" fmla="*/ 95 w 149"/>
                  <a:gd name="T1" fmla="*/ 5 h 90"/>
                  <a:gd name="T2" fmla="*/ 102 w 149"/>
                  <a:gd name="T3" fmla="*/ 14 h 90"/>
                  <a:gd name="T4" fmla="*/ 102 w 149"/>
                  <a:gd name="T5" fmla="*/ 21 h 90"/>
                  <a:gd name="T6" fmla="*/ 107 w 149"/>
                  <a:gd name="T7" fmla="*/ 24 h 90"/>
                  <a:gd name="T8" fmla="*/ 109 w 149"/>
                  <a:gd name="T9" fmla="*/ 28 h 90"/>
                  <a:gd name="T10" fmla="*/ 119 w 149"/>
                  <a:gd name="T11" fmla="*/ 31 h 90"/>
                  <a:gd name="T12" fmla="*/ 123 w 149"/>
                  <a:gd name="T13" fmla="*/ 35 h 90"/>
                  <a:gd name="T14" fmla="*/ 121 w 149"/>
                  <a:gd name="T15" fmla="*/ 40 h 90"/>
                  <a:gd name="T16" fmla="*/ 128 w 149"/>
                  <a:gd name="T17" fmla="*/ 43 h 90"/>
                  <a:gd name="T18" fmla="*/ 133 w 149"/>
                  <a:gd name="T19" fmla="*/ 47 h 90"/>
                  <a:gd name="T20" fmla="*/ 138 w 149"/>
                  <a:gd name="T21" fmla="*/ 52 h 90"/>
                  <a:gd name="T22" fmla="*/ 145 w 149"/>
                  <a:gd name="T23" fmla="*/ 57 h 90"/>
                  <a:gd name="T24" fmla="*/ 149 w 149"/>
                  <a:gd name="T25" fmla="*/ 64 h 90"/>
                  <a:gd name="T26" fmla="*/ 142 w 149"/>
                  <a:gd name="T27" fmla="*/ 62 h 90"/>
                  <a:gd name="T28" fmla="*/ 133 w 149"/>
                  <a:gd name="T29" fmla="*/ 62 h 90"/>
                  <a:gd name="T30" fmla="*/ 126 w 149"/>
                  <a:gd name="T31" fmla="*/ 62 h 90"/>
                  <a:gd name="T32" fmla="*/ 123 w 149"/>
                  <a:gd name="T33" fmla="*/ 62 h 90"/>
                  <a:gd name="T34" fmla="*/ 116 w 149"/>
                  <a:gd name="T35" fmla="*/ 64 h 90"/>
                  <a:gd name="T36" fmla="*/ 114 w 149"/>
                  <a:gd name="T37" fmla="*/ 64 h 90"/>
                  <a:gd name="T38" fmla="*/ 104 w 149"/>
                  <a:gd name="T39" fmla="*/ 66 h 90"/>
                  <a:gd name="T40" fmla="*/ 97 w 149"/>
                  <a:gd name="T41" fmla="*/ 66 h 90"/>
                  <a:gd name="T42" fmla="*/ 90 w 149"/>
                  <a:gd name="T43" fmla="*/ 69 h 90"/>
                  <a:gd name="T44" fmla="*/ 88 w 149"/>
                  <a:gd name="T45" fmla="*/ 73 h 90"/>
                  <a:gd name="T46" fmla="*/ 81 w 149"/>
                  <a:gd name="T47" fmla="*/ 71 h 90"/>
                  <a:gd name="T48" fmla="*/ 71 w 149"/>
                  <a:gd name="T49" fmla="*/ 71 h 90"/>
                  <a:gd name="T50" fmla="*/ 64 w 149"/>
                  <a:gd name="T51" fmla="*/ 66 h 90"/>
                  <a:gd name="T52" fmla="*/ 57 w 149"/>
                  <a:gd name="T53" fmla="*/ 64 h 90"/>
                  <a:gd name="T54" fmla="*/ 52 w 149"/>
                  <a:gd name="T55" fmla="*/ 66 h 90"/>
                  <a:gd name="T56" fmla="*/ 50 w 149"/>
                  <a:gd name="T57" fmla="*/ 69 h 90"/>
                  <a:gd name="T58" fmla="*/ 48 w 149"/>
                  <a:gd name="T59" fmla="*/ 73 h 90"/>
                  <a:gd name="T60" fmla="*/ 45 w 149"/>
                  <a:gd name="T61" fmla="*/ 78 h 90"/>
                  <a:gd name="T62" fmla="*/ 41 w 149"/>
                  <a:gd name="T63" fmla="*/ 76 h 90"/>
                  <a:gd name="T64" fmla="*/ 31 w 149"/>
                  <a:gd name="T65" fmla="*/ 78 h 90"/>
                  <a:gd name="T66" fmla="*/ 19 w 149"/>
                  <a:gd name="T67" fmla="*/ 90 h 90"/>
                  <a:gd name="T68" fmla="*/ 19 w 149"/>
                  <a:gd name="T69" fmla="*/ 85 h 90"/>
                  <a:gd name="T70" fmla="*/ 10 w 149"/>
                  <a:gd name="T71" fmla="*/ 76 h 90"/>
                  <a:gd name="T72" fmla="*/ 3 w 149"/>
                  <a:gd name="T73" fmla="*/ 69 h 90"/>
                  <a:gd name="T74" fmla="*/ 3 w 149"/>
                  <a:gd name="T75" fmla="*/ 57 h 90"/>
                  <a:gd name="T76" fmla="*/ 3 w 149"/>
                  <a:gd name="T77" fmla="*/ 50 h 90"/>
                  <a:gd name="T78" fmla="*/ 10 w 149"/>
                  <a:gd name="T79" fmla="*/ 40 h 90"/>
                  <a:gd name="T80" fmla="*/ 14 w 149"/>
                  <a:gd name="T81" fmla="*/ 38 h 90"/>
                  <a:gd name="T82" fmla="*/ 22 w 149"/>
                  <a:gd name="T83" fmla="*/ 38 h 90"/>
                  <a:gd name="T84" fmla="*/ 26 w 149"/>
                  <a:gd name="T85" fmla="*/ 33 h 90"/>
                  <a:gd name="T86" fmla="*/ 33 w 149"/>
                  <a:gd name="T87" fmla="*/ 35 h 90"/>
                  <a:gd name="T88" fmla="*/ 48 w 149"/>
                  <a:gd name="T89" fmla="*/ 31 h 90"/>
                  <a:gd name="T90" fmla="*/ 52 w 149"/>
                  <a:gd name="T91" fmla="*/ 26 h 90"/>
                  <a:gd name="T92" fmla="*/ 52 w 149"/>
                  <a:gd name="T93" fmla="*/ 21 h 90"/>
                  <a:gd name="T94" fmla="*/ 64 w 149"/>
                  <a:gd name="T95" fmla="*/ 21 h 90"/>
                  <a:gd name="T96" fmla="*/ 71 w 149"/>
                  <a:gd name="T97" fmla="*/ 19 h 90"/>
                  <a:gd name="T98" fmla="*/ 74 w 149"/>
                  <a:gd name="T99" fmla="*/ 12 h 90"/>
                  <a:gd name="T100" fmla="*/ 81 w 149"/>
                  <a:gd name="T101" fmla="*/ 7 h 90"/>
                  <a:gd name="T102" fmla="*/ 83 w 149"/>
                  <a:gd name="T103" fmla="*/ 2 h 90"/>
                  <a:gd name="T104" fmla="*/ 93 w 149"/>
                  <a:gd name="T105" fmla="*/ 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9" h="90">
                    <a:moveTo>
                      <a:pt x="93" y="0"/>
                    </a:moveTo>
                    <a:lnTo>
                      <a:pt x="95" y="2"/>
                    </a:lnTo>
                    <a:lnTo>
                      <a:pt x="95" y="2"/>
                    </a:lnTo>
                    <a:lnTo>
                      <a:pt x="95" y="5"/>
                    </a:lnTo>
                    <a:lnTo>
                      <a:pt x="97" y="5"/>
                    </a:lnTo>
                    <a:lnTo>
                      <a:pt x="97" y="7"/>
                    </a:lnTo>
                    <a:lnTo>
                      <a:pt x="100" y="9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2" y="24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7" y="24"/>
                    </a:lnTo>
                    <a:lnTo>
                      <a:pt x="109" y="24"/>
                    </a:lnTo>
                    <a:lnTo>
                      <a:pt x="111" y="26"/>
                    </a:lnTo>
                    <a:lnTo>
                      <a:pt x="109" y="26"/>
                    </a:lnTo>
                    <a:lnTo>
                      <a:pt x="109" y="28"/>
                    </a:lnTo>
                    <a:lnTo>
                      <a:pt x="111" y="31"/>
                    </a:lnTo>
                    <a:lnTo>
                      <a:pt x="114" y="31"/>
                    </a:lnTo>
                    <a:lnTo>
                      <a:pt x="116" y="31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21" y="33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123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40"/>
                    </a:lnTo>
                    <a:lnTo>
                      <a:pt x="123" y="43"/>
                    </a:lnTo>
                    <a:lnTo>
                      <a:pt x="126" y="43"/>
                    </a:lnTo>
                    <a:lnTo>
                      <a:pt x="126" y="43"/>
                    </a:lnTo>
                    <a:lnTo>
                      <a:pt x="128" y="43"/>
                    </a:lnTo>
                    <a:lnTo>
                      <a:pt x="128" y="43"/>
                    </a:lnTo>
                    <a:lnTo>
                      <a:pt x="133" y="45"/>
                    </a:lnTo>
                    <a:lnTo>
                      <a:pt x="133" y="45"/>
                    </a:lnTo>
                    <a:lnTo>
                      <a:pt x="133" y="47"/>
                    </a:lnTo>
                    <a:lnTo>
                      <a:pt x="135" y="50"/>
                    </a:lnTo>
                    <a:lnTo>
                      <a:pt x="138" y="50"/>
                    </a:lnTo>
                    <a:lnTo>
                      <a:pt x="138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42" y="54"/>
                    </a:lnTo>
                    <a:lnTo>
                      <a:pt x="145" y="57"/>
                    </a:lnTo>
                    <a:lnTo>
                      <a:pt x="145" y="57"/>
                    </a:lnTo>
                    <a:lnTo>
                      <a:pt x="145" y="59"/>
                    </a:lnTo>
                    <a:lnTo>
                      <a:pt x="145" y="62"/>
                    </a:lnTo>
                    <a:lnTo>
                      <a:pt x="147" y="62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7" y="64"/>
                    </a:lnTo>
                    <a:lnTo>
                      <a:pt x="145" y="62"/>
                    </a:lnTo>
                    <a:lnTo>
                      <a:pt x="142" y="62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5" y="64"/>
                    </a:lnTo>
                    <a:lnTo>
                      <a:pt x="133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28" y="62"/>
                    </a:lnTo>
                    <a:lnTo>
                      <a:pt x="126" y="62"/>
                    </a:lnTo>
                    <a:lnTo>
                      <a:pt x="126" y="62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3" y="64"/>
                    </a:lnTo>
                    <a:lnTo>
                      <a:pt x="121" y="64"/>
                    </a:lnTo>
                    <a:lnTo>
                      <a:pt x="121" y="64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14" y="66"/>
                    </a:lnTo>
                    <a:lnTo>
                      <a:pt x="114" y="64"/>
                    </a:lnTo>
                    <a:lnTo>
                      <a:pt x="114" y="64"/>
                    </a:lnTo>
                    <a:lnTo>
                      <a:pt x="114" y="64"/>
                    </a:lnTo>
                    <a:lnTo>
                      <a:pt x="111" y="64"/>
                    </a:lnTo>
                    <a:lnTo>
                      <a:pt x="107" y="64"/>
                    </a:lnTo>
                    <a:lnTo>
                      <a:pt x="104" y="66"/>
                    </a:lnTo>
                    <a:lnTo>
                      <a:pt x="104" y="66"/>
                    </a:lnTo>
                    <a:lnTo>
                      <a:pt x="100" y="66"/>
                    </a:lnTo>
                    <a:lnTo>
                      <a:pt x="97" y="69"/>
                    </a:lnTo>
                    <a:lnTo>
                      <a:pt x="97" y="66"/>
                    </a:lnTo>
                    <a:lnTo>
                      <a:pt x="95" y="66"/>
                    </a:lnTo>
                    <a:lnTo>
                      <a:pt x="93" y="66"/>
                    </a:lnTo>
                    <a:lnTo>
                      <a:pt x="90" y="69"/>
                    </a:lnTo>
                    <a:lnTo>
                      <a:pt x="90" y="69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90" y="73"/>
                    </a:lnTo>
                    <a:lnTo>
                      <a:pt x="88" y="73"/>
                    </a:lnTo>
                    <a:lnTo>
                      <a:pt x="85" y="73"/>
                    </a:lnTo>
                    <a:lnTo>
                      <a:pt x="83" y="71"/>
                    </a:lnTo>
                    <a:lnTo>
                      <a:pt x="81" y="71"/>
                    </a:lnTo>
                    <a:lnTo>
                      <a:pt x="81" y="71"/>
                    </a:lnTo>
                    <a:lnTo>
                      <a:pt x="78" y="71"/>
                    </a:lnTo>
                    <a:lnTo>
                      <a:pt x="76" y="71"/>
                    </a:lnTo>
                    <a:lnTo>
                      <a:pt x="74" y="71"/>
                    </a:lnTo>
                    <a:lnTo>
                      <a:pt x="71" y="71"/>
                    </a:lnTo>
                    <a:lnTo>
                      <a:pt x="69" y="71"/>
                    </a:lnTo>
                    <a:lnTo>
                      <a:pt x="69" y="69"/>
                    </a:lnTo>
                    <a:lnTo>
                      <a:pt x="67" y="66"/>
                    </a:lnTo>
                    <a:lnTo>
                      <a:pt x="64" y="66"/>
                    </a:lnTo>
                    <a:lnTo>
                      <a:pt x="62" y="64"/>
                    </a:lnTo>
                    <a:lnTo>
                      <a:pt x="59" y="64"/>
                    </a:lnTo>
                    <a:lnTo>
                      <a:pt x="57" y="64"/>
                    </a:lnTo>
                    <a:lnTo>
                      <a:pt x="57" y="64"/>
                    </a:lnTo>
                    <a:lnTo>
                      <a:pt x="57" y="64"/>
                    </a:lnTo>
                    <a:lnTo>
                      <a:pt x="55" y="64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50" y="66"/>
                    </a:lnTo>
                    <a:lnTo>
                      <a:pt x="50" y="69"/>
                    </a:lnTo>
                    <a:lnTo>
                      <a:pt x="50" y="69"/>
                    </a:lnTo>
                    <a:lnTo>
                      <a:pt x="48" y="71"/>
                    </a:lnTo>
                    <a:lnTo>
                      <a:pt x="48" y="71"/>
                    </a:lnTo>
                    <a:lnTo>
                      <a:pt x="48" y="71"/>
                    </a:lnTo>
                    <a:lnTo>
                      <a:pt x="48" y="73"/>
                    </a:lnTo>
                    <a:lnTo>
                      <a:pt x="48" y="73"/>
                    </a:lnTo>
                    <a:lnTo>
                      <a:pt x="48" y="76"/>
                    </a:lnTo>
                    <a:lnTo>
                      <a:pt x="48" y="78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3" y="78"/>
                    </a:lnTo>
                    <a:lnTo>
                      <a:pt x="43" y="76"/>
                    </a:lnTo>
                    <a:lnTo>
                      <a:pt x="41" y="76"/>
                    </a:lnTo>
                    <a:lnTo>
                      <a:pt x="38" y="76"/>
                    </a:lnTo>
                    <a:lnTo>
                      <a:pt x="38" y="78"/>
                    </a:lnTo>
                    <a:lnTo>
                      <a:pt x="36" y="78"/>
                    </a:lnTo>
                    <a:lnTo>
                      <a:pt x="31" y="78"/>
                    </a:lnTo>
                    <a:lnTo>
                      <a:pt x="31" y="80"/>
                    </a:lnTo>
                    <a:lnTo>
                      <a:pt x="29" y="80"/>
                    </a:lnTo>
                    <a:lnTo>
                      <a:pt x="24" y="83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19" y="85"/>
                    </a:lnTo>
                    <a:lnTo>
                      <a:pt x="14" y="83"/>
                    </a:lnTo>
                    <a:lnTo>
                      <a:pt x="14" y="83"/>
                    </a:lnTo>
                    <a:lnTo>
                      <a:pt x="12" y="78"/>
                    </a:lnTo>
                    <a:lnTo>
                      <a:pt x="10" y="76"/>
                    </a:lnTo>
                    <a:lnTo>
                      <a:pt x="10" y="73"/>
                    </a:lnTo>
                    <a:lnTo>
                      <a:pt x="7" y="71"/>
                    </a:lnTo>
                    <a:lnTo>
                      <a:pt x="5" y="69"/>
                    </a:lnTo>
                    <a:lnTo>
                      <a:pt x="3" y="69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5" y="47"/>
                    </a:lnTo>
                    <a:lnTo>
                      <a:pt x="7" y="45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7" y="40"/>
                    </a:lnTo>
                    <a:lnTo>
                      <a:pt x="19" y="38"/>
                    </a:lnTo>
                    <a:lnTo>
                      <a:pt x="22" y="38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6" y="35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33" y="35"/>
                    </a:lnTo>
                    <a:lnTo>
                      <a:pt x="36" y="33"/>
                    </a:lnTo>
                    <a:lnTo>
                      <a:pt x="38" y="33"/>
                    </a:lnTo>
                    <a:lnTo>
                      <a:pt x="45" y="31"/>
                    </a:lnTo>
                    <a:lnTo>
                      <a:pt x="48" y="31"/>
                    </a:lnTo>
                    <a:lnTo>
                      <a:pt x="50" y="28"/>
                    </a:lnTo>
                    <a:lnTo>
                      <a:pt x="52" y="28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0" y="24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5" y="21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4" y="21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71" y="16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76" y="9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81" y="7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3" y="2"/>
                    </a:lnTo>
                    <a:lnTo>
                      <a:pt x="9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15">
                <a:extLst>
                  <a:ext uri="{FF2B5EF4-FFF2-40B4-BE49-F238E27FC236}">
                    <a16:creationId xmlns:a16="http://schemas.microsoft.com/office/drawing/2014/main" id="{D0289F43-552C-D155-169B-EF6050DF8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249"/>
                <a:ext cx="175" cy="147"/>
              </a:xfrm>
              <a:custGeom>
                <a:avLst/>
                <a:gdLst>
                  <a:gd name="T0" fmla="*/ 163 w 175"/>
                  <a:gd name="T1" fmla="*/ 144 h 147"/>
                  <a:gd name="T2" fmla="*/ 170 w 175"/>
                  <a:gd name="T3" fmla="*/ 43 h 147"/>
                  <a:gd name="T4" fmla="*/ 168 w 175"/>
                  <a:gd name="T5" fmla="*/ 33 h 147"/>
                  <a:gd name="T6" fmla="*/ 170 w 175"/>
                  <a:gd name="T7" fmla="*/ 26 h 147"/>
                  <a:gd name="T8" fmla="*/ 168 w 175"/>
                  <a:gd name="T9" fmla="*/ 21 h 147"/>
                  <a:gd name="T10" fmla="*/ 170 w 175"/>
                  <a:gd name="T11" fmla="*/ 16 h 147"/>
                  <a:gd name="T12" fmla="*/ 168 w 175"/>
                  <a:gd name="T13" fmla="*/ 12 h 147"/>
                  <a:gd name="T14" fmla="*/ 163 w 175"/>
                  <a:gd name="T15" fmla="*/ 12 h 147"/>
                  <a:gd name="T16" fmla="*/ 154 w 175"/>
                  <a:gd name="T17" fmla="*/ 9 h 147"/>
                  <a:gd name="T18" fmla="*/ 147 w 175"/>
                  <a:gd name="T19" fmla="*/ 7 h 147"/>
                  <a:gd name="T20" fmla="*/ 147 w 175"/>
                  <a:gd name="T21" fmla="*/ 7 h 147"/>
                  <a:gd name="T22" fmla="*/ 142 w 175"/>
                  <a:gd name="T23" fmla="*/ 2 h 147"/>
                  <a:gd name="T24" fmla="*/ 137 w 175"/>
                  <a:gd name="T25" fmla="*/ 2 h 147"/>
                  <a:gd name="T26" fmla="*/ 135 w 175"/>
                  <a:gd name="T27" fmla="*/ 2 h 147"/>
                  <a:gd name="T28" fmla="*/ 130 w 175"/>
                  <a:gd name="T29" fmla="*/ 2 h 147"/>
                  <a:gd name="T30" fmla="*/ 121 w 175"/>
                  <a:gd name="T31" fmla="*/ 5 h 147"/>
                  <a:gd name="T32" fmla="*/ 114 w 175"/>
                  <a:gd name="T33" fmla="*/ 7 h 147"/>
                  <a:gd name="T34" fmla="*/ 111 w 175"/>
                  <a:gd name="T35" fmla="*/ 12 h 147"/>
                  <a:gd name="T36" fmla="*/ 114 w 175"/>
                  <a:gd name="T37" fmla="*/ 19 h 147"/>
                  <a:gd name="T38" fmla="*/ 114 w 175"/>
                  <a:gd name="T39" fmla="*/ 26 h 147"/>
                  <a:gd name="T40" fmla="*/ 111 w 175"/>
                  <a:gd name="T41" fmla="*/ 31 h 147"/>
                  <a:gd name="T42" fmla="*/ 104 w 175"/>
                  <a:gd name="T43" fmla="*/ 33 h 147"/>
                  <a:gd name="T44" fmla="*/ 95 w 175"/>
                  <a:gd name="T45" fmla="*/ 28 h 147"/>
                  <a:gd name="T46" fmla="*/ 88 w 175"/>
                  <a:gd name="T47" fmla="*/ 24 h 147"/>
                  <a:gd name="T48" fmla="*/ 76 w 175"/>
                  <a:gd name="T49" fmla="*/ 21 h 147"/>
                  <a:gd name="T50" fmla="*/ 69 w 175"/>
                  <a:gd name="T51" fmla="*/ 21 h 147"/>
                  <a:gd name="T52" fmla="*/ 62 w 175"/>
                  <a:gd name="T53" fmla="*/ 14 h 147"/>
                  <a:gd name="T54" fmla="*/ 59 w 175"/>
                  <a:gd name="T55" fmla="*/ 7 h 147"/>
                  <a:gd name="T56" fmla="*/ 47 w 175"/>
                  <a:gd name="T57" fmla="*/ 2 h 147"/>
                  <a:gd name="T58" fmla="*/ 38 w 175"/>
                  <a:gd name="T59" fmla="*/ 2 h 147"/>
                  <a:gd name="T60" fmla="*/ 26 w 175"/>
                  <a:gd name="T61" fmla="*/ 2 h 147"/>
                  <a:gd name="T62" fmla="*/ 21 w 175"/>
                  <a:gd name="T63" fmla="*/ 0 h 147"/>
                  <a:gd name="T64" fmla="*/ 21 w 175"/>
                  <a:gd name="T65" fmla="*/ 5 h 147"/>
                  <a:gd name="T66" fmla="*/ 19 w 175"/>
                  <a:gd name="T67" fmla="*/ 9 h 147"/>
                  <a:gd name="T68" fmla="*/ 12 w 175"/>
                  <a:gd name="T69" fmla="*/ 14 h 147"/>
                  <a:gd name="T70" fmla="*/ 7 w 175"/>
                  <a:gd name="T71" fmla="*/ 16 h 147"/>
                  <a:gd name="T72" fmla="*/ 7 w 175"/>
                  <a:gd name="T73" fmla="*/ 19 h 147"/>
                  <a:gd name="T74" fmla="*/ 7 w 175"/>
                  <a:gd name="T75" fmla="*/ 24 h 147"/>
                  <a:gd name="T76" fmla="*/ 7 w 175"/>
                  <a:gd name="T77" fmla="*/ 26 h 147"/>
                  <a:gd name="T78" fmla="*/ 5 w 175"/>
                  <a:gd name="T79" fmla="*/ 28 h 147"/>
                  <a:gd name="T80" fmla="*/ 3 w 175"/>
                  <a:gd name="T81" fmla="*/ 31 h 147"/>
                  <a:gd name="T82" fmla="*/ 0 w 175"/>
                  <a:gd name="T83" fmla="*/ 31 h 147"/>
                  <a:gd name="T84" fmla="*/ 0 w 175"/>
                  <a:gd name="T85" fmla="*/ 33 h 147"/>
                  <a:gd name="T86" fmla="*/ 0 w 175"/>
                  <a:gd name="T87" fmla="*/ 35 h 147"/>
                  <a:gd name="T88" fmla="*/ 3 w 175"/>
                  <a:gd name="T89" fmla="*/ 45 h 147"/>
                  <a:gd name="T90" fmla="*/ 3 w 175"/>
                  <a:gd name="T91" fmla="*/ 50 h 147"/>
                  <a:gd name="T92" fmla="*/ 5 w 175"/>
                  <a:gd name="T93" fmla="*/ 59 h 147"/>
                  <a:gd name="T94" fmla="*/ 3 w 175"/>
                  <a:gd name="T95" fmla="*/ 64 h 147"/>
                  <a:gd name="T96" fmla="*/ 5 w 175"/>
                  <a:gd name="T97" fmla="*/ 71 h 147"/>
                  <a:gd name="T98" fmla="*/ 0 w 175"/>
                  <a:gd name="T99" fmla="*/ 73 h 147"/>
                  <a:gd name="T100" fmla="*/ 0 w 175"/>
                  <a:gd name="T101" fmla="*/ 76 h 147"/>
                  <a:gd name="T102" fmla="*/ 3 w 175"/>
                  <a:gd name="T103" fmla="*/ 80 h 147"/>
                  <a:gd name="T104" fmla="*/ 7 w 175"/>
                  <a:gd name="T105" fmla="*/ 85 h 147"/>
                  <a:gd name="T106" fmla="*/ 7 w 175"/>
                  <a:gd name="T107" fmla="*/ 90 h 147"/>
                  <a:gd name="T108" fmla="*/ 7 w 175"/>
                  <a:gd name="T109" fmla="*/ 92 h 147"/>
                  <a:gd name="T110" fmla="*/ 10 w 175"/>
                  <a:gd name="T111" fmla="*/ 97 h 147"/>
                  <a:gd name="T112" fmla="*/ 19 w 175"/>
                  <a:gd name="T113" fmla="*/ 97 h 147"/>
                  <a:gd name="T114" fmla="*/ 21 w 175"/>
                  <a:gd name="T115" fmla="*/ 99 h 147"/>
                  <a:gd name="T116" fmla="*/ 26 w 175"/>
                  <a:gd name="T117" fmla="*/ 104 h 147"/>
                  <a:gd name="T118" fmla="*/ 29 w 175"/>
                  <a:gd name="T119" fmla="*/ 109 h 147"/>
                  <a:gd name="T120" fmla="*/ 50 w 175"/>
                  <a:gd name="T121" fmla="*/ 114 h 147"/>
                  <a:gd name="T122" fmla="*/ 163 w 175"/>
                  <a:gd name="T123" fmla="*/ 147 h 147"/>
                  <a:gd name="T124" fmla="*/ 163 w 175"/>
                  <a:gd name="T12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5" h="147">
                    <a:moveTo>
                      <a:pt x="163" y="147"/>
                    </a:moveTo>
                    <a:lnTo>
                      <a:pt x="163" y="144"/>
                    </a:lnTo>
                    <a:lnTo>
                      <a:pt x="175" y="142"/>
                    </a:lnTo>
                    <a:lnTo>
                      <a:pt x="170" y="43"/>
                    </a:lnTo>
                    <a:lnTo>
                      <a:pt x="168" y="35"/>
                    </a:lnTo>
                    <a:lnTo>
                      <a:pt x="168" y="33"/>
                    </a:lnTo>
                    <a:lnTo>
                      <a:pt x="168" y="31"/>
                    </a:lnTo>
                    <a:lnTo>
                      <a:pt x="170" y="26"/>
                    </a:lnTo>
                    <a:lnTo>
                      <a:pt x="170" y="24"/>
                    </a:lnTo>
                    <a:lnTo>
                      <a:pt x="168" y="21"/>
                    </a:lnTo>
                    <a:lnTo>
                      <a:pt x="170" y="16"/>
                    </a:lnTo>
                    <a:lnTo>
                      <a:pt x="170" y="16"/>
                    </a:lnTo>
                    <a:lnTo>
                      <a:pt x="170" y="14"/>
                    </a:lnTo>
                    <a:lnTo>
                      <a:pt x="168" y="12"/>
                    </a:lnTo>
                    <a:lnTo>
                      <a:pt x="166" y="12"/>
                    </a:lnTo>
                    <a:lnTo>
                      <a:pt x="163" y="12"/>
                    </a:lnTo>
                    <a:lnTo>
                      <a:pt x="156" y="9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7" y="7"/>
                    </a:lnTo>
                    <a:lnTo>
                      <a:pt x="147" y="7"/>
                    </a:lnTo>
                    <a:lnTo>
                      <a:pt x="147" y="7"/>
                    </a:lnTo>
                    <a:lnTo>
                      <a:pt x="147" y="5"/>
                    </a:lnTo>
                    <a:lnTo>
                      <a:pt x="142" y="2"/>
                    </a:lnTo>
                    <a:lnTo>
                      <a:pt x="140" y="2"/>
                    </a:lnTo>
                    <a:lnTo>
                      <a:pt x="137" y="2"/>
                    </a:lnTo>
                    <a:lnTo>
                      <a:pt x="135" y="2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30" y="2"/>
                    </a:lnTo>
                    <a:lnTo>
                      <a:pt x="128" y="2"/>
                    </a:lnTo>
                    <a:lnTo>
                      <a:pt x="121" y="5"/>
                    </a:lnTo>
                    <a:lnTo>
                      <a:pt x="116" y="5"/>
                    </a:lnTo>
                    <a:lnTo>
                      <a:pt x="114" y="7"/>
                    </a:lnTo>
                    <a:lnTo>
                      <a:pt x="114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14" y="19"/>
                    </a:lnTo>
                    <a:lnTo>
                      <a:pt x="116" y="24"/>
                    </a:lnTo>
                    <a:lnTo>
                      <a:pt x="114" y="26"/>
                    </a:lnTo>
                    <a:lnTo>
                      <a:pt x="111" y="28"/>
                    </a:lnTo>
                    <a:lnTo>
                      <a:pt x="111" y="31"/>
                    </a:lnTo>
                    <a:lnTo>
                      <a:pt x="107" y="33"/>
                    </a:lnTo>
                    <a:lnTo>
                      <a:pt x="104" y="33"/>
                    </a:lnTo>
                    <a:lnTo>
                      <a:pt x="100" y="33"/>
                    </a:lnTo>
                    <a:lnTo>
                      <a:pt x="95" y="28"/>
                    </a:lnTo>
                    <a:lnTo>
                      <a:pt x="92" y="26"/>
                    </a:lnTo>
                    <a:lnTo>
                      <a:pt x="88" y="24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3" y="21"/>
                    </a:lnTo>
                    <a:lnTo>
                      <a:pt x="69" y="21"/>
                    </a:lnTo>
                    <a:lnTo>
                      <a:pt x="66" y="19"/>
                    </a:lnTo>
                    <a:lnTo>
                      <a:pt x="62" y="14"/>
                    </a:lnTo>
                    <a:lnTo>
                      <a:pt x="62" y="9"/>
                    </a:lnTo>
                    <a:lnTo>
                      <a:pt x="59" y="7"/>
                    </a:lnTo>
                    <a:lnTo>
                      <a:pt x="52" y="5"/>
                    </a:lnTo>
                    <a:lnTo>
                      <a:pt x="47" y="2"/>
                    </a:lnTo>
                    <a:lnTo>
                      <a:pt x="43" y="2"/>
                    </a:lnTo>
                    <a:lnTo>
                      <a:pt x="38" y="2"/>
                    </a:lnTo>
                    <a:lnTo>
                      <a:pt x="31" y="2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19" y="9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5" y="28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3" y="45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3" y="54"/>
                    </a:lnTo>
                    <a:lnTo>
                      <a:pt x="5" y="59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5" y="69"/>
                    </a:lnTo>
                    <a:lnTo>
                      <a:pt x="5" y="71"/>
                    </a:lnTo>
                    <a:lnTo>
                      <a:pt x="3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3" y="80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7" y="88"/>
                    </a:lnTo>
                    <a:lnTo>
                      <a:pt x="7" y="90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10" y="95"/>
                    </a:lnTo>
                    <a:lnTo>
                      <a:pt x="10" y="97"/>
                    </a:lnTo>
                    <a:lnTo>
                      <a:pt x="14" y="97"/>
                    </a:lnTo>
                    <a:lnTo>
                      <a:pt x="19" y="97"/>
                    </a:lnTo>
                    <a:lnTo>
                      <a:pt x="21" y="97"/>
                    </a:lnTo>
                    <a:lnTo>
                      <a:pt x="21" y="99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26" y="107"/>
                    </a:lnTo>
                    <a:lnTo>
                      <a:pt x="29" y="109"/>
                    </a:lnTo>
                    <a:lnTo>
                      <a:pt x="47" y="111"/>
                    </a:lnTo>
                    <a:lnTo>
                      <a:pt x="50" y="114"/>
                    </a:lnTo>
                    <a:lnTo>
                      <a:pt x="73" y="107"/>
                    </a:lnTo>
                    <a:lnTo>
                      <a:pt x="163" y="147"/>
                    </a:lnTo>
                    <a:lnTo>
                      <a:pt x="163" y="147"/>
                    </a:lnTo>
                    <a:lnTo>
                      <a:pt x="163" y="1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16">
                <a:extLst>
                  <a:ext uri="{FF2B5EF4-FFF2-40B4-BE49-F238E27FC236}">
                    <a16:creationId xmlns:a16="http://schemas.microsoft.com/office/drawing/2014/main" id="{E7F33152-2321-D5E8-E646-BDDF981E49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4" y="2201"/>
                <a:ext cx="45" cy="79"/>
              </a:xfrm>
              <a:custGeom>
                <a:avLst/>
                <a:gdLst>
                  <a:gd name="T0" fmla="*/ 27 w 45"/>
                  <a:gd name="T1" fmla="*/ 79 h 79"/>
                  <a:gd name="T2" fmla="*/ 29 w 45"/>
                  <a:gd name="T3" fmla="*/ 79 h 79"/>
                  <a:gd name="T4" fmla="*/ 31 w 45"/>
                  <a:gd name="T5" fmla="*/ 74 h 79"/>
                  <a:gd name="T6" fmla="*/ 31 w 45"/>
                  <a:gd name="T7" fmla="*/ 74 h 79"/>
                  <a:gd name="T8" fmla="*/ 29 w 45"/>
                  <a:gd name="T9" fmla="*/ 67 h 79"/>
                  <a:gd name="T10" fmla="*/ 31 w 45"/>
                  <a:gd name="T11" fmla="*/ 64 h 79"/>
                  <a:gd name="T12" fmla="*/ 34 w 45"/>
                  <a:gd name="T13" fmla="*/ 64 h 79"/>
                  <a:gd name="T14" fmla="*/ 36 w 45"/>
                  <a:gd name="T15" fmla="*/ 60 h 79"/>
                  <a:gd name="T16" fmla="*/ 45 w 45"/>
                  <a:gd name="T17" fmla="*/ 53 h 79"/>
                  <a:gd name="T18" fmla="*/ 43 w 45"/>
                  <a:gd name="T19" fmla="*/ 48 h 79"/>
                  <a:gd name="T20" fmla="*/ 43 w 45"/>
                  <a:gd name="T21" fmla="*/ 48 h 79"/>
                  <a:gd name="T22" fmla="*/ 38 w 45"/>
                  <a:gd name="T23" fmla="*/ 46 h 79"/>
                  <a:gd name="T24" fmla="*/ 38 w 45"/>
                  <a:gd name="T25" fmla="*/ 43 h 79"/>
                  <a:gd name="T26" fmla="*/ 36 w 45"/>
                  <a:gd name="T27" fmla="*/ 43 h 79"/>
                  <a:gd name="T28" fmla="*/ 34 w 45"/>
                  <a:gd name="T29" fmla="*/ 43 h 79"/>
                  <a:gd name="T30" fmla="*/ 34 w 45"/>
                  <a:gd name="T31" fmla="*/ 43 h 79"/>
                  <a:gd name="T32" fmla="*/ 27 w 45"/>
                  <a:gd name="T33" fmla="*/ 36 h 79"/>
                  <a:gd name="T34" fmla="*/ 34 w 45"/>
                  <a:gd name="T35" fmla="*/ 31 h 79"/>
                  <a:gd name="T36" fmla="*/ 38 w 45"/>
                  <a:gd name="T37" fmla="*/ 27 h 79"/>
                  <a:gd name="T38" fmla="*/ 38 w 45"/>
                  <a:gd name="T39" fmla="*/ 24 h 79"/>
                  <a:gd name="T40" fmla="*/ 36 w 45"/>
                  <a:gd name="T41" fmla="*/ 22 h 79"/>
                  <a:gd name="T42" fmla="*/ 34 w 45"/>
                  <a:gd name="T43" fmla="*/ 17 h 79"/>
                  <a:gd name="T44" fmla="*/ 31 w 45"/>
                  <a:gd name="T45" fmla="*/ 12 h 79"/>
                  <a:gd name="T46" fmla="*/ 34 w 45"/>
                  <a:gd name="T47" fmla="*/ 8 h 79"/>
                  <a:gd name="T48" fmla="*/ 36 w 45"/>
                  <a:gd name="T49" fmla="*/ 3 h 79"/>
                  <a:gd name="T50" fmla="*/ 31 w 45"/>
                  <a:gd name="T51" fmla="*/ 5 h 79"/>
                  <a:gd name="T52" fmla="*/ 29 w 45"/>
                  <a:gd name="T53" fmla="*/ 8 h 79"/>
                  <a:gd name="T54" fmla="*/ 27 w 45"/>
                  <a:gd name="T55" fmla="*/ 3 h 79"/>
                  <a:gd name="T56" fmla="*/ 24 w 45"/>
                  <a:gd name="T57" fmla="*/ 0 h 79"/>
                  <a:gd name="T58" fmla="*/ 22 w 45"/>
                  <a:gd name="T59" fmla="*/ 0 h 79"/>
                  <a:gd name="T60" fmla="*/ 19 w 45"/>
                  <a:gd name="T61" fmla="*/ 0 h 79"/>
                  <a:gd name="T62" fmla="*/ 12 w 45"/>
                  <a:gd name="T63" fmla="*/ 5 h 79"/>
                  <a:gd name="T64" fmla="*/ 10 w 45"/>
                  <a:gd name="T65" fmla="*/ 5 h 79"/>
                  <a:gd name="T66" fmla="*/ 10 w 45"/>
                  <a:gd name="T67" fmla="*/ 10 h 79"/>
                  <a:gd name="T68" fmla="*/ 10 w 45"/>
                  <a:gd name="T69" fmla="*/ 19 h 79"/>
                  <a:gd name="T70" fmla="*/ 10 w 45"/>
                  <a:gd name="T71" fmla="*/ 22 h 79"/>
                  <a:gd name="T72" fmla="*/ 10 w 45"/>
                  <a:gd name="T73" fmla="*/ 24 h 79"/>
                  <a:gd name="T74" fmla="*/ 10 w 45"/>
                  <a:gd name="T75" fmla="*/ 27 h 79"/>
                  <a:gd name="T76" fmla="*/ 10 w 45"/>
                  <a:gd name="T77" fmla="*/ 31 h 79"/>
                  <a:gd name="T78" fmla="*/ 8 w 45"/>
                  <a:gd name="T79" fmla="*/ 34 h 79"/>
                  <a:gd name="T80" fmla="*/ 3 w 45"/>
                  <a:gd name="T81" fmla="*/ 36 h 79"/>
                  <a:gd name="T82" fmla="*/ 3 w 45"/>
                  <a:gd name="T83" fmla="*/ 43 h 79"/>
                  <a:gd name="T84" fmla="*/ 3 w 45"/>
                  <a:gd name="T85" fmla="*/ 46 h 79"/>
                  <a:gd name="T86" fmla="*/ 5 w 45"/>
                  <a:gd name="T87" fmla="*/ 48 h 79"/>
                  <a:gd name="T88" fmla="*/ 10 w 45"/>
                  <a:gd name="T89" fmla="*/ 53 h 79"/>
                  <a:gd name="T90" fmla="*/ 12 w 45"/>
                  <a:gd name="T91" fmla="*/ 55 h 79"/>
                  <a:gd name="T92" fmla="*/ 17 w 45"/>
                  <a:gd name="T93" fmla="*/ 60 h 79"/>
                  <a:gd name="T94" fmla="*/ 24 w 45"/>
                  <a:gd name="T95" fmla="*/ 79 h 79"/>
                  <a:gd name="T96" fmla="*/ 36 w 45"/>
                  <a:gd name="T97" fmla="*/ 41 h 79"/>
                  <a:gd name="T98" fmla="*/ 38 w 45"/>
                  <a:gd name="T99" fmla="*/ 41 h 79"/>
                  <a:gd name="T100" fmla="*/ 34 w 45"/>
                  <a:gd name="T101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" h="79">
                    <a:moveTo>
                      <a:pt x="24" y="79"/>
                    </a:moveTo>
                    <a:lnTo>
                      <a:pt x="27" y="79"/>
                    </a:lnTo>
                    <a:lnTo>
                      <a:pt x="27" y="79"/>
                    </a:lnTo>
                    <a:lnTo>
                      <a:pt x="29" y="79"/>
                    </a:lnTo>
                    <a:lnTo>
                      <a:pt x="29" y="76"/>
                    </a:lnTo>
                    <a:lnTo>
                      <a:pt x="31" y="74"/>
                    </a:lnTo>
                    <a:lnTo>
                      <a:pt x="31" y="74"/>
                    </a:lnTo>
                    <a:lnTo>
                      <a:pt x="31" y="74"/>
                    </a:lnTo>
                    <a:lnTo>
                      <a:pt x="31" y="72"/>
                    </a:lnTo>
                    <a:lnTo>
                      <a:pt x="29" y="67"/>
                    </a:lnTo>
                    <a:lnTo>
                      <a:pt x="31" y="67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34" y="64"/>
                    </a:lnTo>
                    <a:lnTo>
                      <a:pt x="36" y="62"/>
                    </a:lnTo>
                    <a:lnTo>
                      <a:pt x="36" y="60"/>
                    </a:lnTo>
                    <a:lnTo>
                      <a:pt x="43" y="57"/>
                    </a:lnTo>
                    <a:lnTo>
                      <a:pt x="45" y="53"/>
                    </a:lnTo>
                    <a:lnTo>
                      <a:pt x="45" y="53"/>
                    </a:lnTo>
                    <a:lnTo>
                      <a:pt x="43" y="48"/>
                    </a:lnTo>
                    <a:lnTo>
                      <a:pt x="45" y="48"/>
                    </a:lnTo>
                    <a:lnTo>
                      <a:pt x="43" y="48"/>
                    </a:lnTo>
                    <a:lnTo>
                      <a:pt x="41" y="46"/>
                    </a:lnTo>
                    <a:lnTo>
                      <a:pt x="38" y="46"/>
                    </a:lnTo>
                    <a:lnTo>
                      <a:pt x="38" y="43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4" y="41"/>
                    </a:lnTo>
                    <a:lnTo>
                      <a:pt x="34" y="43"/>
                    </a:lnTo>
                    <a:lnTo>
                      <a:pt x="29" y="41"/>
                    </a:lnTo>
                    <a:lnTo>
                      <a:pt x="27" y="36"/>
                    </a:lnTo>
                    <a:lnTo>
                      <a:pt x="29" y="34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6" y="19"/>
                    </a:lnTo>
                    <a:lnTo>
                      <a:pt x="34" y="17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6" y="5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1" y="5"/>
                    </a:lnTo>
                    <a:lnTo>
                      <a:pt x="31" y="8"/>
                    </a:lnTo>
                    <a:lnTo>
                      <a:pt x="29" y="8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10" y="15"/>
                    </a:lnTo>
                    <a:lnTo>
                      <a:pt x="10" y="19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3" y="36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6"/>
                    </a:lnTo>
                    <a:lnTo>
                      <a:pt x="3" y="46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8" y="50"/>
                    </a:lnTo>
                    <a:lnTo>
                      <a:pt x="10" y="53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5" y="55"/>
                    </a:lnTo>
                    <a:lnTo>
                      <a:pt x="17" y="60"/>
                    </a:lnTo>
                    <a:lnTo>
                      <a:pt x="24" y="79"/>
                    </a:lnTo>
                    <a:lnTo>
                      <a:pt x="24" y="79"/>
                    </a:lnTo>
                    <a:close/>
                    <a:moveTo>
                      <a:pt x="34" y="41"/>
                    </a:moveTo>
                    <a:lnTo>
                      <a:pt x="36" y="41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36" y="41"/>
                    </a:lnTo>
                    <a:lnTo>
                      <a:pt x="34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17">
                <a:extLst>
                  <a:ext uri="{FF2B5EF4-FFF2-40B4-BE49-F238E27FC236}">
                    <a16:creationId xmlns:a16="http://schemas.microsoft.com/office/drawing/2014/main" id="{BFDD3306-653D-B66B-7607-9724E641D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204"/>
                <a:ext cx="228" cy="199"/>
              </a:xfrm>
              <a:custGeom>
                <a:avLst/>
                <a:gdLst>
                  <a:gd name="T0" fmla="*/ 225 w 228"/>
                  <a:gd name="T1" fmla="*/ 149 h 199"/>
                  <a:gd name="T2" fmla="*/ 220 w 228"/>
                  <a:gd name="T3" fmla="*/ 142 h 199"/>
                  <a:gd name="T4" fmla="*/ 209 w 228"/>
                  <a:gd name="T5" fmla="*/ 142 h 199"/>
                  <a:gd name="T6" fmla="*/ 206 w 228"/>
                  <a:gd name="T7" fmla="*/ 137 h 199"/>
                  <a:gd name="T8" fmla="*/ 206 w 228"/>
                  <a:gd name="T9" fmla="*/ 130 h 199"/>
                  <a:gd name="T10" fmla="*/ 199 w 228"/>
                  <a:gd name="T11" fmla="*/ 123 h 199"/>
                  <a:gd name="T12" fmla="*/ 199 w 228"/>
                  <a:gd name="T13" fmla="*/ 118 h 199"/>
                  <a:gd name="T14" fmla="*/ 204 w 228"/>
                  <a:gd name="T15" fmla="*/ 114 h 199"/>
                  <a:gd name="T16" fmla="*/ 204 w 228"/>
                  <a:gd name="T17" fmla="*/ 104 h 199"/>
                  <a:gd name="T18" fmla="*/ 202 w 228"/>
                  <a:gd name="T19" fmla="*/ 95 h 199"/>
                  <a:gd name="T20" fmla="*/ 199 w 228"/>
                  <a:gd name="T21" fmla="*/ 80 h 199"/>
                  <a:gd name="T22" fmla="*/ 199 w 228"/>
                  <a:gd name="T23" fmla="*/ 76 h 199"/>
                  <a:gd name="T24" fmla="*/ 187 w 228"/>
                  <a:gd name="T25" fmla="*/ 52 h 199"/>
                  <a:gd name="T26" fmla="*/ 183 w 228"/>
                  <a:gd name="T27" fmla="*/ 47 h 199"/>
                  <a:gd name="T28" fmla="*/ 178 w 228"/>
                  <a:gd name="T29" fmla="*/ 43 h 199"/>
                  <a:gd name="T30" fmla="*/ 175 w 228"/>
                  <a:gd name="T31" fmla="*/ 38 h 199"/>
                  <a:gd name="T32" fmla="*/ 183 w 228"/>
                  <a:gd name="T33" fmla="*/ 31 h 199"/>
                  <a:gd name="T34" fmla="*/ 185 w 228"/>
                  <a:gd name="T35" fmla="*/ 26 h 199"/>
                  <a:gd name="T36" fmla="*/ 185 w 228"/>
                  <a:gd name="T37" fmla="*/ 21 h 199"/>
                  <a:gd name="T38" fmla="*/ 185 w 228"/>
                  <a:gd name="T39" fmla="*/ 19 h 199"/>
                  <a:gd name="T40" fmla="*/ 185 w 228"/>
                  <a:gd name="T41" fmla="*/ 7 h 199"/>
                  <a:gd name="T42" fmla="*/ 187 w 228"/>
                  <a:gd name="T43" fmla="*/ 2 h 199"/>
                  <a:gd name="T44" fmla="*/ 180 w 228"/>
                  <a:gd name="T45" fmla="*/ 2 h 199"/>
                  <a:gd name="T46" fmla="*/ 171 w 228"/>
                  <a:gd name="T47" fmla="*/ 0 h 199"/>
                  <a:gd name="T48" fmla="*/ 164 w 228"/>
                  <a:gd name="T49" fmla="*/ 2 h 199"/>
                  <a:gd name="T50" fmla="*/ 159 w 228"/>
                  <a:gd name="T51" fmla="*/ 0 h 199"/>
                  <a:gd name="T52" fmla="*/ 157 w 228"/>
                  <a:gd name="T53" fmla="*/ 2 h 199"/>
                  <a:gd name="T54" fmla="*/ 152 w 228"/>
                  <a:gd name="T55" fmla="*/ 5 h 199"/>
                  <a:gd name="T56" fmla="*/ 145 w 228"/>
                  <a:gd name="T57" fmla="*/ 2 h 199"/>
                  <a:gd name="T58" fmla="*/ 138 w 228"/>
                  <a:gd name="T59" fmla="*/ 2 h 199"/>
                  <a:gd name="T60" fmla="*/ 133 w 228"/>
                  <a:gd name="T61" fmla="*/ 2 h 199"/>
                  <a:gd name="T62" fmla="*/ 126 w 228"/>
                  <a:gd name="T63" fmla="*/ 2 h 199"/>
                  <a:gd name="T64" fmla="*/ 119 w 228"/>
                  <a:gd name="T65" fmla="*/ 5 h 199"/>
                  <a:gd name="T66" fmla="*/ 109 w 228"/>
                  <a:gd name="T67" fmla="*/ 5 h 199"/>
                  <a:gd name="T68" fmla="*/ 100 w 228"/>
                  <a:gd name="T69" fmla="*/ 9 h 199"/>
                  <a:gd name="T70" fmla="*/ 95 w 228"/>
                  <a:gd name="T71" fmla="*/ 14 h 199"/>
                  <a:gd name="T72" fmla="*/ 93 w 228"/>
                  <a:gd name="T73" fmla="*/ 14 h 199"/>
                  <a:gd name="T74" fmla="*/ 88 w 228"/>
                  <a:gd name="T75" fmla="*/ 14 h 199"/>
                  <a:gd name="T76" fmla="*/ 83 w 228"/>
                  <a:gd name="T77" fmla="*/ 19 h 199"/>
                  <a:gd name="T78" fmla="*/ 74 w 228"/>
                  <a:gd name="T79" fmla="*/ 21 h 199"/>
                  <a:gd name="T80" fmla="*/ 76 w 228"/>
                  <a:gd name="T81" fmla="*/ 26 h 199"/>
                  <a:gd name="T82" fmla="*/ 78 w 228"/>
                  <a:gd name="T83" fmla="*/ 31 h 199"/>
                  <a:gd name="T84" fmla="*/ 78 w 228"/>
                  <a:gd name="T85" fmla="*/ 45 h 199"/>
                  <a:gd name="T86" fmla="*/ 83 w 228"/>
                  <a:gd name="T87" fmla="*/ 50 h 199"/>
                  <a:gd name="T88" fmla="*/ 86 w 228"/>
                  <a:gd name="T89" fmla="*/ 52 h 199"/>
                  <a:gd name="T90" fmla="*/ 83 w 228"/>
                  <a:gd name="T91" fmla="*/ 57 h 199"/>
                  <a:gd name="T92" fmla="*/ 64 w 228"/>
                  <a:gd name="T93" fmla="*/ 61 h 199"/>
                  <a:gd name="T94" fmla="*/ 62 w 228"/>
                  <a:gd name="T95" fmla="*/ 69 h 199"/>
                  <a:gd name="T96" fmla="*/ 41 w 228"/>
                  <a:gd name="T97" fmla="*/ 83 h 199"/>
                  <a:gd name="T98" fmla="*/ 22 w 228"/>
                  <a:gd name="T99" fmla="*/ 88 h 199"/>
                  <a:gd name="T100" fmla="*/ 12 w 228"/>
                  <a:gd name="T101" fmla="*/ 90 h 199"/>
                  <a:gd name="T102" fmla="*/ 0 w 228"/>
                  <a:gd name="T103" fmla="*/ 97 h 199"/>
                  <a:gd name="T104" fmla="*/ 0 w 228"/>
                  <a:gd name="T105" fmla="*/ 109 h 199"/>
                  <a:gd name="T106" fmla="*/ 41 w 228"/>
                  <a:gd name="T107" fmla="*/ 135 h 199"/>
                  <a:gd name="T108" fmla="*/ 116 w 228"/>
                  <a:gd name="T109" fmla="*/ 185 h 199"/>
                  <a:gd name="T110" fmla="*/ 126 w 228"/>
                  <a:gd name="T111" fmla="*/ 187 h 199"/>
                  <a:gd name="T112" fmla="*/ 133 w 228"/>
                  <a:gd name="T113" fmla="*/ 192 h 199"/>
                  <a:gd name="T114" fmla="*/ 133 w 228"/>
                  <a:gd name="T115" fmla="*/ 197 h 199"/>
                  <a:gd name="T116" fmla="*/ 145 w 228"/>
                  <a:gd name="T117" fmla="*/ 197 h 199"/>
                  <a:gd name="T118" fmla="*/ 161 w 228"/>
                  <a:gd name="T119" fmla="*/ 194 h 199"/>
                  <a:gd name="T120" fmla="*/ 228 w 228"/>
                  <a:gd name="T121" fmla="*/ 15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8" h="199">
                    <a:moveTo>
                      <a:pt x="228" y="154"/>
                    </a:moveTo>
                    <a:lnTo>
                      <a:pt x="225" y="152"/>
                    </a:lnTo>
                    <a:lnTo>
                      <a:pt x="225" y="149"/>
                    </a:lnTo>
                    <a:lnTo>
                      <a:pt x="223" y="149"/>
                    </a:lnTo>
                    <a:lnTo>
                      <a:pt x="220" y="144"/>
                    </a:lnTo>
                    <a:lnTo>
                      <a:pt x="220" y="142"/>
                    </a:lnTo>
                    <a:lnTo>
                      <a:pt x="218" y="142"/>
                    </a:lnTo>
                    <a:lnTo>
                      <a:pt x="213" y="142"/>
                    </a:lnTo>
                    <a:lnTo>
                      <a:pt x="209" y="142"/>
                    </a:lnTo>
                    <a:lnTo>
                      <a:pt x="209" y="140"/>
                    </a:lnTo>
                    <a:lnTo>
                      <a:pt x="206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6" y="133"/>
                    </a:lnTo>
                    <a:lnTo>
                      <a:pt x="206" y="130"/>
                    </a:lnTo>
                    <a:lnTo>
                      <a:pt x="204" y="130"/>
                    </a:lnTo>
                    <a:lnTo>
                      <a:pt x="202" y="125"/>
                    </a:lnTo>
                    <a:lnTo>
                      <a:pt x="199" y="123"/>
                    </a:lnTo>
                    <a:lnTo>
                      <a:pt x="199" y="121"/>
                    </a:lnTo>
                    <a:lnTo>
                      <a:pt x="199" y="121"/>
                    </a:lnTo>
                    <a:lnTo>
                      <a:pt x="199" y="118"/>
                    </a:lnTo>
                    <a:lnTo>
                      <a:pt x="202" y="118"/>
                    </a:lnTo>
                    <a:lnTo>
                      <a:pt x="204" y="116"/>
                    </a:lnTo>
                    <a:lnTo>
                      <a:pt x="204" y="114"/>
                    </a:lnTo>
                    <a:lnTo>
                      <a:pt x="202" y="109"/>
                    </a:lnTo>
                    <a:lnTo>
                      <a:pt x="202" y="109"/>
                    </a:lnTo>
                    <a:lnTo>
                      <a:pt x="204" y="104"/>
                    </a:lnTo>
                    <a:lnTo>
                      <a:pt x="202" y="99"/>
                    </a:lnTo>
                    <a:lnTo>
                      <a:pt x="202" y="95"/>
                    </a:lnTo>
                    <a:lnTo>
                      <a:pt x="202" y="95"/>
                    </a:lnTo>
                    <a:lnTo>
                      <a:pt x="202" y="90"/>
                    </a:lnTo>
                    <a:lnTo>
                      <a:pt x="202" y="83"/>
                    </a:lnTo>
                    <a:lnTo>
                      <a:pt x="199" y="80"/>
                    </a:lnTo>
                    <a:lnTo>
                      <a:pt x="199" y="80"/>
                    </a:lnTo>
                    <a:lnTo>
                      <a:pt x="199" y="78"/>
                    </a:lnTo>
                    <a:lnTo>
                      <a:pt x="199" y="76"/>
                    </a:lnTo>
                    <a:lnTo>
                      <a:pt x="192" y="57"/>
                    </a:lnTo>
                    <a:lnTo>
                      <a:pt x="190" y="52"/>
                    </a:lnTo>
                    <a:lnTo>
                      <a:pt x="187" y="52"/>
                    </a:lnTo>
                    <a:lnTo>
                      <a:pt x="187" y="52"/>
                    </a:lnTo>
                    <a:lnTo>
                      <a:pt x="185" y="50"/>
                    </a:lnTo>
                    <a:lnTo>
                      <a:pt x="183" y="47"/>
                    </a:lnTo>
                    <a:lnTo>
                      <a:pt x="180" y="45"/>
                    </a:lnTo>
                    <a:lnTo>
                      <a:pt x="180" y="45"/>
                    </a:lnTo>
                    <a:lnTo>
                      <a:pt x="178" y="43"/>
                    </a:lnTo>
                    <a:lnTo>
                      <a:pt x="178" y="43"/>
                    </a:lnTo>
                    <a:lnTo>
                      <a:pt x="178" y="40"/>
                    </a:lnTo>
                    <a:lnTo>
                      <a:pt x="175" y="38"/>
                    </a:lnTo>
                    <a:lnTo>
                      <a:pt x="178" y="33"/>
                    </a:lnTo>
                    <a:lnTo>
                      <a:pt x="180" y="31"/>
                    </a:lnTo>
                    <a:lnTo>
                      <a:pt x="183" y="31"/>
                    </a:lnTo>
                    <a:lnTo>
                      <a:pt x="183" y="31"/>
                    </a:lnTo>
                    <a:lnTo>
                      <a:pt x="185" y="28"/>
                    </a:lnTo>
                    <a:lnTo>
                      <a:pt x="185" y="26"/>
                    </a:lnTo>
                    <a:lnTo>
                      <a:pt x="185" y="24"/>
                    </a:lnTo>
                    <a:lnTo>
                      <a:pt x="185" y="24"/>
                    </a:lnTo>
                    <a:lnTo>
                      <a:pt x="185" y="21"/>
                    </a:lnTo>
                    <a:lnTo>
                      <a:pt x="187" y="21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5" y="16"/>
                    </a:lnTo>
                    <a:lnTo>
                      <a:pt x="185" y="12"/>
                    </a:lnTo>
                    <a:lnTo>
                      <a:pt x="185" y="7"/>
                    </a:lnTo>
                    <a:lnTo>
                      <a:pt x="187" y="5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0" y="2"/>
                    </a:lnTo>
                    <a:lnTo>
                      <a:pt x="175" y="2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68" y="2"/>
                    </a:lnTo>
                    <a:lnTo>
                      <a:pt x="164" y="2"/>
                    </a:lnTo>
                    <a:lnTo>
                      <a:pt x="164" y="0"/>
                    </a:lnTo>
                    <a:lnTo>
                      <a:pt x="164" y="0"/>
                    </a:lnTo>
                    <a:lnTo>
                      <a:pt x="159" y="0"/>
                    </a:lnTo>
                    <a:lnTo>
                      <a:pt x="159" y="2"/>
                    </a:lnTo>
                    <a:lnTo>
                      <a:pt x="157" y="2"/>
                    </a:lnTo>
                    <a:lnTo>
                      <a:pt x="157" y="2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52" y="5"/>
                    </a:lnTo>
                    <a:lnTo>
                      <a:pt x="149" y="5"/>
                    </a:lnTo>
                    <a:lnTo>
                      <a:pt x="147" y="2"/>
                    </a:lnTo>
                    <a:lnTo>
                      <a:pt x="145" y="2"/>
                    </a:lnTo>
                    <a:lnTo>
                      <a:pt x="142" y="2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1" y="5"/>
                    </a:lnTo>
                    <a:lnTo>
                      <a:pt x="128" y="5"/>
                    </a:lnTo>
                    <a:lnTo>
                      <a:pt x="126" y="2"/>
                    </a:lnTo>
                    <a:lnTo>
                      <a:pt x="123" y="5"/>
                    </a:lnTo>
                    <a:lnTo>
                      <a:pt x="121" y="5"/>
                    </a:lnTo>
                    <a:lnTo>
                      <a:pt x="119" y="5"/>
                    </a:lnTo>
                    <a:lnTo>
                      <a:pt x="116" y="5"/>
                    </a:lnTo>
                    <a:lnTo>
                      <a:pt x="114" y="5"/>
                    </a:lnTo>
                    <a:lnTo>
                      <a:pt x="109" y="5"/>
                    </a:lnTo>
                    <a:lnTo>
                      <a:pt x="104" y="9"/>
                    </a:lnTo>
                    <a:lnTo>
                      <a:pt x="102" y="9"/>
                    </a:lnTo>
                    <a:lnTo>
                      <a:pt x="100" y="9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3" y="14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83" y="16"/>
                    </a:lnTo>
                    <a:lnTo>
                      <a:pt x="83" y="19"/>
                    </a:lnTo>
                    <a:lnTo>
                      <a:pt x="81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6" y="26"/>
                    </a:lnTo>
                    <a:lnTo>
                      <a:pt x="76" y="28"/>
                    </a:lnTo>
                    <a:lnTo>
                      <a:pt x="78" y="28"/>
                    </a:lnTo>
                    <a:lnTo>
                      <a:pt x="78" y="31"/>
                    </a:lnTo>
                    <a:lnTo>
                      <a:pt x="78" y="35"/>
                    </a:lnTo>
                    <a:lnTo>
                      <a:pt x="78" y="38"/>
                    </a:lnTo>
                    <a:lnTo>
                      <a:pt x="78" y="45"/>
                    </a:lnTo>
                    <a:lnTo>
                      <a:pt x="81" y="47"/>
                    </a:lnTo>
                    <a:lnTo>
                      <a:pt x="81" y="50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6" y="52"/>
                    </a:lnTo>
                    <a:lnTo>
                      <a:pt x="86" y="52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83" y="57"/>
                    </a:lnTo>
                    <a:lnTo>
                      <a:pt x="71" y="57"/>
                    </a:lnTo>
                    <a:lnTo>
                      <a:pt x="67" y="57"/>
                    </a:lnTo>
                    <a:lnTo>
                      <a:pt x="64" y="61"/>
                    </a:lnTo>
                    <a:lnTo>
                      <a:pt x="62" y="64"/>
                    </a:lnTo>
                    <a:lnTo>
                      <a:pt x="62" y="66"/>
                    </a:lnTo>
                    <a:lnTo>
                      <a:pt x="62" y="69"/>
                    </a:lnTo>
                    <a:lnTo>
                      <a:pt x="60" y="71"/>
                    </a:lnTo>
                    <a:lnTo>
                      <a:pt x="52" y="76"/>
                    </a:lnTo>
                    <a:lnTo>
                      <a:pt x="41" y="83"/>
                    </a:lnTo>
                    <a:lnTo>
                      <a:pt x="31" y="88"/>
                    </a:lnTo>
                    <a:lnTo>
                      <a:pt x="26" y="88"/>
                    </a:lnTo>
                    <a:lnTo>
                      <a:pt x="22" y="88"/>
                    </a:lnTo>
                    <a:lnTo>
                      <a:pt x="22" y="90"/>
                    </a:lnTo>
                    <a:lnTo>
                      <a:pt x="17" y="90"/>
                    </a:lnTo>
                    <a:lnTo>
                      <a:pt x="12" y="90"/>
                    </a:lnTo>
                    <a:lnTo>
                      <a:pt x="7" y="92"/>
                    </a:lnTo>
                    <a:lnTo>
                      <a:pt x="5" y="95"/>
                    </a:lnTo>
                    <a:lnTo>
                      <a:pt x="0" y="9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41" y="135"/>
                    </a:lnTo>
                    <a:lnTo>
                      <a:pt x="41" y="135"/>
                    </a:lnTo>
                    <a:lnTo>
                      <a:pt x="116" y="180"/>
                    </a:lnTo>
                    <a:lnTo>
                      <a:pt x="116" y="185"/>
                    </a:lnTo>
                    <a:lnTo>
                      <a:pt x="119" y="185"/>
                    </a:lnTo>
                    <a:lnTo>
                      <a:pt x="123" y="185"/>
                    </a:lnTo>
                    <a:lnTo>
                      <a:pt x="126" y="187"/>
                    </a:lnTo>
                    <a:lnTo>
                      <a:pt x="128" y="189"/>
                    </a:lnTo>
                    <a:lnTo>
                      <a:pt x="131" y="189"/>
                    </a:lnTo>
                    <a:lnTo>
                      <a:pt x="133" y="192"/>
                    </a:lnTo>
                    <a:lnTo>
                      <a:pt x="133" y="192"/>
                    </a:lnTo>
                    <a:lnTo>
                      <a:pt x="133" y="197"/>
                    </a:lnTo>
                    <a:lnTo>
                      <a:pt x="133" y="197"/>
                    </a:lnTo>
                    <a:lnTo>
                      <a:pt x="135" y="199"/>
                    </a:lnTo>
                    <a:lnTo>
                      <a:pt x="140" y="199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61" y="194"/>
                    </a:lnTo>
                    <a:lnTo>
                      <a:pt x="175" y="182"/>
                    </a:lnTo>
                    <a:lnTo>
                      <a:pt x="228" y="154"/>
                    </a:lnTo>
                    <a:lnTo>
                      <a:pt x="228" y="1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18">
                <a:extLst>
                  <a:ext uri="{FF2B5EF4-FFF2-40B4-BE49-F238E27FC236}">
                    <a16:creationId xmlns:a16="http://schemas.microsoft.com/office/drawing/2014/main" id="{A7BD6E2C-2FDF-811F-B6A3-10D179882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216"/>
                <a:ext cx="131" cy="95"/>
              </a:xfrm>
              <a:custGeom>
                <a:avLst/>
                <a:gdLst>
                  <a:gd name="T0" fmla="*/ 45 w 131"/>
                  <a:gd name="T1" fmla="*/ 85 h 95"/>
                  <a:gd name="T2" fmla="*/ 52 w 131"/>
                  <a:gd name="T3" fmla="*/ 80 h 95"/>
                  <a:gd name="T4" fmla="*/ 62 w 131"/>
                  <a:gd name="T5" fmla="*/ 78 h 95"/>
                  <a:gd name="T6" fmla="*/ 67 w 131"/>
                  <a:gd name="T7" fmla="*/ 76 h 95"/>
                  <a:gd name="T8" fmla="*/ 76 w 131"/>
                  <a:gd name="T9" fmla="*/ 76 h 95"/>
                  <a:gd name="T10" fmla="*/ 97 w 131"/>
                  <a:gd name="T11" fmla="*/ 64 h 95"/>
                  <a:gd name="T12" fmla="*/ 107 w 131"/>
                  <a:gd name="T13" fmla="*/ 57 h 95"/>
                  <a:gd name="T14" fmla="*/ 107 w 131"/>
                  <a:gd name="T15" fmla="*/ 52 h 95"/>
                  <a:gd name="T16" fmla="*/ 112 w 131"/>
                  <a:gd name="T17" fmla="*/ 45 h 95"/>
                  <a:gd name="T18" fmla="*/ 128 w 131"/>
                  <a:gd name="T19" fmla="*/ 45 h 95"/>
                  <a:gd name="T20" fmla="*/ 131 w 131"/>
                  <a:gd name="T21" fmla="*/ 42 h 95"/>
                  <a:gd name="T22" fmla="*/ 131 w 131"/>
                  <a:gd name="T23" fmla="*/ 40 h 95"/>
                  <a:gd name="T24" fmla="*/ 128 w 131"/>
                  <a:gd name="T25" fmla="*/ 38 h 95"/>
                  <a:gd name="T26" fmla="*/ 126 w 131"/>
                  <a:gd name="T27" fmla="*/ 35 h 95"/>
                  <a:gd name="T28" fmla="*/ 123 w 131"/>
                  <a:gd name="T29" fmla="*/ 26 h 95"/>
                  <a:gd name="T30" fmla="*/ 123 w 131"/>
                  <a:gd name="T31" fmla="*/ 19 h 95"/>
                  <a:gd name="T32" fmla="*/ 121 w 131"/>
                  <a:gd name="T33" fmla="*/ 16 h 95"/>
                  <a:gd name="T34" fmla="*/ 121 w 131"/>
                  <a:gd name="T35" fmla="*/ 12 h 95"/>
                  <a:gd name="T36" fmla="*/ 119 w 131"/>
                  <a:gd name="T37" fmla="*/ 9 h 95"/>
                  <a:gd name="T38" fmla="*/ 112 w 131"/>
                  <a:gd name="T39" fmla="*/ 9 h 95"/>
                  <a:gd name="T40" fmla="*/ 109 w 131"/>
                  <a:gd name="T41" fmla="*/ 7 h 95"/>
                  <a:gd name="T42" fmla="*/ 109 w 131"/>
                  <a:gd name="T43" fmla="*/ 7 h 95"/>
                  <a:gd name="T44" fmla="*/ 102 w 131"/>
                  <a:gd name="T45" fmla="*/ 9 h 95"/>
                  <a:gd name="T46" fmla="*/ 97 w 131"/>
                  <a:gd name="T47" fmla="*/ 7 h 95"/>
                  <a:gd name="T48" fmla="*/ 90 w 131"/>
                  <a:gd name="T49" fmla="*/ 9 h 95"/>
                  <a:gd name="T50" fmla="*/ 86 w 131"/>
                  <a:gd name="T51" fmla="*/ 7 h 95"/>
                  <a:gd name="T52" fmla="*/ 83 w 131"/>
                  <a:gd name="T53" fmla="*/ 2 h 95"/>
                  <a:gd name="T54" fmla="*/ 83 w 131"/>
                  <a:gd name="T55" fmla="*/ 2 h 95"/>
                  <a:gd name="T56" fmla="*/ 81 w 131"/>
                  <a:gd name="T57" fmla="*/ 2 h 95"/>
                  <a:gd name="T58" fmla="*/ 79 w 131"/>
                  <a:gd name="T59" fmla="*/ 2 h 95"/>
                  <a:gd name="T60" fmla="*/ 76 w 131"/>
                  <a:gd name="T61" fmla="*/ 9 h 95"/>
                  <a:gd name="T62" fmla="*/ 74 w 131"/>
                  <a:gd name="T63" fmla="*/ 16 h 95"/>
                  <a:gd name="T64" fmla="*/ 67 w 131"/>
                  <a:gd name="T65" fmla="*/ 23 h 95"/>
                  <a:gd name="T66" fmla="*/ 62 w 131"/>
                  <a:gd name="T67" fmla="*/ 26 h 95"/>
                  <a:gd name="T68" fmla="*/ 55 w 131"/>
                  <a:gd name="T69" fmla="*/ 31 h 95"/>
                  <a:gd name="T70" fmla="*/ 50 w 131"/>
                  <a:gd name="T71" fmla="*/ 33 h 95"/>
                  <a:gd name="T72" fmla="*/ 45 w 131"/>
                  <a:gd name="T73" fmla="*/ 35 h 95"/>
                  <a:gd name="T74" fmla="*/ 43 w 131"/>
                  <a:gd name="T75" fmla="*/ 42 h 95"/>
                  <a:gd name="T76" fmla="*/ 38 w 131"/>
                  <a:gd name="T77" fmla="*/ 49 h 95"/>
                  <a:gd name="T78" fmla="*/ 34 w 131"/>
                  <a:gd name="T79" fmla="*/ 57 h 95"/>
                  <a:gd name="T80" fmla="*/ 36 w 131"/>
                  <a:gd name="T81" fmla="*/ 64 h 95"/>
                  <a:gd name="T82" fmla="*/ 36 w 131"/>
                  <a:gd name="T83" fmla="*/ 66 h 95"/>
                  <a:gd name="T84" fmla="*/ 29 w 131"/>
                  <a:gd name="T85" fmla="*/ 76 h 95"/>
                  <a:gd name="T86" fmla="*/ 24 w 131"/>
                  <a:gd name="T87" fmla="*/ 83 h 95"/>
                  <a:gd name="T88" fmla="*/ 15 w 131"/>
                  <a:gd name="T89" fmla="*/ 90 h 95"/>
                  <a:gd name="T90" fmla="*/ 0 w 131"/>
                  <a:gd name="T91" fmla="*/ 95 h 95"/>
                  <a:gd name="T92" fmla="*/ 45 w 131"/>
                  <a:gd name="T9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" h="95">
                    <a:moveTo>
                      <a:pt x="45" y="95"/>
                    </a:moveTo>
                    <a:lnTo>
                      <a:pt x="45" y="85"/>
                    </a:lnTo>
                    <a:lnTo>
                      <a:pt x="50" y="83"/>
                    </a:lnTo>
                    <a:lnTo>
                      <a:pt x="52" y="80"/>
                    </a:lnTo>
                    <a:lnTo>
                      <a:pt x="57" y="78"/>
                    </a:lnTo>
                    <a:lnTo>
                      <a:pt x="62" y="78"/>
                    </a:lnTo>
                    <a:lnTo>
                      <a:pt x="67" y="78"/>
                    </a:lnTo>
                    <a:lnTo>
                      <a:pt x="67" y="76"/>
                    </a:lnTo>
                    <a:lnTo>
                      <a:pt x="71" y="76"/>
                    </a:lnTo>
                    <a:lnTo>
                      <a:pt x="76" y="76"/>
                    </a:lnTo>
                    <a:lnTo>
                      <a:pt x="86" y="71"/>
                    </a:lnTo>
                    <a:lnTo>
                      <a:pt x="97" y="64"/>
                    </a:lnTo>
                    <a:lnTo>
                      <a:pt x="105" y="59"/>
                    </a:lnTo>
                    <a:lnTo>
                      <a:pt x="107" y="57"/>
                    </a:lnTo>
                    <a:lnTo>
                      <a:pt x="107" y="54"/>
                    </a:lnTo>
                    <a:lnTo>
                      <a:pt x="107" y="52"/>
                    </a:lnTo>
                    <a:lnTo>
                      <a:pt x="109" y="49"/>
                    </a:lnTo>
                    <a:lnTo>
                      <a:pt x="112" y="45"/>
                    </a:lnTo>
                    <a:lnTo>
                      <a:pt x="116" y="45"/>
                    </a:lnTo>
                    <a:lnTo>
                      <a:pt x="128" y="45"/>
                    </a:lnTo>
                    <a:lnTo>
                      <a:pt x="131" y="42"/>
                    </a:lnTo>
                    <a:lnTo>
                      <a:pt x="131" y="42"/>
                    </a:lnTo>
                    <a:lnTo>
                      <a:pt x="131" y="40"/>
                    </a:lnTo>
                    <a:lnTo>
                      <a:pt x="131" y="40"/>
                    </a:lnTo>
                    <a:lnTo>
                      <a:pt x="128" y="40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6" y="35"/>
                    </a:lnTo>
                    <a:lnTo>
                      <a:pt x="123" y="33"/>
                    </a:lnTo>
                    <a:lnTo>
                      <a:pt x="123" y="26"/>
                    </a:lnTo>
                    <a:lnTo>
                      <a:pt x="123" y="23"/>
                    </a:lnTo>
                    <a:lnTo>
                      <a:pt x="123" y="19"/>
                    </a:lnTo>
                    <a:lnTo>
                      <a:pt x="123" y="16"/>
                    </a:lnTo>
                    <a:lnTo>
                      <a:pt x="121" y="16"/>
                    </a:lnTo>
                    <a:lnTo>
                      <a:pt x="121" y="14"/>
                    </a:lnTo>
                    <a:lnTo>
                      <a:pt x="121" y="12"/>
                    </a:lnTo>
                    <a:lnTo>
                      <a:pt x="119" y="12"/>
                    </a:lnTo>
                    <a:lnTo>
                      <a:pt x="119" y="9"/>
                    </a:lnTo>
                    <a:lnTo>
                      <a:pt x="116" y="9"/>
                    </a:lnTo>
                    <a:lnTo>
                      <a:pt x="112" y="9"/>
                    </a:lnTo>
                    <a:lnTo>
                      <a:pt x="109" y="9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7" y="7"/>
                    </a:lnTo>
                    <a:lnTo>
                      <a:pt x="102" y="9"/>
                    </a:lnTo>
                    <a:lnTo>
                      <a:pt x="100" y="7"/>
                    </a:lnTo>
                    <a:lnTo>
                      <a:pt x="97" y="7"/>
                    </a:lnTo>
                    <a:lnTo>
                      <a:pt x="95" y="9"/>
                    </a:lnTo>
                    <a:lnTo>
                      <a:pt x="90" y="9"/>
                    </a:lnTo>
                    <a:lnTo>
                      <a:pt x="88" y="9"/>
                    </a:lnTo>
                    <a:lnTo>
                      <a:pt x="86" y="7"/>
                    </a:lnTo>
                    <a:lnTo>
                      <a:pt x="86" y="4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6" y="9"/>
                    </a:lnTo>
                    <a:lnTo>
                      <a:pt x="74" y="12"/>
                    </a:lnTo>
                    <a:lnTo>
                      <a:pt x="74" y="16"/>
                    </a:lnTo>
                    <a:lnTo>
                      <a:pt x="71" y="19"/>
                    </a:lnTo>
                    <a:lnTo>
                      <a:pt x="67" y="23"/>
                    </a:lnTo>
                    <a:lnTo>
                      <a:pt x="64" y="23"/>
                    </a:lnTo>
                    <a:lnTo>
                      <a:pt x="62" y="26"/>
                    </a:lnTo>
                    <a:lnTo>
                      <a:pt x="60" y="26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0" y="33"/>
                    </a:lnTo>
                    <a:lnTo>
                      <a:pt x="48" y="33"/>
                    </a:lnTo>
                    <a:lnTo>
                      <a:pt x="45" y="35"/>
                    </a:lnTo>
                    <a:lnTo>
                      <a:pt x="41" y="40"/>
                    </a:lnTo>
                    <a:lnTo>
                      <a:pt x="43" y="42"/>
                    </a:lnTo>
                    <a:lnTo>
                      <a:pt x="43" y="45"/>
                    </a:lnTo>
                    <a:lnTo>
                      <a:pt x="38" y="49"/>
                    </a:lnTo>
                    <a:lnTo>
                      <a:pt x="34" y="54"/>
                    </a:lnTo>
                    <a:lnTo>
                      <a:pt x="34" y="57"/>
                    </a:lnTo>
                    <a:lnTo>
                      <a:pt x="36" y="59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6"/>
                    </a:lnTo>
                    <a:lnTo>
                      <a:pt x="36" y="68"/>
                    </a:lnTo>
                    <a:lnTo>
                      <a:pt x="29" y="76"/>
                    </a:lnTo>
                    <a:lnTo>
                      <a:pt x="29" y="78"/>
                    </a:lnTo>
                    <a:lnTo>
                      <a:pt x="24" y="83"/>
                    </a:lnTo>
                    <a:lnTo>
                      <a:pt x="22" y="83"/>
                    </a:lnTo>
                    <a:lnTo>
                      <a:pt x="15" y="90"/>
                    </a:lnTo>
                    <a:lnTo>
                      <a:pt x="3" y="90"/>
                    </a:lnTo>
                    <a:lnTo>
                      <a:pt x="0" y="95"/>
                    </a:lnTo>
                    <a:lnTo>
                      <a:pt x="45" y="95"/>
                    </a:lnTo>
                    <a:lnTo>
                      <a:pt x="45" y="95"/>
                    </a:lnTo>
                    <a:lnTo>
                      <a:pt x="45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19">
                <a:extLst>
                  <a:ext uri="{FF2B5EF4-FFF2-40B4-BE49-F238E27FC236}">
                    <a16:creationId xmlns:a16="http://schemas.microsoft.com/office/drawing/2014/main" id="{B3AB56CB-8E28-62E9-BE23-C11657C2E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311"/>
                <a:ext cx="92" cy="68"/>
              </a:xfrm>
              <a:custGeom>
                <a:avLst/>
                <a:gdLst>
                  <a:gd name="T0" fmla="*/ 92 w 92"/>
                  <a:gd name="T1" fmla="*/ 2 h 68"/>
                  <a:gd name="T2" fmla="*/ 92 w 92"/>
                  <a:gd name="T3" fmla="*/ 0 h 68"/>
                  <a:gd name="T4" fmla="*/ 47 w 92"/>
                  <a:gd name="T5" fmla="*/ 0 h 68"/>
                  <a:gd name="T6" fmla="*/ 43 w 92"/>
                  <a:gd name="T7" fmla="*/ 4 h 68"/>
                  <a:gd name="T8" fmla="*/ 43 w 92"/>
                  <a:gd name="T9" fmla="*/ 9 h 68"/>
                  <a:gd name="T10" fmla="*/ 40 w 92"/>
                  <a:gd name="T11" fmla="*/ 9 h 68"/>
                  <a:gd name="T12" fmla="*/ 33 w 92"/>
                  <a:gd name="T13" fmla="*/ 11 h 68"/>
                  <a:gd name="T14" fmla="*/ 31 w 92"/>
                  <a:gd name="T15" fmla="*/ 14 h 68"/>
                  <a:gd name="T16" fmla="*/ 29 w 92"/>
                  <a:gd name="T17" fmla="*/ 16 h 68"/>
                  <a:gd name="T18" fmla="*/ 31 w 92"/>
                  <a:gd name="T19" fmla="*/ 18 h 68"/>
                  <a:gd name="T20" fmla="*/ 24 w 92"/>
                  <a:gd name="T21" fmla="*/ 28 h 68"/>
                  <a:gd name="T22" fmla="*/ 21 w 92"/>
                  <a:gd name="T23" fmla="*/ 30 h 68"/>
                  <a:gd name="T24" fmla="*/ 17 w 92"/>
                  <a:gd name="T25" fmla="*/ 35 h 68"/>
                  <a:gd name="T26" fmla="*/ 14 w 92"/>
                  <a:gd name="T27" fmla="*/ 35 h 68"/>
                  <a:gd name="T28" fmla="*/ 12 w 92"/>
                  <a:gd name="T29" fmla="*/ 42 h 68"/>
                  <a:gd name="T30" fmla="*/ 12 w 92"/>
                  <a:gd name="T31" fmla="*/ 42 h 68"/>
                  <a:gd name="T32" fmla="*/ 7 w 92"/>
                  <a:gd name="T33" fmla="*/ 49 h 68"/>
                  <a:gd name="T34" fmla="*/ 7 w 92"/>
                  <a:gd name="T35" fmla="*/ 49 h 68"/>
                  <a:gd name="T36" fmla="*/ 10 w 92"/>
                  <a:gd name="T37" fmla="*/ 52 h 68"/>
                  <a:gd name="T38" fmla="*/ 7 w 92"/>
                  <a:gd name="T39" fmla="*/ 52 h 68"/>
                  <a:gd name="T40" fmla="*/ 5 w 92"/>
                  <a:gd name="T41" fmla="*/ 56 h 68"/>
                  <a:gd name="T42" fmla="*/ 2 w 92"/>
                  <a:gd name="T43" fmla="*/ 59 h 68"/>
                  <a:gd name="T44" fmla="*/ 0 w 92"/>
                  <a:gd name="T45" fmla="*/ 59 h 68"/>
                  <a:gd name="T46" fmla="*/ 0 w 92"/>
                  <a:gd name="T47" fmla="*/ 61 h 68"/>
                  <a:gd name="T48" fmla="*/ 0 w 92"/>
                  <a:gd name="T49" fmla="*/ 64 h 68"/>
                  <a:gd name="T50" fmla="*/ 0 w 92"/>
                  <a:gd name="T51" fmla="*/ 68 h 68"/>
                  <a:gd name="T52" fmla="*/ 45 w 92"/>
                  <a:gd name="T53" fmla="*/ 66 h 68"/>
                  <a:gd name="T54" fmla="*/ 45 w 92"/>
                  <a:gd name="T55" fmla="*/ 49 h 68"/>
                  <a:gd name="T56" fmla="*/ 47 w 92"/>
                  <a:gd name="T57" fmla="*/ 45 h 68"/>
                  <a:gd name="T58" fmla="*/ 50 w 92"/>
                  <a:gd name="T59" fmla="*/ 45 h 68"/>
                  <a:gd name="T60" fmla="*/ 52 w 92"/>
                  <a:gd name="T61" fmla="*/ 45 h 68"/>
                  <a:gd name="T62" fmla="*/ 55 w 92"/>
                  <a:gd name="T63" fmla="*/ 45 h 68"/>
                  <a:gd name="T64" fmla="*/ 57 w 92"/>
                  <a:gd name="T65" fmla="*/ 16 h 68"/>
                  <a:gd name="T66" fmla="*/ 92 w 92"/>
                  <a:gd name="T67" fmla="*/ 16 h 68"/>
                  <a:gd name="T68" fmla="*/ 92 w 92"/>
                  <a:gd name="T69" fmla="*/ 2 h 68"/>
                  <a:gd name="T70" fmla="*/ 92 w 92"/>
                  <a:gd name="T7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68">
                    <a:moveTo>
                      <a:pt x="92" y="2"/>
                    </a:moveTo>
                    <a:lnTo>
                      <a:pt x="92" y="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43" y="9"/>
                    </a:lnTo>
                    <a:lnTo>
                      <a:pt x="40" y="9"/>
                    </a:lnTo>
                    <a:lnTo>
                      <a:pt x="33" y="11"/>
                    </a:lnTo>
                    <a:lnTo>
                      <a:pt x="31" y="14"/>
                    </a:lnTo>
                    <a:lnTo>
                      <a:pt x="29" y="16"/>
                    </a:lnTo>
                    <a:lnTo>
                      <a:pt x="31" y="18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7" y="35"/>
                    </a:lnTo>
                    <a:lnTo>
                      <a:pt x="14" y="35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5" y="66"/>
                    </a:lnTo>
                    <a:lnTo>
                      <a:pt x="45" y="49"/>
                    </a:lnTo>
                    <a:lnTo>
                      <a:pt x="47" y="45"/>
                    </a:lnTo>
                    <a:lnTo>
                      <a:pt x="50" y="45"/>
                    </a:lnTo>
                    <a:lnTo>
                      <a:pt x="52" y="45"/>
                    </a:lnTo>
                    <a:lnTo>
                      <a:pt x="55" y="45"/>
                    </a:lnTo>
                    <a:lnTo>
                      <a:pt x="57" y="16"/>
                    </a:lnTo>
                    <a:lnTo>
                      <a:pt x="92" y="16"/>
                    </a:lnTo>
                    <a:lnTo>
                      <a:pt x="92" y="2"/>
                    </a:lnTo>
                    <a:lnTo>
                      <a:pt x="9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20">
                <a:extLst>
                  <a:ext uri="{FF2B5EF4-FFF2-40B4-BE49-F238E27FC236}">
                    <a16:creationId xmlns:a16="http://schemas.microsoft.com/office/drawing/2014/main" id="{09622745-6BEF-18A7-A9DB-647238DE1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313"/>
                <a:ext cx="133" cy="135"/>
              </a:xfrm>
              <a:custGeom>
                <a:avLst/>
                <a:gdLst>
                  <a:gd name="T0" fmla="*/ 45 w 133"/>
                  <a:gd name="T1" fmla="*/ 64 h 135"/>
                  <a:gd name="T2" fmla="*/ 47 w 133"/>
                  <a:gd name="T3" fmla="*/ 43 h 135"/>
                  <a:gd name="T4" fmla="*/ 52 w 133"/>
                  <a:gd name="T5" fmla="*/ 43 h 135"/>
                  <a:gd name="T6" fmla="*/ 57 w 133"/>
                  <a:gd name="T7" fmla="*/ 14 h 135"/>
                  <a:gd name="T8" fmla="*/ 92 w 133"/>
                  <a:gd name="T9" fmla="*/ 0 h 135"/>
                  <a:gd name="T10" fmla="*/ 133 w 133"/>
                  <a:gd name="T11" fmla="*/ 26 h 135"/>
                  <a:gd name="T12" fmla="*/ 121 w 133"/>
                  <a:gd name="T13" fmla="*/ 26 h 135"/>
                  <a:gd name="T14" fmla="*/ 133 w 133"/>
                  <a:gd name="T15" fmla="*/ 118 h 135"/>
                  <a:gd name="T16" fmla="*/ 88 w 133"/>
                  <a:gd name="T17" fmla="*/ 128 h 135"/>
                  <a:gd name="T18" fmla="*/ 85 w 133"/>
                  <a:gd name="T19" fmla="*/ 126 h 135"/>
                  <a:gd name="T20" fmla="*/ 83 w 133"/>
                  <a:gd name="T21" fmla="*/ 128 h 135"/>
                  <a:gd name="T22" fmla="*/ 81 w 133"/>
                  <a:gd name="T23" fmla="*/ 123 h 135"/>
                  <a:gd name="T24" fmla="*/ 71 w 133"/>
                  <a:gd name="T25" fmla="*/ 126 h 135"/>
                  <a:gd name="T26" fmla="*/ 69 w 133"/>
                  <a:gd name="T27" fmla="*/ 128 h 135"/>
                  <a:gd name="T28" fmla="*/ 66 w 133"/>
                  <a:gd name="T29" fmla="*/ 123 h 135"/>
                  <a:gd name="T30" fmla="*/ 59 w 133"/>
                  <a:gd name="T31" fmla="*/ 123 h 135"/>
                  <a:gd name="T32" fmla="*/ 59 w 133"/>
                  <a:gd name="T33" fmla="*/ 128 h 135"/>
                  <a:gd name="T34" fmla="*/ 55 w 133"/>
                  <a:gd name="T35" fmla="*/ 133 h 135"/>
                  <a:gd name="T36" fmla="*/ 52 w 133"/>
                  <a:gd name="T37" fmla="*/ 135 h 135"/>
                  <a:gd name="T38" fmla="*/ 50 w 133"/>
                  <a:gd name="T39" fmla="*/ 130 h 135"/>
                  <a:gd name="T40" fmla="*/ 47 w 133"/>
                  <a:gd name="T41" fmla="*/ 128 h 135"/>
                  <a:gd name="T42" fmla="*/ 43 w 133"/>
                  <a:gd name="T43" fmla="*/ 126 h 135"/>
                  <a:gd name="T44" fmla="*/ 40 w 133"/>
                  <a:gd name="T45" fmla="*/ 121 h 135"/>
                  <a:gd name="T46" fmla="*/ 38 w 133"/>
                  <a:gd name="T47" fmla="*/ 121 h 135"/>
                  <a:gd name="T48" fmla="*/ 36 w 133"/>
                  <a:gd name="T49" fmla="*/ 121 h 135"/>
                  <a:gd name="T50" fmla="*/ 33 w 133"/>
                  <a:gd name="T51" fmla="*/ 118 h 135"/>
                  <a:gd name="T52" fmla="*/ 29 w 133"/>
                  <a:gd name="T53" fmla="*/ 116 h 135"/>
                  <a:gd name="T54" fmla="*/ 21 w 133"/>
                  <a:gd name="T55" fmla="*/ 114 h 135"/>
                  <a:gd name="T56" fmla="*/ 10 w 133"/>
                  <a:gd name="T57" fmla="*/ 116 h 135"/>
                  <a:gd name="T58" fmla="*/ 5 w 133"/>
                  <a:gd name="T59" fmla="*/ 118 h 135"/>
                  <a:gd name="T60" fmla="*/ 5 w 133"/>
                  <a:gd name="T61" fmla="*/ 116 h 135"/>
                  <a:gd name="T62" fmla="*/ 10 w 133"/>
                  <a:gd name="T63" fmla="*/ 107 h 135"/>
                  <a:gd name="T64" fmla="*/ 7 w 133"/>
                  <a:gd name="T65" fmla="*/ 88 h 135"/>
                  <a:gd name="T66" fmla="*/ 5 w 133"/>
                  <a:gd name="T67" fmla="*/ 83 h 135"/>
                  <a:gd name="T68" fmla="*/ 7 w 133"/>
                  <a:gd name="T69" fmla="*/ 78 h 135"/>
                  <a:gd name="T70" fmla="*/ 7 w 133"/>
                  <a:gd name="T71" fmla="*/ 76 h 135"/>
                  <a:gd name="T72" fmla="*/ 2 w 133"/>
                  <a:gd name="T73" fmla="*/ 73 h 135"/>
                  <a:gd name="T74" fmla="*/ 2 w 133"/>
                  <a:gd name="T75" fmla="*/ 69 h 135"/>
                  <a:gd name="T76" fmla="*/ 0 w 133"/>
                  <a:gd name="T77" fmla="*/ 69 h 135"/>
                  <a:gd name="T78" fmla="*/ 0 w 133"/>
                  <a:gd name="T79" fmla="*/ 6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3" h="135">
                    <a:moveTo>
                      <a:pt x="0" y="66"/>
                    </a:moveTo>
                    <a:lnTo>
                      <a:pt x="45" y="64"/>
                    </a:lnTo>
                    <a:lnTo>
                      <a:pt x="45" y="47"/>
                    </a:lnTo>
                    <a:lnTo>
                      <a:pt x="47" y="43"/>
                    </a:lnTo>
                    <a:lnTo>
                      <a:pt x="50" y="43"/>
                    </a:lnTo>
                    <a:lnTo>
                      <a:pt x="52" y="43"/>
                    </a:lnTo>
                    <a:lnTo>
                      <a:pt x="55" y="43"/>
                    </a:lnTo>
                    <a:lnTo>
                      <a:pt x="57" y="14"/>
                    </a:lnTo>
                    <a:lnTo>
                      <a:pt x="92" y="14"/>
                    </a:lnTo>
                    <a:lnTo>
                      <a:pt x="92" y="0"/>
                    </a:lnTo>
                    <a:lnTo>
                      <a:pt x="133" y="26"/>
                    </a:lnTo>
                    <a:lnTo>
                      <a:pt x="133" y="26"/>
                    </a:lnTo>
                    <a:lnTo>
                      <a:pt x="133" y="26"/>
                    </a:lnTo>
                    <a:lnTo>
                      <a:pt x="121" y="26"/>
                    </a:lnTo>
                    <a:lnTo>
                      <a:pt x="128" y="116"/>
                    </a:lnTo>
                    <a:lnTo>
                      <a:pt x="133" y="118"/>
                    </a:lnTo>
                    <a:lnTo>
                      <a:pt x="128" y="128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85" y="126"/>
                    </a:lnTo>
                    <a:lnTo>
                      <a:pt x="83" y="126"/>
                    </a:lnTo>
                    <a:lnTo>
                      <a:pt x="83" y="128"/>
                    </a:lnTo>
                    <a:lnTo>
                      <a:pt x="81" y="126"/>
                    </a:lnTo>
                    <a:lnTo>
                      <a:pt x="81" y="123"/>
                    </a:lnTo>
                    <a:lnTo>
                      <a:pt x="78" y="123"/>
                    </a:lnTo>
                    <a:lnTo>
                      <a:pt x="71" y="126"/>
                    </a:lnTo>
                    <a:lnTo>
                      <a:pt x="69" y="130"/>
                    </a:lnTo>
                    <a:lnTo>
                      <a:pt x="69" y="128"/>
                    </a:lnTo>
                    <a:lnTo>
                      <a:pt x="66" y="126"/>
                    </a:lnTo>
                    <a:lnTo>
                      <a:pt x="66" y="123"/>
                    </a:lnTo>
                    <a:lnTo>
                      <a:pt x="64" y="123"/>
                    </a:lnTo>
                    <a:lnTo>
                      <a:pt x="59" y="123"/>
                    </a:lnTo>
                    <a:lnTo>
                      <a:pt x="59" y="128"/>
                    </a:lnTo>
                    <a:lnTo>
                      <a:pt x="59" y="128"/>
                    </a:lnTo>
                    <a:lnTo>
                      <a:pt x="59" y="133"/>
                    </a:lnTo>
                    <a:lnTo>
                      <a:pt x="55" y="133"/>
                    </a:lnTo>
                    <a:lnTo>
                      <a:pt x="52" y="135"/>
                    </a:lnTo>
                    <a:lnTo>
                      <a:pt x="52" y="135"/>
                    </a:lnTo>
                    <a:lnTo>
                      <a:pt x="52" y="133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7" y="128"/>
                    </a:lnTo>
                    <a:lnTo>
                      <a:pt x="43" y="128"/>
                    </a:lnTo>
                    <a:lnTo>
                      <a:pt x="43" y="126"/>
                    </a:lnTo>
                    <a:lnTo>
                      <a:pt x="40" y="123"/>
                    </a:lnTo>
                    <a:lnTo>
                      <a:pt x="40" y="121"/>
                    </a:lnTo>
                    <a:lnTo>
                      <a:pt x="40" y="121"/>
                    </a:lnTo>
                    <a:lnTo>
                      <a:pt x="38" y="121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3" y="121"/>
                    </a:lnTo>
                    <a:lnTo>
                      <a:pt x="33" y="118"/>
                    </a:lnTo>
                    <a:lnTo>
                      <a:pt x="31" y="116"/>
                    </a:lnTo>
                    <a:lnTo>
                      <a:pt x="29" y="116"/>
                    </a:lnTo>
                    <a:lnTo>
                      <a:pt x="24" y="114"/>
                    </a:lnTo>
                    <a:lnTo>
                      <a:pt x="21" y="114"/>
                    </a:lnTo>
                    <a:lnTo>
                      <a:pt x="17" y="116"/>
                    </a:lnTo>
                    <a:lnTo>
                      <a:pt x="10" y="116"/>
                    </a:lnTo>
                    <a:lnTo>
                      <a:pt x="7" y="118"/>
                    </a:lnTo>
                    <a:lnTo>
                      <a:pt x="5" y="118"/>
                    </a:lnTo>
                    <a:lnTo>
                      <a:pt x="2" y="121"/>
                    </a:lnTo>
                    <a:lnTo>
                      <a:pt x="5" y="116"/>
                    </a:lnTo>
                    <a:lnTo>
                      <a:pt x="7" y="109"/>
                    </a:lnTo>
                    <a:lnTo>
                      <a:pt x="10" y="107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7" y="83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7" y="76"/>
                    </a:lnTo>
                    <a:lnTo>
                      <a:pt x="5" y="71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21">
                <a:extLst>
                  <a:ext uri="{FF2B5EF4-FFF2-40B4-BE49-F238E27FC236}">
                    <a16:creationId xmlns:a16="http://schemas.microsoft.com/office/drawing/2014/main" id="{28F78B98-EB16-86FD-24CB-0ABC6F713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339"/>
                <a:ext cx="185" cy="154"/>
              </a:xfrm>
              <a:custGeom>
                <a:avLst/>
                <a:gdLst>
                  <a:gd name="T0" fmla="*/ 7 w 185"/>
                  <a:gd name="T1" fmla="*/ 107 h 154"/>
                  <a:gd name="T2" fmla="*/ 7 w 185"/>
                  <a:gd name="T3" fmla="*/ 97 h 154"/>
                  <a:gd name="T4" fmla="*/ 14 w 185"/>
                  <a:gd name="T5" fmla="*/ 100 h 154"/>
                  <a:gd name="T6" fmla="*/ 19 w 185"/>
                  <a:gd name="T7" fmla="*/ 100 h 154"/>
                  <a:gd name="T8" fmla="*/ 29 w 185"/>
                  <a:gd name="T9" fmla="*/ 100 h 154"/>
                  <a:gd name="T10" fmla="*/ 33 w 185"/>
                  <a:gd name="T11" fmla="*/ 100 h 154"/>
                  <a:gd name="T12" fmla="*/ 76 w 185"/>
                  <a:gd name="T13" fmla="*/ 102 h 154"/>
                  <a:gd name="T14" fmla="*/ 69 w 185"/>
                  <a:gd name="T15" fmla="*/ 0 h 154"/>
                  <a:gd name="T16" fmla="*/ 156 w 185"/>
                  <a:gd name="T17" fmla="*/ 50 h 154"/>
                  <a:gd name="T18" fmla="*/ 166 w 185"/>
                  <a:gd name="T19" fmla="*/ 52 h 154"/>
                  <a:gd name="T20" fmla="*/ 173 w 185"/>
                  <a:gd name="T21" fmla="*/ 57 h 154"/>
                  <a:gd name="T22" fmla="*/ 173 w 185"/>
                  <a:gd name="T23" fmla="*/ 62 h 154"/>
                  <a:gd name="T24" fmla="*/ 185 w 185"/>
                  <a:gd name="T25" fmla="*/ 62 h 154"/>
                  <a:gd name="T26" fmla="*/ 185 w 185"/>
                  <a:gd name="T27" fmla="*/ 90 h 154"/>
                  <a:gd name="T28" fmla="*/ 180 w 185"/>
                  <a:gd name="T29" fmla="*/ 97 h 154"/>
                  <a:gd name="T30" fmla="*/ 168 w 185"/>
                  <a:gd name="T31" fmla="*/ 102 h 154"/>
                  <a:gd name="T32" fmla="*/ 159 w 185"/>
                  <a:gd name="T33" fmla="*/ 104 h 154"/>
                  <a:gd name="T34" fmla="*/ 144 w 185"/>
                  <a:gd name="T35" fmla="*/ 107 h 154"/>
                  <a:gd name="T36" fmla="*/ 142 w 185"/>
                  <a:gd name="T37" fmla="*/ 104 h 154"/>
                  <a:gd name="T38" fmla="*/ 133 w 185"/>
                  <a:gd name="T39" fmla="*/ 104 h 154"/>
                  <a:gd name="T40" fmla="*/ 121 w 185"/>
                  <a:gd name="T41" fmla="*/ 109 h 154"/>
                  <a:gd name="T42" fmla="*/ 104 w 185"/>
                  <a:gd name="T43" fmla="*/ 118 h 154"/>
                  <a:gd name="T44" fmla="*/ 95 w 185"/>
                  <a:gd name="T45" fmla="*/ 121 h 154"/>
                  <a:gd name="T46" fmla="*/ 90 w 185"/>
                  <a:gd name="T47" fmla="*/ 126 h 154"/>
                  <a:gd name="T48" fmla="*/ 85 w 185"/>
                  <a:gd name="T49" fmla="*/ 137 h 154"/>
                  <a:gd name="T50" fmla="*/ 81 w 185"/>
                  <a:gd name="T51" fmla="*/ 142 h 154"/>
                  <a:gd name="T52" fmla="*/ 78 w 185"/>
                  <a:gd name="T53" fmla="*/ 147 h 154"/>
                  <a:gd name="T54" fmla="*/ 78 w 185"/>
                  <a:gd name="T55" fmla="*/ 152 h 154"/>
                  <a:gd name="T56" fmla="*/ 71 w 185"/>
                  <a:gd name="T57" fmla="*/ 152 h 154"/>
                  <a:gd name="T58" fmla="*/ 64 w 185"/>
                  <a:gd name="T59" fmla="*/ 152 h 154"/>
                  <a:gd name="T60" fmla="*/ 59 w 185"/>
                  <a:gd name="T61" fmla="*/ 154 h 154"/>
                  <a:gd name="T62" fmla="*/ 52 w 185"/>
                  <a:gd name="T63" fmla="*/ 154 h 154"/>
                  <a:gd name="T64" fmla="*/ 47 w 185"/>
                  <a:gd name="T65" fmla="*/ 152 h 154"/>
                  <a:gd name="T66" fmla="*/ 47 w 185"/>
                  <a:gd name="T67" fmla="*/ 147 h 154"/>
                  <a:gd name="T68" fmla="*/ 43 w 185"/>
                  <a:gd name="T69" fmla="*/ 149 h 154"/>
                  <a:gd name="T70" fmla="*/ 45 w 185"/>
                  <a:gd name="T71" fmla="*/ 142 h 154"/>
                  <a:gd name="T72" fmla="*/ 43 w 185"/>
                  <a:gd name="T73" fmla="*/ 137 h 154"/>
                  <a:gd name="T74" fmla="*/ 38 w 185"/>
                  <a:gd name="T75" fmla="*/ 133 h 154"/>
                  <a:gd name="T76" fmla="*/ 33 w 185"/>
                  <a:gd name="T77" fmla="*/ 133 h 154"/>
                  <a:gd name="T78" fmla="*/ 26 w 185"/>
                  <a:gd name="T79" fmla="*/ 137 h 154"/>
                  <a:gd name="T80" fmla="*/ 19 w 185"/>
                  <a:gd name="T81" fmla="*/ 137 h 154"/>
                  <a:gd name="T82" fmla="*/ 14 w 185"/>
                  <a:gd name="T83" fmla="*/ 135 h 154"/>
                  <a:gd name="T84" fmla="*/ 14 w 185"/>
                  <a:gd name="T85" fmla="*/ 133 h 154"/>
                  <a:gd name="T86" fmla="*/ 12 w 185"/>
                  <a:gd name="T87" fmla="*/ 128 h 154"/>
                  <a:gd name="T88" fmla="*/ 10 w 185"/>
                  <a:gd name="T89" fmla="*/ 126 h 154"/>
                  <a:gd name="T90" fmla="*/ 5 w 185"/>
                  <a:gd name="T91" fmla="*/ 123 h 154"/>
                  <a:gd name="T92" fmla="*/ 3 w 185"/>
                  <a:gd name="T93" fmla="*/ 116 h 154"/>
                  <a:gd name="T94" fmla="*/ 3 w 185"/>
                  <a:gd name="T95" fmla="*/ 10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5" h="154">
                    <a:moveTo>
                      <a:pt x="0" y="109"/>
                    </a:moveTo>
                    <a:lnTo>
                      <a:pt x="3" y="107"/>
                    </a:lnTo>
                    <a:lnTo>
                      <a:pt x="7" y="107"/>
                    </a:lnTo>
                    <a:lnTo>
                      <a:pt x="7" y="102"/>
                    </a:lnTo>
                    <a:lnTo>
                      <a:pt x="7" y="102"/>
                    </a:lnTo>
                    <a:lnTo>
                      <a:pt x="7" y="97"/>
                    </a:lnTo>
                    <a:lnTo>
                      <a:pt x="12" y="97"/>
                    </a:lnTo>
                    <a:lnTo>
                      <a:pt x="14" y="97"/>
                    </a:lnTo>
                    <a:lnTo>
                      <a:pt x="14" y="100"/>
                    </a:lnTo>
                    <a:lnTo>
                      <a:pt x="17" y="102"/>
                    </a:lnTo>
                    <a:lnTo>
                      <a:pt x="17" y="104"/>
                    </a:lnTo>
                    <a:lnTo>
                      <a:pt x="19" y="100"/>
                    </a:lnTo>
                    <a:lnTo>
                      <a:pt x="26" y="97"/>
                    </a:lnTo>
                    <a:lnTo>
                      <a:pt x="29" y="97"/>
                    </a:lnTo>
                    <a:lnTo>
                      <a:pt x="29" y="100"/>
                    </a:lnTo>
                    <a:lnTo>
                      <a:pt x="31" y="102"/>
                    </a:lnTo>
                    <a:lnTo>
                      <a:pt x="31" y="100"/>
                    </a:lnTo>
                    <a:lnTo>
                      <a:pt x="33" y="100"/>
                    </a:lnTo>
                    <a:lnTo>
                      <a:pt x="36" y="102"/>
                    </a:lnTo>
                    <a:lnTo>
                      <a:pt x="36" y="102"/>
                    </a:lnTo>
                    <a:lnTo>
                      <a:pt x="76" y="102"/>
                    </a:lnTo>
                    <a:lnTo>
                      <a:pt x="81" y="92"/>
                    </a:lnTo>
                    <a:lnTo>
                      <a:pt x="76" y="90"/>
                    </a:lnTo>
                    <a:lnTo>
                      <a:pt x="69" y="0"/>
                    </a:lnTo>
                    <a:lnTo>
                      <a:pt x="81" y="0"/>
                    </a:lnTo>
                    <a:lnTo>
                      <a:pt x="156" y="45"/>
                    </a:lnTo>
                    <a:lnTo>
                      <a:pt x="156" y="50"/>
                    </a:lnTo>
                    <a:lnTo>
                      <a:pt x="159" y="50"/>
                    </a:lnTo>
                    <a:lnTo>
                      <a:pt x="163" y="50"/>
                    </a:lnTo>
                    <a:lnTo>
                      <a:pt x="166" y="52"/>
                    </a:lnTo>
                    <a:lnTo>
                      <a:pt x="168" y="54"/>
                    </a:lnTo>
                    <a:lnTo>
                      <a:pt x="171" y="54"/>
                    </a:lnTo>
                    <a:lnTo>
                      <a:pt x="173" y="57"/>
                    </a:lnTo>
                    <a:lnTo>
                      <a:pt x="173" y="57"/>
                    </a:lnTo>
                    <a:lnTo>
                      <a:pt x="173" y="62"/>
                    </a:lnTo>
                    <a:lnTo>
                      <a:pt x="173" y="62"/>
                    </a:lnTo>
                    <a:lnTo>
                      <a:pt x="175" y="64"/>
                    </a:lnTo>
                    <a:lnTo>
                      <a:pt x="180" y="64"/>
                    </a:lnTo>
                    <a:lnTo>
                      <a:pt x="185" y="62"/>
                    </a:lnTo>
                    <a:lnTo>
                      <a:pt x="185" y="62"/>
                    </a:lnTo>
                    <a:lnTo>
                      <a:pt x="185" y="81"/>
                    </a:lnTo>
                    <a:lnTo>
                      <a:pt x="185" y="90"/>
                    </a:lnTo>
                    <a:lnTo>
                      <a:pt x="182" y="92"/>
                    </a:lnTo>
                    <a:lnTo>
                      <a:pt x="182" y="95"/>
                    </a:lnTo>
                    <a:lnTo>
                      <a:pt x="180" y="97"/>
                    </a:lnTo>
                    <a:lnTo>
                      <a:pt x="175" y="100"/>
                    </a:lnTo>
                    <a:lnTo>
                      <a:pt x="173" y="102"/>
                    </a:lnTo>
                    <a:lnTo>
                      <a:pt x="168" y="102"/>
                    </a:lnTo>
                    <a:lnTo>
                      <a:pt x="166" y="104"/>
                    </a:lnTo>
                    <a:lnTo>
                      <a:pt x="163" y="104"/>
                    </a:lnTo>
                    <a:lnTo>
                      <a:pt x="159" y="104"/>
                    </a:lnTo>
                    <a:lnTo>
                      <a:pt x="156" y="107"/>
                    </a:lnTo>
                    <a:lnTo>
                      <a:pt x="152" y="104"/>
                    </a:lnTo>
                    <a:lnTo>
                      <a:pt x="144" y="107"/>
                    </a:lnTo>
                    <a:lnTo>
                      <a:pt x="142" y="104"/>
                    </a:lnTo>
                    <a:lnTo>
                      <a:pt x="142" y="107"/>
                    </a:lnTo>
                    <a:lnTo>
                      <a:pt x="142" y="104"/>
                    </a:lnTo>
                    <a:lnTo>
                      <a:pt x="140" y="104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28" y="104"/>
                    </a:lnTo>
                    <a:lnTo>
                      <a:pt x="123" y="107"/>
                    </a:lnTo>
                    <a:lnTo>
                      <a:pt x="121" y="109"/>
                    </a:lnTo>
                    <a:lnTo>
                      <a:pt x="111" y="114"/>
                    </a:lnTo>
                    <a:lnTo>
                      <a:pt x="107" y="116"/>
                    </a:lnTo>
                    <a:lnTo>
                      <a:pt x="104" y="118"/>
                    </a:lnTo>
                    <a:lnTo>
                      <a:pt x="100" y="121"/>
                    </a:lnTo>
                    <a:lnTo>
                      <a:pt x="97" y="121"/>
                    </a:lnTo>
                    <a:lnTo>
                      <a:pt x="95" y="121"/>
                    </a:lnTo>
                    <a:lnTo>
                      <a:pt x="95" y="121"/>
                    </a:lnTo>
                    <a:lnTo>
                      <a:pt x="92" y="123"/>
                    </a:lnTo>
                    <a:lnTo>
                      <a:pt x="90" y="126"/>
                    </a:lnTo>
                    <a:lnTo>
                      <a:pt x="90" y="128"/>
                    </a:lnTo>
                    <a:lnTo>
                      <a:pt x="88" y="130"/>
                    </a:lnTo>
                    <a:lnTo>
                      <a:pt x="85" y="137"/>
                    </a:lnTo>
                    <a:lnTo>
                      <a:pt x="81" y="137"/>
                    </a:lnTo>
                    <a:lnTo>
                      <a:pt x="81" y="140"/>
                    </a:lnTo>
                    <a:lnTo>
                      <a:pt x="81" y="142"/>
                    </a:lnTo>
                    <a:lnTo>
                      <a:pt x="81" y="145"/>
                    </a:lnTo>
                    <a:lnTo>
                      <a:pt x="78" y="145"/>
                    </a:lnTo>
                    <a:lnTo>
                      <a:pt x="78" y="147"/>
                    </a:lnTo>
                    <a:lnTo>
                      <a:pt x="78" y="149"/>
                    </a:lnTo>
                    <a:lnTo>
                      <a:pt x="78" y="152"/>
                    </a:lnTo>
                    <a:lnTo>
                      <a:pt x="78" y="152"/>
                    </a:lnTo>
                    <a:lnTo>
                      <a:pt x="76" y="154"/>
                    </a:lnTo>
                    <a:lnTo>
                      <a:pt x="71" y="154"/>
                    </a:lnTo>
                    <a:lnTo>
                      <a:pt x="71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4" y="152"/>
                    </a:lnTo>
                    <a:lnTo>
                      <a:pt x="64" y="154"/>
                    </a:lnTo>
                    <a:lnTo>
                      <a:pt x="64" y="154"/>
                    </a:lnTo>
                    <a:lnTo>
                      <a:pt x="59" y="154"/>
                    </a:lnTo>
                    <a:lnTo>
                      <a:pt x="57" y="152"/>
                    </a:lnTo>
                    <a:lnTo>
                      <a:pt x="55" y="152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0" y="152"/>
                    </a:lnTo>
                    <a:lnTo>
                      <a:pt x="47" y="152"/>
                    </a:lnTo>
                    <a:lnTo>
                      <a:pt x="47" y="152"/>
                    </a:lnTo>
                    <a:lnTo>
                      <a:pt x="47" y="149"/>
                    </a:lnTo>
                    <a:lnTo>
                      <a:pt x="47" y="147"/>
                    </a:lnTo>
                    <a:lnTo>
                      <a:pt x="45" y="147"/>
                    </a:lnTo>
                    <a:lnTo>
                      <a:pt x="45" y="149"/>
                    </a:lnTo>
                    <a:lnTo>
                      <a:pt x="43" y="149"/>
                    </a:lnTo>
                    <a:lnTo>
                      <a:pt x="43" y="147"/>
                    </a:lnTo>
                    <a:lnTo>
                      <a:pt x="45" y="145"/>
                    </a:lnTo>
                    <a:lnTo>
                      <a:pt x="45" y="142"/>
                    </a:lnTo>
                    <a:lnTo>
                      <a:pt x="43" y="142"/>
                    </a:lnTo>
                    <a:lnTo>
                      <a:pt x="40" y="142"/>
                    </a:lnTo>
                    <a:lnTo>
                      <a:pt x="43" y="137"/>
                    </a:lnTo>
                    <a:lnTo>
                      <a:pt x="40" y="135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6" y="133"/>
                    </a:lnTo>
                    <a:lnTo>
                      <a:pt x="36" y="135"/>
                    </a:lnTo>
                    <a:lnTo>
                      <a:pt x="33" y="133"/>
                    </a:lnTo>
                    <a:lnTo>
                      <a:pt x="31" y="133"/>
                    </a:lnTo>
                    <a:lnTo>
                      <a:pt x="29" y="137"/>
                    </a:lnTo>
                    <a:lnTo>
                      <a:pt x="26" y="137"/>
                    </a:lnTo>
                    <a:lnTo>
                      <a:pt x="24" y="137"/>
                    </a:lnTo>
                    <a:lnTo>
                      <a:pt x="21" y="137"/>
                    </a:lnTo>
                    <a:lnTo>
                      <a:pt x="19" y="137"/>
                    </a:lnTo>
                    <a:lnTo>
                      <a:pt x="17" y="135"/>
                    </a:lnTo>
                    <a:lnTo>
                      <a:pt x="14" y="137"/>
                    </a:lnTo>
                    <a:lnTo>
                      <a:pt x="14" y="135"/>
                    </a:lnTo>
                    <a:lnTo>
                      <a:pt x="14" y="135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2" y="133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0" y="126"/>
                    </a:lnTo>
                    <a:lnTo>
                      <a:pt x="10" y="126"/>
                    </a:lnTo>
                    <a:lnTo>
                      <a:pt x="10" y="123"/>
                    </a:lnTo>
                    <a:lnTo>
                      <a:pt x="7" y="123"/>
                    </a:lnTo>
                    <a:lnTo>
                      <a:pt x="5" y="123"/>
                    </a:lnTo>
                    <a:lnTo>
                      <a:pt x="5" y="121"/>
                    </a:lnTo>
                    <a:lnTo>
                      <a:pt x="3" y="118"/>
                    </a:lnTo>
                    <a:lnTo>
                      <a:pt x="3" y="116"/>
                    </a:lnTo>
                    <a:lnTo>
                      <a:pt x="3" y="111"/>
                    </a:lnTo>
                    <a:lnTo>
                      <a:pt x="3" y="111"/>
                    </a:lnTo>
                    <a:lnTo>
                      <a:pt x="3" y="109"/>
                    </a:lnTo>
                    <a:lnTo>
                      <a:pt x="0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22">
                <a:extLst>
                  <a:ext uri="{FF2B5EF4-FFF2-40B4-BE49-F238E27FC236}">
                    <a16:creationId xmlns:a16="http://schemas.microsoft.com/office/drawing/2014/main" id="{4E48E589-2D95-4639-8933-A04C3A779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443"/>
                <a:ext cx="85" cy="57"/>
              </a:xfrm>
              <a:custGeom>
                <a:avLst/>
                <a:gdLst>
                  <a:gd name="T0" fmla="*/ 0 w 85"/>
                  <a:gd name="T1" fmla="*/ 45 h 57"/>
                  <a:gd name="T2" fmla="*/ 0 w 85"/>
                  <a:gd name="T3" fmla="*/ 41 h 57"/>
                  <a:gd name="T4" fmla="*/ 3 w 85"/>
                  <a:gd name="T5" fmla="*/ 38 h 57"/>
                  <a:gd name="T6" fmla="*/ 3 w 85"/>
                  <a:gd name="T7" fmla="*/ 33 h 57"/>
                  <a:gd name="T8" fmla="*/ 10 w 85"/>
                  <a:gd name="T9" fmla="*/ 26 h 57"/>
                  <a:gd name="T10" fmla="*/ 12 w 85"/>
                  <a:gd name="T11" fmla="*/ 22 h 57"/>
                  <a:gd name="T12" fmla="*/ 17 w 85"/>
                  <a:gd name="T13" fmla="*/ 17 h 57"/>
                  <a:gd name="T14" fmla="*/ 19 w 85"/>
                  <a:gd name="T15" fmla="*/ 17 h 57"/>
                  <a:gd name="T16" fmla="*/ 26 w 85"/>
                  <a:gd name="T17" fmla="*/ 14 h 57"/>
                  <a:gd name="T18" fmla="*/ 33 w 85"/>
                  <a:gd name="T19" fmla="*/ 10 h 57"/>
                  <a:gd name="T20" fmla="*/ 45 w 85"/>
                  <a:gd name="T21" fmla="*/ 3 h 57"/>
                  <a:gd name="T22" fmla="*/ 55 w 85"/>
                  <a:gd name="T23" fmla="*/ 0 h 57"/>
                  <a:gd name="T24" fmla="*/ 62 w 85"/>
                  <a:gd name="T25" fmla="*/ 0 h 57"/>
                  <a:gd name="T26" fmla="*/ 64 w 85"/>
                  <a:gd name="T27" fmla="*/ 3 h 57"/>
                  <a:gd name="T28" fmla="*/ 64 w 85"/>
                  <a:gd name="T29" fmla="*/ 5 h 57"/>
                  <a:gd name="T30" fmla="*/ 62 w 85"/>
                  <a:gd name="T31" fmla="*/ 10 h 57"/>
                  <a:gd name="T32" fmla="*/ 74 w 85"/>
                  <a:gd name="T33" fmla="*/ 22 h 57"/>
                  <a:gd name="T34" fmla="*/ 81 w 85"/>
                  <a:gd name="T35" fmla="*/ 22 h 57"/>
                  <a:gd name="T36" fmla="*/ 83 w 85"/>
                  <a:gd name="T37" fmla="*/ 24 h 57"/>
                  <a:gd name="T38" fmla="*/ 83 w 85"/>
                  <a:gd name="T39" fmla="*/ 26 h 57"/>
                  <a:gd name="T40" fmla="*/ 85 w 85"/>
                  <a:gd name="T41" fmla="*/ 31 h 57"/>
                  <a:gd name="T42" fmla="*/ 85 w 85"/>
                  <a:gd name="T43" fmla="*/ 33 h 57"/>
                  <a:gd name="T44" fmla="*/ 81 w 85"/>
                  <a:gd name="T45" fmla="*/ 36 h 57"/>
                  <a:gd name="T46" fmla="*/ 76 w 85"/>
                  <a:gd name="T47" fmla="*/ 36 h 57"/>
                  <a:gd name="T48" fmla="*/ 74 w 85"/>
                  <a:gd name="T49" fmla="*/ 38 h 57"/>
                  <a:gd name="T50" fmla="*/ 74 w 85"/>
                  <a:gd name="T51" fmla="*/ 43 h 57"/>
                  <a:gd name="T52" fmla="*/ 69 w 85"/>
                  <a:gd name="T53" fmla="*/ 43 h 57"/>
                  <a:gd name="T54" fmla="*/ 57 w 85"/>
                  <a:gd name="T55" fmla="*/ 41 h 57"/>
                  <a:gd name="T56" fmla="*/ 57 w 85"/>
                  <a:gd name="T57" fmla="*/ 41 h 57"/>
                  <a:gd name="T58" fmla="*/ 52 w 85"/>
                  <a:gd name="T59" fmla="*/ 43 h 57"/>
                  <a:gd name="T60" fmla="*/ 40 w 85"/>
                  <a:gd name="T61" fmla="*/ 43 h 57"/>
                  <a:gd name="T62" fmla="*/ 31 w 85"/>
                  <a:gd name="T63" fmla="*/ 43 h 57"/>
                  <a:gd name="T64" fmla="*/ 29 w 85"/>
                  <a:gd name="T65" fmla="*/ 45 h 57"/>
                  <a:gd name="T66" fmla="*/ 29 w 85"/>
                  <a:gd name="T67" fmla="*/ 50 h 57"/>
                  <a:gd name="T68" fmla="*/ 31 w 85"/>
                  <a:gd name="T69" fmla="*/ 57 h 57"/>
                  <a:gd name="T70" fmla="*/ 26 w 85"/>
                  <a:gd name="T71" fmla="*/ 55 h 57"/>
                  <a:gd name="T72" fmla="*/ 24 w 85"/>
                  <a:gd name="T73" fmla="*/ 55 h 57"/>
                  <a:gd name="T74" fmla="*/ 17 w 85"/>
                  <a:gd name="T75" fmla="*/ 55 h 57"/>
                  <a:gd name="T76" fmla="*/ 12 w 85"/>
                  <a:gd name="T77" fmla="*/ 52 h 57"/>
                  <a:gd name="T78" fmla="*/ 10 w 85"/>
                  <a:gd name="T79" fmla="*/ 52 h 57"/>
                  <a:gd name="T80" fmla="*/ 5 w 85"/>
                  <a:gd name="T81" fmla="*/ 50 h 57"/>
                  <a:gd name="T82" fmla="*/ 0 w 85"/>
                  <a:gd name="T83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" h="57">
                    <a:moveTo>
                      <a:pt x="0" y="48"/>
                    </a:moveTo>
                    <a:lnTo>
                      <a:pt x="0" y="45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3"/>
                    </a:lnTo>
                    <a:lnTo>
                      <a:pt x="7" y="33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2" y="17"/>
                    </a:lnTo>
                    <a:lnTo>
                      <a:pt x="26" y="14"/>
                    </a:lnTo>
                    <a:lnTo>
                      <a:pt x="29" y="12"/>
                    </a:lnTo>
                    <a:lnTo>
                      <a:pt x="33" y="10"/>
                    </a:lnTo>
                    <a:lnTo>
                      <a:pt x="43" y="5"/>
                    </a:lnTo>
                    <a:lnTo>
                      <a:pt x="45" y="3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5"/>
                    </a:lnTo>
                    <a:lnTo>
                      <a:pt x="62" y="7"/>
                    </a:lnTo>
                    <a:lnTo>
                      <a:pt x="62" y="10"/>
                    </a:lnTo>
                    <a:lnTo>
                      <a:pt x="71" y="17"/>
                    </a:lnTo>
                    <a:lnTo>
                      <a:pt x="74" y="22"/>
                    </a:lnTo>
                    <a:lnTo>
                      <a:pt x="76" y="24"/>
                    </a:lnTo>
                    <a:lnTo>
                      <a:pt x="81" y="22"/>
                    </a:lnTo>
                    <a:lnTo>
                      <a:pt x="83" y="22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26"/>
                    </a:lnTo>
                    <a:lnTo>
                      <a:pt x="83" y="29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5" y="33"/>
                    </a:lnTo>
                    <a:lnTo>
                      <a:pt x="83" y="36"/>
                    </a:lnTo>
                    <a:lnTo>
                      <a:pt x="81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4" y="41"/>
                    </a:lnTo>
                    <a:lnTo>
                      <a:pt x="74" y="43"/>
                    </a:lnTo>
                    <a:lnTo>
                      <a:pt x="71" y="43"/>
                    </a:lnTo>
                    <a:lnTo>
                      <a:pt x="69" y="43"/>
                    </a:lnTo>
                    <a:lnTo>
                      <a:pt x="57" y="41"/>
                    </a:lnTo>
                    <a:lnTo>
                      <a:pt x="57" y="41"/>
                    </a:lnTo>
                    <a:lnTo>
                      <a:pt x="57" y="41"/>
                    </a:lnTo>
                    <a:lnTo>
                      <a:pt x="57" y="41"/>
                    </a:lnTo>
                    <a:lnTo>
                      <a:pt x="55" y="43"/>
                    </a:lnTo>
                    <a:lnTo>
                      <a:pt x="52" y="43"/>
                    </a:lnTo>
                    <a:lnTo>
                      <a:pt x="48" y="43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31" y="52"/>
                    </a:lnTo>
                    <a:lnTo>
                      <a:pt x="31" y="57"/>
                    </a:lnTo>
                    <a:lnTo>
                      <a:pt x="29" y="55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4" y="55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5" y="5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23">
                <a:extLst>
                  <a:ext uri="{FF2B5EF4-FFF2-40B4-BE49-F238E27FC236}">
                    <a16:creationId xmlns:a16="http://schemas.microsoft.com/office/drawing/2014/main" id="{C6D7A7CC-D6A8-68F6-1505-458549CB1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427"/>
                <a:ext cx="73" cy="47"/>
              </a:xfrm>
              <a:custGeom>
                <a:avLst/>
                <a:gdLst>
                  <a:gd name="T0" fmla="*/ 12 w 73"/>
                  <a:gd name="T1" fmla="*/ 4 h 47"/>
                  <a:gd name="T2" fmla="*/ 17 w 73"/>
                  <a:gd name="T3" fmla="*/ 2 h 47"/>
                  <a:gd name="T4" fmla="*/ 28 w 73"/>
                  <a:gd name="T5" fmla="*/ 0 h 47"/>
                  <a:gd name="T6" fmla="*/ 36 w 73"/>
                  <a:gd name="T7" fmla="*/ 2 h 47"/>
                  <a:gd name="T8" fmla="*/ 40 w 73"/>
                  <a:gd name="T9" fmla="*/ 4 h 47"/>
                  <a:gd name="T10" fmla="*/ 43 w 73"/>
                  <a:gd name="T11" fmla="*/ 7 h 47"/>
                  <a:gd name="T12" fmla="*/ 45 w 73"/>
                  <a:gd name="T13" fmla="*/ 7 h 47"/>
                  <a:gd name="T14" fmla="*/ 47 w 73"/>
                  <a:gd name="T15" fmla="*/ 7 h 47"/>
                  <a:gd name="T16" fmla="*/ 50 w 73"/>
                  <a:gd name="T17" fmla="*/ 12 h 47"/>
                  <a:gd name="T18" fmla="*/ 54 w 73"/>
                  <a:gd name="T19" fmla="*/ 14 h 47"/>
                  <a:gd name="T20" fmla="*/ 57 w 73"/>
                  <a:gd name="T21" fmla="*/ 16 h 47"/>
                  <a:gd name="T22" fmla="*/ 59 w 73"/>
                  <a:gd name="T23" fmla="*/ 21 h 47"/>
                  <a:gd name="T24" fmla="*/ 62 w 73"/>
                  <a:gd name="T25" fmla="*/ 23 h 47"/>
                  <a:gd name="T26" fmla="*/ 62 w 73"/>
                  <a:gd name="T27" fmla="*/ 28 h 47"/>
                  <a:gd name="T28" fmla="*/ 64 w 73"/>
                  <a:gd name="T29" fmla="*/ 33 h 47"/>
                  <a:gd name="T30" fmla="*/ 66 w 73"/>
                  <a:gd name="T31" fmla="*/ 35 h 47"/>
                  <a:gd name="T32" fmla="*/ 69 w 73"/>
                  <a:gd name="T33" fmla="*/ 38 h 47"/>
                  <a:gd name="T34" fmla="*/ 71 w 73"/>
                  <a:gd name="T35" fmla="*/ 40 h 47"/>
                  <a:gd name="T36" fmla="*/ 71 w 73"/>
                  <a:gd name="T37" fmla="*/ 42 h 47"/>
                  <a:gd name="T38" fmla="*/ 73 w 73"/>
                  <a:gd name="T39" fmla="*/ 45 h 47"/>
                  <a:gd name="T40" fmla="*/ 73 w 73"/>
                  <a:gd name="T41" fmla="*/ 47 h 47"/>
                  <a:gd name="T42" fmla="*/ 71 w 73"/>
                  <a:gd name="T43" fmla="*/ 47 h 47"/>
                  <a:gd name="T44" fmla="*/ 66 w 73"/>
                  <a:gd name="T45" fmla="*/ 45 h 47"/>
                  <a:gd name="T46" fmla="*/ 62 w 73"/>
                  <a:gd name="T47" fmla="*/ 45 h 47"/>
                  <a:gd name="T48" fmla="*/ 57 w 73"/>
                  <a:gd name="T49" fmla="*/ 45 h 47"/>
                  <a:gd name="T50" fmla="*/ 45 w 73"/>
                  <a:gd name="T51" fmla="*/ 42 h 47"/>
                  <a:gd name="T52" fmla="*/ 43 w 73"/>
                  <a:gd name="T53" fmla="*/ 42 h 47"/>
                  <a:gd name="T54" fmla="*/ 28 w 73"/>
                  <a:gd name="T55" fmla="*/ 40 h 47"/>
                  <a:gd name="T56" fmla="*/ 24 w 73"/>
                  <a:gd name="T57" fmla="*/ 45 h 47"/>
                  <a:gd name="T58" fmla="*/ 12 w 73"/>
                  <a:gd name="T59" fmla="*/ 47 h 47"/>
                  <a:gd name="T60" fmla="*/ 9 w 73"/>
                  <a:gd name="T61" fmla="*/ 42 h 47"/>
                  <a:gd name="T62" fmla="*/ 9 w 73"/>
                  <a:gd name="T63" fmla="*/ 42 h 47"/>
                  <a:gd name="T64" fmla="*/ 14 w 73"/>
                  <a:gd name="T65" fmla="*/ 42 h 47"/>
                  <a:gd name="T66" fmla="*/ 7 w 73"/>
                  <a:gd name="T67" fmla="*/ 42 h 47"/>
                  <a:gd name="T68" fmla="*/ 7 w 73"/>
                  <a:gd name="T69" fmla="*/ 40 h 47"/>
                  <a:gd name="T70" fmla="*/ 9 w 73"/>
                  <a:gd name="T71" fmla="*/ 38 h 47"/>
                  <a:gd name="T72" fmla="*/ 17 w 73"/>
                  <a:gd name="T73" fmla="*/ 35 h 47"/>
                  <a:gd name="T74" fmla="*/ 21 w 73"/>
                  <a:gd name="T75" fmla="*/ 33 h 47"/>
                  <a:gd name="T76" fmla="*/ 24 w 73"/>
                  <a:gd name="T77" fmla="*/ 33 h 47"/>
                  <a:gd name="T78" fmla="*/ 26 w 73"/>
                  <a:gd name="T79" fmla="*/ 33 h 47"/>
                  <a:gd name="T80" fmla="*/ 33 w 73"/>
                  <a:gd name="T81" fmla="*/ 33 h 47"/>
                  <a:gd name="T82" fmla="*/ 38 w 73"/>
                  <a:gd name="T83" fmla="*/ 35 h 47"/>
                  <a:gd name="T84" fmla="*/ 43 w 73"/>
                  <a:gd name="T85" fmla="*/ 35 h 47"/>
                  <a:gd name="T86" fmla="*/ 40 w 73"/>
                  <a:gd name="T87" fmla="*/ 33 h 47"/>
                  <a:gd name="T88" fmla="*/ 33 w 73"/>
                  <a:gd name="T89" fmla="*/ 30 h 47"/>
                  <a:gd name="T90" fmla="*/ 26 w 73"/>
                  <a:gd name="T91" fmla="*/ 28 h 47"/>
                  <a:gd name="T92" fmla="*/ 21 w 73"/>
                  <a:gd name="T93" fmla="*/ 30 h 47"/>
                  <a:gd name="T94" fmla="*/ 17 w 73"/>
                  <a:gd name="T95" fmla="*/ 33 h 47"/>
                  <a:gd name="T96" fmla="*/ 9 w 73"/>
                  <a:gd name="T97" fmla="*/ 33 h 47"/>
                  <a:gd name="T98" fmla="*/ 9 w 73"/>
                  <a:gd name="T99" fmla="*/ 30 h 47"/>
                  <a:gd name="T100" fmla="*/ 9 w 73"/>
                  <a:gd name="T101" fmla="*/ 28 h 47"/>
                  <a:gd name="T102" fmla="*/ 7 w 73"/>
                  <a:gd name="T103" fmla="*/ 26 h 47"/>
                  <a:gd name="T104" fmla="*/ 0 w 73"/>
                  <a:gd name="T105" fmla="*/ 21 h 47"/>
                  <a:gd name="T106" fmla="*/ 9 w 73"/>
                  <a:gd name="T10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3" h="47">
                    <a:moveTo>
                      <a:pt x="9" y="7"/>
                    </a:moveTo>
                    <a:lnTo>
                      <a:pt x="12" y="4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4" y="2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0" y="7"/>
                    </a:lnTo>
                    <a:lnTo>
                      <a:pt x="43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9"/>
                    </a:lnTo>
                    <a:lnTo>
                      <a:pt x="50" y="12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7" y="16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62" y="21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2" y="28"/>
                    </a:lnTo>
                    <a:lnTo>
                      <a:pt x="62" y="30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9" y="35"/>
                    </a:lnTo>
                    <a:lnTo>
                      <a:pt x="69" y="38"/>
                    </a:lnTo>
                    <a:lnTo>
                      <a:pt x="69" y="38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2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3" y="47"/>
                    </a:lnTo>
                    <a:lnTo>
                      <a:pt x="73" y="47"/>
                    </a:lnTo>
                    <a:lnTo>
                      <a:pt x="73" y="47"/>
                    </a:lnTo>
                    <a:lnTo>
                      <a:pt x="71" y="47"/>
                    </a:lnTo>
                    <a:lnTo>
                      <a:pt x="69" y="45"/>
                    </a:lnTo>
                    <a:lnTo>
                      <a:pt x="66" y="45"/>
                    </a:lnTo>
                    <a:lnTo>
                      <a:pt x="64" y="47"/>
                    </a:lnTo>
                    <a:lnTo>
                      <a:pt x="62" y="45"/>
                    </a:lnTo>
                    <a:lnTo>
                      <a:pt x="57" y="45"/>
                    </a:lnTo>
                    <a:lnTo>
                      <a:pt x="57" y="45"/>
                    </a:lnTo>
                    <a:lnTo>
                      <a:pt x="52" y="42"/>
                    </a:lnTo>
                    <a:lnTo>
                      <a:pt x="45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38" y="42"/>
                    </a:lnTo>
                    <a:lnTo>
                      <a:pt x="28" y="40"/>
                    </a:lnTo>
                    <a:lnTo>
                      <a:pt x="24" y="42"/>
                    </a:lnTo>
                    <a:lnTo>
                      <a:pt x="24" y="45"/>
                    </a:lnTo>
                    <a:lnTo>
                      <a:pt x="14" y="45"/>
                    </a:lnTo>
                    <a:lnTo>
                      <a:pt x="12" y="47"/>
                    </a:lnTo>
                    <a:lnTo>
                      <a:pt x="9" y="45"/>
                    </a:lnTo>
                    <a:lnTo>
                      <a:pt x="9" y="42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1" y="33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6" y="35"/>
                    </a:lnTo>
                    <a:lnTo>
                      <a:pt x="38" y="35"/>
                    </a:lnTo>
                    <a:lnTo>
                      <a:pt x="40" y="35"/>
                    </a:lnTo>
                    <a:lnTo>
                      <a:pt x="43" y="35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36" y="30"/>
                    </a:lnTo>
                    <a:lnTo>
                      <a:pt x="33" y="30"/>
                    </a:lnTo>
                    <a:lnTo>
                      <a:pt x="31" y="28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4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7" y="26"/>
                    </a:lnTo>
                    <a:lnTo>
                      <a:pt x="5" y="23"/>
                    </a:lnTo>
                    <a:lnTo>
                      <a:pt x="0" y="21"/>
                    </a:lnTo>
                    <a:lnTo>
                      <a:pt x="7" y="14"/>
                    </a:lnTo>
                    <a:lnTo>
                      <a:pt x="9" y="9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24">
                <a:extLst>
                  <a:ext uri="{FF2B5EF4-FFF2-40B4-BE49-F238E27FC236}">
                    <a16:creationId xmlns:a16="http://schemas.microsoft.com/office/drawing/2014/main" id="{FCDEDBB5-6E3F-8411-D407-284431068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455"/>
                <a:ext cx="36" cy="10"/>
              </a:xfrm>
              <a:custGeom>
                <a:avLst/>
                <a:gdLst>
                  <a:gd name="T0" fmla="*/ 0 w 36"/>
                  <a:gd name="T1" fmla="*/ 10 h 10"/>
                  <a:gd name="T2" fmla="*/ 2 w 36"/>
                  <a:gd name="T3" fmla="*/ 10 h 10"/>
                  <a:gd name="T4" fmla="*/ 10 w 36"/>
                  <a:gd name="T5" fmla="*/ 10 h 10"/>
                  <a:gd name="T6" fmla="*/ 10 w 36"/>
                  <a:gd name="T7" fmla="*/ 7 h 10"/>
                  <a:gd name="T8" fmla="*/ 12 w 36"/>
                  <a:gd name="T9" fmla="*/ 7 h 10"/>
                  <a:gd name="T10" fmla="*/ 14 w 36"/>
                  <a:gd name="T11" fmla="*/ 5 h 10"/>
                  <a:gd name="T12" fmla="*/ 17 w 36"/>
                  <a:gd name="T13" fmla="*/ 5 h 10"/>
                  <a:gd name="T14" fmla="*/ 17 w 36"/>
                  <a:gd name="T15" fmla="*/ 5 h 10"/>
                  <a:gd name="T16" fmla="*/ 19 w 36"/>
                  <a:gd name="T17" fmla="*/ 5 h 10"/>
                  <a:gd name="T18" fmla="*/ 19 w 36"/>
                  <a:gd name="T19" fmla="*/ 5 h 10"/>
                  <a:gd name="T20" fmla="*/ 24 w 36"/>
                  <a:gd name="T21" fmla="*/ 5 h 10"/>
                  <a:gd name="T22" fmla="*/ 26 w 36"/>
                  <a:gd name="T23" fmla="*/ 5 h 10"/>
                  <a:gd name="T24" fmla="*/ 29 w 36"/>
                  <a:gd name="T25" fmla="*/ 7 h 10"/>
                  <a:gd name="T26" fmla="*/ 31 w 36"/>
                  <a:gd name="T27" fmla="*/ 7 h 10"/>
                  <a:gd name="T28" fmla="*/ 33 w 36"/>
                  <a:gd name="T29" fmla="*/ 7 h 10"/>
                  <a:gd name="T30" fmla="*/ 36 w 36"/>
                  <a:gd name="T31" fmla="*/ 7 h 10"/>
                  <a:gd name="T32" fmla="*/ 33 w 36"/>
                  <a:gd name="T33" fmla="*/ 5 h 10"/>
                  <a:gd name="T34" fmla="*/ 33 w 36"/>
                  <a:gd name="T35" fmla="*/ 5 h 10"/>
                  <a:gd name="T36" fmla="*/ 29 w 36"/>
                  <a:gd name="T37" fmla="*/ 2 h 10"/>
                  <a:gd name="T38" fmla="*/ 26 w 36"/>
                  <a:gd name="T39" fmla="*/ 2 h 10"/>
                  <a:gd name="T40" fmla="*/ 24 w 36"/>
                  <a:gd name="T41" fmla="*/ 0 h 10"/>
                  <a:gd name="T42" fmla="*/ 19 w 36"/>
                  <a:gd name="T43" fmla="*/ 0 h 10"/>
                  <a:gd name="T44" fmla="*/ 17 w 36"/>
                  <a:gd name="T45" fmla="*/ 0 h 10"/>
                  <a:gd name="T46" fmla="*/ 14 w 36"/>
                  <a:gd name="T47" fmla="*/ 2 h 10"/>
                  <a:gd name="T48" fmla="*/ 10 w 36"/>
                  <a:gd name="T49" fmla="*/ 5 h 10"/>
                  <a:gd name="T50" fmla="*/ 10 w 36"/>
                  <a:gd name="T51" fmla="*/ 5 h 10"/>
                  <a:gd name="T52" fmla="*/ 7 w 36"/>
                  <a:gd name="T53" fmla="*/ 5 h 10"/>
                  <a:gd name="T54" fmla="*/ 2 w 36"/>
                  <a:gd name="T55" fmla="*/ 5 h 10"/>
                  <a:gd name="T56" fmla="*/ 2 w 36"/>
                  <a:gd name="T57" fmla="*/ 7 h 10"/>
                  <a:gd name="T58" fmla="*/ 5 w 36"/>
                  <a:gd name="T59" fmla="*/ 7 h 10"/>
                  <a:gd name="T60" fmla="*/ 7 w 36"/>
                  <a:gd name="T61" fmla="*/ 7 h 10"/>
                  <a:gd name="T62" fmla="*/ 7 w 36"/>
                  <a:gd name="T63" fmla="*/ 10 h 10"/>
                  <a:gd name="T64" fmla="*/ 2 w 36"/>
                  <a:gd name="T65" fmla="*/ 10 h 10"/>
                  <a:gd name="T66" fmla="*/ 0 w 36"/>
                  <a:gd name="T67" fmla="*/ 5 h 10"/>
                  <a:gd name="T68" fmla="*/ 0 w 36"/>
                  <a:gd name="T69" fmla="*/ 7 h 10"/>
                  <a:gd name="T70" fmla="*/ 0 w 36"/>
                  <a:gd name="T71" fmla="*/ 10 h 10"/>
                  <a:gd name="T72" fmla="*/ 0 w 36"/>
                  <a:gd name="T7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10">
                    <a:moveTo>
                      <a:pt x="0" y="10"/>
                    </a:moveTo>
                    <a:lnTo>
                      <a:pt x="2" y="10"/>
                    </a:lnTo>
                    <a:lnTo>
                      <a:pt x="10" y="10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25">
                <a:extLst>
                  <a:ext uri="{FF2B5EF4-FFF2-40B4-BE49-F238E27FC236}">
                    <a16:creationId xmlns:a16="http://schemas.microsoft.com/office/drawing/2014/main" id="{DC6B5849-CEEE-4CB6-6FF8-5B5AE2F8D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467"/>
                <a:ext cx="34" cy="21"/>
              </a:xfrm>
              <a:custGeom>
                <a:avLst/>
                <a:gdLst>
                  <a:gd name="T0" fmla="*/ 0 w 34"/>
                  <a:gd name="T1" fmla="*/ 5 h 21"/>
                  <a:gd name="T2" fmla="*/ 3 w 34"/>
                  <a:gd name="T3" fmla="*/ 7 h 21"/>
                  <a:gd name="T4" fmla="*/ 5 w 34"/>
                  <a:gd name="T5" fmla="*/ 5 h 21"/>
                  <a:gd name="T6" fmla="*/ 15 w 34"/>
                  <a:gd name="T7" fmla="*/ 5 h 21"/>
                  <a:gd name="T8" fmla="*/ 15 w 34"/>
                  <a:gd name="T9" fmla="*/ 2 h 21"/>
                  <a:gd name="T10" fmla="*/ 19 w 34"/>
                  <a:gd name="T11" fmla="*/ 0 h 21"/>
                  <a:gd name="T12" fmla="*/ 29 w 34"/>
                  <a:gd name="T13" fmla="*/ 2 h 21"/>
                  <a:gd name="T14" fmla="*/ 34 w 34"/>
                  <a:gd name="T15" fmla="*/ 2 h 21"/>
                  <a:gd name="T16" fmla="*/ 34 w 34"/>
                  <a:gd name="T17" fmla="*/ 5 h 21"/>
                  <a:gd name="T18" fmla="*/ 34 w 34"/>
                  <a:gd name="T19" fmla="*/ 7 h 21"/>
                  <a:gd name="T20" fmla="*/ 34 w 34"/>
                  <a:gd name="T21" fmla="*/ 9 h 21"/>
                  <a:gd name="T22" fmla="*/ 34 w 34"/>
                  <a:gd name="T23" fmla="*/ 12 h 21"/>
                  <a:gd name="T24" fmla="*/ 34 w 34"/>
                  <a:gd name="T25" fmla="*/ 14 h 21"/>
                  <a:gd name="T26" fmla="*/ 31 w 34"/>
                  <a:gd name="T27" fmla="*/ 14 h 21"/>
                  <a:gd name="T28" fmla="*/ 29 w 34"/>
                  <a:gd name="T29" fmla="*/ 14 h 21"/>
                  <a:gd name="T30" fmla="*/ 24 w 34"/>
                  <a:gd name="T31" fmla="*/ 17 h 21"/>
                  <a:gd name="T32" fmla="*/ 22 w 34"/>
                  <a:gd name="T33" fmla="*/ 17 h 21"/>
                  <a:gd name="T34" fmla="*/ 22 w 34"/>
                  <a:gd name="T35" fmla="*/ 19 h 21"/>
                  <a:gd name="T36" fmla="*/ 19 w 34"/>
                  <a:gd name="T37" fmla="*/ 21 h 21"/>
                  <a:gd name="T38" fmla="*/ 19 w 34"/>
                  <a:gd name="T39" fmla="*/ 19 h 21"/>
                  <a:gd name="T40" fmla="*/ 19 w 34"/>
                  <a:gd name="T41" fmla="*/ 19 h 21"/>
                  <a:gd name="T42" fmla="*/ 15 w 34"/>
                  <a:gd name="T43" fmla="*/ 19 h 21"/>
                  <a:gd name="T44" fmla="*/ 17 w 34"/>
                  <a:gd name="T45" fmla="*/ 17 h 21"/>
                  <a:gd name="T46" fmla="*/ 15 w 34"/>
                  <a:gd name="T47" fmla="*/ 17 h 21"/>
                  <a:gd name="T48" fmla="*/ 15 w 34"/>
                  <a:gd name="T49" fmla="*/ 14 h 21"/>
                  <a:gd name="T50" fmla="*/ 15 w 34"/>
                  <a:gd name="T51" fmla="*/ 14 h 21"/>
                  <a:gd name="T52" fmla="*/ 12 w 34"/>
                  <a:gd name="T53" fmla="*/ 14 h 21"/>
                  <a:gd name="T54" fmla="*/ 12 w 34"/>
                  <a:gd name="T55" fmla="*/ 12 h 21"/>
                  <a:gd name="T56" fmla="*/ 17 w 34"/>
                  <a:gd name="T57" fmla="*/ 12 h 21"/>
                  <a:gd name="T58" fmla="*/ 19 w 34"/>
                  <a:gd name="T59" fmla="*/ 12 h 21"/>
                  <a:gd name="T60" fmla="*/ 15 w 34"/>
                  <a:gd name="T61" fmla="*/ 9 h 21"/>
                  <a:gd name="T62" fmla="*/ 12 w 34"/>
                  <a:gd name="T63" fmla="*/ 12 h 21"/>
                  <a:gd name="T64" fmla="*/ 10 w 34"/>
                  <a:gd name="T65" fmla="*/ 12 h 21"/>
                  <a:gd name="T66" fmla="*/ 8 w 34"/>
                  <a:gd name="T67" fmla="*/ 12 h 21"/>
                  <a:gd name="T68" fmla="*/ 8 w 34"/>
                  <a:gd name="T69" fmla="*/ 9 h 21"/>
                  <a:gd name="T70" fmla="*/ 5 w 34"/>
                  <a:gd name="T71" fmla="*/ 9 h 21"/>
                  <a:gd name="T72" fmla="*/ 3 w 34"/>
                  <a:gd name="T73" fmla="*/ 9 h 21"/>
                  <a:gd name="T74" fmla="*/ 5 w 34"/>
                  <a:gd name="T75" fmla="*/ 7 h 21"/>
                  <a:gd name="T76" fmla="*/ 5 w 34"/>
                  <a:gd name="T77" fmla="*/ 7 h 21"/>
                  <a:gd name="T78" fmla="*/ 0 w 34"/>
                  <a:gd name="T79" fmla="*/ 7 h 21"/>
                  <a:gd name="T80" fmla="*/ 0 w 34"/>
                  <a:gd name="T81" fmla="*/ 5 h 21"/>
                  <a:gd name="T82" fmla="*/ 0 w 34"/>
                  <a:gd name="T83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21">
                    <a:moveTo>
                      <a:pt x="0" y="5"/>
                    </a:moveTo>
                    <a:lnTo>
                      <a:pt x="3" y="7"/>
                    </a:lnTo>
                    <a:lnTo>
                      <a:pt x="5" y="5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4" y="17"/>
                    </a:lnTo>
                    <a:lnTo>
                      <a:pt x="22" y="17"/>
                    </a:lnTo>
                    <a:lnTo>
                      <a:pt x="22" y="19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5" y="19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5" y="9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26">
                <a:extLst>
                  <a:ext uri="{FF2B5EF4-FFF2-40B4-BE49-F238E27FC236}">
                    <a16:creationId xmlns:a16="http://schemas.microsoft.com/office/drawing/2014/main" id="{DB25B61B-796A-0AA1-D21F-7C067A436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469"/>
                <a:ext cx="80" cy="71"/>
              </a:xfrm>
              <a:custGeom>
                <a:avLst/>
                <a:gdLst>
                  <a:gd name="T0" fmla="*/ 0 w 80"/>
                  <a:gd name="T1" fmla="*/ 15 h 71"/>
                  <a:gd name="T2" fmla="*/ 7 w 80"/>
                  <a:gd name="T3" fmla="*/ 12 h 71"/>
                  <a:gd name="T4" fmla="*/ 12 w 80"/>
                  <a:gd name="T5" fmla="*/ 12 h 71"/>
                  <a:gd name="T6" fmla="*/ 12 w 80"/>
                  <a:gd name="T7" fmla="*/ 7 h 71"/>
                  <a:gd name="T8" fmla="*/ 12 w 80"/>
                  <a:gd name="T9" fmla="*/ 3 h 71"/>
                  <a:gd name="T10" fmla="*/ 14 w 80"/>
                  <a:gd name="T11" fmla="*/ 0 h 71"/>
                  <a:gd name="T12" fmla="*/ 26 w 80"/>
                  <a:gd name="T13" fmla="*/ 3 h 71"/>
                  <a:gd name="T14" fmla="*/ 31 w 80"/>
                  <a:gd name="T15" fmla="*/ 3 h 71"/>
                  <a:gd name="T16" fmla="*/ 35 w 80"/>
                  <a:gd name="T17" fmla="*/ 3 h 71"/>
                  <a:gd name="T18" fmla="*/ 40 w 80"/>
                  <a:gd name="T19" fmla="*/ 5 h 71"/>
                  <a:gd name="T20" fmla="*/ 42 w 80"/>
                  <a:gd name="T21" fmla="*/ 5 h 71"/>
                  <a:gd name="T22" fmla="*/ 45 w 80"/>
                  <a:gd name="T23" fmla="*/ 5 h 71"/>
                  <a:gd name="T24" fmla="*/ 49 w 80"/>
                  <a:gd name="T25" fmla="*/ 7 h 71"/>
                  <a:gd name="T26" fmla="*/ 54 w 80"/>
                  <a:gd name="T27" fmla="*/ 7 h 71"/>
                  <a:gd name="T28" fmla="*/ 59 w 80"/>
                  <a:gd name="T29" fmla="*/ 3 h 71"/>
                  <a:gd name="T30" fmla="*/ 64 w 80"/>
                  <a:gd name="T31" fmla="*/ 5 h 71"/>
                  <a:gd name="T32" fmla="*/ 66 w 80"/>
                  <a:gd name="T33" fmla="*/ 3 h 71"/>
                  <a:gd name="T34" fmla="*/ 68 w 80"/>
                  <a:gd name="T35" fmla="*/ 5 h 71"/>
                  <a:gd name="T36" fmla="*/ 68 w 80"/>
                  <a:gd name="T37" fmla="*/ 12 h 71"/>
                  <a:gd name="T38" fmla="*/ 73 w 80"/>
                  <a:gd name="T39" fmla="*/ 12 h 71"/>
                  <a:gd name="T40" fmla="*/ 71 w 80"/>
                  <a:gd name="T41" fmla="*/ 17 h 71"/>
                  <a:gd name="T42" fmla="*/ 73 w 80"/>
                  <a:gd name="T43" fmla="*/ 19 h 71"/>
                  <a:gd name="T44" fmla="*/ 75 w 80"/>
                  <a:gd name="T45" fmla="*/ 17 h 71"/>
                  <a:gd name="T46" fmla="*/ 75 w 80"/>
                  <a:gd name="T47" fmla="*/ 22 h 71"/>
                  <a:gd name="T48" fmla="*/ 78 w 80"/>
                  <a:gd name="T49" fmla="*/ 22 h 71"/>
                  <a:gd name="T50" fmla="*/ 80 w 80"/>
                  <a:gd name="T51" fmla="*/ 24 h 71"/>
                  <a:gd name="T52" fmla="*/ 75 w 80"/>
                  <a:gd name="T53" fmla="*/ 26 h 71"/>
                  <a:gd name="T54" fmla="*/ 75 w 80"/>
                  <a:gd name="T55" fmla="*/ 29 h 71"/>
                  <a:gd name="T56" fmla="*/ 75 w 80"/>
                  <a:gd name="T57" fmla="*/ 36 h 71"/>
                  <a:gd name="T58" fmla="*/ 78 w 80"/>
                  <a:gd name="T59" fmla="*/ 38 h 71"/>
                  <a:gd name="T60" fmla="*/ 78 w 80"/>
                  <a:gd name="T61" fmla="*/ 43 h 71"/>
                  <a:gd name="T62" fmla="*/ 75 w 80"/>
                  <a:gd name="T63" fmla="*/ 43 h 71"/>
                  <a:gd name="T64" fmla="*/ 78 w 80"/>
                  <a:gd name="T65" fmla="*/ 48 h 71"/>
                  <a:gd name="T66" fmla="*/ 78 w 80"/>
                  <a:gd name="T67" fmla="*/ 50 h 71"/>
                  <a:gd name="T68" fmla="*/ 73 w 80"/>
                  <a:gd name="T69" fmla="*/ 57 h 71"/>
                  <a:gd name="T70" fmla="*/ 73 w 80"/>
                  <a:gd name="T71" fmla="*/ 60 h 71"/>
                  <a:gd name="T72" fmla="*/ 68 w 80"/>
                  <a:gd name="T73" fmla="*/ 64 h 71"/>
                  <a:gd name="T74" fmla="*/ 52 w 80"/>
                  <a:gd name="T75" fmla="*/ 71 h 71"/>
                  <a:gd name="T76" fmla="*/ 47 w 80"/>
                  <a:gd name="T77" fmla="*/ 69 h 71"/>
                  <a:gd name="T78" fmla="*/ 42 w 80"/>
                  <a:gd name="T79" fmla="*/ 64 h 71"/>
                  <a:gd name="T80" fmla="*/ 42 w 80"/>
                  <a:gd name="T81" fmla="*/ 62 h 71"/>
                  <a:gd name="T82" fmla="*/ 47 w 80"/>
                  <a:gd name="T83" fmla="*/ 45 h 71"/>
                  <a:gd name="T84" fmla="*/ 47 w 80"/>
                  <a:gd name="T85" fmla="*/ 43 h 71"/>
                  <a:gd name="T86" fmla="*/ 49 w 80"/>
                  <a:gd name="T87" fmla="*/ 41 h 71"/>
                  <a:gd name="T88" fmla="*/ 47 w 80"/>
                  <a:gd name="T89" fmla="*/ 38 h 71"/>
                  <a:gd name="T90" fmla="*/ 45 w 80"/>
                  <a:gd name="T91" fmla="*/ 31 h 71"/>
                  <a:gd name="T92" fmla="*/ 40 w 80"/>
                  <a:gd name="T93" fmla="*/ 26 h 71"/>
                  <a:gd name="T94" fmla="*/ 28 w 80"/>
                  <a:gd name="T95" fmla="*/ 29 h 71"/>
                  <a:gd name="T96" fmla="*/ 23 w 80"/>
                  <a:gd name="T97" fmla="*/ 33 h 71"/>
                  <a:gd name="T98" fmla="*/ 21 w 80"/>
                  <a:gd name="T99" fmla="*/ 36 h 71"/>
                  <a:gd name="T100" fmla="*/ 16 w 80"/>
                  <a:gd name="T101" fmla="*/ 33 h 71"/>
                  <a:gd name="T102" fmla="*/ 12 w 80"/>
                  <a:gd name="T103" fmla="*/ 29 h 71"/>
                  <a:gd name="T104" fmla="*/ 9 w 80"/>
                  <a:gd name="T105" fmla="*/ 29 h 71"/>
                  <a:gd name="T106" fmla="*/ 9 w 80"/>
                  <a:gd name="T107" fmla="*/ 26 h 71"/>
                  <a:gd name="T108" fmla="*/ 7 w 80"/>
                  <a:gd name="T109" fmla="*/ 26 h 71"/>
                  <a:gd name="T110" fmla="*/ 2 w 80"/>
                  <a:gd name="T111" fmla="*/ 26 h 71"/>
                  <a:gd name="T112" fmla="*/ 2 w 80"/>
                  <a:gd name="T113" fmla="*/ 19 h 71"/>
                  <a:gd name="T114" fmla="*/ 0 w 80"/>
                  <a:gd name="T115" fmla="*/ 1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0" h="71">
                    <a:moveTo>
                      <a:pt x="0" y="17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31" y="3"/>
                    </a:lnTo>
                    <a:lnTo>
                      <a:pt x="33" y="5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5" y="5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7" y="7"/>
                    </a:lnTo>
                    <a:lnTo>
                      <a:pt x="59" y="3"/>
                    </a:lnTo>
                    <a:lnTo>
                      <a:pt x="61" y="3"/>
                    </a:lnTo>
                    <a:lnTo>
                      <a:pt x="64" y="5"/>
                    </a:lnTo>
                    <a:lnTo>
                      <a:pt x="64" y="3"/>
                    </a:lnTo>
                    <a:lnTo>
                      <a:pt x="66" y="3"/>
                    </a:lnTo>
                    <a:lnTo>
                      <a:pt x="66" y="5"/>
                    </a:lnTo>
                    <a:lnTo>
                      <a:pt x="68" y="5"/>
                    </a:lnTo>
                    <a:lnTo>
                      <a:pt x="71" y="7"/>
                    </a:lnTo>
                    <a:lnTo>
                      <a:pt x="68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3" y="15"/>
                    </a:lnTo>
                    <a:lnTo>
                      <a:pt x="71" y="17"/>
                    </a:lnTo>
                    <a:lnTo>
                      <a:pt x="71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78" y="22"/>
                    </a:lnTo>
                    <a:lnTo>
                      <a:pt x="80" y="24"/>
                    </a:lnTo>
                    <a:lnTo>
                      <a:pt x="80" y="24"/>
                    </a:lnTo>
                    <a:lnTo>
                      <a:pt x="78" y="24"/>
                    </a:lnTo>
                    <a:lnTo>
                      <a:pt x="75" y="26"/>
                    </a:lnTo>
                    <a:lnTo>
                      <a:pt x="75" y="29"/>
                    </a:lnTo>
                    <a:lnTo>
                      <a:pt x="75" y="29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5" y="38"/>
                    </a:lnTo>
                    <a:lnTo>
                      <a:pt x="78" y="38"/>
                    </a:lnTo>
                    <a:lnTo>
                      <a:pt x="78" y="41"/>
                    </a:lnTo>
                    <a:lnTo>
                      <a:pt x="78" y="43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5" y="45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50"/>
                    </a:lnTo>
                    <a:lnTo>
                      <a:pt x="73" y="55"/>
                    </a:lnTo>
                    <a:lnTo>
                      <a:pt x="73" y="57"/>
                    </a:lnTo>
                    <a:lnTo>
                      <a:pt x="71" y="57"/>
                    </a:lnTo>
                    <a:lnTo>
                      <a:pt x="73" y="60"/>
                    </a:lnTo>
                    <a:lnTo>
                      <a:pt x="71" y="64"/>
                    </a:lnTo>
                    <a:lnTo>
                      <a:pt x="68" y="64"/>
                    </a:lnTo>
                    <a:lnTo>
                      <a:pt x="68" y="67"/>
                    </a:lnTo>
                    <a:lnTo>
                      <a:pt x="52" y="71"/>
                    </a:lnTo>
                    <a:lnTo>
                      <a:pt x="47" y="69"/>
                    </a:lnTo>
                    <a:lnTo>
                      <a:pt x="47" y="69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7" y="60"/>
                    </a:lnTo>
                    <a:lnTo>
                      <a:pt x="47" y="45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47" y="38"/>
                    </a:lnTo>
                    <a:lnTo>
                      <a:pt x="47" y="36"/>
                    </a:lnTo>
                    <a:lnTo>
                      <a:pt x="45" y="31"/>
                    </a:lnTo>
                    <a:lnTo>
                      <a:pt x="42" y="29"/>
                    </a:lnTo>
                    <a:lnTo>
                      <a:pt x="40" y="26"/>
                    </a:lnTo>
                    <a:lnTo>
                      <a:pt x="31" y="26"/>
                    </a:lnTo>
                    <a:lnTo>
                      <a:pt x="28" y="29"/>
                    </a:lnTo>
                    <a:lnTo>
                      <a:pt x="26" y="31"/>
                    </a:lnTo>
                    <a:lnTo>
                      <a:pt x="23" y="33"/>
                    </a:lnTo>
                    <a:lnTo>
                      <a:pt x="23" y="33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27">
                <a:extLst>
                  <a:ext uri="{FF2B5EF4-FFF2-40B4-BE49-F238E27FC236}">
                    <a16:creationId xmlns:a16="http://schemas.microsoft.com/office/drawing/2014/main" id="{E1969A14-A7C6-B263-124E-03435D2E18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7" y="2495"/>
                <a:ext cx="33" cy="36"/>
              </a:xfrm>
              <a:custGeom>
                <a:avLst/>
                <a:gdLst>
                  <a:gd name="T0" fmla="*/ 10 w 33"/>
                  <a:gd name="T1" fmla="*/ 31 h 36"/>
                  <a:gd name="T2" fmla="*/ 10 w 33"/>
                  <a:gd name="T3" fmla="*/ 29 h 36"/>
                  <a:gd name="T4" fmla="*/ 7 w 33"/>
                  <a:gd name="T5" fmla="*/ 29 h 36"/>
                  <a:gd name="T6" fmla="*/ 7 w 33"/>
                  <a:gd name="T7" fmla="*/ 29 h 36"/>
                  <a:gd name="T8" fmla="*/ 7 w 33"/>
                  <a:gd name="T9" fmla="*/ 29 h 36"/>
                  <a:gd name="T10" fmla="*/ 7 w 33"/>
                  <a:gd name="T11" fmla="*/ 31 h 36"/>
                  <a:gd name="T12" fmla="*/ 7 w 33"/>
                  <a:gd name="T13" fmla="*/ 31 h 36"/>
                  <a:gd name="T14" fmla="*/ 10 w 33"/>
                  <a:gd name="T15" fmla="*/ 31 h 36"/>
                  <a:gd name="T16" fmla="*/ 10 w 33"/>
                  <a:gd name="T17" fmla="*/ 31 h 36"/>
                  <a:gd name="T18" fmla="*/ 3 w 33"/>
                  <a:gd name="T19" fmla="*/ 10 h 36"/>
                  <a:gd name="T20" fmla="*/ 5 w 33"/>
                  <a:gd name="T21" fmla="*/ 10 h 36"/>
                  <a:gd name="T22" fmla="*/ 7 w 33"/>
                  <a:gd name="T23" fmla="*/ 7 h 36"/>
                  <a:gd name="T24" fmla="*/ 7 w 33"/>
                  <a:gd name="T25" fmla="*/ 7 h 36"/>
                  <a:gd name="T26" fmla="*/ 10 w 33"/>
                  <a:gd name="T27" fmla="*/ 5 h 36"/>
                  <a:gd name="T28" fmla="*/ 12 w 33"/>
                  <a:gd name="T29" fmla="*/ 3 h 36"/>
                  <a:gd name="T30" fmla="*/ 15 w 33"/>
                  <a:gd name="T31" fmla="*/ 0 h 36"/>
                  <a:gd name="T32" fmla="*/ 24 w 33"/>
                  <a:gd name="T33" fmla="*/ 0 h 36"/>
                  <a:gd name="T34" fmla="*/ 26 w 33"/>
                  <a:gd name="T35" fmla="*/ 3 h 36"/>
                  <a:gd name="T36" fmla="*/ 29 w 33"/>
                  <a:gd name="T37" fmla="*/ 5 h 36"/>
                  <a:gd name="T38" fmla="*/ 31 w 33"/>
                  <a:gd name="T39" fmla="*/ 10 h 36"/>
                  <a:gd name="T40" fmla="*/ 31 w 33"/>
                  <a:gd name="T41" fmla="*/ 12 h 36"/>
                  <a:gd name="T42" fmla="*/ 33 w 33"/>
                  <a:gd name="T43" fmla="*/ 15 h 36"/>
                  <a:gd name="T44" fmla="*/ 33 w 33"/>
                  <a:gd name="T45" fmla="*/ 15 h 36"/>
                  <a:gd name="T46" fmla="*/ 31 w 33"/>
                  <a:gd name="T47" fmla="*/ 17 h 36"/>
                  <a:gd name="T48" fmla="*/ 31 w 33"/>
                  <a:gd name="T49" fmla="*/ 17 h 36"/>
                  <a:gd name="T50" fmla="*/ 31 w 33"/>
                  <a:gd name="T51" fmla="*/ 17 h 36"/>
                  <a:gd name="T52" fmla="*/ 31 w 33"/>
                  <a:gd name="T53" fmla="*/ 19 h 36"/>
                  <a:gd name="T54" fmla="*/ 31 w 33"/>
                  <a:gd name="T55" fmla="*/ 34 h 36"/>
                  <a:gd name="T56" fmla="*/ 26 w 33"/>
                  <a:gd name="T57" fmla="*/ 36 h 36"/>
                  <a:gd name="T58" fmla="*/ 24 w 33"/>
                  <a:gd name="T59" fmla="*/ 36 h 36"/>
                  <a:gd name="T60" fmla="*/ 19 w 33"/>
                  <a:gd name="T61" fmla="*/ 36 h 36"/>
                  <a:gd name="T62" fmla="*/ 15 w 33"/>
                  <a:gd name="T63" fmla="*/ 34 h 36"/>
                  <a:gd name="T64" fmla="*/ 12 w 33"/>
                  <a:gd name="T65" fmla="*/ 31 h 36"/>
                  <a:gd name="T66" fmla="*/ 12 w 33"/>
                  <a:gd name="T67" fmla="*/ 31 h 36"/>
                  <a:gd name="T68" fmla="*/ 10 w 33"/>
                  <a:gd name="T69" fmla="*/ 29 h 36"/>
                  <a:gd name="T70" fmla="*/ 10 w 33"/>
                  <a:gd name="T71" fmla="*/ 29 h 36"/>
                  <a:gd name="T72" fmla="*/ 10 w 33"/>
                  <a:gd name="T73" fmla="*/ 26 h 36"/>
                  <a:gd name="T74" fmla="*/ 10 w 33"/>
                  <a:gd name="T75" fmla="*/ 26 h 36"/>
                  <a:gd name="T76" fmla="*/ 7 w 33"/>
                  <a:gd name="T77" fmla="*/ 26 h 36"/>
                  <a:gd name="T78" fmla="*/ 5 w 33"/>
                  <a:gd name="T79" fmla="*/ 24 h 36"/>
                  <a:gd name="T80" fmla="*/ 5 w 33"/>
                  <a:gd name="T81" fmla="*/ 22 h 36"/>
                  <a:gd name="T82" fmla="*/ 5 w 33"/>
                  <a:gd name="T83" fmla="*/ 19 h 36"/>
                  <a:gd name="T84" fmla="*/ 3 w 33"/>
                  <a:gd name="T85" fmla="*/ 19 h 36"/>
                  <a:gd name="T86" fmla="*/ 0 w 33"/>
                  <a:gd name="T87" fmla="*/ 17 h 36"/>
                  <a:gd name="T88" fmla="*/ 3 w 33"/>
                  <a:gd name="T89" fmla="*/ 15 h 36"/>
                  <a:gd name="T90" fmla="*/ 0 w 33"/>
                  <a:gd name="T91" fmla="*/ 12 h 36"/>
                  <a:gd name="T92" fmla="*/ 0 w 33"/>
                  <a:gd name="T93" fmla="*/ 12 h 36"/>
                  <a:gd name="T94" fmla="*/ 3 w 33"/>
                  <a:gd name="T95" fmla="*/ 10 h 36"/>
                  <a:gd name="T96" fmla="*/ 3 w 33"/>
                  <a:gd name="T97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" h="36">
                    <a:moveTo>
                      <a:pt x="10" y="31"/>
                    </a:moveTo>
                    <a:lnTo>
                      <a:pt x="10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10" y="31"/>
                    </a:lnTo>
                    <a:lnTo>
                      <a:pt x="10" y="31"/>
                    </a:lnTo>
                    <a:close/>
                    <a:moveTo>
                      <a:pt x="3" y="10"/>
                    </a:moveTo>
                    <a:lnTo>
                      <a:pt x="5" y="10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2" y="3"/>
                    </a:lnTo>
                    <a:lnTo>
                      <a:pt x="15" y="0"/>
                    </a:lnTo>
                    <a:lnTo>
                      <a:pt x="24" y="0"/>
                    </a:lnTo>
                    <a:lnTo>
                      <a:pt x="26" y="3"/>
                    </a:lnTo>
                    <a:lnTo>
                      <a:pt x="29" y="5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9"/>
                    </a:lnTo>
                    <a:lnTo>
                      <a:pt x="31" y="34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19" y="36"/>
                    </a:lnTo>
                    <a:lnTo>
                      <a:pt x="15" y="34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3" y="1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28">
                <a:extLst>
                  <a:ext uri="{FF2B5EF4-FFF2-40B4-BE49-F238E27FC236}">
                    <a16:creationId xmlns:a16="http://schemas.microsoft.com/office/drawing/2014/main" id="{8F235B66-4E69-473C-7BD8-BEE3D0102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512"/>
                <a:ext cx="45" cy="45"/>
              </a:xfrm>
              <a:custGeom>
                <a:avLst/>
                <a:gdLst>
                  <a:gd name="T0" fmla="*/ 0 w 45"/>
                  <a:gd name="T1" fmla="*/ 19 h 45"/>
                  <a:gd name="T2" fmla="*/ 0 w 45"/>
                  <a:gd name="T3" fmla="*/ 17 h 45"/>
                  <a:gd name="T4" fmla="*/ 2 w 45"/>
                  <a:gd name="T5" fmla="*/ 14 h 45"/>
                  <a:gd name="T6" fmla="*/ 4 w 45"/>
                  <a:gd name="T7" fmla="*/ 14 h 45"/>
                  <a:gd name="T8" fmla="*/ 7 w 45"/>
                  <a:gd name="T9" fmla="*/ 12 h 45"/>
                  <a:gd name="T10" fmla="*/ 7 w 45"/>
                  <a:gd name="T11" fmla="*/ 9 h 45"/>
                  <a:gd name="T12" fmla="*/ 7 w 45"/>
                  <a:gd name="T13" fmla="*/ 7 h 45"/>
                  <a:gd name="T14" fmla="*/ 9 w 45"/>
                  <a:gd name="T15" fmla="*/ 5 h 45"/>
                  <a:gd name="T16" fmla="*/ 9 w 45"/>
                  <a:gd name="T17" fmla="*/ 5 h 45"/>
                  <a:gd name="T18" fmla="*/ 9 w 45"/>
                  <a:gd name="T19" fmla="*/ 2 h 45"/>
                  <a:gd name="T20" fmla="*/ 11 w 45"/>
                  <a:gd name="T21" fmla="*/ 0 h 45"/>
                  <a:gd name="T22" fmla="*/ 14 w 45"/>
                  <a:gd name="T23" fmla="*/ 2 h 45"/>
                  <a:gd name="T24" fmla="*/ 19 w 45"/>
                  <a:gd name="T25" fmla="*/ 0 h 45"/>
                  <a:gd name="T26" fmla="*/ 21 w 45"/>
                  <a:gd name="T27" fmla="*/ 0 h 45"/>
                  <a:gd name="T28" fmla="*/ 21 w 45"/>
                  <a:gd name="T29" fmla="*/ 2 h 45"/>
                  <a:gd name="T30" fmla="*/ 23 w 45"/>
                  <a:gd name="T31" fmla="*/ 5 h 45"/>
                  <a:gd name="T32" fmla="*/ 23 w 45"/>
                  <a:gd name="T33" fmla="*/ 9 h 45"/>
                  <a:gd name="T34" fmla="*/ 23 w 45"/>
                  <a:gd name="T35" fmla="*/ 9 h 45"/>
                  <a:gd name="T36" fmla="*/ 26 w 45"/>
                  <a:gd name="T37" fmla="*/ 14 h 45"/>
                  <a:gd name="T38" fmla="*/ 28 w 45"/>
                  <a:gd name="T39" fmla="*/ 14 h 45"/>
                  <a:gd name="T40" fmla="*/ 30 w 45"/>
                  <a:gd name="T41" fmla="*/ 12 h 45"/>
                  <a:gd name="T42" fmla="*/ 33 w 45"/>
                  <a:gd name="T43" fmla="*/ 12 h 45"/>
                  <a:gd name="T44" fmla="*/ 33 w 45"/>
                  <a:gd name="T45" fmla="*/ 12 h 45"/>
                  <a:gd name="T46" fmla="*/ 35 w 45"/>
                  <a:gd name="T47" fmla="*/ 14 h 45"/>
                  <a:gd name="T48" fmla="*/ 33 w 45"/>
                  <a:gd name="T49" fmla="*/ 14 h 45"/>
                  <a:gd name="T50" fmla="*/ 35 w 45"/>
                  <a:gd name="T51" fmla="*/ 17 h 45"/>
                  <a:gd name="T52" fmla="*/ 33 w 45"/>
                  <a:gd name="T53" fmla="*/ 21 h 45"/>
                  <a:gd name="T54" fmla="*/ 30 w 45"/>
                  <a:gd name="T55" fmla="*/ 21 h 45"/>
                  <a:gd name="T56" fmla="*/ 33 w 45"/>
                  <a:gd name="T57" fmla="*/ 24 h 45"/>
                  <a:gd name="T58" fmla="*/ 33 w 45"/>
                  <a:gd name="T59" fmla="*/ 24 h 45"/>
                  <a:gd name="T60" fmla="*/ 35 w 45"/>
                  <a:gd name="T61" fmla="*/ 24 h 45"/>
                  <a:gd name="T62" fmla="*/ 37 w 45"/>
                  <a:gd name="T63" fmla="*/ 24 h 45"/>
                  <a:gd name="T64" fmla="*/ 37 w 45"/>
                  <a:gd name="T65" fmla="*/ 26 h 45"/>
                  <a:gd name="T66" fmla="*/ 40 w 45"/>
                  <a:gd name="T67" fmla="*/ 26 h 45"/>
                  <a:gd name="T68" fmla="*/ 40 w 45"/>
                  <a:gd name="T69" fmla="*/ 26 h 45"/>
                  <a:gd name="T70" fmla="*/ 42 w 45"/>
                  <a:gd name="T71" fmla="*/ 28 h 45"/>
                  <a:gd name="T72" fmla="*/ 42 w 45"/>
                  <a:gd name="T73" fmla="*/ 28 h 45"/>
                  <a:gd name="T74" fmla="*/ 45 w 45"/>
                  <a:gd name="T75" fmla="*/ 28 h 45"/>
                  <a:gd name="T76" fmla="*/ 45 w 45"/>
                  <a:gd name="T77" fmla="*/ 31 h 45"/>
                  <a:gd name="T78" fmla="*/ 45 w 45"/>
                  <a:gd name="T79" fmla="*/ 33 h 45"/>
                  <a:gd name="T80" fmla="*/ 45 w 45"/>
                  <a:gd name="T81" fmla="*/ 33 h 45"/>
                  <a:gd name="T82" fmla="*/ 42 w 45"/>
                  <a:gd name="T83" fmla="*/ 36 h 45"/>
                  <a:gd name="T84" fmla="*/ 42 w 45"/>
                  <a:gd name="T85" fmla="*/ 36 h 45"/>
                  <a:gd name="T86" fmla="*/ 45 w 45"/>
                  <a:gd name="T87" fmla="*/ 38 h 45"/>
                  <a:gd name="T88" fmla="*/ 42 w 45"/>
                  <a:gd name="T89" fmla="*/ 40 h 45"/>
                  <a:gd name="T90" fmla="*/ 45 w 45"/>
                  <a:gd name="T91" fmla="*/ 43 h 45"/>
                  <a:gd name="T92" fmla="*/ 45 w 45"/>
                  <a:gd name="T93" fmla="*/ 45 h 45"/>
                  <a:gd name="T94" fmla="*/ 33 w 45"/>
                  <a:gd name="T95" fmla="*/ 40 h 45"/>
                  <a:gd name="T96" fmla="*/ 23 w 45"/>
                  <a:gd name="T97" fmla="*/ 36 h 45"/>
                  <a:gd name="T98" fmla="*/ 21 w 45"/>
                  <a:gd name="T99" fmla="*/ 36 h 45"/>
                  <a:gd name="T100" fmla="*/ 14 w 45"/>
                  <a:gd name="T101" fmla="*/ 28 h 45"/>
                  <a:gd name="T102" fmla="*/ 9 w 45"/>
                  <a:gd name="T103" fmla="*/ 26 h 45"/>
                  <a:gd name="T104" fmla="*/ 9 w 45"/>
                  <a:gd name="T105" fmla="*/ 26 h 45"/>
                  <a:gd name="T106" fmla="*/ 4 w 45"/>
                  <a:gd name="T107" fmla="*/ 21 h 45"/>
                  <a:gd name="T108" fmla="*/ 4 w 45"/>
                  <a:gd name="T109" fmla="*/ 21 h 45"/>
                  <a:gd name="T110" fmla="*/ 4 w 45"/>
                  <a:gd name="T111" fmla="*/ 19 h 45"/>
                  <a:gd name="T112" fmla="*/ 2 w 45"/>
                  <a:gd name="T113" fmla="*/ 19 h 45"/>
                  <a:gd name="T114" fmla="*/ 0 w 45"/>
                  <a:gd name="T115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" h="45">
                    <a:moveTo>
                      <a:pt x="0" y="19"/>
                    </a:moveTo>
                    <a:lnTo>
                      <a:pt x="0" y="17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5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6" y="14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0" y="21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5" y="24"/>
                    </a:lnTo>
                    <a:lnTo>
                      <a:pt x="37" y="24"/>
                    </a:lnTo>
                    <a:lnTo>
                      <a:pt x="37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5" y="28"/>
                    </a:lnTo>
                    <a:lnTo>
                      <a:pt x="45" y="31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5" y="38"/>
                    </a:lnTo>
                    <a:lnTo>
                      <a:pt x="42" y="40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33" y="40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14" y="28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29">
                <a:extLst>
                  <a:ext uri="{FF2B5EF4-FFF2-40B4-BE49-F238E27FC236}">
                    <a16:creationId xmlns:a16="http://schemas.microsoft.com/office/drawing/2014/main" id="{A5F654CC-2EBF-25E6-8898-4B1CFD31B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491"/>
                <a:ext cx="71" cy="66"/>
              </a:xfrm>
              <a:custGeom>
                <a:avLst/>
                <a:gdLst>
                  <a:gd name="T0" fmla="*/ 15 w 71"/>
                  <a:gd name="T1" fmla="*/ 64 h 66"/>
                  <a:gd name="T2" fmla="*/ 15 w 71"/>
                  <a:gd name="T3" fmla="*/ 59 h 66"/>
                  <a:gd name="T4" fmla="*/ 12 w 71"/>
                  <a:gd name="T5" fmla="*/ 57 h 66"/>
                  <a:gd name="T6" fmla="*/ 15 w 71"/>
                  <a:gd name="T7" fmla="*/ 54 h 66"/>
                  <a:gd name="T8" fmla="*/ 15 w 71"/>
                  <a:gd name="T9" fmla="*/ 49 h 66"/>
                  <a:gd name="T10" fmla="*/ 12 w 71"/>
                  <a:gd name="T11" fmla="*/ 49 h 66"/>
                  <a:gd name="T12" fmla="*/ 10 w 71"/>
                  <a:gd name="T13" fmla="*/ 47 h 66"/>
                  <a:gd name="T14" fmla="*/ 7 w 71"/>
                  <a:gd name="T15" fmla="*/ 45 h 66"/>
                  <a:gd name="T16" fmla="*/ 3 w 71"/>
                  <a:gd name="T17" fmla="*/ 45 h 66"/>
                  <a:gd name="T18" fmla="*/ 0 w 71"/>
                  <a:gd name="T19" fmla="*/ 42 h 66"/>
                  <a:gd name="T20" fmla="*/ 5 w 71"/>
                  <a:gd name="T21" fmla="*/ 38 h 66"/>
                  <a:gd name="T22" fmla="*/ 5 w 71"/>
                  <a:gd name="T23" fmla="*/ 35 h 66"/>
                  <a:gd name="T24" fmla="*/ 10 w 71"/>
                  <a:gd name="T25" fmla="*/ 28 h 66"/>
                  <a:gd name="T26" fmla="*/ 10 w 71"/>
                  <a:gd name="T27" fmla="*/ 26 h 66"/>
                  <a:gd name="T28" fmla="*/ 7 w 71"/>
                  <a:gd name="T29" fmla="*/ 21 h 66"/>
                  <a:gd name="T30" fmla="*/ 10 w 71"/>
                  <a:gd name="T31" fmla="*/ 21 h 66"/>
                  <a:gd name="T32" fmla="*/ 10 w 71"/>
                  <a:gd name="T33" fmla="*/ 16 h 66"/>
                  <a:gd name="T34" fmla="*/ 7 w 71"/>
                  <a:gd name="T35" fmla="*/ 14 h 66"/>
                  <a:gd name="T36" fmla="*/ 7 w 71"/>
                  <a:gd name="T37" fmla="*/ 7 h 66"/>
                  <a:gd name="T38" fmla="*/ 7 w 71"/>
                  <a:gd name="T39" fmla="*/ 4 h 66"/>
                  <a:gd name="T40" fmla="*/ 15 w 71"/>
                  <a:gd name="T41" fmla="*/ 0 h 66"/>
                  <a:gd name="T42" fmla="*/ 19 w 71"/>
                  <a:gd name="T43" fmla="*/ 2 h 66"/>
                  <a:gd name="T44" fmla="*/ 24 w 71"/>
                  <a:gd name="T45" fmla="*/ 2 h 66"/>
                  <a:gd name="T46" fmla="*/ 29 w 71"/>
                  <a:gd name="T47" fmla="*/ 0 h 66"/>
                  <a:gd name="T48" fmla="*/ 31 w 71"/>
                  <a:gd name="T49" fmla="*/ 0 h 66"/>
                  <a:gd name="T50" fmla="*/ 36 w 71"/>
                  <a:gd name="T51" fmla="*/ 2 h 66"/>
                  <a:gd name="T52" fmla="*/ 38 w 71"/>
                  <a:gd name="T53" fmla="*/ 0 h 66"/>
                  <a:gd name="T54" fmla="*/ 48 w 71"/>
                  <a:gd name="T55" fmla="*/ 4 h 66"/>
                  <a:gd name="T56" fmla="*/ 50 w 71"/>
                  <a:gd name="T57" fmla="*/ 4 h 66"/>
                  <a:gd name="T58" fmla="*/ 55 w 71"/>
                  <a:gd name="T59" fmla="*/ 4 h 66"/>
                  <a:gd name="T60" fmla="*/ 60 w 71"/>
                  <a:gd name="T61" fmla="*/ 9 h 66"/>
                  <a:gd name="T62" fmla="*/ 64 w 71"/>
                  <a:gd name="T63" fmla="*/ 7 h 66"/>
                  <a:gd name="T64" fmla="*/ 67 w 71"/>
                  <a:gd name="T65" fmla="*/ 7 h 66"/>
                  <a:gd name="T66" fmla="*/ 69 w 71"/>
                  <a:gd name="T67" fmla="*/ 9 h 66"/>
                  <a:gd name="T68" fmla="*/ 69 w 71"/>
                  <a:gd name="T69" fmla="*/ 14 h 66"/>
                  <a:gd name="T70" fmla="*/ 71 w 71"/>
                  <a:gd name="T71" fmla="*/ 16 h 66"/>
                  <a:gd name="T72" fmla="*/ 71 w 71"/>
                  <a:gd name="T73" fmla="*/ 21 h 66"/>
                  <a:gd name="T74" fmla="*/ 69 w 71"/>
                  <a:gd name="T75" fmla="*/ 26 h 66"/>
                  <a:gd name="T76" fmla="*/ 64 w 71"/>
                  <a:gd name="T77" fmla="*/ 33 h 66"/>
                  <a:gd name="T78" fmla="*/ 64 w 71"/>
                  <a:gd name="T79" fmla="*/ 35 h 66"/>
                  <a:gd name="T80" fmla="*/ 62 w 71"/>
                  <a:gd name="T81" fmla="*/ 42 h 66"/>
                  <a:gd name="T82" fmla="*/ 62 w 71"/>
                  <a:gd name="T83" fmla="*/ 45 h 66"/>
                  <a:gd name="T84" fmla="*/ 64 w 71"/>
                  <a:gd name="T85" fmla="*/ 49 h 66"/>
                  <a:gd name="T86" fmla="*/ 67 w 71"/>
                  <a:gd name="T87" fmla="*/ 52 h 66"/>
                  <a:gd name="T88" fmla="*/ 69 w 71"/>
                  <a:gd name="T89" fmla="*/ 57 h 66"/>
                  <a:gd name="T90" fmla="*/ 64 w 71"/>
                  <a:gd name="T91" fmla="*/ 57 h 66"/>
                  <a:gd name="T92" fmla="*/ 62 w 71"/>
                  <a:gd name="T93" fmla="*/ 54 h 66"/>
                  <a:gd name="T94" fmla="*/ 60 w 71"/>
                  <a:gd name="T95" fmla="*/ 59 h 66"/>
                  <a:gd name="T96" fmla="*/ 50 w 71"/>
                  <a:gd name="T97" fmla="*/ 57 h 66"/>
                  <a:gd name="T98" fmla="*/ 29 w 71"/>
                  <a:gd name="T99" fmla="*/ 59 h 66"/>
                  <a:gd name="T100" fmla="*/ 22 w 71"/>
                  <a:gd name="T101" fmla="*/ 61 h 66"/>
                  <a:gd name="T102" fmla="*/ 19 w 71"/>
                  <a:gd name="T103" fmla="*/ 64 h 66"/>
                  <a:gd name="T104" fmla="*/ 15 w 71"/>
                  <a:gd name="T10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66">
                    <a:moveTo>
                      <a:pt x="15" y="66"/>
                    </a:moveTo>
                    <a:lnTo>
                      <a:pt x="15" y="64"/>
                    </a:lnTo>
                    <a:lnTo>
                      <a:pt x="12" y="61"/>
                    </a:lnTo>
                    <a:lnTo>
                      <a:pt x="15" y="59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5" y="49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5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" y="38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10" y="2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6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3" y="2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5" y="4"/>
                    </a:lnTo>
                    <a:lnTo>
                      <a:pt x="55" y="7"/>
                    </a:lnTo>
                    <a:lnTo>
                      <a:pt x="60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67" y="7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9" y="14"/>
                    </a:lnTo>
                    <a:lnTo>
                      <a:pt x="69" y="16"/>
                    </a:lnTo>
                    <a:lnTo>
                      <a:pt x="71" y="16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69" y="26"/>
                    </a:lnTo>
                    <a:lnTo>
                      <a:pt x="64" y="30"/>
                    </a:lnTo>
                    <a:lnTo>
                      <a:pt x="64" y="33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2" y="38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5"/>
                    </a:lnTo>
                    <a:lnTo>
                      <a:pt x="64" y="45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7" y="52"/>
                    </a:lnTo>
                    <a:lnTo>
                      <a:pt x="69" y="54"/>
                    </a:lnTo>
                    <a:lnTo>
                      <a:pt x="69" y="57"/>
                    </a:lnTo>
                    <a:lnTo>
                      <a:pt x="67" y="57"/>
                    </a:lnTo>
                    <a:lnTo>
                      <a:pt x="64" y="57"/>
                    </a:lnTo>
                    <a:lnTo>
                      <a:pt x="64" y="59"/>
                    </a:lnTo>
                    <a:lnTo>
                      <a:pt x="62" y="54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55" y="57"/>
                    </a:lnTo>
                    <a:lnTo>
                      <a:pt x="50" y="57"/>
                    </a:lnTo>
                    <a:lnTo>
                      <a:pt x="34" y="57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19" y="64"/>
                    </a:lnTo>
                    <a:lnTo>
                      <a:pt x="15" y="66"/>
                    </a:lnTo>
                    <a:lnTo>
                      <a:pt x="15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30">
                <a:extLst>
                  <a:ext uri="{FF2B5EF4-FFF2-40B4-BE49-F238E27FC236}">
                    <a16:creationId xmlns:a16="http://schemas.microsoft.com/office/drawing/2014/main" id="{F582A196-8255-EB96-969D-E33FA709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484"/>
                <a:ext cx="47" cy="68"/>
              </a:xfrm>
              <a:custGeom>
                <a:avLst/>
                <a:gdLst>
                  <a:gd name="T0" fmla="*/ 2 w 47"/>
                  <a:gd name="T1" fmla="*/ 64 h 68"/>
                  <a:gd name="T2" fmla="*/ 7 w 47"/>
                  <a:gd name="T3" fmla="*/ 64 h 68"/>
                  <a:gd name="T4" fmla="*/ 5 w 47"/>
                  <a:gd name="T5" fmla="*/ 59 h 68"/>
                  <a:gd name="T6" fmla="*/ 2 w 47"/>
                  <a:gd name="T7" fmla="*/ 56 h 68"/>
                  <a:gd name="T8" fmla="*/ 0 w 47"/>
                  <a:gd name="T9" fmla="*/ 52 h 68"/>
                  <a:gd name="T10" fmla="*/ 0 w 47"/>
                  <a:gd name="T11" fmla="*/ 49 h 68"/>
                  <a:gd name="T12" fmla="*/ 2 w 47"/>
                  <a:gd name="T13" fmla="*/ 42 h 68"/>
                  <a:gd name="T14" fmla="*/ 2 w 47"/>
                  <a:gd name="T15" fmla="*/ 40 h 68"/>
                  <a:gd name="T16" fmla="*/ 7 w 47"/>
                  <a:gd name="T17" fmla="*/ 33 h 68"/>
                  <a:gd name="T18" fmla="*/ 9 w 47"/>
                  <a:gd name="T19" fmla="*/ 28 h 68"/>
                  <a:gd name="T20" fmla="*/ 9 w 47"/>
                  <a:gd name="T21" fmla="*/ 23 h 68"/>
                  <a:gd name="T22" fmla="*/ 7 w 47"/>
                  <a:gd name="T23" fmla="*/ 21 h 68"/>
                  <a:gd name="T24" fmla="*/ 7 w 47"/>
                  <a:gd name="T25" fmla="*/ 16 h 68"/>
                  <a:gd name="T26" fmla="*/ 5 w 47"/>
                  <a:gd name="T27" fmla="*/ 9 h 68"/>
                  <a:gd name="T28" fmla="*/ 5 w 47"/>
                  <a:gd name="T29" fmla="*/ 4 h 68"/>
                  <a:gd name="T30" fmla="*/ 7 w 47"/>
                  <a:gd name="T31" fmla="*/ 2 h 68"/>
                  <a:gd name="T32" fmla="*/ 16 w 47"/>
                  <a:gd name="T33" fmla="*/ 2 h 68"/>
                  <a:gd name="T34" fmla="*/ 28 w 47"/>
                  <a:gd name="T35" fmla="*/ 2 h 68"/>
                  <a:gd name="T36" fmla="*/ 33 w 47"/>
                  <a:gd name="T37" fmla="*/ 0 h 68"/>
                  <a:gd name="T38" fmla="*/ 33 w 47"/>
                  <a:gd name="T39" fmla="*/ 4 h 68"/>
                  <a:gd name="T40" fmla="*/ 35 w 47"/>
                  <a:gd name="T41" fmla="*/ 7 h 68"/>
                  <a:gd name="T42" fmla="*/ 38 w 47"/>
                  <a:gd name="T43" fmla="*/ 9 h 68"/>
                  <a:gd name="T44" fmla="*/ 40 w 47"/>
                  <a:gd name="T45" fmla="*/ 14 h 68"/>
                  <a:gd name="T46" fmla="*/ 42 w 47"/>
                  <a:gd name="T47" fmla="*/ 18 h 68"/>
                  <a:gd name="T48" fmla="*/ 42 w 47"/>
                  <a:gd name="T49" fmla="*/ 21 h 68"/>
                  <a:gd name="T50" fmla="*/ 42 w 47"/>
                  <a:gd name="T51" fmla="*/ 26 h 68"/>
                  <a:gd name="T52" fmla="*/ 42 w 47"/>
                  <a:gd name="T53" fmla="*/ 28 h 68"/>
                  <a:gd name="T54" fmla="*/ 42 w 47"/>
                  <a:gd name="T55" fmla="*/ 30 h 68"/>
                  <a:gd name="T56" fmla="*/ 45 w 47"/>
                  <a:gd name="T57" fmla="*/ 35 h 68"/>
                  <a:gd name="T58" fmla="*/ 42 w 47"/>
                  <a:gd name="T59" fmla="*/ 45 h 68"/>
                  <a:gd name="T60" fmla="*/ 42 w 47"/>
                  <a:gd name="T61" fmla="*/ 47 h 68"/>
                  <a:gd name="T62" fmla="*/ 45 w 47"/>
                  <a:gd name="T63" fmla="*/ 52 h 68"/>
                  <a:gd name="T64" fmla="*/ 47 w 47"/>
                  <a:gd name="T65" fmla="*/ 54 h 68"/>
                  <a:gd name="T66" fmla="*/ 40 w 47"/>
                  <a:gd name="T67" fmla="*/ 56 h 68"/>
                  <a:gd name="T68" fmla="*/ 31 w 47"/>
                  <a:gd name="T69" fmla="*/ 64 h 68"/>
                  <a:gd name="T70" fmla="*/ 14 w 47"/>
                  <a:gd name="T71" fmla="*/ 68 h 68"/>
                  <a:gd name="T72" fmla="*/ 2 w 47"/>
                  <a:gd name="T73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7" h="68">
                    <a:moveTo>
                      <a:pt x="2" y="66"/>
                    </a:moveTo>
                    <a:lnTo>
                      <a:pt x="2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7" y="61"/>
                    </a:lnTo>
                    <a:lnTo>
                      <a:pt x="5" y="59"/>
                    </a:lnTo>
                    <a:lnTo>
                      <a:pt x="2" y="59"/>
                    </a:lnTo>
                    <a:lnTo>
                      <a:pt x="2" y="56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37"/>
                    </a:lnTo>
                    <a:lnTo>
                      <a:pt x="7" y="33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40" y="11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2" y="33"/>
                    </a:lnTo>
                    <a:lnTo>
                      <a:pt x="45" y="35"/>
                    </a:lnTo>
                    <a:lnTo>
                      <a:pt x="45" y="42"/>
                    </a:lnTo>
                    <a:lnTo>
                      <a:pt x="42" y="45"/>
                    </a:lnTo>
                    <a:lnTo>
                      <a:pt x="42" y="45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7" y="54"/>
                    </a:lnTo>
                    <a:lnTo>
                      <a:pt x="47" y="56"/>
                    </a:lnTo>
                    <a:lnTo>
                      <a:pt x="40" y="56"/>
                    </a:lnTo>
                    <a:lnTo>
                      <a:pt x="35" y="59"/>
                    </a:lnTo>
                    <a:lnTo>
                      <a:pt x="31" y="64"/>
                    </a:lnTo>
                    <a:lnTo>
                      <a:pt x="24" y="64"/>
                    </a:lnTo>
                    <a:lnTo>
                      <a:pt x="14" y="68"/>
                    </a:lnTo>
                    <a:lnTo>
                      <a:pt x="9" y="66"/>
                    </a:lnTo>
                    <a:lnTo>
                      <a:pt x="2" y="66"/>
                    </a:lnTo>
                    <a:lnTo>
                      <a:pt x="2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31">
                <a:extLst>
                  <a:ext uri="{FF2B5EF4-FFF2-40B4-BE49-F238E27FC236}">
                    <a16:creationId xmlns:a16="http://schemas.microsoft.com/office/drawing/2014/main" id="{87936716-A228-CDF1-D272-A0C36F32B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484"/>
                <a:ext cx="24" cy="56"/>
              </a:xfrm>
              <a:custGeom>
                <a:avLst/>
                <a:gdLst>
                  <a:gd name="T0" fmla="*/ 12 w 24"/>
                  <a:gd name="T1" fmla="*/ 2 h 56"/>
                  <a:gd name="T2" fmla="*/ 0 w 24"/>
                  <a:gd name="T3" fmla="*/ 0 h 56"/>
                  <a:gd name="T4" fmla="*/ 0 w 24"/>
                  <a:gd name="T5" fmla="*/ 0 h 56"/>
                  <a:gd name="T6" fmla="*/ 0 w 24"/>
                  <a:gd name="T7" fmla="*/ 4 h 56"/>
                  <a:gd name="T8" fmla="*/ 2 w 24"/>
                  <a:gd name="T9" fmla="*/ 4 h 56"/>
                  <a:gd name="T10" fmla="*/ 2 w 24"/>
                  <a:gd name="T11" fmla="*/ 7 h 56"/>
                  <a:gd name="T12" fmla="*/ 5 w 24"/>
                  <a:gd name="T13" fmla="*/ 7 h 56"/>
                  <a:gd name="T14" fmla="*/ 5 w 24"/>
                  <a:gd name="T15" fmla="*/ 9 h 56"/>
                  <a:gd name="T16" fmla="*/ 7 w 24"/>
                  <a:gd name="T17" fmla="*/ 11 h 56"/>
                  <a:gd name="T18" fmla="*/ 7 w 24"/>
                  <a:gd name="T19" fmla="*/ 14 h 56"/>
                  <a:gd name="T20" fmla="*/ 7 w 24"/>
                  <a:gd name="T21" fmla="*/ 16 h 56"/>
                  <a:gd name="T22" fmla="*/ 9 w 24"/>
                  <a:gd name="T23" fmla="*/ 18 h 56"/>
                  <a:gd name="T24" fmla="*/ 9 w 24"/>
                  <a:gd name="T25" fmla="*/ 18 h 56"/>
                  <a:gd name="T26" fmla="*/ 9 w 24"/>
                  <a:gd name="T27" fmla="*/ 21 h 56"/>
                  <a:gd name="T28" fmla="*/ 9 w 24"/>
                  <a:gd name="T29" fmla="*/ 23 h 56"/>
                  <a:gd name="T30" fmla="*/ 9 w 24"/>
                  <a:gd name="T31" fmla="*/ 26 h 56"/>
                  <a:gd name="T32" fmla="*/ 9 w 24"/>
                  <a:gd name="T33" fmla="*/ 26 h 56"/>
                  <a:gd name="T34" fmla="*/ 9 w 24"/>
                  <a:gd name="T35" fmla="*/ 28 h 56"/>
                  <a:gd name="T36" fmla="*/ 9 w 24"/>
                  <a:gd name="T37" fmla="*/ 28 h 56"/>
                  <a:gd name="T38" fmla="*/ 9 w 24"/>
                  <a:gd name="T39" fmla="*/ 30 h 56"/>
                  <a:gd name="T40" fmla="*/ 9 w 24"/>
                  <a:gd name="T41" fmla="*/ 33 h 56"/>
                  <a:gd name="T42" fmla="*/ 12 w 24"/>
                  <a:gd name="T43" fmla="*/ 35 h 56"/>
                  <a:gd name="T44" fmla="*/ 12 w 24"/>
                  <a:gd name="T45" fmla="*/ 42 h 56"/>
                  <a:gd name="T46" fmla="*/ 9 w 24"/>
                  <a:gd name="T47" fmla="*/ 45 h 56"/>
                  <a:gd name="T48" fmla="*/ 9 w 24"/>
                  <a:gd name="T49" fmla="*/ 45 h 56"/>
                  <a:gd name="T50" fmla="*/ 9 w 24"/>
                  <a:gd name="T51" fmla="*/ 47 h 56"/>
                  <a:gd name="T52" fmla="*/ 9 w 24"/>
                  <a:gd name="T53" fmla="*/ 49 h 56"/>
                  <a:gd name="T54" fmla="*/ 12 w 24"/>
                  <a:gd name="T55" fmla="*/ 52 h 56"/>
                  <a:gd name="T56" fmla="*/ 12 w 24"/>
                  <a:gd name="T57" fmla="*/ 54 h 56"/>
                  <a:gd name="T58" fmla="*/ 14 w 24"/>
                  <a:gd name="T59" fmla="*/ 54 h 56"/>
                  <a:gd name="T60" fmla="*/ 14 w 24"/>
                  <a:gd name="T61" fmla="*/ 56 h 56"/>
                  <a:gd name="T62" fmla="*/ 14 w 24"/>
                  <a:gd name="T63" fmla="*/ 56 h 56"/>
                  <a:gd name="T64" fmla="*/ 21 w 24"/>
                  <a:gd name="T65" fmla="*/ 52 h 56"/>
                  <a:gd name="T66" fmla="*/ 24 w 24"/>
                  <a:gd name="T67" fmla="*/ 52 h 56"/>
                  <a:gd name="T68" fmla="*/ 24 w 24"/>
                  <a:gd name="T69" fmla="*/ 52 h 56"/>
                  <a:gd name="T70" fmla="*/ 21 w 24"/>
                  <a:gd name="T71" fmla="*/ 49 h 56"/>
                  <a:gd name="T72" fmla="*/ 21 w 24"/>
                  <a:gd name="T73" fmla="*/ 45 h 56"/>
                  <a:gd name="T74" fmla="*/ 21 w 24"/>
                  <a:gd name="T75" fmla="*/ 42 h 56"/>
                  <a:gd name="T76" fmla="*/ 21 w 24"/>
                  <a:gd name="T77" fmla="*/ 30 h 56"/>
                  <a:gd name="T78" fmla="*/ 21 w 24"/>
                  <a:gd name="T79" fmla="*/ 28 h 56"/>
                  <a:gd name="T80" fmla="*/ 21 w 24"/>
                  <a:gd name="T81" fmla="*/ 28 h 56"/>
                  <a:gd name="T82" fmla="*/ 21 w 24"/>
                  <a:gd name="T83" fmla="*/ 26 h 56"/>
                  <a:gd name="T84" fmla="*/ 21 w 24"/>
                  <a:gd name="T85" fmla="*/ 23 h 56"/>
                  <a:gd name="T86" fmla="*/ 21 w 24"/>
                  <a:gd name="T87" fmla="*/ 21 h 56"/>
                  <a:gd name="T88" fmla="*/ 21 w 24"/>
                  <a:gd name="T89" fmla="*/ 16 h 56"/>
                  <a:gd name="T90" fmla="*/ 19 w 24"/>
                  <a:gd name="T91" fmla="*/ 11 h 56"/>
                  <a:gd name="T92" fmla="*/ 17 w 24"/>
                  <a:gd name="T93" fmla="*/ 9 h 56"/>
                  <a:gd name="T94" fmla="*/ 17 w 24"/>
                  <a:gd name="T95" fmla="*/ 9 h 56"/>
                  <a:gd name="T96" fmla="*/ 12 w 24"/>
                  <a:gd name="T97" fmla="*/ 7 h 56"/>
                  <a:gd name="T98" fmla="*/ 12 w 24"/>
                  <a:gd name="T99" fmla="*/ 4 h 56"/>
                  <a:gd name="T100" fmla="*/ 12 w 24"/>
                  <a:gd name="T101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56">
                    <a:moveTo>
                      <a:pt x="1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9" y="33"/>
                    </a:lnTo>
                    <a:lnTo>
                      <a:pt x="12" y="35"/>
                    </a:lnTo>
                    <a:lnTo>
                      <a:pt x="12" y="42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9" y="49"/>
                    </a:lnTo>
                    <a:lnTo>
                      <a:pt x="12" y="52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21" y="52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1" y="49"/>
                    </a:lnTo>
                    <a:lnTo>
                      <a:pt x="21" y="45"/>
                    </a:lnTo>
                    <a:lnTo>
                      <a:pt x="21" y="4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16"/>
                    </a:lnTo>
                    <a:lnTo>
                      <a:pt x="19" y="11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32">
                <a:extLst>
                  <a:ext uri="{FF2B5EF4-FFF2-40B4-BE49-F238E27FC236}">
                    <a16:creationId xmlns:a16="http://schemas.microsoft.com/office/drawing/2014/main" id="{D090195A-56E0-6FD3-9C7A-10AD8D2FC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469"/>
                <a:ext cx="35" cy="69"/>
              </a:xfrm>
              <a:custGeom>
                <a:avLst/>
                <a:gdLst>
                  <a:gd name="T0" fmla="*/ 16 w 35"/>
                  <a:gd name="T1" fmla="*/ 7 h 69"/>
                  <a:gd name="T2" fmla="*/ 12 w 35"/>
                  <a:gd name="T3" fmla="*/ 10 h 69"/>
                  <a:gd name="T4" fmla="*/ 7 w 35"/>
                  <a:gd name="T5" fmla="*/ 10 h 69"/>
                  <a:gd name="T6" fmla="*/ 5 w 35"/>
                  <a:gd name="T7" fmla="*/ 12 h 69"/>
                  <a:gd name="T8" fmla="*/ 5 w 35"/>
                  <a:gd name="T9" fmla="*/ 17 h 69"/>
                  <a:gd name="T10" fmla="*/ 0 w 35"/>
                  <a:gd name="T11" fmla="*/ 19 h 69"/>
                  <a:gd name="T12" fmla="*/ 5 w 35"/>
                  <a:gd name="T13" fmla="*/ 24 h 69"/>
                  <a:gd name="T14" fmla="*/ 7 w 35"/>
                  <a:gd name="T15" fmla="*/ 26 h 69"/>
                  <a:gd name="T16" fmla="*/ 9 w 35"/>
                  <a:gd name="T17" fmla="*/ 36 h 69"/>
                  <a:gd name="T18" fmla="*/ 9 w 35"/>
                  <a:gd name="T19" fmla="*/ 41 h 69"/>
                  <a:gd name="T20" fmla="*/ 9 w 35"/>
                  <a:gd name="T21" fmla="*/ 43 h 69"/>
                  <a:gd name="T22" fmla="*/ 9 w 35"/>
                  <a:gd name="T23" fmla="*/ 57 h 69"/>
                  <a:gd name="T24" fmla="*/ 9 w 35"/>
                  <a:gd name="T25" fmla="*/ 64 h 69"/>
                  <a:gd name="T26" fmla="*/ 12 w 35"/>
                  <a:gd name="T27" fmla="*/ 67 h 69"/>
                  <a:gd name="T28" fmla="*/ 24 w 35"/>
                  <a:gd name="T29" fmla="*/ 67 h 69"/>
                  <a:gd name="T30" fmla="*/ 24 w 35"/>
                  <a:gd name="T31" fmla="*/ 64 h 69"/>
                  <a:gd name="T32" fmla="*/ 24 w 35"/>
                  <a:gd name="T33" fmla="*/ 57 h 69"/>
                  <a:gd name="T34" fmla="*/ 21 w 35"/>
                  <a:gd name="T35" fmla="*/ 50 h 69"/>
                  <a:gd name="T36" fmla="*/ 24 w 35"/>
                  <a:gd name="T37" fmla="*/ 48 h 69"/>
                  <a:gd name="T38" fmla="*/ 24 w 35"/>
                  <a:gd name="T39" fmla="*/ 48 h 69"/>
                  <a:gd name="T40" fmla="*/ 21 w 35"/>
                  <a:gd name="T41" fmla="*/ 45 h 69"/>
                  <a:gd name="T42" fmla="*/ 24 w 35"/>
                  <a:gd name="T43" fmla="*/ 41 h 69"/>
                  <a:gd name="T44" fmla="*/ 24 w 35"/>
                  <a:gd name="T45" fmla="*/ 38 h 69"/>
                  <a:gd name="T46" fmla="*/ 26 w 35"/>
                  <a:gd name="T47" fmla="*/ 36 h 69"/>
                  <a:gd name="T48" fmla="*/ 28 w 35"/>
                  <a:gd name="T49" fmla="*/ 33 h 69"/>
                  <a:gd name="T50" fmla="*/ 31 w 35"/>
                  <a:gd name="T51" fmla="*/ 31 h 69"/>
                  <a:gd name="T52" fmla="*/ 33 w 35"/>
                  <a:gd name="T53" fmla="*/ 29 h 69"/>
                  <a:gd name="T54" fmla="*/ 31 w 35"/>
                  <a:gd name="T55" fmla="*/ 26 h 69"/>
                  <a:gd name="T56" fmla="*/ 33 w 35"/>
                  <a:gd name="T57" fmla="*/ 24 h 69"/>
                  <a:gd name="T58" fmla="*/ 35 w 35"/>
                  <a:gd name="T59" fmla="*/ 22 h 69"/>
                  <a:gd name="T60" fmla="*/ 35 w 35"/>
                  <a:gd name="T61" fmla="*/ 17 h 69"/>
                  <a:gd name="T62" fmla="*/ 31 w 35"/>
                  <a:gd name="T63" fmla="*/ 12 h 69"/>
                  <a:gd name="T64" fmla="*/ 31 w 35"/>
                  <a:gd name="T65" fmla="*/ 10 h 69"/>
                  <a:gd name="T66" fmla="*/ 26 w 35"/>
                  <a:gd name="T67" fmla="*/ 7 h 69"/>
                  <a:gd name="T68" fmla="*/ 21 w 35"/>
                  <a:gd name="T69" fmla="*/ 0 h 69"/>
                  <a:gd name="T70" fmla="*/ 21 w 35"/>
                  <a:gd name="T71" fmla="*/ 5 h 69"/>
                  <a:gd name="T72" fmla="*/ 16 w 35"/>
                  <a:gd name="T73" fmla="*/ 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69">
                    <a:moveTo>
                      <a:pt x="16" y="5"/>
                    </a:moveTo>
                    <a:lnTo>
                      <a:pt x="16" y="7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9" y="31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9" y="57"/>
                    </a:lnTo>
                    <a:lnTo>
                      <a:pt x="9" y="60"/>
                    </a:lnTo>
                    <a:lnTo>
                      <a:pt x="9" y="64"/>
                    </a:lnTo>
                    <a:lnTo>
                      <a:pt x="12" y="67"/>
                    </a:lnTo>
                    <a:lnTo>
                      <a:pt x="12" y="67"/>
                    </a:lnTo>
                    <a:lnTo>
                      <a:pt x="14" y="69"/>
                    </a:lnTo>
                    <a:lnTo>
                      <a:pt x="24" y="67"/>
                    </a:lnTo>
                    <a:lnTo>
                      <a:pt x="24" y="67"/>
                    </a:lnTo>
                    <a:lnTo>
                      <a:pt x="24" y="64"/>
                    </a:lnTo>
                    <a:lnTo>
                      <a:pt x="24" y="60"/>
                    </a:lnTo>
                    <a:lnTo>
                      <a:pt x="24" y="57"/>
                    </a:lnTo>
                    <a:lnTo>
                      <a:pt x="24" y="55"/>
                    </a:lnTo>
                    <a:lnTo>
                      <a:pt x="21" y="50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4" y="48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4" y="41"/>
                    </a:lnTo>
                    <a:lnTo>
                      <a:pt x="21" y="38"/>
                    </a:lnTo>
                    <a:lnTo>
                      <a:pt x="24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3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1" y="26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5" y="24"/>
                    </a:lnTo>
                    <a:lnTo>
                      <a:pt x="35" y="22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28" y="7"/>
                    </a:lnTo>
                    <a:lnTo>
                      <a:pt x="26" y="7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33">
                <a:extLst>
                  <a:ext uri="{FF2B5EF4-FFF2-40B4-BE49-F238E27FC236}">
                    <a16:creationId xmlns:a16="http://schemas.microsoft.com/office/drawing/2014/main" id="{AFDD6856-1FE5-AA51-D71F-21B7EBD715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1" y="2356"/>
                <a:ext cx="133" cy="170"/>
              </a:xfrm>
              <a:custGeom>
                <a:avLst/>
                <a:gdLst>
                  <a:gd name="T0" fmla="*/ 130 w 133"/>
                  <a:gd name="T1" fmla="*/ 40 h 170"/>
                  <a:gd name="T2" fmla="*/ 128 w 133"/>
                  <a:gd name="T3" fmla="*/ 83 h 170"/>
                  <a:gd name="T4" fmla="*/ 121 w 133"/>
                  <a:gd name="T5" fmla="*/ 83 h 170"/>
                  <a:gd name="T6" fmla="*/ 121 w 133"/>
                  <a:gd name="T7" fmla="*/ 90 h 170"/>
                  <a:gd name="T8" fmla="*/ 114 w 133"/>
                  <a:gd name="T9" fmla="*/ 97 h 170"/>
                  <a:gd name="T10" fmla="*/ 114 w 133"/>
                  <a:gd name="T11" fmla="*/ 101 h 170"/>
                  <a:gd name="T12" fmla="*/ 114 w 133"/>
                  <a:gd name="T13" fmla="*/ 104 h 170"/>
                  <a:gd name="T14" fmla="*/ 109 w 133"/>
                  <a:gd name="T15" fmla="*/ 111 h 170"/>
                  <a:gd name="T16" fmla="*/ 114 w 133"/>
                  <a:gd name="T17" fmla="*/ 113 h 170"/>
                  <a:gd name="T18" fmla="*/ 114 w 133"/>
                  <a:gd name="T19" fmla="*/ 116 h 170"/>
                  <a:gd name="T20" fmla="*/ 116 w 133"/>
                  <a:gd name="T21" fmla="*/ 120 h 170"/>
                  <a:gd name="T22" fmla="*/ 121 w 133"/>
                  <a:gd name="T23" fmla="*/ 125 h 170"/>
                  <a:gd name="T24" fmla="*/ 121 w 133"/>
                  <a:gd name="T25" fmla="*/ 130 h 170"/>
                  <a:gd name="T26" fmla="*/ 114 w 133"/>
                  <a:gd name="T27" fmla="*/ 132 h 170"/>
                  <a:gd name="T28" fmla="*/ 107 w 133"/>
                  <a:gd name="T29" fmla="*/ 135 h 170"/>
                  <a:gd name="T30" fmla="*/ 107 w 133"/>
                  <a:gd name="T31" fmla="*/ 137 h 170"/>
                  <a:gd name="T32" fmla="*/ 102 w 133"/>
                  <a:gd name="T33" fmla="*/ 139 h 170"/>
                  <a:gd name="T34" fmla="*/ 100 w 133"/>
                  <a:gd name="T35" fmla="*/ 144 h 170"/>
                  <a:gd name="T36" fmla="*/ 97 w 133"/>
                  <a:gd name="T37" fmla="*/ 149 h 170"/>
                  <a:gd name="T38" fmla="*/ 90 w 133"/>
                  <a:gd name="T39" fmla="*/ 151 h 170"/>
                  <a:gd name="T40" fmla="*/ 81 w 133"/>
                  <a:gd name="T41" fmla="*/ 151 h 170"/>
                  <a:gd name="T42" fmla="*/ 76 w 133"/>
                  <a:gd name="T43" fmla="*/ 151 h 170"/>
                  <a:gd name="T44" fmla="*/ 78 w 133"/>
                  <a:gd name="T45" fmla="*/ 156 h 170"/>
                  <a:gd name="T46" fmla="*/ 74 w 133"/>
                  <a:gd name="T47" fmla="*/ 161 h 170"/>
                  <a:gd name="T48" fmla="*/ 62 w 133"/>
                  <a:gd name="T49" fmla="*/ 163 h 170"/>
                  <a:gd name="T50" fmla="*/ 55 w 133"/>
                  <a:gd name="T51" fmla="*/ 168 h 170"/>
                  <a:gd name="T52" fmla="*/ 50 w 133"/>
                  <a:gd name="T53" fmla="*/ 163 h 170"/>
                  <a:gd name="T54" fmla="*/ 48 w 133"/>
                  <a:gd name="T55" fmla="*/ 168 h 170"/>
                  <a:gd name="T56" fmla="*/ 40 w 133"/>
                  <a:gd name="T57" fmla="*/ 170 h 170"/>
                  <a:gd name="T58" fmla="*/ 38 w 133"/>
                  <a:gd name="T59" fmla="*/ 163 h 170"/>
                  <a:gd name="T60" fmla="*/ 33 w 133"/>
                  <a:gd name="T61" fmla="*/ 158 h 170"/>
                  <a:gd name="T62" fmla="*/ 24 w 133"/>
                  <a:gd name="T63" fmla="*/ 149 h 170"/>
                  <a:gd name="T64" fmla="*/ 22 w 133"/>
                  <a:gd name="T65" fmla="*/ 146 h 170"/>
                  <a:gd name="T66" fmla="*/ 22 w 133"/>
                  <a:gd name="T67" fmla="*/ 142 h 170"/>
                  <a:gd name="T68" fmla="*/ 26 w 133"/>
                  <a:gd name="T69" fmla="*/ 142 h 170"/>
                  <a:gd name="T70" fmla="*/ 33 w 133"/>
                  <a:gd name="T71" fmla="*/ 142 h 170"/>
                  <a:gd name="T72" fmla="*/ 38 w 133"/>
                  <a:gd name="T73" fmla="*/ 144 h 170"/>
                  <a:gd name="T74" fmla="*/ 36 w 133"/>
                  <a:gd name="T75" fmla="*/ 139 h 170"/>
                  <a:gd name="T76" fmla="*/ 31 w 133"/>
                  <a:gd name="T77" fmla="*/ 135 h 170"/>
                  <a:gd name="T78" fmla="*/ 33 w 133"/>
                  <a:gd name="T79" fmla="*/ 128 h 170"/>
                  <a:gd name="T80" fmla="*/ 31 w 133"/>
                  <a:gd name="T81" fmla="*/ 125 h 170"/>
                  <a:gd name="T82" fmla="*/ 31 w 133"/>
                  <a:gd name="T83" fmla="*/ 118 h 170"/>
                  <a:gd name="T84" fmla="*/ 26 w 133"/>
                  <a:gd name="T85" fmla="*/ 113 h 170"/>
                  <a:gd name="T86" fmla="*/ 19 w 133"/>
                  <a:gd name="T87" fmla="*/ 109 h 170"/>
                  <a:gd name="T88" fmla="*/ 14 w 133"/>
                  <a:gd name="T89" fmla="*/ 92 h 170"/>
                  <a:gd name="T90" fmla="*/ 17 w 133"/>
                  <a:gd name="T91" fmla="*/ 90 h 170"/>
                  <a:gd name="T92" fmla="*/ 36 w 133"/>
                  <a:gd name="T93" fmla="*/ 56 h 170"/>
                  <a:gd name="T94" fmla="*/ 40 w 133"/>
                  <a:gd name="T95" fmla="*/ 30 h 170"/>
                  <a:gd name="T96" fmla="*/ 33 w 133"/>
                  <a:gd name="T97" fmla="*/ 19 h 170"/>
                  <a:gd name="T98" fmla="*/ 26 w 133"/>
                  <a:gd name="T99" fmla="*/ 4 h 170"/>
                  <a:gd name="T100" fmla="*/ 0 w 133"/>
                  <a:gd name="T101" fmla="*/ 11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3" h="170">
                    <a:moveTo>
                      <a:pt x="26" y="4"/>
                    </a:moveTo>
                    <a:lnTo>
                      <a:pt x="40" y="0"/>
                    </a:lnTo>
                    <a:lnTo>
                      <a:pt x="130" y="40"/>
                    </a:lnTo>
                    <a:lnTo>
                      <a:pt x="133" y="80"/>
                    </a:lnTo>
                    <a:lnTo>
                      <a:pt x="130" y="83"/>
                    </a:lnTo>
                    <a:lnTo>
                      <a:pt x="128" y="83"/>
                    </a:lnTo>
                    <a:lnTo>
                      <a:pt x="126" y="83"/>
                    </a:lnTo>
                    <a:lnTo>
                      <a:pt x="123" y="83"/>
                    </a:lnTo>
                    <a:lnTo>
                      <a:pt x="121" y="83"/>
                    </a:lnTo>
                    <a:lnTo>
                      <a:pt x="121" y="85"/>
                    </a:lnTo>
                    <a:lnTo>
                      <a:pt x="123" y="87"/>
                    </a:lnTo>
                    <a:lnTo>
                      <a:pt x="121" y="90"/>
                    </a:lnTo>
                    <a:lnTo>
                      <a:pt x="116" y="94"/>
                    </a:lnTo>
                    <a:lnTo>
                      <a:pt x="116" y="94"/>
                    </a:lnTo>
                    <a:lnTo>
                      <a:pt x="114" y="97"/>
                    </a:lnTo>
                    <a:lnTo>
                      <a:pt x="114" y="97"/>
                    </a:lnTo>
                    <a:lnTo>
                      <a:pt x="116" y="99"/>
                    </a:lnTo>
                    <a:lnTo>
                      <a:pt x="114" y="101"/>
                    </a:lnTo>
                    <a:lnTo>
                      <a:pt x="111" y="101"/>
                    </a:lnTo>
                    <a:lnTo>
                      <a:pt x="111" y="104"/>
                    </a:lnTo>
                    <a:lnTo>
                      <a:pt x="114" y="104"/>
                    </a:lnTo>
                    <a:lnTo>
                      <a:pt x="114" y="106"/>
                    </a:lnTo>
                    <a:lnTo>
                      <a:pt x="114" y="109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11" y="116"/>
                    </a:lnTo>
                    <a:lnTo>
                      <a:pt x="114" y="113"/>
                    </a:lnTo>
                    <a:lnTo>
                      <a:pt x="114" y="113"/>
                    </a:lnTo>
                    <a:lnTo>
                      <a:pt x="114" y="116"/>
                    </a:lnTo>
                    <a:lnTo>
                      <a:pt x="114" y="116"/>
                    </a:lnTo>
                    <a:lnTo>
                      <a:pt x="114" y="116"/>
                    </a:lnTo>
                    <a:lnTo>
                      <a:pt x="114" y="118"/>
                    </a:lnTo>
                    <a:lnTo>
                      <a:pt x="116" y="120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21" y="125"/>
                    </a:lnTo>
                    <a:lnTo>
                      <a:pt x="121" y="128"/>
                    </a:lnTo>
                    <a:lnTo>
                      <a:pt x="121" y="128"/>
                    </a:lnTo>
                    <a:lnTo>
                      <a:pt x="121" y="130"/>
                    </a:lnTo>
                    <a:lnTo>
                      <a:pt x="119" y="132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1" y="132"/>
                    </a:lnTo>
                    <a:lnTo>
                      <a:pt x="109" y="132"/>
                    </a:lnTo>
                    <a:lnTo>
                      <a:pt x="107" y="135"/>
                    </a:lnTo>
                    <a:lnTo>
                      <a:pt x="107" y="135"/>
                    </a:lnTo>
                    <a:lnTo>
                      <a:pt x="107" y="137"/>
                    </a:lnTo>
                    <a:lnTo>
                      <a:pt x="107" y="137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2" y="139"/>
                    </a:lnTo>
                    <a:lnTo>
                      <a:pt x="100" y="142"/>
                    </a:lnTo>
                    <a:lnTo>
                      <a:pt x="100" y="144"/>
                    </a:lnTo>
                    <a:lnTo>
                      <a:pt x="100" y="144"/>
                    </a:lnTo>
                    <a:lnTo>
                      <a:pt x="97" y="146"/>
                    </a:lnTo>
                    <a:lnTo>
                      <a:pt x="97" y="149"/>
                    </a:lnTo>
                    <a:lnTo>
                      <a:pt x="97" y="149"/>
                    </a:lnTo>
                    <a:lnTo>
                      <a:pt x="95" y="149"/>
                    </a:lnTo>
                    <a:lnTo>
                      <a:pt x="95" y="151"/>
                    </a:lnTo>
                    <a:lnTo>
                      <a:pt x="90" y="151"/>
                    </a:lnTo>
                    <a:lnTo>
                      <a:pt x="85" y="151"/>
                    </a:lnTo>
                    <a:lnTo>
                      <a:pt x="83" y="151"/>
                    </a:lnTo>
                    <a:lnTo>
                      <a:pt x="81" y="151"/>
                    </a:lnTo>
                    <a:lnTo>
                      <a:pt x="78" y="151"/>
                    </a:lnTo>
                    <a:lnTo>
                      <a:pt x="78" y="151"/>
                    </a:lnTo>
                    <a:lnTo>
                      <a:pt x="76" y="151"/>
                    </a:lnTo>
                    <a:lnTo>
                      <a:pt x="76" y="154"/>
                    </a:lnTo>
                    <a:lnTo>
                      <a:pt x="78" y="156"/>
                    </a:lnTo>
                    <a:lnTo>
                      <a:pt x="78" y="156"/>
                    </a:lnTo>
                    <a:lnTo>
                      <a:pt x="78" y="158"/>
                    </a:lnTo>
                    <a:lnTo>
                      <a:pt x="76" y="158"/>
                    </a:lnTo>
                    <a:lnTo>
                      <a:pt x="74" y="161"/>
                    </a:lnTo>
                    <a:lnTo>
                      <a:pt x="71" y="161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59" y="165"/>
                    </a:lnTo>
                    <a:lnTo>
                      <a:pt x="55" y="168"/>
                    </a:lnTo>
                    <a:lnTo>
                      <a:pt x="55" y="168"/>
                    </a:lnTo>
                    <a:lnTo>
                      <a:pt x="52" y="165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50" y="165"/>
                    </a:lnTo>
                    <a:lnTo>
                      <a:pt x="50" y="165"/>
                    </a:lnTo>
                    <a:lnTo>
                      <a:pt x="48" y="168"/>
                    </a:lnTo>
                    <a:lnTo>
                      <a:pt x="45" y="168"/>
                    </a:lnTo>
                    <a:lnTo>
                      <a:pt x="43" y="170"/>
                    </a:lnTo>
                    <a:lnTo>
                      <a:pt x="40" y="170"/>
                    </a:lnTo>
                    <a:lnTo>
                      <a:pt x="40" y="168"/>
                    </a:lnTo>
                    <a:lnTo>
                      <a:pt x="40" y="165"/>
                    </a:lnTo>
                    <a:lnTo>
                      <a:pt x="38" y="163"/>
                    </a:lnTo>
                    <a:lnTo>
                      <a:pt x="38" y="161"/>
                    </a:lnTo>
                    <a:lnTo>
                      <a:pt x="36" y="158"/>
                    </a:lnTo>
                    <a:lnTo>
                      <a:pt x="33" y="158"/>
                    </a:lnTo>
                    <a:lnTo>
                      <a:pt x="31" y="154"/>
                    </a:lnTo>
                    <a:lnTo>
                      <a:pt x="26" y="151"/>
                    </a:lnTo>
                    <a:lnTo>
                      <a:pt x="24" y="149"/>
                    </a:lnTo>
                    <a:lnTo>
                      <a:pt x="24" y="149"/>
                    </a:lnTo>
                    <a:lnTo>
                      <a:pt x="22" y="149"/>
                    </a:lnTo>
                    <a:lnTo>
                      <a:pt x="22" y="146"/>
                    </a:lnTo>
                    <a:lnTo>
                      <a:pt x="22" y="144"/>
                    </a:lnTo>
                    <a:lnTo>
                      <a:pt x="22" y="144"/>
                    </a:lnTo>
                    <a:lnTo>
                      <a:pt x="22" y="142"/>
                    </a:lnTo>
                    <a:lnTo>
                      <a:pt x="24" y="142"/>
                    </a:lnTo>
                    <a:lnTo>
                      <a:pt x="26" y="142"/>
                    </a:lnTo>
                    <a:lnTo>
                      <a:pt x="26" y="142"/>
                    </a:lnTo>
                    <a:lnTo>
                      <a:pt x="29" y="142"/>
                    </a:lnTo>
                    <a:lnTo>
                      <a:pt x="31" y="142"/>
                    </a:lnTo>
                    <a:lnTo>
                      <a:pt x="33" y="142"/>
                    </a:lnTo>
                    <a:lnTo>
                      <a:pt x="36" y="142"/>
                    </a:lnTo>
                    <a:lnTo>
                      <a:pt x="36" y="142"/>
                    </a:lnTo>
                    <a:lnTo>
                      <a:pt x="38" y="144"/>
                    </a:lnTo>
                    <a:lnTo>
                      <a:pt x="38" y="142"/>
                    </a:lnTo>
                    <a:lnTo>
                      <a:pt x="38" y="142"/>
                    </a:lnTo>
                    <a:lnTo>
                      <a:pt x="36" y="139"/>
                    </a:lnTo>
                    <a:lnTo>
                      <a:pt x="33" y="137"/>
                    </a:lnTo>
                    <a:lnTo>
                      <a:pt x="33" y="137"/>
                    </a:lnTo>
                    <a:lnTo>
                      <a:pt x="31" y="135"/>
                    </a:lnTo>
                    <a:lnTo>
                      <a:pt x="31" y="132"/>
                    </a:lnTo>
                    <a:lnTo>
                      <a:pt x="31" y="130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31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31" y="120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29" y="116"/>
                    </a:lnTo>
                    <a:lnTo>
                      <a:pt x="26" y="113"/>
                    </a:lnTo>
                    <a:lnTo>
                      <a:pt x="22" y="111"/>
                    </a:lnTo>
                    <a:lnTo>
                      <a:pt x="22" y="111"/>
                    </a:lnTo>
                    <a:lnTo>
                      <a:pt x="19" y="109"/>
                    </a:lnTo>
                    <a:lnTo>
                      <a:pt x="17" y="104"/>
                    </a:lnTo>
                    <a:lnTo>
                      <a:pt x="14" y="104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7" y="90"/>
                    </a:lnTo>
                    <a:lnTo>
                      <a:pt x="17" y="87"/>
                    </a:lnTo>
                    <a:lnTo>
                      <a:pt x="36" y="71"/>
                    </a:lnTo>
                    <a:lnTo>
                      <a:pt x="36" y="56"/>
                    </a:lnTo>
                    <a:lnTo>
                      <a:pt x="38" y="37"/>
                    </a:lnTo>
                    <a:lnTo>
                      <a:pt x="40" y="35"/>
                    </a:lnTo>
                    <a:lnTo>
                      <a:pt x="40" y="30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29" y="4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  <a:moveTo>
                      <a:pt x="3" y="109"/>
                    </a:moveTo>
                    <a:lnTo>
                      <a:pt x="3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3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34">
                <a:extLst>
                  <a:ext uri="{FF2B5EF4-FFF2-40B4-BE49-F238E27FC236}">
                    <a16:creationId xmlns:a16="http://schemas.microsoft.com/office/drawing/2014/main" id="{C30BFBE7-E465-AD9E-E99D-EBF02BBA3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58"/>
                <a:ext cx="172" cy="121"/>
              </a:xfrm>
              <a:custGeom>
                <a:avLst/>
                <a:gdLst>
                  <a:gd name="T0" fmla="*/ 35 w 172"/>
                  <a:gd name="T1" fmla="*/ 118 h 121"/>
                  <a:gd name="T2" fmla="*/ 31 w 172"/>
                  <a:gd name="T3" fmla="*/ 114 h 121"/>
                  <a:gd name="T4" fmla="*/ 26 w 172"/>
                  <a:gd name="T5" fmla="*/ 114 h 121"/>
                  <a:gd name="T6" fmla="*/ 26 w 172"/>
                  <a:gd name="T7" fmla="*/ 116 h 121"/>
                  <a:gd name="T8" fmla="*/ 21 w 172"/>
                  <a:gd name="T9" fmla="*/ 114 h 121"/>
                  <a:gd name="T10" fmla="*/ 21 w 172"/>
                  <a:gd name="T11" fmla="*/ 109 h 121"/>
                  <a:gd name="T12" fmla="*/ 21 w 172"/>
                  <a:gd name="T13" fmla="*/ 107 h 121"/>
                  <a:gd name="T14" fmla="*/ 14 w 172"/>
                  <a:gd name="T15" fmla="*/ 109 h 121"/>
                  <a:gd name="T16" fmla="*/ 9 w 172"/>
                  <a:gd name="T17" fmla="*/ 102 h 121"/>
                  <a:gd name="T18" fmla="*/ 0 w 172"/>
                  <a:gd name="T19" fmla="*/ 92 h 121"/>
                  <a:gd name="T20" fmla="*/ 2 w 172"/>
                  <a:gd name="T21" fmla="*/ 88 h 121"/>
                  <a:gd name="T22" fmla="*/ 4 w 172"/>
                  <a:gd name="T23" fmla="*/ 88 h 121"/>
                  <a:gd name="T24" fmla="*/ 16 w 172"/>
                  <a:gd name="T25" fmla="*/ 88 h 121"/>
                  <a:gd name="T26" fmla="*/ 23 w 172"/>
                  <a:gd name="T27" fmla="*/ 85 h 121"/>
                  <a:gd name="T28" fmla="*/ 28 w 172"/>
                  <a:gd name="T29" fmla="*/ 83 h 121"/>
                  <a:gd name="T30" fmla="*/ 35 w 172"/>
                  <a:gd name="T31" fmla="*/ 81 h 121"/>
                  <a:gd name="T32" fmla="*/ 42 w 172"/>
                  <a:gd name="T33" fmla="*/ 76 h 121"/>
                  <a:gd name="T34" fmla="*/ 45 w 172"/>
                  <a:gd name="T35" fmla="*/ 71 h 121"/>
                  <a:gd name="T36" fmla="*/ 45 w 172"/>
                  <a:gd name="T37" fmla="*/ 43 h 121"/>
                  <a:gd name="T38" fmla="*/ 75 w 172"/>
                  <a:gd name="T39" fmla="*/ 28 h 121"/>
                  <a:gd name="T40" fmla="*/ 146 w 172"/>
                  <a:gd name="T41" fmla="*/ 2 h 121"/>
                  <a:gd name="T42" fmla="*/ 158 w 172"/>
                  <a:gd name="T43" fmla="*/ 2 h 121"/>
                  <a:gd name="T44" fmla="*/ 165 w 172"/>
                  <a:gd name="T45" fmla="*/ 17 h 121"/>
                  <a:gd name="T46" fmla="*/ 165 w 172"/>
                  <a:gd name="T47" fmla="*/ 21 h 121"/>
                  <a:gd name="T48" fmla="*/ 172 w 172"/>
                  <a:gd name="T49" fmla="*/ 33 h 121"/>
                  <a:gd name="T50" fmla="*/ 168 w 172"/>
                  <a:gd name="T51" fmla="*/ 54 h 121"/>
                  <a:gd name="T52" fmla="*/ 149 w 172"/>
                  <a:gd name="T53" fmla="*/ 85 h 121"/>
                  <a:gd name="T54" fmla="*/ 146 w 172"/>
                  <a:gd name="T55" fmla="*/ 88 h 121"/>
                  <a:gd name="T56" fmla="*/ 146 w 172"/>
                  <a:gd name="T57" fmla="*/ 90 h 121"/>
                  <a:gd name="T58" fmla="*/ 144 w 172"/>
                  <a:gd name="T59" fmla="*/ 102 h 121"/>
                  <a:gd name="T60" fmla="*/ 142 w 172"/>
                  <a:gd name="T61" fmla="*/ 104 h 121"/>
                  <a:gd name="T62" fmla="*/ 139 w 172"/>
                  <a:gd name="T63" fmla="*/ 104 h 121"/>
                  <a:gd name="T64" fmla="*/ 137 w 172"/>
                  <a:gd name="T65" fmla="*/ 107 h 121"/>
                  <a:gd name="T66" fmla="*/ 135 w 172"/>
                  <a:gd name="T67" fmla="*/ 107 h 121"/>
                  <a:gd name="T68" fmla="*/ 130 w 172"/>
                  <a:gd name="T69" fmla="*/ 107 h 121"/>
                  <a:gd name="T70" fmla="*/ 123 w 172"/>
                  <a:gd name="T71" fmla="*/ 107 h 121"/>
                  <a:gd name="T72" fmla="*/ 116 w 172"/>
                  <a:gd name="T73" fmla="*/ 107 h 121"/>
                  <a:gd name="T74" fmla="*/ 109 w 172"/>
                  <a:gd name="T75" fmla="*/ 107 h 121"/>
                  <a:gd name="T76" fmla="*/ 102 w 172"/>
                  <a:gd name="T77" fmla="*/ 111 h 121"/>
                  <a:gd name="T78" fmla="*/ 94 w 172"/>
                  <a:gd name="T79" fmla="*/ 109 h 121"/>
                  <a:gd name="T80" fmla="*/ 90 w 172"/>
                  <a:gd name="T81" fmla="*/ 107 h 121"/>
                  <a:gd name="T82" fmla="*/ 87 w 172"/>
                  <a:gd name="T83" fmla="*/ 107 h 121"/>
                  <a:gd name="T84" fmla="*/ 83 w 172"/>
                  <a:gd name="T85" fmla="*/ 104 h 121"/>
                  <a:gd name="T86" fmla="*/ 80 w 172"/>
                  <a:gd name="T87" fmla="*/ 107 h 121"/>
                  <a:gd name="T88" fmla="*/ 75 w 172"/>
                  <a:gd name="T89" fmla="*/ 107 h 121"/>
                  <a:gd name="T90" fmla="*/ 73 w 172"/>
                  <a:gd name="T91" fmla="*/ 109 h 121"/>
                  <a:gd name="T92" fmla="*/ 68 w 172"/>
                  <a:gd name="T93" fmla="*/ 104 h 121"/>
                  <a:gd name="T94" fmla="*/ 66 w 172"/>
                  <a:gd name="T95" fmla="*/ 102 h 121"/>
                  <a:gd name="T96" fmla="*/ 61 w 172"/>
                  <a:gd name="T97" fmla="*/ 99 h 121"/>
                  <a:gd name="T98" fmla="*/ 57 w 172"/>
                  <a:gd name="T99" fmla="*/ 99 h 121"/>
                  <a:gd name="T100" fmla="*/ 54 w 172"/>
                  <a:gd name="T101" fmla="*/ 99 h 121"/>
                  <a:gd name="T102" fmla="*/ 49 w 172"/>
                  <a:gd name="T103" fmla="*/ 99 h 121"/>
                  <a:gd name="T104" fmla="*/ 47 w 172"/>
                  <a:gd name="T105" fmla="*/ 102 h 121"/>
                  <a:gd name="T106" fmla="*/ 45 w 172"/>
                  <a:gd name="T107" fmla="*/ 102 h 121"/>
                  <a:gd name="T108" fmla="*/ 40 w 172"/>
                  <a:gd name="T109" fmla="*/ 104 h 121"/>
                  <a:gd name="T110" fmla="*/ 42 w 172"/>
                  <a:gd name="T111" fmla="*/ 107 h 121"/>
                  <a:gd name="T112" fmla="*/ 42 w 172"/>
                  <a:gd name="T113" fmla="*/ 109 h 121"/>
                  <a:gd name="T114" fmla="*/ 42 w 172"/>
                  <a:gd name="T115" fmla="*/ 111 h 121"/>
                  <a:gd name="T116" fmla="*/ 38 w 172"/>
                  <a:gd name="T117" fmla="*/ 114 h 121"/>
                  <a:gd name="T118" fmla="*/ 38 w 172"/>
                  <a:gd name="T119" fmla="*/ 116 h 121"/>
                  <a:gd name="T120" fmla="*/ 40 w 172"/>
                  <a:gd name="T121" fmla="*/ 118 h 121"/>
                  <a:gd name="T122" fmla="*/ 38 w 172"/>
                  <a:gd name="T12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" h="121">
                    <a:moveTo>
                      <a:pt x="38" y="121"/>
                    </a:moveTo>
                    <a:lnTo>
                      <a:pt x="35" y="118"/>
                    </a:lnTo>
                    <a:lnTo>
                      <a:pt x="33" y="118"/>
                    </a:lnTo>
                    <a:lnTo>
                      <a:pt x="31" y="114"/>
                    </a:lnTo>
                    <a:lnTo>
                      <a:pt x="28" y="111"/>
                    </a:lnTo>
                    <a:lnTo>
                      <a:pt x="26" y="114"/>
                    </a:lnTo>
                    <a:lnTo>
                      <a:pt x="28" y="116"/>
                    </a:lnTo>
                    <a:lnTo>
                      <a:pt x="26" y="116"/>
                    </a:lnTo>
                    <a:lnTo>
                      <a:pt x="23" y="116"/>
                    </a:lnTo>
                    <a:lnTo>
                      <a:pt x="21" y="114"/>
                    </a:lnTo>
                    <a:lnTo>
                      <a:pt x="21" y="111"/>
                    </a:lnTo>
                    <a:lnTo>
                      <a:pt x="21" y="109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19" y="107"/>
                    </a:lnTo>
                    <a:lnTo>
                      <a:pt x="14" y="109"/>
                    </a:lnTo>
                    <a:lnTo>
                      <a:pt x="12" y="107"/>
                    </a:lnTo>
                    <a:lnTo>
                      <a:pt x="9" y="10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12" y="85"/>
                    </a:lnTo>
                    <a:lnTo>
                      <a:pt x="16" y="88"/>
                    </a:lnTo>
                    <a:lnTo>
                      <a:pt x="19" y="85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3" y="83"/>
                    </a:lnTo>
                    <a:lnTo>
                      <a:pt x="35" y="81"/>
                    </a:lnTo>
                    <a:lnTo>
                      <a:pt x="40" y="78"/>
                    </a:lnTo>
                    <a:lnTo>
                      <a:pt x="42" y="76"/>
                    </a:lnTo>
                    <a:lnTo>
                      <a:pt x="42" y="73"/>
                    </a:lnTo>
                    <a:lnTo>
                      <a:pt x="45" y="71"/>
                    </a:lnTo>
                    <a:lnTo>
                      <a:pt x="45" y="62"/>
                    </a:lnTo>
                    <a:lnTo>
                      <a:pt x="45" y="43"/>
                    </a:lnTo>
                    <a:lnTo>
                      <a:pt x="61" y="40"/>
                    </a:lnTo>
                    <a:lnTo>
                      <a:pt x="75" y="28"/>
                    </a:lnTo>
                    <a:lnTo>
                      <a:pt x="128" y="0"/>
                    </a:lnTo>
                    <a:lnTo>
                      <a:pt x="146" y="2"/>
                    </a:lnTo>
                    <a:lnTo>
                      <a:pt x="149" y="5"/>
                    </a:lnTo>
                    <a:lnTo>
                      <a:pt x="158" y="2"/>
                    </a:lnTo>
                    <a:lnTo>
                      <a:pt x="161" y="2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5" y="21"/>
                    </a:lnTo>
                    <a:lnTo>
                      <a:pt x="172" y="28"/>
                    </a:lnTo>
                    <a:lnTo>
                      <a:pt x="172" y="33"/>
                    </a:lnTo>
                    <a:lnTo>
                      <a:pt x="170" y="35"/>
                    </a:lnTo>
                    <a:lnTo>
                      <a:pt x="168" y="54"/>
                    </a:lnTo>
                    <a:lnTo>
                      <a:pt x="168" y="69"/>
                    </a:lnTo>
                    <a:lnTo>
                      <a:pt x="149" y="85"/>
                    </a:lnTo>
                    <a:lnTo>
                      <a:pt x="149" y="88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6" y="102"/>
                    </a:lnTo>
                    <a:lnTo>
                      <a:pt x="144" y="102"/>
                    </a:lnTo>
                    <a:lnTo>
                      <a:pt x="144" y="102"/>
                    </a:lnTo>
                    <a:lnTo>
                      <a:pt x="142" y="104"/>
                    </a:lnTo>
                    <a:lnTo>
                      <a:pt x="142" y="104"/>
                    </a:lnTo>
                    <a:lnTo>
                      <a:pt x="139" y="104"/>
                    </a:lnTo>
                    <a:lnTo>
                      <a:pt x="139" y="104"/>
                    </a:lnTo>
                    <a:lnTo>
                      <a:pt x="137" y="107"/>
                    </a:lnTo>
                    <a:lnTo>
                      <a:pt x="135" y="107"/>
                    </a:lnTo>
                    <a:lnTo>
                      <a:pt x="135" y="107"/>
                    </a:lnTo>
                    <a:lnTo>
                      <a:pt x="132" y="109"/>
                    </a:lnTo>
                    <a:lnTo>
                      <a:pt x="130" y="107"/>
                    </a:lnTo>
                    <a:lnTo>
                      <a:pt x="128" y="107"/>
                    </a:lnTo>
                    <a:lnTo>
                      <a:pt x="123" y="107"/>
                    </a:lnTo>
                    <a:lnTo>
                      <a:pt x="118" y="104"/>
                    </a:lnTo>
                    <a:lnTo>
                      <a:pt x="116" y="107"/>
                    </a:lnTo>
                    <a:lnTo>
                      <a:pt x="111" y="107"/>
                    </a:lnTo>
                    <a:lnTo>
                      <a:pt x="109" y="107"/>
                    </a:lnTo>
                    <a:lnTo>
                      <a:pt x="104" y="109"/>
                    </a:lnTo>
                    <a:lnTo>
                      <a:pt x="102" y="111"/>
                    </a:lnTo>
                    <a:lnTo>
                      <a:pt x="99" y="111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0" y="107"/>
                    </a:lnTo>
                    <a:lnTo>
                      <a:pt x="87" y="107"/>
                    </a:lnTo>
                    <a:lnTo>
                      <a:pt x="87" y="107"/>
                    </a:lnTo>
                    <a:lnTo>
                      <a:pt x="85" y="104"/>
                    </a:lnTo>
                    <a:lnTo>
                      <a:pt x="83" y="104"/>
                    </a:lnTo>
                    <a:lnTo>
                      <a:pt x="83" y="104"/>
                    </a:lnTo>
                    <a:lnTo>
                      <a:pt x="80" y="107"/>
                    </a:lnTo>
                    <a:lnTo>
                      <a:pt x="78" y="107"/>
                    </a:lnTo>
                    <a:lnTo>
                      <a:pt x="75" y="107"/>
                    </a:lnTo>
                    <a:lnTo>
                      <a:pt x="75" y="107"/>
                    </a:lnTo>
                    <a:lnTo>
                      <a:pt x="73" y="109"/>
                    </a:lnTo>
                    <a:lnTo>
                      <a:pt x="71" y="107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4" y="99"/>
                    </a:lnTo>
                    <a:lnTo>
                      <a:pt x="52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7" y="102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42" y="107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42" y="109"/>
                    </a:lnTo>
                    <a:lnTo>
                      <a:pt x="42" y="109"/>
                    </a:lnTo>
                    <a:lnTo>
                      <a:pt x="42" y="111"/>
                    </a:lnTo>
                    <a:lnTo>
                      <a:pt x="40" y="111"/>
                    </a:lnTo>
                    <a:lnTo>
                      <a:pt x="38" y="114"/>
                    </a:lnTo>
                    <a:lnTo>
                      <a:pt x="38" y="114"/>
                    </a:lnTo>
                    <a:lnTo>
                      <a:pt x="38" y="116"/>
                    </a:lnTo>
                    <a:lnTo>
                      <a:pt x="40" y="118"/>
                    </a:lnTo>
                    <a:lnTo>
                      <a:pt x="40" y="118"/>
                    </a:lnTo>
                    <a:lnTo>
                      <a:pt x="40" y="118"/>
                    </a:lnTo>
                    <a:lnTo>
                      <a:pt x="38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35">
                <a:extLst>
                  <a:ext uri="{FF2B5EF4-FFF2-40B4-BE49-F238E27FC236}">
                    <a16:creationId xmlns:a16="http://schemas.microsoft.com/office/drawing/2014/main" id="{5B892BC7-C202-F926-A5E2-2DC866F3C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457"/>
                <a:ext cx="130" cy="100"/>
              </a:xfrm>
              <a:custGeom>
                <a:avLst/>
                <a:gdLst>
                  <a:gd name="T0" fmla="*/ 123 w 130"/>
                  <a:gd name="T1" fmla="*/ 8 h 100"/>
                  <a:gd name="T2" fmla="*/ 116 w 130"/>
                  <a:gd name="T3" fmla="*/ 3 h 100"/>
                  <a:gd name="T4" fmla="*/ 111 w 130"/>
                  <a:gd name="T5" fmla="*/ 5 h 100"/>
                  <a:gd name="T6" fmla="*/ 107 w 130"/>
                  <a:gd name="T7" fmla="*/ 8 h 100"/>
                  <a:gd name="T8" fmla="*/ 102 w 130"/>
                  <a:gd name="T9" fmla="*/ 8 h 100"/>
                  <a:gd name="T10" fmla="*/ 90 w 130"/>
                  <a:gd name="T11" fmla="*/ 5 h 100"/>
                  <a:gd name="T12" fmla="*/ 81 w 130"/>
                  <a:gd name="T13" fmla="*/ 8 h 100"/>
                  <a:gd name="T14" fmla="*/ 71 w 130"/>
                  <a:gd name="T15" fmla="*/ 12 h 100"/>
                  <a:gd name="T16" fmla="*/ 62 w 130"/>
                  <a:gd name="T17" fmla="*/ 8 h 100"/>
                  <a:gd name="T18" fmla="*/ 57 w 130"/>
                  <a:gd name="T19" fmla="*/ 5 h 100"/>
                  <a:gd name="T20" fmla="*/ 52 w 130"/>
                  <a:gd name="T21" fmla="*/ 8 h 100"/>
                  <a:gd name="T22" fmla="*/ 47 w 130"/>
                  <a:gd name="T23" fmla="*/ 8 h 100"/>
                  <a:gd name="T24" fmla="*/ 40 w 130"/>
                  <a:gd name="T25" fmla="*/ 5 h 100"/>
                  <a:gd name="T26" fmla="*/ 36 w 130"/>
                  <a:gd name="T27" fmla="*/ 3 h 100"/>
                  <a:gd name="T28" fmla="*/ 29 w 130"/>
                  <a:gd name="T29" fmla="*/ 0 h 100"/>
                  <a:gd name="T30" fmla="*/ 24 w 130"/>
                  <a:gd name="T31" fmla="*/ 0 h 100"/>
                  <a:gd name="T32" fmla="*/ 19 w 130"/>
                  <a:gd name="T33" fmla="*/ 3 h 100"/>
                  <a:gd name="T34" fmla="*/ 14 w 130"/>
                  <a:gd name="T35" fmla="*/ 5 h 100"/>
                  <a:gd name="T36" fmla="*/ 14 w 130"/>
                  <a:gd name="T37" fmla="*/ 8 h 100"/>
                  <a:gd name="T38" fmla="*/ 14 w 130"/>
                  <a:gd name="T39" fmla="*/ 10 h 100"/>
                  <a:gd name="T40" fmla="*/ 10 w 130"/>
                  <a:gd name="T41" fmla="*/ 15 h 100"/>
                  <a:gd name="T42" fmla="*/ 12 w 130"/>
                  <a:gd name="T43" fmla="*/ 19 h 100"/>
                  <a:gd name="T44" fmla="*/ 10 w 130"/>
                  <a:gd name="T45" fmla="*/ 22 h 100"/>
                  <a:gd name="T46" fmla="*/ 14 w 130"/>
                  <a:gd name="T47" fmla="*/ 29 h 100"/>
                  <a:gd name="T48" fmla="*/ 14 w 130"/>
                  <a:gd name="T49" fmla="*/ 36 h 100"/>
                  <a:gd name="T50" fmla="*/ 10 w 130"/>
                  <a:gd name="T51" fmla="*/ 38 h 100"/>
                  <a:gd name="T52" fmla="*/ 12 w 130"/>
                  <a:gd name="T53" fmla="*/ 41 h 100"/>
                  <a:gd name="T54" fmla="*/ 7 w 130"/>
                  <a:gd name="T55" fmla="*/ 45 h 100"/>
                  <a:gd name="T56" fmla="*/ 5 w 130"/>
                  <a:gd name="T57" fmla="*/ 48 h 100"/>
                  <a:gd name="T58" fmla="*/ 3 w 130"/>
                  <a:gd name="T59" fmla="*/ 53 h 100"/>
                  <a:gd name="T60" fmla="*/ 0 w 130"/>
                  <a:gd name="T61" fmla="*/ 57 h 100"/>
                  <a:gd name="T62" fmla="*/ 3 w 130"/>
                  <a:gd name="T63" fmla="*/ 60 h 100"/>
                  <a:gd name="T64" fmla="*/ 3 w 130"/>
                  <a:gd name="T65" fmla="*/ 67 h 100"/>
                  <a:gd name="T66" fmla="*/ 3 w 130"/>
                  <a:gd name="T67" fmla="*/ 76 h 100"/>
                  <a:gd name="T68" fmla="*/ 10 w 130"/>
                  <a:gd name="T69" fmla="*/ 76 h 100"/>
                  <a:gd name="T70" fmla="*/ 26 w 130"/>
                  <a:gd name="T71" fmla="*/ 91 h 100"/>
                  <a:gd name="T72" fmla="*/ 29 w 130"/>
                  <a:gd name="T73" fmla="*/ 98 h 100"/>
                  <a:gd name="T74" fmla="*/ 47 w 130"/>
                  <a:gd name="T75" fmla="*/ 100 h 100"/>
                  <a:gd name="T76" fmla="*/ 55 w 130"/>
                  <a:gd name="T77" fmla="*/ 98 h 100"/>
                  <a:gd name="T78" fmla="*/ 62 w 130"/>
                  <a:gd name="T79" fmla="*/ 95 h 100"/>
                  <a:gd name="T80" fmla="*/ 64 w 130"/>
                  <a:gd name="T81" fmla="*/ 98 h 100"/>
                  <a:gd name="T82" fmla="*/ 69 w 130"/>
                  <a:gd name="T83" fmla="*/ 91 h 100"/>
                  <a:gd name="T84" fmla="*/ 69 w 130"/>
                  <a:gd name="T85" fmla="*/ 86 h 100"/>
                  <a:gd name="T86" fmla="*/ 74 w 130"/>
                  <a:gd name="T87" fmla="*/ 81 h 100"/>
                  <a:gd name="T88" fmla="*/ 76 w 130"/>
                  <a:gd name="T89" fmla="*/ 74 h 100"/>
                  <a:gd name="T90" fmla="*/ 81 w 130"/>
                  <a:gd name="T91" fmla="*/ 72 h 100"/>
                  <a:gd name="T92" fmla="*/ 85 w 130"/>
                  <a:gd name="T93" fmla="*/ 74 h 100"/>
                  <a:gd name="T94" fmla="*/ 92 w 130"/>
                  <a:gd name="T95" fmla="*/ 79 h 100"/>
                  <a:gd name="T96" fmla="*/ 97 w 130"/>
                  <a:gd name="T97" fmla="*/ 76 h 100"/>
                  <a:gd name="T98" fmla="*/ 100 w 130"/>
                  <a:gd name="T99" fmla="*/ 72 h 100"/>
                  <a:gd name="T100" fmla="*/ 102 w 130"/>
                  <a:gd name="T101" fmla="*/ 67 h 100"/>
                  <a:gd name="T102" fmla="*/ 104 w 130"/>
                  <a:gd name="T103" fmla="*/ 60 h 100"/>
                  <a:gd name="T104" fmla="*/ 111 w 130"/>
                  <a:gd name="T105" fmla="*/ 55 h 100"/>
                  <a:gd name="T106" fmla="*/ 111 w 130"/>
                  <a:gd name="T107" fmla="*/ 48 h 100"/>
                  <a:gd name="T108" fmla="*/ 118 w 130"/>
                  <a:gd name="T109" fmla="*/ 43 h 100"/>
                  <a:gd name="T110" fmla="*/ 118 w 130"/>
                  <a:gd name="T111" fmla="*/ 36 h 100"/>
                  <a:gd name="T112" fmla="*/ 123 w 130"/>
                  <a:gd name="T113" fmla="*/ 31 h 100"/>
                  <a:gd name="T114" fmla="*/ 126 w 130"/>
                  <a:gd name="T115" fmla="*/ 29 h 100"/>
                  <a:gd name="T116" fmla="*/ 130 w 130"/>
                  <a:gd name="T117" fmla="*/ 24 h 100"/>
                  <a:gd name="T118" fmla="*/ 128 w 130"/>
                  <a:gd name="T119" fmla="*/ 19 h 100"/>
                  <a:gd name="T120" fmla="*/ 126 w 130"/>
                  <a:gd name="T121" fmla="*/ 12 h 100"/>
                  <a:gd name="T122" fmla="*/ 126 w 130"/>
                  <a:gd name="T123" fmla="*/ 1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" h="100">
                    <a:moveTo>
                      <a:pt x="126" y="10"/>
                    </a:moveTo>
                    <a:lnTo>
                      <a:pt x="126" y="10"/>
                    </a:lnTo>
                    <a:lnTo>
                      <a:pt x="123" y="8"/>
                    </a:lnTo>
                    <a:lnTo>
                      <a:pt x="121" y="3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4" y="5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09" y="8"/>
                    </a:lnTo>
                    <a:lnTo>
                      <a:pt x="107" y="8"/>
                    </a:lnTo>
                    <a:lnTo>
                      <a:pt x="107" y="10"/>
                    </a:lnTo>
                    <a:lnTo>
                      <a:pt x="104" y="10"/>
                    </a:lnTo>
                    <a:lnTo>
                      <a:pt x="102" y="8"/>
                    </a:lnTo>
                    <a:lnTo>
                      <a:pt x="100" y="8"/>
                    </a:lnTo>
                    <a:lnTo>
                      <a:pt x="95" y="8"/>
                    </a:lnTo>
                    <a:lnTo>
                      <a:pt x="90" y="5"/>
                    </a:lnTo>
                    <a:lnTo>
                      <a:pt x="88" y="8"/>
                    </a:lnTo>
                    <a:lnTo>
                      <a:pt x="83" y="8"/>
                    </a:lnTo>
                    <a:lnTo>
                      <a:pt x="81" y="8"/>
                    </a:lnTo>
                    <a:lnTo>
                      <a:pt x="76" y="10"/>
                    </a:lnTo>
                    <a:lnTo>
                      <a:pt x="74" y="12"/>
                    </a:lnTo>
                    <a:lnTo>
                      <a:pt x="71" y="12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2" y="8"/>
                    </a:lnTo>
                    <a:lnTo>
                      <a:pt x="59" y="8"/>
                    </a:lnTo>
                    <a:lnTo>
                      <a:pt x="59" y="8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2" y="8"/>
                    </a:lnTo>
                    <a:lnTo>
                      <a:pt x="50" y="8"/>
                    </a:lnTo>
                    <a:lnTo>
                      <a:pt x="47" y="8"/>
                    </a:lnTo>
                    <a:lnTo>
                      <a:pt x="47" y="8"/>
                    </a:lnTo>
                    <a:lnTo>
                      <a:pt x="45" y="10"/>
                    </a:lnTo>
                    <a:lnTo>
                      <a:pt x="43" y="8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6" y="3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4" y="29"/>
                    </a:lnTo>
                    <a:lnTo>
                      <a:pt x="14" y="31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0" y="38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7" y="45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3" y="50"/>
                    </a:lnTo>
                    <a:lnTo>
                      <a:pt x="0" y="50"/>
                    </a:lnTo>
                    <a:lnTo>
                      <a:pt x="3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3" y="60"/>
                    </a:lnTo>
                    <a:lnTo>
                      <a:pt x="0" y="60"/>
                    </a:lnTo>
                    <a:lnTo>
                      <a:pt x="3" y="60"/>
                    </a:lnTo>
                    <a:lnTo>
                      <a:pt x="3" y="62"/>
                    </a:lnTo>
                    <a:lnTo>
                      <a:pt x="0" y="62"/>
                    </a:lnTo>
                    <a:lnTo>
                      <a:pt x="3" y="67"/>
                    </a:lnTo>
                    <a:lnTo>
                      <a:pt x="3" y="69"/>
                    </a:lnTo>
                    <a:lnTo>
                      <a:pt x="3" y="72"/>
                    </a:lnTo>
                    <a:lnTo>
                      <a:pt x="3" y="76"/>
                    </a:lnTo>
                    <a:lnTo>
                      <a:pt x="3" y="79"/>
                    </a:lnTo>
                    <a:lnTo>
                      <a:pt x="7" y="79"/>
                    </a:lnTo>
                    <a:lnTo>
                      <a:pt x="10" y="76"/>
                    </a:lnTo>
                    <a:lnTo>
                      <a:pt x="19" y="81"/>
                    </a:lnTo>
                    <a:lnTo>
                      <a:pt x="24" y="86"/>
                    </a:lnTo>
                    <a:lnTo>
                      <a:pt x="26" y="91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9" y="98"/>
                    </a:lnTo>
                    <a:lnTo>
                      <a:pt x="31" y="100"/>
                    </a:lnTo>
                    <a:lnTo>
                      <a:pt x="36" y="100"/>
                    </a:lnTo>
                    <a:lnTo>
                      <a:pt x="47" y="100"/>
                    </a:lnTo>
                    <a:lnTo>
                      <a:pt x="47" y="100"/>
                    </a:lnTo>
                    <a:lnTo>
                      <a:pt x="50" y="100"/>
                    </a:lnTo>
                    <a:lnTo>
                      <a:pt x="55" y="98"/>
                    </a:lnTo>
                    <a:lnTo>
                      <a:pt x="57" y="100"/>
                    </a:lnTo>
                    <a:lnTo>
                      <a:pt x="59" y="98"/>
                    </a:lnTo>
                    <a:lnTo>
                      <a:pt x="62" y="95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4" y="95"/>
                    </a:lnTo>
                    <a:lnTo>
                      <a:pt x="66" y="93"/>
                    </a:lnTo>
                    <a:lnTo>
                      <a:pt x="69" y="91"/>
                    </a:lnTo>
                    <a:lnTo>
                      <a:pt x="69" y="88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69" y="83"/>
                    </a:lnTo>
                    <a:lnTo>
                      <a:pt x="71" y="81"/>
                    </a:lnTo>
                    <a:lnTo>
                      <a:pt x="74" y="81"/>
                    </a:lnTo>
                    <a:lnTo>
                      <a:pt x="74" y="79"/>
                    </a:lnTo>
                    <a:lnTo>
                      <a:pt x="78" y="76"/>
                    </a:lnTo>
                    <a:lnTo>
                      <a:pt x="76" y="74"/>
                    </a:lnTo>
                    <a:lnTo>
                      <a:pt x="78" y="74"/>
                    </a:lnTo>
                    <a:lnTo>
                      <a:pt x="81" y="74"/>
                    </a:lnTo>
                    <a:lnTo>
                      <a:pt x="81" y="72"/>
                    </a:lnTo>
                    <a:lnTo>
                      <a:pt x="81" y="74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8" y="74"/>
                    </a:lnTo>
                    <a:lnTo>
                      <a:pt x="90" y="76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5" y="76"/>
                    </a:lnTo>
                    <a:lnTo>
                      <a:pt x="97" y="76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100" y="72"/>
                    </a:lnTo>
                    <a:lnTo>
                      <a:pt x="100" y="72"/>
                    </a:lnTo>
                    <a:lnTo>
                      <a:pt x="100" y="69"/>
                    </a:lnTo>
                    <a:lnTo>
                      <a:pt x="102" y="67"/>
                    </a:lnTo>
                    <a:lnTo>
                      <a:pt x="104" y="64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7" y="60"/>
                    </a:lnTo>
                    <a:lnTo>
                      <a:pt x="109" y="55"/>
                    </a:lnTo>
                    <a:lnTo>
                      <a:pt x="111" y="55"/>
                    </a:lnTo>
                    <a:lnTo>
                      <a:pt x="111" y="53"/>
                    </a:lnTo>
                    <a:lnTo>
                      <a:pt x="111" y="50"/>
                    </a:lnTo>
                    <a:lnTo>
                      <a:pt x="111" y="48"/>
                    </a:lnTo>
                    <a:lnTo>
                      <a:pt x="114" y="45"/>
                    </a:lnTo>
                    <a:lnTo>
                      <a:pt x="116" y="45"/>
                    </a:lnTo>
                    <a:lnTo>
                      <a:pt x="118" y="43"/>
                    </a:lnTo>
                    <a:lnTo>
                      <a:pt x="118" y="41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21" y="31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6" y="29"/>
                    </a:lnTo>
                    <a:lnTo>
                      <a:pt x="126" y="29"/>
                    </a:lnTo>
                    <a:lnTo>
                      <a:pt x="128" y="27"/>
                    </a:lnTo>
                    <a:lnTo>
                      <a:pt x="130" y="27"/>
                    </a:lnTo>
                    <a:lnTo>
                      <a:pt x="130" y="24"/>
                    </a:lnTo>
                    <a:lnTo>
                      <a:pt x="130" y="22"/>
                    </a:lnTo>
                    <a:lnTo>
                      <a:pt x="130" y="19"/>
                    </a:lnTo>
                    <a:lnTo>
                      <a:pt x="128" y="19"/>
                    </a:lnTo>
                    <a:lnTo>
                      <a:pt x="128" y="19"/>
                    </a:lnTo>
                    <a:lnTo>
                      <a:pt x="126" y="17"/>
                    </a:lnTo>
                    <a:lnTo>
                      <a:pt x="126" y="12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36">
                <a:extLst>
                  <a:ext uri="{FF2B5EF4-FFF2-40B4-BE49-F238E27FC236}">
                    <a16:creationId xmlns:a16="http://schemas.microsoft.com/office/drawing/2014/main" id="{88229CBE-DF7C-632B-D190-C3D179C17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597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3 h 5"/>
                  <a:gd name="T4" fmla="*/ 0 w 3"/>
                  <a:gd name="T5" fmla="*/ 0 h 5"/>
                  <a:gd name="T6" fmla="*/ 3 w 3"/>
                  <a:gd name="T7" fmla="*/ 3 h 5"/>
                  <a:gd name="T8" fmla="*/ 3 w 3"/>
                  <a:gd name="T9" fmla="*/ 3 h 5"/>
                  <a:gd name="T10" fmla="*/ 0 w 3"/>
                  <a:gd name="T11" fmla="*/ 5 h 5"/>
                  <a:gd name="T12" fmla="*/ 0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37">
                <a:extLst>
                  <a:ext uri="{FF2B5EF4-FFF2-40B4-BE49-F238E27FC236}">
                    <a16:creationId xmlns:a16="http://schemas.microsoft.com/office/drawing/2014/main" id="{F15FD93D-3DE5-C56F-B07F-F7BD9185D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2562"/>
                <a:ext cx="4" cy="7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4 h 7"/>
                  <a:gd name="T4" fmla="*/ 0 w 4"/>
                  <a:gd name="T5" fmla="*/ 4 h 7"/>
                  <a:gd name="T6" fmla="*/ 2 w 4"/>
                  <a:gd name="T7" fmla="*/ 2 h 7"/>
                  <a:gd name="T8" fmla="*/ 4 w 4"/>
                  <a:gd name="T9" fmla="*/ 0 h 7"/>
                  <a:gd name="T10" fmla="*/ 4 w 4"/>
                  <a:gd name="T11" fmla="*/ 0 h 7"/>
                  <a:gd name="T12" fmla="*/ 4 w 4"/>
                  <a:gd name="T13" fmla="*/ 4 h 7"/>
                  <a:gd name="T14" fmla="*/ 2 w 4"/>
                  <a:gd name="T15" fmla="*/ 7 h 7"/>
                  <a:gd name="T16" fmla="*/ 2 w 4"/>
                  <a:gd name="T17" fmla="*/ 7 h 7"/>
                  <a:gd name="T18" fmla="*/ 0 w 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38">
                <a:extLst>
                  <a:ext uri="{FF2B5EF4-FFF2-40B4-BE49-F238E27FC236}">
                    <a16:creationId xmlns:a16="http://schemas.microsoft.com/office/drawing/2014/main" id="{B35EE4E1-CFB5-CD45-6988-3D105D48B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467"/>
                <a:ext cx="85" cy="116"/>
              </a:xfrm>
              <a:custGeom>
                <a:avLst/>
                <a:gdLst>
                  <a:gd name="T0" fmla="*/ 2 w 85"/>
                  <a:gd name="T1" fmla="*/ 83 h 116"/>
                  <a:gd name="T2" fmla="*/ 5 w 85"/>
                  <a:gd name="T3" fmla="*/ 76 h 116"/>
                  <a:gd name="T4" fmla="*/ 7 w 85"/>
                  <a:gd name="T5" fmla="*/ 71 h 116"/>
                  <a:gd name="T6" fmla="*/ 14 w 85"/>
                  <a:gd name="T7" fmla="*/ 66 h 116"/>
                  <a:gd name="T8" fmla="*/ 17 w 85"/>
                  <a:gd name="T9" fmla="*/ 64 h 116"/>
                  <a:gd name="T10" fmla="*/ 21 w 85"/>
                  <a:gd name="T11" fmla="*/ 64 h 116"/>
                  <a:gd name="T12" fmla="*/ 26 w 85"/>
                  <a:gd name="T13" fmla="*/ 66 h 116"/>
                  <a:gd name="T14" fmla="*/ 31 w 85"/>
                  <a:gd name="T15" fmla="*/ 66 h 116"/>
                  <a:gd name="T16" fmla="*/ 33 w 85"/>
                  <a:gd name="T17" fmla="*/ 64 h 116"/>
                  <a:gd name="T18" fmla="*/ 36 w 85"/>
                  <a:gd name="T19" fmla="*/ 59 h 116"/>
                  <a:gd name="T20" fmla="*/ 40 w 85"/>
                  <a:gd name="T21" fmla="*/ 52 h 116"/>
                  <a:gd name="T22" fmla="*/ 45 w 85"/>
                  <a:gd name="T23" fmla="*/ 45 h 116"/>
                  <a:gd name="T24" fmla="*/ 47 w 85"/>
                  <a:gd name="T25" fmla="*/ 40 h 116"/>
                  <a:gd name="T26" fmla="*/ 52 w 85"/>
                  <a:gd name="T27" fmla="*/ 35 h 116"/>
                  <a:gd name="T28" fmla="*/ 54 w 85"/>
                  <a:gd name="T29" fmla="*/ 28 h 116"/>
                  <a:gd name="T30" fmla="*/ 57 w 85"/>
                  <a:gd name="T31" fmla="*/ 21 h 116"/>
                  <a:gd name="T32" fmla="*/ 62 w 85"/>
                  <a:gd name="T33" fmla="*/ 19 h 116"/>
                  <a:gd name="T34" fmla="*/ 66 w 85"/>
                  <a:gd name="T35" fmla="*/ 17 h 116"/>
                  <a:gd name="T36" fmla="*/ 66 w 85"/>
                  <a:gd name="T37" fmla="*/ 9 h 116"/>
                  <a:gd name="T38" fmla="*/ 62 w 85"/>
                  <a:gd name="T39" fmla="*/ 7 h 116"/>
                  <a:gd name="T40" fmla="*/ 62 w 85"/>
                  <a:gd name="T41" fmla="*/ 0 h 116"/>
                  <a:gd name="T42" fmla="*/ 69 w 85"/>
                  <a:gd name="T43" fmla="*/ 7 h 116"/>
                  <a:gd name="T44" fmla="*/ 71 w 85"/>
                  <a:gd name="T45" fmla="*/ 12 h 116"/>
                  <a:gd name="T46" fmla="*/ 71 w 85"/>
                  <a:gd name="T47" fmla="*/ 17 h 116"/>
                  <a:gd name="T48" fmla="*/ 71 w 85"/>
                  <a:gd name="T49" fmla="*/ 21 h 116"/>
                  <a:gd name="T50" fmla="*/ 73 w 85"/>
                  <a:gd name="T51" fmla="*/ 26 h 116"/>
                  <a:gd name="T52" fmla="*/ 78 w 85"/>
                  <a:gd name="T53" fmla="*/ 31 h 116"/>
                  <a:gd name="T54" fmla="*/ 76 w 85"/>
                  <a:gd name="T55" fmla="*/ 31 h 116"/>
                  <a:gd name="T56" fmla="*/ 69 w 85"/>
                  <a:gd name="T57" fmla="*/ 31 h 116"/>
                  <a:gd name="T58" fmla="*/ 64 w 85"/>
                  <a:gd name="T59" fmla="*/ 31 h 116"/>
                  <a:gd name="T60" fmla="*/ 62 w 85"/>
                  <a:gd name="T61" fmla="*/ 33 h 116"/>
                  <a:gd name="T62" fmla="*/ 64 w 85"/>
                  <a:gd name="T63" fmla="*/ 38 h 116"/>
                  <a:gd name="T64" fmla="*/ 71 w 85"/>
                  <a:gd name="T65" fmla="*/ 43 h 116"/>
                  <a:gd name="T66" fmla="*/ 78 w 85"/>
                  <a:gd name="T67" fmla="*/ 50 h 116"/>
                  <a:gd name="T68" fmla="*/ 78 w 85"/>
                  <a:gd name="T69" fmla="*/ 59 h 116"/>
                  <a:gd name="T70" fmla="*/ 73 w 85"/>
                  <a:gd name="T71" fmla="*/ 64 h 116"/>
                  <a:gd name="T72" fmla="*/ 69 w 85"/>
                  <a:gd name="T73" fmla="*/ 71 h 116"/>
                  <a:gd name="T74" fmla="*/ 69 w 85"/>
                  <a:gd name="T75" fmla="*/ 76 h 116"/>
                  <a:gd name="T76" fmla="*/ 69 w 85"/>
                  <a:gd name="T77" fmla="*/ 83 h 116"/>
                  <a:gd name="T78" fmla="*/ 73 w 85"/>
                  <a:gd name="T79" fmla="*/ 90 h 116"/>
                  <a:gd name="T80" fmla="*/ 78 w 85"/>
                  <a:gd name="T81" fmla="*/ 97 h 116"/>
                  <a:gd name="T82" fmla="*/ 85 w 85"/>
                  <a:gd name="T83" fmla="*/ 104 h 116"/>
                  <a:gd name="T84" fmla="*/ 85 w 85"/>
                  <a:gd name="T85" fmla="*/ 109 h 116"/>
                  <a:gd name="T86" fmla="*/ 85 w 85"/>
                  <a:gd name="T87" fmla="*/ 111 h 116"/>
                  <a:gd name="T88" fmla="*/ 85 w 85"/>
                  <a:gd name="T89" fmla="*/ 116 h 116"/>
                  <a:gd name="T90" fmla="*/ 83 w 85"/>
                  <a:gd name="T91" fmla="*/ 116 h 116"/>
                  <a:gd name="T92" fmla="*/ 80 w 85"/>
                  <a:gd name="T93" fmla="*/ 116 h 116"/>
                  <a:gd name="T94" fmla="*/ 76 w 85"/>
                  <a:gd name="T95" fmla="*/ 114 h 116"/>
                  <a:gd name="T96" fmla="*/ 73 w 85"/>
                  <a:gd name="T97" fmla="*/ 116 h 116"/>
                  <a:gd name="T98" fmla="*/ 69 w 85"/>
                  <a:gd name="T99" fmla="*/ 114 h 116"/>
                  <a:gd name="T100" fmla="*/ 66 w 85"/>
                  <a:gd name="T101" fmla="*/ 114 h 116"/>
                  <a:gd name="T102" fmla="*/ 50 w 85"/>
                  <a:gd name="T103" fmla="*/ 111 h 116"/>
                  <a:gd name="T104" fmla="*/ 45 w 85"/>
                  <a:gd name="T105" fmla="*/ 111 h 116"/>
                  <a:gd name="T106" fmla="*/ 43 w 85"/>
                  <a:gd name="T107" fmla="*/ 111 h 116"/>
                  <a:gd name="T108" fmla="*/ 36 w 85"/>
                  <a:gd name="T109" fmla="*/ 111 h 116"/>
                  <a:gd name="T110" fmla="*/ 31 w 85"/>
                  <a:gd name="T111" fmla="*/ 111 h 116"/>
                  <a:gd name="T112" fmla="*/ 31 w 85"/>
                  <a:gd name="T113" fmla="*/ 114 h 116"/>
                  <a:gd name="T114" fmla="*/ 14 w 85"/>
                  <a:gd name="T115" fmla="*/ 114 h 116"/>
                  <a:gd name="T116" fmla="*/ 12 w 85"/>
                  <a:gd name="T117" fmla="*/ 109 h 116"/>
                  <a:gd name="T118" fmla="*/ 12 w 85"/>
                  <a:gd name="T119" fmla="*/ 99 h 116"/>
                  <a:gd name="T120" fmla="*/ 12 w 85"/>
                  <a:gd name="T121" fmla="*/ 92 h 116"/>
                  <a:gd name="T122" fmla="*/ 5 w 85"/>
                  <a:gd name="T123" fmla="*/ 92 h 116"/>
                  <a:gd name="T124" fmla="*/ 0 w 85"/>
                  <a:gd name="T125" fmla="*/ 8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5" h="116">
                    <a:moveTo>
                      <a:pt x="0" y="88"/>
                    </a:moveTo>
                    <a:lnTo>
                      <a:pt x="0" y="85"/>
                    </a:lnTo>
                    <a:lnTo>
                      <a:pt x="2" y="83"/>
                    </a:lnTo>
                    <a:lnTo>
                      <a:pt x="5" y="81"/>
                    </a:lnTo>
                    <a:lnTo>
                      <a:pt x="5" y="78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7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4" y="66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31" y="66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59"/>
                    </a:lnTo>
                    <a:lnTo>
                      <a:pt x="38" y="57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3" y="50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7" y="43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3"/>
                    </a:lnTo>
                    <a:lnTo>
                      <a:pt x="54" y="31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19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2" y="7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69" y="5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1" y="12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4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6" y="28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76" y="31"/>
                    </a:lnTo>
                    <a:lnTo>
                      <a:pt x="76" y="31"/>
                    </a:lnTo>
                    <a:lnTo>
                      <a:pt x="73" y="31"/>
                    </a:lnTo>
                    <a:lnTo>
                      <a:pt x="71" y="31"/>
                    </a:lnTo>
                    <a:lnTo>
                      <a:pt x="69" y="31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62" y="35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4" y="38"/>
                    </a:lnTo>
                    <a:lnTo>
                      <a:pt x="66" y="40"/>
                    </a:lnTo>
                    <a:lnTo>
                      <a:pt x="71" y="43"/>
                    </a:lnTo>
                    <a:lnTo>
                      <a:pt x="73" y="47"/>
                    </a:lnTo>
                    <a:lnTo>
                      <a:pt x="76" y="47"/>
                    </a:lnTo>
                    <a:lnTo>
                      <a:pt x="78" y="50"/>
                    </a:lnTo>
                    <a:lnTo>
                      <a:pt x="78" y="52"/>
                    </a:lnTo>
                    <a:lnTo>
                      <a:pt x="80" y="54"/>
                    </a:lnTo>
                    <a:lnTo>
                      <a:pt x="78" y="59"/>
                    </a:lnTo>
                    <a:lnTo>
                      <a:pt x="76" y="59"/>
                    </a:lnTo>
                    <a:lnTo>
                      <a:pt x="76" y="62"/>
                    </a:lnTo>
                    <a:lnTo>
                      <a:pt x="73" y="64"/>
                    </a:lnTo>
                    <a:lnTo>
                      <a:pt x="71" y="66"/>
                    </a:lnTo>
                    <a:lnTo>
                      <a:pt x="69" y="69"/>
                    </a:lnTo>
                    <a:lnTo>
                      <a:pt x="69" y="71"/>
                    </a:lnTo>
                    <a:lnTo>
                      <a:pt x="66" y="71"/>
                    </a:lnTo>
                    <a:lnTo>
                      <a:pt x="66" y="73"/>
                    </a:lnTo>
                    <a:lnTo>
                      <a:pt x="69" y="76"/>
                    </a:lnTo>
                    <a:lnTo>
                      <a:pt x="69" y="78"/>
                    </a:lnTo>
                    <a:lnTo>
                      <a:pt x="69" y="81"/>
                    </a:lnTo>
                    <a:lnTo>
                      <a:pt x="69" y="83"/>
                    </a:lnTo>
                    <a:lnTo>
                      <a:pt x="69" y="88"/>
                    </a:lnTo>
                    <a:lnTo>
                      <a:pt x="71" y="88"/>
                    </a:lnTo>
                    <a:lnTo>
                      <a:pt x="73" y="90"/>
                    </a:lnTo>
                    <a:lnTo>
                      <a:pt x="76" y="92"/>
                    </a:lnTo>
                    <a:lnTo>
                      <a:pt x="76" y="95"/>
                    </a:lnTo>
                    <a:lnTo>
                      <a:pt x="78" y="97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85" y="104"/>
                    </a:lnTo>
                    <a:lnTo>
                      <a:pt x="85" y="107"/>
                    </a:lnTo>
                    <a:lnTo>
                      <a:pt x="85" y="109"/>
                    </a:lnTo>
                    <a:lnTo>
                      <a:pt x="85" y="109"/>
                    </a:lnTo>
                    <a:lnTo>
                      <a:pt x="85" y="109"/>
                    </a:lnTo>
                    <a:lnTo>
                      <a:pt x="85" y="109"/>
                    </a:lnTo>
                    <a:lnTo>
                      <a:pt x="85" y="111"/>
                    </a:lnTo>
                    <a:lnTo>
                      <a:pt x="83" y="114"/>
                    </a:lnTo>
                    <a:lnTo>
                      <a:pt x="83" y="114"/>
                    </a:lnTo>
                    <a:lnTo>
                      <a:pt x="85" y="116"/>
                    </a:lnTo>
                    <a:lnTo>
                      <a:pt x="85" y="116"/>
                    </a:lnTo>
                    <a:lnTo>
                      <a:pt x="83" y="116"/>
                    </a:lnTo>
                    <a:lnTo>
                      <a:pt x="83" y="116"/>
                    </a:lnTo>
                    <a:lnTo>
                      <a:pt x="80" y="116"/>
                    </a:lnTo>
                    <a:lnTo>
                      <a:pt x="80" y="116"/>
                    </a:lnTo>
                    <a:lnTo>
                      <a:pt x="80" y="116"/>
                    </a:lnTo>
                    <a:lnTo>
                      <a:pt x="78" y="116"/>
                    </a:lnTo>
                    <a:lnTo>
                      <a:pt x="76" y="116"/>
                    </a:lnTo>
                    <a:lnTo>
                      <a:pt x="76" y="114"/>
                    </a:lnTo>
                    <a:lnTo>
                      <a:pt x="73" y="114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1" y="114"/>
                    </a:lnTo>
                    <a:lnTo>
                      <a:pt x="71" y="114"/>
                    </a:lnTo>
                    <a:lnTo>
                      <a:pt x="69" y="114"/>
                    </a:lnTo>
                    <a:lnTo>
                      <a:pt x="69" y="114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66" y="114"/>
                    </a:lnTo>
                    <a:lnTo>
                      <a:pt x="50" y="114"/>
                    </a:lnTo>
                    <a:lnTo>
                      <a:pt x="50" y="111"/>
                    </a:lnTo>
                    <a:lnTo>
                      <a:pt x="50" y="111"/>
                    </a:lnTo>
                    <a:lnTo>
                      <a:pt x="50" y="114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3" y="111"/>
                    </a:lnTo>
                    <a:lnTo>
                      <a:pt x="40" y="111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3" y="111"/>
                    </a:lnTo>
                    <a:lnTo>
                      <a:pt x="33" y="111"/>
                    </a:lnTo>
                    <a:lnTo>
                      <a:pt x="31" y="111"/>
                    </a:lnTo>
                    <a:lnTo>
                      <a:pt x="31" y="114"/>
                    </a:lnTo>
                    <a:lnTo>
                      <a:pt x="31" y="114"/>
                    </a:lnTo>
                    <a:lnTo>
                      <a:pt x="31" y="114"/>
                    </a:lnTo>
                    <a:lnTo>
                      <a:pt x="17" y="114"/>
                    </a:lnTo>
                    <a:lnTo>
                      <a:pt x="17" y="114"/>
                    </a:lnTo>
                    <a:lnTo>
                      <a:pt x="14" y="114"/>
                    </a:lnTo>
                    <a:lnTo>
                      <a:pt x="12" y="114"/>
                    </a:lnTo>
                    <a:lnTo>
                      <a:pt x="14" y="111"/>
                    </a:lnTo>
                    <a:lnTo>
                      <a:pt x="12" y="109"/>
                    </a:lnTo>
                    <a:lnTo>
                      <a:pt x="14" y="107"/>
                    </a:lnTo>
                    <a:lnTo>
                      <a:pt x="14" y="102"/>
                    </a:lnTo>
                    <a:lnTo>
                      <a:pt x="12" y="99"/>
                    </a:lnTo>
                    <a:lnTo>
                      <a:pt x="12" y="97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7" y="95"/>
                    </a:lnTo>
                    <a:lnTo>
                      <a:pt x="7" y="92"/>
                    </a:lnTo>
                    <a:lnTo>
                      <a:pt x="5" y="92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0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39">
                <a:extLst>
                  <a:ext uri="{FF2B5EF4-FFF2-40B4-BE49-F238E27FC236}">
                    <a16:creationId xmlns:a16="http://schemas.microsoft.com/office/drawing/2014/main" id="{5582BE90-AE14-9B86-1BF0-2A4A4E6DF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578"/>
                <a:ext cx="66" cy="64"/>
              </a:xfrm>
              <a:custGeom>
                <a:avLst/>
                <a:gdLst>
                  <a:gd name="T0" fmla="*/ 31 w 66"/>
                  <a:gd name="T1" fmla="*/ 3 h 64"/>
                  <a:gd name="T2" fmla="*/ 33 w 66"/>
                  <a:gd name="T3" fmla="*/ 0 h 64"/>
                  <a:gd name="T4" fmla="*/ 36 w 66"/>
                  <a:gd name="T5" fmla="*/ 0 h 64"/>
                  <a:gd name="T6" fmla="*/ 40 w 66"/>
                  <a:gd name="T7" fmla="*/ 0 h 64"/>
                  <a:gd name="T8" fmla="*/ 45 w 66"/>
                  <a:gd name="T9" fmla="*/ 0 h 64"/>
                  <a:gd name="T10" fmla="*/ 45 w 66"/>
                  <a:gd name="T11" fmla="*/ 0 h 64"/>
                  <a:gd name="T12" fmla="*/ 50 w 66"/>
                  <a:gd name="T13" fmla="*/ 0 h 64"/>
                  <a:gd name="T14" fmla="*/ 50 w 66"/>
                  <a:gd name="T15" fmla="*/ 3 h 64"/>
                  <a:gd name="T16" fmla="*/ 50 w 66"/>
                  <a:gd name="T17" fmla="*/ 5 h 64"/>
                  <a:gd name="T18" fmla="*/ 50 w 66"/>
                  <a:gd name="T19" fmla="*/ 10 h 64"/>
                  <a:gd name="T20" fmla="*/ 52 w 66"/>
                  <a:gd name="T21" fmla="*/ 12 h 64"/>
                  <a:gd name="T22" fmla="*/ 54 w 66"/>
                  <a:gd name="T23" fmla="*/ 12 h 64"/>
                  <a:gd name="T24" fmla="*/ 57 w 66"/>
                  <a:gd name="T25" fmla="*/ 12 h 64"/>
                  <a:gd name="T26" fmla="*/ 64 w 66"/>
                  <a:gd name="T27" fmla="*/ 10 h 64"/>
                  <a:gd name="T28" fmla="*/ 66 w 66"/>
                  <a:gd name="T29" fmla="*/ 15 h 64"/>
                  <a:gd name="T30" fmla="*/ 66 w 66"/>
                  <a:gd name="T31" fmla="*/ 17 h 64"/>
                  <a:gd name="T32" fmla="*/ 64 w 66"/>
                  <a:gd name="T33" fmla="*/ 19 h 64"/>
                  <a:gd name="T34" fmla="*/ 59 w 66"/>
                  <a:gd name="T35" fmla="*/ 22 h 64"/>
                  <a:gd name="T36" fmla="*/ 62 w 66"/>
                  <a:gd name="T37" fmla="*/ 24 h 64"/>
                  <a:gd name="T38" fmla="*/ 59 w 66"/>
                  <a:gd name="T39" fmla="*/ 24 h 64"/>
                  <a:gd name="T40" fmla="*/ 59 w 66"/>
                  <a:gd name="T41" fmla="*/ 26 h 64"/>
                  <a:gd name="T42" fmla="*/ 59 w 66"/>
                  <a:gd name="T43" fmla="*/ 26 h 64"/>
                  <a:gd name="T44" fmla="*/ 62 w 66"/>
                  <a:gd name="T45" fmla="*/ 29 h 64"/>
                  <a:gd name="T46" fmla="*/ 64 w 66"/>
                  <a:gd name="T47" fmla="*/ 31 h 64"/>
                  <a:gd name="T48" fmla="*/ 66 w 66"/>
                  <a:gd name="T49" fmla="*/ 34 h 64"/>
                  <a:gd name="T50" fmla="*/ 62 w 66"/>
                  <a:gd name="T51" fmla="*/ 45 h 64"/>
                  <a:gd name="T52" fmla="*/ 62 w 66"/>
                  <a:gd name="T53" fmla="*/ 50 h 64"/>
                  <a:gd name="T54" fmla="*/ 59 w 66"/>
                  <a:gd name="T55" fmla="*/ 48 h 64"/>
                  <a:gd name="T56" fmla="*/ 54 w 66"/>
                  <a:gd name="T57" fmla="*/ 48 h 64"/>
                  <a:gd name="T58" fmla="*/ 52 w 66"/>
                  <a:gd name="T59" fmla="*/ 48 h 64"/>
                  <a:gd name="T60" fmla="*/ 47 w 66"/>
                  <a:gd name="T61" fmla="*/ 48 h 64"/>
                  <a:gd name="T62" fmla="*/ 45 w 66"/>
                  <a:gd name="T63" fmla="*/ 43 h 64"/>
                  <a:gd name="T64" fmla="*/ 43 w 66"/>
                  <a:gd name="T65" fmla="*/ 45 h 64"/>
                  <a:gd name="T66" fmla="*/ 38 w 66"/>
                  <a:gd name="T67" fmla="*/ 48 h 64"/>
                  <a:gd name="T68" fmla="*/ 38 w 66"/>
                  <a:gd name="T69" fmla="*/ 50 h 64"/>
                  <a:gd name="T70" fmla="*/ 33 w 66"/>
                  <a:gd name="T71" fmla="*/ 48 h 64"/>
                  <a:gd name="T72" fmla="*/ 31 w 66"/>
                  <a:gd name="T73" fmla="*/ 50 h 64"/>
                  <a:gd name="T74" fmla="*/ 31 w 66"/>
                  <a:gd name="T75" fmla="*/ 52 h 64"/>
                  <a:gd name="T76" fmla="*/ 33 w 66"/>
                  <a:gd name="T77" fmla="*/ 52 h 64"/>
                  <a:gd name="T78" fmla="*/ 38 w 66"/>
                  <a:gd name="T79" fmla="*/ 55 h 64"/>
                  <a:gd name="T80" fmla="*/ 38 w 66"/>
                  <a:gd name="T81" fmla="*/ 62 h 64"/>
                  <a:gd name="T82" fmla="*/ 33 w 66"/>
                  <a:gd name="T83" fmla="*/ 60 h 64"/>
                  <a:gd name="T84" fmla="*/ 31 w 66"/>
                  <a:gd name="T85" fmla="*/ 60 h 64"/>
                  <a:gd name="T86" fmla="*/ 28 w 66"/>
                  <a:gd name="T87" fmla="*/ 62 h 64"/>
                  <a:gd name="T88" fmla="*/ 26 w 66"/>
                  <a:gd name="T89" fmla="*/ 64 h 64"/>
                  <a:gd name="T90" fmla="*/ 24 w 66"/>
                  <a:gd name="T91" fmla="*/ 62 h 64"/>
                  <a:gd name="T92" fmla="*/ 19 w 66"/>
                  <a:gd name="T93" fmla="*/ 57 h 64"/>
                  <a:gd name="T94" fmla="*/ 12 w 66"/>
                  <a:gd name="T95" fmla="*/ 50 h 64"/>
                  <a:gd name="T96" fmla="*/ 10 w 66"/>
                  <a:gd name="T97" fmla="*/ 48 h 64"/>
                  <a:gd name="T98" fmla="*/ 7 w 66"/>
                  <a:gd name="T99" fmla="*/ 45 h 64"/>
                  <a:gd name="T100" fmla="*/ 5 w 66"/>
                  <a:gd name="T101" fmla="*/ 38 h 64"/>
                  <a:gd name="T102" fmla="*/ 2 w 66"/>
                  <a:gd name="T103" fmla="*/ 36 h 64"/>
                  <a:gd name="T104" fmla="*/ 0 w 66"/>
                  <a:gd name="T105" fmla="*/ 31 h 64"/>
                  <a:gd name="T106" fmla="*/ 5 w 66"/>
                  <a:gd name="T107" fmla="*/ 29 h 64"/>
                  <a:gd name="T108" fmla="*/ 7 w 66"/>
                  <a:gd name="T109" fmla="*/ 22 h 64"/>
                  <a:gd name="T110" fmla="*/ 12 w 66"/>
                  <a:gd name="T111" fmla="*/ 22 h 64"/>
                  <a:gd name="T112" fmla="*/ 7 w 66"/>
                  <a:gd name="T113" fmla="*/ 17 h 64"/>
                  <a:gd name="T114" fmla="*/ 10 w 66"/>
                  <a:gd name="T115" fmla="*/ 15 h 64"/>
                  <a:gd name="T116" fmla="*/ 12 w 66"/>
                  <a:gd name="T117" fmla="*/ 15 h 64"/>
                  <a:gd name="T118" fmla="*/ 14 w 66"/>
                  <a:gd name="T119" fmla="*/ 15 h 64"/>
                  <a:gd name="T120" fmla="*/ 31 w 66"/>
                  <a:gd name="T121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6" h="64">
                    <a:moveTo>
                      <a:pt x="31" y="3"/>
                    </a:moveTo>
                    <a:lnTo>
                      <a:pt x="31" y="3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50" y="3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7" y="12"/>
                    </a:lnTo>
                    <a:lnTo>
                      <a:pt x="59" y="10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66" y="15"/>
                    </a:lnTo>
                    <a:lnTo>
                      <a:pt x="64" y="15"/>
                    </a:lnTo>
                    <a:lnTo>
                      <a:pt x="66" y="17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2" y="19"/>
                    </a:lnTo>
                    <a:lnTo>
                      <a:pt x="59" y="22"/>
                    </a:lnTo>
                    <a:lnTo>
                      <a:pt x="62" y="22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31"/>
                    </a:lnTo>
                    <a:lnTo>
                      <a:pt x="66" y="31"/>
                    </a:lnTo>
                    <a:lnTo>
                      <a:pt x="66" y="34"/>
                    </a:lnTo>
                    <a:lnTo>
                      <a:pt x="64" y="38"/>
                    </a:lnTo>
                    <a:lnTo>
                      <a:pt x="62" y="45"/>
                    </a:lnTo>
                    <a:lnTo>
                      <a:pt x="62" y="48"/>
                    </a:lnTo>
                    <a:lnTo>
                      <a:pt x="62" y="50"/>
                    </a:lnTo>
                    <a:lnTo>
                      <a:pt x="62" y="50"/>
                    </a:lnTo>
                    <a:lnTo>
                      <a:pt x="59" y="48"/>
                    </a:lnTo>
                    <a:lnTo>
                      <a:pt x="57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2" y="48"/>
                    </a:lnTo>
                    <a:lnTo>
                      <a:pt x="50" y="48"/>
                    </a:lnTo>
                    <a:lnTo>
                      <a:pt x="47" y="48"/>
                    </a:lnTo>
                    <a:lnTo>
                      <a:pt x="47" y="43"/>
                    </a:lnTo>
                    <a:lnTo>
                      <a:pt x="45" y="43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3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3" y="48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52"/>
                    </a:lnTo>
                    <a:lnTo>
                      <a:pt x="31" y="52"/>
                    </a:lnTo>
                    <a:lnTo>
                      <a:pt x="33" y="52"/>
                    </a:lnTo>
                    <a:lnTo>
                      <a:pt x="33" y="52"/>
                    </a:lnTo>
                    <a:lnTo>
                      <a:pt x="36" y="52"/>
                    </a:lnTo>
                    <a:lnTo>
                      <a:pt x="38" y="55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3" y="60"/>
                    </a:lnTo>
                    <a:lnTo>
                      <a:pt x="33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4" y="62"/>
                    </a:lnTo>
                    <a:lnTo>
                      <a:pt x="21" y="60"/>
                    </a:lnTo>
                    <a:lnTo>
                      <a:pt x="19" y="57"/>
                    </a:lnTo>
                    <a:lnTo>
                      <a:pt x="14" y="55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0" y="48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7" y="41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2" y="36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31" y="15"/>
                    </a:lnTo>
                    <a:lnTo>
                      <a:pt x="3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40">
                <a:extLst>
                  <a:ext uri="{FF2B5EF4-FFF2-40B4-BE49-F238E27FC236}">
                    <a16:creationId xmlns:a16="http://schemas.microsoft.com/office/drawing/2014/main" id="{7534CE67-F7A2-5871-6A70-3A6CF06B1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581"/>
                <a:ext cx="24" cy="12"/>
              </a:xfrm>
              <a:custGeom>
                <a:avLst/>
                <a:gdLst>
                  <a:gd name="T0" fmla="*/ 3 w 24"/>
                  <a:gd name="T1" fmla="*/ 12 h 12"/>
                  <a:gd name="T2" fmla="*/ 5 w 24"/>
                  <a:gd name="T3" fmla="*/ 12 h 12"/>
                  <a:gd name="T4" fmla="*/ 5 w 24"/>
                  <a:gd name="T5" fmla="*/ 12 h 12"/>
                  <a:gd name="T6" fmla="*/ 7 w 24"/>
                  <a:gd name="T7" fmla="*/ 12 h 12"/>
                  <a:gd name="T8" fmla="*/ 7 w 24"/>
                  <a:gd name="T9" fmla="*/ 12 h 12"/>
                  <a:gd name="T10" fmla="*/ 24 w 24"/>
                  <a:gd name="T11" fmla="*/ 12 h 12"/>
                  <a:gd name="T12" fmla="*/ 24 w 24"/>
                  <a:gd name="T13" fmla="*/ 0 h 12"/>
                  <a:gd name="T14" fmla="*/ 10 w 24"/>
                  <a:gd name="T15" fmla="*/ 0 h 12"/>
                  <a:gd name="T16" fmla="*/ 10 w 24"/>
                  <a:gd name="T17" fmla="*/ 0 h 12"/>
                  <a:gd name="T18" fmla="*/ 7 w 24"/>
                  <a:gd name="T19" fmla="*/ 0 h 12"/>
                  <a:gd name="T20" fmla="*/ 5 w 24"/>
                  <a:gd name="T21" fmla="*/ 0 h 12"/>
                  <a:gd name="T22" fmla="*/ 5 w 24"/>
                  <a:gd name="T23" fmla="*/ 0 h 12"/>
                  <a:gd name="T24" fmla="*/ 7 w 24"/>
                  <a:gd name="T25" fmla="*/ 2 h 12"/>
                  <a:gd name="T26" fmla="*/ 3 w 24"/>
                  <a:gd name="T27" fmla="*/ 4 h 12"/>
                  <a:gd name="T28" fmla="*/ 0 w 24"/>
                  <a:gd name="T29" fmla="*/ 9 h 12"/>
                  <a:gd name="T30" fmla="*/ 3 w 24"/>
                  <a:gd name="T31" fmla="*/ 12 h 12"/>
                  <a:gd name="T32" fmla="*/ 3 w 24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2">
                    <a:moveTo>
                      <a:pt x="3" y="12"/>
                    </a:moveTo>
                    <a:lnTo>
                      <a:pt x="5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24" y="12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41">
                <a:extLst>
                  <a:ext uri="{FF2B5EF4-FFF2-40B4-BE49-F238E27FC236}">
                    <a16:creationId xmlns:a16="http://schemas.microsoft.com/office/drawing/2014/main" id="{07735E64-F948-FBFA-0163-83F4C26B7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62"/>
                <a:ext cx="86" cy="92"/>
              </a:xfrm>
              <a:custGeom>
                <a:avLst/>
                <a:gdLst>
                  <a:gd name="T0" fmla="*/ 0 w 86"/>
                  <a:gd name="T1" fmla="*/ 78 h 92"/>
                  <a:gd name="T2" fmla="*/ 5 w 86"/>
                  <a:gd name="T3" fmla="*/ 76 h 92"/>
                  <a:gd name="T4" fmla="*/ 10 w 86"/>
                  <a:gd name="T5" fmla="*/ 76 h 92"/>
                  <a:gd name="T6" fmla="*/ 5 w 86"/>
                  <a:gd name="T7" fmla="*/ 68 h 92"/>
                  <a:gd name="T8" fmla="*/ 3 w 86"/>
                  <a:gd name="T9" fmla="*/ 68 h 92"/>
                  <a:gd name="T10" fmla="*/ 5 w 86"/>
                  <a:gd name="T11" fmla="*/ 64 h 92"/>
                  <a:gd name="T12" fmla="*/ 10 w 86"/>
                  <a:gd name="T13" fmla="*/ 64 h 92"/>
                  <a:gd name="T14" fmla="*/ 15 w 86"/>
                  <a:gd name="T15" fmla="*/ 61 h 92"/>
                  <a:gd name="T16" fmla="*/ 19 w 86"/>
                  <a:gd name="T17" fmla="*/ 59 h 92"/>
                  <a:gd name="T18" fmla="*/ 24 w 86"/>
                  <a:gd name="T19" fmla="*/ 64 h 92"/>
                  <a:gd name="T20" fmla="*/ 29 w 86"/>
                  <a:gd name="T21" fmla="*/ 64 h 92"/>
                  <a:gd name="T22" fmla="*/ 34 w 86"/>
                  <a:gd name="T23" fmla="*/ 66 h 92"/>
                  <a:gd name="T24" fmla="*/ 36 w 86"/>
                  <a:gd name="T25" fmla="*/ 54 h 92"/>
                  <a:gd name="T26" fmla="*/ 36 w 86"/>
                  <a:gd name="T27" fmla="*/ 47 h 92"/>
                  <a:gd name="T28" fmla="*/ 34 w 86"/>
                  <a:gd name="T29" fmla="*/ 45 h 92"/>
                  <a:gd name="T30" fmla="*/ 31 w 86"/>
                  <a:gd name="T31" fmla="*/ 42 h 92"/>
                  <a:gd name="T32" fmla="*/ 34 w 86"/>
                  <a:gd name="T33" fmla="*/ 40 h 92"/>
                  <a:gd name="T34" fmla="*/ 31 w 86"/>
                  <a:gd name="T35" fmla="*/ 38 h 92"/>
                  <a:gd name="T36" fmla="*/ 36 w 86"/>
                  <a:gd name="T37" fmla="*/ 35 h 92"/>
                  <a:gd name="T38" fmla="*/ 38 w 86"/>
                  <a:gd name="T39" fmla="*/ 31 h 92"/>
                  <a:gd name="T40" fmla="*/ 31 w 86"/>
                  <a:gd name="T41" fmla="*/ 26 h 92"/>
                  <a:gd name="T42" fmla="*/ 26 w 86"/>
                  <a:gd name="T43" fmla="*/ 28 h 92"/>
                  <a:gd name="T44" fmla="*/ 24 w 86"/>
                  <a:gd name="T45" fmla="*/ 26 h 92"/>
                  <a:gd name="T46" fmla="*/ 22 w 86"/>
                  <a:gd name="T47" fmla="*/ 21 h 92"/>
                  <a:gd name="T48" fmla="*/ 38 w 86"/>
                  <a:gd name="T49" fmla="*/ 19 h 92"/>
                  <a:gd name="T50" fmla="*/ 41 w 86"/>
                  <a:gd name="T51" fmla="*/ 19 h 92"/>
                  <a:gd name="T52" fmla="*/ 45 w 86"/>
                  <a:gd name="T53" fmla="*/ 21 h 92"/>
                  <a:gd name="T54" fmla="*/ 48 w 86"/>
                  <a:gd name="T55" fmla="*/ 19 h 92"/>
                  <a:gd name="T56" fmla="*/ 52 w 86"/>
                  <a:gd name="T57" fmla="*/ 21 h 92"/>
                  <a:gd name="T58" fmla="*/ 55 w 86"/>
                  <a:gd name="T59" fmla="*/ 21 h 92"/>
                  <a:gd name="T60" fmla="*/ 57 w 86"/>
                  <a:gd name="T61" fmla="*/ 21 h 92"/>
                  <a:gd name="T62" fmla="*/ 57 w 86"/>
                  <a:gd name="T63" fmla="*/ 16 h 92"/>
                  <a:gd name="T64" fmla="*/ 67 w 86"/>
                  <a:gd name="T65" fmla="*/ 4 h 92"/>
                  <a:gd name="T66" fmla="*/ 74 w 86"/>
                  <a:gd name="T67" fmla="*/ 2 h 92"/>
                  <a:gd name="T68" fmla="*/ 79 w 86"/>
                  <a:gd name="T69" fmla="*/ 0 h 92"/>
                  <a:gd name="T70" fmla="*/ 83 w 86"/>
                  <a:gd name="T71" fmla="*/ 2 h 92"/>
                  <a:gd name="T72" fmla="*/ 86 w 86"/>
                  <a:gd name="T73" fmla="*/ 2 h 92"/>
                  <a:gd name="T74" fmla="*/ 83 w 86"/>
                  <a:gd name="T75" fmla="*/ 9 h 92"/>
                  <a:gd name="T76" fmla="*/ 81 w 86"/>
                  <a:gd name="T77" fmla="*/ 21 h 92"/>
                  <a:gd name="T78" fmla="*/ 79 w 86"/>
                  <a:gd name="T79" fmla="*/ 26 h 92"/>
                  <a:gd name="T80" fmla="*/ 76 w 86"/>
                  <a:gd name="T81" fmla="*/ 35 h 92"/>
                  <a:gd name="T82" fmla="*/ 76 w 86"/>
                  <a:gd name="T83" fmla="*/ 38 h 92"/>
                  <a:gd name="T84" fmla="*/ 71 w 86"/>
                  <a:gd name="T85" fmla="*/ 50 h 92"/>
                  <a:gd name="T86" fmla="*/ 64 w 86"/>
                  <a:gd name="T87" fmla="*/ 52 h 92"/>
                  <a:gd name="T88" fmla="*/ 60 w 86"/>
                  <a:gd name="T89" fmla="*/ 59 h 92"/>
                  <a:gd name="T90" fmla="*/ 55 w 86"/>
                  <a:gd name="T91" fmla="*/ 66 h 92"/>
                  <a:gd name="T92" fmla="*/ 55 w 86"/>
                  <a:gd name="T93" fmla="*/ 76 h 92"/>
                  <a:gd name="T94" fmla="*/ 52 w 86"/>
                  <a:gd name="T95" fmla="*/ 80 h 92"/>
                  <a:gd name="T96" fmla="*/ 45 w 86"/>
                  <a:gd name="T97" fmla="*/ 87 h 92"/>
                  <a:gd name="T98" fmla="*/ 38 w 86"/>
                  <a:gd name="T99" fmla="*/ 90 h 92"/>
                  <a:gd name="T100" fmla="*/ 38 w 86"/>
                  <a:gd name="T101" fmla="*/ 85 h 92"/>
                  <a:gd name="T102" fmla="*/ 31 w 86"/>
                  <a:gd name="T103" fmla="*/ 87 h 92"/>
                  <a:gd name="T104" fmla="*/ 29 w 86"/>
                  <a:gd name="T105" fmla="*/ 90 h 92"/>
                  <a:gd name="T106" fmla="*/ 26 w 86"/>
                  <a:gd name="T107" fmla="*/ 90 h 92"/>
                  <a:gd name="T108" fmla="*/ 22 w 86"/>
                  <a:gd name="T109" fmla="*/ 90 h 92"/>
                  <a:gd name="T110" fmla="*/ 19 w 86"/>
                  <a:gd name="T111" fmla="*/ 85 h 92"/>
                  <a:gd name="T112" fmla="*/ 17 w 86"/>
                  <a:gd name="T113" fmla="*/ 87 h 92"/>
                  <a:gd name="T114" fmla="*/ 12 w 86"/>
                  <a:gd name="T115" fmla="*/ 90 h 92"/>
                  <a:gd name="T116" fmla="*/ 10 w 86"/>
                  <a:gd name="T117" fmla="*/ 92 h 92"/>
                  <a:gd name="T118" fmla="*/ 5 w 86"/>
                  <a:gd name="T119" fmla="*/ 87 h 92"/>
                  <a:gd name="T120" fmla="*/ 3 w 86"/>
                  <a:gd name="T121" fmla="*/ 8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6" h="92">
                    <a:moveTo>
                      <a:pt x="0" y="80"/>
                    </a:moveTo>
                    <a:lnTo>
                      <a:pt x="0" y="78"/>
                    </a:lnTo>
                    <a:lnTo>
                      <a:pt x="0" y="78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10" y="78"/>
                    </a:lnTo>
                    <a:lnTo>
                      <a:pt x="10" y="76"/>
                    </a:lnTo>
                    <a:lnTo>
                      <a:pt x="10" y="71"/>
                    </a:lnTo>
                    <a:lnTo>
                      <a:pt x="8" y="68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3" y="68"/>
                    </a:lnTo>
                    <a:lnTo>
                      <a:pt x="3" y="68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5" y="64"/>
                    </a:lnTo>
                    <a:lnTo>
                      <a:pt x="8" y="66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64"/>
                    </a:lnTo>
                    <a:lnTo>
                      <a:pt x="15" y="61"/>
                    </a:lnTo>
                    <a:lnTo>
                      <a:pt x="15" y="59"/>
                    </a:lnTo>
                    <a:lnTo>
                      <a:pt x="17" y="59"/>
                    </a:lnTo>
                    <a:lnTo>
                      <a:pt x="19" y="59"/>
                    </a:lnTo>
                    <a:lnTo>
                      <a:pt x="19" y="64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9" y="64"/>
                    </a:lnTo>
                    <a:lnTo>
                      <a:pt x="31" y="6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4" y="61"/>
                    </a:lnTo>
                    <a:lnTo>
                      <a:pt x="36" y="54"/>
                    </a:lnTo>
                    <a:lnTo>
                      <a:pt x="38" y="50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34" y="35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36" y="31"/>
                    </a:lnTo>
                    <a:lnTo>
                      <a:pt x="38" y="31"/>
                    </a:lnTo>
                    <a:lnTo>
                      <a:pt x="38" y="28"/>
                    </a:lnTo>
                    <a:lnTo>
                      <a:pt x="36" y="26"/>
                    </a:lnTo>
                    <a:lnTo>
                      <a:pt x="31" y="26"/>
                    </a:lnTo>
                    <a:lnTo>
                      <a:pt x="29" y="28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2" y="26"/>
                    </a:lnTo>
                    <a:lnTo>
                      <a:pt x="24" y="21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19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5" y="19"/>
                    </a:lnTo>
                    <a:lnTo>
                      <a:pt x="55" y="19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62" y="7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6" y="4"/>
                    </a:lnTo>
                    <a:lnTo>
                      <a:pt x="86" y="9"/>
                    </a:lnTo>
                    <a:lnTo>
                      <a:pt x="83" y="9"/>
                    </a:lnTo>
                    <a:lnTo>
                      <a:pt x="83" y="12"/>
                    </a:lnTo>
                    <a:lnTo>
                      <a:pt x="79" y="16"/>
                    </a:lnTo>
                    <a:lnTo>
                      <a:pt x="81" y="21"/>
                    </a:lnTo>
                    <a:lnTo>
                      <a:pt x="79" y="23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6" y="31"/>
                    </a:lnTo>
                    <a:lnTo>
                      <a:pt x="79" y="31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4" y="42"/>
                    </a:lnTo>
                    <a:lnTo>
                      <a:pt x="74" y="45"/>
                    </a:lnTo>
                    <a:lnTo>
                      <a:pt x="71" y="50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4" y="52"/>
                    </a:lnTo>
                    <a:lnTo>
                      <a:pt x="62" y="54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57" y="61"/>
                    </a:lnTo>
                    <a:lnTo>
                      <a:pt x="55" y="64"/>
                    </a:lnTo>
                    <a:lnTo>
                      <a:pt x="55" y="66"/>
                    </a:lnTo>
                    <a:lnTo>
                      <a:pt x="57" y="68"/>
                    </a:lnTo>
                    <a:lnTo>
                      <a:pt x="57" y="73"/>
                    </a:lnTo>
                    <a:lnTo>
                      <a:pt x="55" y="76"/>
                    </a:lnTo>
                    <a:lnTo>
                      <a:pt x="55" y="78"/>
                    </a:lnTo>
                    <a:lnTo>
                      <a:pt x="52" y="80"/>
                    </a:lnTo>
                    <a:lnTo>
                      <a:pt x="52" y="80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45" y="87"/>
                    </a:lnTo>
                    <a:lnTo>
                      <a:pt x="43" y="90"/>
                    </a:lnTo>
                    <a:lnTo>
                      <a:pt x="41" y="90"/>
                    </a:lnTo>
                    <a:lnTo>
                      <a:pt x="38" y="90"/>
                    </a:lnTo>
                    <a:lnTo>
                      <a:pt x="36" y="87"/>
                    </a:lnTo>
                    <a:lnTo>
                      <a:pt x="36" y="87"/>
                    </a:lnTo>
                    <a:lnTo>
                      <a:pt x="38" y="85"/>
                    </a:lnTo>
                    <a:lnTo>
                      <a:pt x="38" y="85"/>
                    </a:lnTo>
                    <a:lnTo>
                      <a:pt x="34" y="85"/>
                    </a:lnTo>
                    <a:lnTo>
                      <a:pt x="31" y="87"/>
                    </a:lnTo>
                    <a:lnTo>
                      <a:pt x="31" y="87"/>
                    </a:lnTo>
                    <a:lnTo>
                      <a:pt x="29" y="87"/>
                    </a:lnTo>
                    <a:lnTo>
                      <a:pt x="29" y="90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4" y="87"/>
                    </a:lnTo>
                    <a:lnTo>
                      <a:pt x="24" y="90"/>
                    </a:lnTo>
                    <a:lnTo>
                      <a:pt x="22" y="90"/>
                    </a:lnTo>
                    <a:lnTo>
                      <a:pt x="22" y="90"/>
                    </a:lnTo>
                    <a:lnTo>
                      <a:pt x="22" y="87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7" y="85"/>
                    </a:lnTo>
                    <a:lnTo>
                      <a:pt x="17" y="87"/>
                    </a:lnTo>
                    <a:lnTo>
                      <a:pt x="15" y="87"/>
                    </a:lnTo>
                    <a:lnTo>
                      <a:pt x="15" y="90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5" y="87"/>
                    </a:lnTo>
                    <a:lnTo>
                      <a:pt x="5" y="85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0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42">
                <a:extLst>
                  <a:ext uri="{FF2B5EF4-FFF2-40B4-BE49-F238E27FC236}">
                    <a16:creationId xmlns:a16="http://schemas.microsoft.com/office/drawing/2014/main" id="{FF57B4D2-F223-5AC5-86EE-924161156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647"/>
                <a:ext cx="12" cy="14"/>
              </a:xfrm>
              <a:custGeom>
                <a:avLst/>
                <a:gdLst>
                  <a:gd name="T0" fmla="*/ 12 w 12"/>
                  <a:gd name="T1" fmla="*/ 5 h 14"/>
                  <a:gd name="T2" fmla="*/ 12 w 12"/>
                  <a:gd name="T3" fmla="*/ 2 h 14"/>
                  <a:gd name="T4" fmla="*/ 9 w 12"/>
                  <a:gd name="T5" fmla="*/ 0 h 14"/>
                  <a:gd name="T6" fmla="*/ 9 w 12"/>
                  <a:gd name="T7" fmla="*/ 0 h 14"/>
                  <a:gd name="T8" fmla="*/ 7 w 12"/>
                  <a:gd name="T9" fmla="*/ 0 h 14"/>
                  <a:gd name="T10" fmla="*/ 7 w 12"/>
                  <a:gd name="T11" fmla="*/ 2 h 14"/>
                  <a:gd name="T12" fmla="*/ 5 w 12"/>
                  <a:gd name="T13" fmla="*/ 2 h 14"/>
                  <a:gd name="T14" fmla="*/ 5 w 12"/>
                  <a:gd name="T15" fmla="*/ 5 h 14"/>
                  <a:gd name="T16" fmla="*/ 2 w 12"/>
                  <a:gd name="T17" fmla="*/ 5 h 14"/>
                  <a:gd name="T18" fmla="*/ 2 w 12"/>
                  <a:gd name="T19" fmla="*/ 5 h 14"/>
                  <a:gd name="T20" fmla="*/ 0 w 12"/>
                  <a:gd name="T21" fmla="*/ 7 h 14"/>
                  <a:gd name="T22" fmla="*/ 0 w 12"/>
                  <a:gd name="T23" fmla="*/ 7 h 14"/>
                  <a:gd name="T24" fmla="*/ 0 w 12"/>
                  <a:gd name="T25" fmla="*/ 10 h 14"/>
                  <a:gd name="T26" fmla="*/ 2 w 12"/>
                  <a:gd name="T27" fmla="*/ 12 h 14"/>
                  <a:gd name="T28" fmla="*/ 0 w 12"/>
                  <a:gd name="T29" fmla="*/ 14 h 14"/>
                  <a:gd name="T30" fmla="*/ 0 w 12"/>
                  <a:gd name="T31" fmla="*/ 14 h 14"/>
                  <a:gd name="T32" fmla="*/ 2 w 12"/>
                  <a:gd name="T33" fmla="*/ 14 h 14"/>
                  <a:gd name="T34" fmla="*/ 5 w 12"/>
                  <a:gd name="T35" fmla="*/ 14 h 14"/>
                  <a:gd name="T36" fmla="*/ 7 w 12"/>
                  <a:gd name="T37" fmla="*/ 12 h 14"/>
                  <a:gd name="T38" fmla="*/ 7 w 12"/>
                  <a:gd name="T39" fmla="*/ 10 h 14"/>
                  <a:gd name="T40" fmla="*/ 7 w 12"/>
                  <a:gd name="T41" fmla="*/ 7 h 14"/>
                  <a:gd name="T42" fmla="*/ 9 w 12"/>
                  <a:gd name="T43" fmla="*/ 5 h 14"/>
                  <a:gd name="T44" fmla="*/ 12 w 12"/>
                  <a:gd name="T4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4">
                    <a:moveTo>
                      <a:pt x="12" y="5"/>
                    </a:move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43">
                <a:extLst>
                  <a:ext uri="{FF2B5EF4-FFF2-40B4-BE49-F238E27FC236}">
                    <a16:creationId xmlns:a16="http://schemas.microsoft.com/office/drawing/2014/main" id="{E717368A-60F7-4964-697B-D344DA4E0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612"/>
                <a:ext cx="126" cy="116"/>
              </a:xfrm>
              <a:custGeom>
                <a:avLst/>
                <a:gdLst>
                  <a:gd name="T0" fmla="*/ 17 w 126"/>
                  <a:gd name="T1" fmla="*/ 2 h 116"/>
                  <a:gd name="T2" fmla="*/ 55 w 126"/>
                  <a:gd name="T3" fmla="*/ 0 h 116"/>
                  <a:gd name="T4" fmla="*/ 97 w 126"/>
                  <a:gd name="T5" fmla="*/ 26 h 116"/>
                  <a:gd name="T6" fmla="*/ 111 w 126"/>
                  <a:gd name="T7" fmla="*/ 37 h 116"/>
                  <a:gd name="T8" fmla="*/ 111 w 126"/>
                  <a:gd name="T9" fmla="*/ 40 h 116"/>
                  <a:gd name="T10" fmla="*/ 107 w 126"/>
                  <a:gd name="T11" fmla="*/ 52 h 116"/>
                  <a:gd name="T12" fmla="*/ 114 w 126"/>
                  <a:gd name="T13" fmla="*/ 59 h 116"/>
                  <a:gd name="T14" fmla="*/ 116 w 126"/>
                  <a:gd name="T15" fmla="*/ 64 h 116"/>
                  <a:gd name="T16" fmla="*/ 111 w 126"/>
                  <a:gd name="T17" fmla="*/ 66 h 116"/>
                  <a:gd name="T18" fmla="*/ 114 w 126"/>
                  <a:gd name="T19" fmla="*/ 73 h 116"/>
                  <a:gd name="T20" fmla="*/ 114 w 126"/>
                  <a:gd name="T21" fmla="*/ 80 h 116"/>
                  <a:gd name="T22" fmla="*/ 114 w 126"/>
                  <a:gd name="T23" fmla="*/ 82 h 116"/>
                  <a:gd name="T24" fmla="*/ 116 w 126"/>
                  <a:gd name="T25" fmla="*/ 87 h 116"/>
                  <a:gd name="T26" fmla="*/ 121 w 126"/>
                  <a:gd name="T27" fmla="*/ 94 h 116"/>
                  <a:gd name="T28" fmla="*/ 126 w 126"/>
                  <a:gd name="T29" fmla="*/ 99 h 116"/>
                  <a:gd name="T30" fmla="*/ 126 w 126"/>
                  <a:gd name="T31" fmla="*/ 99 h 116"/>
                  <a:gd name="T32" fmla="*/ 121 w 126"/>
                  <a:gd name="T33" fmla="*/ 101 h 116"/>
                  <a:gd name="T34" fmla="*/ 114 w 126"/>
                  <a:gd name="T35" fmla="*/ 104 h 116"/>
                  <a:gd name="T36" fmla="*/ 109 w 126"/>
                  <a:gd name="T37" fmla="*/ 106 h 116"/>
                  <a:gd name="T38" fmla="*/ 102 w 126"/>
                  <a:gd name="T39" fmla="*/ 109 h 116"/>
                  <a:gd name="T40" fmla="*/ 97 w 126"/>
                  <a:gd name="T41" fmla="*/ 106 h 116"/>
                  <a:gd name="T42" fmla="*/ 95 w 126"/>
                  <a:gd name="T43" fmla="*/ 109 h 116"/>
                  <a:gd name="T44" fmla="*/ 88 w 126"/>
                  <a:gd name="T45" fmla="*/ 111 h 116"/>
                  <a:gd name="T46" fmla="*/ 85 w 126"/>
                  <a:gd name="T47" fmla="*/ 109 h 116"/>
                  <a:gd name="T48" fmla="*/ 81 w 126"/>
                  <a:gd name="T49" fmla="*/ 111 h 116"/>
                  <a:gd name="T50" fmla="*/ 78 w 126"/>
                  <a:gd name="T51" fmla="*/ 111 h 116"/>
                  <a:gd name="T52" fmla="*/ 74 w 126"/>
                  <a:gd name="T53" fmla="*/ 109 h 116"/>
                  <a:gd name="T54" fmla="*/ 71 w 126"/>
                  <a:gd name="T55" fmla="*/ 109 h 116"/>
                  <a:gd name="T56" fmla="*/ 55 w 126"/>
                  <a:gd name="T57" fmla="*/ 116 h 116"/>
                  <a:gd name="T58" fmla="*/ 52 w 126"/>
                  <a:gd name="T59" fmla="*/ 92 h 116"/>
                  <a:gd name="T60" fmla="*/ 48 w 126"/>
                  <a:gd name="T61" fmla="*/ 90 h 116"/>
                  <a:gd name="T62" fmla="*/ 45 w 126"/>
                  <a:gd name="T63" fmla="*/ 87 h 116"/>
                  <a:gd name="T64" fmla="*/ 43 w 126"/>
                  <a:gd name="T65" fmla="*/ 87 h 116"/>
                  <a:gd name="T66" fmla="*/ 40 w 126"/>
                  <a:gd name="T67" fmla="*/ 87 h 116"/>
                  <a:gd name="T68" fmla="*/ 38 w 126"/>
                  <a:gd name="T69" fmla="*/ 85 h 116"/>
                  <a:gd name="T70" fmla="*/ 36 w 126"/>
                  <a:gd name="T71" fmla="*/ 82 h 116"/>
                  <a:gd name="T72" fmla="*/ 26 w 126"/>
                  <a:gd name="T73" fmla="*/ 80 h 116"/>
                  <a:gd name="T74" fmla="*/ 24 w 126"/>
                  <a:gd name="T75" fmla="*/ 78 h 116"/>
                  <a:gd name="T76" fmla="*/ 19 w 126"/>
                  <a:gd name="T77" fmla="*/ 78 h 116"/>
                  <a:gd name="T78" fmla="*/ 5 w 126"/>
                  <a:gd name="T79" fmla="*/ 56 h 116"/>
                  <a:gd name="T80" fmla="*/ 5 w 126"/>
                  <a:gd name="T81" fmla="*/ 37 h 116"/>
                  <a:gd name="T82" fmla="*/ 14 w 126"/>
                  <a:gd name="T83" fmla="*/ 30 h 116"/>
                  <a:gd name="T84" fmla="*/ 19 w 126"/>
                  <a:gd name="T85" fmla="*/ 26 h 116"/>
                  <a:gd name="T86" fmla="*/ 17 w 126"/>
                  <a:gd name="T87" fmla="*/ 21 h 116"/>
                  <a:gd name="T88" fmla="*/ 14 w 126"/>
                  <a:gd name="T89" fmla="*/ 18 h 116"/>
                  <a:gd name="T90" fmla="*/ 14 w 126"/>
                  <a:gd name="T91" fmla="*/ 16 h 116"/>
                  <a:gd name="T92" fmla="*/ 19 w 126"/>
                  <a:gd name="T93" fmla="*/ 16 h 116"/>
                  <a:gd name="T94" fmla="*/ 19 w 126"/>
                  <a:gd name="T95" fmla="*/ 11 h 116"/>
                  <a:gd name="T96" fmla="*/ 17 w 126"/>
                  <a:gd name="T97" fmla="*/ 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6" h="116">
                    <a:moveTo>
                      <a:pt x="14" y="2"/>
                    </a:moveTo>
                    <a:lnTo>
                      <a:pt x="14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31" y="0"/>
                    </a:lnTo>
                    <a:lnTo>
                      <a:pt x="55" y="0"/>
                    </a:lnTo>
                    <a:lnTo>
                      <a:pt x="95" y="21"/>
                    </a:lnTo>
                    <a:lnTo>
                      <a:pt x="97" y="26"/>
                    </a:lnTo>
                    <a:lnTo>
                      <a:pt x="97" y="26"/>
                    </a:lnTo>
                    <a:lnTo>
                      <a:pt x="97" y="28"/>
                    </a:lnTo>
                    <a:lnTo>
                      <a:pt x="97" y="28"/>
                    </a:lnTo>
                    <a:lnTo>
                      <a:pt x="111" y="37"/>
                    </a:lnTo>
                    <a:lnTo>
                      <a:pt x="111" y="37"/>
                    </a:lnTo>
                    <a:lnTo>
                      <a:pt x="111" y="37"/>
                    </a:lnTo>
                    <a:lnTo>
                      <a:pt x="111" y="40"/>
                    </a:lnTo>
                    <a:lnTo>
                      <a:pt x="111" y="40"/>
                    </a:lnTo>
                    <a:lnTo>
                      <a:pt x="109" y="47"/>
                    </a:lnTo>
                    <a:lnTo>
                      <a:pt x="107" y="52"/>
                    </a:lnTo>
                    <a:lnTo>
                      <a:pt x="107" y="54"/>
                    </a:lnTo>
                    <a:lnTo>
                      <a:pt x="111" y="56"/>
                    </a:lnTo>
                    <a:lnTo>
                      <a:pt x="114" y="59"/>
                    </a:lnTo>
                    <a:lnTo>
                      <a:pt x="114" y="59"/>
                    </a:lnTo>
                    <a:lnTo>
                      <a:pt x="116" y="61"/>
                    </a:lnTo>
                    <a:lnTo>
                      <a:pt x="116" y="64"/>
                    </a:lnTo>
                    <a:lnTo>
                      <a:pt x="114" y="64"/>
                    </a:lnTo>
                    <a:lnTo>
                      <a:pt x="114" y="64"/>
                    </a:lnTo>
                    <a:lnTo>
                      <a:pt x="111" y="66"/>
                    </a:lnTo>
                    <a:lnTo>
                      <a:pt x="114" y="71"/>
                    </a:lnTo>
                    <a:lnTo>
                      <a:pt x="114" y="71"/>
                    </a:lnTo>
                    <a:lnTo>
                      <a:pt x="114" y="73"/>
                    </a:lnTo>
                    <a:lnTo>
                      <a:pt x="114" y="75"/>
                    </a:lnTo>
                    <a:lnTo>
                      <a:pt x="114" y="78"/>
                    </a:lnTo>
                    <a:lnTo>
                      <a:pt x="114" y="80"/>
                    </a:lnTo>
                    <a:lnTo>
                      <a:pt x="114" y="80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16" y="85"/>
                    </a:lnTo>
                    <a:lnTo>
                      <a:pt x="114" y="87"/>
                    </a:lnTo>
                    <a:lnTo>
                      <a:pt x="116" y="87"/>
                    </a:lnTo>
                    <a:lnTo>
                      <a:pt x="116" y="90"/>
                    </a:lnTo>
                    <a:lnTo>
                      <a:pt x="116" y="92"/>
                    </a:lnTo>
                    <a:lnTo>
                      <a:pt x="121" y="94"/>
                    </a:lnTo>
                    <a:lnTo>
                      <a:pt x="123" y="97"/>
                    </a:lnTo>
                    <a:lnTo>
                      <a:pt x="126" y="97"/>
                    </a:lnTo>
                    <a:lnTo>
                      <a:pt x="126" y="99"/>
                    </a:lnTo>
                    <a:lnTo>
                      <a:pt x="126" y="99"/>
                    </a:lnTo>
                    <a:lnTo>
                      <a:pt x="126" y="99"/>
                    </a:lnTo>
                    <a:lnTo>
                      <a:pt x="126" y="99"/>
                    </a:lnTo>
                    <a:lnTo>
                      <a:pt x="123" y="99"/>
                    </a:lnTo>
                    <a:lnTo>
                      <a:pt x="121" y="101"/>
                    </a:lnTo>
                    <a:lnTo>
                      <a:pt x="121" y="101"/>
                    </a:lnTo>
                    <a:lnTo>
                      <a:pt x="119" y="104"/>
                    </a:lnTo>
                    <a:lnTo>
                      <a:pt x="116" y="104"/>
                    </a:lnTo>
                    <a:lnTo>
                      <a:pt x="114" y="104"/>
                    </a:lnTo>
                    <a:lnTo>
                      <a:pt x="114" y="106"/>
                    </a:lnTo>
                    <a:lnTo>
                      <a:pt x="111" y="106"/>
                    </a:lnTo>
                    <a:lnTo>
                      <a:pt x="109" y="106"/>
                    </a:lnTo>
                    <a:lnTo>
                      <a:pt x="104" y="106"/>
                    </a:lnTo>
                    <a:lnTo>
                      <a:pt x="104" y="106"/>
                    </a:lnTo>
                    <a:lnTo>
                      <a:pt x="102" y="109"/>
                    </a:lnTo>
                    <a:lnTo>
                      <a:pt x="100" y="106"/>
                    </a:lnTo>
                    <a:lnTo>
                      <a:pt x="100" y="106"/>
                    </a:lnTo>
                    <a:lnTo>
                      <a:pt x="97" y="106"/>
                    </a:lnTo>
                    <a:lnTo>
                      <a:pt x="95" y="106"/>
                    </a:lnTo>
                    <a:lnTo>
                      <a:pt x="97" y="109"/>
                    </a:lnTo>
                    <a:lnTo>
                      <a:pt x="95" y="109"/>
                    </a:lnTo>
                    <a:lnTo>
                      <a:pt x="93" y="111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8" y="109"/>
                    </a:lnTo>
                    <a:lnTo>
                      <a:pt x="88" y="109"/>
                    </a:lnTo>
                    <a:lnTo>
                      <a:pt x="85" y="109"/>
                    </a:lnTo>
                    <a:lnTo>
                      <a:pt x="85" y="109"/>
                    </a:lnTo>
                    <a:lnTo>
                      <a:pt x="83" y="109"/>
                    </a:lnTo>
                    <a:lnTo>
                      <a:pt x="81" y="111"/>
                    </a:lnTo>
                    <a:lnTo>
                      <a:pt x="78" y="111"/>
                    </a:lnTo>
                    <a:lnTo>
                      <a:pt x="78" y="111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4" y="109"/>
                    </a:lnTo>
                    <a:lnTo>
                      <a:pt x="74" y="109"/>
                    </a:lnTo>
                    <a:lnTo>
                      <a:pt x="74" y="109"/>
                    </a:lnTo>
                    <a:lnTo>
                      <a:pt x="71" y="109"/>
                    </a:lnTo>
                    <a:lnTo>
                      <a:pt x="71" y="109"/>
                    </a:lnTo>
                    <a:lnTo>
                      <a:pt x="69" y="109"/>
                    </a:lnTo>
                    <a:lnTo>
                      <a:pt x="57" y="109"/>
                    </a:lnTo>
                    <a:lnTo>
                      <a:pt x="55" y="116"/>
                    </a:lnTo>
                    <a:lnTo>
                      <a:pt x="57" y="99"/>
                    </a:lnTo>
                    <a:lnTo>
                      <a:pt x="55" y="94"/>
                    </a:lnTo>
                    <a:lnTo>
                      <a:pt x="52" y="92"/>
                    </a:lnTo>
                    <a:lnTo>
                      <a:pt x="50" y="90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87"/>
                    </a:lnTo>
                    <a:lnTo>
                      <a:pt x="45" y="87"/>
                    </a:lnTo>
                    <a:lnTo>
                      <a:pt x="45" y="90"/>
                    </a:lnTo>
                    <a:lnTo>
                      <a:pt x="45" y="87"/>
                    </a:lnTo>
                    <a:lnTo>
                      <a:pt x="43" y="87"/>
                    </a:lnTo>
                    <a:lnTo>
                      <a:pt x="43" y="87"/>
                    </a:lnTo>
                    <a:lnTo>
                      <a:pt x="40" y="87"/>
                    </a:lnTo>
                    <a:lnTo>
                      <a:pt x="40" y="87"/>
                    </a:lnTo>
                    <a:lnTo>
                      <a:pt x="40" y="87"/>
                    </a:lnTo>
                    <a:lnTo>
                      <a:pt x="40" y="87"/>
                    </a:lnTo>
                    <a:lnTo>
                      <a:pt x="38" y="8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3" y="82"/>
                    </a:lnTo>
                    <a:lnTo>
                      <a:pt x="29" y="80"/>
                    </a:lnTo>
                    <a:lnTo>
                      <a:pt x="26" y="80"/>
                    </a:lnTo>
                    <a:lnTo>
                      <a:pt x="24" y="80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2" y="78"/>
                    </a:lnTo>
                    <a:lnTo>
                      <a:pt x="19" y="78"/>
                    </a:lnTo>
                    <a:lnTo>
                      <a:pt x="19" y="78"/>
                    </a:lnTo>
                    <a:lnTo>
                      <a:pt x="14" y="75"/>
                    </a:lnTo>
                    <a:lnTo>
                      <a:pt x="12" y="66"/>
                    </a:lnTo>
                    <a:lnTo>
                      <a:pt x="5" y="56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5" y="37"/>
                    </a:lnTo>
                    <a:lnTo>
                      <a:pt x="10" y="35"/>
                    </a:lnTo>
                    <a:lnTo>
                      <a:pt x="12" y="33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7" y="28"/>
                    </a:lnTo>
                    <a:lnTo>
                      <a:pt x="19" y="26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44">
                <a:extLst>
                  <a:ext uri="{FF2B5EF4-FFF2-40B4-BE49-F238E27FC236}">
                    <a16:creationId xmlns:a16="http://schemas.microsoft.com/office/drawing/2014/main" id="{50239184-C2CA-3E1F-FDA3-96C95657D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614"/>
                <a:ext cx="23" cy="16"/>
              </a:xfrm>
              <a:custGeom>
                <a:avLst/>
                <a:gdLst>
                  <a:gd name="T0" fmla="*/ 7 w 23"/>
                  <a:gd name="T1" fmla="*/ 2 h 16"/>
                  <a:gd name="T2" fmla="*/ 7 w 23"/>
                  <a:gd name="T3" fmla="*/ 2 h 16"/>
                  <a:gd name="T4" fmla="*/ 9 w 23"/>
                  <a:gd name="T5" fmla="*/ 2 h 16"/>
                  <a:gd name="T6" fmla="*/ 11 w 23"/>
                  <a:gd name="T7" fmla="*/ 0 h 16"/>
                  <a:gd name="T8" fmla="*/ 11 w 23"/>
                  <a:gd name="T9" fmla="*/ 0 h 16"/>
                  <a:gd name="T10" fmla="*/ 14 w 23"/>
                  <a:gd name="T11" fmla="*/ 2 h 16"/>
                  <a:gd name="T12" fmla="*/ 16 w 23"/>
                  <a:gd name="T13" fmla="*/ 2 h 16"/>
                  <a:gd name="T14" fmla="*/ 16 w 23"/>
                  <a:gd name="T15" fmla="*/ 2 h 16"/>
                  <a:gd name="T16" fmla="*/ 16 w 23"/>
                  <a:gd name="T17" fmla="*/ 0 h 16"/>
                  <a:gd name="T18" fmla="*/ 18 w 23"/>
                  <a:gd name="T19" fmla="*/ 0 h 16"/>
                  <a:gd name="T20" fmla="*/ 18 w 23"/>
                  <a:gd name="T21" fmla="*/ 2 h 16"/>
                  <a:gd name="T22" fmla="*/ 21 w 23"/>
                  <a:gd name="T23" fmla="*/ 2 h 16"/>
                  <a:gd name="T24" fmla="*/ 21 w 23"/>
                  <a:gd name="T25" fmla="*/ 5 h 16"/>
                  <a:gd name="T26" fmla="*/ 21 w 23"/>
                  <a:gd name="T27" fmla="*/ 5 h 16"/>
                  <a:gd name="T28" fmla="*/ 23 w 23"/>
                  <a:gd name="T29" fmla="*/ 9 h 16"/>
                  <a:gd name="T30" fmla="*/ 23 w 23"/>
                  <a:gd name="T31" fmla="*/ 9 h 16"/>
                  <a:gd name="T32" fmla="*/ 23 w 23"/>
                  <a:gd name="T33" fmla="*/ 12 h 16"/>
                  <a:gd name="T34" fmla="*/ 23 w 23"/>
                  <a:gd name="T35" fmla="*/ 14 h 16"/>
                  <a:gd name="T36" fmla="*/ 21 w 23"/>
                  <a:gd name="T37" fmla="*/ 14 h 16"/>
                  <a:gd name="T38" fmla="*/ 21 w 23"/>
                  <a:gd name="T39" fmla="*/ 14 h 16"/>
                  <a:gd name="T40" fmla="*/ 18 w 23"/>
                  <a:gd name="T41" fmla="*/ 14 h 16"/>
                  <a:gd name="T42" fmla="*/ 18 w 23"/>
                  <a:gd name="T43" fmla="*/ 14 h 16"/>
                  <a:gd name="T44" fmla="*/ 18 w 23"/>
                  <a:gd name="T45" fmla="*/ 14 h 16"/>
                  <a:gd name="T46" fmla="*/ 16 w 23"/>
                  <a:gd name="T47" fmla="*/ 12 h 16"/>
                  <a:gd name="T48" fmla="*/ 16 w 23"/>
                  <a:gd name="T49" fmla="*/ 12 h 16"/>
                  <a:gd name="T50" fmla="*/ 16 w 23"/>
                  <a:gd name="T51" fmla="*/ 12 h 16"/>
                  <a:gd name="T52" fmla="*/ 14 w 23"/>
                  <a:gd name="T53" fmla="*/ 9 h 16"/>
                  <a:gd name="T54" fmla="*/ 14 w 23"/>
                  <a:gd name="T55" fmla="*/ 9 h 16"/>
                  <a:gd name="T56" fmla="*/ 14 w 23"/>
                  <a:gd name="T57" fmla="*/ 12 h 16"/>
                  <a:gd name="T58" fmla="*/ 11 w 23"/>
                  <a:gd name="T59" fmla="*/ 14 h 16"/>
                  <a:gd name="T60" fmla="*/ 11 w 23"/>
                  <a:gd name="T61" fmla="*/ 16 h 16"/>
                  <a:gd name="T62" fmla="*/ 9 w 23"/>
                  <a:gd name="T63" fmla="*/ 16 h 16"/>
                  <a:gd name="T64" fmla="*/ 9 w 23"/>
                  <a:gd name="T65" fmla="*/ 16 h 16"/>
                  <a:gd name="T66" fmla="*/ 9 w 23"/>
                  <a:gd name="T67" fmla="*/ 16 h 16"/>
                  <a:gd name="T68" fmla="*/ 7 w 23"/>
                  <a:gd name="T69" fmla="*/ 16 h 16"/>
                  <a:gd name="T70" fmla="*/ 4 w 23"/>
                  <a:gd name="T71" fmla="*/ 16 h 16"/>
                  <a:gd name="T72" fmla="*/ 4 w 23"/>
                  <a:gd name="T73" fmla="*/ 14 h 16"/>
                  <a:gd name="T74" fmla="*/ 4 w 23"/>
                  <a:gd name="T75" fmla="*/ 14 h 16"/>
                  <a:gd name="T76" fmla="*/ 2 w 23"/>
                  <a:gd name="T77" fmla="*/ 14 h 16"/>
                  <a:gd name="T78" fmla="*/ 0 w 23"/>
                  <a:gd name="T79" fmla="*/ 14 h 16"/>
                  <a:gd name="T80" fmla="*/ 0 w 23"/>
                  <a:gd name="T81" fmla="*/ 12 h 16"/>
                  <a:gd name="T82" fmla="*/ 2 w 23"/>
                  <a:gd name="T83" fmla="*/ 7 h 16"/>
                  <a:gd name="T84" fmla="*/ 4 w 23"/>
                  <a:gd name="T85" fmla="*/ 5 h 16"/>
                  <a:gd name="T86" fmla="*/ 7 w 23"/>
                  <a:gd name="T8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" h="16">
                    <a:moveTo>
                      <a:pt x="7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45">
                <a:extLst>
                  <a:ext uri="{FF2B5EF4-FFF2-40B4-BE49-F238E27FC236}">
                    <a16:creationId xmlns:a16="http://schemas.microsoft.com/office/drawing/2014/main" id="{93E354AE-0D4B-ECA4-CA78-C5D3FF90C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623"/>
                <a:ext cx="23" cy="26"/>
              </a:xfrm>
              <a:custGeom>
                <a:avLst/>
                <a:gdLst>
                  <a:gd name="T0" fmla="*/ 4 w 23"/>
                  <a:gd name="T1" fmla="*/ 26 h 26"/>
                  <a:gd name="T2" fmla="*/ 9 w 23"/>
                  <a:gd name="T3" fmla="*/ 26 h 26"/>
                  <a:gd name="T4" fmla="*/ 14 w 23"/>
                  <a:gd name="T5" fmla="*/ 24 h 26"/>
                  <a:gd name="T6" fmla="*/ 16 w 23"/>
                  <a:gd name="T7" fmla="*/ 22 h 26"/>
                  <a:gd name="T8" fmla="*/ 18 w 23"/>
                  <a:gd name="T9" fmla="*/ 19 h 26"/>
                  <a:gd name="T10" fmla="*/ 18 w 23"/>
                  <a:gd name="T11" fmla="*/ 17 h 26"/>
                  <a:gd name="T12" fmla="*/ 21 w 23"/>
                  <a:gd name="T13" fmla="*/ 17 h 26"/>
                  <a:gd name="T14" fmla="*/ 23 w 23"/>
                  <a:gd name="T15" fmla="*/ 15 h 26"/>
                  <a:gd name="T16" fmla="*/ 23 w 23"/>
                  <a:gd name="T17" fmla="*/ 12 h 26"/>
                  <a:gd name="T18" fmla="*/ 23 w 23"/>
                  <a:gd name="T19" fmla="*/ 10 h 26"/>
                  <a:gd name="T20" fmla="*/ 21 w 23"/>
                  <a:gd name="T21" fmla="*/ 10 h 26"/>
                  <a:gd name="T22" fmla="*/ 21 w 23"/>
                  <a:gd name="T23" fmla="*/ 10 h 26"/>
                  <a:gd name="T24" fmla="*/ 18 w 23"/>
                  <a:gd name="T25" fmla="*/ 7 h 26"/>
                  <a:gd name="T26" fmla="*/ 18 w 23"/>
                  <a:gd name="T27" fmla="*/ 7 h 26"/>
                  <a:gd name="T28" fmla="*/ 18 w 23"/>
                  <a:gd name="T29" fmla="*/ 5 h 26"/>
                  <a:gd name="T30" fmla="*/ 18 w 23"/>
                  <a:gd name="T31" fmla="*/ 5 h 26"/>
                  <a:gd name="T32" fmla="*/ 16 w 23"/>
                  <a:gd name="T33" fmla="*/ 3 h 26"/>
                  <a:gd name="T34" fmla="*/ 16 w 23"/>
                  <a:gd name="T35" fmla="*/ 3 h 26"/>
                  <a:gd name="T36" fmla="*/ 16 w 23"/>
                  <a:gd name="T37" fmla="*/ 3 h 26"/>
                  <a:gd name="T38" fmla="*/ 14 w 23"/>
                  <a:gd name="T39" fmla="*/ 0 h 26"/>
                  <a:gd name="T40" fmla="*/ 14 w 23"/>
                  <a:gd name="T41" fmla="*/ 0 h 26"/>
                  <a:gd name="T42" fmla="*/ 14 w 23"/>
                  <a:gd name="T43" fmla="*/ 3 h 26"/>
                  <a:gd name="T44" fmla="*/ 11 w 23"/>
                  <a:gd name="T45" fmla="*/ 5 h 26"/>
                  <a:gd name="T46" fmla="*/ 11 w 23"/>
                  <a:gd name="T47" fmla="*/ 7 h 26"/>
                  <a:gd name="T48" fmla="*/ 9 w 23"/>
                  <a:gd name="T49" fmla="*/ 7 h 26"/>
                  <a:gd name="T50" fmla="*/ 9 w 23"/>
                  <a:gd name="T51" fmla="*/ 7 h 26"/>
                  <a:gd name="T52" fmla="*/ 9 w 23"/>
                  <a:gd name="T53" fmla="*/ 7 h 26"/>
                  <a:gd name="T54" fmla="*/ 7 w 23"/>
                  <a:gd name="T55" fmla="*/ 7 h 26"/>
                  <a:gd name="T56" fmla="*/ 4 w 23"/>
                  <a:gd name="T57" fmla="*/ 7 h 26"/>
                  <a:gd name="T58" fmla="*/ 4 w 23"/>
                  <a:gd name="T59" fmla="*/ 5 h 26"/>
                  <a:gd name="T60" fmla="*/ 4 w 23"/>
                  <a:gd name="T61" fmla="*/ 5 h 26"/>
                  <a:gd name="T62" fmla="*/ 2 w 23"/>
                  <a:gd name="T63" fmla="*/ 5 h 26"/>
                  <a:gd name="T64" fmla="*/ 0 w 23"/>
                  <a:gd name="T65" fmla="*/ 5 h 26"/>
                  <a:gd name="T66" fmla="*/ 0 w 23"/>
                  <a:gd name="T67" fmla="*/ 5 h 26"/>
                  <a:gd name="T68" fmla="*/ 2 w 23"/>
                  <a:gd name="T69" fmla="*/ 7 h 26"/>
                  <a:gd name="T70" fmla="*/ 2 w 23"/>
                  <a:gd name="T71" fmla="*/ 10 h 26"/>
                  <a:gd name="T72" fmla="*/ 2 w 23"/>
                  <a:gd name="T73" fmla="*/ 12 h 26"/>
                  <a:gd name="T74" fmla="*/ 4 w 23"/>
                  <a:gd name="T7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" h="26">
                    <a:moveTo>
                      <a:pt x="4" y="26"/>
                    </a:moveTo>
                    <a:lnTo>
                      <a:pt x="9" y="26"/>
                    </a:lnTo>
                    <a:lnTo>
                      <a:pt x="14" y="24"/>
                    </a:lnTo>
                    <a:lnTo>
                      <a:pt x="16" y="22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46">
                <a:extLst>
                  <a:ext uri="{FF2B5EF4-FFF2-40B4-BE49-F238E27FC236}">
                    <a16:creationId xmlns:a16="http://schemas.microsoft.com/office/drawing/2014/main" id="{3B2FADCD-753F-852B-DA05-FD6D84439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548"/>
                <a:ext cx="218" cy="194"/>
              </a:xfrm>
              <a:custGeom>
                <a:avLst/>
                <a:gdLst>
                  <a:gd name="T0" fmla="*/ 7 w 218"/>
                  <a:gd name="T1" fmla="*/ 106 h 194"/>
                  <a:gd name="T2" fmla="*/ 16 w 218"/>
                  <a:gd name="T3" fmla="*/ 104 h 194"/>
                  <a:gd name="T4" fmla="*/ 24 w 218"/>
                  <a:gd name="T5" fmla="*/ 99 h 194"/>
                  <a:gd name="T6" fmla="*/ 31 w 218"/>
                  <a:gd name="T7" fmla="*/ 104 h 194"/>
                  <a:gd name="T8" fmla="*/ 42 w 218"/>
                  <a:gd name="T9" fmla="*/ 94 h 194"/>
                  <a:gd name="T10" fmla="*/ 45 w 218"/>
                  <a:gd name="T11" fmla="*/ 78 h 194"/>
                  <a:gd name="T12" fmla="*/ 57 w 218"/>
                  <a:gd name="T13" fmla="*/ 66 h 194"/>
                  <a:gd name="T14" fmla="*/ 66 w 218"/>
                  <a:gd name="T15" fmla="*/ 52 h 194"/>
                  <a:gd name="T16" fmla="*/ 69 w 218"/>
                  <a:gd name="T17" fmla="*/ 40 h 194"/>
                  <a:gd name="T18" fmla="*/ 76 w 218"/>
                  <a:gd name="T19" fmla="*/ 23 h 194"/>
                  <a:gd name="T20" fmla="*/ 76 w 218"/>
                  <a:gd name="T21" fmla="*/ 9 h 194"/>
                  <a:gd name="T22" fmla="*/ 78 w 218"/>
                  <a:gd name="T23" fmla="*/ 4 h 194"/>
                  <a:gd name="T24" fmla="*/ 85 w 218"/>
                  <a:gd name="T25" fmla="*/ 2 h 194"/>
                  <a:gd name="T26" fmla="*/ 97 w 218"/>
                  <a:gd name="T27" fmla="*/ 9 h 194"/>
                  <a:gd name="T28" fmla="*/ 109 w 218"/>
                  <a:gd name="T29" fmla="*/ 9 h 194"/>
                  <a:gd name="T30" fmla="*/ 118 w 218"/>
                  <a:gd name="T31" fmla="*/ 9 h 194"/>
                  <a:gd name="T32" fmla="*/ 125 w 218"/>
                  <a:gd name="T33" fmla="*/ 7 h 194"/>
                  <a:gd name="T34" fmla="*/ 142 w 218"/>
                  <a:gd name="T35" fmla="*/ 2 h 194"/>
                  <a:gd name="T36" fmla="*/ 149 w 218"/>
                  <a:gd name="T37" fmla="*/ 2 h 194"/>
                  <a:gd name="T38" fmla="*/ 154 w 218"/>
                  <a:gd name="T39" fmla="*/ 0 h 194"/>
                  <a:gd name="T40" fmla="*/ 163 w 218"/>
                  <a:gd name="T41" fmla="*/ 2 h 194"/>
                  <a:gd name="T42" fmla="*/ 177 w 218"/>
                  <a:gd name="T43" fmla="*/ 2 h 194"/>
                  <a:gd name="T44" fmla="*/ 184 w 218"/>
                  <a:gd name="T45" fmla="*/ 9 h 194"/>
                  <a:gd name="T46" fmla="*/ 194 w 218"/>
                  <a:gd name="T47" fmla="*/ 7 h 194"/>
                  <a:gd name="T48" fmla="*/ 201 w 218"/>
                  <a:gd name="T49" fmla="*/ 4 h 194"/>
                  <a:gd name="T50" fmla="*/ 210 w 218"/>
                  <a:gd name="T51" fmla="*/ 14 h 194"/>
                  <a:gd name="T52" fmla="*/ 215 w 218"/>
                  <a:gd name="T53" fmla="*/ 16 h 194"/>
                  <a:gd name="T54" fmla="*/ 215 w 218"/>
                  <a:gd name="T55" fmla="*/ 30 h 194"/>
                  <a:gd name="T56" fmla="*/ 206 w 218"/>
                  <a:gd name="T57" fmla="*/ 47 h 194"/>
                  <a:gd name="T58" fmla="*/ 199 w 218"/>
                  <a:gd name="T59" fmla="*/ 68 h 194"/>
                  <a:gd name="T60" fmla="*/ 194 w 218"/>
                  <a:gd name="T61" fmla="*/ 85 h 194"/>
                  <a:gd name="T62" fmla="*/ 208 w 218"/>
                  <a:gd name="T63" fmla="*/ 139 h 194"/>
                  <a:gd name="T64" fmla="*/ 189 w 218"/>
                  <a:gd name="T65" fmla="*/ 156 h 194"/>
                  <a:gd name="T66" fmla="*/ 187 w 218"/>
                  <a:gd name="T67" fmla="*/ 163 h 194"/>
                  <a:gd name="T68" fmla="*/ 184 w 218"/>
                  <a:gd name="T69" fmla="*/ 177 h 194"/>
                  <a:gd name="T70" fmla="*/ 196 w 218"/>
                  <a:gd name="T71" fmla="*/ 182 h 194"/>
                  <a:gd name="T72" fmla="*/ 199 w 218"/>
                  <a:gd name="T73" fmla="*/ 194 h 194"/>
                  <a:gd name="T74" fmla="*/ 192 w 218"/>
                  <a:gd name="T75" fmla="*/ 194 h 194"/>
                  <a:gd name="T76" fmla="*/ 175 w 218"/>
                  <a:gd name="T77" fmla="*/ 182 h 194"/>
                  <a:gd name="T78" fmla="*/ 168 w 218"/>
                  <a:gd name="T79" fmla="*/ 175 h 194"/>
                  <a:gd name="T80" fmla="*/ 161 w 218"/>
                  <a:gd name="T81" fmla="*/ 177 h 194"/>
                  <a:gd name="T82" fmla="*/ 149 w 218"/>
                  <a:gd name="T83" fmla="*/ 175 h 194"/>
                  <a:gd name="T84" fmla="*/ 144 w 218"/>
                  <a:gd name="T85" fmla="*/ 170 h 194"/>
                  <a:gd name="T86" fmla="*/ 139 w 218"/>
                  <a:gd name="T87" fmla="*/ 173 h 194"/>
                  <a:gd name="T88" fmla="*/ 135 w 218"/>
                  <a:gd name="T89" fmla="*/ 168 h 194"/>
                  <a:gd name="T90" fmla="*/ 125 w 218"/>
                  <a:gd name="T91" fmla="*/ 170 h 194"/>
                  <a:gd name="T92" fmla="*/ 116 w 218"/>
                  <a:gd name="T93" fmla="*/ 170 h 194"/>
                  <a:gd name="T94" fmla="*/ 116 w 218"/>
                  <a:gd name="T95" fmla="*/ 165 h 194"/>
                  <a:gd name="T96" fmla="*/ 113 w 218"/>
                  <a:gd name="T97" fmla="*/ 158 h 194"/>
                  <a:gd name="T98" fmla="*/ 111 w 218"/>
                  <a:gd name="T99" fmla="*/ 154 h 194"/>
                  <a:gd name="T100" fmla="*/ 109 w 218"/>
                  <a:gd name="T101" fmla="*/ 144 h 194"/>
                  <a:gd name="T102" fmla="*/ 109 w 218"/>
                  <a:gd name="T103" fmla="*/ 135 h 194"/>
                  <a:gd name="T104" fmla="*/ 97 w 218"/>
                  <a:gd name="T105" fmla="*/ 128 h 194"/>
                  <a:gd name="T106" fmla="*/ 83 w 218"/>
                  <a:gd name="T107" fmla="*/ 130 h 194"/>
                  <a:gd name="T108" fmla="*/ 71 w 218"/>
                  <a:gd name="T109" fmla="*/ 137 h 194"/>
                  <a:gd name="T110" fmla="*/ 59 w 218"/>
                  <a:gd name="T111" fmla="*/ 132 h 194"/>
                  <a:gd name="T112" fmla="*/ 54 w 218"/>
                  <a:gd name="T113" fmla="*/ 125 h 194"/>
                  <a:gd name="T114" fmla="*/ 52 w 218"/>
                  <a:gd name="T115" fmla="*/ 116 h 194"/>
                  <a:gd name="T116" fmla="*/ 26 w 218"/>
                  <a:gd name="T117" fmla="*/ 116 h 194"/>
                  <a:gd name="T118" fmla="*/ 12 w 218"/>
                  <a:gd name="T119" fmla="*/ 116 h 194"/>
                  <a:gd name="T120" fmla="*/ 7 w 218"/>
                  <a:gd name="T121" fmla="*/ 1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8" h="194">
                    <a:moveTo>
                      <a:pt x="0" y="113"/>
                    </a:moveTo>
                    <a:lnTo>
                      <a:pt x="2" y="113"/>
                    </a:lnTo>
                    <a:lnTo>
                      <a:pt x="5" y="113"/>
                    </a:lnTo>
                    <a:lnTo>
                      <a:pt x="7" y="111"/>
                    </a:lnTo>
                    <a:lnTo>
                      <a:pt x="7" y="109"/>
                    </a:lnTo>
                    <a:lnTo>
                      <a:pt x="7" y="106"/>
                    </a:lnTo>
                    <a:lnTo>
                      <a:pt x="9" y="104"/>
                    </a:lnTo>
                    <a:lnTo>
                      <a:pt x="12" y="104"/>
                    </a:lnTo>
                    <a:lnTo>
                      <a:pt x="14" y="104"/>
                    </a:lnTo>
                    <a:lnTo>
                      <a:pt x="14" y="101"/>
                    </a:lnTo>
                    <a:lnTo>
                      <a:pt x="16" y="104"/>
                    </a:lnTo>
                    <a:lnTo>
                      <a:pt x="16" y="104"/>
                    </a:lnTo>
                    <a:lnTo>
                      <a:pt x="16" y="104"/>
                    </a:lnTo>
                    <a:lnTo>
                      <a:pt x="19" y="104"/>
                    </a:lnTo>
                    <a:lnTo>
                      <a:pt x="19" y="101"/>
                    </a:lnTo>
                    <a:lnTo>
                      <a:pt x="21" y="101"/>
                    </a:lnTo>
                    <a:lnTo>
                      <a:pt x="21" y="101"/>
                    </a:lnTo>
                    <a:lnTo>
                      <a:pt x="24" y="99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8" y="104"/>
                    </a:lnTo>
                    <a:lnTo>
                      <a:pt x="31" y="104"/>
                    </a:lnTo>
                    <a:lnTo>
                      <a:pt x="33" y="104"/>
                    </a:lnTo>
                    <a:lnTo>
                      <a:pt x="35" y="101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42" y="94"/>
                    </a:lnTo>
                    <a:lnTo>
                      <a:pt x="42" y="94"/>
                    </a:lnTo>
                    <a:lnTo>
                      <a:pt x="45" y="92"/>
                    </a:lnTo>
                    <a:lnTo>
                      <a:pt x="45" y="90"/>
                    </a:lnTo>
                    <a:lnTo>
                      <a:pt x="47" y="87"/>
                    </a:lnTo>
                    <a:lnTo>
                      <a:pt x="47" y="82"/>
                    </a:lnTo>
                    <a:lnTo>
                      <a:pt x="45" y="80"/>
                    </a:lnTo>
                    <a:lnTo>
                      <a:pt x="45" y="78"/>
                    </a:lnTo>
                    <a:lnTo>
                      <a:pt x="47" y="75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52" y="68"/>
                    </a:lnTo>
                    <a:lnTo>
                      <a:pt x="54" y="66"/>
                    </a:lnTo>
                    <a:lnTo>
                      <a:pt x="57" y="66"/>
                    </a:lnTo>
                    <a:lnTo>
                      <a:pt x="59" y="66"/>
                    </a:lnTo>
                    <a:lnTo>
                      <a:pt x="61" y="64"/>
                    </a:lnTo>
                    <a:lnTo>
                      <a:pt x="64" y="59"/>
                    </a:lnTo>
                    <a:lnTo>
                      <a:pt x="64" y="56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6" y="49"/>
                    </a:lnTo>
                    <a:lnTo>
                      <a:pt x="66" y="49"/>
                    </a:lnTo>
                    <a:lnTo>
                      <a:pt x="69" y="45"/>
                    </a:lnTo>
                    <a:lnTo>
                      <a:pt x="66" y="45"/>
                    </a:lnTo>
                    <a:lnTo>
                      <a:pt x="69" y="40"/>
                    </a:lnTo>
                    <a:lnTo>
                      <a:pt x="69" y="40"/>
                    </a:lnTo>
                    <a:lnTo>
                      <a:pt x="69" y="37"/>
                    </a:lnTo>
                    <a:lnTo>
                      <a:pt x="71" y="35"/>
                    </a:lnTo>
                    <a:lnTo>
                      <a:pt x="69" y="30"/>
                    </a:lnTo>
                    <a:lnTo>
                      <a:pt x="73" y="26"/>
                    </a:lnTo>
                    <a:lnTo>
                      <a:pt x="73" y="23"/>
                    </a:lnTo>
                    <a:lnTo>
                      <a:pt x="76" y="23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8" y="7"/>
                    </a:lnTo>
                    <a:lnTo>
                      <a:pt x="78" y="7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90" y="2"/>
                    </a:lnTo>
                    <a:lnTo>
                      <a:pt x="92" y="4"/>
                    </a:lnTo>
                    <a:lnTo>
                      <a:pt x="95" y="4"/>
                    </a:lnTo>
                    <a:lnTo>
                      <a:pt x="97" y="7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6" y="9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6" y="11"/>
                    </a:lnTo>
                    <a:lnTo>
                      <a:pt x="118" y="11"/>
                    </a:lnTo>
                    <a:lnTo>
                      <a:pt x="118" y="9"/>
                    </a:lnTo>
                    <a:lnTo>
                      <a:pt x="118" y="9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7"/>
                    </a:lnTo>
                    <a:lnTo>
                      <a:pt x="128" y="4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35" y="2"/>
                    </a:lnTo>
                    <a:lnTo>
                      <a:pt x="139" y="2"/>
                    </a:lnTo>
                    <a:lnTo>
                      <a:pt x="142" y="2"/>
                    </a:lnTo>
                    <a:lnTo>
                      <a:pt x="142" y="2"/>
                    </a:lnTo>
                    <a:lnTo>
                      <a:pt x="142" y="2"/>
                    </a:lnTo>
                    <a:lnTo>
                      <a:pt x="142" y="4"/>
                    </a:lnTo>
                    <a:lnTo>
                      <a:pt x="144" y="4"/>
                    </a:lnTo>
                    <a:lnTo>
                      <a:pt x="144" y="2"/>
                    </a:lnTo>
                    <a:lnTo>
                      <a:pt x="149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1" y="0"/>
                    </a:lnTo>
                    <a:lnTo>
                      <a:pt x="163" y="2"/>
                    </a:lnTo>
                    <a:lnTo>
                      <a:pt x="168" y="2"/>
                    </a:lnTo>
                    <a:lnTo>
                      <a:pt x="168" y="2"/>
                    </a:lnTo>
                    <a:lnTo>
                      <a:pt x="170" y="0"/>
                    </a:lnTo>
                    <a:lnTo>
                      <a:pt x="173" y="0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7" y="4"/>
                    </a:lnTo>
                    <a:lnTo>
                      <a:pt x="177" y="4"/>
                    </a:lnTo>
                    <a:lnTo>
                      <a:pt x="180" y="4"/>
                    </a:lnTo>
                    <a:lnTo>
                      <a:pt x="180" y="7"/>
                    </a:lnTo>
                    <a:lnTo>
                      <a:pt x="182" y="9"/>
                    </a:lnTo>
                    <a:lnTo>
                      <a:pt x="184" y="9"/>
                    </a:lnTo>
                    <a:lnTo>
                      <a:pt x="187" y="9"/>
                    </a:lnTo>
                    <a:lnTo>
                      <a:pt x="187" y="7"/>
                    </a:lnTo>
                    <a:lnTo>
                      <a:pt x="189" y="7"/>
                    </a:lnTo>
                    <a:lnTo>
                      <a:pt x="192" y="7"/>
                    </a:lnTo>
                    <a:lnTo>
                      <a:pt x="194" y="7"/>
                    </a:lnTo>
                    <a:lnTo>
                      <a:pt x="194" y="7"/>
                    </a:lnTo>
                    <a:lnTo>
                      <a:pt x="194" y="7"/>
                    </a:lnTo>
                    <a:lnTo>
                      <a:pt x="196" y="7"/>
                    </a:lnTo>
                    <a:lnTo>
                      <a:pt x="199" y="7"/>
                    </a:lnTo>
                    <a:lnTo>
                      <a:pt x="199" y="4"/>
                    </a:lnTo>
                    <a:lnTo>
                      <a:pt x="201" y="4"/>
                    </a:lnTo>
                    <a:lnTo>
                      <a:pt x="201" y="4"/>
                    </a:lnTo>
                    <a:lnTo>
                      <a:pt x="203" y="7"/>
                    </a:lnTo>
                    <a:lnTo>
                      <a:pt x="206" y="9"/>
                    </a:lnTo>
                    <a:lnTo>
                      <a:pt x="206" y="9"/>
                    </a:lnTo>
                    <a:lnTo>
                      <a:pt x="208" y="11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10" y="14"/>
                    </a:lnTo>
                    <a:lnTo>
                      <a:pt x="213" y="16"/>
                    </a:lnTo>
                    <a:lnTo>
                      <a:pt x="213" y="16"/>
                    </a:lnTo>
                    <a:lnTo>
                      <a:pt x="213" y="16"/>
                    </a:lnTo>
                    <a:lnTo>
                      <a:pt x="215" y="16"/>
                    </a:lnTo>
                    <a:lnTo>
                      <a:pt x="215" y="16"/>
                    </a:lnTo>
                    <a:lnTo>
                      <a:pt x="215" y="18"/>
                    </a:lnTo>
                    <a:lnTo>
                      <a:pt x="215" y="21"/>
                    </a:lnTo>
                    <a:lnTo>
                      <a:pt x="215" y="23"/>
                    </a:lnTo>
                    <a:lnTo>
                      <a:pt x="213" y="28"/>
                    </a:lnTo>
                    <a:lnTo>
                      <a:pt x="213" y="30"/>
                    </a:lnTo>
                    <a:lnTo>
                      <a:pt x="215" y="30"/>
                    </a:lnTo>
                    <a:lnTo>
                      <a:pt x="215" y="33"/>
                    </a:lnTo>
                    <a:lnTo>
                      <a:pt x="218" y="33"/>
                    </a:lnTo>
                    <a:lnTo>
                      <a:pt x="218" y="35"/>
                    </a:lnTo>
                    <a:lnTo>
                      <a:pt x="210" y="42"/>
                    </a:lnTo>
                    <a:lnTo>
                      <a:pt x="208" y="45"/>
                    </a:lnTo>
                    <a:lnTo>
                      <a:pt x="206" y="47"/>
                    </a:lnTo>
                    <a:lnTo>
                      <a:pt x="201" y="54"/>
                    </a:lnTo>
                    <a:lnTo>
                      <a:pt x="201" y="54"/>
                    </a:lnTo>
                    <a:lnTo>
                      <a:pt x="201" y="59"/>
                    </a:lnTo>
                    <a:lnTo>
                      <a:pt x="201" y="61"/>
                    </a:lnTo>
                    <a:lnTo>
                      <a:pt x="199" y="66"/>
                    </a:lnTo>
                    <a:lnTo>
                      <a:pt x="199" y="68"/>
                    </a:lnTo>
                    <a:lnTo>
                      <a:pt x="196" y="71"/>
                    </a:lnTo>
                    <a:lnTo>
                      <a:pt x="194" y="73"/>
                    </a:lnTo>
                    <a:lnTo>
                      <a:pt x="192" y="78"/>
                    </a:lnTo>
                    <a:lnTo>
                      <a:pt x="192" y="80"/>
                    </a:lnTo>
                    <a:lnTo>
                      <a:pt x="194" y="82"/>
                    </a:lnTo>
                    <a:lnTo>
                      <a:pt x="194" y="85"/>
                    </a:lnTo>
                    <a:lnTo>
                      <a:pt x="194" y="87"/>
                    </a:lnTo>
                    <a:lnTo>
                      <a:pt x="196" y="109"/>
                    </a:lnTo>
                    <a:lnTo>
                      <a:pt x="201" y="120"/>
                    </a:lnTo>
                    <a:lnTo>
                      <a:pt x="208" y="130"/>
                    </a:lnTo>
                    <a:lnTo>
                      <a:pt x="210" y="139"/>
                    </a:lnTo>
                    <a:lnTo>
                      <a:pt x="208" y="139"/>
                    </a:lnTo>
                    <a:lnTo>
                      <a:pt x="192" y="142"/>
                    </a:lnTo>
                    <a:lnTo>
                      <a:pt x="187" y="151"/>
                    </a:lnTo>
                    <a:lnTo>
                      <a:pt x="187" y="154"/>
                    </a:lnTo>
                    <a:lnTo>
                      <a:pt x="187" y="154"/>
                    </a:lnTo>
                    <a:lnTo>
                      <a:pt x="189" y="154"/>
                    </a:lnTo>
                    <a:lnTo>
                      <a:pt x="189" y="156"/>
                    </a:lnTo>
                    <a:lnTo>
                      <a:pt x="189" y="156"/>
                    </a:lnTo>
                    <a:lnTo>
                      <a:pt x="189" y="158"/>
                    </a:lnTo>
                    <a:lnTo>
                      <a:pt x="189" y="158"/>
                    </a:lnTo>
                    <a:lnTo>
                      <a:pt x="189" y="161"/>
                    </a:lnTo>
                    <a:lnTo>
                      <a:pt x="189" y="163"/>
                    </a:lnTo>
                    <a:lnTo>
                      <a:pt x="187" y="163"/>
                    </a:lnTo>
                    <a:lnTo>
                      <a:pt x="187" y="163"/>
                    </a:lnTo>
                    <a:lnTo>
                      <a:pt x="187" y="165"/>
                    </a:lnTo>
                    <a:lnTo>
                      <a:pt x="184" y="165"/>
                    </a:lnTo>
                    <a:lnTo>
                      <a:pt x="184" y="168"/>
                    </a:lnTo>
                    <a:lnTo>
                      <a:pt x="184" y="173"/>
                    </a:lnTo>
                    <a:lnTo>
                      <a:pt x="184" y="177"/>
                    </a:lnTo>
                    <a:lnTo>
                      <a:pt x="187" y="177"/>
                    </a:lnTo>
                    <a:lnTo>
                      <a:pt x="189" y="180"/>
                    </a:lnTo>
                    <a:lnTo>
                      <a:pt x="189" y="182"/>
                    </a:lnTo>
                    <a:lnTo>
                      <a:pt x="192" y="182"/>
                    </a:lnTo>
                    <a:lnTo>
                      <a:pt x="196" y="184"/>
                    </a:lnTo>
                    <a:lnTo>
                      <a:pt x="196" y="182"/>
                    </a:lnTo>
                    <a:lnTo>
                      <a:pt x="196" y="182"/>
                    </a:lnTo>
                    <a:lnTo>
                      <a:pt x="196" y="180"/>
                    </a:lnTo>
                    <a:lnTo>
                      <a:pt x="199" y="180"/>
                    </a:lnTo>
                    <a:lnTo>
                      <a:pt x="199" y="182"/>
                    </a:lnTo>
                    <a:lnTo>
                      <a:pt x="199" y="192"/>
                    </a:lnTo>
                    <a:lnTo>
                      <a:pt x="199" y="194"/>
                    </a:lnTo>
                    <a:lnTo>
                      <a:pt x="196" y="192"/>
                    </a:lnTo>
                    <a:lnTo>
                      <a:pt x="196" y="192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4" y="194"/>
                    </a:lnTo>
                    <a:lnTo>
                      <a:pt x="192" y="194"/>
                    </a:lnTo>
                    <a:lnTo>
                      <a:pt x="189" y="192"/>
                    </a:lnTo>
                    <a:lnTo>
                      <a:pt x="187" y="189"/>
                    </a:lnTo>
                    <a:lnTo>
                      <a:pt x="184" y="187"/>
                    </a:lnTo>
                    <a:lnTo>
                      <a:pt x="182" y="184"/>
                    </a:lnTo>
                    <a:lnTo>
                      <a:pt x="180" y="182"/>
                    </a:lnTo>
                    <a:lnTo>
                      <a:pt x="175" y="182"/>
                    </a:lnTo>
                    <a:lnTo>
                      <a:pt x="173" y="180"/>
                    </a:lnTo>
                    <a:lnTo>
                      <a:pt x="173" y="180"/>
                    </a:lnTo>
                    <a:lnTo>
                      <a:pt x="170" y="177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68" y="175"/>
                    </a:lnTo>
                    <a:lnTo>
                      <a:pt x="168" y="175"/>
                    </a:lnTo>
                    <a:lnTo>
                      <a:pt x="166" y="177"/>
                    </a:lnTo>
                    <a:lnTo>
                      <a:pt x="166" y="177"/>
                    </a:lnTo>
                    <a:lnTo>
                      <a:pt x="163" y="180"/>
                    </a:lnTo>
                    <a:lnTo>
                      <a:pt x="161" y="180"/>
                    </a:lnTo>
                    <a:lnTo>
                      <a:pt x="161" y="177"/>
                    </a:lnTo>
                    <a:lnTo>
                      <a:pt x="158" y="177"/>
                    </a:lnTo>
                    <a:lnTo>
                      <a:pt x="156" y="177"/>
                    </a:lnTo>
                    <a:lnTo>
                      <a:pt x="154" y="177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49" y="175"/>
                    </a:lnTo>
                    <a:lnTo>
                      <a:pt x="149" y="175"/>
                    </a:lnTo>
                    <a:lnTo>
                      <a:pt x="149" y="173"/>
                    </a:lnTo>
                    <a:lnTo>
                      <a:pt x="149" y="173"/>
                    </a:lnTo>
                    <a:lnTo>
                      <a:pt x="149" y="170"/>
                    </a:lnTo>
                    <a:lnTo>
                      <a:pt x="149" y="170"/>
                    </a:lnTo>
                    <a:lnTo>
                      <a:pt x="144" y="170"/>
                    </a:lnTo>
                    <a:lnTo>
                      <a:pt x="144" y="170"/>
                    </a:lnTo>
                    <a:lnTo>
                      <a:pt x="142" y="170"/>
                    </a:lnTo>
                    <a:lnTo>
                      <a:pt x="142" y="173"/>
                    </a:lnTo>
                    <a:lnTo>
                      <a:pt x="139" y="173"/>
                    </a:lnTo>
                    <a:lnTo>
                      <a:pt x="139" y="173"/>
                    </a:lnTo>
                    <a:lnTo>
                      <a:pt x="139" y="173"/>
                    </a:lnTo>
                    <a:lnTo>
                      <a:pt x="139" y="170"/>
                    </a:lnTo>
                    <a:lnTo>
                      <a:pt x="137" y="170"/>
                    </a:lnTo>
                    <a:lnTo>
                      <a:pt x="137" y="168"/>
                    </a:lnTo>
                    <a:lnTo>
                      <a:pt x="135" y="168"/>
                    </a:lnTo>
                    <a:lnTo>
                      <a:pt x="135" y="168"/>
                    </a:lnTo>
                    <a:lnTo>
                      <a:pt x="135" y="168"/>
                    </a:lnTo>
                    <a:lnTo>
                      <a:pt x="132" y="168"/>
                    </a:lnTo>
                    <a:lnTo>
                      <a:pt x="130" y="168"/>
                    </a:lnTo>
                    <a:lnTo>
                      <a:pt x="128" y="170"/>
                    </a:lnTo>
                    <a:lnTo>
                      <a:pt x="128" y="170"/>
                    </a:lnTo>
                    <a:lnTo>
                      <a:pt x="125" y="170"/>
                    </a:lnTo>
                    <a:lnTo>
                      <a:pt x="125" y="170"/>
                    </a:lnTo>
                    <a:lnTo>
                      <a:pt x="123" y="170"/>
                    </a:lnTo>
                    <a:lnTo>
                      <a:pt x="121" y="170"/>
                    </a:lnTo>
                    <a:lnTo>
                      <a:pt x="118" y="168"/>
                    </a:lnTo>
                    <a:lnTo>
                      <a:pt x="118" y="168"/>
                    </a:lnTo>
                    <a:lnTo>
                      <a:pt x="118" y="170"/>
                    </a:lnTo>
                    <a:lnTo>
                      <a:pt x="116" y="170"/>
                    </a:lnTo>
                    <a:lnTo>
                      <a:pt x="116" y="170"/>
                    </a:lnTo>
                    <a:lnTo>
                      <a:pt x="113" y="170"/>
                    </a:lnTo>
                    <a:lnTo>
                      <a:pt x="113" y="170"/>
                    </a:lnTo>
                    <a:lnTo>
                      <a:pt x="113" y="168"/>
                    </a:lnTo>
                    <a:lnTo>
                      <a:pt x="116" y="168"/>
                    </a:lnTo>
                    <a:lnTo>
                      <a:pt x="116" y="165"/>
                    </a:lnTo>
                    <a:lnTo>
                      <a:pt x="116" y="165"/>
                    </a:lnTo>
                    <a:lnTo>
                      <a:pt x="113" y="163"/>
                    </a:lnTo>
                    <a:lnTo>
                      <a:pt x="113" y="161"/>
                    </a:lnTo>
                    <a:lnTo>
                      <a:pt x="113" y="161"/>
                    </a:lnTo>
                    <a:lnTo>
                      <a:pt x="113" y="161"/>
                    </a:lnTo>
                    <a:lnTo>
                      <a:pt x="113" y="158"/>
                    </a:lnTo>
                    <a:lnTo>
                      <a:pt x="113" y="158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111" y="156"/>
                    </a:lnTo>
                    <a:lnTo>
                      <a:pt x="111" y="154"/>
                    </a:lnTo>
                    <a:lnTo>
                      <a:pt x="111" y="154"/>
                    </a:lnTo>
                    <a:lnTo>
                      <a:pt x="111" y="151"/>
                    </a:lnTo>
                    <a:lnTo>
                      <a:pt x="109" y="151"/>
                    </a:lnTo>
                    <a:lnTo>
                      <a:pt x="109" y="149"/>
                    </a:lnTo>
                    <a:lnTo>
                      <a:pt x="109" y="149"/>
                    </a:lnTo>
                    <a:lnTo>
                      <a:pt x="109" y="146"/>
                    </a:lnTo>
                    <a:lnTo>
                      <a:pt x="109" y="144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39"/>
                    </a:lnTo>
                    <a:lnTo>
                      <a:pt x="109" y="139"/>
                    </a:lnTo>
                    <a:lnTo>
                      <a:pt x="109" y="137"/>
                    </a:lnTo>
                    <a:lnTo>
                      <a:pt x="109" y="135"/>
                    </a:lnTo>
                    <a:lnTo>
                      <a:pt x="111" y="135"/>
                    </a:lnTo>
                    <a:lnTo>
                      <a:pt x="111" y="132"/>
                    </a:lnTo>
                    <a:lnTo>
                      <a:pt x="111" y="130"/>
                    </a:lnTo>
                    <a:lnTo>
                      <a:pt x="111" y="130"/>
                    </a:lnTo>
                    <a:lnTo>
                      <a:pt x="97" y="130"/>
                    </a:lnTo>
                    <a:lnTo>
                      <a:pt x="97" y="128"/>
                    </a:lnTo>
                    <a:lnTo>
                      <a:pt x="97" y="128"/>
                    </a:lnTo>
                    <a:lnTo>
                      <a:pt x="97" y="125"/>
                    </a:lnTo>
                    <a:lnTo>
                      <a:pt x="95" y="125"/>
                    </a:lnTo>
                    <a:lnTo>
                      <a:pt x="95" y="125"/>
                    </a:lnTo>
                    <a:lnTo>
                      <a:pt x="83" y="128"/>
                    </a:lnTo>
                    <a:lnTo>
                      <a:pt x="83" y="130"/>
                    </a:lnTo>
                    <a:lnTo>
                      <a:pt x="83" y="130"/>
                    </a:lnTo>
                    <a:lnTo>
                      <a:pt x="80" y="132"/>
                    </a:lnTo>
                    <a:lnTo>
                      <a:pt x="80" y="132"/>
                    </a:lnTo>
                    <a:lnTo>
                      <a:pt x="80" y="137"/>
                    </a:lnTo>
                    <a:lnTo>
                      <a:pt x="73" y="137"/>
                    </a:lnTo>
                    <a:lnTo>
                      <a:pt x="71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4" y="137"/>
                    </a:lnTo>
                    <a:lnTo>
                      <a:pt x="61" y="137"/>
                    </a:lnTo>
                    <a:lnTo>
                      <a:pt x="59" y="137"/>
                    </a:lnTo>
                    <a:lnTo>
                      <a:pt x="59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4" y="130"/>
                    </a:lnTo>
                    <a:lnTo>
                      <a:pt x="54" y="128"/>
                    </a:lnTo>
                    <a:lnTo>
                      <a:pt x="54" y="128"/>
                    </a:lnTo>
                    <a:lnTo>
                      <a:pt x="54" y="125"/>
                    </a:lnTo>
                    <a:lnTo>
                      <a:pt x="52" y="123"/>
                    </a:lnTo>
                    <a:lnTo>
                      <a:pt x="52" y="120"/>
                    </a:lnTo>
                    <a:lnTo>
                      <a:pt x="54" y="120"/>
                    </a:lnTo>
                    <a:lnTo>
                      <a:pt x="54" y="118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40" y="116"/>
                    </a:lnTo>
                    <a:lnTo>
                      <a:pt x="33" y="116"/>
                    </a:lnTo>
                    <a:lnTo>
                      <a:pt x="28" y="116"/>
                    </a:lnTo>
                    <a:lnTo>
                      <a:pt x="26" y="116"/>
                    </a:lnTo>
                    <a:lnTo>
                      <a:pt x="24" y="116"/>
                    </a:lnTo>
                    <a:lnTo>
                      <a:pt x="21" y="116"/>
                    </a:lnTo>
                    <a:lnTo>
                      <a:pt x="16" y="116"/>
                    </a:lnTo>
                    <a:lnTo>
                      <a:pt x="14" y="116"/>
                    </a:lnTo>
                    <a:lnTo>
                      <a:pt x="14" y="116"/>
                    </a:lnTo>
                    <a:lnTo>
                      <a:pt x="12" y="116"/>
                    </a:lnTo>
                    <a:lnTo>
                      <a:pt x="9" y="116"/>
                    </a:lnTo>
                    <a:lnTo>
                      <a:pt x="7" y="116"/>
                    </a:lnTo>
                    <a:lnTo>
                      <a:pt x="7" y="116"/>
                    </a:lnTo>
                    <a:lnTo>
                      <a:pt x="7" y="116"/>
                    </a:lnTo>
                    <a:lnTo>
                      <a:pt x="7" y="116"/>
                    </a:lnTo>
                    <a:lnTo>
                      <a:pt x="7" y="116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2" y="116"/>
                    </a:lnTo>
                    <a:lnTo>
                      <a:pt x="0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47">
                <a:extLst>
                  <a:ext uri="{FF2B5EF4-FFF2-40B4-BE49-F238E27FC236}">
                    <a16:creationId xmlns:a16="http://schemas.microsoft.com/office/drawing/2014/main" id="{E9C883CD-DC5E-362A-2CDC-BB886E14F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699"/>
                <a:ext cx="36" cy="83"/>
              </a:xfrm>
              <a:custGeom>
                <a:avLst/>
                <a:gdLst>
                  <a:gd name="T0" fmla="*/ 2 w 36"/>
                  <a:gd name="T1" fmla="*/ 0 h 83"/>
                  <a:gd name="T2" fmla="*/ 5 w 36"/>
                  <a:gd name="T3" fmla="*/ 0 h 83"/>
                  <a:gd name="T4" fmla="*/ 7 w 36"/>
                  <a:gd name="T5" fmla="*/ 3 h 83"/>
                  <a:gd name="T6" fmla="*/ 10 w 36"/>
                  <a:gd name="T7" fmla="*/ 0 h 83"/>
                  <a:gd name="T8" fmla="*/ 10 w 36"/>
                  <a:gd name="T9" fmla="*/ 3 h 83"/>
                  <a:gd name="T10" fmla="*/ 12 w 36"/>
                  <a:gd name="T11" fmla="*/ 3 h 83"/>
                  <a:gd name="T12" fmla="*/ 17 w 36"/>
                  <a:gd name="T13" fmla="*/ 7 h 83"/>
                  <a:gd name="T14" fmla="*/ 17 w 36"/>
                  <a:gd name="T15" fmla="*/ 29 h 83"/>
                  <a:gd name="T16" fmla="*/ 19 w 36"/>
                  <a:gd name="T17" fmla="*/ 41 h 83"/>
                  <a:gd name="T18" fmla="*/ 24 w 36"/>
                  <a:gd name="T19" fmla="*/ 43 h 83"/>
                  <a:gd name="T20" fmla="*/ 26 w 36"/>
                  <a:gd name="T21" fmla="*/ 45 h 83"/>
                  <a:gd name="T22" fmla="*/ 31 w 36"/>
                  <a:gd name="T23" fmla="*/ 50 h 83"/>
                  <a:gd name="T24" fmla="*/ 33 w 36"/>
                  <a:gd name="T25" fmla="*/ 55 h 83"/>
                  <a:gd name="T26" fmla="*/ 36 w 36"/>
                  <a:gd name="T27" fmla="*/ 59 h 83"/>
                  <a:gd name="T28" fmla="*/ 33 w 36"/>
                  <a:gd name="T29" fmla="*/ 59 h 83"/>
                  <a:gd name="T30" fmla="*/ 31 w 36"/>
                  <a:gd name="T31" fmla="*/ 62 h 83"/>
                  <a:gd name="T32" fmla="*/ 31 w 36"/>
                  <a:gd name="T33" fmla="*/ 62 h 83"/>
                  <a:gd name="T34" fmla="*/ 33 w 36"/>
                  <a:gd name="T35" fmla="*/ 67 h 83"/>
                  <a:gd name="T36" fmla="*/ 31 w 36"/>
                  <a:gd name="T37" fmla="*/ 71 h 83"/>
                  <a:gd name="T38" fmla="*/ 26 w 36"/>
                  <a:gd name="T39" fmla="*/ 74 h 83"/>
                  <a:gd name="T40" fmla="*/ 26 w 36"/>
                  <a:gd name="T41" fmla="*/ 78 h 83"/>
                  <a:gd name="T42" fmla="*/ 26 w 36"/>
                  <a:gd name="T43" fmla="*/ 81 h 83"/>
                  <a:gd name="T44" fmla="*/ 24 w 36"/>
                  <a:gd name="T45" fmla="*/ 81 h 83"/>
                  <a:gd name="T46" fmla="*/ 24 w 36"/>
                  <a:gd name="T47" fmla="*/ 78 h 83"/>
                  <a:gd name="T48" fmla="*/ 19 w 36"/>
                  <a:gd name="T49" fmla="*/ 76 h 83"/>
                  <a:gd name="T50" fmla="*/ 17 w 36"/>
                  <a:gd name="T51" fmla="*/ 71 h 83"/>
                  <a:gd name="T52" fmla="*/ 14 w 36"/>
                  <a:gd name="T53" fmla="*/ 69 h 83"/>
                  <a:gd name="T54" fmla="*/ 17 w 36"/>
                  <a:gd name="T55" fmla="*/ 64 h 83"/>
                  <a:gd name="T56" fmla="*/ 19 w 36"/>
                  <a:gd name="T57" fmla="*/ 59 h 83"/>
                  <a:gd name="T58" fmla="*/ 19 w 36"/>
                  <a:gd name="T59" fmla="*/ 55 h 83"/>
                  <a:gd name="T60" fmla="*/ 14 w 36"/>
                  <a:gd name="T61" fmla="*/ 52 h 83"/>
                  <a:gd name="T62" fmla="*/ 12 w 36"/>
                  <a:gd name="T63" fmla="*/ 55 h 83"/>
                  <a:gd name="T64" fmla="*/ 10 w 36"/>
                  <a:gd name="T65" fmla="*/ 55 h 83"/>
                  <a:gd name="T66" fmla="*/ 7 w 36"/>
                  <a:gd name="T67" fmla="*/ 52 h 83"/>
                  <a:gd name="T68" fmla="*/ 7 w 36"/>
                  <a:gd name="T69" fmla="*/ 50 h 83"/>
                  <a:gd name="T70" fmla="*/ 2 w 36"/>
                  <a:gd name="T71" fmla="*/ 50 h 83"/>
                  <a:gd name="T72" fmla="*/ 0 w 36"/>
                  <a:gd name="T73" fmla="*/ 45 h 83"/>
                  <a:gd name="T74" fmla="*/ 0 w 36"/>
                  <a:gd name="T75" fmla="*/ 43 h 83"/>
                  <a:gd name="T76" fmla="*/ 2 w 36"/>
                  <a:gd name="T77" fmla="*/ 41 h 83"/>
                  <a:gd name="T78" fmla="*/ 2 w 36"/>
                  <a:gd name="T79" fmla="*/ 38 h 83"/>
                  <a:gd name="T80" fmla="*/ 2 w 36"/>
                  <a:gd name="T81" fmla="*/ 36 h 83"/>
                  <a:gd name="T82" fmla="*/ 5 w 36"/>
                  <a:gd name="T83" fmla="*/ 33 h 83"/>
                  <a:gd name="T84" fmla="*/ 7 w 36"/>
                  <a:gd name="T85" fmla="*/ 33 h 83"/>
                  <a:gd name="T86" fmla="*/ 7 w 36"/>
                  <a:gd name="T87" fmla="*/ 31 h 83"/>
                  <a:gd name="T88" fmla="*/ 7 w 36"/>
                  <a:gd name="T89" fmla="*/ 29 h 83"/>
                  <a:gd name="T90" fmla="*/ 7 w 36"/>
                  <a:gd name="T91" fmla="*/ 29 h 83"/>
                  <a:gd name="T92" fmla="*/ 7 w 36"/>
                  <a:gd name="T93" fmla="*/ 26 h 83"/>
                  <a:gd name="T94" fmla="*/ 7 w 36"/>
                  <a:gd name="T95" fmla="*/ 22 h 83"/>
                  <a:gd name="T96" fmla="*/ 5 w 36"/>
                  <a:gd name="T97" fmla="*/ 19 h 83"/>
                  <a:gd name="T98" fmla="*/ 10 w 36"/>
                  <a:gd name="T99" fmla="*/ 14 h 83"/>
                  <a:gd name="T100" fmla="*/ 10 w 36"/>
                  <a:gd name="T101" fmla="*/ 14 h 83"/>
                  <a:gd name="T102" fmla="*/ 10 w 36"/>
                  <a:gd name="T103" fmla="*/ 10 h 83"/>
                  <a:gd name="T104" fmla="*/ 7 w 36"/>
                  <a:gd name="T105" fmla="*/ 7 h 83"/>
                  <a:gd name="T106" fmla="*/ 7 w 36"/>
                  <a:gd name="T107" fmla="*/ 5 h 83"/>
                  <a:gd name="T108" fmla="*/ 5 w 36"/>
                  <a:gd name="T109" fmla="*/ 3 h 83"/>
                  <a:gd name="T110" fmla="*/ 2 w 36"/>
                  <a:gd name="T11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" h="83">
                    <a:moveTo>
                      <a:pt x="2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7" y="7"/>
                    </a:lnTo>
                    <a:lnTo>
                      <a:pt x="19" y="12"/>
                    </a:lnTo>
                    <a:lnTo>
                      <a:pt x="17" y="29"/>
                    </a:lnTo>
                    <a:lnTo>
                      <a:pt x="17" y="31"/>
                    </a:lnTo>
                    <a:lnTo>
                      <a:pt x="19" y="41"/>
                    </a:lnTo>
                    <a:lnTo>
                      <a:pt x="24" y="43"/>
                    </a:lnTo>
                    <a:lnTo>
                      <a:pt x="24" y="43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33" y="52"/>
                    </a:lnTo>
                    <a:lnTo>
                      <a:pt x="33" y="55"/>
                    </a:lnTo>
                    <a:lnTo>
                      <a:pt x="36" y="57"/>
                    </a:lnTo>
                    <a:lnTo>
                      <a:pt x="36" y="59"/>
                    </a:lnTo>
                    <a:lnTo>
                      <a:pt x="33" y="59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31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33" y="64"/>
                    </a:lnTo>
                    <a:lnTo>
                      <a:pt x="33" y="67"/>
                    </a:lnTo>
                    <a:lnTo>
                      <a:pt x="33" y="69"/>
                    </a:lnTo>
                    <a:lnTo>
                      <a:pt x="31" y="71"/>
                    </a:lnTo>
                    <a:lnTo>
                      <a:pt x="29" y="71"/>
                    </a:lnTo>
                    <a:lnTo>
                      <a:pt x="26" y="74"/>
                    </a:lnTo>
                    <a:lnTo>
                      <a:pt x="26" y="76"/>
                    </a:lnTo>
                    <a:lnTo>
                      <a:pt x="26" y="78"/>
                    </a:lnTo>
                    <a:lnTo>
                      <a:pt x="26" y="81"/>
                    </a:lnTo>
                    <a:lnTo>
                      <a:pt x="26" y="81"/>
                    </a:lnTo>
                    <a:lnTo>
                      <a:pt x="24" y="83"/>
                    </a:lnTo>
                    <a:lnTo>
                      <a:pt x="24" y="81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4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9" y="59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19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5" y="48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7" y="17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48">
                <a:extLst>
                  <a:ext uri="{FF2B5EF4-FFF2-40B4-BE49-F238E27FC236}">
                    <a16:creationId xmlns:a16="http://schemas.microsoft.com/office/drawing/2014/main" id="{94ADDA25-2142-3165-A296-4008C601E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687"/>
                <a:ext cx="135" cy="102"/>
              </a:xfrm>
              <a:custGeom>
                <a:avLst/>
                <a:gdLst>
                  <a:gd name="T0" fmla="*/ 28 w 135"/>
                  <a:gd name="T1" fmla="*/ 31 h 102"/>
                  <a:gd name="T2" fmla="*/ 30 w 135"/>
                  <a:gd name="T3" fmla="*/ 34 h 102"/>
                  <a:gd name="T4" fmla="*/ 35 w 135"/>
                  <a:gd name="T5" fmla="*/ 31 h 102"/>
                  <a:gd name="T6" fmla="*/ 40 w 135"/>
                  <a:gd name="T7" fmla="*/ 34 h 102"/>
                  <a:gd name="T8" fmla="*/ 42 w 135"/>
                  <a:gd name="T9" fmla="*/ 36 h 102"/>
                  <a:gd name="T10" fmla="*/ 52 w 135"/>
                  <a:gd name="T11" fmla="*/ 38 h 102"/>
                  <a:gd name="T12" fmla="*/ 57 w 135"/>
                  <a:gd name="T13" fmla="*/ 38 h 102"/>
                  <a:gd name="T14" fmla="*/ 61 w 135"/>
                  <a:gd name="T15" fmla="*/ 36 h 102"/>
                  <a:gd name="T16" fmla="*/ 66 w 135"/>
                  <a:gd name="T17" fmla="*/ 43 h 102"/>
                  <a:gd name="T18" fmla="*/ 78 w 135"/>
                  <a:gd name="T19" fmla="*/ 50 h 102"/>
                  <a:gd name="T20" fmla="*/ 85 w 135"/>
                  <a:gd name="T21" fmla="*/ 53 h 102"/>
                  <a:gd name="T22" fmla="*/ 90 w 135"/>
                  <a:gd name="T23" fmla="*/ 55 h 102"/>
                  <a:gd name="T24" fmla="*/ 87 w 135"/>
                  <a:gd name="T25" fmla="*/ 41 h 102"/>
                  <a:gd name="T26" fmla="*/ 83 w 135"/>
                  <a:gd name="T27" fmla="*/ 43 h 102"/>
                  <a:gd name="T28" fmla="*/ 75 w 135"/>
                  <a:gd name="T29" fmla="*/ 38 h 102"/>
                  <a:gd name="T30" fmla="*/ 78 w 135"/>
                  <a:gd name="T31" fmla="*/ 26 h 102"/>
                  <a:gd name="T32" fmla="*/ 80 w 135"/>
                  <a:gd name="T33" fmla="*/ 22 h 102"/>
                  <a:gd name="T34" fmla="*/ 80 w 135"/>
                  <a:gd name="T35" fmla="*/ 17 h 102"/>
                  <a:gd name="T36" fmla="*/ 78 w 135"/>
                  <a:gd name="T37" fmla="*/ 12 h 102"/>
                  <a:gd name="T38" fmla="*/ 106 w 135"/>
                  <a:gd name="T39" fmla="*/ 3 h 102"/>
                  <a:gd name="T40" fmla="*/ 111 w 135"/>
                  <a:gd name="T41" fmla="*/ 5 h 102"/>
                  <a:gd name="T42" fmla="*/ 123 w 135"/>
                  <a:gd name="T43" fmla="*/ 7 h 102"/>
                  <a:gd name="T44" fmla="*/ 127 w 135"/>
                  <a:gd name="T45" fmla="*/ 12 h 102"/>
                  <a:gd name="T46" fmla="*/ 130 w 135"/>
                  <a:gd name="T47" fmla="*/ 15 h 102"/>
                  <a:gd name="T48" fmla="*/ 132 w 135"/>
                  <a:gd name="T49" fmla="*/ 19 h 102"/>
                  <a:gd name="T50" fmla="*/ 135 w 135"/>
                  <a:gd name="T51" fmla="*/ 26 h 102"/>
                  <a:gd name="T52" fmla="*/ 130 w 135"/>
                  <a:gd name="T53" fmla="*/ 31 h 102"/>
                  <a:gd name="T54" fmla="*/ 132 w 135"/>
                  <a:gd name="T55" fmla="*/ 38 h 102"/>
                  <a:gd name="T56" fmla="*/ 132 w 135"/>
                  <a:gd name="T57" fmla="*/ 41 h 102"/>
                  <a:gd name="T58" fmla="*/ 132 w 135"/>
                  <a:gd name="T59" fmla="*/ 45 h 102"/>
                  <a:gd name="T60" fmla="*/ 127 w 135"/>
                  <a:gd name="T61" fmla="*/ 48 h 102"/>
                  <a:gd name="T62" fmla="*/ 127 w 135"/>
                  <a:gd name="T63" fmla="*/ 53 h 102"/>
                  <a:gd name="T64" fmla="*/ 125 w 135"/>
                  <a:gd name="T65" fmla="*/ 57 h 102"/>
                  <a:gd name="T66" fmla="*/ 123 w 135"/>
                  <a:gd name="T67" fmla="*/ 62 h 102"/>
                  <a:gd name="T68" fmla="*/ 101 w 135"/>
                  <a:gd name="T69" fmla="*/ 69 h 102"/>
                  <a:gd name="T70" fmla="*/ 97 w 135"/>
                  <a:gd name="T71" fmla="*/ 76 h 102"/>
                  <a:gd name="T72" fmla="*/ 92 w 135"/>
                  <a:gd name="T73" fmla="*/ 76 h 102"/>
                  <a:gd name="T74" fmla="*/ 85 w 135"/>
                  <a:gd name="T75" fmla="*/ 79 h 102"/>
                  <a:gd name="T76" fmla="*/ 78 w 135"/>
                  <a:gd name="T77" fmla="*/ 83 h 102"/>
                  <a:gd name="T78" fmla="*/ 78 w 135"/>
                  <a:gd name="T79" fmla="*/ 86 h 102"/>
                  <a:gd name="T80" fmla="*/ 59 w 135"/>
                  <a:gd name="T81" fmla="*/ 102 h 102"/>
                  <a:gd name="T82" fmla="*/ 52 w 135"/>
                  <a:gd name="T83" fmla="*/ 100 h 102"/>
                  <a:gd name="T84" fmla="*/ 47 w 135"/>
                  <a:gd name="T85" fmla="*/ 100 h 102"/>
                  <a:gd name="T86" fmla="*/ 40 w 135"/>
                  <a:gd name="T87" fmla="*/ 100 h 102"/>
                  <a:gd name="T88" fmla="*/ 35 w 135"/>
                  <a:gd name="T89" fmla="*/ 98 h 102"/>
                  <a:gd name="T90" fmla="*/ 30 w 135"/>
                  <a:gd name="T91" fmla="*/ 98 h 102"/>
                  <a:gd name="T92" fmla="*/ 16 w 135"/>
                  <a:gd name="T93" fmla="*/ 100 h 102"/>
                  <a:gd name="T94" fmla="*/ 12 w 135"/>
                  <a:gd name="T95" fmla="*/ 95 h 102"/>
                  <a:gd name="T96" fmla="*/ 4 w 135"/>
                  <a:gd name="T97" fmla="*/ 88 h 102"/>
                  <a:gd name="T98" fmla="*/ 0 w 135"/>
                  <a:gd name="T99" fmla="*/ 83 h 102"/>
                  <a:gd name="T100" fmla="*/ 26 w 135"/>
                  <a:gd name="T101" fmla="*/ 45 h 102"/>
                  <a:gd name="T102" fmla="*/ 26 w 135"/>
                  <a:gd name="T103" fmla="*/ 38 h 102"/>
                  <a:gd name="T104" fmla="*/ 26 w 135"/>
                  <a:gd name="T105" fmla="*/ 2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5" h="102">
                    <a:moveTo>
                      <a:pt x="26" y="29"/>
                    </a:moveTo>
                    <a:lnTo>
                      <a:pt x="26" y="29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1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3" y="34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9" y="38"/>
                    </a:lnTo>
                    <a:lnTo>
                      <a:pt x="52" y="38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7" y="38"/>
                    </a:lnTo>
                    <a:lnTo>
                      <a:pt x="57" y="38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6" y="43"/>
                    </a:lnTo>
                    <a:lnTo>
                      <a:pt x="71" y="43"/>
                    </a:lnTo>
                    <a:lnTo>
                      <a:pt x="73" y="45"/>
                    </a:lnTo>
                    <a:lnTo>
                      <a:pt x="75" y="48"/>
                    </a:lnTo>
                    <a:lnTo>
                      <a:pt x="78" y="50"/>
                    </a:lnTo>
                    <a:lnTo>
                      <a:pt x="80" y="53"/>
                    </a:lnTo>
                    <a:lnTo>
                      <a:pt x="83" y="55"/>
                    </a:lnTo>
                    <a:lnTo>
                      <a:pt x="85" y="55"/>
                    </a:lnTo>
                    <a:lnTo>
                      <a:pt x="85" y="53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90" y="55"/>
                    </a:lnTo>
                    <a:lnTo>
                      <a:pt x="90" y="53"/>
                    </a:lnTo>
                    <a:lnTo>
                      <a:pt x="90" y="43"/>
                    </a:lnTo>
                    <a:lnTo>
                      <a:pt x="90" y="41"/>
                    </a:lnTo>
                    <a:lnTo>
                      <a:pt x="87" y="41"/>
                    </a:lnTo>
                    <a:lnTo>
                      <a:pt x="87" y="43"/>
                    </a:lnTo>
                    <a:lnTo>
                      <a:pt x="87" y="43"/>
                    </a:lnTo>
                    <a:lnTo>
                      <a:pt x="87" y="45"/>
                    </a:lnTo>
                    <a:lnTo>
                      <a:pt x="83" y="43"/>
                    </a:lnTo>
                    <a:lnTo>
                      <a:pt x="80" y="43"/>
                    </a:lnTo>
                    <a:lnTo>
                      <a:pt x="80" y="41"/>
                    </a:lnTo>
                    <a:lnTo>
                      <a:pt x="78" y="38"/>
                    </a:lnTo>
                    <a:lnTo>
                      <a:pt x="75" y="38"/>
                    </a:lnTo>
                    <a:lnTo>
                      <a:pt x="75" y="34"/>
                    </a:lnTo>
                    <a:lnTo>
                      <a:pt x="75" y="29"/>
                    </a:lnTo>
                    <a:lnTo>
                      <a:pt x="75" y="26"/>
                    </a:lnTo>
                    <a:lnTo>
                      <a:pt x="78" y="26"/>
                    </a:lnTo>
                    <a:lnTo>
                      <a:pt x="78" y="24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8" y="12"/>
                    </a:lnTo>
                    <a:lnTo>
                      <a:pt x="83" y="3"/>
                    </a:lnTo>
                    <a:lnTo>
                      <a:pt x="99" y="0"/>
                    </a:lnTo>
                    <a:lnTo>
                      <a:pt x="106" y="3"/>
                    </a:lnTo>
                    <a:lnTo>
                      <a:pt x="106" y="3"/>
                    </a:lnTo>
                    <a:lnTo>
                      <a:pt x="109" y="3"/>
                    </a:lnTo>
                    <a:lnTo>
                      <a:pt x="111" y="3"/>
                    </a:lnTo>
                    <a:lnTo>
                      <a:pt x="111" y="3"/>
                    </a:lnTo>
                    <a:lnTo>
                      <a:pt x="111" y="5"/>
                    </a:lnTo>
                    <a:lnTo>
                      <a:pt x="113" y="5"/>
                    </a:lnTo>
                    <a:lnTo>
                      <a:pt x="116" y="5"/>
                    </a:lnTo>
                    <a:lnTo>
                      <a:pt x="120" y="7"/>
                    </a:lnTo>
                    <a:lnTo>
                      <a:pt x="123" y="7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10"/>
                    </a:lnTo>
                    <a:lnTo>
                      <a:pt x="127" y="12"/>
                    </a:lnTo>
                    <a:lnTo>
                      <a:pt x="127" y="12"/>
                    </a:lnTo>
                    <a:lnTo>
                      <a:pt x="127" y="12"/>
                    </a:lnTo>
                    <a:lnTo>
                      <a:pt x="130" y="15"/>
                    </a:lnTo>
                    <a:lnTo>
                      <a:pt x="130" y="15"/>
                    </a:lnTo>
                    <a:lnTo>
                      <a:pt x="132" y="17"/>
                    </a:lnTo>
                    <a:lnTo>
                      <a:pt x="132" y="17"/>
                    </a:lnTo>
                    <a:lnTo>
                      <a:pt x="132" y="17"/>
                    </a:lnTo>
                    <a:lnTo>
                      <a:pt x="132" y="19"/>
                    </a:lnTo>
                    <a:lnTo>
                      <a:pt x="132" y="22"/>
                    </a:lnTo>
                    <a:lnTo>
                      <a:pt x="135" y="22"/>
                    </a:lnTo>
                    <a:lnTo>
                      <a:pt x="135" y="24"/>
                    </a:lnTo>
                    <a:lnTo>
                      <a:pt x="135" y="26"/>
                    </a:lnTo>
                    <a:lnTo>
                      <a:pt x="135" y="26"/>
                    </a:lnTo>
                    <a:lnTo>
                      <a:pt x="135" y="26"/>
                    </a:lnTo>
                    <a:lnTo>
                      <a:pt x="132" y="29"/>
                    </a:lnTo>
                    <a:lnTo>
                      <a:pt x="130" y="31"/>
                    </a:lnTo>
                    <a:lnTo>
                      <a:pt x="132" y="34"/>
                    </a:lnTo>
                    <a:lnTo>
                      <a:pt x="132" y="34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2" y="41"/>
                    </a:lnTo>
                    <a:lnTo>
                      <a:pt x="132" y="41"/>
                    </a:lnTo>
                    <a:lnTo>
                      <a:pt x="132" y="41"/>
                    </a:lnTo>
                    <a:lnTo>
                      <a:pt x="132" y="43"/>
                    </a:lnTo>
                    <a:lnTo>
                      <a:pt x="132" y="43"/>
                    </a:lnTo>
                    <a:lnTo>
                      <a:pt x="132" y="43"/>
                    </a:lnTo>
                    <a:lnTo>
                      <a:pt x="132" y="45"/>
                    </a:lnTo>
                    <a:lnTo>
                      <a:pt x="132" y="45"/>
                    </a:lnTo>
                    <a:lnTo>
                      <a:pt x="130" y="45"/>
                    </a:lnTo>
                    <a:lnTo>
                      <a:pt x="127" y="48"/>
                    </a:lnTo>
                    <a:lnTo>
                      <a:pt x="127" y="48"/>
                    </a:lnTo>
                    <a:lnTo>
                      <a:pt x="127" y="50"/>
                    </a:lnTo>
                    <a:lnTo>
                      <a:pt x="127" y="50"/>
                    </a:lnTo>
                    <a:lnTo>
                      <a:pt x="127" y="53"/>
                    </a:lnTo>
                    <a:lnTo>
                      <a:pt x="127" y="53"/>
                    </a:lnTo>
                    <a:lnTo>
                      <a:pt x="125" y="55"/>
                    </a:lnTo>
                    <a:lnTo>
                      <a:pt x="125" y="55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7" y="60"/>
                    </a:lnTo>
                    <a:lnTo>
                      <a:pt x="127" y="62"/>
                    </a:lnTo>
                    <a:lnTo>
                      <a:pt x="127" y="62"/>
                    </a:lnTo>
                    <a:lnTo>
                      <a:pt x="123" y="62"/>
                    </a:lnTo>
                    <a:lnTo>
                      <a:pt x="118" y="64"/>
                    </a:lnTo>
                    <a:lnTo>
                      <a:pt x="116" y="64"/>
                    </a:lnTo>
                    <a:lnTo>
                      <a:pt x="104" y="69"/>
                    </a:lnTo>
                    <a:lnTo>
                      <a:pt x="101" y="69"/>
                    </a:lnTo>
                    <a:lnTo>
                      <a:pt x="97" y="71"/>
                    </a:lnTo>
                    <a:lnTo>
                      <a:pt x="97" y="74"/>
                    </a:lnTo>
                    <a:lnTo>
                      <a:pt x="97" y="76"/>
                    </a:lnTo>
                    <a:lnTo>
                      <a:pt x="97" y="76"/>
                    </a:lnTo>
                    <a:lnTo>
                      <a:pt x="97" y="76"/>
                    </a:lnTo>
                    <a:lnTo>
                      <a:pt x="94" y="79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87" y="76"/>
                    </a:lnTo>
                    <a:lnTo>
                      <a:pt x="85" y="79"/>
                    </a:lnTo>
                    <a:lnTo>
                      <a:pt x="85" y="79"/>
                    </a:lnTo>
                    <a:lnTo>
                      <a:pt x="83" y="79"/>
                    </a:lnTo>
                    <a:lnTo>
                      <a:pt x="80" y="81"/>
                    </a:lnTo>
                    <a:lnTo>
                      <a:pt x="78" y="81"/>
                    </a:lnTo>
                    <a:lnTo>
                      <a:pt x="78" y="83"/>
                    </a:lnTo>
                    <a:lnTo>
                      <a:pt x="78" y="83"/>
                    </a:lnTo>
                    <a:lnTo>
                      <a:pt x="78" y="86"/>
                    </a:lnTo>
                    <a:lnTo>
                      <a:pt x="78" y="86"/>
                    </a:lnTo>
                    <a:lnTo>
                      <a:pt x="78" y="86"/>
                    </a:lnTo>
                    <a:lnTo>
                      <a:pt x="73" y="88"/>
                    </a:lnTo>
                    <a:lnTo>
                      <a:pt x="66" y="90"/>
                    </a:lnTo>
                    <a:lnTo>
                      <a:pt x="61" y="98"/>
                    </a:lnTo>
                    <a:lnTo>
                      <a:pt x="59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2" y="100"/>
                    </a:lnTo>
                    <a:lnTo>
                      <a:pt x="52" y="100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7" y="100"/>
                    </a:lnTo>
                    <a:lnTo>
                      <a:pt x="45" y="102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0" y="100"/>
                    </a:lnTo>
                    <a:lnTo>
                      <a:pt x="38" y="100"/>
                    </a:lnTo>
                    <a:lnTo>
                      <a:pt x="35" y="100"/>
                    </a:lnTo>
                    <a:lnTo>
                      <a:pt x="35" y="98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3" y="98"/>
                    </a:lnTo>
                    <a:lnTo>
                      <a:pt x="30" y="98"/>
                    </a:lnTo>
                    <a:lnTo>
                      <a:pt x="30" y="98"/>
                    </a:lnTo>
                    <a:lnTo>
                      <a:pt x="30" y="95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4" y="98"/>
                    </a:lnTo>
                    <a:lnTo>
                      <a:pt x="12" y="95"/>
                    </a:lnTo>
                    <a:lnTo>
                      <a:pt x="12" y="95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7" y="90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2" y="88"/>
                    </a:lnTo>
                    <a:lnTo>
                      <a:pt x="0" y="86"/>
                    </a:lnTo>
                    <a:lnTo>
                      <a:pt x="0" y="83"/>
                    </a:lnTo>
                    <a:lnTo>
                      <a:pt x="2" y="50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6" y="45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6" y="41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3" y="31"/>
                    </a:lnTo>
                    <a:lnTo>
                      <a:pt x="26" y="31"/>
                    </a:lnTo>
                    <a:lnTo>
                      <a:pt x="26" y="29"/>
                    </a:lnTo>
                    <a:lnTo>
                      <a:pt x="26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49">
                <a:extLst>
                  <a:ext uri="{FF2B5EF4-FFF2-40B4-BE49-F238E27FC236}">
                    <a16:creationId xmlns:a16="http://schemas.microsoft.com/office/drawing/2014/main" id="{58CBAB7C-B707-315F-D470-EE5B2AAD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664"/>
                <a:ext cx="142" cy="125"/>
              </a:xfrm>
              <a:custGeom>
                <a:avLst/>
                <a:gdLst>
                  <a:gd name="T0" fmla="*/ 128 w 142"/>
                  <a:gd name="T1" fmla="*/ 118 h 125"/>
                  <a:gd name="T2" fmla="*/ 123 w 142"/>
                  <a:gd name="T3" fmla="*/ 113 h 125"/>
                  <a:gd name="T4" fmla="*/ 116 w 142"/>
                  <a:gd name="T5" fmla="*/ 109 h 125"/>
                  <a:gd name="T6" fmla="*/ 142 w 142"/>
                  <a:gd name="T7" fmla="*/ 71 h 125"/>
                  <a:gd name="T8" fmla="*/ 142 w 142"/>
                  <a:gd name="T9" fmla="*/ 64 h 125"/>
                  <a:gd name="T10" fmla="*/ 142 w 142"/>
                  <a:gd name="T11" fmla="*/ 54 h 125"/>
                  <a:gd name="T12" fmla="*/ 137 w 142"/>
                  <a:gd name="T13" fmla="*/ 52 h 125"/>
                  <a:gd name="T14" fmla="*/ 132 w 142"/>
                  <a:gd name="T15" fmla="*/ 54 h 125"/>
                  <a:gd name="T16" fmla="*/ 125 w 142"/>
                  <a:gd name="T17" fmla="*/ 52 h 125"/>
                  <a:gd name="T18" fmla="*/ 120 w 142"/>
                  <a:gd name="T19" fmla="*/ 54 h 125"/>
                  <a:gd name="T20" fmla="*/ 123 w 142"/>
                  <a:gd name="T21" fmla="*/ 49 h 125"/>
                  <a:gd name="T22" fmla="*/ 120 w 142"/>
                  <a:gd name="T23" fmla="*/ 45 h 125"/>
                  <a:gd name="T24" fmla="*/ 120 w 142"/>
                  <a:gd name="T25" fmla="*/ 40 h 125"/>
                  <a:gd name="T26" fmla="*/ 118 w 142"/>
                  <a:gd name="T27" fmla="*/ 38 h 125"/>
                  <a:gd name="T28" fmla="*/ 116 w 142"/>
                  <a:gd name="T29" fmla="*/ 33 h 125"/>
                  <a:gd name="T30" fmla="*/ 116 w 142"/>
                  <a:gd name="T31" fmla="*/ 26 h 125"/>
                  <a:gd name="T32" fmla="*/ 116 w 142"/>
                  <a:gd name="T33" fmla="*/ 19 h 125"/>
                  <a:gd name="T34" fmla="*/ 118 w 142"/>
                  <a:gd name="T35" fmla="*/ 14 h 125"/>
                  <a:gd name="T36" fmla="*/ 104 w 142"/>
                  <a:gd name="T37" fmla="*/ 9 h 125"/>
                  <a:gd name="T38" fmla="*/ 90 w 142"/>
                  <a:gd name="T39" fmla="*/ 14 h 125"/>
                  <a:gd name="T40" fmla="*/ 87 w 142"/>
                  <a:gd name="T41" fmla="*/ 21 h 125"/>
                  <a:gd name="T42" fmla="*/ 73 w 142"/>
                  <a:gd name="T43" fmla="*/ 21 h 125"/>
                  <a:gd name="T44" fmla="*/ 66 w 142"/>
                  <a:gd name="T45" fmla="*/ 16 h 125"/>
                  <a:gd name="T46" fmla="*/ 61 w 142"/>
                  <a:gd name="T47" fmla="*/ 12 h 125"/>
                  <a:gd name="T48" fmla="*/ 59 w 142"/>
                  <a:gd name="T49" fmla="*/ 4 h 125"/>
                  <a:gd name="T50" fmla="*/ 59 w 142"/>
                  <a:gd name="T51" fmla="*/ 0 h 125"/>
                  <a:gd name="T52" fmla="*/ 40 w 142"/>
                  <a:gd name="T53" fmla="*/ 0 h 125"/>
                  <a:gd name="T54" fmla="*/ 28 w 142"/>
                  <a:gd name="T55" fmla="*/ 0 h 125"/>
                  <a:gd name="T56" fmla="*/ 19 w 142"/>
                  <a:gd name="T57" fmla="*/ 0 h 125"/>
                  <a:gd name="T58" fmla="*/ 14 w 142"/>
                  <a:gd name="T59" fmla="*/ 0 h 125"/>
                  <a:gd name="T60" fmla="*/ 9 w 142"/>
                  <a:gd name="T61" fmla="*/ 2 h 125"/>
                  <a:gd name="T62" fmla="*/ 16 w 142"/>
                  <a:gd name="T63" fmla="*/ 19 h 125"/>
                  <a:gd name="T64" fmla="*/ 19 w 142"/>
                  <a:gd name="T65" fmla="*/ 33 h 125"/>
                  <a:gd name="T66" fmla="*/ 23 w 142"/>
                  <a:gd name="T67" fmla="*/ 47 h 125"/>
                  <a:gd name="T68" fmla="*/ 21 w 142"/>
                  <a:gd name="T69" fmla="*/ 68 h 125"/>
                  <a:gd name="T70" fmla="*/ 9 w 142"/>
                  <a:gd name="T71" fmla="*/ 78 h 125"/>
                  <a:gd name="T72" fmla="*/ 5 w 142"/>
                  <a:gd name="T73" fmla="*/ 94 h 125"/>
                  <a:gd name="T74" fmla="*/ 0 w 142"/>
                  <a:gd name="T75" fmla="*/ 109 h 125"/>
                  <a:gd name="T76" fmla="*/ 0 w 142"/>
                  <a:gd name="T77" fmla="*/ 118 h 125"/>
                  <a:gd name="T78" fmla="*/ 5 w 142"/>
                  <a:gd name="T79" fmla="*/ 118 h 125"/>
                  <a:gd name="T80" fmla="*/ 9 w 142"/>
                  <a:gd name="T81" fmla="*/ 118 h 125"/>
                  <a:gd name="T82" fmla="*/ 16 w 142"/>
                  <a:gd name="T83" fmla="*/ 113 h 125"/>
                  <a:gd name="T84" fmla="*/ 21 w 142"/>
                  <a:gd name="T85" fmla="*/ 113 h 125"/>
                  <a:gd name="T86" fmla="*/ 21 w 142"/>
                  <a:gd name="T87" fmla="*/ 116 h 125"/>
                  <a:gd name="T88" fmla="*/ 31 w 142"/>
                  <a:gd name="T89" fmla="*/ 118 h 125"/>
                  <a:gd name="T90" fmla="*/ 76 w 142"/>
                  <a:gd name="T91" fmla="*/ 118 h 125"/>
                  <a:gd name="T92" fmla="*/ 80 w 142"/>
                  <a:gd name="T93" fmla="*/ 123 h 125"/>
                  <a:gd name="T94" fmla="*/ 85 w 142"/>
                  <a:gd name="T95" fmla="*/ 123 h 125"/>
                  <a:gd name="T96" fmla="*/ 94 w 142"/>
                  <a:gd name="T97" fmla="*/ 123 h 125"/>
                  <a:gd name="T98" fmla="*/ 97 w 142"/>
                  <a:gd name="T99" fmla="*/ 123 h 125"/>
                  <a:gd name="T100" fmla="*/ 106 w 142"/>
                  <a:gd name="T101" fmla="*/ 125 h 125"/>
                  <a:gd name="T102" fmla="*/ 109 w 142"/>
                  <a:gd name="T103" fmla="*/ 125 h 125"/>
                  <a:gd name="T104" fmla="*/ 111 w 142"/>
                  <a:gd name="T105" fmla="*/ 125 h 125"/>
                  <a:gd name="T106" fmla="*/ 132 w 142"/>
                  <a:gd name="T107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2" h="125">
                    <a:moveTo>
                      <a:pt x="132" y="123"/>
                    </a:moveTo>
                    <a:lnTo>
                      <a:pt x="132" y="121"/>
                    </a:lnTo>
                    <a:lnTo>
                      <a:pt x="130" y="121"/>
                    </a:lnTo>
                    <a:lnTo>
                      <a:pt x="128" y="118"/>
                    </a:lnTo>
                    <a:lnTo>
                      <a:pt x="128" y="118"/>
                    </a:lnTo>
                    <a:lnTo>
                      <a:pt x="125" y="116"/>
                    </a:lnTo>
                    <a:lnTo>
                      <a:pt x="125" y="116"/>
                    </a:lnTo>
                    <a:lnTo>
                      <a:pt x="123" y="113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18" y="111"/>
                    </a:lnTo>
                    <a:lnTo>
                      <a:pt x="116" y="109"/>
                    </a:lnTo>
                    <a:lnTo>
                      <a:pt x="116" y="106"/>
                    </a:lnTo>
                    <a:lnTo>
                      <a:pt x="118" y="73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6"/>
                    </a:lnTo>
                    <a:lnTo>
                      <a:pt x="142" y="64"/>
                    </a:lnTo>
                    <a:lnTo>
                      <a:pt x="142" y="61"/>
                    </a:lnTo>
                    <a:lnTo>
                      <a:pt x="142" y="59"/>
                    </a:lnTo>
                    <a:lnTo>
                      <a:pt x="139" y="54"/>
                    </a:lnTo>
                    <a:lnTo>
                      <a:pt x="142" y="54"/>
                    </a:lnTo>
                    <a:lnTo>
                      <a:pt x="142" y="52"/>
                    </a:lnTo>
                    <a:lnTo>
                      <a:pt x="142" y="52"/>
                    </a:lnTo>
                    <a:lnTo>
                      <a:pt x="139" y="52"/>
                    </a:lnTo>
                    <a:lnTo>
                      <a:pt x="137" y="52"/>
                    </a:lnTo>
                    <a:lnTo>
                      <a:pt x="135" y="54"/>
                    </a:lnTo>
                    <a:lnTo>
                      <a:pt x="135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0" y="54"/>
                    </a:lnTo>
                    <a:lnTo>
                      <a:pt x="128" y="54"/>
                    </a:lnTo>
                    <a:lnTo>
                      <a:pt x="125" y="52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3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3" y="52"/>
                    </a:lnTo>
                    <a:lnTo>
                      <a:pt x="123" y="49"/>
                    </a:lnTo>
                    <a:lnTo>
                      <a:pt x="123" y="49"/>
                    </a:lnTo>
                    <a:lnTo>
                      <a:pt x="120" y="47"/>
                    </a:lnTo>
                    <a:lnTo>
                      <a:pt x="120" y="45"/>
                    </a:lnTo>
                    <a:lnTo>
                      <a:pt x="120" y="45"/>
                    </a:lnTo>
                    <a:lnTo>
                      <a:pt x="120" y="45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18" y="38"/>
                    </a:lnTo>
                    <a:lnTo>
                      <a:pt x="118" y="35"/>
                    </a:lnTo>
                    <a:lnTo>
                      <a:pt x="116" y="35"/>
                    </a:lnTo>
                    <a:lnTo>
                      <a:pt x="116" y="33"/>
                    </a:lnTo>
                    <a:lnTo>
                      <a:pt x="116" y="33"/>
                    </a:lnTo>
                    <a:lnTo>
                      <a:pt x="116" y="30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6"/>
                    </a:lnTo>
                    <a:lnTo>
                      <a:pt x="116" y="23"/>
                    </a:lnTo>
                    <a:lnTo>
                      <a:pt x="116" y="23"/>
                    </a:lnTo>
                    <a:lnTo>
                      <a:pt x="116" y="21"/>
                    </a:lnTo>
                    <a:lnTo>
                      <a:pt x="116" y="19"/>
                    </a:lnTo>
                    <a:lnTo>
                      <a:pt x="118" y="19"/>
                    </a:lnTo>
                    <a:lnTo>
                      <a:pt x="118" y="16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04" y="14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4" y="9"/>
                    </a:lnTo>
                    <a:lnTo>
                      <a:pt x="102" y="9"/>
                    </a:lnTo>
                    <a:lnTo>
                      <a:pt x="102" y="9"/>
                    </a:lnTo>
                    <a:lnTo>
                      <a:pt x="90" y="12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87" y="16"/>
                    </a:lnTo>
                    <a:lnTo>
                      <a:pt x="87" y="16"/>
                    </a:lnTo>
                    <a:lnTo>
                      <a:pt x="87" y="21"/>
                    </a:lnTo>
                    <a:lnTo>
                      <a:pt x="80" y="21"/>
                    </a:lnTo>
                    <a:lnTo>
                      <a:pt x="78" y="21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71" y="21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6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1" y="14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1" y="9"/>
                    </a:lnTo>
                    <a:lnTo>
                      <a:pt x="59" y="7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6" y="12"/>
                    </a:lnTo>
                    <a:lnTo>
                      <a:pt x="16" y="19"/>
                    </a:lnTo>
                    <a:lnTo>
                      <a:pt x="21" y="23"/>
                    </a:lnTo>
                    <a:lnTo>
                      <a:pt x="21" y="28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19" y="38"/>
                    </a:lnTo>
                    <a:lnTo>
                      <a:pt x="21" y="40"/>
                    </a:lnTo>
                    <a:lnTo>
                      <a:pt x="21" y="42"/>
                    </a:lnTo>
                    <a:lnTo>
                      <a:pt x="23" y="47"/>
                    </a:lnTo>
                    <a:lnTo>
                      <a:pt x="23" y="49"/>
                    </a:lnTo>
                    <a:lnTo>
                      <a:pt x="26" y="52"/>
                    </a:lnTo>
                    <a:lnTo>
                      <a:pt x="26" y="61"/>
                    </a:lnTo>
                    <a:lnTo>
                      <a:pt x="21" y="68"/>
                    </a:lnTo>
                    <a:lnTo>
                      <a:pt x="19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9" y="78"/>
                    </a:lnTo>
                    <a:lnTo>
                      <a:pt x="9" y="83"/>
                    </a:lnTo>
                    <a:lnTo>
                      <a:pt x="7" y="83"/>
                    </a:lnTo>
                    <a:lnTo>
                      <a:pt x="7" y="92"/>
                    </a:lnTo>
                    <a:lnTo>
                      <a:pt x="5" y="94"/>
                    </a:lnTo>
                    <a:lnTo>
                      <a:pt x="5" y="99"/>
                    </a:lnTo>
                    <a:lnTo>
                      <a:pt x="0" y="102"/>
                    </a:lnTo>
                    <a:lnTo>
                      <a:pt x="0" y="106"/>
                    </a:lnTo>
                    <a:lnTo>
                      <a:pt x="0" y="109"/>
                    </a:lnTo>
                    <a:lnTo>
                      <a:pt x="0" y="113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5" y="118"/>
                    </a:lnTo>
                    <a:lnTo>
                      <a:pt x="5" y="118"/>
                    </a:lnTo>
                    <a:lnTo>
                      <a:pt x="5" y="116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9" y="118"/>
                    </a:lnTo>
                    <a:lnTo>
                      <a:pt x="9" y="116"/>
                    </a:lnTo>
                    <a:lnTo>
                      <a:pt x="14" y="113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6"/>
                    </a:lnTo>
                    <a:lnTo>
                      <a:pt x="19" y="113"/>
                    </a:lnTo>
                    <a:lnTo>
                      <a:pt x="19" y="113"/>
                    </a:lnTo>
                    <a:lnTo>
                      <a:pt x="21" y="113"/>
                    </a:lnTo>
                    <a:lnTo>
                      <a:pt x="21" y="116"/>
                    </a:lnTo>
                    <a:lnTo>
                      <a:pt x="21" y="116"/>
                    </a:lnTo>
                    <a:lnTo>
                      <a:pt x="21" y="116"/>
                    </a:lnTo>
                    <a:lnTo>
                      <a:pt x="21" y="116"/>
                    </a:lnTo>
                    <a:lnTo>
                      <a:pt x="23" y="118"/>
                    </a:lnTo>
                    <a:lnTo>
                      <a:pt x="28" y="121"/>
                    </a:lnTo>
                    <a:lnTo>
                      <a:pt x="28" y="118"/>
                    </a:lnTo>
                    <a:lnTo>
                      <a:pt x="31" y="118"/>
                    </a:lnTo>
                    <a:lnTo>
                      <a:pt x="31" y="118"/>
                    </a:lnTo>
                    <a:lnTo>
                      <a:pt x="33" y="118"/>
                    </a:lnTo>
                    <a:lnTo>
                      <a:pt x="33" y="118"/>
                    </a:lnTo>
                    <a:lnTo>
                      <a:pt x="76" y="118"/>
                    </a:lnTo>
                    <a:lnTo>
                      <a:pt x="76" y="118"/>
                    </a:lnTo>
                    <a:lnTo>
                      <a:pt x="78" y="121"/>
                    </a:lnTo>
                    <a:lnTo>
                      <a:pt x="78" y="121"/>
                    </a:lnTo>
                    <a:lnTo>
                      <a:pt x="80" y="123"/>
                    </a:lnTo>
                    <a:lnTo>
                      <a:pt x="83" y="123"/>
                    </a:lnTo>
                    <a:lnTo>
                      <a:pt x="85" y="123"/>
                    </a:lnTo>
                    <a:lnTo>
                      <a:pt x="85" y="123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4" y="123"/>
                    </a:lnTo>
                    <a:lnTo>
                      <a:pt x="94" y="123"/>
                    </a:lnTo>
                    <a:lnTo>
                      <a:pt x="94" y="123"/>
                    </a:lnTo>
                    <a:lnTo>
                      <a:pt x="97" y="123"/>
                    </a:lnTo>
                    <a:lnTo>
                      <a:pt x="97" y="123"/>
                    </a:lnTo>
                    <a:lnTo>
                      <a:pt x="99" y="125"/>
                    </a:lnTo>
                    <a:lnTo>
                      <a:pt x="102" y="125"/>
                    </a:lnTo>
                    <a:lnTo>
                      <a:pt x="104" y="125"/>
                    </a:lnTo>
                    <a:lnTo>
                      <a:pt x="106" y="125"/>
                    </a:lnTo>
                    <a:lnTo>
                      <a:pt x="106" y="125"/>
                    </a:lnTo>
                    <a:lnTo>
                      <a:pt x="106" y="123"/>
                    </a:lnTo>
                    <a:lnTo>
                      <a:pt x="109" y="125"/>
                    </a:lnTo>
                    <a:lnTo>
                      <a:pt x="109" y="125"/>
                    </a:lnTo>
                    <a:lnTo>
                      <a:pt x="109" y="125"/>
                    </a:lnTo>
                    <a:lnTo>
                      <a:pt x="111" y="125"/>
                    </a:lnTo>
                    <a:lnTo>
                      <a:pt x="111" y="125"/>
                    </a:lnTo>
                    <a:lnTo>
                      <a:pt x="111" y="125"/>
                    </a:lnTo>
                    <a:lnTo>
                      <a:pt x="113" y="125"/>
                    </a:lnTo>
                    <a:lnTo>
                      <a:pt x="113" y="125"/>
                    </a:lnTo>
                    <a:lnTo>
                      <a:pt x="113" y="125"/>
                    </a:lnTo>
                    <a:lnTo>
                      <a:pt x="132" y="1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50">
                <a:extLst>
                  <a:ext uri="{FF2B5EF4-FFF2-40B4-BE49-F238E27FC236}">
                    <a16:creationId xmlns:a16="http://schemas.microsoft.com/office/drawing/2014/main" id="{216C27BC-5B40-1C94-2500-537F03B35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763"/>
                <a:ext cx="90" cy="74"/>
              </a:xfrm>
              <a:custGeom>
                <a:avLst/>
                <a:gdLst>
                  <a:gd name="T0" fmla="*/ 5 w 90"/>
                  <a:gd name="T1" fmla="*/ 24 h 74"/>
                  <a:gd name="T2" fmla="*/ 10 w 90"/>
                  <a:gd name="T3" fmla="*/ 26 h 74"/>
                  <a:gd name="T4" fmla="*/ 14 w 90"/>
                  <a:gd name="T5" fmla="*/ 24 h 74"/>
                  <a:gd name="T6" fmla="*/ 17 w 90"/>
                  <a:gd name="T7" fmla="*/ 24 h 74"/>
                  <a:gd name="T8" fmla="*/ 24 w 90"/>
                  <a:gd name="T9" fmla="*/ 26 h 74"/>
                  <a:gd name="T10" fmla="*/ 38 w 90"/>
                  <a:gd name="T11" fmla="*/ 12 h 74"/>
                  <a:gd name="T12" fmla="*/ 43 w 90"/>
                  <a:gd name="T13" fmla="*/ 10 h 74"/>
                  <a:gd name="T14" fmla="*/ 43 w 90"/>
                  <a:gd name="T15" fmla="*/ 5 h 74"/>
                  <a:gd name="T16" fmla="*/ 50 w 90"/>
                  <a:gd name="T17" fmla="*/ 3 h 74"/>
                  <a:gd name="T18" fmla="*/ 57 w 90"/>
                  <a:gd name="T19" fmla="*/ 0 h 74"/>
                  <a:gd name="T20" fmla="*/ 59 w 90"/>
                  <a:gd name="T21" fmla="*/ 3 h 74"/>
                  <a:gd name="T22" fmla="*/ 62 w 90"/>
                  <a:gd name="T23" fmla="*/ 5 h 74"/>
                  <a:gd name="T24" fmla="*/ 69 w 90"/>
                  <a:gd name="T25" fmla="*/ 7 h 74"/>
                  <a:gd name="T26" fmla="*/ 74 w 90"/>
                  <a:gd name="T27" fmla="*/ 5 h 74"/>
                  <a:gd name="T28" fmla="*/ 81 w 90"/>
                  <a:gd name="T29" fmla="*/ 10 h 74"/>
                  <a:gd name="T30" fmla="*/ 88 w 90"/>
                  <a:gd name="T31" fmla="*/ 14 h 74"/>
                  <a:gd name="T32" fmla="*/ 90 w 90"/>
                  <a:gd name="T33" fmla="*/ 17 h 74"/>
                  <a:gd name="T34" fmla="*/ 90 w 90"/>
                  <a:gd name="T35" fmla="*/ 22 h 74"/>
                  <a:gd name="T36" fmla="*/ 88 w 90"/>
                  <a:gd name="T37" fmla="*/ 26 h 74"/>
                  <a:gd name="T38" fmla="*/ 90 w 90"/>
                  <a:gd name="T39" fmla="*/ 29 h 74"/>
                  <a:gd name="T40" fmla="*/ 88 w 90"/>
                  <a:gd name="T41" fmla="*/ 33 h 74"/>
                  <a:gd name="T42" fmla="*/ 85 w 90"/>
                  <a:gd name="T43" fmla="*/ 38 h 74"/>
                  <a:gd name="T44" fmla="*/ 85 w 90"/>
                  <a:gd name="T45" fmla="*/ 41 h 74"/>
                  <a:gd name="T46" fmla="*/ 88 w 90"/>
                  <a:gd name="T47" fmla="*/ 45 h 74"/>
                  <a:gd name="T48" fmla="*/ 83 w 90"/>
                  <a:gd name="T49" fmla="*/ 50 h 74"/>
                  <a:gd name="T50" fmla="*/ 83 w 90"/>
                  <a:gd name="T51" fmla="*/ 55 h 74"/>
                  <a:gd name="T52" fmla="*/ 81 w 90"/>
                  <a:gd name="T53" fmla="*/ 59 h 74"/>
                  <a:gd name="T54" fmla="*/ 66 w 90"/>
                  <a:gd name="T55" fmla="*/ 74 h 74"/>
                  <a:gd name="T56" fmla="*/ 59 w 90"/>
                  <a:gd name="T57" fmla="*/ 74 h 74"/>
                  <a:gd name="T58" fmla="*/ 52 w 90"/>
                  <a:gd name="T59" fmla="*/ 71 h 74"/>
                  <a:gd name="T60" fmla="*/ 45 w 90"/>
                  <a:gd name="T61" fmla="*/ 69 h 74"/>
                  <a:gd name="T62" fmla="*/ 45 w 90"/>
                  <a:gd name="T63" fmla="*/ 67 h 74"/>
                  <a:gd name="T64" fmla="*/ 40 w 90"/>
                  <a:gd name="T65" fmla="*/ 64 h 74"/>
                  <a:gd name="T66" fmla="*/ 33 w 90"/>
                  <a:gd name="T67" fmla="*/ 64 h 74"/>
                  <a:gd name="T68" fmla="*/ 29 w 90"/>
                  <a:gd name="T69" fmla="*/ 59 h 74"/>
                  <a:gd name="T70" fmla="*/ 26 w 90"/>
                  <a:gd name="T71" fmla="*/ 55 h 74"/>
                  <a:gd name="T72" fmla="*/ 24 w 90"/>
                  <a:gd name="T73" fmla="*/ 52 h 74"/>
                  <a:gd name="T74" fmla="*/ 24 w 90"/>
                  <a:gd name="T75" fmla="*/ 50 h 74"/>
                  <a:gd name="T76" fmla="*/ 19 w 90"/>
                  <a:gd name="T77" fmla="*/ 48 h 74"/>
                  <a:gd name="T78" fmla="*/ 12 w 90"/>
                  <a:gd name="T79" fmla="*/ 41 h 74"/>
                  <a:gd name="T80" fmla="*/ 10 w 90"/>
                  <a:gd name="T81" fmla="*/ 38 h 74"/>
                  <a:gd name="T82" fmla="*/ 7 w 90"/>
                  <a:gd name="T83" fmla="*/ 33 h 74"/>
                  <a:gd name="T84" fmla="*/ 5 w 90"/>
                  <a:gd name="T85" fmla="*/ 31 h 74"/>
                  <a:gd name="T86" fmla="*/ 3 w 90"/>
                  <a:gd name="T87" fmla="*/ 26 h 74"/>
                  <a:gd name="T88" fmla="*/ 3 w 90"/>
                  <a:gd name="T89" fmla="*/ 24 h 74"/>
                  <a:gd name="T90" fmla="*/ 0 w 90"/>
                  <a:gd name="T91" fmla="*/ 2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" h="74">
                    <a:moveTo>
                      <a:pt x="0" y="24"/>
                    </a:moveTo>
                    <a:lnTo>
                      <a:pt x="3" y="24"/>
                    </a:lnTo>
                    <a:lnTo>
                      <a:pt x="5" y="24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6" y="22"/>
                    </a:lnTo>
                    <a:lnTo>
                      <a:pt x="31" y="14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8" y="3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9" y="3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5"/>
                    </a:lnTo>
                    <a:lnTo>
                      <a:pt x="66" y="5"/>
                    </a:lnTo>
                    <a:lnTo>
                      <a:pt x="69" y="5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71" y="5"/>
                    </a:lnTo>
                    <a:lnTo>
                      <a:pt x="74" y="5"/>
                    </a:lnTo>
                    <a:lnTo>
                      <a:pt x="76" y="7"/>
                    </a:lnTo>
                    <a:lnTo>
                      <a:pt x="78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5" y="12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7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88" y="24"/>
                    </a:lnTo>
                    <a:lnTo>
                      <a:pt x="88" y="26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8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8" y="38"/>
                    </a:lnTo>
                    <a:lnTo>
                      <a:pt x="88" y="41"/>
                    </a:lnTo>
                    <a:lnTo>
                      <a:pt x="85" y="41"/>
                    </a:lnTo>
                    <a:lnTo>
                      <a:pt x="85" y="43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8"/>
                    </a:lnTo>
                    <a:lnTo>
                      <a:pt x="85" y="50"/>
                    </a:lnTo>
                    <a:lnTo>
                      <a:pt x="83" y="50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5"/>
                    </a:lnTo>
                    <a:lnTo>
                      <a:pt x="83" y="55"/>
                    </a:lnTo>
                    <a:lnTo>
                      <a:pt x="83" y="57"/>
                    </a:lnTo>
                    <a:lnTo>
                      <a:pt x="81" y="59"/>
                    </a:lnTo>
                    <a:lnTo>
                      <a:pt x="81" y="62"/>
                    </a:lnTo>
                    <a:lnTo>
                      <a:pt x="69" y="74"/>
                    </a:lnTo>
                    <a:lnTo>
                      <a:pt x="66" y="74"/>
                    </a:lnTo>
                    <a:lnTo>
                      <a:pt x="64" y="71"/>
                    </a:lnTo>
                    <a:lnTo>
                      <a:pt x="59" y="71"/>
                    </a:lnTo>
                    <a:lnTo>
                      <a:pt x="59" y="74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0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3" y="67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36" y="64"/>
                    </a:lnTo>
                    <a:lnTo>
                      <a:pt x="33" y="64"/>
                    </a:lnTo>
                    <a:lnTo>
                      <a:pt x="31" y="64"/>
                    </a:lnTo>
                    <a:lnTo>
                      <a:pt x="31" y="62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6" y="57"/>
                    </a:lnTo>
                    <a:lnTo>
                      <a:pt x="26" y="55"/>
                    </a:lnTo>
                    <a:lnTo>
                      <a:pt x="29" y="55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19" y="48"/>
                    </a:lnTo>
                    <a:lnTo>
                      <a:pt x="17" y="45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10" y="33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51">
                <a:extLst>
                  <a:ext uri="{FF2B5EF4-FFF2-40B4-BE49-F238E27FC236}">
                    <a16:creationId xmlns:a16="http://schemas.microsoft.com/office/drawing/2014/main" id="{B7EA7EDF-10E6-F842-DCA7-0CE2F744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787"/>
                <a:ext cx="104" cy="95"/>
              </a:xfrm>
              <a:custGeom>
                <a:avLst/>
                <a:gdLst>
                  <a:gd name="T0" fmla="*/ 62 w 104"/>
                  <a:gd name="T1" fmla="*/ 2 h 95"/>
                  <a:gd name="T2" fmla="*/ 62 w 104"/>
                  <a:gd name="T3" fmla="*/ 5 h 95"/>
                  <a:gd name="T4" fmla="*/ 66 w 104"/>
                  <a:gd name="T5" fmla="*/ 7 h 95"/>
                  <a:gd name="T6" fmla="*/ 69 w 104"/>
                  <a:gd name="T7" fmla="*/ 9 h 95"/>
                  <a:gd name="T8" fmla="*/ 69 w 104"/>
                  <a:gd name="T9" fmla="*/ 14 h 95"/>
                  <a:gd name="T10" fmla="*/ 73 w 104"/>
                  <a:gd name="T11" fmla="*/ 17 h 95"/>
                  <a:gd name="T12" fmla="*/ 81 w 104"/>
                  <a:gd name="T13" fmla="*/ 24 h 95"/>
                  <a:gd name="T14" fmla="*/ 83 w 104"/>
                  <a:gd name="T15" fmla="*/ 26 h 95"/>
                  <a:gd name="T16" fmla="*/ 85 w 104"/>
                  <a:gd name="T17" fmla="*/ 28 h 95"/>
                  <a:gd name="T18" fmla="*/ 85 w 104"/>
                  <a:gd name="T19" fmla="*/ 33 h 95"/>
                  <a:gd name="T20" fmla="*/ 90 w 104"/>
                  <a:gd name="T21" fmla="*/ 38 h 95"/>
                  <a:gd name="T22" fmla="*/ 95 w 104"/>
                  <a:gd name="T23" fmla="*/ 40 h 95"/>
                  <a:gd name="T24" fmla="*/ 102 w 104"/>
                  <a:gd name="T25" fmla="*/ 43 h 95"/>
                  <a:gd name="T26" fmla="*/ 104 w 104"/>
                  <a:gd name="T27" fmla="*/ 45 h 95"/>
                  <a:gd name="T28" fmla="*/ 104 w 104"/>
                  <a:gd name="T29" fmla="*/ 45 h 95"/>
                  <a:gd name="T30" fmla="*/ 99 w 104"/>
                  <a:gd name="T31" fmla="*/ 47 h 95"/>
                  <a:gd name="T32" fmla="*/ 97 w 104"/>
                  <a:gd name="T33" fmla="*/ 50 h 95"/>
                  <a:gd name="T34" fmla="*/ 92 w 104"/>
                  <a:gd name="T35" fmla="*/ 52 h 95"/>
                  <a:gd name="T36" fmla="*/ 88 w 104"/>
                  <a:gd name="T37" fmla="*/ 54 h 95"/>
                  <a:gd name="T38" fmla="*/ 85 w 104"/>
                  <a:gd name="T39" fmla="*/ 57 h 95"/>
                  <a:gd name="T40" fmla="*/ 81 w 104"/>
                  <a:gd name="T41" fmla="*/ 59 h 95"/>
                  <a:gd name="T42" fmla="*/ 76 w 104"/>
                  <a:gd name="T43" fmla="*/ 66 h 95"/>
                  <a:gd name="T44" fmla="*/ 76 w 104"/>
                  <a:gd name="T45" fmla="*/ 69 h 95"/>
                  <a:gd name="T46" fmla="*/ 71 w 104"/>
                  <a:gd name="T47" fmla="*/ 71 h 95"/>
                  <a:gd name="T48" fmla="*/ 69 w 104"/>
                  <a:gd name="T49" fmla="*/ 73 h 95"/>
                  <a:gd name="T50" fmla="*/ 64 w 104"/>
                  <a:gd name="T51" fmla="*/ 76 h 95"/>
                  <a:gd name="T52" fmla="*/ 62 w 104"/>
                  <a:gd name="T53" fmla="*/ 81 h 95"/>
                  <a:gd name="T54" fmla="*/ 62 w 104"/>
                  <a:gd name="T55" fmla="*/ 85 h 95"/>
                  <a:gd name="T56" fmla="*/ 57 w 104"/>
                  <a:gd name="T57" fmla="*/ 85 h 95"/>
                  <a:gd name="T58" fmla="*/ 50 w 104"/>
                  <a:gd name="T59" fmla="*/ 85 h 95"/>
                  <a:gd name="T60" fmla="*/ 43 w 104"/>
                  <a:gd name="T61" fmla="*/ 83 h 95"/>
                  <a:gd name="T62" fmla="*/ 36 w 104"/>
                  <a:gd name="T63" fmla="*/ 81 h 95"/>
                  <a:gd name="T64" fmla="*/ 28 w 104"/>
                  <a:gd name="T65" fmla="*/ 88 h 95"/>
                  <a:gd name="T66" fmla="*/ 21 w 104"/>
                  <a:gd name="T67" fmla="*/ 92 h 95"/>
                  <a:gd name="T68" fmla="*/ 17 w 104"/>
                  <a:gd name="T69" fmla="*/ 95 h 95"/>
                  <a:gd name="T70" fmla="*/ 7 w 104"/>
                  <a:gd name="T71" fmla="*/ 95 h 95"/>
                  <a:gd name="T72" fmla="*/ 7 w 104"/>
                  <a:gd name="T73" fmla="*/ 90 h 95"/>
                  <a:gd name="T74" fmla="*/ 2 w 104"/>
                  <a:gd name="T75" fmla="*/ 78 h 95"/>
                  <a:gd name="T76" fmla="*/ 0 w 104"/>
                  <a:gd name="T77" fmla="*/ 76 h 95"/>
                  <a:gd name="T78" fmla="*/ 12 w 104"/>
                  <a:gd name="T79" fmla="*/ 43 h 95"/>
                  <a:gd name="T80" fmla="*/ 33 w 104"/>
                  <a:gd name="T81" fmla="*/ 5 h 95"/>
                  <a:gd name="T82" fmla="*/ 38 w 104"/>
                  <a:gd name="T83" fmla="*/ 2 h 95"/>
                  <a:gd name="T84" fmla="*/ 40 w 104"/>
                  <a:gd name="T85" fmla="*/ 7 h 95"/>
                  <a:gd name="T86" fmla="*/ 40 w 104"/>
                  <a:gd name="T87" fmla="*/ 9 h 95"/>
                  <a:gd name="T88" fmla="*/ 47 w 104"/>
                  <a:gd name="T89" fmla="*/ 2 h 95"/>
                  <a:gd name="T90" fmla="*/ 52 w 104"/>
                  <a:gd name="T91" fmla="*/ 2 h 95"/>
                  <a:gd name="T92" fmla="*/ 59 w 104"/>
                  <a:gd name="T9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4" h="95">
                    <a:moveTo>
                      <a:pt x="59" y="0"/>
                    </a:moveTo>
                    <a:lnTo>
                      <a:pt x="62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5"/>
                    </a:lnTo>
                    <a:lnTo>
                      <a:pt x="64" y="5"/>
                    </a:lnTo>
                    <a:lnTo>
                      <a:pt x="64" y="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9" y="9"/>
                    </a:lnTo>
                    <a:lnTo>
                      <a:pt x="69" y="12"/>
                    </a:lnTo>
                    <a:lnTo>
                      <a:pt x="69" y="14"/>
                    </a:lnTo>
                    <a:lnTo>
                      <a:pt x="69" y="14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6" y="21"/>
                    </a:lnTo>
                    <a:lnTo>
                      <a:pt x="78" y="24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3" y="26"/>
                    </a:lnTo>
                    <a:lnTo>
                      <a:pt x="83" y="26"/>
                    </a:lnTo>
                    <a:lnTo>
                      <a:pt x="83" y="26"/>
                    </a:lnTo>
                    <a:lnTo>
                      <a:pt x="83" y="28"/>
                    </a:lnTo>
                    <a:lnTo>
                      <a:pt x="85" y="28"/>
                    </a:lnTo>
                    <a:lnTo>
                      <a:pt x="88" y="31"/>
                    </a:lnTo>
                    <a:lnTo>
                      <a:pt x="85" y="31"/>
                    </a:lnTo>
                    <a:lnTo>
                      <a:pt x="85" y="33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90" y="38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5" y="40"/>
                    </a:lnTo>
                    <a:lnTo>
                      <a:pt x="97" y="40"/>
                    </a:lnTo>
                    <a:lnTo>
                      <a:pt x="99" y="40"/>
                    </a:lnTo>
                    <a:lnTo>
                      <a:pt x="102" y="43"/>
                    </a:lnTo>
                    <a:lnTo>
                      <a:pt x="102" y="43"/>
                    </a:lnTo>
                    <a:lnTo>
                      <a:pt x="104" y="43"/>
                    </a:lnTo>
                    <a:lnTo>
                      <a:pt x="104" y="45"/>
                    </a:lnTo>
                    <a:lnTo>
                      <a:pt x="104" y="45"/>
                    </a:lnTo>
                    <a:lnTo>
                      <a:pt x="104" y="45"/>
                    </a:lnTo>
                    <a:lnTo>
                      <a:pt x="104" y="45"/>
                    </a:lnTo>
                    <a:lnTo>
                      <a:pt x="102" y="47"/>
                    </a:lnTo>
                    <a:lnTo>
                      <a:pt x="102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9" y="50"/>
                    </a:lnTo>
                    <a:lnTo>
                      <a:pt x="97" y="50"/>
                    </a:lnTo>
                    <a:lnTo>
                      <a:pt x="97" y="52"/>
                    </a:lnTo>
                    <a:lnTo>
                      <a:pt x="95" y="52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3" y="57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76" y="64"/>
                    </a:lnTo>
                    <a:lnTo>
                      <a:pt x="76" y="66"/>
                    </a:lnTo>
                    <a:lnTo>
                      <a:pt x="76" y="66"/>
                    </a:lnTo>
                    <a:lnTo>
                      <a:pt x="76" y="69"/>
                    </a:lnTo>
                    <a:lnTo>
                      <a:pt x="76" y="69"/>
                    </a:lnTo>
                    <a:lnTo>
                      <a:pt x="73" y="69"/>
                    </a:lnTo>
                    <a:lnTo>
                      <a:pt x="73" y="69"/>
                    </a:lnTo>
                    <a:lnTo>
                      <a:pt x="71" y="71"/>
                    </a:lnTo>
                    <a:lnTo>
                      <a:pt x="71" y="71"/>
                    </a:lnTo>
                    <a:lnTo>
                      <a:pt x="71" y="73"/>
                    </a:lnTo>
                    <a:lnTo>
                      <a:pt x="69" y="73"/>
                    </a:lnTo>
                    <a:lnTo>
                      <a:pt x="69" y="73"/>
                    </a:lnTo>
                    <a:lnTo>
                      <a:pt x="66" y="73"/>
                    </a:lnTo>
                    <a:lnTo>
                      <a:pt x="64" y="76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2" y="83"/>
                    </a:lnTo>
                    <a:lnTo>
                      <a:pt x="62" y="85"/>
                    </a:lnTo>
                    <a:lnTo>
                      <a:pt x="59" y="85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0" y="85"/>
                    </a:lnTo>
                    <a:lnTo>
                      <a:pt x="47" y="85"/>
                    </a:lnTo>
                    <a:lnTo>
                      <a:pt x="47" y="85"/>
                    </a:lnTo>
                    <a:lnTo>
                      <a:pt x="43" y="83"/>
                    </a:lnTo>
                    <a:lnTo>
                      <a:pt x="40" y="83"/>
                    </a:lnTo>
                    <a:lnTo>
                      <a:pt x="40" y="81"/>
                    </a:lnTo>
                    <a:lnTo>
                      <a:pt x="36" y="81"/>
                    </a:lnTo>
                    <a:lnTo>
                      <a:pt x="33" y="81"/>
                    </a:lnTo>
                    <a:lnTo>
                      <a:pt x="31" y="83"/>
                    </a:lnTo>
                    <a:lnTo>
                      <a:pt x="28" y="88"/>
                    </a:lnTo>
                    <a:lnTo>
                      <a:pt x="26" y="90"/>
                    </a:lnTo>
                    <a:lnTo>
                      <a:pt x="24" y="90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7" y="95"/>
                    </a:lnTo>
                    <a:lnTo>
                      <a:pt x="17" y="95"/>
                    </a:lnTo>
                    <a:lnTo>
                      <a:pt x="14" y="95"/>
                    </a:lnTo>
                    <a:lnTo>
                      <a:pt x="12" y="95"/>
                    </a:lnTo>
                    <a:lnTo>
                      <a:pt x="7" y="95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5" y="81"/>
                    </a:lnTo>
                    <a:lnTo>
                      <a:pt x="2" y="78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43"/>
                    </a:lnTo>
                    <a:lnTo>
                      <a:pt x="12" y="43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33" y="5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52">
                <a:extLst>
                  <a:ext uri="{FF2B5EF4-FFF2-40B4-BE49-F238E27FC236}">
                    <a16:creationId xmlns:a16="http://schemas.microsoft.com/office/drawing/2014/main" id="{D73E36FB-362E-E258-209D-A97056DC4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777"/>
                <a:ext cx="151" cy="131"/>
              </a:xfrm>
              <a:custGeom>
                <a:avLst/>
                <a:gdLst>
                  <a:gd name="T0" fmla="*/ 94 w 151"/>
                  <a:gd name="T1" fmla="*/ 53 h 131"/>
                  <a:gd name="T2" fmla="*/ 113 w 151"/>
                  <a:gd name="T3" fmla="*/ 17 h 131"/>
                  <a:gd name="T4" fmla="*/ 130 w 151"/>
                  <a:gd name="T5" fmla="*/ 15 h 131"/>
                  <a:gd name="T6" fmla="*/ 132 w 151"/>
                  <a:gd name="T7" fmla="*/ 15 h 131"/>
                  <a:gd name="T8" fmla="*/ 132 w 151"/>
                  <a:gd name="T9" fmla="*/ 17 h 131"/>
                  <a:gd name="T10" fmla="*/ 137 w 151"/>
                  <a:gd name="T11" fmla="*/ 15 h 131"/>
                  <a:gd name="T12" fmla="*/ 144 w 151"/>
                  <a:gd name="T13" fmla="*/ 12 h 131"/>
                  <a:gd name="T14" fmla="*/ 149 w 151"/>
                  <a:gd name="T15" fmla="*/ 10 h 131"/>
                  <a:gd name="T16" fmla="*/ 151 w 151"/>
                  <a:gd name="T17" fmla="*/ 8 h 131"/>
                  <a:gd name="T18" fmla="*/ 146 w 151"/>
                  <a:gd name="T19" fmla="*/ 8 h 131"/>
                  <a:gd name="T20" fmla="*/ 144 w 151"/>
                  <a:gd name="T21" fmla="*/ 8 h 131"/>
                  <a:gd name="T22" fmla="*/ 113 w 151"/>
                  <a:gd name="T23" fmla="*/ 12 h 131"/>
                  <a:gd name="T24" fmla="*/ 111 w 151"/>
                  <a:gd name="T25" fmla="*/ 12 h 131"/>
                  <a:gd name="T26" fmla="*/ 109 w 151"/>
                  <a:gd name="T27" fmla="*/ 12 h 131"/>
                  <a:gd name="T28" fmla="*/ 106 w 151"/>
                  <a:gd name="T29" fmla="*/ 12 h 131"/>
                  <a:gd name="T30" fmla="*/ 102 w 151"/>
                  <a:gd name="T31" fmla="*/ 12 h 131"/>
                  <a:gd name="T32" fmla="*/ 97 w 151"/>
                  <a:gd name="T33" fmla="*/ 10 h 131"/>
                  <a:gd name="T34" fmla="*/ 94 w 151"/>
                  <a:gd name="T35" fmla="*/ 10 h 131"/>
                  <a:gd name="T36" fmla="*/ 87 w 151"/>
                  <a:gd name="T37" fmla="*/ 12 h 131"/>
                  <a:gd name="T38" fmla="*/ 85 w 151"/>
                  <a:gd name="T39" fmla="*/ 10 h 131"/>
                  <a:gd name="T40" fmla="*/ 78 w 151"/>
                  <a:gd name="T41" fmla="*/ 8 h 131"/>
                  <a:gd name="T42" fmla="*/ 76 w 151"/>
                  <a:gd name="T43" fmla="*/ 5 h 131"/>
                  <a:gd name="T44" fmla="*/ 31 w 151"/>
                  <a:gd name="T45" fmla="*/ 5 h 131"/>
                  <a:gd name="T46" fmla="*/ 28 w 151"/>
                  <a:gd name="T47" fmla="*/ 8 h 131"/>
                  <a:gd name="T48" fmla="*/ 21 w 151"/>
                  <a:gd name="T49" fmla="*/ 3 h 131"/>
                  <a:gd name="T50" fmla="*/ 21 w 151"/>
                  <a:gd name="T51" fmla="*/ 0 h 131"/>
                  <a:gd name="T52" fmla="*/ 16 w 151"/>
                  <a:gd name="T53" fmla="*/ 3 h 131"/>
                  <a:gd name="T54" fmla="*/ 14 w 151"/>
                  <a:gd name="T55" fmla="*/ 0 h 131"/>
                  <a:gd name="T56" fmla="*/ 9 w 151"/>
                  <a:gd name="T57" fmla="*/ 5 h 131"/>
                  <a:gd name="T58" fmla="*/ 5 w 151"/>
                  <a:gd name="T59" fmla="*/ 5 h 131"/>
                  <a:gd name="T60" fmla="*/ 2 w 151"/>
                  <a:gd name="T61" fmla="*/ 5 h 131"/>
                  <a:gd name="T62" fmla="*/ 0 w 151"/>
                  <a:gd name="T63" fmla="*/ 15 h 131"/>
                  <a:gd name="T64" fmla="*/ 16 w 151"/>
                  <a:gd name="T65" fmla="*/ 36 h 131"/>
                  <a:gd name="T66" fmla="*/ 23 w 151"/>
                  <a:gd name="T67" fmla="*/ 53 h 131"/>
                  <a:gd name="T68" fmla="*/ 28 w 151"/>
                  <a:gd name="T69" fmla="*/ 64 h 131"/>
                  <a:gd name="T70" fmla="*/ 33 w 151"/>
                  <a:gd name="T71" fmla="*/ 86 h 131"/>
                  <a:gd name="T72" fmla="*/ 33 w 151"/>
                  <a:gd name="T73" fmla="*/ 93 h 131"/>
                  <a:gd name="T74" fmla="*/ 35 w 151"/>
                  <a:gd name="T75" fmla="*/ 100 h 131"/>
                  <a:gd name="T76" fmla="*/ 35 w 151"/>
                  <a:gd name="T77" fmla="*/ 105 h 131"/>
                  <a:gd name="T78" fmla="*/ 40 w 151"/>
                  <a:gd name="T79" fmla="*/ 114 h 131"/>
                  <a:gd name="T80" fmla="*/ 45 w 151"/>
                  <a:gd name="T81" fmla="*/ 124 h 131"/>
                  <a:gd name="T82" fmla="*/ 54 w 151"/>
                  <a:gd name="T83" fmla="*/ 124 h 131"/>
                  <a:gd name="T84" fmla="*/ 54 w 151"/>
                  <a:gd name="T85" fmla="*/ 121 h 131"/>
                  <a:gd name="T86" fmla="*/ 61 w 151"/>
                  <a:gd name="T87" fmla="*/ 121 h 131"/>
                  <a:gd name="T88" fmla="*/ 64 w 151"/>
                  <a:gd name="T89" fmla="*/ 128 h 131"/>
                  <a:gd name="T90" fmla="*/ 71 w 151"/>
                  <a:gd name="T91" fmla="*/ 128 h 131"/>
                  <a:gd name="T92" fmla="*/ 76 w 151"/>
                  <a:gd name="T93" fmla="*/ 128 h 131"/>
                  <a:gd name="T94" fmla="*/ 78 w 151"/>
                  <a:gd name="T95" fmla="*/ 131 h 131"/>
                  <a:gd name="T96" fmla="*/ 80 w 151"/>
                  <a:gd name="T97" fmla="*/ 126 h 131"/>
                  <a:gd name="T98" fmla="*/ 90 w 151"/>
                  <a:gd name="T99" fmla="*/ 124 h 131"/>
                  <a:gd name="T100" fmla="*/ 92 w 151"/>
                  <a:gd name="T101" fmla="*/ 8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1" h="131">
                    <a:moveTo>
                      <a:pt x="92" y="86"/>
                    </a:moveTo>
                    <a:lnTo>
                      <a:pt x="92" y="86"/>
                    </a:lnTo>
                    <a:lnTo>
                      <a:pt x="94" y="53"/>
                    </a:lnTo>
                    <a:lnTo>
                      <a:pt x="104" y="53"/>
                    </a:lnTo>
                    <a:lnTo>
                      <a:pt x="106" y="17"/>
                    </a:lnTo>
                    <a:lnTo>
                      <a:pt x="113" y="17"/>
                    </a:lnTo>
                    <a:lnTo>
                      <a:pt x="125" y="15"/>
                    </a:lnTo>
                    <a:lnTo>
                      <a:pt x="128" y="15"/>
                    </a:lnTo>
                    <a:lnTo>
                      <a:pt x="130" y="15"/>
                    </a:lnTo>
                    <a:lnTo>
                      <a:pt x="130" y="12"/>
                    </a:lnTo>
                    <a:lnTo>
                      <a:pt x="130" y="15"/>
                    </a:lnTo>
                    <a:lnTo>
                      <a:pt x="132" y="15"/>
                    </a:lnTo>
                    <a:lnTo>
                      <a:pt x="132" y="17"/>
                    </a:lnTo>
                    <a:lnTo>
                      <a:pt x="132" y="17"/>
                    </a:lnTo>
                    <a:lnTo>
                      <a:pt x="132" y="17"/>
                    </a:lnTo>
                    <a:lnTo>
                      <a:pt x="132" y="19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9" y="12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9" y="10"/>
                    </a:lnTo>
                    <a:lnTo>
                      <a:pt x="151" y="10"/>
                    </a:lnTo>
                    <a:lnTo>
                      <a:pt x="151" y="8"/>
                    </a:lnTo>
                    <a:lnTo>
                      <a:pt x="151" y="8"/>
                    </a:lnTo>
                    <a:lnTo>
                      <a:pt x="149" y="8"/>
                    </a:lnTo>
                    <a:lnTo>
                      <a:pt x="149" y="8"/>
                    </a:lnTo>
                    <a:lnTo>
                      <a:pt x="146" y="8"/>
                    </a:lnTo>
                    <a:lnTo>
                      <a:pt x="146" y="8"/>
                    </a:lnTo>
                    <a:lnTo>
                      <a:pt x="146" y="5"/>
                    </a:lnTo>
                    <a:lnTo>
                      <a:pt x="144" y="8"/>
                    </a:lnTo>
                    <a:lnTo>
                      <a:pt x="142" y="8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1" y="12"/>
                    </a:lnTo>
                    <a:lnTo>
                      <a:pt x="111" y="12"/>
                    </a:lnTo>
                    <a:lnTo>
                      <a:pt x="111" y="12"/>
                    </a:lnTo>
                    <a:lnTo>
                      <a:pt x="109" y="12"/>
                    </a:lnTo>
                    <a:lnTo>
                      <a:pt x="109" y="12"/>
                    </a:lnTo>
                    <a:lnTo>
                      <a:pt x="109" y="12"/>
                    </a:lnTo>
                    <a:lnTo>
                      <a:pt x="106" y="10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2" y="12"/>
                    </a:lnTo>
                    <a:lnTo>
                      <a:pt x="99" y="12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7" y="12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3" y="10"/>
                    </a:lnTo>
                    <a:lnTo>
                      <a:pt x="80" y="1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8" y="5"/>
                    </a:lnTo>
                    <a:lnTo>
                      <a:pt x="28" y="8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7" y="19"/>
                    </a:lnTo>
                    <a:lnTo>
                      <a:pt x="12" y="27"/>
                    </a:lnTo>
                    <a:lnTo>
                      <a:pt x="16" y="36"/>
                    </a:lnTo>
                    <a:lnTo>
                      <a:pt x="16" y="41"/>
                    </a:lnTo>
                    <a:lnTo>
                      <a:pt x="23" y="48"/>
                    </a:lnTo>
                    <a:lnTo>
                      <a:pt x="23" y="53"/>
                    </a:lnTo>
                    <a:lnTo>
                      <a:pt x="28" y="60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69"/>
                    </a:lnTo>
                    <a:lnTo>
                      <a:pt x="31" y="76"/>
                    </a:lnTo>
                    <a:lnTo>
                      <a:pt x="33" y="86"/>
                    </a:lnTo>
                    <a:lnTo>
                      <a:pt x="33" y="91"/>
                    </a:lnTo>
                    <a:lnTo>
                      <a:pt x="33" y="93"/>
                    </a:lnTo>
                    <a:lnTo>
                      <a:pt x="33" y="93"/>
                    </a:lnTo>
                    <a:lnTo>
                      <a:pt x="33" y="95"/>
                    </a:lnTo>
                    <a:lnTo>
                      <a:pt x="35" y="100"/>
                    </a:lnTo>
                    <a:lnTo>
                      <a:pt x="35" y="100"/>
                    </a:lnTo>
                    <a:lnTo>
                      <a:pt x="38" y="102"/>
                    </a:lnTo>
                    <a:lnTo>
                      <a:pt x="35" y="105"/>
                    </a:lnTo>
                    <a:lnTo>
                      <a:pt x="35" y="105"/>
                    </a:lnTo>
                    <a:lnTo>
                      <a:pt x="38" y="107"/>
                    </a:lnTo>
                    <a:lnTo>
                      <a:pt x="38" y="112"/>
                    </a:lnTo>
                    <a:lnTo>
                      <a:pt x="40" y="114"/>
                    </a:lnTo>
                    <a:lnTo>
                      <a:pt x="42" y="119"/>
                    </a:lnTo>
                    <a:lnTo>
                      <a:pt x="45" y="121"/>
                    </a:lnTo>
                    <a:lnTo>
                      <a:pt x="45" y="124"/>
                    </a:lnTo>
                    <a:lnTo>
                      <a:pt x="49" y="126"/>
                    </a:lnTo>
                    <a:lnTo>
                      <a:pt x="52" y="124"/>
                    </a:lnTo>
                    <a:lnTo>
                      <a:pt x="54" y="124"/>
                    </a:lnTo>
                    <a:lnTo>
                      <a:pt x="54" y="124"/>
                    </a:lnTo>
                    <a:lnTo>
                      <a:pt x="52" y="121"/>
                    </a:lnTo>
                    <a:lnTo>
                      <a:pt x="54" y="121"/>
                    </a:lnTo>
                    <a:lnTo>
                      <a:pt x="57" y="119"/>
                    </a:lnTo>
                    <a:lnTo>
                      <a:pt x="59" y="121"/>
                    </a:lnTo>
                    <a:lnTo>
                      <a:pt x="61" y="121"/>
                    </a:lnTo>
                    <a:lnTo>
                      <a:pt x="59" y="124"/>
                    </a:lnTo>
                    <a:lnTo>
                      <a:pt x="61" y="126"/>
                    </a:lnTo>
                    <a:lnTo>
                      <a:pt x="64" y="128"/>
                    </a:lnTo>
                    <a:lnTo>
                      <a:pt x="66" y="128"/>
                    </a:lnTo>
                    <a:lnTo>
                      <a:pt x="68" y="128"/>
                    </a:lnTo>
                    <a:lnTo>
                      <a:pt x="71" y="128"/>
                    </a:lnTo>
                    <a:lnTo>
                      <a:pt x="73" y="128"/>
                    </a:lnTo>
                    <a:lnTo>
                      <a:pt x="73" y="128"/>
                    </a:lnTo>
                    <a:lnTo>
                      <a:pt x="76" y="128"/>
                    </a:lnTo>
                    <a:lnTo>
                      <a:pt x="76" y="131"/>
                    </a:lnTo>
                    <a:lnTo>
                      <a:pt x="78" y="128"/>
                    </a:lnTo>
                    <a:lnTo>
                      <a:pt x="78" y="131"/>
                    </a:lnTo>
                    <a:lnTo>
                      <a:pt x="78" y="128"/>
                    </a:lnTo>
                    <a:lnTo>
                      <a:pt x="80" y="126"/>
                    </a:lnTo>
                    <a:lnTo>
                      <a:pt x="80" y="126"/>
                    </a:lnTo>
                    <a:lnTo>
                      <a:pt x="83" y="124"/>
                    </a:lnTo>
                    <a:lnTo>
                      <a:pt x="85" y="124"/>
                    </a:lnTo>
                    <a:lnTo>
                      <a:pt x="90" y="124"/>
                    </a:lnTo>
                    <a:lnTo>
                      <a:pt x="90" y="124"/>
                    </a:lnTo>
                    <a:lnTo>
                      <a:pt x="92" y="86"/>
                    </a:lnTo>
                    <a:lnTo>
                      <a:pt x="92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53">
                <a:extLst>
                  <a:ext uri="{FF2B5EF4-FFF2-40B4-BE49-F238E27FC236}">
                    <a16:creationId xmlns:a16="http://schemas.microsoft.com/office/drawing/2014/main" id="{B50DA26D-890E-B561-767F-967DD0875F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2" y="2830"/>
                <a:ext cx="45" cy="30"/>
              </a:xfrm>
              <a:custGeom>
                <a:avLst/>
                <a:gdLst>
                  <a:gd name="T0" fmla="*/ 5 w 45"/>
                  <a:gd name="T1" fmla="*/ 4 h 30"/>
                  <a:gd name="T2" fmla="*/ 7 w 45"/>
                  <a:gd name="T3" fmla="*/ 4 h 30"/>
                  <a:gd name="T4" fmla="*/ 9 w 45"/>
                  <a:gd name="T5" fmla="*/ 7 h 30"/>
                  <a:gd name="T6" fmla="*/ 12 w 45"/>
                  <a:gd name="T7" fmla="*/ 9 h 30"/>
                  <a:gd name="T8" fmla="*/ 19 w 45"/>
                  <a:gd name="T9" fmla="*/ 19 h 30"/>
                  <a:gd name="T10" fmla="*/ 21 w 45"/>
                  <a:gd name="T11" fmla="*/ 19 h 30"/>
                  <a:gd name="T12" fmla="*/ 28 w 45"/>
                  <a:gd name="T13" fmla="*/ 26 h 30"/>
                  <a:gd name="T14" fmla="*/ 31 w 45"/>
                  <a:gd name="T15" fmla="*/ 30 h 30"/>
                  <a:gd name="T16" fmla="*/ 28 w 45"/>
                  <a:gd name="T17" fmla="*/ 30 h 30"/>
                  <a:gd name="T18" fmla="*/ 24 w 45"/>
                  <a:gd name="T19" fmla="*/ 28 h 30"/>
                  <a:gd name="T20" fmla="*/ 21 w 45"/>
                  <a:gd name="T21" fmla="*/ 26 h 30"/>
                  <a:gd name="T22" fmla="*/ 16 w 45"/>
                  <a:gd name="T23" fmla="*/ 23 h 30"/>
                  <a:gd name="T24" fmla="*/ 14 w 45"/>
                  <a:gd name="T25" fmla="*/ 23 h 30"/>
                  <a:gd name="T26" fmla="*/ 12 w 45"/>
                  <a:gd name="T27" fmla="*/ 19 h 30"/>
                  <a:gd name="T28" fmla="*/ 9 w 45"/>
                  <a:gd name="T29" fmla="*/ 16 h 30"/>
                  <a:gd name="T30" fmla="*/ 7 w 45"/>
                  <a:gd name="T31" fmla="*/ 11 h 30"/>
                  <a:gd name="T32" fmla="*/ 2 w 45"/>
                  <a:gd name="T33" fmla="*/ 7 h 30"/>
                  <a:gd name="T34" fmla="*/ 0 w 45"/>
                  <a:gd name="T35" fmla="*/ 2 h 30"/>
                  <a:gd name="T36" fmla="*/ 2 w 45"/>
                  <a:gd name="T37" fmla="*/ 0 h 30"/>
                  <a:gd name="T38" fmla="*/ 45 w 45"/>
                  <a:gd name="T39" fmla="*/ 19 h 30"/>
                  <a:gd name="T40" fmla="*/ 45 w 45"/>
                  <a:gd name="T41" fmla="*/ 21 h 30"/>
                  <a:gd name="T42" fmla="*/ 42 w 45"/>
                  <a:gd name="T43" fmla="*/ 23 h 30"/>
                  <a:gd name="T44" fmla="*/ 40 w 45"/>
                  <a:gd name="T45" fmla="*/ 19 h 30"/>
                  <a:gd name="T46" fmla="*/ 35 w 45"/>
                  <a:gd name="T47" fmla="*/ 9 h 30"/>
                  <a:gd name="T48" fmla="*/ 35 w 45"/>
                  <a:gd name="T49" fmla="*/ 11 h 30"/>
                  <a:gd name="T50" fmla="*/ 35 w 45"/>
                  <a:gd name="T51" fmla="*/ 14 h 30"/>
                  <a:gd name="T52" fmla="*/ 38 w 45"/>
                  <a:gd name="T53" fmla="*/ 14 h 30"/>
                  <a:gd name="T54" fmla="*/ 38 w 45"/>
                  <a:gd name="T55" fmla="*/ 11 h 30"/>
                  <a:gd name="T56" fmla="*/ 35 w 45"/>
                  <a:gd name="T57" fmla="*/ 9 h 30"/>
                  <a:gd name="T58" fmla="*/ 28 w 45"/>
                  <a:gd name="T59" fmla="*/ 7 h 30"/>
                  <a:gd name="T60" fmla="*/ 28 w 45"/>
                  <a:gd name="T61" fmla="*/ 9 h 30"/>
                  <a:gd name="T62" fmla="*/ 31 w 45"/>
                  <a:gd name="T63" fmla="*/ 7 h 30"/>
                  <a:gd name="T64" fmla="*/ 28 w 45"/>
                  <a:gd name="T65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30">
                    <a:moveTo>
                      <a:pt x="2" y="0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6" y="16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6" y="23"/>
                    </a:lnTo>
                    <a:lnTo>
                      <a:pt x="28" y="26"/>
                    </a:lnTo>
                    <a:lnTo>
                      <a:pt x="31" y="28"/>
                    </a:lnTo>
                    <a:lnTo>
                      <a:pt x="31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3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40" y="19"/>
                    </a:moveTo>
                    <a:lnTo>
                      <a:pt x="45" y="19"/>
                    </a:lnTo>
                    <a:lnTo>
                      <a:pt x="45" y="19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3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40" y="19"/>
                    </a:lnTo>
                    <a:close/>
                    <a:moveTo>
                      <a:pt x="35" y="9"/>
                    </a:moveTo>
                    <a:lnTo>
                      <a:pt x="33" y="9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5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5" y="9"/>
                    </a:lnTo>
                    <a:lnTo>
                      <a:pt x="35" y="9"/>
                    </a:lnTo>
                    <a:close/>
                    <a:moveTo>
                      <a:pt x="28" y="7"/>
                    </a:moveTo>
                    <a:lnTo>
                      <a:pt x="28" y="7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54">
                <a:extLst>
                  <a:ext uri="{FF2B5EF4-FFF2-40B4-BE49-F238E27FC236}">
                    <a16:creationId xmlns:a16="http://schemas.microsoft.com/office/drawing/2014/main" id="{3037746F-6955-B9D1-D6BE-B24FC5CCE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811"/>
                <a:ext cx="7" cy="7"/>
              </a:xfrm>
              <a:custGeom>
                <a:avLst/>
                <a:gdLst>
                  <a:gd name="T0" fmla="*/ 3 w 7"/>
                  <a:gd name="T1" fmla="*/ 2 h 7"/>
                  <a:gd name="T2" fmla="*/ 3 w 7"/>
                  <a:gd name="T3" fmla="*/ 4 h 7"/>
                  <a:gd name="T4" fmla="*/ 0 w 7"/>
                  <a:gd name="T5" fmla="*/ 4 h 7"/>
                  <a:gd name="T6" fmla="*/ 5 w 7"/>
                  <a:gd name="T7" fmla="*/ 7 h 7"/>
                  <a:gd name="T8" fmla="*/ 7 w 7"/>
                  <a:gd name="T9" fmla="*/ 7 h 7"/>
                  <a:gd name="T10" fmla="*/ 5 w 7"/>
                  <a:gd name="T11" fmla="*/ 4 h 7"/>
                  <a:gd name="T12" fmla="*/ 7 w 7"/>
                  <a:gd name="T13" fmla="*/ 2 h 7"/>
                  <a:gd name="T14" fmla="*/ 7 w 7"/>
                  <a:gd name="T15" fmla="*/ 2 h 7"/>
                  <a:gd name="T16" fmla="*/ 5 w 7"/>
                  <a:gd name="T17" fmla="*/ 0 h 7"/>
                  <a:gd name="T18" fmla="*/ 5 w 7"/>
                  <a:gd name="T19" fmla="*/ 2 h 7"/>
                  <a:gd name="T20" fmla="*/ 3 w 7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3" y="2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55">
                <a:extLst>
                  <a:ext uri="{FF2B5EF4-FFF2-40B4-BE49-F238E27FC236}">
                    <a16:creationId xmlns:a16="http://schemas.microsoft.com/office/drawing/2014/main" id="{81D705FC-E7D2-5F80-C334-F871F5A0E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820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2 h 7"/>
                  <a:gd name="T4" fmla="*/ 2 w 5"/>
                  <a:gd name="T5" fmla="*/ 5 h 7"/>
                  <a:gd name="T6" fmla="*/ 2 w 5"/>
                  <a:gd name="T7" fmla="*/ 7 h 7"/>
                  <a:gd name="T8" fmla="*/ 5 w 5"/>
                  <a:gd name="T9" fmla="*/ 5 h 7"/>
                  <a:gd name="T10" fmla="*/ 5 w 5"/>
                  <a:gd name="T11" fmla="*/ 2 h 7"/>
                  <a:gd name="T12" fmla="*/ 2 w 5"/>
                  <a:gd name="T13" fmla="*/ 0 h 7"/>
                  <a:gd name="T14" fmla="*/ 0 w 5"/>
                  <a:gd name="T15" fmla="*/ 0 h 7"/>
                  <a:gd name="T16" fmla="*/ 0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56">
                <a:extLst>
                  <a:ext uri="{FF2B5EF4-FFF2-40B4-BE49-F238E27FC236}">
                    <a16:creationId xmlns:a16="http://schemas.microsoft.com/office/drawing/2014/main" id="{B0860D2F-2F6F-C7A6-CAE0-822A5E268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4" y="2725"/>
                <a:ext cx="86" cy="147"/>
              </a:xfrm>
              <a:custGeom>
                <a:avLst/>
                <a:gdLst>
                  <a:gd name="T0" fmla="*/ 24 w 86"/>
                  <a:gd name="T1" fmla="*/ 145 h 147"/>
                  <a:gd name="T2" fmla="*/ 41 w 86"/>
                  <a:gd name="T3" fmla="*/ 140 h 147"/>
                  <a:gd name="T4" fmla="*/ 45 w 86"/>
                  <a:gd name="T5" fmla="*/ 133 h 147"/>
                  <a:gd name="T6" fmla="*/ 48 w 86"/>
                  <a:gd name="T7" fmla="*/ 126 h 147"/>
                  <a:gd name="T8" fmla="*/ 50 w 86"/>
                  <a:gd name="T9" fmla="*/ 121 h 147"/>
                  <a:gd name="T10" fmla="*/ 57 w 86"/>
                  <a:gd name="T11" fmla="*/ 107 h 147"/>
                  <a:gd name="T12" fmla="*/ 67 w 86"/>
                  <a:gd name="T13" fmla="*/ 86 h 147"/>
                  <a:gd name="T14" fmla="*/ 71 w 86"/>
                  <a:gd name="T15" fmla="*/ 74 h 147"/>
                  <a:gd name="T16" fmla="*/ 74 w 86"/>
                  <a:gd name="T17" fmla="*/ 60 h 147"/>
                  <a:gd name="T18" fmla="*/ 76 w 86"/>
                  <a:gd name="T19" fmla="*/ 50 h 147"/>
                  <a:gd name="T20" fmla="*/ 78 w 86"/>
                  <a:gd name="T21" fmla="*/ 43 h 147"/>
                  <a:gd name="T22" fmla="*/ 78 w 86"/>
                  <a:gd name="T23" fmla="*/ 38 h 147"/>
                  <a:gd name="T24" fmla="*/ 83 w 86"/>
                  <a:gd name="T25" fmla="*/ 43 h 147"/>
                  <a:gd name="T26" fmla="*/ 86 w 86"/>
                  <a:gd name="T27" fmla="*/ 38 h 147"/>
                  <a:gd name="T28" fmla="*/ 83 w 86"/>
                  <a:gd name="T29" fmla="*/ 31 h 147"/>
                  <a:gd name="T30" fmla="*/ 83 w 86"/>
                  <a:gd name="T31" fmla="*/ 24 h 147"/>
                  <a:gd name="T32" fmla="*/ 81 w 86"/>
                  <a:gd name="T33" fmla="*/ 10 h 147"/>
                  <a:gd name="T34" fmla="*/ 76 w 86"/>
                  <a:gd name="T35" fmla="*/ 5 h 147"/>
                  <a:gd name="T36" fmla="*/ 74 w 86"/>
                  <a:gd name="T37" fmla="*/ 5 h 147"/>
                  <a:gd name="T38" fmla="*/ 71 w 86"/>
                  <a:gd name="T39" fmla="*/ 7 h 147"/>
                  <a:gd name="T40" fmla="*/ 69 w 86"/>
                  <a:gd name="T41" fmla="*/ 12 h 147"/>
                  <a:gd name="T42" fmla="*/ 64 w 86"/>
                  <a:gd name="T43" fmla="*/ 19 h 147"/>
                  <a:gd name="T44" fmla="*/ 62 w 86"/>
                  <a:gd name="T45" fmla="*/ 19 h 147"/>
                  <a:gd name="T46" fmla="*/ 62 w 86"/>
                  <a:gd name="T47" fmla="*/ 24 h 147"/>
                  <a:gd name="T48" fmla="*/ 57 w 86"/>
                  <a:gd name="T49" fmla="*/ 26 h 147"/>
                  <a:gd name="T50" fmla="*/ 59 w 86"/>
                  <a:gd name="T51" fmla="*/ 31 h 147"/>
                  <a:gd name="T52" fmla="*/ 52 w 86"/>
                  <a:gd name="T53" fmla="*/ 33 h 147"/>
                  <a:gd name="T54" fmla="*/ 50 w 86"/>
                  <a:gd name="T55" fmla="*/ 31 h 147"/>
                  <a:gd name="T56" fmla="*/ 50 w 86"/>
                  <a:gd name="T57" fmla="*/ 36 h 147"/>
                  <a:gd name="T58" fmla="*/ 48 w 86"/>
                  <a:gd name="T59" fmla="*/ 38 h 147"/>
                  <a:gd name="T60" fmla="*/ 48 w 86"/>
                  <a:gd name="T61" fmla="*/ 36 h 147"/>
                  <a:gd name="T62" fmla="*/ 43 w 86"/>
                  <a:gd name="T63" fmla="*/ 43 h 147"/>
                  <a:gd name="T64" fmla="*/ 38 w 86"/>
                  <a:gd name="T65" fmla="*/ 41 h 147"/>
                  <a:gd name="T66" fmla="*/ 31 w 86"/>
                  <a:gd name="T67" fmla="*/ 41 h 147"/>
                  <a:gd name="T68" fmla="*/ 31 w 86"/>
                  <a:gd name="T69" fmla="*/ 43 h 147"/>
                  <a:gd name="T70" fmla="*/ 22 w 86"/>
                  <a:gd name="T71" fmla="*/ 45 h 147"/>
                  <a:gd name="T72" fmla="*/ 17 w 86"/>
                  <a:gd name="T73" fmla="*/ 48 h 147"/>
                  <a:gd name="T74" fmla="*/ 10 w 86"/>
                  <a:gd name="T75" fmla="*/ 60 h 147"/>
                  <a:gd name="T76" fmla="*/ 12 w 86"/>
                  <a:gd name="T77" fmla="*/ 67 h 147"/>
                  <a:gd name="T78" fmla="*/ 17 w 86"/>
                  <a:gd name="T79" fmla="*/ 79 h 147"/>
                  <a:gd name="T80" fmla="*/ 15 w 86"/>
                  <a:gd name="T81" fmla="*/ 86 h 147"/>
                  <a:gd name="T82" fmla="*/ 10 w 86"/>
                  <a:gd name="T83" fmla="*/ 93 h 147"/>
                  <a:gd name="T84" fmla="*/ 3 w 86"/>
                  <a:gd name="T85" fmla="*/ 100 h 147"/>
                  <a:gd name="T86" fmla="*/ 0 w 86"/>
                  <a:gd name="T87" fmla="*/ 109 h 147"/>
                  <a:gd name="T88" fmla="*/ 3 w 86"/>
                  <a:gd name="T89" fmla="*/ 119 h 147"/>
                  <a:gd name="T90" fmla="*/ 5 w 86"/>
                  <a:gd name="T91" fmla="*/ 124 h 147"/>
                  <a:gd name="T92" fmla="*/ 3 w 86"/>
                  <a:gd name="T93" fmla="*/ 128 h 147"/>
                  <a:gd name="T94" fmla="*/ 5 w 86"/>
                  <a:gd name="T95" fmla="*/ 135 h 147"/>
                  <a:gd name="T96" fmla="*/ 10 w 86"/>
                  <a:gd name="T97" fmla="*/ 143 h 147"/>
                  <a:gd name="T98" fmla="*/ 17 w 86"/>
                  <a:gd name="T99" fmla="*/ 145 h 147"/>
                  <a:gd name="T100" fmla="*/ 17 w 86"/>
                  <a:gd name="T101" fmla="*/ 147 h 147"/>
                  <a:gd name="T102" fmla="*/ 69 w 86"/>
                  <a:gd name="T103" fmla="*/ 10 h 147"/>
                  <a:gd name="T104" fmla="*/ 67 w 86"/>
                  <a:gd name="T105" fmla="*/ 15 h 147"/>
                  <a:gd name="T106" fmla="*/ 67 w 86"/>
                  <a:gd name="T107" fmla="*/ 15 h 147"/>
                  <a:gd name="T108" fmla="*/ 64 w 86"/>
                  <a:gd name="T109" fmla="*/ 15 h 147"/>
                  <a:gd name="T110" fmla="*/ 62 w 86"/>
                  <a:gd name="T111" fmla="*/ 15 h 147"/>
                  <a:gd name="T112" fmla="*/ 78 w 86"/>
                  <a:gd name="T113" fmla="*/ 52 h 147"/>
                  <a:gd name="T114" fmla="*/ 81 w 86"/>
                  <a:gd name="T115" fmla="*/ 5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6" h="147">
                    <a:moveTo>
                      <a:pt x="17" y="147"/>
                    </a:moveTo>
                    <a:lnTo>
                      <a:pt x="19" y="145"/>
                    </a:lnTo>
                    <a:lnTo>
                      <a:pt x="22" y="145"/>
                    </a:lnTo>
                    <a:lnTo>
                      <a:pt x="24" y="145"/>
                    </a:lnTo>
                    <a:lnTo>
                      <a:pt x="26" y="143"/>
                    </a:lnTo>
                    <a:lnTo>
                      <a:pt x="33" y="143"/>
                    </a:lnTo>
                    <a:lnTo>
                      <a:pt x="36" y="143"/>
                    </a:lnTo>
                    <a:lnTo>
                      <a:pt x="41" y="140"/>
                    </a:lnTo>
                    <a:lnTo>
                      <a:pt x="41" y="140"/>
                    </a:lnTo>
                    <a:lnTo>
                      <a:pt x="43" y="138"/>
                    </a:lnTo>
                    <a:lnTo>
                      <a:pt x="43" y="135"/>
                    </a:lnTo>
                    <a:lnTo>
                      <a:pt x="45" y="133"/>
                    </a:lnTo>
                    <a:lnTo>
                      <a:pt x="45" y="131"/>
                    </a:lnTo>
                    <a:lnTo>
                      <a:pt x="48" y="131"/>
                    </a:lnTo>
                    <a:lnTo>
                      <a:pt x="48" y="126"/>
                    </a:lnTo>
                    <a:lnTo>
                      <a:pt x="48" y="126"/>
                    </a:lnTo>
                    <a:lnTo>
                      <a:pt x="48" y="126"/>
                    </a:lnTo>
                    <a:lnTo>
                      <a:pt x="50" y="121"/>
                    </a:lnTo>
                    <a:lnTo>
                      <a:pt x="50" y="121"/>
                    </a:lnTo>
                    <a:lnTo>
                      <a:pt x="50" y="121"/>
                    </a:lnTo>
                    <a:lnTo>
                      <a:pt x="52" y="119"/>
                    </a:lnTo>
                    <a:lnTo>
                      <a:pt x="55" y="112"/>
                    </a:lnTo>
                    <a:lnTo>
                      <a:pt x="55" y="107"/>
                    </a:lnTo>
                    <a:lnTo>
                      <a:pt x="57" y="107"/>
                    </a:lnTo>
                    <a:lnTo>
                      <a:pt x="57" y="102"/>
                    </a:lnTo>
                    <a:lnTo>
                      <a:pt x="59" y="97"/>
                    </a:lnTo>
                    <a:lnTo>
                      <a:pt x="64" y="88"/>
                    </a:lnTo>
                    <a:lnTo>
                      <a:pt x="67" y="86"/>
                    </a:lnTo>
                    <a:lnTo>
                      <a:pt x="67" y="83"/>
                    </a:lnTo>
                    <a:lnTo>
                      <a:pt x="69" y="79"/>
                    </a:lnTo>
                    <a:lnTo>
                      <a:pt x="69" y="76"/>
                    </a:lnTo>
                    <a:lnTo>
                      <a:pt x="71" y="74"/>
                    </a:lnTo>
                    <a:lnTo>
                      <a:pt x="71" y="67"/>
                    </a:lnTo>
                    <a:lnTo>
                      <a:pt x="74" y="64"/>
                    </a:lnTo>
                    <a:lnTo>
                      <a:pt x="74" y="62"/>
                    </a:lnTo>
                    <a:lnTo>
                      <a:pt x="74" y="60"/>
                    </a:lnTo>
                    <a:lnTo>
                      <a:pt x="74" y="57"/>
                    </a:lnTo>
                    <a:lnTo>
                      <a:pt x="74" y="55"/>
                    </a:lnTo>
                    <a:lnTo>
                      <a:pt x="76" y="52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76" y="45"/>
                    </a:lnTo>
                    <a:lnTo>
                      <a:pt x="78" y="43"/>
                    </a:lnTo>
                    <a:lnTo>
                      <a:pt x="78" y="41"/>
                    </a:lnTo>
                    <a:lnTo>
                      <a:pt x="76" y="41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81" y="41"/>
                    </a:lnTo>
                    <a:lnTo>
                      <a:pt x="81" y="43"/>
                    </a:lnTo>
                    <a:lnTo>
                      <a:pt x="83" y="43"/>
                    </a:lnTo>
                    <a:lnTo>
                      <a:pt x="83" y="43"/>
                    </a:lnTo>
                    <a:lnTo>
                      <a:pt x="83" y="41"/>
                    </a:lnTo>
                    <a:lnTo>
                      <a:pt x="86" y="41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3" y="33"/>
                    </a:lnTo>
                    <a:lnTo>
                      <a:pt x="83" y="31"/>
                    </a:lnTo>
                    <a:lnTo>
                      <a:pt x="83" y="29"/>
                    </a:lnTo>
                    <a:lnTo>
                      <a:pt x="83" y="26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3" y="19"/>
                    </a:lnTo>
                    <a:lnTo>
                      <a:pt x="81" y="17"/>
                    </a:lnTo>
                    <a:lnTo>
                      <a:pt x="81" y="12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78" y="7"/>
                    </a:lnTo>
                    <a:lnTo>
                      <a:pt x="78" y="5"/>
                    </a:lnTo>
                    <a:lnTo>
                      <a:pt x="76" y="5"/>
                    </a:lnTo>
                    <a:lnTo>
                      <a:pt x="76" y="3"/>
                    </a:lnTo>
                    <a:lnTo>
                      <a:pt x="76" y="0"/>
                    </a:lnTo>
                    <a:lnTo>
                      <a:pt x="74" y="3"/>
                    </a:lnTo>
                    <a:lnTo>
                      <a:pt x="74" y="5"/>
                    </a:lnTo>
                    <a:lnTo>
                      <a:pt x="71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71" y="7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69" y="12"/>
                    </a:lnTo>
                    <a:lnTo>
                      <a:pt x="69" y="15"/>
                    </a:lnTo>
                    <a:lnTo>
                      <a:pt x="69" y="17"/>
                    </a:lnTo>
                    <a:lnTo>
                      <a:pt x="67" y="17"/>
                    </a:lnTo>
                    <a:lnTo>
                      <a:pt x="64" y="19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2" y="22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59" y="19"/>
                    </a:lnTo>
                    <a:lnTo>
                      <a:pt x="59" y="22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2" y="26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7" y="29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31"/>
                    </a:lnTo>
                    <a:lnTo>
                      <a:pt x="59" y="29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5" y="31"/>
                    </a:lnTo>
                    <a:lnTo>
                      <a:pt x="52" y="29"/>
                    </a:lnTo>
                    <a:lnTo>
                      <a:pt x="50" y="31"/>
                    </a:lnTo>
                    <a:lnTo>
                      <a:pt x="52" y="31"/>
                    </a:lnTo>
                    <a:lnTo>
                      <a:pt x="52" y="33"/>
                    </a:lnTo>
                    <a:lnTo>
                      <a:pt x="50" y="33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3" y="38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38" y="41"/>
                    </a:lnTo>
                    <a:lnTo>
                      <a:pt x="36" y="43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6" y="43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19" y="45"/>
                    </a:lnTo>
                    <a:lnTo>
                      <a:pt x="17" y="45"/>
                    </a:lnTo>
                    <a:lnTo>
                      <a:pt x="17" y="48"/>
                    </a:lnTo>
                    <a:lnTo>
                      <a:pt x="17" y="50"/>
                    </a:lnTo>
                    <a:lnTo>
                      <a:pt x="15" y="55"/>
                    </a:lnTo>
                    <a:lnTo>
                      <a:pt x="15" y="55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2" y="62"/>
                    </a:lnTo>
                    <a:lnTo>
                      <a:pt x="12" y="64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5" y="74"/>
                    </a:lnTo>
                    <a:lnTo>
                      <a:pt x="15" y="76"/>
                    </a:lnTo>
                    <a:lnTo>
                      <a:pt x="17" y="79"/>
                    </a:lnTo>
                    <a:lnTo>
                      <a:pt x="17" y="79"/>
                    </a:lnTo>
                    <a:lnTo>
                      <a:pt x="15" y="81"/>
                    </a:lnTo>
                    <a:lnTo>
                      <a:pt x="17" y="81"/>
                    </a:lnTo>
                    <a:lnTo>
                      <a:pt x="15" y="86"/>
                    </a:lnTo>
                    <a:lnTo>
                      <a:pt x="12" y="88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0" y="93"/>
                    </a:lnTo>
                    <a:lnTo>
                      <a:pt x="7" y="93"/>
                    </a:lnTo>
                    <a:lnTo>
                      <a:pt x="7" y="97"/>
                    </a:lnTo>
                    <a:lnTo>
                      <a:pt x="7" y="100"/>
                    </a:lnTo>
                    <a:lnTo>
                      <a:pt x="3" y="100"/>
                    </a:lnTo>
                    <a:lnTo>
                      <a:pt x="3" y="100"/>
                    </a:lnTo>
                    <a:lnTo>
                      <a:pt x="3" y="105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3" y="119"/>
                    </a:lnTo>
                    <a:lnTo>
                      <a:pt x="3" y="121"/>
                    </a:lnTo>
                    <a:lnTo>
                      <a:pt x="3" y="121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5" y="124"/>
                    </a:lnTo>
                    <a:lnTo>
                      <a:pt x="3" y="124"/>
                    </a:lnTo>
                    <a:lnTo>
                      <a:pt x="3" y="126"/>
                    </a:lnTo>
                    <a:lnTo>
                      <a:pt x="3" y="128"/>
                    </a:lnTo>
                    <a:lnTo>
                      <a:pt x="3" y="133"/>
                    </a:lnTo>
                    <a:lnTo>
                      <a:pt x="3" y="135"/>
                    </a:lnTo>
                    <a:lnTo>
                      <a:pt x="3" y="135"/>
                    </a:lnTo>
                    <a:lnTo>
                      <a:pt x="5" y="135"/>
                    </a:lnTo>
                    <a:lnTo>
                      <a:pt x="5" y="138"/>
                    </a:lnTo>
                    <a:lnTo>
                      <a:pt x="7" y="140"/>
                    </a:lnTo>
                    <a:lnTo>
                      <a:pt x="7" y="140"/>
                    </a:lnTo>
                    <a:lnTo>
                      <a:pt x="10" y="143"/>
                    </a:lnTo>
                    <a:lnTo>
                      <a:pt x="12" y="143"/>
                    </a:lnTo>
                    <a:lnTo>
                      <a:pt x="12" y="143"/>
                    </a:lnTo>
                    <a:lnTo>
                      <a:pt x="15" y="143"/>
                    </a:lnTo>
                    <a:lnTo>
                      <a:pt x="17" y="145"/>
                    </a:lnTo>
                    <a:lnTo>
                      <a:pt x="17" y="145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7" y="147"/>
                    </a:lnTo>
                    <a:close/>
                    <a:moveTo>
                      <a:pt x="67" y="12"/>
                    </a:moveTo>
                    <a:lnTo>
                      <a:pt x="67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7" y="12"/>
                    </a:lnTo>
                    <a:lnTo>
                      <a:pt x="67" y="12"/>
                    </a:lnTo>
                    <a:close/>
                    <a:moveTo>
                      <a:pt x="67" y="15"/>
                    </a:moveTo>
                    <a:lnTo>
                      <a:pt x="67" y="15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7" y="15"/>
                    </a:lnTo>
                    <a:lnTo>
                      <a:pt x="67" y="15"/>
                    </a:lnTo>
                    <a:close/>
                    <a:moveTo>
                      <a:pt x="62" y="15"/>
                    </a:moveTo>
                    <a:lnTo>
                      <a:pt x="64" y="15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2" y="15"/>
                    </a:lnTo>
                    <a:close/>
                    <a:moveTo>
                      <a:pt x="78" y="55"/>
                    </a:moveTo>
                    <a:lnTo>
                      <a:pt x="78" y="55"/>
                    </a:lnTo>
                    <a:lnTo>
                      <a:pt x="78" y="52"/>
                    </a:lnTo>
                    <a:lnTo>
                      <a:pt x="78" y="52"/>
                    </a:lnTo>
                    <a:lnTo>
                      <a:pt x="78" y="52"/>
                    </a:lnTo>
                    <a:lnTo>
                      <a:pt x="81" y="50"/>
                    </a:lnTo>
                    <a:lnTo>
                      <a:pt x="81" y="52"/>
                    </a:lnTo>
                    <a:lnTo>
                      <a:pt x="78" y="52"/>
                    </a:lnTo>
                    <a:lnTo>
                      <a:pt x="78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57">
                <a:extLst>
                  <a:ext uri="{FF2B5EF4-FFF2-40B4-BE49-F238E27FC236}">
                    <a16:creationId xmlns:a16="http://schemas.microsoft.com/office/drawing/2014/main" id="{9F2A6B87-13DA-41E7-6F20-92AEC2B2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2711"/>
                <a:ext cx="118" cy="171"/>
              </a:xfrm>
              <a:custGeom>
                <a:avLst/>
                <a:gdLst>
                  <a:gd name="T0" fmla="*/ 21 w 118"/>
                  <a:gd name="T1" fmla="*/ 107 h 171"/>
                  <a:gd name="T2" fmla="*/ 23 w 118"/>
                  <a:gd name="T3" fmla="*/ 102 h 171"/>
                  <a:gd name="T4" fmla="*/ 23 w 118"/>
                  <a:gd name="T5" fmla="*/ 93 h 171"/>
                  <a:gd name="T6" fmla="*/ 26 w 118"/>
                  <a:gd name="T7" fmla="*/ 88 h 171"/>
                  <a:gd name="T8" fmla="*/ 26 w 118"/>
                  <a:gd name="T9" fmla="*/ 81 h 171"/>
                  <a:gd name="T10" fmla="*/ 28 w 118"/>
                  <a:gd name="T11" fmla="*/ 74 h 171"/>
                  <a:gd name="T12" fmla="*/ 28 w 118"/>
                  <a:gd name="T13" fmla="*/ 66 h 171"/>
                  <a:gd name="T14" fmla="*/ 16 w 118"/>
                  <a:gd name="T15" fmla="*/ 62 h 171"/>
                  <a:gd name="T16" fmla="*/ 7 w 118"/>
                  <a:gd name="T17" fmla="*/ 59 h 171"/>
                  <a:gd name="T18" fmla="*/ 0 w 118"/>
                  <a:gd name="T19" fmla="*/ 50 h 171"/>
                  <a:gd name="T20" fmla="*/ 21 w 118"/>
                  <a:gd name="T21" fmla="*/ 40 h 171"/>
                  <a:gd name="T22" fmla="*/ 35 w 118"/>
                  <a:gd name="T23" fmla="*/ 38 h 171"/>
                  <a:gd name="T24" fmla="*/ 40 w 118"/>
                  <a:gd name="T25" fmla="*/ 43 h 171"/>
                  <a:gd name="T26" fmla="*/ 47 w 118"/>
                  <a:gd name="T27" fmla="*/ 45 h 171"/>
                  <a:gd name="T28" fmla="*/ 42 w 118"/>
                  <a:gd name="T29" fmla="*/ 57 h 171"/>
                  <a:gd name="T30" fmla="*/ 49 w 118"/>
                  <a:gd name="T31" fmla="*/ 64 h 171"/>
                  <a:gd name="T32" fmla="*/ 54 w 118"/>
                  <a:gd name="T33" fmla="*/ 69 h 171"/>
                  <a:gd name="T34" fmla="*/ 57 w 118"/>
                  <a:gd name="T35" fmla="*/ 59 h 171"/>
                  <a:gd name="T36" fmla="*/ 59 w 118"/>
                  <a:gd name="T37" fmla="*/ 50 h 171"/>
                  <a:gd name="T38" fmla="*/ 61 w 118"/>
                  <a:gd name="T39" fmla="*/ 47 h 171"/>
                  <a:gd name="T40" fmla="*/ 59 w 118"/>
                  <a:gd name="T41" fmla="*/ 38 h 171"/>
                  <a:gd name="T42" fmla="*/ 52 w 118"/>
                  <a:gd name="T43" fmla="*/ 31 h 171"/>
                  <a:gd name="T44" fmla="*/ 61 w 118"/>
                  <a:gd name="T45" fmla="*/ 10 h 171"/>
                  <a:gd name="T46" fmla="*/ 66 w 118"/>
                  <a:gd name="T47" fmla="*/ 12 h 171"/>
                  <a:gd name="T48" fmla="*/ 73 w 118"/>
                  <a:gd name="T49" fmla="*/ 10 h 171"/>
                  <a:gd name="T50" fmla="*/ 78 w 118"/>
                  <a:gd name="T51" fmla="*/ 12 h 171"/>
                  <a:gd name="T52" fmla="*/ 85 w 118"/>
                  <a:gd name="T53" fmla="*/ 7 h 171"/>
                  <a:gd name="T54" fmla="*/ 94 w 118"/>
                  <a:gd name="T55" fmla="*/ 7 h 171"/>
                  <a:gd name="T56" fmla="*/ 104 w 118"/>
                  <a:gd name="T57" fmla="*/ 5 h 171"/>
                  <a:gd name="T58" fmla="*/ 113 w 118"/>
                  <a:gd name="T59" fmla="*/ 0 h 171"/>
                  <a:gd name="T60" fmla="*/ 118 w 118"/>
                  <a:gd name="T61" fmla="*/ 2 h 171"/>
                  <a:gd name="T62" fmla="*/ 116 w 118"/>
                  <a:gd name="T63" fmla="*/ 10 h 171"/>
                  <a:gd name="T64" fmla="*/ 116 w 118"/>
                  <a:gd name="T65" fmla="*/ 17 h 171"/>
                  <a:gd name="T66" fmla="*/ 116 w 118"/>
                  <a:gd name="T67" fmla="*/ 26 h 171"/>
                  <a:gd name="T68" fmla="*/ 113 w 118"/>
                  <a:gd name="T69" fmla="*/ 38 h 171"/>
                  <a:gd name="T70" fmla="*/ 116 w 118"/>
                  <a:gd name="T71" fmla="*/ 43 h 171"/>
                  <a:gd name="T72" fmla="*/ 113 w 118"/>
                  <a:gd name="T73" fmla="*/ 47 h 171"/>
                  <a:gd name="T74" fmla="*/ 113 w 118"/>
                  <a:gd name="T75" fmla="*/ 50 h 171"/>
                  <a:gd name="T76" fmla="*/ 106 w 118"/>
                  <a:gd name="T77" fmla="*/ 59 h 171"/>
                  <a:gd name="T78" fmla="*/ 97 w 118"/>
                  <a:gd name="T79" fmla="*/ 66 h 171"/>
                  <a:gd name="T80" fmla="*/ 78 w 118"/>
                  <a:gd name="T81" fmla="*/ 74 h 171"/>
                  <a:gd name="T82" fmla="*/ 71 w 118"/>
                  <a:gd name="T83" fmla="*/ 78 h 171"/>
                  <a:gd name="T84" fmla="*/ 66 w 118"/>
                  <a:gd name="T85" fmla="*/ 85 h 171"/>
                  <a:gd name="T86" fmla="*/ 54 w 118"/>
                  <a:gd name="T87" fmla="*/ 93 h 171"/>
                  <a:gd name="T88" fmla="*/ 47 w 118"/>
                  <a:gd name="T89" fmla="*/ 95 h 171"/>
                  <a:gd name="T90" fmla="*/ 45 w 118"/>
                  <a:gd name="T91" fmla="*/ 100 h 171"/>
                  <a:gd name="T92" fmla="*/ 47 w 118"/>
                  <a:gd name="T93" fmla="*/ 109 h 171"/>
                  <a:gd name="T94" fmla="*/ 49 w 118"/>
                  <a:gd name="T95" fmla="*/ 123 h 171"/>
                  <a:gd name="T96" fmla="*/ 52 w 118"/>
                  <a:gd name="T97" fmla="*/ 123 h 171"/>
                  <a:gd name="T98" fmla="*/ 52 w 118"/>
                  <a:gd name="T99" fmla="*/ 130 h 171"/>
                  <a:gd name="T100" fmla="*/ 49 w 118"/>
                  <a:gd name="T101" fmla="*/ 138 h 171"/>
                  <a:gd name="T102" fmla="*/ 49 w 118"/>
                  <a:gd name="T103" fmla="*/ 145 h 171"/>
                  <a:gd name="T104" fmla="*/ 21 w 118"/>
                  <a:gd name="T105" fmla="*/ 157 h 171"/>
                  <a:gd name="T106" fmla="*/ 16 w 118"/>
                  <a:gd name="T107" fmla="*/ 164 h 171"/>
                  <a:gd name="T108" fmla="*/ 21 w 118"/>
                  <a:gd name="T109" fmla="*/ 166 h 171"/>
                  <a:gd name="T110" fmla="*/ 21 w 118"/>
                  <a:gd name="T111" fmla="*/ 171 h 171"/>
                  <a:gd name="T112" fmla="*/ 12 w 118"/>
                  <a:gd name="T113" fmla="*/ 171 h 171"/>
                  <a:gd name="T114" fmla="*/ 12 w 118"/>
                  <a:gd name="T115" fmla="*/ 164 h 171"/>
                  <a:gd name="T116" fmla="*/ 12 w 118"/>
                  <a:gd name="T117" fmla="*/ 154 h 171"/>
                  <a:gd name="T118" fmla="*/ 9 w 118"/>
                  <a:gd name="T119" fmla="*/ 140 h 171"/>
                  <a:gd name="T120" fmla="*/ 7 w 118"/>
                  <a:gd name="T121" fmla="*/ 12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" h="171">
                    <a:moveTo>
                      <a:pt x="7" y="126"/>
                    </a:moveTo>
                    <a:lnTo>
                      <a:pt x="19" y="114"/>
                    </a:lnTo>
                    <a:lnTo>
                      <a:pt x="19" y="111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21" y="107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6" y="100"/>
                    </a:lnTo>
                    <a:lnTo>
                      <a:pt x="26" y="97"/>
                    </a:lnTo>
                    <a:lnTo>
                      <a:pt x="26" y="97"/>
                    </a:lnTo>
                    <a:lnTo>
                      <a:pt x="23" y="95"/>
                    </a:lnTo>
                    <a:lnTo>
                      <a:pt x="23" y="93"/>
                    </a:lnTo>
                    <a:lnTo>
                      <a:pt x="26" y="93"/>
                    </a:lnTo>
                    <a:lnTo>
                      <a:pt x="26" y="90"/>
                    </a:lnTo>
                    <a:lnTo>
                      <a:pt x="23" y="90"/>
                    </a:lnTo>
                    <a:lnTo>
                      <a:pt x="23" y="88"/>
                    </a:lnTo>
                    <a:lnTo>
                      <a:pt x="26" y="88"/>
                    </a:lnTo>
                    <a:lnTo>
                      <a:pt x="26" y="85"/>
                    </a:lnTo>
                    <a:lnTo>
                      <a:pt x="26" y="83"/>
                    </a:lnTo>
                    <a:lnTo>
                      <a:pt x="26" y="83"/>
                    </a:lnTo>
                    <a:lnTo>
                      <a:pt x="28" y="81"/>
                    </a:lnTo>
                    <a:lnTo>
                      <a:pt x="26" y="81"/>
                    </a:lnTo>
                    <a:lnTo>
                      <a:pt x="26" y="81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8" y="74"/>
                    </a:lnTo>
                    <a:lnTo>
                      <a:pt x="28" y="74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69"/>
                    </a:lnTo>
                    <a:lnTo>
                      <a:pt x="28" y="66"/>
                    </a:lnTo>
                    <a:lnTo>
                      <a:pt x="28" y="66"/>
                    </a:lnTo>
                    <a:lnTo>
                      <a:pt x="26" y="66"/>
                    </a:lnTo>
                    <a:lnTo>
                      <a:pt x="23" y="64"/>
                    </a:lnTo>
                    <a:lnTo>
                      <a:pt x="21" y="62"/>
                    </a:lnTo>
                    <a:lnTo>
                      <a:pt x="19" y="62"/>
                    </a:lnTo>
                    <a:lnTo>
                      <a:pt x="16" y="62"/>
                    </a:lnTo>
                    <a:lnTo>
                      <a:pt x="14" y="59"/>
                    </a:lnTo>
                    <a:lnTo>
                      <a:pt x="12" y="57"/>
                    </a:lnTo>
                    <a:lnTo>
                      <a:pt x="9" y="57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4" y="57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4" y="45"/>
                    </a:lnTo>
                    <a:lnTo>
                      <a:pt x="7" y="45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3" y="36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8" y="43"/>
                    </a:lnTo>
                    <a:lnTo>
                      <a:pt x="38" y="43"/>
                    </a:lnTo>
                    <a:lnTo>
                      <a:pt x="40" y="43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5"/>
                    </a:lnTo>
                    <a:lnTo>
                      <a:pt x="47" y="47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2" y="55"/>
                    </a:lnTo>
                    <a:lnTo>
                      <a:pt x="42" y="57"/>
                    </a:lnTo>
                    <a:lnTo>
                      <a:pt x="45" y="59"/>
                    </a:lnTo>
                    <a:lnTo>
                      <a:pt x="45" y="59"/>
                    </a:lnTo>
                    <a:lnTo>
                      <a:pt x="47" y="62"/>
                    </a:lnTo>
                    <a:lnTo>
                      <a:pt x="47" y="64"/>
                    </a:lnTo>
                    <a:lnTo>
                      <a:pt x="49" y="64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4" y="69"/>
                    </a:lnTo>
                    <a:lnTo>
                      <a:pt x="54" y="66"/>
                    </a:lnTo>
                    <a:lnTo>
                      <a:pt x="54" y="64"/>
                    </a:lnTo>
                    <a:lnTo>
                      <a:pt x="54" y="62"/>
                    </a:lnTo>
                    <a:lnTo>
                      <a:pt x="57" y="59"/>
                    </a:lnTo>
                    <a:lnTo>
                      <a:pt x="59" y="59"/>
                    </a:lnTo>
                    <a:lnTo>
                      <a:pt x="61" y="57"/>
                    </a:lnTo>
                    <a:lnTo>
                      <a:pt x="61" y="55"/>
                    </a:lnTo>
                    <a:lnTo>
                      <a:pt x="61" y="52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9" y="47"/>
                    </a:lnTo>
                    <a:lnTo>
                      <a:pt x="61" y="47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45"/>
                    </a:lnTo>
                    <a:lnTo>
                      <a:pt x="61" y="43"/>
                    </a:lnTo>
                    <a:lnTo>
                      <a:pt x="61" y="40"/>
                    </a:lnTo>
                    <a:lnTo>
                      <a:pt x="59" y="38"/>
                    </a:lnTo>
                    <a:lnTo>
                      <a:pt x="59" y="36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47" y="29"/>
                    </a:lnTo>
                    <a:lnTo>
                      <a:pt x="45" y="19"/>
                    </a:lnTo>
                    <a:lnTo>
                      <a:pt x="47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1" y="12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3" y="12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90" y="7"/>
                    </a:lnTo>
                    <a:lnTo>
                      <a:pt x="90" y="7"/>
                    </a:lnTo>
                    <a:lnTo>
                      <a:pt x="92" y="10"/>
                    </a:lnTo>
                    <a:lnTo>
                      <a:pt x="94" y="7"/>
                    </a:lnTo>
                    <a:lnTo>
                      <a:pt x="94" y="7"/>
                    </a:lnTo>
                    <a:lnTo>
                      <a:pt x="99" y="7"/>
                    </a:lnTo>
                    <a:lnTo>
                      <a:pt x="101" y="7"/>
                    </a:lnTo>
                    <a:lnTo>
                      <a:pt x="104" y="7"/>
                    </a:lnTo>
                    <a:lnTo>
                      <a:pt x="104" y="5"/>
                    </a:lnTo>
                    <a:lnTo>
                      <a:pt x="106" y="5"/>
                    </a:lnTo>
                    <a:lnTo>
                      <a:pt x="109" y="5"/>
                    </a:lnTo>
                    <a:lnTo>
                      <a:pt x="111" y="2"/>
                    </a:lnTo>
                    <a:lnTo>
                      <a:pt x="111" y="2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8" y="2"/>
                    </a:lnTo>
                    <a:lnTo>
                      <a:pt x="116" y="5"/>
                    </a:lnTo>
                    <a:lnTo>
                      <a:pt x="118" y="5"/>
                    </a:lnTo>
                    <a:lnTo>
                      <a:pt x="116" y="7"/>
                    </a:lnTo>
                    <a:lnTo>
                      <a:pt x="113" y="10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3" y="10"/>
                    </a:lnTo>
                    <a:lnTo>
                      <a:pt x="116" y="14"/>
                    </a:lnTo>
                    <a:lnTo>
                      <a:pt x="116" y="17"/>
                    </a:lnTo>
                    <a:lnTo>
                      <a:pt x="116" y="17"/>
                    </a:lnTo>
                    <a:lnTo>
                      <a:pt x="116" y="19"/>
                    </a:lnTo>
                    <a:lnTo>
                      <a:pt x="116" y="21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6" y="26"/>
                    </a:lnTo>
                    <a:lnTo>
                      <a:pt x="113" y="31"/>
                    </a:lnTo>
                    <a:lnTo>
                      <a:pt x="113" y="31"/>
                    </a:lnTo>
                    <a:lnTo>
                      <a:pt x="116" y="33"/>
                    </a:lnTo>
                    <a:lnTo>
                      <a:pt x="116" y="38"/>
                    </a:lnTo>
                    <a:lnTo>
                      <a:pt x="113" y="38"/>
                    </a:lnTo>
                    <a:lnTo>
                      <a:pt x="113" y="38"/>
                    </a:lnTo>
                    <a:lnTo>
                      <a:pt x="113" y="38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43"/>
                    </a:lnTo>
                    <a:lnTo>
                      <a:pt x="116" y="45"/>
                    </a:lnTo>
                    <a:lnTo>
                      <a:pt x="113" y="45"/>
                    </a:lnTo>
                    <a:lnTo>
                      <a:pt x="116" y="45"/>
                    </a:lnTo>
                    <a:lnTo>
                      <a:pt x="116" y="47"/>
                    </a:lnTo>
                    <a:lnTo>
                      <a:pt x="113" y="47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3" y="50"/>
                    </a:lnTo>
                    <a:lnTo>
                      <a:pt x="113" y="50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1" y="52"/>
                    </a:lnTo>
                    <a:lnTo>
                      <a:pt x="109" y="55"/>
                    </a:lnTo>
                    <a:lnTo>
                      <a:pt x="109" y="57"/>
                    </a:lnTo>
                    <a:lnTo>
                      <a:pt x="106" y="59"/>
                    </a:lnTo>
                    <a:lnTo>
                      <a:pt x="104" y="59"/>
                    </a:lnTo>
                    <a:lnTo>
                      <a:pt x="104" y="62"/>
                    </a:lnTo>
                    <a:lnTo>
                      <a:pt x="97" y="66"/>
                    </a:lnTo>
                    <a:lnTo>
                      <a:pt x="97" y="66"/>
                    </a:lnTo>
                    <a:lnTo>
                      <a:pt x="97" y="66"/>
                    </a:lnTo>
                    <a:lnTo>
                      <a:pt x="90" y="71"/>
                    </a:lnTo>
                    <a:lnTo>
                      <a:pt x="85" y="71"/>
                    </a:lnTo>
                    <a:lnTo>
                      <a:pt x="85" y="71"/>
                    </a:lnTo>
                    <a:lnTo>
                      <a:pt x="83" y="71"/>
                    </a:lnTo>
                    <a:lnTo>
                      <a:pt x="78" y="74"/>
                    </a:lnTo>
                    <a:lnTo>
                      <a:pt x="78" y="74"/>
                    </a:lnTo>
                    <a:lnTo>
                      <a:pt x="75" y="76"/>
                    </a:lnTo>
                    <a:lnTo>
                      <a:pt x="73" y="78"/>
                    </a:lnTo>
                    <a:lnTo>
                      <a:pt x="73" y="78"/>
                    </a:lnTo>
                    <a:lnTo>
                      <a:pt x="71" y="78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68" y="81"/>
                    </a:lnTo>
                    <a:lnTo>
                      <a:pt x="66" y="85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4" y="85"/>
                    </a:lnTo>
                    <a:lnTo>
                      <a:pt x="64" y="88"/>
                    </a:lnTo>
                    <a:lnTo>
                      <a:pt x="59" y="88"/>
                    </a:lnTo>
                    <a:lnTo>
                      <a:pt x="54" y="93"/>
                    </a:lnTo>
                    <a:lnTo>
                      <a:pt x="54" y="95"/>
                    </a:lnTo>
                    <a:lnTo>
                      <a:pt x="52" y="95"/>
                    </a:lnTo>
                    <a:lnTo>
                      <a:pt x="49" y="95"/>
                    </a:lnTo>
                    <a:lnTo>
                      <a:pt x="49" y="97"/>
                    </a:lnTo>
                    <a:lnTo>
                      <a:pt x="47" y="95"/>
                    </a:lnTo>
                    <a:lnTo>
                      <a:pt x="45" y="95"/>
                    </a:lnTo>
                    <a:lnTo>
                      <a:pt x="45" y="97"/>
                    </a:lnTo>
                    <a:lnTo>
                      <a:pt x="47" y="97"/>
                    </a:lnTo>
                    <a:lnTo>
                      <a:pt x="47" y="100"/>
                    </a:lnTo>
                    <a:lnTo>
                      <a:pt x="45" y="100"/>
                    </a:lnTo>
                    <a:lnTo>
                      <a:pt x="45" y="102"/>
                    </a:lnTo>
                    <a:lnTo>
                      <a:pt x="45" y="104"/>
                    </a:lnTo>
                    <a:lnTo>
                      <a:pt x="47" y="107"/>
                    </a:lnTo>
                    <a:lnTo>
                      <a:pt x="47" y="109"/>
                    </a:lnTo>
                    <a:lnTo>
                      <a:pt x="47" y="109"/>
                    </a:lnTo>
                    <a:lnTo>
                      <a:pt x="47" y="111"/>
                    </a:lnTo>
                    <a:lnTo>
                      <a:pt x="49" y="111"/>
                    </a:lnTo>
                    <a:lnTo>
                      <a:pt x="49" y="114"/>
                    </a:lnTo>
                    <a:lnTo>
                      <a:pt x="49" y="116"/>
                    </a:lnTo>
                    <a:lnTo>
                      <a:pt x="49" y="123"/>
                    </a:lnTo>
                    <a:lnTo>
                      <a:pt x="49" y="126"/>
                    </a:lnTo>
                    <a:lnTo>
                      <a:pt x="52" y="126"/>
                    </a:lnTo>
                    <a:lnTo>
                      <a:pt x="52" y="123"/>
                    </a:lnTo>
                    <a:lnTo>
                      <a:pt x="52" y="121"/>
                    </a:lnTo>
                    <a:lnTo>
                      <a:pt x="52" y="123"/>
                    </a:lnTo>
                    <a:lnTo>
                      <a:pt x="54" y="123"/>
                    </a:lnTo>
                    <a:lnTo>
                      <a:pt x="52" y="126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2" y="130"/>
                    </a:lnTo>
                    <a:lnTo>
                      <a:pt x="52" y="133"/>
                    </a:lnTo>
                    <a:lnTo>
                      <a:pt x="52" y="135"/>
                    </a:lnTo>
                    <a:lnTo>
                      <a:pt x="49" y="135"/>
                    </a:lnTo>
                    <a:lnTo>
                      <a:pt x="49" y="138"/>
                    </a:lnTo>
                    <a:lnTo>
                      <a:pt x="49" y="138"/>
                    </a:lnTo>
                    <a:lnTo>
                      <a:pt x="49" y="140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49" y="142"/>
                    </a:lnTo>
                    <a:lnTo>
                      <a:pt x="49" y="145"/>
                    </a:lnTo>
                    <a:lnTo>
                      <a:pt x="45" y="149"/>
                    </a:lnTo>
                    <a:lnTo>
                      <a:pt x="38" y="152"/>
                    </a:lnTo>
                    <a:lnTo>
                      <a:pt x="28" y="154"/>
                    </a:lnTo>
                    <a:lnTo>
                      <a:pt x="23" y="157"/>
                    </a:lnTo>
                    <a:lnTo>
                      <a:pt x="21" y="157"/>
                    </a:lnTo>
                    <a:lnTo>
                      <a:pt x="21" y="159"/>
                    </a:lnTo>
                    <a:lnTo>
                      <a:pt x="19" y="159"/>
                    </a:lnTo>
                    <a:lnTo>
                      <a:pt x="19" y="161"/>
                    </a:lnTo>
                    <a:lnTo>
                      <a:pt x="16" y="161"/>
                    </a:lnTo>
                    <a:lnTo>
                      <a:pt x="16" y="164"/>
                    </a:lnTo>
                    <a:lnTo>
                      <a:pt x="16" y="164"/>
                    </a:lnTo>
                    <a:lnTo>
                      <a:pt x="19" y="166"/>
                    </a:lnTo>
                    <a:lnTo>
                      <a:pt x="19" y="168"/>
                    </a:lnTo>
                    <a:lnTo>
                      <a:pt x="19" y="166"/>
                    </a:lnTo>
                    <a:lnTo>
                      <a:pt x="21" y="166"/>
                    </a:lnTo>
                    <a:lnTo>
                      <a:pt x="21" y="166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21" y="168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19" y="171"/>
                    </a:lnTo>
                    <a:lnTo>
                      <a:pt x="14" y="171"/>
                    </a:lnTo>
                    <a:lnTo>
                      <a:pt x="12" y="171"/>
                    </a:lnTo>
                    <a:lnTo>
                      <a:pt x="12" y="171"/>
                    </a:lnTo>
                    <a:lnTo>
                      <a:pt x="14" y="168"/>
                    </a:lnTo>
                    <a:lnTo>
                      <a:pt x="14" y="168"/>
                    </a:lnTo>
                    <a:lnTo>
                      <a:pt x="14" y="166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9" y="164"/>
                    </a:lnTo>
                    <a:lnTo>
                      <a:pt x="9" y="164"/>
                    </a:lnTo>
                    <a:lnTo>
                      <a:pt x="9" y="159"/>
                    </a:lnTo>
                    <a:lnTo>
                      <a:pt x="9" y="157"/>
                    </a:lnTo>
                    <a:lnTo>
                      <a:pt x="12" y="154"/>
                    </a:lnTo>
                    <a:lnTo>
                      <a:pt x="12" y="145"/>
                    </a:lnTo>
                    <a:lnTo>
                      <a:pt x="12" y="142"/>
                    </a:lnTo>
                    <a:lnTo>
                      <a:pt x="9" y="142"/>
                    </a:lnTo>
                    <a:lnTo>
                      <a:pt x="9" y="140"/>
                    </a:lnTo>
                    <a:lnTo>
                      <a:pt x="9" y="140"/>
                    </a:lnTo>
                    <a:lnTo>
                      <a:pt x="9" y="135"/>
                    </a:lnTo>
                    <a:lnTo>
                      <a:pt x="9" y="130"/>
                    </a:lnTo>
                    <a:lnTo>
                      <a:pt x="7" y="128"/>
                    </a:lnTo>
                    <a:lnTo>
                      <a:pt x="7" y="126"/>
                    </a:lnTo>
                    <a:lnTo>
                      <a:pt x="7" y="1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58">
                <a:extLst>
                  <a:ext uri="{FF2B5EF4-FFF2-40B4-BE49-F238E27FC236}">
                    <a16:creationId xmlns:a16="http://schemas.microsoft.com/office/drawing/2014/main" id="{109A29B6-DC50-D783-68E0-75D3BC5FA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870"/>
                <a:ext cx="17" cy="16"/>
              </a:xfrm>
              <a:custGeom>
                <a:avLst/>
                <a:gdLst>
                  <a:gd name="T0" fmla="*/ 12 w 17"/>
                  <a:gd name="T1" fmla="*/ 5 h 16"/>
                  <a:gd name="T2" fmla="*/ 12 w 17"/>
                  <a:gd name="T3" fmla="*/ 5 h 16"/>
                  <a:gd name="T4" fmla="*/ 15 w 17"/>
                  <a:gd name="T5" fmla="*/ 5 h 16"/>
                  <a:gd name="T6" fmla="*/ 15 w 17"/>
                  <a:gd name="T7" fmla="*/ 7 h 16"/>
                  <a:gd name="T8" fmla="*/ 17 w 17"/>
                  <a:gd name="T9" fmla="*/ 7 h 16"/>
                  <a:gd name="T10" fmla="*/ 17 w 17"/>
                  <a:gd name="T11" fmla="*/ 9 h 16"/>
                  <a:gd name="T12" fmla="*/ 17 w 17"/>
                  <a:gd name="T13" fmla="*/ 9 h 16"/>
                  <a:gd name="T14" fmla="*/ 15 w 17"/>
                  <a:gd name="T15" fmla="*/ 12 h 16"/>
                  <a:gd name="T16" fmla="*/ 15 w 17"/>
                  <a:gd name="T17" fmla="*/ 12 h 16"/>
                  <a:gd name="T18" fmla="*/ 15 w 17"/>
                  <a:gd name="T19" fmla="*/ 12 h 16"/>
                  <a:gd name="T20" fmla="*/ 15 w 17"/>
                  <a:gd name="T21" fmla="*/ 14 h 16"/>
                  <a:gd name="T22" fmla="*/ 15 w 17"/>
                  <a:gd name="T23" fmla="*/ 14 h 16"/>
                  <a:gd name="T24" fmla="*/ 12 w 17"/>
                  <a:gd name="T25" fmla="*/ 16 h 16"/>
                  <a:gd name="T26" fmla="*/ 12 w 17"/>
                  <a:gd name="T27" fmla="*/ 16 h 16"/>
                  <a:gd name="T28" fmla="*/ 7 w 17"/>
                  <a:gd name="T29" fmla="*/ 16 h 16"/>
                  <a:gd name="T30" fmla="*/ 3 w 17"/>
                  <a:gd name="T31" fmla="*/ 14 h 16"/>
                  <a:gd name="T32" fmla="*/ 3 w 17"/>
                  <a:gd name="T33" fmla="*/ 14 h 16"/>
                  <a:gd name="T34" fmla="*/ 0 w 17"/>
                  <a:gd name="T35" fmla="*/ 12 h 16"/>
                  <a:gd name="T36" fmla="*/ 0 w 17"/>
                  <a:gd name="T37" fmla="*/ 12 h 16"/>
                  <a:gd name="T38" fmla="*/ 0 w 17"/>
                  <a:gd name="T39" fmla="*/ 9 h 16"/>
                  <a:gd name="T40" fmla="*/ 5 w 17"/>
                  <a:gd name="T41" fmla="*/ 5 h 16"/>
                  <a:gd name="T42" fmla="*/ 5 w 17"/>
                  <a:gd name="T43" fmla="*/ 2 h 16"/>
                  <a:gd name="T44" fmla="*/ 7 w 17"/>
                  <a:gd name="T45" fmla="*/ 0 h 16"/>
                  <a:gd name="T46" fmla="*/ 10 w 17"/>
                  <a:gd name="T47" fmla="*/ 2 h 16"/>
                  <a:gd name="T48" fmla="*/ 12 w 17"/>
                  <a:gd name="T49" fmla="*/ 5 h 16"/>
                  <a:gd name="T50" fmla="*/ 12 w 17"/>
                  <a:gd name="T51" fmla="*/ 5 h 16"/>
                  <a:gd name="T52" fmla="*/ 12 w 17"/>
                  <a:gd name="T5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16">
                    <a:moveTo>
                      <a:pt x="12" y="5"/>
                    </a:moveTo>
                    <a:lnTo>
                      <a:pt x="12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7" y="16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59">
                <a:extLst>
                  <a:ext uri="{FF2B5EF4-FFF2-40B4-BE49-F238E27FC236}">
                    <a16:creationId xmlns:a16="http://schemas.microsoft.com/office/drawing/2014/main" id="{8841B915-F2F3-7C27-79C6-52185FC16D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1" y="2832"/>
                <a:ext cx="185" cy="142"/>
              </a:xfrm>
              <a:custGeom>
                <a:avLst/>
                <a:gdLst>
                  <a:gd name="T0" fmla="*/ 3 w 185"/>
                  <a:gd name="T1" fmla="*/ 66 h 142"/>
                  <a:gd name="T2" fmla="*/ 10 w 185"/>
                  <a:gd name="T3" fmla="*/ 69 h 142"/>
                  <a:gd name="T4" fmla="*/ 22 w 185"/>
                  <a:gd name="T5" fmla="*/ 73 h 142"/>
                  <a:gd name="T6" fmla="*/ 29 w 185"/>
                  <a:gd name="T7" fmla="*/ 73 h 142"/>
                  <a:gd name="T8" fmla="*/ 34 w 185"/>
                  <a:gd name="T9" fmla="*/ 69 h 142"/>
                  <a:gd name="T10" fmla="*/ 45 w 185"/>
                  <a:gd name="T11" fmla="*/ 33 h 142"/>
                  <a:gd name="T12" fmla="*/ 48 w 185"/>
                  <a:gd name="T13" fmla="*/ 50 h 142"/>
                  <a:gd name="T14" fmla="*/ 60 w 185"/>
                  <a:gd name="T15" fmla="*/ 50 h 142"/>
                  <a:gd name="T16" fmla="*/ 71 w 185"/>
                  <a:gd name="T17" fmla="*/ 43 h 142"/>
                  <a:gd name="T18" fmla="*/ 83 w 185"/>
                  <a:gd name="T19" fmla="*/ 38 h 142"/>
                  <a:gd name="T20" fmla="*/ 95 w 185"/>
                  <a:gd name="T21" fmla="*/ 40 h 142"/>
                  <a:gd name="T22" fmla="*/ 105 w 185"/>
                  <a:gd name="T23" fmla="*/ 40 h 142"/>
                  <a:gd name="T24" fmla="*/ 107 w 185"/>
                  <a:gd name="T25" fmla="*/ 31 h 142"/>
                  <a:gd name="T26" fmla="*/ 114 w 185"/>
                  <a:gd name="T27" fmla="*/ 28 h 142"/>
                  <a:gd name="T28" fmla="*/ 119 w 185"/>
                  <a:gd name="T29" fmla="*/ 24 h 142"/>
                  <a:gd name="T30" fmla="*/ 124 w 185"/>
                  <a:gd name="T31" fmla="*/ 14 h 142"/>
                  <a:gd name="T32" fmla="*/ 128 w 185"/>
                  <a:gd name="T33" fmla="*/ 12 h 142"/>
                  <a:gd name="T34" fmla="*/ 135 w 185"/>
                  <a:gd name="T35" fmla="*/ 7 h 142"/>
                  <a:gd name="T36" fmla="*/ 142 w 185"/>
                  <a:gd name="T37" fmla="*/ 5 h 142"/>
                  <a:gd name="T38" fmla="*/ 152 w 185"/>
                  <a:gd name="T39" fmla="*/ 0 h 142"/>
                  <a:gd name="T40" fmla="*/ 161 w 185"/>
                  <a:gd name="T41" fmla="*/ 5 h 142"/>
                  <a:gd name="T42" fmla="*/ 171 w 185"/>
                  <a:gd name="T43" fmla="*/ 7 h 142"/>
                  <a:gd name="T44" fmla="*/ 173 w 185"/>
                  <a:gd name="T45" fmla="*/ 21 h 142"/>
                  <a:gd name="T46" fmla="*/ 173 w 185"/>
                  <a:gd name="T47" fmla="*/ 38 h 142"/>
                  <a:gd name="T48" fmla="*/ 166 w 185"/>
                  <a:gd name="T49" fmla="*/ 40 h 142"/>
                  <a:gd name="T50" fmla="*/ 164 w 185"/>
                  <a:gd name="T51" fmla="*/ 52 h 142"/>
                  <a:gd name="T52" fmla="*/ 176 w 185"/>
                  <a:gd name="T53" fmla="*/ 52 h 142"/>
                  <a:gd name="T54" fmla="*/ 185 w 185"/>
                  <a:gd name="T55" fmla="*/ 50 h 142"/>
                  <a:gd name="T56" fmla="*/ 180 w 185"/>
                  <a:gd name="T57" fmla="*/ 59 h 142"/>
                  <a:gd name="T58" fmla="*/ 173 w 185"/>
                  <a:gd name="T59" fmla="*/ 73 h 142"/>
                  <a:gd name="T60" fmla="*/ 166 w 185"/>
                  <a:gd name="T61" fmla="*/ 78 h 142"/>
                  <a:gd name="T62" fmla="*/ 159 w 185"/>
                  <a:gd name="T63" fmla="*/ 88 h 142"/>
                  <a:gd name="T64" fmla="*/ 145 w 185"/>
                  <a:gd name="T65" fmla="*/ 104 h 142"/>
                  <a:gd name="T66" fmla="*/ 128 w 185"/>
                  <a:gd name="T67" fmla="*/ 118 h 142"/>
                  <a:gd name="T68" fmla="*/ 114 w 185"/>
                  <a:gd name="T69" fmla="*/ 126 h 142"/>
                  <a:gd name="T70" fmla="*/ 105 w 185"/>
                  <a:gd name="T71" fmla="*/ 130 h 142"/>
                  <a:gd name="T72" fmla="*/ 97 w 185"/>
                  <a:gd name="T73" fmla="*/ 133 h 142"/>
                  <a:gd name="T74" fmla="*/ 90 w 185"/>
                  <a:gd name="T75" fmla="*/ 135 h 142"/>
                  <a:gd name="T76" fmla="*/ 74 w 185"/>
                  <a:gd name="T77" fmla="*/ 133 h 142"/>
                  <a:gd name="T78" fmla="*/ 60 w 185"/>
                  <a:gd name="T79" fmla="*/ 135 h 142"/>
                  <a:gd name="T80" fmla="*/ 55 w 185"/>
                  <a:gd name="T81" fmla="*/ 137 h 142"/>
                  <a:gd name="T82" fmla="*/ 45 w 185"/>
                  <a:gd name="T83" fmla="*/ 137 h 142"/>
                  <a:gd name="T84" fmla="*/ 36 w 185"/>
                  <a:gd name="T85" fmla="*/ 142 h 142"/>
                  <a:gd name="T86" fmla="*/ 27 w 185"/>
                  <a:gd name="T87" fmla="*/ 137 h 142"/>
                  <a:gd name="T88" fmla="*/ 19 w 185"/>
                  <a:gd name="T89" fmla="*/ 133 h 142"/>
                  <a:gd name="T90" fmla="*/ 17 w 185"/>
                  <a:gd name="T91" fmla="*/ 133 h 142"/>
                  <a:gd name="T92" fmla="*/ 12 w 185"/>
                  <a:gd name="T93" fmla="*/ 121 h 142"/>
                  <a:gd name="T94" fmla="*/ 17 w 185"/>
                  <a:gd name="T95" fmla="*/ 116 h 142"/>
                  <a:gd name="T96" fmla="*/ 15 w 185"/>
                  <a:gd name="T97" fmla="*/ 100 h 142"/>
                  <a:gd name="T98" fmla="*/ 5 w 185"/>
                  <a:gd name="T99" fmla="*/ 76 h 142"/>
                  <a:gd name="T100" fmla="*/ 121 w 185"/>
                  <a:gd name="T101" fmla="*/ 90 h 142"/>
                  <a:gd name="T102" fmla="*/ 128 w 185"/>
                  <a:gd name="T103" fmla="*/ 92 h 142"/>
                  <a:gd name="T104" fmla="*/ 135 w 185"/>
                  <a:gd name="T105" fmla="*/ 88 h 142"/>
                  <a:gd name="T106" fmla="*/ 140 w 185"/>
                  <a:gd name="T107" fmla="*/ 83 h 142"/>
                  <a:gd name="T108" fmla="*/ 140 w 185"/>
                  <a:gd name="T109" fmla="*/ 73 h 142"/>
                  <a:gd name="T110" fmla="*/ 133 w 185"/>
                  <a:gd name="T111" fmla="*/ 71 h 142"/>
                  <a:gd name="T112" fmla="*/ 124 w 185"/>
                  <a:gd name="T113" fmla="*/ 76 h 142"/>
                  <a:gd name="T114" fmla="*/ 119 w 185"/>
                  <a:gd name="T115" fmla="*/ 8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5" h="142">
                    <a:moveTo>
                      <a:pt x="0" y="71"/>
                    </a:moveTo>
                    <a:lnTo>
                      <a:pt x="3" y="69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3" y="66"/>
                    </a:lnTo>
                    <a:lnTo>
                      <a:pt x="5" y="66"/>
                    </a:lnTo>
                    <a:lnTo>
                      <a:pt x="8" y="64"/>
                    </a:lnTo>
                    <a:lnTo>
                      <a:pt x="10" y="66"/>
                    </a:lnTo>
                    <a:lnTo>
                      <a:pt x="12" y="66"/>
                    </a:lnTo>
                    <a:lnTo>
                      <a:pt x="10" y="69"/>
                    </a:lnTo>
                    <a:lnTo>
                      <a:pt x="12" y="71"/>
                    </a:lnTo>
                    <a:lnTo>
                      <a:pt x="15" y="73"/>
                    </a:lnTo>
                    <a:lnTo>
                      <a:pt x="17" y="73"/>
                    </a:lnTo>
                    <a:lnTo>
                      <a:pt x="19" y="73"/>
                    </a:lnTo>
                    <a:lnTo>
                      <a:pt x="22" y="73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7" y="73"/>
                    </a:lnTo>
                    <a:lnTo>
                      <a:pt x="27" y="76"/>
                    </a:lnTo>
                    <a:lnTo>
                      <a:pt x="29" y="73"/>
                    </a:lnTo>
                    <a:lnTo>
                      <a:pt x="29" y="76"/>
                    </a:lnTo>
                    <a:lnTo>
                      <a:pt x="29" y="73"/>
                    </a:lnTo>
                    <a:lnTo>
                      <a:pt x="31" y="71"/>
                    </a:lnTo>
                    <a:lnTo>
                      <a:pt x="31" y="71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41" y="69"/>
                    </a:lnTo>
                    <a:lnTo>
                      <a:pt x="41" y="69"/>
                    </a:lnTo>
                    <a:lnTo>
                      <a:pt x="43" y="31"/>
                    </a:lnTo>
                    <a:lnTo>
                      <a:pt x="45" y="33"/>
                    </a:lnTo>
                    <a:lnTo>
                      <a:pt x="48" y="36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48" y="47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60" y="50"/>
                    </a:lnTo>
                    <a:lnTo>
                      <a:pt x="60" y="50"/>
                    </a:lnTo>
                    <a:lnTo>
                      <a:pt x="62" y="47"/>
                    </a:lnTo>
                    <a:lnTo>
                      <a:pt x="64" y="47"/>
                    </a:lnTo>
                    <a:lnTo>
                      <a:pt x="67" y="45"/>
                    </a:lnTo>
                    <a:lnTo>
                      <a:pt x="69" y="45"/>
                    </a:lnTo>
                    <a:lnTo>
                      <a:pt x="71" y="43"/>
                    </a:lnTo>
                    <a:lnTo>
                      <a:pt x="74" y="38"/>
                    </a:lnTo>
                    <a:lnTo>
                      <a:pt x="76" y="36"/>
                    </a:lnTo>
                    <a:lnTo>
                      <a:pt x="79" y="36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6" y="38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3" y="40"/>
                    </a:lnTo>
                    <a:lnTo>
                      <a:pt x="95" y="40"/>
                    </a:lnTo>
                    <a:lnTo>
                      <a:pt x="97" y="40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2" y="40"/>
                    </a:lnTo>
                    <a:lnTo>
                      <a:pt x="105" y="40"/>
                    </a:lnTo>
                    <a:lnTo>
                      <a:pt x="105" y="38"/>
                    </a:lnTo>
                    <a:lnTo>
                      <a:pt x="105" y="36"/>
                    </a:lnTo>
                    <a:lnTo>
                      <a:pt x="105" y="36"/>
                    </a:lnTo>
                    <a:lnTo>
                      <a:pt x="107" y="33"/>
                    </a:lnTo>
                    <a:lnTo>
                      <a:pt x="107" y="31"/>
                    </a:lnTo>
                    <a:lnTo>
                      <a:pt x="107" y="31"/>
                    </a:lnTo>
                    <a:lnTo>
                      <a:pt x="109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4" y="26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9" y="24"/>
                    </a:lnTo>
                    <a:lnTo>
                      <a:pt x="119" y="24"/>
                    </a:lnTo>
                    <a:lnTo>
                      <a:pt x="119" y="21"/>
                    </a:lnTo>
                    <a:lnTo>
                      <a:pt x="119" y="21"/>
                    </a:lnTo>
                    <a:lnTo>
                      <a:pt x="119" y="19"/>
                    </a:lnTo>
                    <a:lnTo>
                      <a:pt x="124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6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31" y="9"/>
                    </a:lnTo>
                    <a:lnTo>
                      <a:pt x="131" y="9"/>
                    </a:lnTo>
                    <a:lnTo>
                      <a:pt x="133" y="7"/>
                    </a:lnTo>
                    <a:lnTo>
                      <a:pt x="135" y="7"/>
                    </a:lnTo>
                    <a:lnTo>
                      <a:pt x="135" y="7"/>
                    </a:lnTo>
                    <a:lnTo>
                      <a:pt x="138" y="7"/>
                    </a:lnTo>
                    <a:lnTo>
                      <a:pt x="140" y="7"/>
                    </a:lnTo>
                    <a:lnTo>
                      <a:pt x="140" y="5"/>
                    </a:lnTo>
                    <a:lnTo>
                      <a:pt x="142" y="5"/>
                    </a:lnTo>
                    <a:lnTo>
                      <a:pt x="142" y="5"/>
                    </a:lnTo>
                    <a:lnTo>
                      <a:pt x="142" y="2"/>
                    </a:lnTo>
                    <a:lnTo>
                      <a:pt x="145" y="2"/>
                    </a:lnTo>
                    <a:lnTo>
                      <a:pt x="145" y="2"/>
                    </a:lnTo>
                    <a:lnTo>
                      <a:pt x="147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5"/>
                    </a:lnTo>
                    <a:lnTo>
                      <a:pt x="161" y="2"/>
                    </a:lnTo>
                    <a:lnTo>
                      <a:pt x="166" y="2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1" y="7"/>
                    </a:lnTo>
                    <a:lnTo>
                      <a:pt x="173" y="9"/>
                    </a:lnTo>
                    <a:lnTo>
                      <a:pt x="173" y="14"/>
                    </a:lnTo>
                    <a:lnTo>
                      <a:pt x="173" y="19"/>
                    </a:lnTo>
                    <a:lnTo>
                      <a:pt x="173" y="19"/>
                    </a:lnTo>
                    <a:lnTo>
                      <a:pt x="173" y="21"/>
                    </a:lnTo>
                    <a:lnTo>
                      <a:pt x="176" y="21"/>
                    </a:lnTo>
                    <a:lnTo>
                      <a:pt x="176" y="24"/>
                    </a:lnTo>
                    <a:lnTo>
                      <a:pt x="176" y="33"/>
                    </a:lnTo>
                    <a:lnTo>
                      <a:pt x="173" y="36"/>
                    </a:lnTo>
                    <a:lnTo>
                      <a:pt x="173" y="38"/>
                    </a:lnTo>
                    <a:lnTo>
                      <a:pt x="173" y="43"/>
                    </a:lnTo>
                    <a:lnTo>
                      <a:pt x="173" y="43"/>
                    </a:lnTo>
                    <a:lnTo>
                      <a:pt x="171" y="40"/>
                    </a:lnTo>
                    <a:lnTo>
                      <a:pt x="168" y="38"/>
                    </a:lnTo>
                    <a:lnTo>
                      <a:pt x="166" y="40"/>
                    </a:lnTo>
                    <a:lnTo>
                      <a:pt x="166" y="43"/>
                    </a:lnTo>
                    <a:lnTo>
                      <a:pt x="161" y="47"/>
                    </a:lnTo>
                    <a:lnTo>
                      <a:pt x="161" y="50"/>
                    </a:lnTo>
                    <a:lnTo>
                      <a:pt x="161" y="50"/>
                    </a:lnTo>
                    <a:lnTo>
                      <a:pt x="164" y="52"/>
                    </a:lnTo>
                    <a:lnTo>
                      <a:pt x="164" y="52"/>
                    </a:lnTo>
                    <a:lnTo>
                      <a:pt x="168" y="54"/>
                    </a:lnTo>
                    <a:lnTo>
                      <a:pt x="173" y="54"/>
                    </a:lnTo>
                    <a:lnTo>
                      <a:pt x="173" y="54"/>
                    </a:lnTo>
                    <a:lnTo>
                      <a:pt x="176" y="52"/>
                    </a:lnTo>
                    <a:lnTo>
                      <a:pt x="176" y="52"/>
                    </a:lnTo>
                    <a:lnTo>
                      <a:pt x="176" y="50"/>
                    </a:lnTo>
                    <a:lnTo>
                      <a:pt x="178" y="50"/>
                    </a:lnTo>
                    <a:lnTo>
                      <a:pt x="183" y="50"/>
                    </a:lnTo>
                    <a:lnTo>
                      <a:pt x="185" y="50"/>
                    </a:lnTo>
                    <a:lnTo>
                      <a:pt x="185" y="52"/>
                    </a:lnTo>
                    <a:lnTo>
                      <a:pt x="183" y="52"/>
                    </a:lnTo>
                    <a:lnTo>
                      <a:pt x="183" y="52"/>
                    </a:lnTo>
                    <a:lnTo>
                      <a:pt x="183" y="57"/>
                    </a:lnTo>
                    <a:lnTo>
                      <a:pt x="180" y="59"/>
                    </a:lnTo>
                    <a:lnTo>
                      <a:pt x="180" y="64"/>
                    </a:lnTo>
                    <a:lnTo>
                      <a:pt x="178" y="66"/>
                    </a:lnTo>
                    <a:lnTo>
                      <a:pt x="178" y="69"/>
                    </a:lnTo>
                    <a:lnTo>
                      <a:pt x="176" y="71"/>
                    </a:lnTo>
                    <a:lnTo>
                      <a:pt x="173" y="73"/>
                    </a:lnTo>
                    <a:lnTo>
                      <a:pt x="173" y="73"/>
                    </a:lnTo>
                    <a:lnTo>
                      <a:pt x="171" y="76"/>
                    </a:lnTo>
                    <a:lnTo>
                      <a:pt x="168" y="76"/>
                    </a:lnTo>
                    <a:lnTo>
                      <a:pt x="168" y="78"/>
                    </a:lnTo>
                    <a:lnTo>
                      <a:pt x="166" y="78"/>
                    </a:lnTo>
                    <a:lnTo>
                      <a:pt x="164" y="81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1" y="88"/>
                    </a:lnTo>
                    <a:lnTo>
                      <a:pt x="159" y="88"/>
                    </a:lnTo>
                    <a:lnTo>
                      <a:pt x="157" y="90"/>
                    </a:lnTo>
                    <a:lnTo>
                      <a:pt x="152" y="97"/>
                    </a:lnTo>
                    <a:lnTo>
                      <a:pt x="150" y="100"/>
                    </a:lnTo>
                    <a:lnTo>
                      <a:pt x="147" y="102"/>
                    </a:lnTo>
                    <a:lnTo>
                      <a:pt x="145" y="104"/>
                    </a:lnTo>
                    <a:lnTo>
                      <a:pt x="145" y="107"/>
                    </a:lnTo>
                    <a:lnTo>
                      <a:pt x="142" y="107"/>
                    </a:lnTo>
                    <a:lnTo>
                      <a:pt x="142" y="107"/>
                    </a:lnTo>
                    <a:lnTo>
                      <a:pt x="131" y="116"/>
                    </a:lnTo>
                    <a:lnTo>
                      <a:pt x="128" y="118"/>
                    </a:lnTo>
                    <a:lnTo>
                      <a:pt x="128" y="118"/>
                    </a:lnTo>
                    <a:lnTo>
                      <a:pt x="128" y="121"/>
                    </a:lnTo>
                    <a:lnTo>
                      <a:pt x="119" y="123"/>
                    </a:lnTo>
                    <a:lnTo>
                      <a:pt x="119" y="126"/>
                    </a:lnTo>
                    <a:lnTo>
                      <a:pt x="114" y="126"/>
                    </a:lnTo>
                    <a:lnTo>
                      <a:pt x="114" y="128"/>
                    </a:lnTo>
                    <a:lnTo>
                      <a:pt x="112" y="128"/>
                    </a:lnTo>
                    <a:lnTo>
                      <a:pt x="109" y="130"/>
                    </a:lnTo>
                    <a:lnTo>
                      <a:pt x="105" y="130"/>
                    </a:lnTo>
                    <a:lnTo>
                      <a:pt x="105" y="130"/>
                    </a:lnTo>
                    <a:lnTo>
                      <a:pt x="100" y="130"/>
                    </a:lnTo>
                    <a:lnTo>
                      <a:pt x="97" y="130"/>
                    </a:lnTo>
                    <a:lnTo>
                      <a:pt x="97" y="133"/>
                    </a:lnTo>
                    <a:lnTo>
                      <a:pt x="97" y="133"/>
                    </a:lnTo>
                    <a:lnTo>
                      <a:pt x="97" y="133"/>
                    </a:lnTo>
                    <a:lnTo>
                      <a:pt x="95" y="133"/>
                    </a:lnTo>
                    <a:lnTo>
                      <a:pt x="93" y="133"/>
                    </a:lnTo>
                    <a:lnTo>
                      <a:pt x="90" y="133"/>
                    </a:lnTo>
                    <a:lnTo>
                      <a:pt x="88" y="135"/>
                    </a:lnTo>
                    <a:lnTo>
                      <a:pt x="90" y="135"/>
                    </a:lnTo>
                    <a:lnTo>
                      <a:pt x="88" y="135"/>
                    </a:lnTo>
                    <a:lnTo>
                      <a:pt x="83" y="135"/>
                    </a:lnTo>
                    <a:lnTo>
                      <a:pt x="81" y="135"/>
                    </a:lnTo>
                    <a:lnTo>
                      <a:pt x="76" y="133"/>
                    </a:lnTo>
                    <a:lnTo>
                      <a:pt x="74" y="133"/>
                    </a:lnTo>
                    <a:lnTo>
                      <a:pt x="74" y="135"/>
                    </a:lnTo>
                    <a:lnTo>
                      <a:pt x="71" y="135"/>
                    </a:lnTo>
                    <a:lnTo>
                      <a:pt x="69" y="133"/>
                    </a:lnTo>
                    <a:lnTo>
                      <a:pt x="62" y="133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5" y="137"/>
                    </a:lnTo>
                    <a:lnTo>
                      <a:pt x="53" y="137"/>
                    </a:lnTo>
                    <a:lnTo>
                      <a:pt x="50" y="137"/>
                    </a:lnTo>
                    <a:lnTo>
                      <a:pt x="48" y="137"/>
                    </a:lnTo>
                    <a:lnTo>
                      <a:pt x="45" y="137"/>
                    </a:lnTo>
                    <a:lnTo>
                      <a:pt x="45" y="137"/>
                    </a:lnTo>
                    <a:lnTo>
                      <a:pt x="41" y="137"/>
                    </a:lnTo>
                    <a:lnTo>
                      <a:pt x="38" y="140"/>
                    </a:lnTo>
                    <a:lnTo>
                      <a:pt x="38" y="140"/>
                    </a:lnTo>
                    <a:lnTo>
                      <a:pt x="36" y="142"/>
                    </a:lnTo>
                    <a:lnTo>
                      <a:pt x="36" y="142"/>
                    </a:lnTo>
                    <a:lnTo>
                      <a:pt x="34" y="142"/>
                    </a:lnTo>
                    <a:lnTo>
                      <a:pt x="29" y="140"/>
                    </a:lnTo>
                    <a:lnTo>
                      <a:pt x="27" y="140"/>
                    </a:lnTo>
                    <a:lnTo>
                      <a:pt x="27" y="137"/>
                    </a:lnTo>
                    <a:lnTo>
                      <a:pt x="27" y="137"/>
                    </a:lnTo>
                    <a:lnTo>
                      <a:pt x="24" y="137"/>
                    </a:lnTo>
                    <a:lnTo>
                      <a:pt x="22" y="137"/>
                    </a:lnTo>
                    <a:lnTo>
                      <a:pt x="24" y="135"/>
                    </a:lnTo>
                    <a:lnTo>
                      <a:pt x="24" y="135"/>
                    </a:lnTo>
                    <a:lnTo>
                      <a:pt x="19" y="133"/>
                    </a:lnTo>
                    <a:lnTo>
                      <a:pt x="19" y="135"/>
                    </a:lnTo>
                    <a:lnTo>
                      <a:pt x="19" y="137"/>
                    </a:lnTo>
                    <a:lnTo>
                      <a:pt x="17" y="135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7" y="130"/>
                    </a:lnTo>
                    <a:lnTo>
                      <a:pt x="19" y="128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2" y="121"/>
                    </a:lnTo>
                    <a:lnTo>
                      <a:pt x="12" y="116"/>
                    </a:lnTo>
                    <a:lnTo>
                      <a:pt x="15" y="116"/>
                    </a:lnTo>
                    <a:lnTo>
                      <a:pt x="15" y="116"/>
                    </a:lnTo>
                    <a:lnTo>
                      <a:pt x="17" y="116"/>
                    </a:lnTo>
                    <a:lnTo>
                      <a:pt x="17" y="116"/>
                    </a:lnTo>
                    <a:lnTo>
                      <a:pt x="19" y="114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0" y="97"/>
                    </a:lnTo>
                    <a:lnTo>
                      <a:pt x="10" y="90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5" y="76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  <a:moveTo>
                      <a:pt x="121" y="90"/>
                    </a:moveTo>
                    <a:lnTo>
                      <a:pt x="124" y="92"/>
                    </a:lnTo>
                    <a:lnTo>
                      <a:pt x="124" y="92"/>
                    </a:lnTo>
                    <a:lnTo>
                      <a:pt x="126" y="95"/>
                    </a:lnTo>
                    <a:lnTo>
                      <a:pt x="128" y="95"/>
                    </a:lnTo>
                    <a:lnTo>
                      <a:pt x="128" y="92"/>
                    </a:lnTo>
                    <a:lnTo>
                      <a:pt x="131" y="92"/>
                    </a:lnTo>
                    <a:lnTo>
                      <a:pt x="131" y="90"/>
                    </a:lnTo>
                    <a:lnTo>
                      <a:pt x="133" y="90"/>
                    </a:lnTo>
                    <a:lnTo>
                      <a:pt x="135" y="88"/>
                    </a:lnTo>
                    <a:lnTo>
                      <a:pt x="135" y="88"/>
                    </a:lnTo>
                    <a:lnTo>
                      <a:pt x="138" y="88"/>
                    </a:lnTo>
                    <a:lnTo>
                      <a:pt x="140" y="88"/>
                    </a:lnTo>
                    <a:lnTo>
                      <a:pt x="140" y="85"/>
                    </a:lnTo>
                    <a:lnTo>
                      <a:pt x="140" y="85"/>
                    </a:lnTo>
                    <a:lnTo>
                      <a:pt x="140" y="83"/>
                    </a:lnTo>
                    <a:lnTo>
                      <a:pt x="142" y="83"/>
                    </a:lnTo>
                    <a:lnTo>
                      <a:pt x="142" y="81"/>
                    </a:lnTo>
                    <a:lnTo>
                      <a:pt x="142" y="78"/>
                    </a:lnTo>
                    <a:lnTo>
                      <a:pt x="142" y="73"/>
                    </a:lnTo>
                    <a:lnTo>
                      <a:pt x="140" y="73"/>
                    </a:lnTo>
                    <a:lnTo>
                      <a:pt x="138" y="73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3" y="71"/>
                    </a:lnTo>
                    <a:lnTo>
                      <a:pt x="133" y="71"/>
                    </a:lnTo>
                    <a:lnTo>
                      <a:pt x="133" y="73"/>
                    </a:lnTo>
                    <a:lnTo>
                      <a:pt x="131" y="73"/>
                    </a:lnTo>
                    <a:lnTo>
                      <a:pt x="128" y="73"/>
                    </a:lnTo>
                    <a:lnTo>
                      <a:pt x="126" y="76"/>
                    </a:lnTo>
                    <a:lnTo>
                      <a:pt x="124" y="76"/>
                    </a:lnTo>
                    <a:lnTo>
                      <a:pt x="121" y="81"/>
                    </a:lnTo>
                    <a:lnTo>
                      <a:pt x="119" y="81"/>
                    </a:lnTo>
                    <a:lnTo>
                      <a:pt x="116" y="83"/>
                    </a:lnTo>
                    <a:lnTo>
                      <a:pt x="119" y="85"/>
                    </a:lnTo>
                    <a:lnTo>
                      <a:pt x="119" y="85"/>
                    </a:lnTo>
                    <a:lnTo>
                      <a:pt x="119" y="88"/>
                    </a:lnTo>
                    <a:lnTo>
                      <a:pt x="121" y="88"/>
                    </a:lnTo>
                    <a:lnTo>
                      <a:pt x="121" y="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60">
                <a:extLst>
                  <a:ext uri="{FF2B5EF4-FFF2-40B4-BE49-F238E27FC236}">
                    <a16:creationId xmlns:a16="http://schemas.microsoft.com/office/drawing/2014/main" id="{B83471D6-9F67-8849-F480-AD26C682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2903"/>
                <a:ext cx="26" cy="24"/>
              </a:xfrm>
              <a:custGeom>
                <a:avLst/>
                <a:gdLst>
                  <a:gd name="T0" fmla="*/ 5 w 26"/>
                  <a:gd name="T1" fmla="*/ 19 h 24"/>
                  <a:gd name="T2" fmla="*/ 5 w 26"/>
                  <a:gd name="T3" fmla="*/ 17 h 24"/>
                  <a:gd name="T4" fmla="*/ 3 w 26"/>
                  <a:gd name="T5" fmla="*/ 17 h 24"/>
                  <a:gd name="T6" fmla="*/ 3 w 26"/>
                  <a:gd name="T7" fmla="*/ 14 h 24"/>
                  <a:gd name="T8" fmla="*/ 3 w 26"/>
                  <a:gd name="T9" fmla="*/ 14 h 24"/>
                  <a:gd name="T10" fmla="*/ 0 w 26"/>
                  <a:gd name="T11" fmla="*/ 12 h 24"/>
                  <a:gd name="T12" fmla="*/ 3 w 26"/>
                  <a:gd name="T13" fmla="*/ 10 h 24"/>
                  <a:gd name="T14" fmla="*/ 5 w 26"/>
                  <a:gd name="T15" fmla="*/ 10 h 24"/>
                  <a:gd name="T16" fmla="*/ 8 w 26"/>
                  <a:gd name="T17" fmla="*/ 5 h 24"/>
                  <a:gd name="T18" fmla="*/ 10 w 26"/>
                  <a:gd name="T19" fmla="*/ 5 h 24"/>
                  <a:gd name="T20" fmla="*/ 12 w 26"/>
                  <a:gd name="T21" fmla="*/ 2 h 24"/>
                  <a:gd name="T22" fmla="*/ 15 w 26"/>
                  <a:gd name="T23" fmla="*/ 2 h 24"/>
                  <a:gd name="T24" fmla="*/ 17 w 26"/>
                  <a:gd name="T25" fmla="*/ 2 h 24"/>
                  <a:gd name="T26" fmla="*/ 17 w 26"/>
                  <a:gd name="T27" fmla="*/ 0 h 24"/>
                  <a:gd name="T28" fmla="*/ 17 w 26"/>
                  <a:gd name="T29" fmla="*/ 0 h 24"/>
                  <a:gd name="T30" fmla="*/ 19 w 26"/>
                  <a:gd name="T31" fmla="*/ 2 h 24"/>
                  <a:gd name="T32" fmla="*/ 19 w 26"/>
                  <a:gd name="T33" fmla="*/ 0 h 24"/>
                  <a:gd name="T34" fmla="*/ 22 w 26"/>
                  <a:gd name="T35" fmla="*/ 2 h 24"/>
                  <a:gd name="T36" fmla="*/ 24 w 26"/>
                  <a:gd name="T37" fmla="*/ 2 h 24"/>
                  <a:gd name="T38" fmla="*/ 26 w 26"/>
                  <a:gd name="T39" fmla="*/ 2 h 24"/>
                  <a:gd name="T40" fmla="*/ 26 w 26"/>
                  <a:gd name="T41" fmla="*/ 7 h 24"/>
                  <a:gd name="T42" fmla="*/ 26 w 26"/>
                  <a:gd name="T43" fmla="*/ 10 h 24"/>
                  <a:gd name="T44" fmla="*/ 26 w 26"/>
                  <a:gd name="T45" fmla="*/ 12 h 24"/>
                  <a:gd name="T46" fmla="*/ 24 w 26"/>
                  <a:gd name="T47" fmla="*/ 12 h 24"/>
                  <a:gd name="T48" fmla="*/ 24 w 26"/>
                  <a:gd name="T49" fmla="*/ 14 h 24"/>
                  <a:gd name="T50" fmla="*/ 24 w 26"/>
                  <a:gd name="T51" fmla="*/ 14 h 24"/>
                  <a:gd name="T52" fmla="*/ 24 w 26"/>
                  <a:gd name="T53" fmla="*/ 17 h 24"/>
                  <a:gd name="T54" fmla="*/ 22 w 26"/>
                  <a:gd name="T55" fmla="*/ 17 h 24"/>
                  <a:gd name="T56" fmla="*/ 19 w 26"/>
                  <a:gd name="T57" fmla="*/ 17 h 24"/>
                  <a:gd name="T58" fmla="*/ 19 w 26"/>
                  <a:gd name="T59" fmla="*/ 17 h 24"/>
                  <a:gd name="T60" fmla="*/ 17 w 26"/>
                  <a:gd name="T61" fmla="*/ 19 h 24"/>
                  <a:gd name="T62" fmla="*/ 15 w 26"/>
                  <a:gd name="T63" fmla="*/ 19 h 24"/>
                  <a:gd name="T64" fmla="*/ 15 w 26"/>
                  <a:gd name="T65" fmla="*/ 21 h 24"/>
                  <a:gd name="T66" fmla="*/ 12 w 26"/>
                  <a:gd name="T67" fmla="*/ 21 h 24"/>
                  <a:gd name="T68" fmla="*/ 12 w 26"/>
                  <a:gd name="T69" fmla="*/ 24 h 24"/>
                  <a:gd name="T70" fmla="*/ 10 w 26"/>
                  <a:gd name="T71" fmla="*/ 24 h 24"/>
                  <a:gd name="T72" fmla="*/ 8 w 26"/>
                  <a:gd name="T73" fmla="*/ 21 h 24"/>
                  <a:gd name="T74" fmla="*/ 8 w 26"/>
                  <a:gd name="T75" fmla="*/ 21 h 24"/>
                  <a:gd name="T76" fmla="*/ 5 w 26"/>
                  <a:gd name="T7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24">
                    <a:moveTo>
                      <a:pt x="5" y="19"/>
                    </a:moveTo>
                    <a:lnTo>
                      <a:pt x="5" y="17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7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7"/>
                    </a:lnTo>
                    <a:lnTo>
                      <a:pt x="22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2" y="21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5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61">
                <a:extLst>
                  <a:ext uri="{FF2B5EF4-FFF2-40B4-BE49-F238E27FC236}">
                    <a16:creationId xmlns:a16="http://schemas.microsoft.com/office/drawing/2014/main" id="{18425DA0-BF8A-6A5E-C6A4-98F7010C27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5" y="2713"/>
                <a:ext cx="459" cy="446"/>
              </a:xfrm>
              <a:custGeom>
                <a:avLst/>
                <a:gdLst>
                  <a:gd name="T0" fmla="*/ 192 w 194"/>
                  <a:gd name="T1" fmla="*/ 79 h 188"/>
                  <a:gd name="T2" fmla="*/ 165 w 194"/>
                  <a:gd name="T3" fmla="*/ 40 h 188"/>
                  <a:gd name="T4" fmla="*/ 132 w 194"/>
                  <a:gd name="T5" fmla="*/ 31 h 188"/>
                  <a:gd name="T6" fmla="*/ 119 w 194"/>
                  <a:gd name="T7" fmla="*/ 18 h 188"/>
                  <a:gd name="T8" fmla="*/ 120 w 194"/>
                  <a:gd name="T9" fmla="*/ 19 h 188"/>
                  <a:gd name="T10" fmla="*/ 117 w 194"/>
                  <a:gd name="T11" fmla="*/ 7 h 188"/>
                  <a:gd name="T12" fmla="*/ 92 w 194"/>
                  <a:gd name="T13" fmla="*/ 5 h 188"/>
                  <a:gd name="T14" fmla="*/ 92 w 194"/>
                  <a:gd name="T15" fmla="*/ 5 h 188"/>
                  <a:gd name="T16" fmla="*/ 62 w 194"/>
                  <a:gd name="T17" fmla="*/ 24 h 188"/>
                  <a:gd name="T18" fmla="*/ 1 w 194"/>
                  <a:gd name="T19" fmla="*/ 71 h 188"/>
                  <a:gd name="T20" fmla="*/ 105 w 194"/>
                  <a:gd name="T21" fmla="*/ 134 h 188"/>
                  <a:gd name="T22" fmla="*/ 142 w 194"/>
                  <a:gd name="T23" fmla="*/ 155 h 188"/>
                  <a:gd name="T24" fmla="*/ 131 w 194"/>
                  <a:gd name="T25" fmla="*/ 166 h 188"/>
                  <a:gd name="T26" fmla="*/ 146 w 194"/>
                  <a:gd name="T27" fmla="*/ 162 h 188"/>
                  <a:gd name="T28" fmla="*/ 141 w 194"/>
                  <a:gd name="T29" fmla="*/ 181 h 188"/>
                  <a:gd name="T30" fmla="*/ 129 w 194"/>
                  <a:gd name="T31" fmla="*/ 180 h 188"/>
                  <a:gd name="T32" fmla="*/ 131 w 194"/>
                  <a:gd name="T33" fmla="*/ 168 h 188"/>
                  <a:gd name="T34" fmla="*/ 145 w 194"/>
                  <a:gd name="T35" fmla="*/ 169 h 188"/>
                  <a:gd name="T36" fmla="*/ 140 w 194"/>
                  <a:gd name="T37" fmla="*/ 183 h 188"/>
                  <a:gd name="T38" fmla="*/ 134 w 194"/>
                  <a:gd name="T39" fmla="*/ 187 h 188"/>
                  <a:gd name="T40" fmla="*/ 9 w 194"/>
                  <a:gd name="T41" fmla="*/ 124 h 188"/>
                  <a:gd name="T42" fmla="*/ 22 w 194"/>
                  <a:gd name="T43" fmla="*/ 119 h 188"/>
                  <a:gd name="T44" fmla="*/ 40 w 194"/>
                  <a:gd name="T45" fmla="*/ 118 h 188"/>
                  <a:gd name="T46" fmla="*/ 62 w 194"/>
                  <a:gd name="T47" fmla="*/ 110 h 188"/>
                  <a:gd name="T48" fmla="*/ 89 w 194"/>
                  <a:gd name="T49" fmla="*/ 110 h 188"/>
                  <a:gd name="T50" fmla="*/ 97 w 194"/>
                  <a:gd name="T51" fmla="*/ 124 h 188"/>
                  <a:gd name="T52" fmla="*/ 105 w 194"/>
                  <a:gd name="T53" fmla="*/ 120 h 188"/>
                  <a:gd name="T54" fmla="*/ 107 w 194"/>
                  <a:gd name="T55" fmla="*/ 125 h 188"/>
                  <a:gd name="T56" fmla="*/ 109 w 194"/>
                  <a:gd name="T57" fmla="*/ 132 h 188"/>
                  <a:gd name="T58" fmla="*/ 113 w 194"/>
                  <a:gd name="T59" fmla="*/ 143 h 188"/>
                  <a:gd name="T60" fmla="*/ 129 w 194"/>
                  <a:gd name="T61" fmla="*/ 154 h 188"/>
                  <a:gd name="T62" fmla="*/ 139 w 194"/>
                  <a:gd name="T63" fmla="*/ 153 h 188"/>
                  <a:gd name="T64" fmla="*/ 149 w 194"/>
                  <a:gd name="T65" fmla="*/ 151 h 188"/>
                  <a:gd name="T66" fmla="*/ 164 w 194"/>
                  <a:gd name="T67" fmla="*/ 139 h 188"/>
                  <a:gd name="T68" fmla="*/ 179 w 194"/>
                  <a:gd name="T69" fmla="*/ 118 h 188"/>
                  <a:gd name="T70" fmla="*/ 189 w 194"/>
                  <a:gd name="T71" fmla="*/ 99 h 188"/>
                  <a:gd name="T72" fmla="*/ 191 w 194"/>
                  <a:gd name="T73" fmla="*/ 77 h 188"/>
                  <a:gd name="T74" fmla="*/ 182 w 194"/>
                  <a:gd name="T75" fmla="*/ 64 h 188"/>
                  <a:gd name="T76" fmla="*/ 178 w 194"/>
                  <a:gd name="T77" fmla="*/ 57 h 188"/>
                  <a:gd name="T78" fmla="*/ 170 w 194"/>
                  <a:gd name="T79" fmla="*/ 47 h 188"/>
                  <a:gd name="T80" fmla="*/ 163 w 194"/>
                  <a:gd name="T81" fmla="*/ 33 h 188"/>
                  <a:gd name="T82" fmla="*/ 157 w 194"/>
                  <a:gd name="T83" fmla="*/ 19 h 188"/>
                  <a:gd name="T84" fmla="*/ 152 w 194"/>
                  <a:gd name="T85" fmla="*/ 6 h 188"/>
                  <a:gd name="T86" fmla="*/ 145 w 194"/>
                  <a:gd name="T87" fmla="*/ 14 h 188"/>
                  <a:gd name="T88" fmla="*/ 139 w 194"/>
                  <a:gd name="T89" fmla="*/ 35 h 188"/>
                  <a:gd name="T90" fmla="*/ 121 w 194"/>
                  <a:gd name="T91" fmla="*/ 27 h 188"/>
                  <a:gd name="T92" fmla="*/ 118 w 194"/>
                  <a:gd name="T93" fmla="*/ 14 h 188"/>
                  <a:gd name="T94" fmla="*/ 119 w 194"/>
                  <a:gd name="T95" fmla="*/ 9 h 188"/>
                  <a:gd name="T96" fmla="*/ 112 w 194"/>
                  <a:gd name="T97" fmla="*/ 8 h 188"/>
                  <a:gd name="T98" fmla="*/ 100 w 194"/>
                  <a:gd name="T99" fmla="*/ 5 h 188"/>
                  <a:gd name="T100" fmla="*/ 94 w 194"/>
                  <a:gd name="T101" fmla="*/ 10 h 188"/>
                  <a:gd name="T102" fmla="*/ 87 w 194"/>
                  <a:gd name="T103" fmla="*/ 16 h 188"/>
                  <a:gd name="T104" fmla="*/ 84 w 194"/>
                  <a:gd name="T105" fmla="*/ 22 h 188"/>
                  <a:gd name="T106" fmla="*/ 78 w 194"/>
                  <a:gd name="T107" fmla="*/ 23 h 188"/>
                  <a:gd name="T108" fmla="*/ 69 w 194"/>
                  <a:gd name="T109" fmla="*/ 18 h 188"/>
                  <a:gd name="T110" fmla="*/ 63 w 194"/>
                  <a:gd name="T111" fmla="*/ 24 h 188"/>
                  <a:gd name="T112" fmla="*/ 59 w 194"/>
                  <a:gd name="T113" fmla="*/ 29 h 188"/>
                  <a:gd name="T114" fmla="*/ 54 w 194"/>
                  <a:gd name="T115" fmla="*/ 30 h 188"/>
                  <a:gd name="T116" fmla="*/ 46 w 194"/>
                  <a:gd name="T117" fmla="*/ 40 h 188"/>
                  <a:gd name="T118" fmla="*/ 22 w 194"/>
                  <a:gd name="T119" fmla="*/ 49 h 188"/>
                  <a:gd name="T120" fmla="*/ 7 w 194"/>
                  <a:gd name="T121" fmla="*/ 56 h 188"/>
                  <a:gd name="T122" fmla="*/ 3 w 194"/>
                  <a:gd name="T123" fmla="*/ 75 h 188"/>
                  <a:gd name="T124" fmla="*/ 6 w 194"/>
                  <a:gd name="T125" fmla="*/ 99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4" h="188">
                    <a:moveTo>
                      <a:pt x="191" y="89"/>
                    </a:moveTo>
                    <a:cubicBezTo>
                      <a:pt x="192" y="88"/>
                      <a:pt x="192" y="88"/>
                      <a:pt x="192" y="88"/>
                    </a:cubicBezTo>
                    <a:cubicBezTo>
                      <a:pt x="192" y="89"/>
                      <a:pt x="192" y="89"/>
                      <a:pt x="192" y="89"/>
                    </a:cubicBezTo>
                    <a:cubicBezTo>
                      <a:pt x="191" y="89"/>
                      <a:pt x="191" y="89"/>
                      <a:pt x="191" y="89"/>
                    </a:cubicBezTo>
                    <a:close/>
                    <a:moveTo>
                      <a:pt x="192" y="79"/>
                    </a:moveTo>
                    <a:cubicBezTo>
                      <a:pt x="191" y="77"/>
                      <a:pt x="191" y="77"/>
                      <a:pt x="191" y="77"/>
                    </a:cubicBezTo>
                    <a:cubicBezTo>
                      <a:pt x="192" y="76"/>
                      <a:pt x="192" y="76"/>
                      <a:pt x="192" y="76"/>
                    </a:cubicBezTo>
                    <a:cubicBezTo>
                      <a:pt x="192" y="76"/>
                      <a:pt x="192" y="76"/>
                      <a:pt x="192" y="76"/>
                    </a:cubicBezTo>
                    <a:cubicBezTo>
                      <a:pt x="193" y="75"/>
                      <a:pt x="193" y="75"/>
                      <a:pt x="193" y="75"/>
                    </a:cubicBezTo>
                    <a:cubicBezTo>
                      <a:pt x="193" y="74"/>
                      <a:pt x="193" y="74"/>
                      <a:pt x="193" y="74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4" y="74"/>
                      <a:pt x="194" y="74"/>
                      <a:pt x="194" y="74"/>
                    </a:cubicBezTo>
                    <a:cubicBezTo>
                      <a:pt x="193" y="75"/>
                      <a:pt x="193" y="75"/>
                      <a:pt x="193" y="75"/>
                    </a:cubicBezTo>
                    <a:cubicBezTo>
                      <a:pt x="192" y="76"/>
                      <a:pt x="192" y="76"/>
                      <a:pt x="192" y="76"/>
                    </a:cubicBezTo>
                    <a:cubicBezTo>
                      <a:pt x="192" y="78"/>
                      <a:pt x="192" y="78"/>
                      <a:pt x="192" y="78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2" y="79"/>
                      <a:pt x="192" y="79"/>
                      <a:pt x="192" y="79"/>
                    </a:cubicBezTo>
                    <a:close/>
                    <a:moveTo>
                      <a:pt x="184" y="66"/>
                    </a:move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8"/>
                      <a:pt x="185" y="68"/>
                      <a:pt x="185" y="68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6"/>
                      <a:pt x="185" y="66"/>
                      <a:pt x="185" y="66"/>
                    </a:cubicBezTo>
                    <a:cubicBezTo>
                      <a:pt x="185" y="66"/>
                      <a:pt x="185" y="66"/>
                      <a:pt x="185" y="66"/>
                    </a:cubicBezTo>
                    <a:cubicBezTo>
                      <a:pt x="185" y="66"/>
                      <a:pt x="185" y="66"/>
                      <a:pt x="185" y="66"/>
                    </a:cubicBezTo>
                    <a:cubicBezTo>
                      <a:pt x="184" y="66"/>
                      <a:pt x="184" y="66"/>
                      <a:pt x="184" y="66"/>
                    </a:cubicBezTo>
                    <a:cubicBezTo>
                      <a:pt x="184" y="66"/>
                      <a:pt x="184" y="66"/>
                      <a:pt x="184" y="66"/>
                    </a:cubicBezTo>
                    <a:close/>
                    <a:moveTo>
                      <a:pt x="183" y="60"/>
                    </a:moveTo>
                    <a:cubicBezTo>
                      <a:pt x="183" y="59"/>
                      <a:pt x="183" y="59"/>
                      <a:pt x="183" y="59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3" y="60"/>
                      <a:pt x="183" y="60"/>
                      <a:pt x="183" y="60"/>
                    </a:cubicBezTo>
                    <a:close/>
                    <a:moveTo>
                      <a:pt x="164" y="41"/>
                    </a:moveTo>
                    <a:cubicBezTo>
                      <a:pt x="165" y="40"/>
                      <a:pt x="165" y="40"/>
                      <a:pt x="165" y="40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40"/>
                      <a:pt x="165" y="40"/>
                      <a:pt x="165" y="40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4" y="41"/>
                      <a:pt x="164" y="41"/>
                      <a:pt x="164" y="41"/>
                    </a:cubicBezTo>
                    <a:close/>
                    <a:moveTo>
                      <a:pt x="149" y="0"/>
                    </a:moveTo>
                    <a:cubicBezTo>
                      <a:pt x="149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lose/>
                    <a:moveTo>
                      <a:pt x="148" y="2"/>
                    </a:moveTo>
                    <a:cubicBezTo>
                      <a:pt x="148" y="3"/>
                      <a:pt x="148" y="3"/>
                      <a:pt x="148" y="3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9" y="2"/>
                      <a:pt x="149" y="2"/>
                      <a:pt x="149" y="2"/>
                    </a:cubicBezTo>
                    <a:cubicBezTo>
                      <a:pt x="148" y="2"/>
                      <a:pt x="148" y="2"/>
                      <a:pt x="148" y="2"/>
                    </a:cubicBezTo>
                    <a:close/>
                    <a:moveTo>
                      <a:pt x="133" y="33"/>
                    </a:moveTo>
                    <a:cubicBezTo>
                      <a:pt x="133" y="33"/>
                      <a:pt x="133" y="33"/>
                      <a:pt x="133" y="33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3" y="33"/>
                      <a:pt x="133" y="33"/>
                      <a:pt x="133" y="33"/>
                    </a:cubicBezTo>
                    <a:close/>
                    <a:moveTo>
                      <a:pt x="132" y="31"/>
                    </a:moveTo>
                    <a:cubicBezTo>
                      <a:pt x="132" y="31"/>
                      <a:pt x="132" y="31"/>
                      <a:pt x="132" y="31"/>
                    </a:cubicBezTo>
                    <a:cubicBezTo>
                      <a:pt x="133" y="31"/>
                      <a:pt x="133" y="31"/>
                      <a:pt x="133" y="31"/>
                    </a:cubicBezTo>
                    <a:cubicBezTo>
                      <a:pt x="133" y="31"/>
                      <a:pt x="133" y="31"/>
                      <a:pt x="133" y="31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2" y="30"/>
                      <a:pt x="132" y="30"/>
                      <a:pt x="132" y="30"/>
                    </a:cubicBezTo>
                    <a:cubicBezTo>
                      <a:pt x="132" y="30"/>
                      <a:pt x="132" y="31"/>
                      <a:pt x="132" y="31"/>
                    </a:cubicBezTo>
                    <a:close/>
                    <a:moveTo>
                      <a:pt x="122" y="27"/>
                    </a:moveTo>
                    <a:cubicBezTo>
                      <a:pt x="121" y="26"/>
                      <a:pt x="121" y="26"/>
                      <a:pt x="121" y="26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7"/>
                      <a:pt x="122" y="27"/>
                      <a:pt x="122" y="27"/>
                    </a:cubicBezTo>
                    <a:close/>
                    <a:moveTo>
                      <a:pt x="119" y="18"/>
                    </a:move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8"/>
                      <a:pt x="119" y="18"/>
                      <a:pt x="119" y="18"/>
                    </a:cubicBezTo>
                    <a:close/>
                    <a:moveTo>
                      <a:pt x="120" y="19"/>
                    </a:moveTo>
                    <a:cubicBezTo>
                      <a:pt x="119" y="19"/>
                      <a:pt x="119" y="19"/>
                      <a:pt x="119" y="19"/>
                    </a:cubicBezTo>
                    <a:cubicBezTo>
                      <a:pt x="120" y="19"/>
                      <a:pt x="120" y="19"/>
                      <a:pt x="120" y="19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2" y="17"/>
                      <a:pt x="122" y="17"/>
                      <a:pt x="122" y="17"/>
                    </a:cubicBezTo>
                    <a:cubicBezTo>
                      <a:pt x="122" y="17"/>
                      <a:pt x="122" y="17"/>
                      <a:pt x="122" y="17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20" y="19"/>
                      <a:pt x="120" y="19"/>
                      <a:pt x="120" y="19"/>
                    </a:cubicBezTo>
                    <a:close/>
                    <a:moveTo>
                      <a:pt x="121" y="5"/>
                    </a:moveTo>
                    <a:cubicBezTo>
                      <a:pt x="121" y="6"/>
                      <a:pt x="121" y="6"/>
                      <a:pt x="121" y="6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1" y="5"/>
                      <a:pt x="121" y="5"/>
                      <a:pt x="121" y="5"/>
                    </a:cubicBezTo>
                    <a:close/>
                    <a:moveTo>
                      <a:pt x="120" y="6"/>
                    </a:moveTo>
                    <a:cubicBezTo>
                      <a:pt x="120" y="6"/>
                      <a:pt x="120" y="6"/>
                      <a:pt x="120" y="6"/>
                    </a:cubicBezTo>
                    <a:cubicBezTo>
                      <a:pt x="120" y="6"/>
                      <a:pt x="120" y="6"/>
                      <a:pt x="120" y="6"/>
                    </a:cubicBezTo>
                    <a:cubicBezTo>
                      <a:pt x="120" y="6"/>
                      <a:pt x="120" y="6"/>
                      <a:pt x="120" y="6"/>
                    </a:cubicBezTo>
                    <a:close/>
                    <a:moveTo>
                      <a:pt x="119" y="6"/>
                    </a:move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6"/>
                      <a:pt x="119" y="6"/>
                      <a:pt x="119" y="6"/>
                    </a:cubicBezTo>
                    <a:cubicBezTo>
                      <a:pt x="119" y="6"/>
                      <a:pt x="119" y="6"/>
                      <a:pt x="119" y="6"/>
                    </a:cubicBezTo>
                    <a:close/>
                    <a:moveTo>
                      <a:pt x="117" y="7"/>
                    </a:move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7" y="7"/>
                      <a:pt x="117" y="7"/>
                      <a:pt x="117" y="7"/>
                    </a:cubicBezTo>
                    <a:close/>
                    <a:moveTo>
                      <a:pt x="116" y="8"/>
                    </a:moveTo>
                    <a:cubicBezTo>
                      <a:pt x="116" y="8"/>
                      <a:pt x="116" y="8"/>
                      <a:pt x="116" y="8"/>
                    </a:cubicBezTo>
                    <a:cubicBezTo>
                      <a:pt x="117" y="8"/>
                      <a:pt x="117" y="8"/>
                      <a:pt x="117" y="8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7" y="8"/>
                      <a:pt x="117" y="8"/>
                      <a:pt x="117" y="8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8"/>
                      <a:pt x="116" y="8"/>
                      <a:pt x="116" y="8"/>
                    </a:cubicBezTo>
                    <a:close/>
                    <a:moveTo>
                      <a:pt x="114" y="9"/>
                    </a:moveTo>
                    <a:cubicBezTo>
                      <a:pt x="115" y="9"/>
                      <a:pt x="115" y="9"/>
                      <a:pt x="115" y="9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4" y="9"/>
                      <a:pt x="114" y="9"/>
                      <a:pt x="114" y="9"/>
                    </a:cubicBezTo>
                    <a:close/>
                    <a:moveTo>
                      <a:pt x="102" y="5"/>
                    </a:move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2" y="5"/>
                      <a:pt x="102" y="5"/>
                      <a:pt x="102" y="5"/>
                    </a:cubicBezTo>
                    <a:cubicBezTo>
                      <a:pt x="102" y="5"/>
                      <a:pt x="102" y="5"/>
                      <a:pt x="102" y="5"/>
                    </a:cubicBezTo>
                    <a:close/>
                    <a:moveTo>
                      <a:pt x="92" y="5"/>
                    </a:moveTo>
                    <a:cubicBezTo>
                      <a:pt x="92" y="6"/>
                      <a:pt x="92" y="6"/>
                      <a:pt x="92" y="6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lose/>
                    <a:moveTo>
                      <a:pt x="91" y="5"/>
                    </a:moveTo>
                    <a:cubicBezTo>
                      <a:pt x="92" y="7"/>
                      <a:pt x="92" y="7"/>
                      <a:pt x="92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lose/>
                    <a:moveTo>
                      <a:pt x="61" y="24"/>
                    </a:moveTo>
                    <a:cubicBezTo>
                      <a:pt x="61" y="24"/>
                      <a:pt x="61" y="24"/>
                      <a:pt x="61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1" y="24"/>
                      <a:pt x="61" y="24"/>
                    </a:cubicBezTo>
                    <a:close/>
                    <a:moveTo>
                      <a:pt x="61" y="27"/>
                    </a:moveTo>
                    <a:cubicBezTo>
                      <a:pt x="61" y="26"/>
                      <a:pt x="61" y="26"/>
                      <a:pt x="61" y="26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7"/>
                      <a:pt x="61" y="27"/>
                      <a:pt x="61" y="27"/>
                    </a:cubicBezTo>
                    <a:close/>
                    <a:moveTo>
                      <a:pt x="65" y="20"/>
                    </a:moveTo>
                    <a:cubicBezTo>
                      <a:pt x="64" y="20"/>
                      <a:pt x="64" y="20"/>
                      <a:pt x="64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0" y="72"/>
                    </a:moveTo>
                    <a:cubicBezTo>
                      <a:pt x="1" y="71"/>
                      <a:pt x="1" y="71"/>
                      <a:pt x="1" y="71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0" y="72"/>
                      <a:pt x="0" y="72"/>
                    </a:cubicBezTo>
                    <a:close/>
                    <a:moveTo>
                      <a:pt x="0" y="76"/>
                    </a:moveTo>
                    <a:cubicBezTo>
                      <a:pt x="0" y="74"/>
                      <a:pt x="0" y="74"/>
                      <a:pt x="0" y="7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6"/>
                      <a:pt x="0" y="76"/>
                      <a:pt x="0" y="76"/>
                    </a:cubicBezTo>
                    <a:close/>
                    <a:moveTo>
                      <a:pt x="106" y="132"/>
                    </a:moveTo>
                    <a:cubicBezTo>
                      <a:pt x="106" y="132"/>
                      <a:pt x="106" y="132"/>
                      <a:pt x="106" y="132"/>
                    </a:cubicBezTo>
                    <a:cubicBezTo>
                      <a:pt x="106" y="133"/>
                      <a:pt x="106" y="133"/>
                      <a:pt x="106" y="133"/>
                    </a:cubicBezTo>
                    <a:cubicBezTo>
                      <a:pt x="107" y="133"/>
                      <a:pt x="107" y="133"/>
                      <a:pt x="107" y="133"/>
                    </a:cubicBezTo>
                    <a:cubicBezTo>
                      <a:pt x="106" y="133"/>
                      <a:pt x="106" y="133"/>
                      <a:pt x="106" y="133"/>
                    </a:cubicBezTo>
                    <a:cubicBezTo>
                      <a:pt x="107" y="133"/>
                      <a:pt x="107" y="133"/>
                      <a:pt x="107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4"/>
                      <a:pt x="108" y="134"/>
                      <a:pt x="108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5" y="134"/>
                      <a:pt x="105" y="134"/>
                      <a:pt x="105" y="134"/>
                    </a:cubicBezTo>
                    <a:cubicBezTo>
                      <a:pt x="105" y="134"/>
                      <a:pt x="105" y="134"/>
                      <a:pt x="105" y="134"/>
                    </a:cubicBezTo>
                    <a:cubicBezTo>
                      <a:pt x="105" y="134"/>
                      <a:pt x="105" y="134"/>
                      <a:pt x="105" y="134"/>
                    </a:cubicBezTo>
                    <a:cubicBezTo>
                      <a:pt x="104" y="134"/>
                      <a:pt x="104" y="134"/>
                      <a:pt x="104" y="134"/>
                    </a:cubicBezTo>
                    <a:cubicBezTo>
                      <a:pt x="104" y="134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2" y="134"/>
                      <a:pt x="102" y="134"/>
                      <a:pt x="102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4" y="132"/>
                      <a:pt x="104" y="132"/>
                      <a:pt x="104" y="132"/>
                    </a:cubicBezTo>
                    <a:cubicBezTo>
                      <a:pt x="105" y="132"/>
                      <a:pt x="105" y="132"/>
                      <a:pt x="105" y="132"/>
                    </a:cubicBezTo>
                    <a:cubicBezTo>
                      <a:pt x="106" y="132"/>
                      <a:pt x="106" y="132"/>
                      <a:pt x="106" y="132"/>
                    </a:cubicBezTo>
                    <a:close/>
                    <a:moveTo>
                      <a:pt x="137" y="152"/>
                    </a:moveTo>
                    <a:cubicBezTo>
                      <a:pt x="138" y="152"/>
                      <a:pt x="138" y="152"/>
                      <a:pt x="138" y="152"/>
                    </a:cubicBezTo>
                    <a:cubicBezTo>
                      <a:pt x="138" y="152"/>
                      <a:pt x="138" y="152"/>
                      <a:pt x="138" y="152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37" y="152"/>
                      <a:pt x="137" y="152"/>
                      <a:pt x="137" y="152"/>
                    </a:cubicBezTo>
                    <a:close/>
                    <a:moveTo>
                      <a:pt x="142" y="155"/>
                    </a:moveTo>
                    <a:cubicBezTo>
                      <a:pt x="142" y="156"/>
                      <a:pt x="142" y="156"/>
                      <a:pt x="142" y="156"/>
                    </a:cubicBezTo>
                    <a:cubicBezTo>
                      <a:pt x="143" y="155"/>
                      <a:pt x="143" y="155"/>
                      <a:pt x="143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lose/>
                    <a:moveTo>
                      <a:pt x="131" y="167"/>
                    </a:moveTo>
                    <a:cubicBezTo>
                      <a:pt x="131" y="167"/>
                      <a:pt x="131" y="167"/>
                      <a:pt x="131" y="167"/>
                    </a:cubicBezTo>
                    <a:cubicBezTo>
                      <a:pt x="131" y="167"/>
                      <a:pt x="131" y="167"/>
                      <a:pt x="131" y="167"/>
                    </a:cubicBezTo>
                    <a:cubicBezTo>
                      <a:pt x="132" y="167"/>
                      <a:pt x="132" y="167"/>
                      <a:pt x="132" y="167"/>
                    </a:cubicBezTo>
                    <a:cubicBezTo>
                      <a:pt x="131" y="167"/>
                      <a:pt x="131" y="167"/>
                      <a:pt x="131" y="167"/>
                    </a:cubicBezTo>
                    <a:cubicBezTo>
                      <a:pt x="131" y="167"/>
                      <a:pt x="131" y="167"/>
                      <a:pt x="131" y="167"/>
                    </a:cubicBezTo>
                    <a:close/>
                    <a:moveTo>
                      <a:pt x="131" y="165"/>
                    </a:moveTo>
                    <a:cubicBezTo>
                      <a:pt x="131" y="166"/>
                      <a:pt x="131" y="166"/>
                      <a:pt x="131" y="166"/>
                    </a:cubicBezTo>
                    <a:cubicBezTo>
                      <a:pt x="132" y="166"/>
                      <a:pt x="132" y="166"/>
                      <a:pt x="132" y="166"/>
                    </a:cubicBezTo>
                    <a:cubicBezTo>
                      <a:pt x="131" y="165"/>
                      <a:pt x="131" y="165"/>
                      <a:pt x="131" y="165"/>
                    </a:cubicBezTo>
                    <a:cubicBezTo>
                      <a:pt x="131" y="165"/>
                      <a:pt x="131" y="165"/>
                      <a:pt x="131" y="165"/>
                    </a:cubicBezTo>
                    <a:close/>
                    <a:moveTo>
                      <a:pt x="130" y="166"/>
                    </a:moveTo>
                    <a:cubicBezTo>
                      <a:pt x="130" y="166"/>
                      <a:pt x="130" y="166"/>
                      <a:pt x="130" y="166"/>
                    </a:cubicBezTo>
                    <a:cubicBezTo>
                      <a:pt x="130" y="165"/>
                      <a:pt x="130" y="165"/>
                      <a:pt x="130" y="165"/>
                    </a:cubicBezTo>
                    <a:cubicBezTo>
                      <a:pt x="131" y="165"/>
                      <a:pt x="131" y="165"/>
                      <a:pt x="131" y="165"/>
                    </a:cubicBezTo>
                    <a:cubicBezTo>
                      <a:pt x="131" y="166"/>
                      <a:pt x="131" y="166"/>
                      <a:pt x="131" y="166"/>
                    </a:cubicBezTo>
                    <a:cubicBezTo>
                      <a:pt x="130" y="166"/>
                      <a:pt x="130" y="166"/>
                      <a:pt x="130" y="166"/>
                    </a:cubicBezTo>
                    <a:close/>
                    <a:moveTo>
                      <a:pt x="127" y="163"/>
                    </a:move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8" y="161"/>
                      <a:pt x="128" y="161"/>
                      <a:pt x="128" y="161"/>
                    </a:cubicBezTo>
                    <a:cubicBezTo>
                      <a:pt x="128" y="160"/>
                      <a:pt x="128" y="160"/>
                      <a:pt x="128" y="160"/>
                    </a:cubicBezTo>
                    <a:cubicBezTo>
                      <a:pt x="128" y="159"/>
                      <a:pt x="128" y="159"/>
                      <a:pt x="128" y="159"/>
                    </a:cubicBezTo>
                    <a:cubicBezTo>
                      <a:pt x="129" y="159"/>
                      <a:pt x="129" y="159"/>
                      <a:pt x="129" y="159"/>
                    </a:cubicBezTo>
                    <a:cubicBezTo>
                      <a:pt x="129" y="159"/>
                      <a:pt x="129" y="159"/>
                      <a:pt x="129" y="159"/>
                    </a:cubicBezTo>
                    <a:cubicBezTo>
                      <a:pt x="129" y="161"/>
                      <a:pt x="129" y="161"/>
                      <a:pt x="129" y="161"/>
                    </a:cubicBezTo>
                    <a:cubicBezTo>
                      <a:pt x="129" y="161"/>
                      <a:pt x="129" y="161"/>
                      <a:pt x="129" y="161"/>
                    </a:cubicBez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28" y="163"/>
                      <a:pt x="128" y="163"/>
                      <a:pt x="128" y="163"/>
                    </a:cubicBezTo>
                    <a:cubicBezTo>
                      <a:pt x="127" y="163"/>
                      <a:pt x="127" y="163"/>
                      <a:pt x="127" y="163"/>
                    </a:cubicBezTo>
                    <a:close/>
                    <a:moveTo>
                      <a:pt x="146" y="165"/>
                    </a:moveTo>
                    <a:cubicBezTo>
                      <a:pt x="148" y="164"/>
                      <a:pt x="148" y="164"/>
                      <a:pt x="148" y="164"/>
                    </a:cubicBezTo>
                    <a:cubicBezTo>
                      <a:pt x="148" y="164"/>
                      <a:pt x="148" y="164"/>
                      <a:pt x="148" y="164"/>
                    </a:cubicBezTo>
                    <a:cubicBezTo>
                      <a:pt x="146" y="162"/>
                      <a:pt x="146" y="162"/>
                      <a:pt x="146" y="162"/>
                    </a:cubicBezTo>
                    <a:cubicBezTo>
                      <a:pt x="146" y="162"/>
                      <a:pt x="146" y="162"/>
                      <a:pt x="146" y="162"/>
                    </a:cubicBezTo>
                    <a:cubicBezTo>
                      <a:pt x="146" y="163"/>
                      <a:pt x="146" y="163"/>
                      <a:pt x="146" y="163"/>
                    </a:cubicBezTo>
                    <a:cubicBezTo>
                      <a:pt x="146" y="164"/>
                      <a:pt x="146" y="164"/>
                      <a:pt x="146" y="164"/>
                    </a:cubicBezTo>
                    <a:cubicBezTo>
                      <a:pt x="146" y="164"/>
                      <a:pt x="146" y="164"/>
                      <a:pt x="146" y="164"/>
                    </a:cubicBezTo>
                    <a:cubicBezTo>
                      <a:pt x="146" y="165"/>
                      <a:pt x="146" y="165"/>
                      <a:pt x="146" y="165"/>
                    </a:cubicBezTo>
                    <a:close/>
                    <a:moveTo>
                      <a:pt x="145" y="166"/>
                    </a:moveTo>
                    <a:cubicBezTo>
                      <a:pt x="146" y="167"/>
                      <a:pt x="146" y="167"/>
                      <a:pt x="146" y="167"/>
                    </a:cubicBezTo>
                    <a:cubicBezTo>
                      <a:pt x="147" y="167"/>
                      <a:pt x="147" y="167"/>
                      <a:pt x="147" y="167"/>
                    </a:cubicBezTo>
                    <a:cubicBezTo>
                      <a:pt x="148" y="167"/>
                      <a:pt x="148" y="167"/>
                      <a:pt x="148" y="167"/>
                    </a:cubicBezTo>
                    <a:cubicBezTo>
                      <a:pt x="148" y="166"/>
                      <a:pt x="148" y="166"/>
                      <a:pt x="148" y="166"/>
                    </a:cubicBezTo>
                    <a:cubicBezTo>
                      <a:pt x="147" y="166"/>
                      <a:pt x="147" y="166"/>
                      <a:pt x="147" y="166"/>
                    </a:cubicBezTo>
                    <a:cubicBezTo>
                      <a:pt x="146" y="166"/>
                      <a:pt x="146" y="166"/>
                      <a:pt x="146" y="166"/>
                    </a:cubicBezTo>
                    <a:cubicBezTo>
                      <a:pt x="145" y="166"/>
                      <a:pt x="145" y="166"/>
                      <a:pt x="145" y="166"/>
                    </a:cubicBezTo>
                    <a:close/>
                    <a:moveTo>
                      <a:pt x="146" y="168"/>
                    </a:moveTo>
                    <a:cubicBezTo>
                      <a:pt x="146" y="168"/>
                      <a:pt x="146" y="168"/>
                      <a:pt x="146" y="168"/>
                    </a:cubicBezTo>
                    <a:cubicBezTo>
                      <a:pt x="146" y="167"/>
                      <a:pt x="146" y="167"/>
                      <a:pt x="146" y="167"/>
                    </a:cubicBezTo>
                    <a:cubicBezTo>
                      <a:pt x="146" y="168"/>
                      <a:pt x="146" y="168"/>
                      <a:pt x="146" y="168"/>
                    </a:cubicBezTo>
                    <a:close/>
                    <a:moveTo>
                      <a:pt x="141" y="182"/>
                    </a:moveTo>
                    <a:cubicBezTo>
                      <a:pt x="141" y="181"/>
                      <a:pt x="141" y="181"/>
                      <a:pt x="141" y="181"/>
                    </a:cubicBezTo>
                    <a:cubicBezTo>
                      <a:pt x="142" y="182"/>
                      <a:pt x="142" y="182"/>
                      <a:pt x="142" y="182"/>
                    </a:cubicBezTo>
                    <a:cubicBezTo>
                      <a:pt x="141" y="182"/>
                      <a:pt x="141" y="182"/>
                      <a:pt x="141" y="182"/>
                    </a:cubicBezTo>
                    <a:close/>
                    <a:moveTo>
                      <a:pt x="136" y="187"/>
                    </a:moveTo>
                    <a:cubicBezTo>
                      <a:pt x="135" y="187"/>
                      <a:pt x="135" y="187"/>
                      <a:pt x="135" y="187"/>
                    </a:cubicBezTo>
                    <a:cubicBezTo>
                      <a:pt x="136" y="186"/>
                      <a:pt x="136" y="186"/>
                      <a:pt x="136" y="186"/>
                    </a:cubicBezTo>
                    <a:cubicBezTo>
                      <a:pt x="136" y="185"/>
                      <a:pt x="136" y="185"/>
                      <a:pt x="136" y="185"/>
                    </a:cubicBezTo>
                    <a:cubicBezTo>
                      <a:pt x="136" y="185"/>
                      <a:pt x="136" y="185"/>
                      <a:pt x="136" y="185"/>
                    </a:cubicBezTo>
                    <a:cubicBezTo>
                      <a:pt x="136" y="185"/>
                      <a:pt x="136" y="185"/>
                      <a:pt x="136" y="185"/>
                    </a:cubicBezTo>
                    <a:cubicBezTo>
                      <a:pt x="136" y="186"/>
                      <a:pt x="136" y="186"/>
                      <a:pt x="136" y="186"/>
                    </a:cubicBezTo>
                    <a:cubicBezTo>
                      <a:pt x="136" y="187"/>
                      <a:pt x="136" y="187"/>
                      <a:pt x="136" y="187"/>
                    </a:cubicBezTo>
                    <a:close/>
                    <a:moveTo>
                      <a:pt x="129" y="187"/>
                    </a:moveTo>
                    <a:cubicBezTo>
                      <a:pt x="129" y="186"/>
                      <a:pt x="129" y="186"/>
                      <a:pt x="129" y="186"/>
                    </a:cubicBezTo>
                    <a:cubicBezTo>
                      <a:pt x="130" y="185"/>
                      <a:pt x="130" y="185"/>
                      <a:pt x="130" y="185"/>
                    </a:cubicBezTo>
                    <a:cubicBezTo>
                      <a:pt x="129" y="185"/>
                      <a:pt x="129" y="185"/>
                      <a:pt x="129" y="185"/>
                    </a:cubicBezTo>
                    <a:cubicBezTo>
                      <a:pt x="129" y="184"/>
                      <a:pt x="129" y="184"/>
                      <a:pt x="129" y="184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28" y="183"/>
                      <a:pt x="128" y="183"/>
                      <a:pt x="128" y="183"/>
                    </a:cubicBezTo>
                    <a:cubicBezTo>
                      <a:pt x="128" y="181"/>
                      <a:pt x="128" y="181"/>
                      <a:pt x="128" y="181"/>
                    </a:cubicBezTo>
                    <a:cubicBezTo>
                      <a:pt x="129" y="180"/>
                      <a:pt x="129" y="180"/>
                      <a:pt x="129" y="180"/>
                    </a:cubicBezTo>
                    <a:cubicBezTo>
                      <a:pt x="128" y="180"/>
                      <a:pt x="128" y="180"/>
                      <a:pt x="128" y="180"/>
                    </a:cubicBezTo>
                    <a:cubicBezTo>
                      <a:pt x="128" y="178"/>
                      <a:pt x="128" y="178"/>
                      <a:pt x="128" y="178"/>
                    </a:cubicBezTo>
                    <a:cubicBezTo>
                      <a:pt x="128" y="177"/>
                      <a:pt x="128" y="177"/>
                      <a:pt x="128" y="177"/>
                    </a:cubicBezTo>
                    <a:cubicBezTo>
                      <a:pt x="129" y="178"/>
                      <a:pt x="129" y="178"/>
                      <a:pt x="129" y="178"/>
                    </a:cubicBezTo>
                    <a:cubicBezTo>
                      <a:pt x="130" y="178"/>
                      <a:pt x="130" y="178"/>
                      <a:pt x="130" y="178"/>
                    </a:cubicBezTo>
                    <a:cubicBezTo>
                      <a:pt x="129" y="178"/>
                      <a:pt x="129" y="178"/>
                      <a:pt x="129" y="178"/>
                    </a:cubicBezTo>
                    <a:cubicBezTo>
                      <a:pt x="129" y="177"/>
                      <a:pt x="129" y="177"/>
                      <a:pt x="129" y="177"/>
                    </a:cubicBezTo>
                    <a:cubicBezTo>
                      <a:pt x="129" y="177"/>
                      <a:pt x="129" y="177"/>
                      <a:pt x="129" y="177"/>
                    </a:cubicBezTo>
                    <a:cubicBezTo>
                      <a:pt x="129" y="175"/>
                      <a:pt x="129" y="175"/>
                      <a:pt x="129" y="175"/>
                    </a:cubicBezTo>
                    <a:cubicBezTo>
                      <a:pt x="129" y="174"/>
                      <a:pt x="129" y="174"/>
                      <a:pt x="129" y="174"/>
                    </a:cubicBezTo>
                    <a:cubicBezTo>
                      <a:pt x="129" y="172"/>
                      <a:pt x="129" y="172"/>
                      <a:pt x="129" y="172"/>
                    </a:cubicBezTo>
                    <a:cubicBezTo>
                      <a:pt x="129" y="171"/>
                      <a:pt x="129" y="171"/>
                      <a:pt x="129" y="171"/>
                    </a:cubicBezTo>
                    <a:cubicBezTo>
                      <a:pt x="129" y="169"/>
                      <a:pt x="129" y="169"/>
                      <a:pt x="129" y="169"/>
                    </a:cubicBezTo>
                    <a:cubicBezTo>
                      <a:pt x="129" y="168"/>
                      <a:pt x="129" y="168"/>
                      <a:pt x="129" y="168"/>
                    </a:cubicBezTo>
                    <a:cubicBezTo>
                      <a:pt x="129" y="168"/>
                      <a:pt x="129" y="168"/>
                      <a:pt x="129" y="168"/>
                    </a:cubicBezTo>
                    <a:cubicBezTo>
                      <a:pt x="129" y="167"/>
                      <a:pt x="129" y="167"/>
                      <a:pt x="129" y="167"/>
                    </a:cubicBezTo>
                    <a:cubicBezTo>
                      <a:pt x="129" y="167"/>
                      <a:pt x="129" y="167"/>
                      <a:pt x="129" y="167"/>
                    </a:cubicBezTo>
                    <a:cubicBezTo>
                      <a:pt x="130" y="167"/>
                      <a:pt x="130" y="167"/>
                      <a:pt x="130" y="167"/>
                    </a:cubicBezTo>
                    <a:cubicBezTo>
                      <a:pt x="131" y="168"/>
                      <a:pt x="131" y="168"/>
                      <a:pt x="131" y="168"/>
                    </a:cubicBezTo>
                    <a:cubicBezTo>
                      <a:pt x="132" y="168"/>
                      <a:pt x="132" y="168"/>
                      <a:pt x="132" y="168"/>
                    </a:cubicBezTo>
                    <a:cubicBezTo>
                      <a:pt x="132" y="168"/>
                      <a:pt x="132" y="168"/>
                      <a:pt x="132" y="168"/>
                    </a:cubicBezTo>
                    <a:cubicBezTo>
                      <a:pt x="132" y="167"/>
                      <a:pt x="132" y="167"/>
                      <a:pt x="132" y="167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4" y="169"/>
                      <a:pt x="134" y="169"/>
                      <a:pt x="134" y="169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6" y="171"/>
                      <a:pt x="136" y="171"/>
                      <a:pt x="136" y="171"/>
                    </a:cubicBezTo>
                    <a:cubicBezTo>
                      <a:pt x="137" y="171"/>
                      <a:pt x="137" y="171"/>
                      <a:pt x="137" y="171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9" y="171"/>
                      <a:pt x="139" y="171"/>
                      <a:pt x="139" y="171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9" y="170"/>
                      <a:pt x="139" y="170"/>
                      <a:pt x="139" y="170"/>
                    </a:cubicBezTo>
                    <a:cubicBezTo>
                      <a:pt x="142" y="170"/>
                      <a:pt x="142" y="170"/>
                      <a:pt x="142" y="170"/>
                    </a:cubicBezTo>
                    <a:cubicBezTo>
                      <a:pt x="142" y="170"/>
                      <a:pt x="142" y="170"/>
                      <a:pt x="142" y="170"/>
                    </a:cubicBezTo>
                    <a:cubicBezTo>
                      <a:pt x="143" y="170"/>
                      <a:pt x="143" y="170"/>
                      <a:pt x="143" y="170"/>
                    </a:cubicBezTo>
                    <a:cubicBezTo>
                      <a:pt x="144" y="170"/>
                      <a:pt x="144" y="170"/>
                      <a:pt x="144" y="170"/>
                    </a:cubicBezTo>
                    <a:cubicBezTo>
                      <a:pt x="144" y="170"/>
                      <a:pt x="144" y="170"/>
                      <a:pt x="144" y="170"/>
                    </a:cubicBezTo>
                    <a:cubicBezTo>
                      <a:pt x="144" y="169"/>
                      <a:pt x="144" y="169"/>
                      <a:pt x="144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46" y="170"/>
                      <a:pt x="146" y="170"/>
                      <a:pt x="146" y="170"/>
                    </a:cubicBezTo>
                    <a:cubicBezTo>
                      <a:pt x="146" y="170"/>
                      <a:pt x="146" y="170"/>
                      <a:pt x="146" y="170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44" y="174"/>
                      <a:pt x="144" y="174"/>
                      <a:pt x="144" y="174"/>
                    </a:cubicBezTo>
                    <a:cubicBezTo>
                      <a:pt x="144" y="175"/>
                      <a:pt x="144" y="175"/>
                      <a:pt x="144" y="175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4" y="177"/>
                      <a:pt x="144" y="177"/>
                      <a:pt x="144" y="177"/>
                    </a:cubicBezTo>
                    <a:cubicBezTo>
                      <a:pt x="144" y="178"/>
                      <a:pt x="144" y="178"/>
                      <a:pt x="144" y="178"/>
                    </a:cubicBezTo>
                    <a:cubicBezTo>
                      <a:pt x="144" y="178"/>
                      <a:pt x="144" y="178"/>
                      <a:pt x="144" y="178"/>
                    </a:cubicBezTo>
                    <a:cubicBezTo>
                      <a:pt x="143" y="179"/>
                      <a:pt x="143" y="179"/>
                      <a:pt x="143" y="179"/>
                    </a:cubicBezTo>
                    <a:cubicBezTo>
                      <a:pt x="143" y="179"/>
                      <a:pt x="143" y="179"/>
                      <a:pt x="143" y="179"/>
                    </a:cubicBezTo>
                    <a:cubicBezTo>
                      <a:pt x="143" y="177"/>
                      <a:pt x="143" y="177"/>
                      <a:pt x="143" y="177"/>
                    </a:cubicBezTo>
                    <a:cubicBezTo>
                      <a:pt x="142" y="178"/>
                      <a:pt x="142" y="178"/>
                      <a:pt x="142" y="178"/>
                    </a:cubicBezTo>
                    <a:cubicBezTo>
                      <a:pt x="142" y="179"/>
                      <a:pt x="142" y="179"/>
                      <a:pt x="142" y="179"/>
                    </a:cubicBezTo>
                    <a:cubicBezTo>
                      <a:pt x="141" y="181"/>
                      <a:pt x="141" y="181"/>
                      <a:pt x="141" y="181"/>
                    </a:cubicBezTo>
                    <a:cubicBezTo>
                      <a:pt x="141" y="181"/>
                      <a:pt x="141" y="181"/>
                      <a:pt x="141" y="181"/>
                    </a:cubicBezTo>
                    <a:cubicBezTo>
                      <a:pt x="140" y="181"/>
                      <a:pt x="140" y="181"/>
                      <a:pt x="140" y="181"/>
                    </a:cubicBezTo>
                    <a:cubicBezTo>
                      <a:pt x="140" y="182"/>
                      <a:pt x="140" y="182"/>
                      <a:pt x="140" y="182"/>
                    </a:cubicBezTo>
                    <a:cubicBezTo>
                      <a:pt x="140" y="183"/>
                      <a:pt x="140" y="183"/>
                      <a:pt x="140" y="183"/>
                    </a:cubicBezTo>
                    <a:cubicBezTo>
                      <a:pt x="140" y="183"/>
                      <a:pt x="140" y="183"/>
                      <a:pt x="140" y="183"/>
                    </a:cubicBezTo>
                    <a:cubicBezTo>
                      <a:pt x="140" y="184"/>
                      <a:pt x="140" y="184"/>
                      <a:pt x="140" y="184"/>
                    </a:cubicBezTo>
                    <a:cubicBezTo>
                      <a:pt x="139" y="185"/>
                      <a:pt x="139" y="185"/>
                      <a:pt x="139" y="185"/>
                    </a:cubicBezTo>
                    <a:cubicBezTo>
                      <a:pt x="139" y="185"/>
                      <a:pt x="139" y="185"/>
                      <a:pt x="139" y="185"/>
                    </a:cubicBezTo>
                    <a:cubicBezTo>
                      <a:pt x="138" y="185"/>
                      <a:pt x="138" y="185"/>
                      <a:pt x="138" y="185"/>
                    </a:cubicBezTo>
                    <a:cubicBezTo>
                      <a:pt x="138" y="184"/>
                      <a:pt x="138" y="184"/>
                      <a:pt x="138" y="184"/>
                    </a:cubicBezTo>
                    <a:cubicBezTo>
                      <a:pt x="139" y="184"/>
                      <a:pt x="139" y="184"/>
                      <a:pt x="139" y="184"/>
                    </a:cubicBezTo>
                    <a:cubicBezTo>
                      <a:pt x="139" y="184"/>
                      <a:pt x="139" y="184"/>
                      <a:pt x="139" y="184"/>
                    </a:cubicBezTo>
                    <a:cubicBezTo>
                      <a:pt x="139" y="183"/>
                      <a:pt x="139" y="183"/>
                      <a:pt x="139" y="183"/>
                    </a:cubicBezTo>
                    <a:cubicBezTo>
                      <a:pt x="138" y="183"/>
                      <a:pt x="138" y="183"/>
                      <a:pt x="138" y="183"/>
                    </a:cubicBezTo>
                    <a:cubicBezTo>
                      <a:pt x="137" y="184"/>
                      <a:pt x="137" y="184"/>
                      <a:pt x="137" y="184"/>
                    </a:cubicBezTo>
                    <a:cubicBezTo>
                      <a:pt x="137" y="184"/>
                      <a:pt x="137" y="184"/>
                      <a:pt x="137" y="184"/>
                    </a:cubicBezTo>
                    <a:cubicBezTo>
                      <a:pt x="137" y="183"/>
                      <a:pt x="137" y="183"/>
                      <a:pt x="137" y="183"/>
                    </a:cubicBezTo>
                    <a:cubicBezTo>
                      <a:pt x="136" y="184"/>
                      <a:pt x="136" y="184"/>
                      <a:pt x="136" y="184"/>
                    </a:cubicBezTo>
                    <a:cubicBezTo>
                      <a:pt x="136" y="185"/>
                      <a:pt x="136" y="185"/>
                      <a:pt x="136" y="185"/>
                    </a:cubicBezTo>
                    <a:cubicBezTo>
                      <a:pt x="135" y="185"/>
                      <a:pt x="135" y="185"/>
                      <a:pt x="135" y="185"/>
                    </a:cubicBezTo>
                    <a:cubicBezTo>
                      <a:pt x="135" y="184"/>
                      <a:pt x="135" y="184"/>
                      <a:pt x="135" y="184"/>
                    </a:cubicBezTo>
                    <a:cubicBezTo>
                      <a:pt x="134" y="186"/>
                      <a:pt x="134" y="186"/>
                      <a:pt x="134" y="186"/>
                    </a:cubicBezTo>
                    <a:cubicBezTo>
                      <a:pt x="134" y="187"/>
                      <a:pt x="134" y="187"/>
                      <a:pt x="134" y="187"/>
                    </a:cubicBezTo>
                    <a:cubicBezTo>
                      <a:pt x="133" y="188"/>
                      <a:pt x="133" y="188"/>
                      <a:pt x="133" y="188"/>
                    </a:cubicBezTo>
                    <a:cubicBezTo>
                      <a:pt x="132" y="188"/>
                      <a:pt x="132" y="188"/>
                      <a:pt x="132" y="188"/>
                    </a:cubicBezTo>
                    <a:cubicBezTo>
                      <a:pt x="132" y="187"/>
                      <a:pt x="132" y="187"/>
                      <a:pt x="132" y="187"/>
                    </a:cubicBezTo>
                    <a:cubicBezTo>
                      <a:pt x="132" y="186"/>
                      <a:pt x="132" y="186"/>
                      <a:pt x="132" y="186"/>
                    </a:cubicBezTo>
                    <a:cubicBezTo>
                      <a:pt x="131" y="187"/>
                      <a:pt x="131" y="187"/>
                      <a:pt x="131" y="187"/>
                    </a:cubicBezTo>
                    <a:cubicBezTo>
                      <a:pt x="131" y="187"/>
                      <a:pt x="131" y="187"/>
                      <a:pt x="131" y="187"/>
                    </a:cubicBezTo>
                    <a:cubicBezTo>
                      <a:pt x="130" y="187"/>
                      <a:pt x="130" y="187"/>
                      <a:pt x="130" y="187"/>
                    </a:cubicBezTo>
                    <a:cubicBezTo>
                      <a:pt x="130" y="187"/>
                      <a:pt x="129" y="187"/>
                      <a:pt x="129" y="187"/>
                    </a:cubicBezTo>
                    <a:close/>
                    <a:moveTo>
                      <a:pt x="2" y="119"/>
                    </a:moveTo>
                    <a:cubicBezTo>
                      <a:pt x="2" y="120"/>
                      <a:pt x="2" y="120"/>
                      <a:pt x="2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5" y="122"/>
                      <a:pt x="5" y="122"/>
                      <a:pt x="5" y="122"/>
                    </a:cubicBezTo>
                    <a:cubicBezTo>
                      <a:pt x="5" y="122"/>
                      <a:pt x="5" y="122"/>
                      <a:pt x="5" y="122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7" y="123"/>
                      <a:pt x="7" y="123"/>
                      <a:pt x="7" y="123"/>
                    </a:cubicBezTo>
                    <a:cubicBezTo>
                      <a:pt x="8" y="123"/>
                      <a:pt x="8" y="123"/>
                      <a:pt x="8" y="123"/>
                    </a:cubicBezTo>
                    <a:cubicBezTo>
                      <a:pt x="9" y="123"/>
                      <a:pt x="9" y="123"/>
                      <a:pt x="9" y="123"/>
                    </a:cubicBezTo>
                    <a:cubicBezTo>
                      <a:pt x="9" y="124"/>
                      <a:pt x="9" y="124"/>
                      <a:pt x="9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4" y="124"/>
                      <a:pt x="14" y="124"/>
                      <a:pt x="14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3"/>
                      <a:pt x="16" y="123"/>
                      <a:pt x="16" y="123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8" y="121"/>
                      <a:pt x="18" y="121"/>
                      <a:pt x="18" y="121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19"/>
                      <a:pt x="22" y="119"/>
                      <a:pt x="22" y="119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6" y="118"/>
                      <a:pt x="26" y="118"/>
                      <a:pt x="26" y="118"/>
                    </a:cubicBezTo>
                    <a:cubicBezTo>
                      <a:pt x="27" y="119"/>
                      <a:pt x="27" y="119"/>
                      <a:pt x="27" y="119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30" y="117"/>
                      <a:pt x="30" y="117"/>
                      <a:pt x="30" y="117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2" y="118"/>
                      <a:pt x="32" y="118"/>
                      <a:pt x="32" y="118"/>
                    </a:cubicBezTo>
                    <a:cubicBezTo>
                      <a:pt x="33" y="118"/>
                      <a:pt x="33" y="118"/>
                      <a:pt x="33" y="118"/>
                    </a:cubicBezTo>
                    <a:cubicBezTo>
                      <a:pt x="33" y="118"/>
                      <a:pt x="33" y="118"/>
                      <a:pt x="33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9"/>
                      <a:pt x="36" y="119"/>
                      <a:pt x="36" y="119"/>
                    </a:cubicBezTo>
                    <a:cubicBezTo>
                      <a:pt x="37" y="118"/>
                      <a:pt x="37" y="118"/>
                      <a:pt x="37" y="118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9" y="119"/>
                      <a:pt x="39" y="119"/>
                      <a:pt x="39" y="119"/>
                    </a:cubicBezTo>
                    <a:cubicBezTo>
                      <a:pt x="39" y="119"/>
                      <a:pt x="39" y="119"/>
                      <a:pt x="39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5" y="116"/>
                      <a:pt x="45" y="116"/>
                      <a:pt x="45" y="116"/>
                    </a:cubicBezTo>
                    <a:cubicBezTo>
                      <a:pt x="45" y="114"/>
                      <a:pt x="45" y="114"/>
                      <a:pt x="45" y="114"/>
                    </a:cubicBezTo>
                    <a:cubicBezTo>
                      <a:pt x="46" y="113"/>
                      <a:pt x="46" y="113"/>
                      <a:pt x="46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3" y="111"/>
                      <a:pt x="53" y="111"/>
                      <a:pt x="53" y="111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10"/>
                      <a:pt x="57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6" y="109"/>
                      <a:pt x="66" y="109"/>
                      <a:pt x="66" y="109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68" y="108"/>
                      <a:pt x="68" y="108"/>
                      <a:pt x="68" y="108"/>
                    </a:cubicBezTo>
                    <a:cubicBezTo>
                      <a:pt x="69" y="107"/>
                      <a:pt x="69" y="107"/>
                      <a:pt x="69" y="107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77" y="107"/>
                      <a:pt x="77" y="107"/>
                      <a:pt x="77" y="107"/>
                    </a:cubicBezTo>
                    <a:cubicBezTo>
                      <a:pt x="78" y="107"/>
                      <a:pt x="78" y="107"/>
                      <a:pt x="78" y="107"/>
                    </a:cubicBezTo>
                    <a:cubicBezTo>
                      <a:pt x="80" y="107"/>
                      <a:pt x="80" y="107"/>
                      <a:pt x="80" y="107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9" y="110"/>
                      <a:pt x="89" y="110"/>
                      <a:pt x="89" y="110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9"/>
                      <a:pt x="96" y="119"/>
                      <a:pt x="96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7" y="122"/>
                      <a:pt x="97" y="122"/>
                      <a:pt x="97" y="12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7" y="124"/>
                      <a:pt x="97" y="124"/>
                      <a:pt x="97" y="124"/>
                    </a:cubicBezTo>
                    <a:cubicBezTo>
                      <a:pt x="97" y="125"/>
                      <a:pt x="97" y="125"/>
                      <a:pt x="97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7" y="126"/>
                      <a:pt x="97" y="126"/>
                      <a:pt x="97" y="126"/>
                    </a:cubicBezTo>
                    <a:cubicBezTo>
                      <a:pt x="97" y="126"/>
                      <a:pt x="97" y="126"/>
                      <a:pt x="97" y="126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27"/>
                      <a:pt x="99" y="127"/>
                      <a:pt x="99" y="127"/>
                    </a:cubicBezTo>
                    <a:cubicBezTo>
                      <a:pt x="99" y="127"/>
                      <a:pt x="99" y="127"/>
                      <a:pt x="99" y="127"/>
                    </a:cubicBezTo>
                    <a:cubicBezTo>
                      <a:pt x="99" y="127"/>
                      <a:pt x="99" y="127"/>
                      <a:pt x="99" y="127"/>
                    </a:cubicBezTo>
                    <a:cubicBezTo>
                      <a:pt x="99" y="126"/>
                      <a:pt x="99" y="126"/>
                      <a:pt x="99" y="126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100" y="125"/>
                      <a:pt x="100" y="125"/>
                      <a:pt x="100" y="125"/>
                    </a:cubicBezTo>
                    <a:cubicBezTo>
                      <a:pt x="101" y="124"/>
                      <a:pt x="101" y="124"/>
                      <a:pt x="101" y="124"/>
                    </a:cubicBezTo>
                    <a:cubicBezTo>
                      <a:pt x="101" y="124"/>
                      <a:pt x="101" y="124"/>
                      <a:pt x="101" y="124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20"/>
                      <a:pt x="105" y="120"/>
                      <a:pt x="105" y="120"/>
                    </a:cubicBezTo>
                    <a:cubicBezTo>
                      <a:pt x="106" y="120"/>
                      <a:pt x="106" y="120"/>
                      <a:pt x="106" y="120"/>
                    </a:cubicBezTo>
                    <a:cubicBezTo>
                      <a:pt x="107" y="119"/>
                      <a:pt x="107" y="119"/>
                      <a:pt x="107" y="119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9" y="116"/>
                      <a:pt x="109" y="116"/>
                      <a:pt x="109" y="116"/>
                    </a:cubicBezTo>
                    <a:cubicBezTo>
                      <a:pt x="110" y="116"/>
                      <a:pt x="110" y="116"/>
                      <a:pt x="110" y="116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1" y="116"/>
                      <a:pt x="111" y="116"/>
                      <a:pt x="111" y="116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8"/>
                      <a:pt x="111" y="118"/>
                      <a:pt x="111" y="118"/>
                    </a:cubicBezTo>
                    <a:cubicBezTo>
                      <a:pt x="110" y="120"/>
                      <a:pt x="110" y="120"/>
                      <a:pt x="110" y="120"/>
                    </a:cubicBezTo>
                    <a:cubicBezTo>
                      <a:pt x="109" y="121"/>
                      <a:pt x="109" y="121"/>
                      <a:pt x="109" y="121"/>
                    </a:cubicBezTo>
                    <a:cubicBezTo>
                      <a:pt x="108" y="122"/>
                      <a:pt x="108" y="122"/>
                      <a:pt x="108" y="122"/>
                    </a:cubicBezTo>
                    <a:cubicBezTo>
                      <a:pt x="108" y="123"/>
                      <a:pt x="108" y="123"/>
                      <a:pt x="108" y="123"/>
                    </a:cubicBezTo>
                    <a:cubicBezTo>
                      <a:pt x="108" y="124"/>
                      <a:pt x="108" y="124"/>
                      <a:pt x="108" y="124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4" y="127"/>
                      <a:pt x="104" y="127"/>
                      <a:pt x="104" y="127"/>
                    </a:cubicBezTo>
                    <a:cubicBezTo>
                      <a:pt x="103" y="128"/>
                      <a:pt x="103" y="128"/>
                      <a:pt x="103" y="128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3" y="130"/>
                      <a:pt x="103" y="130"/>
                      <a:pt x="103" y="130"/>
                    </a:cubicBezTo>
                    <a:cubicBezTo>
                      <a:pt x="104" y="129"/>
                      <a:pt x="104" y="129"/>
                      <a:pt x="104" y="129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7" y="129"/>
                      <a:pt x="107" y="129"/>
                      <a:pt x="107" y="129"/>
                    </a:cubicBezTo>
                    <a:cubicBezTo>
                      <a:pt x="109" y="127"/>
                      <a:pt x="109" y="127"/>
                      <a:pt x="109" y="127"/>
                    </a:cubicBezTo>
                    <a:cubicBezTo>
                      <a:pt x="109" y="125"/>
                      <a:pt x="109" y="125"/>
                      <a:pt x="109" y="125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4"/>
                      <a:pt x="111" y="124"/>
                      <a:pt x="111" y="124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1" y="127"/>
                      <a:pt x="111" y="127"/>
                      <a:pt x="111" y="127"/>
                    </a:cubicBezTo>
                    <a:cubicBezTo>
                      <a:pt x="111" y="127"/>
                      <a:pt x="111" y="127"/>
                      <a:pt x="111" y="127"/>
                    </a:cubicBezTo>
                    <a:cubicBezTo>
                      <a:pt x="111" y="129"/>
                      <a:pt x="111" y="129"/>
                      <a:pt x="111" y="129"/>
                    </a:cubicBezTo>
                    <a:cubicBezTo>
                      <a:pt x="110" y="131"/>
                      <a:pt x="110" y="131"/>
                      <a:pt x="110" y="131"/>
                    </a:cubicBezTo>
                    <a:cubicBezTo>
                      <a:pt x="108" y="132"/>
                      <a:pt x="108" y="132"/>
                      <a:pt x="108" y="132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1" y="132"/>
                      <a:pt x="111" y="132"/>
                      <a:pt x="111" y="132"/>
                    </a:cubicBezTo>
                    <a:cubicBezTo>
                      <a:pt x="112" y="132"/>
                      <a:pt x="112" y="132"/>
                      <a:pt x="112" y="132"/>
                    </a:cubicBezTo>
                    <a:cubicBezTo>
                      <a:pt x="112" y="132"/>
                      <a:pt x="112" y="132"/>
                      <a:pt x="112" y="132"/>
                    </a:cubicBezTo>
                    <a:cubicBezTo>
                      <a:pt x="113" y="131"/>
                      <a:pt x="113" y="131"/>
                      <a:pt x="113" y="131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4" y="135"/>
                      <a:pt x="114" y="135"/>
                      <a:pt x="114" y="135"/>
                    </a:cubicBezTo>
                    <a:cubicBezTo>
                      <a:pt x="115" y="136"/>
                      <a:pt x="115" y="136"/>
                      <a:pt x="115" y="136"/>
                    </a:cubicBezTo>
                    <a:cubicBezTo>
                      <a:pt x="115" y="138"/>
                      <a:pt x="115" y="138"/>
                      <a:pt x="115" y="138"/>
                    </a:cubicBezTo>
                    <a:cubicBezTo>
                      <a:pt x="114" y="140"/>
                      <a:pt x="114" y="140"/>
                      <a:pt x="114" y="140"/>
                    </a:cubicBezTo>
                    <a:cubicBezTo>
                      <a:pt x="113" y="141"/>
                      <a:pt x="113" y="141"/>
                      <a:pt x="113" y="141"/>
                    </a:cubicBezTo>
                    <a:cubicBezTo>
                      <a:pt x="113" y="142"/>
                      <a:pt x="113" y="142"/>
                      <a:pt x="113" y="142"/>
                    </a:cubicBezTo>
                    <a:cubicBezTo>
                      <a:pt x="113" y="143"/>
                      <a:pt x="113" y="143"/>
                      <a:pt x="113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46"/>
                      <a:pt x="115" y="146"/>
                      <a:pt x="115" y="146"/>
                    </a:cubicBezTo>
                    <a:cubicBezTo>
                      <a:pt x="117" y="148"/>
                      <a:pt x="117" y="148"/>
                      <a:pt x="117" y="148"/>
                    </a:cubicBezTo>
                    <a:cubicBezTo>
                      <a:pt x="118" y="149"/>
                      <a:pt x="118" y="149"/>
                      <a:pt x="118" y="149"/>
                    </a:cubicBezTo>
                    <a:cubicBezTo>
                      <a:pt x="119" y="149"/>
                      <a:pt x="119" y="149"/>
                      <a:pt x="119" y="149"/>
                    </a:cubicBezTo>
                    <a:cubicBezTo>
                      <a:pt x="119" y="150"/>
                      <a:pt x="119" y="150"/>
                      <a:pt x="119" y="150"/>
                    </a:cubicBezTo>
                    <a:cubicBezTo>
                      <a:pt x="120" y="150"/>
                      <a:pt x="120" y="150"/>
                      <a:pt x="120" y="150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2" y="150"/>
                      <a:pt x="122" y="150"/>
                      <a:pt x="122" y="150"/>
                    </a:cubicBezTo>
                    <a:cubicBezTo>
                      <a:pt x="123" y="151"/>
                      <a:pt x="123" y="151"/>
                      <a:pt x="123" y="151"/>
                    </a:cubicBezTo>
                    <a:cubicBezTo>
                      <a:pt x="125" y="151"/>
                      <a:pt x="125" y="151"/>
                      <a:pt x="125" y="151"/>
                    </a:cubicBezTo>
                    <a:cubicBezTo>
                      <a:pt x="126" y="152"/>
                      <a:pt x="126" y="152"/>
                      <a:pt x="126" y="152"/>
                    </a:cubicBezTo>
                    <a:cubicBezTo>
                      <a:pt x="126" y="153"/>
                      <a:pt x="126" y="153"/>
                      <a:pt x="126" y="153"/>
                    </a:cubicBezTo>
                    <a:cubicBezTo>
                      <a:pt x="127" y="153"/>
                      <a:pt x="127" y="153"/>
                      <a:pt x="127" y="153"/>
                    </a:cubicBezTo>
                    <a:cubicBezTo>
                      <a:pt x="128" y="155"/>
                      <a:pt x="128" y="155"/>
                      <a:pt x="128" y="155"/>
                    </a:cubicBezTo>
                    <a:cubicBezTo>
                      <a:pt x="128" y="155"/>
                      <a:pt x="128" y="155"/>
                      <a:pt x="128" y="155"/>
                    </a:cubicBezTo>
                    <a:cubicBezTo>
                      <a:pt x="129" y="154"/>
                      <a:pt x="129" y="154"/>
                      <a:pt x="129" y="154"/>
                    </a:cubicBezTo>
                    <a:cubicBezTo>
                      <a:pt x="131" y="153"/>
                      <a:pt x="131" y="153"/>
                      <a:pt x="131" y="153"/>
                    </a:cubicBezTo>
                    <a:cubicBezTo>
                      <a:pt x="131" y="152"/>
                      <a:pt x="131" y="152"/>
                      <a:pt x="131" y="152"/>
                    </a:cubicBezTo>
                    <a:cubicBezTo>
                      <a:pt x="132" y="152"/>
                      <a:pt x="132" y="152"/>
                      <a:pt x="132" y="152"/>
                    </a:cubicBezTo>
                    <a:cubicBezTo>
                      <a:pt x="134" y="151"/>
                      <a:pt x="134" y="151"/>
                      <a:pt x="134" y="151"/>
                    </a:cubicBezTo>
                    <a:cubicBezTo>
                      <a:pt x="134" y="151"/>
                      <a:pt x="134" y="151"/>
                      <a:pt x="134" y="151"/>
                    </a:cubicBezTo>
                    <a:cubicBezTo>
                      <a:pt x="135" y="151"/>
                      <a:pt x="135" y="151"/>
                      <a:pt x="135" y="151"/>
                    </a:cubicBezTo>
                    <a:cubicBezTo>
                      <a:pt x="135" y="151"/>
                      <a:pt x="135" y="151"/>
                      <a:pt x="135" y="151"/>
                    </a:cubicBezTo>
                    <a:cubicBezTo>
                      <a:pt x="134" y="150"/>
                      <a:pt x="134" y="150"/>
                      <a:pt x="134" y="150"/>
                    </a:cubicBezTo>
                    <a:cubicBezTo>
                      <a:pt x="134" y="150"/>
                      <a:pt x="134" y="150"/>
                      <a:pt x="134" y="150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7" y="150"/>
                      <a:pt x="137" y="150"/>
                      <a:pt x="137" y="150"/>
                    </a:cubicBezTo>
                    <a:cubicBezTo>
                      <a:pt x="137" y="151"/>
                      <a:pt x="137" y="151"/>
                      <a:pt x="137" y="151"/>
                    </a:cubicBezTo>
                    <a:cubicBezTo>
                      <a:pt x="135" y="151"/>
                      <a:pt x="135" y="151"/>
                      <a:pt x="135" y="151"/>
                    </a:cubicBezTo>
                    <a:cubicBezTo>
                      <a:pt x="136" y="152"/>
                      <a:pt x="136" y="152"/>
                      <a:pt x="136" y="152"/>
                    </a:cubicBezTo>
                    <a:cubicBezTo>
                      <a:pt x="136" y="152"/>
                      <a:pt x="136" y="152"/>
                      <a:pt x="136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8" y="151"/>
                      <a:pt x="138" y="151"/>
                      <a:pt x="138" y="151"/>
                    </a:cubicBezTo>
                    <a:cubicBezTo>
                      <a:pt x="139" y="152"/>
                      <a:pt x="139" y="152"/>
                      <a:pt x="139" y="152"/>
                    </a:cubicBezTo>
                    <a:cubicBezTo>
                      <a:pt x="139" y="153"/>
                      <a:pt x="139" y="153"/>
                      <a:pt x="139" y="153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9" y="155"/>
                      <a:pt x="139" y="155"/>
                      <a:pt x="139" y="155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40" y="156"/>
                      <a:pt x="140" y="156"/>
                      <a:pt x="140" y="156"/>
                    </a:cubicBezTo>
                    <a:cubicBezTo>
                      <a:pt x="140" y="157"/>
                      <a:pt x="140" y="157"/>
                      <a:pt x="140" y="157"/>
                    </a:cubicBezTo>
                    <a:cubicBezTo>
                      <a:pt x="141" y="158"/>
                      <a:pt x="141" y="158"/>
                      <a:pt x="141" y="158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1" y="155"/>
                      <a:pt x="141" y="155"/>
                      <a:pt x="141" y="155"/>
                    </a:cubicBez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1" y="155"/>
                      <a:pt x="141" y="155"/>
                      <a:pt x="141" y="155"/>
                    </a:cubicBezTo>
                    <a:cubicBezTo>
                      <a:pt x="141" y="155"/>
                      <a:pt x="141" y="155"/>
                      <a:pt x="141" y="155"/>
                    </a:cubicBezTo>
                    <a:cubicBezTo>
                      <a:pt x="143" y="155"/>
                      <a:pt x="143" y="155"/>
                      <a:pt x="143" y="155"/>
                    </a:cubicBezTo>
                    <a:cubicBezTo>
                      <a:pt x="144" y="155"/>
                      <a:pt x="144" y="155"/>
                      <a:pt x="144" y="155"/>
                    </a:cubicBezTo>
                    <a:cubicBezTo>
                      <a:pt x="144" y="155"/>
                      <a:pt x="144" y="155"/>
                      <a:pt x="144" y="155"/>
                    </a:cubicBezTo>
                    <a:cubicBezTo>
                      <a:pt x="145" y="153"/>
                      <a:pt x="145" y="153"/>
                      <a:pt x="145" y="153"/>
                    </a:cubicBezTo>
                    <a:cubicBezTo>
                      <a:pt x="148" y="152"/>
                      <a:pt x="148" y="152"/>
                      <a:pt x="148" y="152"/>
                    </a:cubicBezTo>
                    <a:cubicBezTo>
                      <a:pt x="149" y="151"/>
                      <a:pt x="149" y="151"/>
                      <a:pt x="149" y="151"/>
                    </a:cubicBezTo>
                    <a:cubicBezTo>
                      <a:pt x="148" y="151"/>
                      <a:pt x="148" y="151"/>
                      <a:pt x="148" y="151"/>
                    </a:cubicBezTo>
                    <a:cubicBezTo>
                      <a:pt x="148" y="151"/>
                      <a:pt x="148" y="151"/>
                      <a:pt x="148" y="151"/>
                    </a:cubicBezTo>
                    <a:cubicBezTo>
                      <a:pt x="148" y="151"/>
                      <a:pt x="148" y="151"/>
                      <a:pt x="148" y="151"/>
                    </a:cubicBezTo>
                    <a:cubicBezTo>
                      <a:pt x="147" y="151"/>
                      <a:pt x="147" y="151"/>
                      <a:pt x="147" y="151"/>
                    </a:cubicBezTo>
                    <a:cubicBezTo>
                      <a:pt x="148" y="151"/>
                      <a:pt x="148" y="151"/>
                      <a:pt x="148" y="151"/>
                    </a:cubicBezTo>
                    <a:cubicBezTo>
                      <a:pt x="149" y="151"/>
                      <a:pt x="149" y="151"/>
                      <a:pt x="149" y="151"/>
                    </a:cubicBezTo>
                    <a:cubicBezTo>
                      <a:pt x="151" y="150"/>
                      <a:pt x="151" y="150"/>
                      <a:pt x="151" y="150"/>
                    </a:cubicBezTo>
                    <a:cubicBezTo>
                      <a:pt x="155" y="149"/>
                      <a:pt x="155" y="149"/>
                      <a:pt x="155" y="149"/>
                    </a:cubicBezTo>
                    <a:cubicBezTo>
                      <a:pt x="158" y="150"/>
                      <a:pt x="158" y="150"/>
                      <a:pt x="158" y="150"/>
                    </a:cubicBezTo>
                    <a:cubicBezTo>
                      <a:pt x="159" y="149"/>
                      <a:pt x="159" y="149"/>
                      <a:pt x="159" y="149"/>
                    </a:cubicBezTo>
                    <a:cubicBezTo>
                      <a:pt x="159" y="149"/>
                      <a:pt x="159" y="149"/>
                      <a:pt x="159" y="149"/>
                    </a:cubicBezTo>
                    <a:cubicBezTo>
                      <a:pt x="160" y="149"/>
                      <a:pt x="160" y="149"/>
                      <a:pt x="160" y="149"/>
                    </a:cubicBezTo>
                    <a:cubicBezTo>
                      <a:pt x="161" y="148"/>
                      <a:pt x="161" y="148"/>
                      <a:pt x="161" y="148"/>
                    </a:cubicBezTo>
                    <a:cubicBezTo>
                      <a:pt x="162" y="146"/>
                      <a:pt x="162" y="146"/>
                      <a:pt x="162" y="146"/>
                    </a:cubicBezTo>
                    <a:cubicBezTo>
                      <a:pt x="161" y="145"/>
                      <a:pt x="161" y="145"/>
                      <a:pt x="161" y="145"/>
                    </a:cubicBezTo>
                    <a:cubicBezTo>
                      <a:pt x="161" y="144"/>
                      <a:pt x="161" y="144"/>
                      <a:pt x="161" y="144"/>
                    </a:cubicBezTo>
                    <a:cubicBezTo>
                      <a:pt x="163" y="142"/>
                      <a:pt x="163" y="142"/>
                      <a:pt x="163" y="142"/>
                    </a:cubicBezTo>
                    <a:cubicBezTo>
                      <a:pt x="163" y="140"/>
                      <a:pt x="163" y="140"/>
                      <a:pt x="163" y="140"/>
                    </a:cubicBezTo>
                    <a:cubicBezTo>
                      <a:pt x="164" y="139"/>
                      <a:pt x="164" y="139"/>
                      <a:pt x="164" y="139"/>
                    </a:cubicBezTo>
                    <a:cubicBezTo>
                      <a:pt x="164" y="137"/>
                      <a:pt x="164" y="137"/>
                      <a:pt x="164" y="137"/>
                    </a:cubicBezTo>
                    <a:cubicBezTo>
                      <a:pt x="165" y="137"/>
                      <a:pt x="165" y="137"/>
                      <a:pt x="165" y="137"/>
                    </a:cubicBezTo>
                    <a:cubicBezTo>
                      <a:pt x="165" y="136"/>
                      <a:pt x="165" y="136"/>
                      <a:pt x="165" y="136"/>
                    </a:cubicBezTo>
                    <a:cubicBezTo>
                      <a:pt x="168" y="133"/>
                      <a:pt x="168" y="133"/>
                      <a:pt x="168" y="133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0" y="129"/>
                      <a:pt x="170" y="129"/>
                      <a:pt x="170" y="129"/>
                    </a:cubicBezTo>
                    <a:cubicBezTo>
                      <a:pt x="171" y="128"/>
                      <a:pt x="171" y="128"/>
                      <a:pt x="171" y="128"/>
                    </a:cubicBezTo>
                    <a:cubicBezTo>
                      <a:pt x="172" y="126"/>
                      <a:pt x="172" y="126"/>
                      <a:pt x="172" y="126"/>
                    </a:cubicBezTo>
                    <a:cubicBezTo>
                      <a:pt x="172" y="126"/>
                      <a:pt x="172" y="126"/>
                      <a:pt x="172" y="126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74" y="123"/>
                      <a:pt x="174" y="123"/>
                      <a:pt x="174" y="123"/>
                    </a:cubicBezTo>
                    <a:cubicBezTo>
                      <a:pt x="173" y="123"/>
                      <a:pt x="173" y="123"/>
                      <a:pt x="173" y="123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6" y="120"/>
                    </a:cubicBezTo>
                    <a:cubicBezTo>
                      <a:pt x="177" y="119"/>
                      <a:pt x="177" y="119"/>
                      <a:pt x="177" y="119"/>
                    </a:cubicBezTo>
                    <a:cubicBezTo>
                      <a:pt x="178" y="119"/>
                      <a:pt x="178" y="119"/>
                      <a:pt x="178" y="119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18"/>
                      <a:pt x="178" y="118"/>
                      <a:pt x="178" y="118"/>
                    </a:cubicBezTo>
                    <a:cubicBezTo>
                      <a:pt x="178" y="118"/>
                      <a:pt x="178" y="118"/>
                      <a:pt x="178" y="118"/>
                    </a:cubicBezTo>
                    <a:cubicBezTo>
                      <a:pt x="180" y="118"/>
                      <a:pt x="180" y="118"/>
                      <a:pt x="180" y="118"/>
                    </a:cubicBezTo>
                    <a:cubicBezTo>
                      <a:pt x="181" y="117"/>
                      <a:pt x="181" y="117"/>
                      <a:pt x="181" y="117"/>
                    </a:cubicBezTo>
                    <a:cubicBezTo>
                      <a:pt x="181" y="116"/>
                      <a:pt x="181" y="116"/>
                      <a:pt x="181" y="116"/>
                    </a:cubicBezTo>
                    <a:cubicBezTo>
                      <a:pt x="181" y="115"/>
                      <a:pt x="181" y="115"/>
                      <a:pt x="181" y="115"/>
                    </a:cubicBezTo>
                    <a:cubicBezTo>
                      <a:pt x="181" y="114"/>
                      <a:pt x="181" y="114"/>
                      <a:pt x="181" y="114"/>
                    </a:cubicBezTo>
                    <a:cubicBezTo>
                      <a:pt x="183" y="113"/>
                      <a:pt x="183" y="113"/>
                      <a:pt x="183" y="113"/>
                    </a:cubicBezTo>
                    <a:cubicBezTo>
                      <a:pt x="183" y="112"/>
                      <a:pt x="183" y="112"/>
                      <a:pt x="183" y="112"/>
                    </a:cubicBezTo>
                    <a:cubicBezTo>
                      <a:pt x="184" y="112"/>
                      <a:pt x="184" y="112"/>
                      <a:pt x="184" y="112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5" y="108"/>
                      <a:pt x="185" y="108"/>
                      <a:pt x="185" y="108"/>
                    </a:cubicBezTo>
                    <a:cubicBezTo>
                      <a:pt x="185" y="107"/>
                      <a:pt x="185" y="107"/>
                      <a:pt x="185" y="107"/>
                    </a:cubicBezTo>
                    <a:cubicBezTo>
                      <a:pt x="187" y="104"/>
                      <a:pt x="187" y="104"/>
                      <a:pt x="187" y="104"/>
                    </a:cubicBezTo>
                    <a:cubicBezTo>
                      <a:pt x="187" y="103"/>
                      <a:pt x="187" y="103"/>
                      <a:pt x="187" y="103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9"/>
                      <a:pt x="189" y="99"/>
                      <a:pt x="189" y="99"/>
                    </a:cubicBezTo>
                    <a:cubicBezTo>
                      <a:pt x="190" y="97"/>
                      <a:pt x="190" y="97"/>
                      <a:pt x="190" y="97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1" y="91"/>
                      <a:pt x="191" y="91"/>
                      <a:pt x="191" y="91"/>
                    </a:cubicBezTo>
                    <a:cubicBezTo>
                      <a:pt x="191" y="90"/>
                      <a:pt x="191" y="90"/>
                      <a:pt x="191" y="90"/>
                    </a:cubicBezTo>
                    <a:cubicBezTo>
                      <a:pt x="190" y="88"/>
                      <a:pt x="190" y="88"/>
                      <a:pt x="190" y="88"/>
                    </a:cubicBezTo>
                    <a:cubicBezTo>
                      <a:pt x="190" y="87"/>
                      <a:pt x="190" y="87"/>
                      <a:pt x="190" y="87"/>
                    </a:cubicBezTo>
                    <a:cubicBezTo>
                      <a:pt x="190" y="87"/>
                      <a:pt x="190" y="87"/>
                      <a:pt x="190" y="87"/>
                    </a:cubicBezTo>
                    <a:cubicBezTo>
                      <a:pt x="190" y="86"/>
                      <a:pt x="190" y="86"/>
                      <a:pt x="190" y="86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91" y="84"/>
                      <a:pt x="191" y="84"/>
                      <a:pt x="191" y="84"/>
                    </a:cubicBezTo>
                    <a:cubicBezTo>
                      <a:pt x="191" y="83"/>
                      <a:pt x="191" y="83"/>
                      <a:pt x="191" y="83"/>
                    </a:cubicBezTo>
                    <a:cubicBezTo>
                      <a:pt x="191" y="81"/>
                      <a:pt x="191" y="81"/>
                      <a:pt x="191" y="81"/>
                    </a:cubicBezTo>
                    <a:cubicBezTo>
                      <a:pt x="192" y="80"/>
                      <a:pt x="192" y="80"/>
                      <a:pt x="192" y="80"/>
                    </a:cubicBezTo>
                    <a:cubicBezTo>
                      <a:pt x="191" y="80"/>
                      <a:pt x="191" y="80"/>
                      <a:pt x="191" y="80"/>
                    </a:cubicBezTo>
                    <a:cubicBezTo>
                      <a:pt x="191" y="79"/>
                      <a:pt x="191" y="79"/>
                      <a:pt x="191" y="79"/>
                    </a:cubicBezTo>
                    <a:cubicBezTo>
                      <a:pt x="191" y="77"/>
                      <a:pt x="191" y="77"/>
                      <a:pt x="191" y="77"/>
                    </a:cubicBezTo>
                    <a:cubicBezTo>
                      <a:pt x="191" y="77"/>
                      <a:pt x="191" y="77"/>
                      <a:pt x="191" y="77"/>
                    </a:cubicBezTo>
                    <a:cubicBezTo>
                      <a:pt x="191" y="76"/>
                      <a:pt x="191" y="76"/>
                      <a:pt x="191" y="76"/>
                    </a:cubicBezTo>
                    <a:cubicBezTo>
                      <a:pt x="190" y="76"/>
                      <a:pt x="190" y="76"/>
                      <a:pt x="190" y="76"/>
                    </a:cubicBezTo>
                    <a:cubicBezTo>
                      <a:pt x="190" y="75"/>
                      <a:pt x="190" y="75"/>
                      <a:pt x="190" y="75"/>
                    </a:cubicBezTo>
                    <a:cubicBezTo>
                      <a:pt x="190" y="74"/>
                      <a:pt x="190" y="74"/>
                      <a:pt x="190" y="74"/>
                    </a:cubicBezTo>
                    <a:cubicBezTo>
                      <a:pt x="189" y="73"/>
                      <a:pt x="189" y="73"/>
                      <a:pt x="189" y="73"/>
                    </a:cubicBezTo>
                    <a:cubicBezTo>
                      <a:pt x="188" y="72"/>
                      <a:pt x="188" y="72"/>
                      <a:pt x="188" y="72"/>
                    </a:cubicBezTo>
                    <a:cubicBezTo>
                      <a:pt x="188" y="70"/>
                      <a:pt x="188" y="70"/>
                      <a:pt x="188" y="70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5" y="69"/>
                      <a:pt x="185" y="69"/>
                      <a:pt x="185" y="69"/>
                    </a:cubicBezTo>
                    <a:cubicBezTo>
                      <a:pt x="185" y="68"/>
                      <a:pt x="185" y="68"/>
                      <a:pt x="185" y="68"/>
                    </a:cubicBezTo>
                    <a:cubicBezTo>
                      <a:pt x="185" y="68"/>
                      <a:pt x="185" y="68"/>
                      <a:pt x="185" y="68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3" y="66"/>
                      <a:pt x="183" y="66"/>
                      <a:pt x="183" y="66"/>
                    </a:cubicBezTo>
                    <a:cubicBezTo>
                      <a:pt x="183" y="66"/>
                      <a:pt x="183" y="66"/>
                      <a:pt x="183" y="66"/>
                    </a:cubicBezTo>
                    <a:cubicBezTo>
                      <a:pt x="183" y="65"/>
                      <a:pt x="183" y="65"/>
                      <a:pt x="183" y="65"/>
                    </a:cubicBezTo>
                    <a:cubicBezTo>
                      <a:pt x="182" y="64"/>
                      <a:pt x="182" y="64"/>
                      <a:pt x="182" y="64"/>
                    </a:cubicBezTo>
                    <a:cubicBezTo>
                      <a:pt x="183" y="63"/>
                      <a:pt x="183" y="63"/>
                      <a:pt x="183" y="63"/>
                    </a:cubicBezTo>
                    <a:cubicBezTo>
                      <a:pt x="184" y="62"/>
                      <a:pt x="184" y="62"/>
                      <a:pt x="184" y="62"/>
                    </a:cubicBezTo>
                    <a:cubicBezTo>
                      <a:pt x="183" y="61"/>
                      <a:pt x="183" y="61"/>
                      <a:pt x="183" y="61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3" y="61"/>
                      <a:pt x="183" y="61"/>
                      <a:pt x="183" y="61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0" y="58"/>
                      <a:pt x="180" y="58"/>
                      <a:pt x="180" y="58"/>
                    </a:cubicBezTo>
                    <a:cubicBezTo>
                      <a:pt x="179" y="59"/>
                      <a:pt x="179" y="59"/>
                      <a:pt x="179" y="59"/>
                    </a:cubicBezTo>
                    <a:cubicBezTo>
                      <a:pt x="179" y="59"/>
                      <a:pt x="179" y="59"/>
                      <a:pt x="179" y="59"/>
                    </a:cubicBezTo>
                    <a:cubicBezTo>
                      <a:pt x="179" y="60"/>
                      <a:pt x="179" y="60"/>
                      <a:pt x="179" y="60"/>
                    </a:cubicBezTo>
                    <a:cubicBezTo>
                      <a:pt x="180" y="61"/>
                      <a:pt x="180" y="61"/>
                      <a:pt x="180" y="61"/>
                    </a:cubicBezTo>
                    <a:cubicBezTo>
                      <a:pt x="179" y="60"/>
                      <a:pt x="179" y="60"/>
                      <a:pt x="179" y="60"/>
                    </a:cubicBezTo>
                    <a:cubicBezTo>
                      <a:pt x="178" y="61"/>
                      <a:pt x="178" y="61"/>
                      <a:pt x="178" y="61"/>
                    </a:cubicBezTo>
                    <a:cubicBezTo>
                      <a:pt x="178" y="60"/>
                      <a:pt x="178" y="60"/>
                      <a:pt x="178" y="60"/>
                    </a:cubicBezTo>
                    <a:cubicBezTo>
                      <a:pt x="178" y="59"/>
                      <a:pt x="178" y="59"/>
                      <a:pt x="178" y="59"/>
                    </a:cubicBezTo>
                    <a:cubicBezTo>
                      <a:pt x="178" y="57"/>
                      <a:pt x="178" y="57"/>
                      <a:pt x="178" y="57"/>
                    </a:cubicBezTo>
                    <a:cubicBezTo>
                      <a:pt x="178" y="56"/>
                      <a:pt x="178" y="56"/>
                      <a:pt x="178" y="56"/>
                    </a:cubicBezTo>
                    <a:cubicBezTo>
                      <a:pt x="178" y="56"/>
                      <a:pt x="178" y="56"/>
                      <a:pt x="178" y="56"/>
                    </a:cubicBezTo>
                    <a:cubicBezTo>
                      <a:pt x="177" y="55"/>
                      <a:pt x="177" y="55"/>
                      <a:pt x="177" y="55"/>
                    </a:cubicBezTo>
                    <a:cubicBezTo>
                      <a:pt x="177" y="55"/>
                      <a:pt x="177" y="55"/>
                      <a:pt x="177" y="55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7" y="53"/>
                      <a:pt x="177" y="53"/>
                      <a:pt x="177" y="53"/>
                    </a:cubicBezTo>
                    <a:cubicBezTo>
                      <a:pt x="175" y="52"/>
                      <a:pt x="175" y="52"/>
                      <a:pt x="175" y="52"/>
                    </a:cubicBezTo>
                    <a:cubicBezTo>
                      <a:pt x="175" y="51"/>
                      <a:pt x="175" y="51"/>
                      <a:pt x="175" y="51"/>
                    </a:cubicBezTo>
                    <a:cubicBezTo>
                      <a:pt x="175" y="50"/>
                      <a:pt x="175" y="50"/>
                      <a:pt x="175" y="50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5" y="48"/>
                      <a:pt x="175" y="48"/>
                      <a:pt x="175" y="48"/>
                    </a:cubicBezTo>
                    <a:cubicBezTo>
                      <a:pt x="175" y="49"/>
                      <a:pt x="175" y="49"/>
                      <a:pt x="175" y="49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1" y="47"/>
                      <a:pt x="171" y="47"/>
                      <a:pt x="171" y="47"/>
                    </a:cubicBezTo>
                    <a:cubicBezTo>
                      <a:pt x="171" y="47"/>
                      <a:pt x="171" y="47"/>
                      <a:pt x="171" y="47"/>
                    </a:cubicBezTo>
                    <a:cubicBezTo>
                      <a:pt x="170" y="47"/>
                      <a:pt x="170" y="47"/>
                      <a:pt x="170" y="47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7"/>
                      <a:pt x="169" y="47"/>
                      <a:pt x="169" y="47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70" y="46"/>
                      <a:pt x="170" y="46"/>
                      <a:pt x="170" y="46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4"/>
                      <a:pt x="167" y="44"/>
                      <a:pt x="167" y="44"/>
                    </a:cubicBezTo>
                    <a:cubicBezTo>
                      <a:pt x="165" y="43"/>
                      <a:pt x="165" y="43"/>
                      <a:pt x="165" y="43"/>
                    </a:cubicBezTo>
                    <a:cubicBezTo>
                      <a:pt x="164" y="42"/>
                      <a:pt x="164" y="42"/>
                      <a:pt x="164" y="42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4" y="39"/>
                      <a:pt x="164" y="39"/>
                      <a:pt x="164" y="39"/>
                    </a:cubicBezTo>
                    <a:cubicBezTo>
                      <a:pt x="164" y="38"/>
                      <a:pt x="164" y="38"/>
                      <a:pt x="164" y="38"/>
                    </a:cubicBezTo>
                    <a:cubicBezTo>
                      <a:pt x="164" y="38"/>
                      <a:pt x="164" y="38"/>
                      <a:pt x="164" y="38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4"/>
                      <a:pt x="164" y="34"/>
                      <a:pt x="164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62" y="31"/>
                      <a:pt x="162" y="31"/>
                      <a:pt x="162" y="31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7"/>
                      <a:pt x="162" y="27"/>
                      <a:pt x="162" y="27"/>
                    </a:cubicBezTo>
                    <a:cubicBezTo>
                      <a:pt x="161" y="25"/>
                      <a:pt x="161" y="25"/>
                      <a:pt x="161" y="25"/>
                    </a:cubicBezTo>
                    <a:cubicBezTo>
                      <a:pt x="162" y="24"/>
                      <a:pt x="162" y="24"/>
                      <a:pt x="162" y="24"/>
                    </a:cubicBezTo>
                    <a:cubicBezTo>
                      <a:pt x="161" y="23"/>
                      <a:pt x="161" y="23"/>
                      <a:pt x="161" y="23"/>
                    </a:cubicBezTo>
                    <a:cubicBezTo>
                      <a:pt x="162" y="23"/>
                      <a:pt x="162" y="23"/>
                      <a:pt x="162" y="23"/>
                    </a:cubicBezTo>
                    <a:cubicBezTo>
                      <a:pt x="162" y="22"/>
                      <a:pt x="162" y="22"/>
                      <a:pt x="162" y="22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58" y="19"/>
                      <a:pt x="158" y="19"/>
                      <a:pt x="158" y="19"/>
                    </a:cubicBezTo>
                    <a:cubicBezTo>
                      <a:pt x="157" y="19"/>
                      <a:pt x="157" y="19"/>
                      <a:pt x="157" y="19"/>
                    </a:cubicBezTo>
                    <a:cubicBezTo>
                      <a:pt x="157" y="19"/>
                      <a:pt x="157" y="19"/>
                      <a:pt x="157" y="19"/>
                    </a:cubicBezTo>
                    <a:cubicBezTo>
                      <a:pt x="156" y="20"/>
                      <a:pt x="156" y="20"/>
                      <a:pt x="156" y="20"/>
                    </a:cubicBezTo>
                    <a:cubicBezTo>
                      <a:pt x="156" y="20"/>
                      <a:pt x="156" y="20"/>
                      <a:pt x="156" y="20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4" y="17"/>
                      <a:pt x="154" y="17"/>
                      <a:pt x="154" y="17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3" y="13"/>
                      <a:pt x="153" y="13"/>
                      <a:pt x="153" y="13"/>
                    </a:cubicBezTo>
                    <a:cubicBezTo>
                      <a:pt x="154" y="12"/>
                      <a:pt x="154" y="12"/>
                      <a:pt x="154" y="12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53" y="9"/>
                      <a:pt x="153" y="9"/>
                      <a:pt x="153" y="9"/>
                    </a:cubicBezTo>
                    <a:cubicBezTo>
                      <a:pt x="153" y="8"/>
                      <a:pt x="153" y="8"/>
                      <a:pt x="153" y="8"/>
                    </a:cubicBezTo>
                    <a:cubicBezTo>
                      <a:pt x="153" y="8"/>
                      <a:pt x="153" y="8"/>
                      <a:pt x="153" y="8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2" y="6"/>
                      <a:pt x="152" y="6"/>
                      <a:pt x="152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4"/>
                      <a:pt x="149" y="4"/>
                      <a:pt x="149" y="4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8" y="6"/>
                      <a:pt x="148" y="6"/>
                      <a:pt x="148" y="6"/>
                    </a:cubicBezTo>
                    <a:cubicBezTo>
                      <a:pt x="148" y="7"/>
                      <a:pt x="148" y="7"/>
                      <a:pt x="148" y="7"/>
                    </a:cubicBezTo>
                    <a:cubicBezTo>
                      <a:pt x="148" y="7"/>
                      <a:pt x="148" y="7"/>
                      <a:pt x="148" y="7"/>
                    </a:cubicBezTo>
                    <a:cubicBezTo>
                      <a:pt x="148" y="8"/>
                      <a:pt x="148" y="8"/>
                      <a:pt x="148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6" y="10"/>
                      <a:pt x="146" y="10"/>
                      <a:pt x="146" y="10"/>
                    </a:cubicBezTo>
                    <a:cubicBezTo>
                      <a:pt x="146" y="11"/>
                      <a:pt x="146" y="11"/>
                      <a:pt x="146" y="11"/>
                    </a:cubicBezTo>
                    <a:cubicBezTo>
                      <a:pt x="146" y="11"/>
                      <a:pt x="146" y="11"/>
                      <a:pt x="146" y="11"/>
                    </a:cubicBezTo>
                    <a:cubicBezTo>
                      <a:pt x="147" y="12"/>
                      <a:pt x="147" y="12"/>
                      <a:pt x="147" y="12"/>
                    </a:cubicBezTo>
                    <a:cubicBezTo>
                      <a:pt x="147" y="12"/>
                      <a:pt x="147" y="12"/>
                      <a:pt x="147" y="12"/>
                    </a:cubicBezTo>
                    <a:cubicBezTo>
                      <a:pt x="146" y="12"/>
                      <a:pt x="146" y="12"/>
                      <a:pt x="146" y="12"/>
                    </a:cubicBezTo>
                    <a:cubicBezTo>
                      <a:pt x="146" y="13"/>
                      <a:pt x="146" y="13"/>
                      <a:pt x="146" y="13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6" y="15"/>
                      <a:pt x="146" y="15"/>
                      <a:pt x="146" y="15"/>
                    </a:cubicBezTo>
                    <a:cubicBezTo>
                      <a:pt x="146" y="16"/>
                      <a:pt x="146" y="16"/>
                      <a:pt x="146" y="16"/>
                    </a:cubicBezTo>
                    <a:cubicBezTo>
                      <a:pt x="145" y="15"/>
                      <a:pt x="145" y="15"/>
                      <a:pt x="145" y="15"/>
                    </a:cubicBezTo>
                    <a:cubicBezTo>
                      <a:pt x="145" y="16"/>
                      <a:pt x="145" y="16"/>
                      <a:pt x="145" y="16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44" y="25"/>
                      <a:pt x="144" y="25"/>
                      <a:pt x="144" y="25"/>
                    </a:cubicBezTo>
                    <a:cubicBezTo>
                      <a:pt x="143" y="26"/>
                      <a:pt x="143" y="26"/>
                      <a:pt x="143" y="26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34" y="36"/>
                      <a:pt x="134" y="36"/>
                      <a:pt x="134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0" y="32"/>
                      <a:pt x="130" y="32"/>
                      <a:pt x="130" y="32"/>
                    </a:cubicBezTo>
                    <a:cubicBezTo>
                      <a:pt x="129" y="32"/>
                      <a:pt x="129" y="32"/>
                      <a:pt x="129" y="32"/>
                    </a:cubicBezTo>
                    <a:cubicBezTo>
                      <a:pt x="128" y="31"/>
                      <a:pt x="128" y="31"/>
                      <a:pt x="128" y="31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29"/>
                      <a:pt x="125" y="29"/>
                      <a:pt x="125" y="29"/>
                    </a:cubicBezTo>
                    <a:cubicBezTo>
                      <a:pt x="124" y="29"/>
                      <a:pt x="124" y="29"/>
                      <a:pt x="124" y="29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19" y="27"/>
                      <a:pt x="119" y="27"/>
                      <a:pt x="119" y="27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7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9" y="15"/>
                      <a:pt x="119" y="15"/>
                      <a:pt x="119" y="15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8"/>
                      <a:pt x="117" y="8"/>
                      <a:pt x="117" y="8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15" y="10"/>
                      <a:pt x="115" y="10"/>
                      <a:pt x="115" y="10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14" y="9"/>
                      <a:pt x="114" y="9"/>
                      <a:pt x="114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6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2" y="5"/>
                      <a:pt x="102" y="5"/>
                      <a:pt x="102" y="5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8" y="15"/>
                      <a:pt x="88" y="15"/>
                      <a:pt x="88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7" y="106"/>
                      <a:pt x="7" y="106"/>
                      <a:pt x="7" y="106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8"/>
                      <a:pt x="7" y="108"/>
                      <a:pt x="7" y="108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2"/>
                      <a:pt x="6" y="112"/>
                      <a:pt x="6" y="112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5" y="114"/>
                      <a:pt x="5" y="114"/>
                      <a:pt x="5" y="114"/>
                    </a:cubicBezTo>
                    <a:cubicBezTo>
                      <a:pt x="4" y="115"/>
                      <a:pt x="4" y="115"/>
                      <a:pt x="4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6"/>
                      <a:pt x="2" y="116"/>
                      <a:pt x="2" y="116"/>
                    </a:cubicBezTo>
                    <a:lnTo>
                      <a:pt x="2" y="1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62">
                <a:extLst>
                  <a:ext uri="{FF2B5EF4-FFF2-40B4-BE49-F238E27FC236}">
                    <a16:creationId xmlns:a16="http://schemas.microsoft.com/office/drawing/2014/main" id="{0B2CE7E2-5CC7-5BE4-572A-1A8880F403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1" y="3033"/>
                <a:ext cx="230" cy="316"/>
              </a:xfrm>
              <a:custGeom>
                <a:avLst/>
                <a:gdLst>
                  <a:gd name="T0" fmla="*/ 17 w 230"/>
                  <a:gd name="T1" fmla="*/ 316 h 316"/>
                  <a:gd name="T2" fmla="*/ 0 w 230"/>
                  <a:gd name="T3" fmla="*/ 275 h 316"/>
                  <a:gd name="T4" fmla="*/ 0 w 230"/>
                  <a:gd name="T5" fmla="*/ 275 h 316"/>
                  <a:gd name="T6" fmla="*/ 197 w 230"/>
                  <a:gd name="T7" fmla="*/ 36 h 316"/>
                  <a:gd name="T8" fmla="*/ 201 w 230"/>
                  <a:gd name="T9" fmla="*/ 36 h 316"/>
                  <a:gd name="T10" fmla="*/ 168 w 230"/>
                  <a:gd name="T11" fmla="*/ 119 h 316"/>
                  <a:gd name="T12" fmla="*/ 185 w 230"/>
                  <a:gd name="T13" fmla="*/ 114 h 316"/>
                  <a:gd name="T14" fmla="*/ 201 w 230"/>
                  <a:gd name="T15" fmla="*/ 95 h 316"/>
                  <a:gd name="T16" fmla="*/ 206 w 230"/>
                  <a:gd name="T17" fmla="*/ 83 h 316"/>
                  <a:gd name="T18" fmla="*/ 216 w 230"/>
                  <a:gd name="T19" fmla="*/ 81 h 316"/>
                  <a:gd name="T20" fmla="*/ 225 w 230"/>
                  <a:gd name="T21" fmla="*/ 67 h 316"/>
                  <a:gd name="T22" fmla="*/ 225 w 230"/>
                  <a:gd name="T23" fmla="*/ 57 h 316"/>
                  <a:gd name="T24" fmla="*/ 204 w 230"/>
                  <a:gd name="T25" fmla="*/ 55 h 316"/>
                  <a:gd name="T26" fmla="*/ 201 w 230"/>
                  <a:gd name="T27" fmla="*/ 41 h 316"/>
                  <a:gd name="T28" fmla="*/ 199 w 230"/>
                  <a:gd name="T29" fmla="*/ 48 h 316"/>
                  <a:gd name="T30" fmla="*/ 192 w 230"/>
                  <a:gd name="T31" fmla="*/ 45 h 316"/>
                  <a:gd name="T32" fmla="*/ 194 w 230"/>
                  <a:gd name="T33" fmla="*/ 34 h 316"/>
                  <a:gd name="T34" fmla="*/ 197 w 230"/>
                  <a:gd name="T35" fmla="*/ 22 h 316"/>
                  <a:gd name="T36" fmla="*/ 189 w 230"/>
                  <a:gd name="T37" fmla="*/ 12 h 316"/>
                  <a:gd name="T38" fmla="*/ 187 w 230"/>
                  <a:gd name="T39" fmla="*/ 8 h 316"/>
                  <a:gd name="T40" fmla="*/ 182 w 230"/>
                  <a:gd name="T41" fmla="*/ 3 h 316"/>
                  <a:gd name="T42" fmla="*/ 182 w 230"/>
                  <a:gd name="T43" fmla="*/ 15 h 316"/>
                  <a:gd name="T44" fmla="*/ 182 w 230"/>
                  <a:gd name="T45" fmla="*/ 22 h 316"/>
                  <a:gd name="T46" fmla="*/ 187 w 230"/>
                  <a:gd name="T47" fmla="*/ 34 h 316"/>
                  <a:gd name="T48" fmla="*/ 187 w 230"/>
                  <a:gd name="T49" fmla="*/ 38 h 316"/>
                  <a:gd name="T50" fmla="*/ 189 w 230"/>
                  <a:gd name="T51" fmla="*/ 48 h 316"/>
                  <a:gd name="T52" fmla="*/ 187 w 230"/>
                  <a:gd name="T53" fmla="*/ 60 h 316"/>
                  <a:gd name="T54" fmla="*/ 182 w 230"/>
                  <a:gd name="T55" fmla="*/ 67 h 316"/>
                  <a:gd name="T56" fmla="*/ 166 w 230"/>
                  <a:gd name="T57" fmla="*/ 83 h 316"/>
                  <a:gd name="T58" fmla="*/ 178 w 230"/>
                  <a:gd name="T59" fmla="*/ 100 h 316"/>
                  <a:gd name="T60" fmla="*/ 159 w 230"/>
                  <a:gd name="T61" fmla="*/ 109 h 316"/>
                  <a:gd name="T62" fmla="*/ 159 w 230"/>
                  <a:gd name="T63" fmla="*/ 109 h 316"/>
                  <a:gd name="T64" fmla="*/ 159 w 230"/>
                  <a:gd name="T65" fmla="*/ 112 h 316"/>
                  <a:gd name="T66" fmla="*/ 52 w 230"/>
                  <a:gd name="T67" fmla="*/ 211 h 316"/>
                  <a:gd name="T68" fmla="*/ 55 w 230"/>
                  <a:gd name="T69" fmla="*/ 204 h 316"/>
                  <a:gd name="T70" fmla="*/ 57 w 230"/>
                  <a:gd name="T71" fmla="*/ 207 h 316"/>
                  <a:gd name="T72" fmla="*/ 52 w 230"/>
                  <a:gd name="T73" fmla="*/ 211 h 316"/>
                  <a:gd name="T74" fmla="*/ 48 w 230"/>
                  <a:gd name="T75" fmla="*/ 190 h 316"/>
                  <a:gd name="T76" fmla="*/ 55 w 230"/>
                  <a:gd name="T77" fmla="*/ 178 h 316"/>
                  <a:gd name="T78" fmla="*/ 66 w 230"/>
                  <a:gd name="T79" fmla="*/ 171 h 316"/>
                  <a:gd name="T80" fmla="*/ 74 w 230"/>
                  <a:gd name="T81" fmla="*/ 162 h 316"/>
                  <a:gd name="T82" fmla="*/ 92 w 230"/>
                  <a:gd name="T83" fmla="*/ 157 h 316"/>
                  <a:gd name="T84" fmla="*/ 107 w 230"/>
                  <a:gd name="T85" fmla="*/ 143 h 316"/>
                  <a:gd name="T86" fmla="*/ 126 w 230"/>
                  <a:gd name="T87" fmla="*/ 126 h 316"/>
                  <a:gd name="T88" fmla="*/ 137 w 230"/>
                  <a:gd name="T89" fmla="*/ 114 h 316"/>
                  <a:gd name="T90" fmla="*/ 149 w 230"/>
                  <a:gd name="T91" fmla="*/ 107 h 316"/>
                  <a:gd name="T92" fmla="*/ 149 w 230"/>
                  <a:gd name="T93" fmla="*/ 114 h 316"/>
                  <a:gd name="T94" fmla="*/ 159 w 230"/>
                  <a:gd name="T95" fmla="*/ 114 h 316"/>
                  <a:gd name="T96" fmla="*/ 161 w 230"/>
                  <a:gd name="T97" fmla="*/ 114 h 316"/>
                  <a:gd name="T98" fmla="*/ 152 w 230"/>
                  <a:gd name="T99" fmla="*/ 131 h 316"/>
                  <a:gd name="T100" fmla="*/ 137 w 230"/>
                  <a:gd name="T101" fmla="*/ 147 h 316"/>
                  <a:gd name="T102" fmla="*/ 133 w 230"/>
                  <a:gd name="T103" fmla="*/ 159 h 316"/>
                  <a:gd name="T104" fmla="*/ 128 w 230"/>
                  <a:gd name="T105" fmla="*/ 159 h 316"/>
                  <a:gd name="T106" fmla="*/ 123 w 230"/>
                  <a:gd name="T107" fmla="*/ 157 h 316"/>
                  <a:gd name="T108" fmla="*/ 111 w 230"/>
                  <a:gd name="T109" fmla="*/ 164 h 316"/>
                  <a:gd name="T110" fmla="*/ 97 w 230"/>
                  <a:gd name="T111" fmla="*/ 185 h 316"/>
                  <a:gd name="T112" fmla="*/ 90 w 230"/>
                  <a:gd name="T113" fmla="*/ 192 h 316"/>
                  <a:gd name="T114" fmla="*/ 81 w 230"/>
                  <a:gd name="T115" fmla="*/ 200 h 316"/>
                  <a:gd name="T116" fmla="*/ 64 w 230"/>
                  <a:gd name="T117" fmla="*/ 202 h 316"/>
                  <a:gd name="T118" fmla="*/ 55 w 230"/>
                  <a:gd name="T119" fmla="*/ 192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0" h="316">
                    <a:moveTo>
                      <a:pt x="50" y="183"/>
                    </a:moveTo>
                    <a:lnTo>
                      <a:pt x="50" y="185"/>
                    </a:lnTo>
                    <a:lnTo>
                      <a:pt x="52" y="183"/>
                    </a:lnTo>
                    <a:lnTo>
                      <a:pt x="52" y="183"/>
                    </a:lnTo>
                    <a:lnTo>
                      <a:pt x="50" y="183"/>
                    </a:lnTo>
                    <a:lnTo>
                      <a:pt x="50" y="183"/>
                    </a:lnTo>
                    <a:lnTo>
                      <a:pt x="50" y="183"/>
                    </a:lnTo>
                    <a:lnTo>
                      <a:pt x="50" y="183"/>
                    </a:lnTo>
                    <a:close/>
                    <a:moveTo>
                      <a:pt x="17" y="316"/>
                    </a:moveTo>
                    <a:lnTo>
                      <a:pt x="19" y="316"/>
                    </a:lnTo>
                    <a:lnTo>
                      <a:pt x="21" y="316"/>
                    </a:lnTo>
                    <a:lnTo>
                      <a:pt x="21" y="313"/>
                    </a:lnTo>
                    <a:lnTo>
                      <a:pt x="21" y="313"/>
                    </a:lnTo>
                    <a:lnTo>
                      <a:pt x="19" y="313"/>
                    </a:lnTo>
                    <a:lnTo>
                      <a:pt x="17" y="313"/>
                    </a:lnTo>
                    <a:lnTo>
                      <a:pt x="17" y="316"/>
                    </a:lnTo>
                    <a:lnTo>
                      <a:pt x="17" y="316"/>
                    </a:lnTo>
                    <a:close/>
                    <a:moveTo>
                      <a:pt x="0" y="275"/>
                    </a:moveTo>
                    <a:lnTo>
                      <a:pt x="7" y="271"/>
                    </a:lnTo>
                    <a:lnTo>
                      <a:pt x="7" y="271"/>
                    </a:lnTo>
                    <a:lnTo>
                      <a:pt x="7" y="273"/>
                    </a:lnTo>
                    <a:lnTo>
                      <a:pt x="5" y="275"/>
                    </a:lnTo>
                    <a:lnTo>
                      <a:pt x="7" y="275"/>
                    </a:lnTo>
                    <a:lnTo>
                      <a:pt x="7" y="278"/>
                    </a:lnTo>
                    <a:lnTo>
                      <a:pt x="5" y="275"/>
                    </a:lnTo>
                    <a:lnTo>
                      <a:pt x="3" y="278"/>
                    </a:lnTo>
                    <a:lnTo>
                      <a:pt x="0" y="275"/>
                    </a:lnTo>
                    <a:lnTo>
                      <a:pt x="0" y="275"/>
                    </a:lnTo>
                    <a:close/>
                    <a:moveTo>
                      <a:pt x="194" y="45"/>
                    </a:moveTo>
                    <a:lnTo>
                      <a:pt x="197" y="45"/>
                    </a:lnTo>
                    <a:lnTo>
                      <a:pt x="197" y="45"/>
                    </a:lnTo>
                    <a:lnTo>
                      <a:pt x="197" y="45"/>
                    </a:lnTo>
                    <a:lnTo>
                      <a:pt x="194" y="45"/>
                    </a:lnTo>
                    <a:lnTo>
                      <a:pt x="194" y="45"/>
                    </a:lnTo>
                    <a:close/>
                    <a:moveTo>
                      <a:pt x="199" y="36"/>
                    </a:moveTo>
                    <a:lnTo>
                      <a:pt x="197" y="36"/>
                    </a:lnTo>
                    <a:lnTo>
                      <a:pt x="199" y="36"/>
                    </a:lnTo>
                    <a:lnTo>
                      <a:pt x="199" y="36"/>
                    </a:lnTo>
                    <a:lnTo>
                      <a:pt x="199" y="36"/>
                    </a:lnTo>
                    <a:close/>
                    <a:moveTo>
                      <a:pt x="201" y="36"/>
                    </a:moveTo>
                    <a:lnTo>
                      <a:pt x="201" y="36"/>
                    </a:lnTo>
                    <a:lnTo>
                      <a:pt x="201" y="34"/>
                    </a:lnTo>
                    <a:lnTo>
                      <a:pt x="201" y="34"/>
                    </a:lnTo>
                    <a:lnTo>
                      <a:pt x="204" y="36"/>
                    </a:lnTo>
                    <a:lnTo>
                      <a:pt x="201" y="36"/>
                    </a:lnTo>
                    <a:lnTo>
                      <a:pt x="201" y="36"/>
                    </a:lnTo>
                    <a:lnTo>
                      <a:pt x="201" y="36"/>
                    </a:lnTo>
                    <a:lnTo>
                      <a:pt x="201" y="36"/>
                    </a:lnTo>
                    <a:close/>
                    <a:moveTo>
                      <a:pt x="166" y="117"/>
                    </a:moveTo>
                    <a:lnTo>
                      <a:pt x="168" y="119"/>
                    </a:lnTo>
                    <a:lnTo>
                      <a:pt x="168" y="117"/>
                    </a:lnTo>
                    <a:lnTo>
                      <a:pt x="168" y="117"/>
                    </a:lnTo>
                    <a:lnTo>
                      <a:pt x="168" y="119"/>
                    </a:lnTo>
                    <a:lnTo>
                      <a:pt x="168" y="119"/>
                    </a:lnTo>
                    <a:lnTo>
                      <a:pt x="171" y="119"/>
                    </a:lnTo>
                    <a:lnTo>
                      <a:pt x="171" y="119"/>
                    </a:lnTo>
                    <a:lnTo>
                      <a:pt x="171" y="119"/>
                    </a:lnTo>
                    <a:lnTo>
                      <a:pt x="171" y="121"/>
                    </a:lnTo>
                    <a:lnTo>
                      <a:pt x="171" y="121"/>
                    </a:lnTo>
                    <a:lnTo>
                      <a:pt x="173" y="121"/>
                    </a:lnTo>
                    <a:lnTo>
                      <a:pt x="178" y="119"/>
                    </a:lnTo>
                    <a:lnTo>
                      <a:pt x="180" y="117"/>
                    </a:lnTo>
                    <a:lnTo>
                      <a:pt x="185" y="114"/>
                    </a:lnTo>
                    <a:lnTo>
                      <a:pt x="187" y="109"/>
                    </a:lnTo>
                    <a:lnTo>
                      <a:pt x="192" y="105"/>
                    </a:lnTo>
                    <a:lnTo>
                      <a:pt x="194" y="105"/>
                    </a:lnTo>
                    <a:lnTo>
                      <a:pt x="194" y="105"/>
                    </a:lnTo>
                    <a:lnTo>
                      <a:pt x="197" y="102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9" y="100"/>
                    </a:lnTo>
                    <a:lnTo>
                      <a:pt x="201" y="95"/>
                    </a:lnTo>
                    <a:lnTo>
                      <a:pt x="204" y="93"/>
                    </a:lnTo>
                    <a:lnTo>
                      <a:pt x="204" y="93"/>
                    </a:lnTo>
                    <a:lnTo>
                      <a:pt x="204" y="91"/>
                    </a:lnTo>
                    <a:lnTo>
                      <a:pt x="201" y="91"/>
                    </a:lnTo>
                    <a:lnTo>
                      <a:pt x="199" y="88"/>
                    </a:lnTo>
                    <a:lnTo>
                      <a:pt x="199" y="91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6" y="83"/>
                    </a:lnTo>
                    <a:lnTo>
                      <a:pt x="208" y="83"/>
                    </a:lnTo>
                    <a:lnTo>
                      <a:pt x="213" y="83"/>
                    </a:lnTo>
                    <a:lnTo>
                      <a:pt x="216" y="83"/>
                    </a:lnTo>
                    <a:lnTo>
                      <a:pt x="213" y="83"/>
                    </a:lnTo>
                    <a:lnTo>
                      <a:pt x="213" y="86"/>
                    </a:lnTo>
                    <a:lnTo>
                      <a:pt x="216" y="83"/>
                    </a:lnTo>
                    <a:lnTo>
                      <a:pt x="218" y="83"/>
                    </a:lnTo>
                    <a:lnTo>
                      <a:pt x="216" y="83"/>
                    </a:lnTo>
                    <a:lnTo>
                      <a:pt x="216" y="81"/>
                    </a:lnTo>
                    <a:lnTo>
                      <a:pt x="216" y="76"/>
                    </a:lnTo>
                    <a:lnTo>
                      <a:pt x="218" y="76"/>
                    </a:lnTo>
                    <a:lnTo>
                      <a:pt x="220" y="76"/>
                    </a:lnTo>
                    <a:lnTo>
                      <a:pt x="220" y="76"/>
                    </a:lnTo>
                    <a:lnTo>
                      <a:pt x="220" y="76"/>
                    </a:lnTo>
                    <a:lnTo>
                      <a:pt x="223" y="74"/>
                    </a:lnTo>
                    <a:lnTo>
                      <a:pt x="225" y="69"/>
                    </a:lnTo>
                    <a:lnTo>
                      <a:pt x="225" y="69"/>
                    </a:lnTo>
                    <a:lnTo>
                      <a:pt x="225" y="67"/>
                    </a:lnTo>
                    <a:lnTo>
                      <a:pt x="225" y="64"/>
                    </a:lnTo>
                    <a:lnTo>
                      <a:pt x="227" y="62"/>
                    </a:lnTo>
                    <a:lnTo>
                      <a:pt x="230" y="62"/>
                    </a:lnTo>
                    <a:lnTo>
                      <a:pt x="230" y="62"/>
                    </a:lnTo>
                    <a:lnTo>
                      <a:pt x="227" y="60"/>
                    </a:lnTo>
                    <a:lnTo>
                      <a:pt x="225" y="60"/>
                    </a:lnTo>
                    <a:lnTo>
                      <a:pt x="227" y="60"/>
                    </a:lnTo>
                    <a:lnTo>
                      <a:pt x="227" y="57"/>
                    </a:lnTo>
                    <a:lnTo>
                      <a:pt x="225" y="57"/>
                    </a:lnTo>
                    <a:lnTo>
                      <a:pt x="223" y="60"/>
                    </a:lnTo>
                    <a:lnTo>
                      <a:pt x="218" y="64"/>
                    </a:lnTo>
                    <a:lnTo>
                      <a:pt x="216" y="64"/>
                    </a:lnTo>
                    <a:lnTo>
                      <a:pt x="213" y="64"/>
                    </a:lnTo>
                    <a:lnTo>
                      <a:pt x="211" y="64"/>
                    </a:lnTo>
                    <a:lnTo>
                      <a:pt x="206" y="60"/>
                    </a:lnTo>
                    <a:lnTo>
                      <a:pt x="206" y="60"/>
                    </a:lnTo>
                    <a:lnTo>
                      <a:pt x="204" y="57"/>
                    </a:lnTo>
                    <a:lnTo>
                      <a:pt x="204" y="55"/>
                    </a:lnTo>
                    <a:lnTo>
                      <a:pt x="204" y="55"/>
                    </a:lnTo>
                    <a:lnTo>
                      <a:pt x="204" y="53"/>
                    </a:lnTo>
                    <a:lnTo>
                      <a:pt x="204" y="50"/>
                    </a:lnTo>
                    <a:lnTo>
                      <a:pt x="204" y="48"/>
                    </a:lnTo>
                    <a:lnTo>
                      <a:pt x="201" y="45"/>
                    </a:lnTo>
                    <a:lnTo>
                      <a:pt x="204" y="45"/>
                    </a:lnTo>
                    <a:lnTo>
                      <a:pt x="204" y="43"/>
                    </a:lnTo>
                    <a:lnTo>
                      <a:pt x="201" y="43"/>
                    </a:lnTo>
                    <a:lnTo>
                      <a:pt x="201" y="41"/>
                    </a:lnTo>
                    <a:lnTo>
                      <a:pt x="201" y="38"/>
                    </a:lnTo>
                    <a:lnTo>
                      <a:pt x="201" y="41"/>
                    </a:lnTo>
                    <a:lnTo>
                      <a:pt x="199" y="38"/>
                    </a:lnTo>
                    <a:lnTo>
                      <a:pt x="199" y="41"/>
                    </a:lnTo>
                    <a:lnTo>
                      <a:pt x="199" y="41"/>
                    </a:lnTo>
                    <a:lnTo>
                      <a:pt x="199" y="43"/>
                    </a:lnTo>
                    <a:lnTo>
                      <a:pt x="199" y="43"/>
                    </a:lnTo>
                    <a:lnTo>
                      <a:pt x="199" y="45"/>
                    </a:lnTo>
                    <a:lnTo>
                      <a:pt x="199" y="48"/>
                    </a:lnTo>
                    <a:lnTo>
                      <a:pt x="199" y="48"/>
                    </a:lnTo>
                    <a:lnTo>
                      <a:pt x="199" y="50"/>
                    </a:lnTo>
                    <a:lnTo>
                      <a:pt x="199" y="50"/>
                    </a:lnTo>
                    <a:lnTo>
                      <a:pt x="197" y="48"/>
                    </a:lnTo>
                    <a:lnTo>
                      <a:pt x="197" y="48"/>
                    </a:lnTo>
                    <a:lnTo>
                      <a:pt x="194" y="48"/>
                    </a:lnTo>
                    <a:lnTo>
                      <a:pt x="194" y="45"/>
                    </a:lnTo>
                    <a:lnTo>
                      <a:pt x="192" y="45"/>
                    </a:lnTo>
                    <a:lnTo>
                      <a:pt x="192" y="45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192" y="41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4" y="36"/>
                    </a:lnTo>
                    <a:lnTo>
                      <a:pt x="194" y="34"/>
                    </a:lnTo>
                    <a:lnTo>
                      <a:pt x="194" y="34"/>
                    </a:lnTo>
                    <a:lnTo>
                      <a:pt x="194" y="31"/>
                    </a:lnTo>
                    <a:lnTo>
                      <a:pt x="194" y="29"/>
                    </a:lnTo>
                    <a:lnTo>
                      <a:pt x="192" y="29"/>
                    </a:lnTo>
                    <a:lnTo>
                      <a:pt x="192" y="27"/>
                    </a:lnTo>
                    <a:lnTo>
                      <a:pt x="194" y="27"/>
                    </a:lnTo>
                    <a:lnTo>
                      <a:pt x="194" y="27"/>
                    </a:lnTo>
                    <a:lnTo>
                      <a:pt x="197" y="24"/>
                    </a:lnTo>
                    <a:lnTo>
                      <a:pt x="197" y="24"/>
                    </a:lnTo>
                    <a:lnTo>
                      <a:pt x="197" y="22"/>
                    </a:lnTo>
                    <a:lnTo>
                      <a:pt x="197" y="19"/>
                    </a:lnTo>
                    <a:lnTo>
                      <a:pt x="197" y="17"/>
                    </a:lnTo>
                    <a:lnTo>
                      <a:pt x="194" y="17"/>
                    </a:lnTo>
                    <a:lnTo>
                      <a:pt x="192" y="19"/>
                    </a:lnTo>
                    <a:lnTo>
                      <a:pt x="189" y="17"/>
                    </a:lnTo>
                    <a:lnTo>
                      <a:pt x="192" y="15"/>
                    </a:lnTo>
                    <a:lnTo>
                      <a:pt x="189" y="15"/>
                    </a:lnTo>
                    <a:lnTo>
                      <a:pt x="189" y="15"/>
                    </a:lnTo>
                    <a:lnTo>
                      <a:pt x="189" y="12"/>
                    </a:lnTo>
                    <a:lnTo>
                      <a:pt x="192" y="12"/>
                    </a:lnTo>
                    <a:lnTo>
                      <a:pt x="192" y="12"/>
                    </a:lnTo>
                    <a:lnTo>
                      <a:pt x="189" y="10"/>
                    </a:lnTo>
                    <a:lnTo>
                      <a:pt x="187" y="10"/>
                    </a:lnTo>
                    <a:lnTo>
                      <a:pt x="187" y="10"/>
                    </a:lnTo>
                    <a:lnTo>
                      <a:pt x="187" y="8"/>
                    </a:lnTo>
                    <a:lnTo>
                      <a:pt x="187" y="8"/>
                    </a:lnTo>
                    <a:lnTo>
                      <a:pt x="187" y="8"/>
                    </a:lnTo>
                    <a:lnTo>
                      <a:pt x="187" y="8"/>
                    </a:lnTo>
                    <a:lnTo>
                      <a:pt x="185" y="8"/>
                    </a:lnTo>
                    <a:lnTo>
                      <a:pt x="185" y="10"/>
                    </a:lnTo>
                    <a:lnTo>
                      <a:pt x="185" y="10"/>
                    </a:lnTo>
                    <a:lnTo>
                      <a:pt x="182" y="10"/>
                    </a:lnTo>
                    <a:lnTo>
                      <a:pt x="185" y="8"/>
                    </a:lnTo>
                    <a:lnTo>
                      <a:pt x="182" y="8"/>
                    </a:lnTo>
                    <a:lnTo>
                      <a:pt x="182" y="5"/>
                    </a:lnTo>
                    <a:lnTo>
                      <a:pt x="182" y="3"/>
                    </a:lnTo>
                    <a:lnTo>
                      <a:pt x="182" y="3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8" y="0"/>
                    </a:lnTo>
                    <a:lnTo>
                      <a:pt x="180" y="3"/>
                    </a:lnTo>
                    <a:lnTo>
                      <a:pt x="182" y="8"/>
                    </a:lnTo>
                    <a:lnTo>
                      <a:pt x="182" y="10"/>
                    </a:lnTo>
                    <a:lnTo>
                      <a:pt x="182" y="15"/>
                    </a:lnTo>
                    <a:lnTo>
                      <a:pt x="180" y="15"/>
                    </a:lnTo>
                    <a:lnTo>
                      <a:pt x="180" y="15"/>
                    </a:lnTo>
                    <a:lnTo>
                      <a:pt x="180" y="15"/>
                    </a:lnTo>
                    <a:lnTo>
                      <a:pt x="180" y="19"/>
                    </a:lnTo>
                    <a:lnTo>
                      <a:pt x="182" y="19"/>
                    </a:lnTo>
                    <a:lnTo>
                      <a:pt x="182" y="19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2" y="22"/>
                    </a:lnTo>
                    <a:lnTo>
                      <a:pt x="182" y="24"/>
                    </a:lnTo>
                    <a:lnTo>
                      <a:pt x="185" y="27"/>
                    </a:lnTo>
                    <a:lnTo>
                      <a:pt x="185" y="31"/>
                    </a:lnTo>
                    <a:lnTo>
                      <a:pt x="185" y="34"/>
                    </a:lnTo>
                    <a:lnTo>
                      <a:pt x="185" y="36"/>
                    </a:lnTo>
                    <a:lnTo>
                      <a:pt x="187" y="36"/>
                    </a:lnTo>
                    <a:lnTo>
                      <a:pt x="187" y="34"/>
                    </a:lnTo>
                    <a:lnTo>
                      <a:pt x="185" y="34"/>
                    </a:lnTo>
                    <a:lnTo>
                      <a:pt x="187" y="34"/>
                    </a:lnTo>
                    <a:lnTo>
                      <a:pt x="187" y="34"/>
                    </a:lnTo>
                    <a:lnTo>
                      <a:pt x="187" y="36"/>
                    </a:lnTo>
                    <a:lnTo>
                      <a:pt x="189" y="36"/>
                    </a:lnTo>
                    <a:lnTo>
                      <a:pt x="189" y="34"/>
                    </a:lnTo>
                    <a:lnTo>
                      <a:pt x="189" y="34"/>
                    </a:lnTo>
                    <a:lnTo>
                      <a:pt x="189" y="34"/>
                    </a:lnTo>
                    <a:lnTo>
                      <a:pt x="189" y="36"/>
                    </a:lnTo>
                    <a:lnTo>
                      <a:pt x="187" y="36"/>
                    </a:lnTo>
                    <a:lnTo>
                      <a:pt x="187" y="38"/>
                    </a:lnTo>
                    <a:lnTo>
                      <a:pt x="187" y="41"/>
                    </a:lnTo>
                    <a:lnTo>
                      <a:pt x="187" y="41"/>
                    </a:lnTo>
                    <a:lnTo>
                      <a:pt x="185" y="38"/>
                    </a:lnTo>
                    <a:lnTo>
                      <a:pt x="185" y="38"/>
                    </a:lnTo>
                    <a:lnTo>
                      <a:pt x="185" y="41"/>
                    </a:lnTo>
                    <a:lnTo>
                      <a:pt x="187" y="45"/>
                    </a:lnTo>
                    <a:lnTo>
                      <a:pt x="187" y="45"/>
                    </a:lnTo>
                    <a:lnTo>
                      <a:pt x="189" y="45"/>
                    </a:lnTo>
                    <a:lnTo>
                      <a:pt x="189" y="48"/>
                    </a:lnTo>
                    <a:lnTo>
                      <a:pt x="189" y="48"/>
                    </a:lnTo>
                    <a:lnTo>
                      <a:pt x="192" y="48"/>
                    </a:lnTo>
                    <a:lnTo>
                      <a:pt x="189" y="50"/>
                    </a:lnTo>
                    <a:lnTo>
                      <a:pt x="189" y="50"/>
                    </a:lnTo>
                    <a:lnTo>
                      <a:pt x="189" y="53"/>
                    </a:lnTo>
                    <a:lnTo>
                      <a:pt x="189" y="53"/>
                    </a:lnTo>
                    <a:lnTo>
                      <a:pt x="187" y="57"/>
                    </a:lnTo>
                    <a:lnTo>
                      <a:pt x="187" y="57"/>
                    </a:lnTo>
                    <a:lnTo>
                      <a:pt x="187" y="60"/>
                    </a:lnTo>
                    <a:lnTo>
                      <a:pt x="187" y="60"/>
                    </a:lnTo>
                    <a:lnTo>
                      <a:pt x="187" y="60"/>
                    </a:lnTo>
                    <a:lnTo>
                      <a:pt x="185" y="60"/>
                    </a:lnTo>
                    <a:lnTo>
                      <a:pt x="185" y="62"/>
                    </a:lnTo>
                    <a:lnTo>
                      <a:pt x="185" y="64"/>
                    </a:lnTo>
                    <a:lnTo>
                      <a:pt x="187" y="64"/>
                    </a:lnTo>
                    <a:lnTo>
                      <a:pt x="185" y="64"/>
                    </a:lnTo>
                    <a:lnTo>
                      <a:pt x="182" y="64"/>
                    </a:lnTo>
                    <a:lnTo>
                      <a:pt x="182" y="67"/>
                    </a:lnTo>
                    <a:lnTo>
                      <a:pt x="180" y="74"/>
                    </a:lnTo>
                    <a:lnTo>
                      <a:pt x="180" y="76"/>
                    </a:lnTo>
                    <a:lnTo>
                      <a:pt x="180" y="79"/>
                    </a:lnTo>
                    <a:lnTo>
                      <a:pt x="178" y="79"/>
                    </a:lnTo>
                    <a:lnTo>
                      <a:pt x="175" y="76"/>
                    </a:lnTo>
                    <a:lnTo>
                      <a:pt x="173" y="76"/>
                    </a:lnTo>
                    <a:lnTo>
                      <a:pt x="168" y="79"/>
                    </a:lnTo>
                    <a:lnTo>
                      <a:pt x="168" y="81"/>
                    </a:lnTo>
                    <a:lnTo>
                      <a:pt x="166" y="83"/>
                    </a:lnTo>
                    <a:lnTo>
                      <a:pt x="166" y="86"/>
                    </a:lnTo>
                    <a:lnTo>
                      <a:pt x="168" y="88"/>
                    </a:lnTo>
                    <a:lnTo>
                      <a:pt x="173" y="91"/>
                    </a:lnTo>
                    <a:lnTo>
                      <a:pt x="173" y="93"/>
                    </a:lnTo>
                    <a:lnTo>
                      <a:pt x="178" y="93"/>
                    </a:lnTo>
                    <a:lnTo>
                      <a:pt x="178" y="95"/>
                    </a:lnTo>
                    <a:lnTo>
                      <a:pt x="178" y="100"/>
                    </a:lnTo>
                    <a:lnTo>
                      <a:pt x="178" y="100"/>
                    </a:lnTo>
                    <a:lnTo>
                      <a:pt x="178" y="100"/>
                    </a:lnTo>
                    <a:lnTo>
                      <a:pt x="178" y="102"/>
                    </a:lnTo>
                    <a:lnTo>
                      <a:pt x="178" y="105"/>
                    </a:lnTo>
                    <a:lnTo>
                      <a:pt x="173" y="109"/>
                    </a:lnTo>
                    <a:lnTo>
                      <a:pt x="171" y="112"/>
                    </a:lnTo>
                    <a:lnTo>
                      <a:pt x="166" y="114"/>
                    </a:lnTo>
                    <a:lnTo>
                      <a:pt x="166" y="117"/>
                    </a:lnTo>
                    <a:lnTo>
                      <a:pt x="166" y="117"/>
                    </a:lnTo>
                    <a:lnTo>
                      <a:pt x="166" y="117"/>
                    </a:lnTo>
                    <a:close/>
                    <a:moveTo>
                      <a:pt x="159" y="109"/>
                    </a:moveTo>
                    <a:lnTo>
                      <a:pt x="159" y="107"/>
                    </a:lnTo>
                    <a:lnTo>
                      <a:pt x="159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59" y="109"/>
                    </a:lnTo>
                    <a:lnTo>
                      <a:pt x="159" y="109"/>
                    </a:lnTo>
                    <a:lnTo>
                      <a:pt x="159" y="109"/>
                    </a:lnTo>
                    <a:lnTo>
                      <a:pt x="159" y="109"/>
                    </a:lnTo>
                    <a:lnTo>
                      <a:pt x="159" y="109"/>
                    </a:lnTo>
                    <a:close/>
                    <a:moveTo>
                      <a:pt x="156" y="112"/>
                    </a:moveTo>
                    <a:lnTo>
                      <a:pt x="159" y="112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56" y="112"/>
                    </a:lnTo>
                    <a:lnTo>
                      <a:pt x="156" y="112"/>
                    </a:lnTo>
                    <a:close/>
                    <a:moveTo>
                      <a:pt x="156" y="112"/>
                    </a:moveTo>
                    <a:lnTo>
                      <a:pt x="156" y="112"/>
                    </a:lnTo>
                    <a:lnTo>
                      <a:pt x="159" y="112"/>
                    </a:lnTo>
                    <a:lnTo>
                      <a:pt x="159" y="109"/>
                    </a:lnTo>
                    <a:lnTo>
                      <a:pt x="156" y="112"/>
                    </a:lnTo>
                    <a:lnTo>
                      <a:pt x="156" y="112"/>
                    </a:lnTo>
                    <a:close/>
                    <a:moveTo>
                      <a:pt x="62" y="207"/>
                    </a:moveTo>
                    <a:lnTo>
                      <a:pt x="64" y="207"/>
                    </a:lnTo>
                    <a:lnTo>
                      <a:pt x="64" y="207"/>
                    </a:lnTo>
                    <a:lnTo>
                      <a:pt x="62" y="207"/>
                    </a:lnTo>
                    <a:lnTo>
                      <a:pt x="62" y="207"/>
                    </a:lnTo>
                    <a:close/>
                    <a:moveTo>
                      <a:pt x="52" y="211"/>
                    </a:moveTo>
                    <a:lnTo>
                      <a:pt x="50" y="211"/>
                    </a:lnTo>
                    <a:lnTo>
                      <a:pt x="50" y="211"/>
                    </a:lnTo>
                    <a:lnTo>
                      <a:pt x="50" y="211"/>
                    </a:lnTo>
                    <a:lnTo>
                      <a:pt x="52" y="209"/>
                    </a:lnTo>
                    <a:lnTo>
                      <a:pt x="52" y="209"/>
                    </a:lnTo>
                    <a:lnTo>
                      <a:pt x="52" y="207"/>
                    </a:lnTo>
                    <a:lnTo>
                      <a:pt x="55" y="207"/>
                    </a:lnTo>
                    <a:lnTo>
                      <a:pt x="55" y="207"/>
                    </a:lnTo>
                    <a:lnTo>
                      <a:pt x="55" y="204"/>
                    </a:lnTo>
                    <a:lnTo>
                      <a:pt x="55" y="202"/>
                    </a:lnTo>
                    <a:lnTo>
                      <a:pt x="57" y="202"/>
                    </a:lnTo>
                    <a:lnTo>
                      <a:pt x="59" y="204"/>
                    </a:lnTo>
                    <a:lnTo>
                      <a:pt x="59" y="207"/>
                    </a:lnTo>
                    <a:lnTo>
                      <a:pt x="59" y="207"/>
                    </a:lnTo>
                    <a:lnTo>
                      <a:pt x="59" y="207"/>
                    </a:lnTo>
                    <a:lnTo>
                      <a:pt x="59" y="207"/>
                    </a:lnTo>
                    <a:lnTo>
                      <a:pt x="57" y="207"/>
                    </a:lnTo>
                    <a:lnTo>
                      <a:pt x="57" y="207"/>
                    </a:lnTo>
                    <a:lnTo>
                      <a:pt x="57" y="207"/>
                    </a:lnTo>
                    <a:lnTo>
                      <a:pt x="59" y="207"/>
                    </a:lnTo>
                    <a:lnTo>
                      <a:pt x="59" y="209"/>
                    </a:lnTo>
                    <a:lnTo>
                      <a:pt x="59" y="209"/>
                    </a:lnTo>
                    <a:lnTo>
                      <a:pt x="59" y="209"/>
                    </a:lnTo>
                    <a:lnTo>
                      <a:pt x="57" y="209"/>
                    </a:lnTo>
                    <a:lnTo>
                      <a:pt x="55" y="211"/>
                    </a:lnTo>
                    <a:lnTo>
                      <a:pt x="55" y="211"/>
                    </a:lnTo>
                    <a:lnTo>
                      <a:pt x="52" y="211"/>
                    </a:lnTo>
                    <a:lnTo>
                      <a:pt x="52" y="211"/>
                    </a:lnTo>
                    <a:lnTo>
                      <a:pt x="52" y="211"/>
                    </a:lnTo>
                    <a:lnTo>
                      <a:pt x="52" y="211"/>
                    </a:lnTo>
                    <a:close/>
                    <a:moveTo>
                      <a:pt x="50" y="192"/>
                    </a:moveTo>
                    <a:lnTo>
                      <a:pt x="50" y="192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50" y="185"/>
                    </a:lnTo>
                    <a:lnTo>
                      <a:pt x="52" y="185"/>
                    </a:lnTo>
                    <a:lnTo>
                      <a:pt x="55" y="185"/>
                    </a:lnTo>
                    <a:lnTo>
                      <a:pt x="55" y="185"/>
                    </a:lnTo>
                    <a:lnTo>
                      <a:pt x="55" y="185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5" y="178"/>
                    </a:lnTo>
                    <a:lnTo>
                      <a:pt x="57" y="176"/>
                    </a:lnTo>
                    <a:lnTo>
                      <a:pt x="57" y="178"/>
                    </a:lnTo>
                    <a:lnTo>
                      <a:pt x="57" y="178"/>
                    </a:lnTo>
                    <a:lnTo>
                      <a:pt x="59" y="178"/>
                    </a:lnTo>
                    <a:lnTo>
                      <a:pt x="59" y="173"/>
                    </a:lnTo>
                    <a:lnTo>
                      <a:pt x="59" y="173"/>
                    </a:lnTo>
                    <a:lnTo>
                      <a:pt x="62" y="173"/>
                    </a:lnTo>
                    <a:lnTo>
                      <a:pt x="64" y="171"/>
                    </a:lnTo>
                    <a:lnTo>
                      <a:pt x="66" y="171"/>
                    </a:lnTo>
                    <a:lnTo>
                      <a:pt x="66" y="169"/>
                    </a:lnTo>
                    <a:lnTo>
                      <a:pt x="66" y="166"/>
                    </a:lnTo>
                    <a:lnTo>
                      <a:pt x="69" y="166"/>
                    </a:lnTo>
                    <a:lnTo>
                      <a:pt x="69" y="166"/>
                    </a:lnTo>
                    <a:lnTo>
                      <a:pt x="71" y="166"/>
                    </a:lnTo>
                    <a:lnTo>
                      <a:pt x="71" y="166"/>
                    </a:lnTo>
                    <a:lnTo>
                      <a:pt x="71" y="164"/>
                    </a:lnTo>
                    <a:lnTo>
                      <a:pt x="74" y="162"/>
                    </a:lnTo>
                    <a:lnTo>
                      <a:pt x="74" y="162"/>
                    </a:lnTo>
                    <a:lnTo>
                      <a:pt x="78" y="159"/>
                    </a:lnTo>
                    <a:lnTo>
                      <a:pt x="78" y="159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85" y="157"/>
                    </a:lnTo>
                    <a:lnTo>
                      <a:pt x="88" y="157"/>
                    </a:lnTo>
                    <a:lnTo>
                      <a:pt x="88" y="155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5"/>
                    </a:lnTo>
                    <a:lnTo>
                      <a:pt x="90" y="155"/>
                    </a:lnTo>
                    <a:lnTo>
                      <a:pt x="90" y="152"/>
                    </a:lnTo>
                    <a:lnTo>
                      <a:pt x="95" y="150"/>
                    </a:lnTo>
                    <a:lnTo>
                      <a:pt x="97" y="150"/>
                    </a:lnTo>
                    <a:lnTo>
                      <a:pt x="100" y="147"/>
                    </a:lnTo>
                    <a:lnTo>
                      <a:pt x="104" y="145"/>
                    </a:lnTo>
                    <a:lnTo>
                      <a:pt x="107" y="145"/>
                    </a:lnTo>
                    <a:lnTo>
                      <a:pt x="107" y="143"/>
                    </a:lnTo>
                    <a:lnTo>
                      <a:pt x="109" y="143"/>
                    </a:lnTo>
                    <a:lnTo>
                      <a:pt x="111" y="143"/>
                    </a:lnTo>
                    <a:lnTo>
                      <a:pt x="116" y="138"/>
                    </a:lnTo>
                    <a:lnTo>
                      <a:pt x="121" y="136"/>
                    </a:lnTo>
                    <a:lnTo>
                      <a:pt x="121" y="133"/>
                    </a:lnTo>
                    <a:lnTo>
                      <a:pt x="123" y="131"/>
                    </a:lnTo>
                    <a:lnTo>
                      <a:pt x="123" y="128"/>
                    </a:lnTo>
                    <a:lnTo>
                      <a:pt x="123" y="128"/>
                    </a:lnTo>
                    <a:lnTo>
                      <a:pt x="126" y="126"/>
                    </a:lnTo>
                    <a:lnTo>
                      <a:pt x="126" y="126"/>
                    </a:lnTo>
                    <a:lnTo>
                      <a:pt x="126" y="124"/>
                    </a:lnTo>
                    <a:lnTo>
                      <a:pt x="128" y="121"/>
                    </a:lnTo>
                    <a:lnTo>
                      <a:pt x="130" y="121"/>
                    </a:lnTo>
                    <a:lnTo>
                      <a:pt x="133" y="121"/>
                    </a:lnTo>
                    <a:lnTo>
                      <a:pt x="133" y="119"/>
                    </a:lnTo>
                    <a:lnTo>
                      <a:pt x="135" y="117"/>
                    </a:lnTo>
                    <a:lnTo>
                      <a:pt x="137" y="117"/>
                    </a:lnTo>
                    <a:lnTo>
                      <a:pt x="137" y="114"/>
                    </a:lnTo>
                    <a:lnTo>
                      <a:pt x="140" y="109"/>
                    </a:lnTo>
                    <a:lnTo>
                      <a:pt x="140" y="107"/>
                    </a:lnTo>
                    <a:lnTo>
                      <a:pt x="142" y="105"/>
                    </a:lnTo>
                    <a:lnTo>
                      <a:pt x="145" y="105"/>
                    </a:lnTo>
                    <a:lnTo>
                      <a:pt x="147" y="102"/>
                    </a:lnTo>
                    <a:lnTo>
                      <a:pt x="149" y="102"/>
                    </a:lnTo>
                    <a:lnTo>
                      <a:pt x="147" y="105"/>
                    </a:lnTo>
                    <a:lnTo>
                      <a:pt x="147" y="107"/>
                    </a:lnTo>
                    <a:lnTo>
                      <a:pt x="149" y="107"/>
                    </a:lnTo>
                    <a:lnTo>
                      <a:pt x="149" y="107"/>
                    </a:lnTo>
                    <a:lnTo>
                      <a:pt x="152" y="107"/>
                    </a:lnTo>
                    <a:lnTo>
                      <a:pt x="152" y="107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49" y="112"/>
                    </a:lnTo>
                    <a:lnTo>
                      <a:pt x="149" y="112"/>
                    </a:lnTo>
                    <a:lnTo>
                      <a:pt x="149" y="114"/>
                    </a:lnTo>
                    <a:lnTo>
                      <a:pt x="152" y="114"/>
                    </a:lnTo>
                    <a:lnTo>
                      <a:pt x="154" y="114"/>
                    </a:lnTo>
                    <a:lnTo>
                      <a:pt x="154" y="112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6" y="114"/>
                    </a:lnTo>
                    <a:lnTo>
                      <a:pt x="159" y="114"/>
                    </a:lnTo>
                    <a:lnTo>
                      <a:pt x="161" y="114"/>
                    </a:lnTo>
                    <a:lnTo>
                      <a:pt x="159" y="114"/>
                    </a:lnTo>
                    <a:lnTo>
                      <a:pt x="159" y="112"/>
                    </a:lnTo>
                    <a:lnTo>
                      <a:pt x="161" y="109"/>
                    </a:lnTo>
                    <a:lnTo>
                      <a:pt x="161" y="112"/>
                    </a:lnTo>
                    <a:lnTo>
                      <a:pt x="161" y="112"/>
                    </a:lnTo>
                    <a:lnTo>
                      <a:pt x="163" y="112"/>
                    </a:lnTo>
                    <a:lnTo>
                      <a:pt x="161" y="114"/>
                    </a:lnTo>
                    <a:lnTo>
                      <a:pt x="159" y="117"/>
                    </a:lnTo>
                    <a:lnTo>
                      <a:pt x="161" y="114"/>
                    </a:lnTo>
                    <a:lnTo>
                      <a:pt x="161" y="114"/>
                    </a:lnTo>
                    <a:lnTo>
                      <a:pt x="159" y="117"/>
                    </a:lnTo>
                    <a:lnTo>
                      <a:pt x="159" y="117"/>
                    </a:lnTo>
                    <a:lnTo>
                      <a:pt x="159" y="119"/>
                    </a:lnTo>
                    <a:lnTo>
                      <a:pt x="159" y="121"/>
                    </a:lnTo>
                    <a:lnTo>
                      <a:pt x="159" y="124"/>
                    </a:lnTo>
                    <a:lnTo>
                      <a:pt x="159" y="124"/>
                    </a:lnTo>
                    <a:lnTo>
                      <a:pt x="161" y="126"/>
                    </a:lnTo>
                    <a:lnTo>
                      <a:pt x="159" y="126"/>
                    </a:lnTo>
                    <a:lnTo>
                      <a:pt x="152" y="131"/>
                    </a:lnTo>
                    <a:lnTo>
                      <a:pt x="152" y="133"/>
                    </a:lnTo>
                    <a:lnTo>
                      <a:pt x="149" y="136"/>
                    </a:lnTo>
                    <a:lnTo>
                      <a:pt x="149" y="136"/>
                    </a:lnTo>
                    <a:lnTo>
                      <a:pt x="147" y="136"/>
                    </a:lnTo>
                    <a:lnTo>
                      <a:pt x="145" y="138"/>
                    </a:lnTo>
                    <a:lnTo>
                      <a:pt x="145" y="140"/>
                    </a:lnTo>
                    <a:lnTo>
                      <a:pt x="142" y="143"/>
                    </a:lnTo>
                    <a:lnTo>
                      <a:pt x="142" y="145"/>
                    </a:lnTo>
                    <a:lnTo>
                      <a:pt x="137" y="147"/>
                    </a:lnTo>
                    <a:lnTo>
                      <a:pt x="135" y="147"/>
                    </a:lnTo>
                    <a:lnTo>
                      <a:pt x="133" y="147"/>
                    </a:lnTo>
                    <a:lnTo>
                      <a:pt x="133" y="152"/>
                    </a:lnTo>
                    <a:lnTo>
                      <a:pt x="133" y="155"/>
                    </a:lnTo>
                    <a:lnTo>
                      <a:pt x="133" y="155"/>
                    </a:lnTo>
                    <a:lnTo>
                      <a:pt x="133" y="155"/>
                    </a:lnTo>
                    <a:lnTo>
                      <a:pt x="135" y="157"/>
                    </a:lnTo>
                    <a:lnTo>
                      <a:pt x="135" y="159"/>
                    </a:lnTo>
                    <a:lnTo>
                      <a:pt x="133" y="159"/>
                    </a:ln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7"/>
                    </a:lnTo>
                    <a:lnTo>
                      <a:pt x="130" y="157"/>
                    </a:lnTo>
                    <a:lnTo>
                      <a:pt x="130" y="159"/>
                    </a:lnTo>
                    <a:lnTo>
                      <a:pt x="130" y="159"/>
                    </a:lnTo>
                    <a:lnTo>
                      <a:pt x="128" y="159"/>
                    </a:lnTo>
                    <a:lnTo>
                      <a:pt x="126" y="159"/>
                    </a:lnTo>
                    <a:lnTo>
                      <a:pt x="128" y="159"/>
                    </a:lnTo>
                    <a:lnTo>
                      <a:pt x="128" y="157"/>
                    </a:lnTo>
                    <a:lnTo>
                      <a:pt x="128" y="157"/>
                    </a:lnTo>
                    <a:lnTo>
                      <a:pt x="126" y="157"/>
                    </a:lnTo>
                    <a:lnTo>
                      <a:pt x="126" y="159"/>
                    </a:lnTo>
                    <a:lnTo>
                      <a:pt x="123" y="159"/>
                    </a:lnTo>
                    <a:lnTo>
                      <a:pt x="123" y="159"/>
                    </a:lnTo>
                    <a:lnTo>
                      <a:pt x="123" y="157"/>
                    </a:lnTo>
                    <a:lnTo>
                      <a:pt x="121" y="157"/>
                    </a:lnTo>
                    <a:lnTo>
                      <a:pt x="123" y="157"/>
                    </a:lnTo>
                    <a:lnTo>
                      <a:pt x="123" y="159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19" y="162"/>
                    </a:lnTo>
                    <a:lnTo>
                      <a:pt x="116" y="162"/>
                    </a:lnTo>
                    <a:lnTo>
                      <a:pt x="116" y="162"/>
                    </a:lnTo>
                    <a:lnTo>
                      <a:pt x="114" y="162"/>
                    </a:lnTo>
                    <a:lnTo>
                      <a:pt x="114" y="164"/>
                    </a:lnTo>
                    <a:lnTo>
                      <a:pt x="111" y="164"/>
                    </a:lnTo>
                    <a:lnTo>
                      <a:pt x="111" y="166"/>
                    </a:lnTo>
                    <a:lnTo>
                      <a:pt x="109" y="169"/>
                    </a:lnTo>
                    <a:lnTo>
                      <a:pt x="109" y="169"/>
                    </a:lnTo>
                    <a:lnTo>
                      <a:pt x="107" y="173"/>
                    </a:lnTo>
                    <a:lnTo>
                      <a:pt x="107" y="176"/>
                    </a:lnTo>
                    <a:lnTo>
                      <a:pt x="104" y="176"/>
                    </a:lnTo>
                    <a:lnTo>
                      <a:pt x="100" y="181"/>
                    </a:lnTo>
                    <a:lnTo>
                      <a:pt x="100" y="181"/>
                    </a:lnTo>
                    <a:lnTo>
                      <a:pt x="97" y="185"/>
                    </a:lnTo>
                    <a:lnTo>
                      <a:pt x="97" y="188"/>
                    </a:lnTo>
                    <a:lnTo>
                      <a:pt x="95" y="190"/>
                    </a:lnTo>
                    <a:lnTo>
                      <a:pt x="95" y="190"/>
                    </a:lnTo>
                    <a:lnTo>
                      <a:pt x="95" y="190"/>
                    </a:lnTo>
                    <a:lnTo>
                      <a:pt x="92" y="192"/>
                    </a:lnTo>
                    <a:lnTo>
                      <a:pt x="95" y="192"/>
                    </a:lnTo>
                    <a:lnTo>
                      <a:pt x="95" y="192"/>
                    </a:lnTo>
                    <a:lnTo>
                      <a:pt x="95" y="192"/>
                    </a:lnTo>
                    <a:lnTo>
                      <a:pt x="90" y="192"/>
                    </a:lnTo>
                    <a:lnTo>
                      <a:pt x="88" y="195"/>
                    </a:lnTo>
                    <a:lnTo>
                      <a:pt x="85" y="195"/>
                    </a:lnTo>
                    <a:lnTo>
                      <a:pt x="85" y="197"/>
                    </a:lnTo>
                    <a:lnTo>
                      <a:pt x="83" y="200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83" y="197"/>
                    </a:lnTo>
                    <a:lnTo>
                      <a:pt x="83" y="200"/>
                    </a:lnTo>
                    <a:lnTo>
                      <a:pt x="81" y="200"/>
                    </a:lnTo>
                    <a:lnTo>
                      <a:pt x="76" y="202"/>
                    </a:lnTo>
                    <a:lnTo>
                      <a:pt x="74" y="204"/>
                    </a:lnTo>
                    <a:lnTo>
                      <a:pt x="71" y="204"/>
                    </a:lnTo>
                    <a:lnTo>
                      <a:pt x="69" y="204"/>
                    </a:lnTo>
                    <a:lnTo>
                      <a:pt x="69" y="202"/>
                    </a:lnTo>
                    <a:lnTo>
                      <a:pt x="64" y="204"/>
                    </a:lnTo>
                    <a:lnTo>
                      <a:pt x="64" y="204"/>
                    </a:lnTo>
                    <a:lnTo>
                      <a:pt x="66" y="202"/>
                    </a:lnTo>
                    <a:lnTo>
                      <a:pt x="64" y="202"/>
                    </a:lnTo>
                    <a:lnTo>
                      <a:pt x="62" y="200"/>
                    </a:lnTo>
                    <a:lnTo>
                      <a:pt x="62" y="197"/>
                    </a:lnTo>
                    <a:lnTo>
                      <a:pt x="62" y="197"/>
                    </a:lnTo>
                    <a:lnTo>
                      <a:pt x="59" y="197"/>
                    </a:lnTo>
                    <a:lnTo>
                      <a:pt x="59" y="197"/>
                    </a:lnTo>
                    <a:lnTo>
                      <a:pt x="59" y="195"/>
                    </a:lnTo>
                    <a:lnTo>
                      <a:pt x="59" y="195"/>
                    </a:lnTo>
                    <a:lnTo>
                      <a:pt x="57" y="192"/>
                    </a:lnTo>
                    <a:lnTo>
                      <a:pt x="55" y="192"/>
                    </a:lnTo>
                    <a:lnTo>
                      <a:pt x="55" y="195"/>
                    </a:lnTo>
                    <a:lnTo>
                      <a:pt x="55" y="195"/>
                    </a:lnTo>
                    <a:lnTo>
                      <a:pt x="55" y="195"/>
                    </a:lnTo>
                    <a:lnTo>
                      <a:pt x="52" y="195"/>
                    </a:lnTo>
                    <a:lnTo>
                      <a:pt x="50" y="1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63">
                <a:extLst>
                  <a:ext uri="{FF2B5EF4-FFF2-40B4-BE49-F238E27FC236}">
                    <a16:creationId xmlns:a16="http://schemas.microsoft.com/office/drawing/2014/main" id="{F7BBF519-ABCF-F004-8D1B-880FFCF50C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7" y="1780"/>
                <a:ext cx="99" cy="59"/>
              </a:xfrm>
              <a:custGeom>
                <a:avLst/>
                <a:gdLst>
                  <a:gd name="T0" fmla="*/ 35 w 99"/>
                  <a:gd name="T1" fmla="*/ 56 h 59"/>
                  <a:gd name="T2" fmla="*/ 31 w 99"/>
                  <a:gd name="T3" fmla="*/ 49 h 59"/>
                  <a:gd name="T4" fmla="*/ 42 w 99"/>
                  <a:gd name="T5" fmla="*/ 56 h 59"/>
                  <a:gd name="T6" fmla="*/ 54 w 99"/>
                  <a:gd name="T7" fmla="*/ 52 h 59"/>
                  <a:gd name="T8" fmla="*/ 61 w 99"/>
                  <a:gd name="T9" fmla="*/ 49 h 59"/>
                  <a:gd name="T10" fmla="*/ 66 w 99"/>
                  <a:gd name="T11" fmla="*/ 47 h 59"/>
                  <a:gd name="T12" fmla="*/ 71 w 99"/>
                  <a:gd name="T13" fmla="*/ 47 h 59"/>
                  <a:gd name="T14" fmla="*/ 83 w 99"/>
                  <a:gd name="T15" fmla="*/ 37 h 59"/>
                  <a:gd name="T16" fmla="*/ 90 w 99"/>
                  <a:gd name="T17" fmla="*/ 37 h 59"/>
                  <a:gd name="T18" fmla="*/ 90 w 99"/>
                  <a:gd name="T19" fmla="*/ 33 h 59"/>
                  <a:gd name="T20" fmla="*/ 97 w 99"/>
                  <a:gd name="T21" fmla="*/ 30 h 59"/>
                  <a:gd name="T22" fmla="*/ 95 w 99"/>
                  <a:gd name="T23" fmla="*/ 23 h 59"/>
                  <a:gd name="T24" fmla="*/ 92 w 99"/>
                  <a:gd name="T25" fmla="*/ 19 h 59"/>
                  <a:gd name="T26" fmla="*/ 90 w 99"/>
                  <a:gd name="T27" fmla="*/ 16 h 59"/>
                  <a:gd name="T28" fmla="*/ 90 w 99"/>
                  <a:gd name="T29" fmla="*/ 9 h 59"/>
                  <a:gd name="T30" fmla="*/ 87 w 99"/>
                  <a:gd name="T31" fmla="*/ 4 h 59"/>
                  <a:gd name="T32" fmla="*/ 85 w 99"/>
                  <a:gd name="T33" fmla="*/ 7 h 59"/>
                  <a:gd name="T34" fmla="*/ 80 w 99"/>
                  <a:gd name="T35" fmla="*/ 4 h 59"/>
                  <a:gd name="T36" fmla="*/ 73 w 99"/>
                  <a:gd name="T37" fmla="*/ 4 h 59"/>
                  <a:gd name="T38" fmla="*/ 69 w 99"/>
                  <a:gd name="T39" fmla="*/ 7 h 59"/>
                  <a:gd name="T40" fmla="*/ 61 w 99"/>
                  <a:gd name="T41" fmla="*/ 7 h 59"/>
                  <a:gd name="T42" fmla="*/ 59 w 99"/>
                  <a:gd name="T43" fmla="*/ 14 h 59"/>
                  <a:gd name="T44" fmla="*/ 54 w 99"/>
                  <a:gd name="T45" fmla="*/ 9 h 59"/>
                  <a:gd name="T46" fmla="*/ 47 w 99"/>
                  <a:gd name="T47" fmla="*/ 11 h 59"/>
                  <a:gd name="T48" fmla="*/ 42 w 99"/>
                  <a:gd name="T49" fmla="*/ 7 h 59"/>
                  <a:gd name="T50" fmla="*/ 38 w 99"/>
                  <a:gd name="T51" fmla="*/ 19 h 59"/>
                  <a:gd name="T52" fmla="*/ 33 w 99"/>
                  <a:gd name="T53" fmla="*/ 21 h 59"/>
                  <a:gd name="T54" fmla="*/ 28 w 99"/>
                  <a:gd name="T55" fmla="*/ 19 h 59"/>
                  <a:gd name="T56" fmla="*/ 26 w 99"/>
                  <a:gd name="T57" fmla="*/ 11 h 59"/>
                  <a:gd name="T58" fmla="*/ 31 w 99"/>
                  <a:gd name="T59" fmla="*/ 9 h 59"/>
                  <a:gd name="T60" fmla="*/ 24 w 99"/>
                  <a:gd name="T61" fmla="*/ 2 h 59"/>
                  <a:gd name="T62" fmla="*/ 14 w 99"/>
                  <a:gd name="T63" fmla="*/ 2 h 59"/>
                  <a:gd name="T64" fmla="*/ 19 w 99"/>
                  <a:gd name="T65" fmla="*/ 2 h 59"/>
                  <a:gd name="T66" fmla="*/ 16 w 99"/>
                  <a:gd name="T67" fmla="*/ 4 h 59"/>
                  <a:gd name="T68" fmla="*/ 19 w 99"/>
                  <a:gd name="T69" fmla="*/ 9 h 59"/>
                  <a:gd name="T70" fmla="*/ 14 w 99"/>
                  <a:gd name="T71" fmla="*/ 4 h 59"/>
                  <a:gd name="T72" fmla="*/ 9 w 99"/>
                  <a:gd name="T73" fmla="*/ 7 h 59"/>
                  <a:gd name="T74" fmla="*/ 9 w 99"/>
                  <a:gd name="T75" fmla="*/ 9 h 59"/>
                  <a:gd name="T76" fmla="*/ 9 w 99"/>
                  <a:gd name="T77" fmla="*/ 14 h 59"/>
                  <a:gd name="T78" fmla="*/ 5 w 99"/>
                  <a:gd name="T79" fmla="*/ 11 h 59"/>
                  <a:gd name="T80" fmla="*/ 2 w 99"/>
                  <a:gd name="T81" fmla="*/ 14 h 59"/>
                  <a:gd name="T82" fmla="*/ 7 w 99"/>
                  <a:gd name="T83" fmla="*/ 19 h 59"/>
                  <a:gd name="T84" fmla="*/ 12 w 99"/>
                  <a:gd name="T85" fmla="*/ 16 h 59"/>
                  <a:gd name="T86" fmla="*/ 19 w 99"/>
                  <a:gd name="T87" fmla="*/ 16 h 59"/>
                  <a:gd name="T88" fmla="*/ 21 w 99"/>
                  <a:gd name="T89" fmla="*/ 16 h 59"/>
                  <a:gd name="T90" fmla="*/ 24 w 99"/>
                  <a:gd name="T91" fmla="*/ 21 h 59"/>
                  <a:gd name="T92" fmla="*/ 16 w 99"/>
                  <a:gd name="T93" fmla="*/ 23 h 59"/>
                  <a:gd name="T94" fmla="*/ 24 w 99"/>
                  <a:gd name="T95" fmla="*/ 23 h 59"/>
                  <a:gd name="T96" fmla="*/ 14 w 99"/>
                  <a:gd name="T97" fmla="*/ 26 h 59"/>
                  <a:gd name="T98" fmla="*/ 14 w 99"/>
                  <a:gd name="T99" fmla="*/ 26 h 59"/>
                  <a:gd name="T100" fmla="*/ 5 w 99"/>
                  <a:gd name="T101" fmla="*/ 26 h 59"/>
                  <a:gd name="T102" fmla="*/ 7 w 99"/>
                  <a:gd name="T103" fmla="*/ 30 h 59"/>
                  <a:gd name="T104" fmla="*/ 16 w 99"/>
                  <a:gd name="T105" fmla="*/ 33 h 59"/>
                  <a:gd name="T106" fmla="*/ 19 w 99"/>
                  <a:gd name="T107" fmla="*/ 35 h 59"/>
                  <a:gd name="T108" fmla="*/ 21 w 99"/>
                  <a:gd name="T109" fmla="*/ 40 h 59"/>
                  <a:gd name="T110" fmla="*/ 24 w 99"/>
                  <a:gd name="T111" fmla="*/ 40 h 59"/>
                  <a:gd name="T112" fmla="*/ 16 w 99"/>
                  <a:gd name="T113" fmla="*/ 42 h 59"/>
                  <a:gd name="T114" fmla="*/ 12 w 99"/>
                  <a:gd name="T115" fmla="*/ 42 h 59"/>
                  <a:gd name="T116" fmla="*/ 14 w 99"/>
                  <a:gd name="T117" fmla="*/ 49 h 59"/>
                  <a:gd name="T118" fmla="*/ 26 w 99"/>
                  <a:gd name="T119" fmla="*/ 4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9" h="59">
                    <a:moveTo>
                      <a:pt x="35" y="59"/>
                    </a:moveTo>
                    <a:lnTo>
                      <a:pt x="33" y="56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35" y="56"/>
                    </a:lnTo>
                    <a:lnTo>
                      <a:pt x="35" y="59"/>
                    </a:lnTo>
                    <a:lnTo>
                      <a:pt x="35" y="59"/>
                    </a:lnTo>
                    <a:close/>
                    <a:moveTo>
                      <a:pt x="28" y="49"/>
                    </a:moveTo>
                    <a:lnTo>
                      <a:pt x="31" y="49"/>
                    </a:lnTo>
                    <a:lnTo>
                      <a:pt x="31" y="49"/>
                    </a:lnTo>
                    <a:lnTo>
                      <a:pt x="33" y="52"/>
                    </a:lnTo>
                    <a:lnTo>
                      <a:pt x="35" y="54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6"/>
                    </a:lnTo>
                    <a:lnTo>
                      <a:pt x="47" y="54"/>
                    </a:lnTo>
                    <a:lnTo>
                      <a:pt x="50" y="56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4" y="54"/>
                    </a:lnTo>
                    <a:lnTo>
                      <a:pt x="57" y="54"/>
                    </a:lnTo>
                    <a:lnTo>
                      <a:pt x="59" y="52"/>
                    </a:lnTo>
                    <a:lnTo>
                      <a:pt x="59" y="49"/>
                    </a:lnTo>
                    <a:lnTo>
                      <a:pt x="61" y="49"/>
                    </a:lnTo>
                    <a:lnTo>
                      <a:pt x="61" y="49"/>
                    </a:lnTo>
                    <a:lnTo>
                      <a:pt x="61" y="52"/>
                    </a:lnTo>
                    <a:lnTo>
                      <a:pt x="61" y="49"/>
                    </a:lnTo>
                    <a:lnTo>
                      <a:pt x="64" y="49"/>
                    </a:lnTo>
                    <a:lnTo>
                      <a:pt x="66" y="47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71" y="47"/>
                    </a:lnTo>
                    <a:lnTo>
                      <a:pt x="71" y="49"/>
                    </a:lnTo>
                    <a:lnTo>
                      <a:pt x="71" y="47"/>
                    </a:lnTo>
                    <a:lnTo>
                      <a:pt x="76" y="45"/>
                    </a:lnTo>
                    <a:lnTo>
                      <a:pt x="78" y="42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3" y="37"/>
                    </a:lnTo>
                    <a:lnTo>
                      <a:pt x="85" y="37"/>
                    </a:lnTo>
                    <a:lnTo>
                      <a:pt x="85" y="37"/>
                    </a:lnTo>
                    <a:lnTo>
                      <a:pt x="85" y="40"/>
                    </a:lnTo>
                    <a:lnTo>
                      <a:pt x="87" y="40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2" y="35"/>
                    </a:lnTo>
                    <a:lnTo>
                      <a:pt x="90" y="33"/>
                    </a:lnTo>
                    <a:lnTo>
                      <a:pt x="92" y="30"/>
                    </a:lnTo>
                    <a:lnTo>
                      <a:pt x="92" y="33"/>
                    </a:lnTo>
                    <a:lnTo>
                      <a:pt x="95" y="33"/>
                    </a:lnTo>
                    <a:lnTo>
                      <a:pt x="95" y="33"/>
                    </a:lnTo>
                    <a:lnTo>
                      <a:pt x="97" y="30"/>
                    </a:lnTo>
                    <a:lnTo>
                      <a:pt x="97" y="30"/>
                    </a:lnTo>
                    <a:lnTo>
                      <a:pt x="95" y="28"/>
                    </a:lnTo>
                    <a:lnTo>
                      <a:pt x="95" y="26"/>
                    </a:lnTo>
                    <a:lnTo>
                      <a:pt x="95" y="26"/>
                    </a:lnTo>
                    <a:lnTo>
                      <a:pt x="95" y="23"/>
                    </a:lnTo>
                    <a:lnTo>
                      <a:pt x="97" y="21"/>
                    </a:lnTo>
                    <a:lnTo>
                      <a:pt x="99" y="21"/>
                    </a:lnTo>
                    <a:lnTo>
                      <a:pt x="99" y="21"/>
                    </a:lnTo>
                    <a:lnTo>
                      <a:pt x="97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2" y="11"/>
                    </a:lnTo>
                    <a:lnTo>
                      <a:pt x="92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7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7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7" y="4"/>
                    </a:lnTo>
                    <a:lnTo>
                      <a:pt x="85" y="7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3" y="4"/>
                    </a:lnTo>
                    <a:lnTo>
                      <a:pt x="76" y="7"/>
                    </a:lnTo>
                    <a:lnTo>
                      <a:pt x="73" y="7"/>
                    </a:lnTo>
                    <a:lnTo>
                      <a:pt x="71" y="7"/>
                    </a:lnTo>
                    <a:lnTo>
                      <a:pt x="69" y="9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6" y="7"/>
                    </a:lnTo>
                    <a:lnTo>
                      <a:pt x="66" y="11"/>
                    </a:lnTo>
                    <a:lnTo>
                      <a:pt x="64" y="9"/>
                    </a:lnTo>
                    <a:lnTo>
                      <a:pt x="61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7" y="7"/>
                    </a:lnTo>
                    <a:lnTo>
                      <a:pt x="57" y="11"/>
                    </a:lnTo>
                    <a:lnTo>
                      <a:pt x="59" y="14"/>
                    </a:lnTo>
                    <a:lnTo>
                      <a:pt x="57" y="19"/>
                    </a:lnTo>
                    <a:lnTo>
                      <a:pt x="57" y="14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2" y="7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5" y="11"/>
                    </a:lnTo>
                    <a:lnTo>
                      <a:pt x="42" y="11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38" y="9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5" y="19"/>
                    </a:lnTo>
                    <a:lnTo>
                      <a:pt x="35" y="16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8" y="14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9" y="7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6" y="19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4" y="23"/>
                    </a:lnTo>
                    <a:lnTo>
                      <a:pt x="24" y="21"/>
                    </a:lnTo>
                    <a:lnTo>
                      <a:pt x="24" y="23"/>
                    </a:lnTo>
                    <a:lnTo>
                      <a:pt x="24" y="26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7" y="28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21" y="40"/>
                    </a:lnTo>
                    <a:lnTo>
                      <a:pt x="24" y="37"/>
                    </a:lnTo>
                    <a:lnTo>
                      <a:pt x="26" y="37"/>
                    </a:lnTo>
                    <a:lnTo>
                      <a:pt x="26" y="40"/>
                    </a:lnTo>
                    <a:lnTo>
                      <a:pt x="26" y="37"/>
                    </a:lnTo>
                    <a:lnTo>
                      <a:pt x="24" y="40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6" y="42"/>
                    </a:lnTo>
                    <a:lnTo>
                      <a:pt x="14" y="45"/>
                    </a:lnTo>
                    <a:lnTo>
                      <a:pt x="14" y="42"/>
                    </a:lnTo>
                    <a:lnTo>
                      <a:pt x="12" y="40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2" y="49"/>
                    </a:lnTo>
                    <a:lnTo>
                      <a:pt x="14" y="49"/>
                    </a:lnTo>
                    <a:lnTo>
                      <a:pt x="16" y="47"/>
                    </a:lnTo>
                    <a:lnTo>
                      <a:pt x="16" y="49"/>
                    </a:lnTo>
                    <a:lnTo>
                      <a:pt x="21" y="49"/>
                    </a:lnTo>
                    <a:lnTo>
                      <a:pt x="24" y="47"/>
                    </a:lnTo>
                    <a:lnTo>
                      <a:pt x="26" y="49"/>
                    </a:lnTo>
                    <a:lnTo>
                      <a:pt x="28" y="47"/>
                    </a:lnTo>
                    <a:lnTo>
                      <a:pt x="28" y="49"/>
                    </a:lnTo>
                    <a:lnTo>
                      <a:pt x="28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64">
                <a:extLst>
                  <a:ext uri="{FF2B5EF4-FFF2-40B4-BE49-F238E27FC236}">
                    <a16:creationId xmlns:a16="http://schemas.microsoft.com/office/drawing/2014/main" id="{28C1E5EA-2BEA-B8A9-3C3E-AC616BA880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27" y="2602"/>
                <a:ext cx="24" cy="14"/>
              </a:xfrm>
              <a:custGeom>
                <a:avLst/>
                <a:gdLst>
                  <a:gd name="T0" fmla="*/ 21 w 24"/>
                  <a:gd name="T1" fmla="*/ 12 h 14"/>
                  <a:gd name="T2" fmla="*/ 19 w 24"/>
                  <a:gd name="T3" fmla="*/ 12 h 14"/>
                  <a:gd name="T4" fmla="*/ 19 w 24"/>
                  <a:gd name="T5" fmla="*/ 14 h 14"/>
                  <a:gd name="T6" fmla="*/ 24 w 24"/>
                  <a:gd name="T7" fmla="*/ 12 h 14"/>
                  <a:gd name="T8" fmla="*/ 21 w 24"/>
                  <a:gd name="T9" fmla="*/ 12 h 14"/>
                  <a:gd name="T10" fmla="*/ 21 w 24"/>
                  <a:gd name="T11" fmla="*/ 12 h 14"/>
                  <a:gd name="T12" fmla="*/ 21 w 24"/>
                  <a:gd name="T13" fmla="*/ 12 h 14"/>
                  <a:gd name="T14" fmla="*/ 12 w 24"/>
                  <a:gd name="T15" fmla="*/ 10 h 14"/>
                  <a:gd name="T16" fmla="*/ 14 w 24"/>
                  <a:gd name="T17" fmla="*/ 10 h 14"/>
                  <a:gd name="T18" fmla="*/ 14 w 24"/>
                  <a:gd name="T19" fmla="*/ 10 h 14"/>
                  <a:gd name="T20" fmla="*/ 14 w 24"/>
                  <a:gd name="T21" fmla="*/ 12 h 14"/>
                  <a:gd name="T22" fmla="*/ 12 w 24"/>
                  <a:gd name="T23" fmla="*/ 10 h 14"/>
                  <a:gd name="T24" fmla="*/ 12 w 24"/>
                  <a:gd name="T25" fmla="*/ 10 h 14"/>
                  <a:gd name="T26" fmla="*/ 10 w 24"/>
                  <a:gd name="T27" fmla="*/ 5 h 14"/>
                  <a:gd name="T28" fmla="*/ 7 w 24"/>
                  <a:gd name="T29" fmla="*/ 7 h 14"/>
                  <a:gd name="T30" fmla="*/ 10 w 24"/>
                  <a:gd name="T31" fmla="*/ 7 h 14"/>
                  <a:gd name="T32" fmla="*/ 10 w 24"/>
                  <a:gd name="T33" fmla="*/ 5 h 14"/>
                  <a:gd name="T34" fmla="*/ 10 w 24"/>
                  <a:gd name="T35" fmla="*/ 5 h 14"/>
                  <a:gd name="T36" fmla="*/ 0 w 24"/>
                  <a:gd name="T37" fmla="*/ 7 h 14"/>
                  <a:gd name="T38" fmla="*/ 3 w 24"/>
                  <a:gd name="T39" fmla="*/ 7 h 14"/>
                  <a:gd name="T40" fmla="*/ 3 w 24"/>
                  <a:gd name="T41" fmla="*/ 10 h 14"/>
                  <a:gd name="T42" fmla="*/ 0 w 24"/>
                  <a:gd name="T43" fmla="*/ 10 h 14"/>
                  <a:gd name="T44" fmla="*/ 0 w 24"/>
                  <a:gd name="T45" fmla="*/ 7 h 14"/>
                  <a:gd name="T46" fmla="*/ 0 w 24"/>
                  <a:gd name="T47" fmla="*/ 7 h 14"/>
                  <a:gd name="T48" fmla="*/ 0 w 24"/>
                  <a:gd name="T49" fmla="*/ 7 h 14"/>
                  <a:gd name="T50" fmla="*/ 0 w 24"/>
                  <a:gd name="T51" fmla="*/ 5 h 14"/>
                  <a:gd name="T52" fmla="*/ 3 w 24"/>
                  <a:gd name="T53" fmla="*/ 5 h 14"/>
                  <a:gd name="T54" fmla="*/ 3 w 24"/>
                  <a:gd name="T55" fmla="*/ 7 h 14"/>
                  <a:gd name="T56" fmla="*/ 5 w 24"/>
                  <a:gd name="T57" fmla="*/ 10 h 14"/>
                  <a:gd name="T58" fmla="*/ 3 w 24"/>
                  <a:gd name="T59" fmla="*/ 12 h 14"/>
                  <a:gd name="T60" fmla="*/ 3 w 24"/>
                  <a:gd name="T61" fmla="*/ 14 h 14"/>
                  <a:gd name="T62" fmla="*/ 3 w 24"/>
                  <a:gd name="T63" fmla="*/ 14 h 14"/>
                  <a:gd name="T64" fmla="*/ 7 w 24"/>
                  <a:gd name="T65" fmla="*/ 14 h 14"/>
                  <a:gd name="T66" fmla="*/ 7 w 24"/>
                  <a:gd name="T67" fmla="*/ 12 h 14"/>
                  <a:gd name="T68" fmla="*/ 5 w 24"/>
                  <a:gd name="T69" fmla="*/ 10 h 14"/>
                  <a:gd name="T70" fmla="*/ 5 w 24"/>
                  <a:gd name="T71" fmla="*/ 7 h 14"/>
                  <a:gd name="T72" fmla="*/ 5 w 24"/>
                  <a:gd name="T73" fmla="*/ 5 h 14"/>
                  <a:gd name="T74" fmla="*/ 5 w 24"/>
                  <a:gd name="T75" fmla="*/ 2 h 14"/>
                  <a:gd name="T76" fmla="*/ 3 w 24"/>
                  <a:gd name="T77" fmla="*/ 0 h 14"/>
                  <a:gd name="T78" fmla="*/ 0 w 24"/>
                  <a:gd name="T79" fmla="*/ 2 h 14"/>
                  <a:gd name="T80" fmla="*/ 0 w 24"/>
                  <a:gd name="T8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14">
                    <a:moveTo>
                      <a:pt x="21" y="12"/>
                    </a:moveTo>
                    <a:lnTo>
                      <a:pt x="19" y="12"/>
                    </a:lnTo>
                    <a:lnTo>
                      <a:pt x="19" y="14"/>
                    </a:lnTo>
                    <a:lnTo>
                      <a:pt x="24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close/>
                    <a:moveTo>
                      <a:pt x="12" y="10"/>
                    </a:moveTo>
                    <a:lnTo>
                      <a:pt x="14" y="10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2" y="10"/>
                    </a:lnTo>
                    <a:lnTo>
                      <a:pt x="12" y="10"/>
                    </a:lnTo>
                    <a:close/>
                    <a:moveTo>
                      <a:pt x="10" y="5"/>
                    </a:moveTo>
                    <a:lnTo>
                      <a:pt x="7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  <a:moveTo>
                      <a:pt x="0" y="7"/>
                    </a:moveTo>
                    <a:lnTo>
                      <a:pt x="3" y="7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  <a:moveTo>
                      <a:pt x="0" y="5"/>
                    </a:moveTo>
                    <a:lnTo>
                      <a:pt x="3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65">
                <a:extLst>
                  <a:ext uri="{FF2B5EF4-FFF2-40B4-BE49-F238E27FC236}">
                    <a16:creationId xmlns:a16="http://schemas.microsoft.com/office/drawing/2014/main" id="{41F6D249-BA3B-4785-9CB9-27EFCDC22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2" y="2410"/>
                <a:ext cx="36" cy="12"/>
              </a:xfrm>
              <a:custGeom>
                <a:avLst/>
                <a:gdLst>
                  <a:gd name="T0" fmla="*/ 34 w 36"/>
                  <a:gd name="T1" fmla="*/ 10 h 12"/>
                  <a:gd name="T2" fmla="*/ 36 w 36"/>
                  <a:gd name="T3" fmla="*/ 12 h 12"/>
                  <a:gd name="T4" fmla="*/ 34 w 36"/>
                  <a:gd name="T5" fmla="*/ 12 h 12"/>
                  <a:gd name="T6" fmla="*/ 34 w 36"/>
                  <a:gd name="T7" fmla="*/ 12 h 12"/>
                  <a:gd name="T8" fmla="*/ 34 w 36"/>
                  <a:gd name="T9" fmla="*/ 10 h 12"/>
                  <a:gd name="T10" fmla="*/ 34 w 36"/>
                  <a:gd name="T11" fmla="*/ 10 h 12"/>
                  <a:gd name="T12" fmla="*/ 36 w 36"/>
                  <a:gd name="T13" fmla="*/ 5 h 12"/>
                  <a:gd name="T14" fmla="*/ 34 w 36"/>
                  <a:gd name="T15" fmla="*/ 5 h 12"/>
                  <a:gd name="T16" fmla="*/ 36 w 36"/>
                  <a:gd name="T17" fmla="*/ 7 h 12"/>
                  <a:gd name="T18" fmla="*/ 36 w 36"/>
                  <a:gd name="T19" fmla="*/ 5 h 12"/>
                  <a:gd name="T20" fmla="*/ 36 w 36"/>
                  <a:gd name="T21" fmla="*/ 5 h 12"/>
                  <a:gd name="T22" fmla="*/ 36 w 36"/>
                  <a:gd name="T23" fmla="*/ 5 h 12"/>
                  <a:gd name="T24" fmla="*/ 24 w 36"/>
                  <a:gd name="T25" fmla="*/ 7 h 12"/>
                  <a:gd name="T26" fmla="*/ 22 w 36"/>
                  <a:gd name="T27" fmla="*/ 10 h 12"/>
                  <a:gd name="T28" fmla="*/ 24 w 36"/>
                  <a:gd name="T29" fmla="*/ 10 h 12"/>
                  <a:gd name="T30" fmla="*/ 26 w 36"/>
                  <a:gd name="T31" fmla="*/ 10 h 12"/>
                  <a:gd name="T32" fmla="*/ 24 w 36"/>
                  <a:gd name="T33" fmla="*/ 7 h 12"/>
                  <a:gd name="T34" fmla="*/ 24 w 36"/>
                  <a:gd name="T35" fmla="*/ 7 h 12"/>
                  <a:gd name="T36" fmla="*/ 19 w 36"/>
                  <a:gd name="T37" fmla="*/ 0 h 12"/>
                  <a:gd name="T38" fmla="*/ 19 w 36"/>
                  <a:gd name="T39" fmla="*/ 0 h 12"/>
                  <a:gd name="T40" fmla="*/ 24 w 36"/>
                  <a:gd name="T41" fmla="*/ 0 h 12"/>
                  <a:gd name="T42" fmla="*/ 22 w 36"/>
                  <a:gd name="T43" fmla="*/ 0 h 12"/>
                  <a:gd name="T44" fmla="*/ 22 w 36"/>
                  <a:gd name="T45" fmla="*/ 2 h 12"/>
                  <a:gd name="T46" fmla="*/ 19 w 36"/>
                  <a:gd name="T47" fmla="*/ 2 h 12"/>
                  <a:gd name="T48" fmla="*/ 19 w 36"/>
                  <a:gd name="T49" fmla="*/ 0 h 12"/>
                  <a:gd name="T50" fmla="*/ 19 w 36"/>
                  <a:gd name="T51" fmla="*/ 0 h 12"/>
                  <a:gd name="T52" fmla="*/ 3 w 36"/>
                  <a:gd name="T53" fmla="*/ 5 h 12"/>
                  <a:gd name="T54" fmla="*/ 5 w 36"/>
                  <a:gd name="T55" fmla="*/ 5 h 12"/>
                  <a:gd name="T56" fmla="*/ 0 w 36"/>
                  <a:gd name="T57" fmla="*/ 5 h 12"/>
                  <a:gd name="T58" fmla="*/ 3 w 36"/>
                  <a:gd name="T5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12">
                    <a:moveTo>
                      <a:pt x="34" y="10"/>
                    </a:moveTo>
                    <a:lnTo>
                      <a:pt x="36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0"/>
                    </a:lnTo>
                    <a:lnTo>
                      <a:pt x="34" y="10"/>
                    </a:lnTo>
                    <a:close/>
                    <a:moveTo>
                      <a:pt x="36" y="5"/>
                    </a:moveTo>
                    <a:lnTo>
                      <a:pt x="34" y="5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close/>
                    <a:moveTo>
                      <a:pt x="24" y="7"/>
                    </a:moveTo>
                    <a:lnTo>
                      <a:pt x="22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4" y="7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  <a:moveTo>
                      <a:pt x="3" y="5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66">
                <a:extLst>
                  <a:ext uri="{FF2B5EF4-FFF2-40B4-BE49-F238E27FC236}">
                    <a16:creationId xmlns:a16="http://schemas.microsoft.com/office/drawing/2014/main" id="{1CB53B7C-E3BE-C466-91C5-E73AF2E820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6" y="2408"/>
                <a:ext cx="24" cy="7"/>
              </a:xfrm>
              <a:custGeom>
                <a:avLst/>
                <a:gdLst>
                  <a:gd name="T0" fmla="*/ 19 w 24"/>
                  <a:gd name="T1" fmla="*/ 4 h 7"/>
                  <a:gd name="T2" fmla="*/ 22 w 24"/>
                  <a:gd name="T3" fmla="*/ 4 h 7"/>
                  <a:gd name="T4" fmla="*/ 24 w 24"/>
                  <a:gd name="T5" fmla="*/ 4 h 7"/>
                  <a:gd name="T6" fmla="*/ 24 w 24"/>
                  <a:gd name="T7" fmla="*/ 4 h 7"/>
                  <a:gd name="T8" fmla="*/ 19 w 24"/>
                  <a:gd name="T9" fmla="*/ 4 h 7"/>
                  <a:gd name="T10" fmla="*/ 19 w 24"/>
                  <a:gd name="T11" fmla="*/ 4 h 7"/>
                  <a:gd name="T12" fmla="*/ 17 w 24"/>
                  <a:gd name="T13" fmla="*/ 0 h 7"/>
                  <a:gd name="T14" fmla="*/ 17 w 24"/>
                  <a:gd name="T15" fmla="*/ 0 h 7"/>
                  <a:gd name="T16" fmla="*/ 12 w 24"/>
                  <a:gd name="T17" fmla="*/ 0 h 7"/>
                  <a:gd name="T18" fmla="*/ 3 w 24"/>
                  <a:gd name="T19" fmla="*/ 0 h 7"/>
                  <a:gd name="T20" fmla="*/ 3 w 24"/>
                  <a:gd name="T21" fmla="*/ 0 h 7"/>
                  <a:gd name="T22" fmla="*/ 0 w 24"/>
                  <a:gd name="T23" fmla="*/ 2 h 7"/>
                  <a:gd name="T24" fmla="*/ 0 w 24"/>
                  <a:gd name="T25" fmla="*/ 2 h 7"/>
                  <a:gd name="T26" fmla="*/ 0 w 24"/>
                  <a:gd name="T27" fmla="*/ 4 h 7"/>
                  <a:gd name="T28" fmla="*/ 0 w 24"/>
                  <a:gd name="T29" fmla="*/ 4 h 7"/>
                  <a:gd name="T30" fmla="*/ 7 w 24"/>
                  <a:gd name="T31" fmla="*/ 7 h 7"/>
                  <a:gd name="T32" fmla="*/ 7 w 24"/>
                  <a:gd name="T33" fmla="*/ 7 h 7"/>
                  <a:gd name="T34" fmla="*/ 12 w 24"/>
                  <a:gd name="T35" fmla="*/ 4 h 7"/>
                  <a:gd name="T36" fmla="*/ 15 w 24"/>
                  <a:gd name="T37" fmla="*/ 7 h 7"/>
                  <a:gd name="T38" fmla="*/ 17 w 24"/>
                  <a:gd name="T39" fmla="*/ 4 h 7"/>
                  <a:gd name="T40" fmla="*/ 19 w 24"/>
                  <a:gd name="T41" fmla="*/ 2 h 7"/>
                  <a:gd name="T42" fmla="*/ 17 w 24"/>
                  <a:gd name="T43" fmla="*/ 2 h 7"/>
                  <a:gd name="T44" fmla="*/ 17 w 24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7">
                    <a:moveTo>
                      <a:pt x="19" y="4"/>
                    </a:moveTo>
                    <a:lnTo>
                      <a:pt x="22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5" y="7"/>
                    </a:lnTo>
                    <a:lnTo>
                      <a:pt x="17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67">
                <a:extLst>
                  <a:ext uri="{FF2B5EF4-FFF2-40B4-BE49-F238E27FC236}">
                    <a16:creationId xmlns:a16="http://schemas.microsoft.com/office/drawing/2014/main" id="{96E45B72-42EC-7F33-1BE8-23DBE40169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2" y="2391"/>
                <a:ext cx="45" cy="26"/>
              </a:xfrm>
              <a:custGeom>
                <a:avLst/>
                <a:gdLst>
                  <a:gd name="T0" fmla="*/ 40 w 45"/>
                  <a:gd name="T1" fmla="*/ 19 h 26"/>
                  <a:gd name="T2" fmla="*/ 40 w 45"/>
                  <a:gd name="T3" fmla="*/ 21 h 26"/>
                  <a:gd name="T4" fmla="*/ 38 w 45"/>
                  <a:gd name="T5" fmla="*/ 19 h 26"/>
                  <a:gd name="T6" fmla="*/ 40 w 45"/>
                  <a:gd name="T7" fmla="*/ 19 h 26"/>
                  <a:gd name="T8" fmla="*/ 5 w 45"/>
                  <a:gd name="T9" fmla="*/ 5 h 26"/>
                  <a:gd name="T10" fmla="*/ 5 w 45"/>
                  <a:gd name="T11" fmla="*/ 7 h 26"/>
                  <a:gd name="T12" fmla="*/ 2 w 45"/>
                  <a:gd name="T13" fmla="*/ 10 h 26"/>
                  <a:gd name="T14" fmla="*/ 5 w 45"/>
                  <a:gd name="T15" fmla="*/ 14 h 26"/>
                  <a:gd name="T16" fmla="*/ 2 w 45"/>
                  <a:gd name="T17" fmla="*/ 17 h 26"/>
                  <a:gd name="T18" fmla="*/ 0 w 45"/>
                  <a:gd name="T19" fmla="*/ 19 h 26"/>
                  <a:gd name="T20" fmla="*/ 2 w 45"/>
                  <a:gd name="T21" fmla="*/ 24 h 26"/>
                  <a:gd name="T22" fmla="*/ 5 w 45"/>
                  <a:gd name="T23" fmla="*/ 26 h 26"/>
                  <a:gd name="T24" fmla="*/ 7 w 45"/>
                  <a:gd name="T25" fmla="*/ 26 h 26"/>
                  <a:gd name="T26" fmla="*/ 12 w 45"/>
                  <a:gd name="T27" fmla="*/ 21 h 26"/>
                  <a:gd name="T28" fmla="*/ 12 w 45"/>
                  <a:gd name="T29" fmla="*/ 19 h 26"/>
                  <a:gd name="T30" fmla="*/ 14 w 45"/>
                  <a:gd name="T31" fmla="*/ 19 h 26"/>
                  <a:gd name="T32" fmla="*/ 17 w 45"/>
                  <a:gd name="T33" fmla="*/ 17 h 26"/>
                  <a:gd name="T34" fmla="*/ 19 w 45"/>
                  <a:gd name="T35" fmla="*/ 21 h 26"/>
                  <a:gd name="T36" fmla="*/ 26 w 45"/>
                  <a:gd name="T37" fmla="*/ 17 h 26"/>
                  <a:gd name="T38" fmla="*/ 31 w 45"/>
                  <a:gd name="T39" fmla="*/ 17 h 26"/>
                  <a:gd name="T40" fmla="*/ 35 w 45"/>
                  <a:gd name="T41" fmla="*/ 17 h 26"/>
                  <a:gd name="T42" fmla="*/ 40 w 45"/>
                  <a:gd name="T43" fmla="*/ 19 h 26"/>
                  <a:gd name="T44" fmla="*/ 43 w 45"/>
                  <a:gd name="T45" fmla="*/ 17 h 26"/>
                  <a:gd name="T46" fmla="*/ 43 w 45"/>
                  <a:gd name="T47" fmla="*/ 14 h 26"/>
                  <a:gd name="T48" fmla="*/ 38 w 45"/>
                  <a:gd name="T49" fmla="*/ 12 h 26"/>
                  <a:gd name="T50" fmla="*/ 33 w 45"/>
                  <a:gd name="T51" fmla="*/ 10 h 26"/>
                  <a:gd name="T52" fmla="*/ 26 w 45"/>
                  <a:gd name="T53" fmla="*/ 7 h 26"/>
                  <a:gd name="T54" fmla="*/ 26 w 45"/>
                  <a:gd name="T55" fmla="*/ 7 h 26"/>
                  <a:gd name="T56" fmla="*/ 33 w 45"/>
                  <a:gd name="T57" fmla="*/ 7 h 26"/>
                  <a:gd name="T58" fmla="*/ 33 w 45"/>
                  <a:gd name="T59" fmla="*/ 7 h 26"/>
                  <a:gd name="T60" fmla="*/ 28 w 45"/>
                  <a:gd name="T61" fmla="*/ 5 h 26"/>
                  <a:gd name="T62" fmla="*/ 26 w 45"/>
                  <a:gd name="T63" fmla="*/ 2 h 26"/>
                  <a:gd name="T64" fmla="*/ 24 w 45"/>
                  <a:gd name="T65" fmla="*/ 2 h 26"/>
                  <a:gd name="T66" fmla="*/ 12 w 45"/>
                  <a:gd name="T67" fmla="*/ 0 h 26"/>
                  <a:gd name="T68" fmla="*/ 7 w 45"/>
                  <a:gd name="T6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" h="26">
                    <a:moveTo>
                      <a:pt x="40" y="19"/>
                    </a:moveTo>
                    <a:lnTo>
                      <a:pt x="40" y="19"/>
                    </a:lnTo>
                    <a:lnTo>
                      <a:pt x="43" y="2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19"/>
                    </a:lnTo>
                    <a:close/>
                    <a:moveTo>
                      <a:pt x="5" y="2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12" y="21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9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8" y="17"/>
                    </a:lnTo>
                    <a:lnTo>
                      <a:pt x="40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5" y="14"/>
                    </a:lnTo>
                    <a:lnTo>
                      <a:pt x="43" y="14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5" y="10"/>
                    </a:lnTo>
                    <a:lnTo>
                      <a:pt x="33" y="10"/>
                    </a:lnTo>
                    <a:lnTo>
                      <a:pt x="28" y="10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68">
                <a:extLst>
                  <a:ext uri="{FF2B5EF4-FFF2-40B4-BE49-F238E27FC236}">
                    <a16:creationId xmlns:a16="http://schemas.microsoft.com/office/drawing/2014/main" id="{E589FBD5-6A9C-3D13-A01A-176C980E20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1" y="1329"/>
                <a:ext cx="480" cy="557"/>
              </a:xfrm>
              <a:custGeom>
                <a:avLst/>
                <a:gdLst>
                  <a:gd name="T0" fmla="*/ 51 w 203"/>
                  <a:gd name="T1" fmla="*/ 225 h 235"/>
                  <a:gd name="T2" fmla="*/ 40 w 203"/>
                  <a:gd name="T3" fmla="*/ 216 h 235"/>
                  <a:gd name="T4" fmla="*/ 34 w 203"/>
                  <a:gd name="T5" fmla="*/ 204 h 235"/>
                  <a:gd name="T6" fmla="*/ 32 w 203"/>
                  <a:gd name="T7" fmla="*/ 199 h 235"/>
                  <a:gd name="T8" fmla="*/ 36 w 203"/>
                  <a:gd name="T9" fmla="*/ 186 h 235"/>
                  <a:gd name="T10" fmla="*/ 34 w 203"/>
                  <a:gd name="T11" fmla="*/ 179 h 235"/>
                  <a:gd name="T12" fmla="*/ 42 w 203"/>
                  <a:gd name="T13" fmla="*/ 173 h 235"/>
                  <a:gd name="T14" fmla="*/ 44 w 203"/>
                  <a:gd name="T15" fmla="*/ 171 h 235"/>
                  <a:gd name="T16" fmla="*/ 47 w 203"/>
                  <a:gd name="T17" fmla="*/ 160 h 235"/>
                  <a:gd name="T18" fmla="*/ 49 w 203"/>
                  <a:gd name="T19" fmla="*/ 152 h 235"/>
                  <a:gd name="T20" fmla="*/ 48 w 203"/>
                  <a:gd name="T21" fmla="*/ 139 h 235"/>
                  <a:gd name="T22" fmla="*/ 37 w 203"/>
                  <a:gd name="T23" fmla="*/ 136 h 235"/>
                  <a:gd name="T24" fmla="*/ 41 w 203"/>
                  <a:gd name="T25" fmla="*/ 116 h 235"/>
                  <a:gd name="T26" fmla="*/ 32 w 203"/>
                  <a:gd name="T27" fmla="*/ 91 h 235"/>
                  <a:gd name="T28" fmla="*/ 7 w 203"/>
                  <a:gd name="T29" fmla="*/ 80 h 235"/>
                  <a:gd name="T30" fmla="*/ 21 w 203"/>
                  <a:gd name="T31" fmla="*/ 69 h 235"/>
                  <a:gd name="T32" fmla="*/ 8 w 203"/>
                  <a:gd name="T33" fmla="*/ 54 h 235"/>
                  <a:gd name="T34" fmla="*/ 41 w 203"/>
                  <a:gd name="T35" fmla="*/ 40 h 235"/>
                  <a:gd name="T36" fmla="*/ 52 w 203"/>
                  <a:gd name="T37" fmla="*/ 27 h 235"/>
                  <a:gd name="T38" fmla="*/ 79 w 203"/>
                  <a:gd name="T39" fmla="*/ 14 h 235"/>
                  <a:gd name="T40" fmla="*/ 93 w 203"/>
                  <a:gd name="T41" fmla="*/ 25 h 235"/>
                  <a:gd name="T42" fmla="*/ 109 w 203"/>
                  <a:gd name="T43" fmla="*/ 25 h 235"/>
                  <a:gd name="T44" fmla="*/ 116 w 203"/>
                  <a:gd name="T45" fmla="*/ 10 h 235"/>
                  <a:gd name="T46" fmla="*/ 137 w 203"/>
                  <a:gd name="T47" fmla="*/ 1 h 235"/>
                  <a:gd name="T48" fmla="*/ 150 w 203"/>
                  <a:gd name="T49" fmla="*/ 9 h 235"/>
                  <a:gd name="T50" fmla="*/ 160 w 203"/>
                  <a:gd name="T51" fmla="*/ 11 h 235"/>
                  <a:gd name="T52" fmla="*/ 178 w 203"/>
                  <a:gd name="T53" fmla="*/ 24 h 235"/>
                  <a:gd name="T54" fmla="*/ 140 w 203"/>
                  <a:gd name="T55" fmla="*/ 30 h 235"/>
                  <a:gd name="T56" fmla="*/ 170 w 203"/>
                  <a:gd name="T57" fmla="*/ 32 h 235"/>
                  <a:gd name="T58" fmla="*/ 176 w 203"/>
                  <a:gd name="T59" fmla="*/ 41 h 235"/>
                  <a:gd name="T60" fmla="*/ 194 w 203"/>
                  <a:gd name="T61" fmla="*/ 46 h 235"/>
                  <a:gd name="T62" fmla="*/ 177 w 203"/>
                  <a:gd name="T63" fmla="*/ 55 h 235"/>
                  <a:gd name="T64" fmla="*/ 169 w 203"/>
                  <a:gd name="T65" fmla="*/ 83 h 235"/>
                  <a:gd name="T66" fmla="*/ 168 w 203"/>
                  <a:gd name="T67" fmla="*/ 95 h 235"/>
                  <a:gd name="T68" fmla="*/ 169 w 203"/>
                  <a:gd name="T69" fmla="*/ 106 h 235"/>
                  <a:gd name="T70" fmla="*/ 164 w 203"/>
                  <a:gd name="T71" fmla="*/ 114 h 235"/>
                  <a:gd name="T72" fmla="*/ 163 w 203"/>
                  <a:gd name="T73" fmla="*/ 126 h 235"/>
                  <a:gd name="T74" fmla="*/ 149 w 203"/>
                  <a:gd name="T75" fmla="*/ 128 h 235"/>
                  <a:gd name="T76" fmla="*/ 143 w 203"/>
                  <a:gd name="T77" fmla="*/ 135 h 235"/>
                  <a:gd name="T78" fmla="*/ 157 w 203"/>
                  <a:gd name="T79" fmla="*/ 146 h 235"/>
                  <a:gd name="T80" fmla="*/ 148 w 203"/>
                  <a:gd name="T81" fmla="*/ 153 h 235"/>
                  <a:gd name="T82" fmla="*/ 135 w 203"/>
                  <a:gd name="T83" fmla="*/ 152 h 235"/>
                  <a:gd name="T84" fmla="*/ 145 w 203"/>
                  <a:gd name="T85" fmla="*/ 159 h 235"/>
                  <a:gd name="T86" fmla="*/ 137 w 203"/>
                  <a:gd name="T87" fmla="*/ 172 h 235"/>
                  <a:gd name="T88" fmla="*/ 115 w 203"/>
                  <a:gd name="T89" fmla="*/ 174 h 235"/>
                  <a:gd name="T90" fmla="*/ 96 w 203"/>
                  <a:gd name="T91" fmla="*/ 191 h 235"/>
                  <a:gd name="T92" fmla="*/ 81 w 203"/>
                  <a:gd name="T93" fmla="*/ 194 h 235"/>
                  <a:gd name="T94" fmla="*/ 71 w 203"/>
                  <a:gd name="T95" fmla="*/ 208 h 235"/>
                  <a:gd name="T96" fmla="*/ 67 w 203"/>
                  <a:gd name="T97" fmla="*/ 219 h 235"/>
                  <a:gd name="T98" fmla="*/ 59 w 203"/>
                  <a:gd name="T99" fmla="*/ 229 h 235"/>
                  <a:gd name="T100" fmla="*/ 68 w 203"/>
                  <a:gd name="T101" fmla="*/ 214 h 235"/>
                  <a:gd name="T102" fmla="*/ 151 w 203"/>
                  <a:gd name="T103" fmla="*/ 165 h 235"/>
                  <a:gd name="T104" fmla="*/ 153 w 203"/>
                  <a:gd name="T105" fmla="*/ 135 h 235"/>
                  <a:gd name="T106" fmla="*/ 162 w 203"/>
                  <a:gd name="T107" fmla="*/ 121 h 235"/>
                  <a:gd name="T108" fmla="*/ 167 w 203"/>
                  <a:gd name="T109" fmla="*/ 101 h 235"/>
                  <a:gd name="T110" fmla="*/ 187 w 203"/>
                  <a:gd name="T111" fmla="*/ 31 h 235"/>
                  <a:gd name="T112" fmla="*/ 115 w 203"/>
                  <a:gd name="T113" fmla="*/ 9 h 235"/>
                  <a:gd name="T114" fmla="*/ 91 w 203"/>
                  <a:gd name="T115" fmla="*/ 18 h 235"/>
                  <a:gd name="T116" fmla="*/ 38 w 203"/>
                  <a:gd name="T117" fmla="*/ 109 h 235"/>
                  <a:gd name="T118" fmla="*/ 38 w 203"/>
                  <a:gd name="T119" fmla="*/ 127 h 235"/>
                  <a:gd name="T120" fmla="*/ 41 w 203"/>
                  <a:gd name="T121" fmla="*/ 227 h 235"/>
                  <a:gd name="T122" fmla="*/ 38 w 203"/>
                  <a:gd name="T123" fmla="*/ 166 h 235"/>
                  <a:gd name="T124" fmla="*/ 47 w 203"/>
                  <a:gd name="T125" fmla="*/ 15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3" h="235">
                    <a:moveTo>
                      <a:pt x="60" y="232"/>
                    </a:moveTo>
                    <a:cubicBezTo>
                      <a:pt x="58" y="231"/>
                      <a:pt x="58" y="231"/>
                      <a:pt x="58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0"/>
                      <a:pt x="57" y="230"/>
                      <a:pt x="57" y="230"/>
                    </a:cubicBezTo>
                    <a:cubicBezTo>
                      <a:pt x="57" y="230"/>
                      <a:pt x="57" y="230"/>
                      <a:pt x="57" y="230"/>
                    </a:cubicBezTo>
                    <a:cubicBezTo>
                      <a:pt x="57" y="230"/>
                      <a:pt x="57" y="230"/>
                      <a:pt x="57" y="230"/>
                    </a:cubicBezTo>
                    <a:cubicBezTo>
                      <a:pt x="57" y="230"/>
                      <a:pt x="57" y="230"/>
                      <a:pt x="57" y="230"/>
                    </a:cubicBezTo>
                    <a:cubicBezTo>
                      <a:pt x="56" y="230"/>
                      <a:pt x="56" y="230"/>
                      <a:pt x="56" y="230"/>
                    </a:cubicBezTo>
                    <a:cubicBezTo>
                      <a:pt x="56" y="230"/>
                      <a:pt x="56" y="230"/>
                      <a:pt x="56" y="230"/>
                    </a:cubicBezTo>
                    <a:cubicBezTo>
                      <a:pt x="56" y="231"/>
                      <a:pt x="56" y="231"/>
                      <a:pt x="56" y="231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55" y="232"/>
                      <a:pt x="55" y="232"/>
                      <a:pt x="55" y="232"/>
                    </a:cubicBezTo>
                    <a:cubicBezTo>
                      <a:pt x="55" y="232"/>
                      <a:pt x="55" y="232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cubicBezTo>
                      <a:pt x="54" y="232"/>
                      <a:pt x="54" y="232"/>
                      <a:pt x="54" y="232"/>
                    </a:cubicBezTo>
                    <a:cubicBezTo>
                      <a:pt x="54" y="232"/>
                      <a:pt x="54" y="232"/>
                      <a:pt x="54" y="232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55" y="230"/>
                      <a:pt x="55" y="230"/>
                      <a:pt x="55" y="230"/>
                    </a:cubicBezTo>
                    <a:cubicBezTo>
                      <a:pt x="55" y="229"/>
                      <a:pt x="55" y="229"/>
                      <a:pt x="55" y="229"/>
                    </a:cubicBezTo>
                    <a:cubicBezTo>
                      <a:pt x="55" y="229"/>
                      <a:pt x="55" y="229"/>
                      <a:pt x="55" y="229"/>
                    </a:cubicBezTo>
                    <a:cubicBezTo>
                      <a:pt x="55" y="230"/>
                      <a:pt x="55" y="230"/>
                      <a:pt x="55" y="230"/>
                    </a:cubicBezTo>
                    <a:cubicBezTo>
                      <a:pt x="54" y="231"/>
                      <a:pt x="54" y="231"/>
                      <a:pt x="54" y="231"/>
                    </a:cubicBezTo>
                    <a:cubicBezTo>
                      <a:pt x="53" y="232"/>
                      <a:pt x="53" y="232"/>
                      <a:pt x="53" y="232"/>
                    </a:cubicBezTo>
                    <a:cubicBezTo>
                      <a:pt x="53" y="231"/>
                      <a:pt x="53" y="231"/>
                      <a:pt x="53" y="231"/>
                    </a:cubicBezTo>
                    <a:cubicBezTo>
                      <a:pt x="53" y="231"/>
                      <a:pt x="53" y="231"/>
                      <a:pt x="53" y="231"/>
                    </a:cubicBezTo>
                    <a:cubicBezTo>
                      <a:pt x="54" y="230"/>
                      <a:pt x="54" y="230"/>
                      <a:pt x="54" y="230"/>
                    </a:cubicBezTo>
                    <a:cubicBezTo>
                      <a:pt x="54" y="229"/>
                      <a:pt x="54" y="229"/>
                      <a:pt x="54" y="229"/>
                    </a:cubicBezTo>
                    <a:cubicBezTo>
                      <a:pt x="55" y="229"/>
                      <a:pt x="55" y="229"/>
                      <a:pt x="55" y="229"/>
                    </a:cubicBezTo>
                    <a:cubicBezTo>
                      <a:pt x="54" y="229"/>
                      <a:pt x="54" y="229"/>
                      <a:pt x="54" y="229"/>
                    </a:cubicBezTo>
                    <a:cubicBezTo>
                      <a:pt x="54" y="229"/>
                      <a:pt x="54" y="229"/>
                      <a:pt x="54" y="229"/>
                    </a:cubicBezTo>
                    <a:cubicBezTo>
                      <a:pt x="53" y="229"/>
                      <a:pt x="53" y="229"/>
                      <a:pt x="53" y="229"/>
                    </a:cubicBezTo>
                    <a:cubicBezTo>
                      <a:pt x="53" y="230"/>
                      <a:pt x="53" y="230"/>
                      <a:pt x="53" y="230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3" y="229"/>
                      <a:pt x="53" y="229"/>
                      <a:pt x="53" y="229"/>
                    </a:cubicBezTo>
                    <a:cubicBezTo>
                      <a:pt x="53" y="228"/>
                      <a:pt x="53" y="228"/>
                      <a:pt x="53" y="228"/>
                    </a:cubicBezTo>
                    <a:cubicBezTo>
                      <a:pt x="53" y="228"/>
                      <a:pt x="53" y="228"/>
                      <a:pt x="53" y="228"/>
                    </a:cubicBezTo>
                    <a:cubicBezTo>
                      <a:pt x="53" y="228"/>
                      <a:pt x="53" y="228"/>
                      <a:pt x="53" y="228"/>
                    </a:cubicBezTo>
                    <a:cubicBezTo>
                      <a:pt x="52" y="228"/>
                      <a:pt x="52" y="228"/>
                      <a:pt x="52" y="228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1" y="229"/>
                      <a:pt x="51" y="229"/>
                      <a:pt x="51" y="229"/>
                    </a:cubicBezTo>
                    <a:cubicBezTo>
                      <a:pt x="51" y="228"/>
                      <a:pt x="51" y="228"/>
                      <a:pt x="51" y="228"/>
                    </a:cubicBezTo>
                    <a:cubicBezTo>
                      <a:pt x="51" y="228"/>
                      <a:pt x="51" y="228"/>
                      <a:pt x="51" y="228"/>
                    </a:cubicBezTo>
                    <a:cubicBezTo>
                      <a:pt x="50" y="229"/>
                      <a:pt x="50" y="229"/>
                      <a:pt x="50" y="229"/>
                    </a:cubicBezTo>
                    <a:cubicBezTo>
                      <a:pt x="50" y="229"/>
                      <a:pt x="50" y="229"/>
                      <a:pt x="50" y="229"/>
                    </a:cubicBezTo>
                    <a:cubicBezTo>
                      <a:pt x="50" y="228"/>
                      <a:pt x="50" y="228"/>
                      <a:pt x="50" y="228"/>
                    </a:cubicBezTo>
                    <a:cubicBezTo>
                      <a:pt x="52" y="228"/>
                      <a:pt x="52" y="228"/>
                      <a:pt x="52" y="228"/>
                    </a:cubicBezTo>
                    <a:cubicBezTo>
                      <a:pt x="52" y="227"/>
                      <a:pt x="52" y="227"/>
                      <a:pt x="52" y="227"/>
                    </a:cubicBezTo>
                    <a:cubicBezTo>
                      <a:pt x="52" y="227"/>
                      <a:pt x="52" y="227"/>
                      <a:pt x="52" y="227"/>
                    </a:cubicBezTo>
                    <a:cubicBezTo>
                      <a:pt x="53" y="226"/>
                      <a:pt x="53" y="226"/>
                      <a:pt x="53" y="226"/>
                    </a:cubicBezTo>
                    <a:cubicBezTo>
                      <a:pt x="53" y="226"/>
                      <a:pt x="53" y="226"/>
                      <a:pt x="53" y="226"/>
                    </a:cubicBezTo>
                    <a:cubicBezTo>
                      <a:pt x="52" y="226"/>
                      <a:pt x="52" y="226"/>
                      <a:pt x="52" y="226"/>
                    </a:cubicBezTo>
                    <a:cubicBezTo>
                      <a:pt x="51" y="227"/>
                      <a:pt x="51" y="227"/>
                      <a:pt x="51" y="227"/>
                    </a:cubicBezTo>
                    <a:cubicBezTo>
                      <a:pt x="51" y="226"/>
                      <a:pt x="51" y="226"/>
                      <a:pt x="51" y="226"/>
                    </a:cubicBezTo>
                    <a:cubicBezTo>
                      <a:pt x="51" y="226"/>
                      <a:pt x="51" y="226"/>
                      <a:pt x="51" y="226"/>
                    </a:cubicBezTo>
                    <a:cubicBezTo>
                      <a:pt x="52" y="226"/>
                      <a:pt x="52" y="226"/>
                      <a:pt x="52" y="226"/>
                    </a:cubicBezTo>
                    <a:cubicBezTo>
                      <a:pt x="53" y="225"/>
                      <a:pt x="53" y="225"/>
                      <a:pt x="53" y="225"/>
                    </a:cubicBezTo>
                    <a:cubicBezTo>
                      <a:pt x="53" y="225"/>
                      <a:pt x="53" y="225"/>
                      <a:pt x="53" y="225"/>
                    </a:cubicBezTo>
                    <a:cubicBezTo>
                      <a:pt x="54" y="225"/>
                      <a:pt x="54" y="225"/>
                      <a:pt x="54" y="225"/>
                    </a:cubicBezTo>
                    <a:cubicBezTo>
                      <a:pt x="54" y="224"/>
                      <a:pt x="54" y="224"/>
                      <a:pt x="54" y="224"/>
                    </a:cubicBezTo>
                    <a:cubicBezTo>
                      <a:pt x="54" y="224"/>
                      <a:pt x="54" y="224"/>
                      <a:pt x="54" y="224"/>
                    </a:cubicBezTo>
                    <a:cubicBezTo>
                      <a:pt x="53" y="224"/>
                      <a:pt x="53" y="224"/>
                      <a:pt x="53" y="224"/>
                    </a:cubicBezTo>
                    <a:cubicBezTo>
                      <a:pt x="53" y="225"/>
                      <a:pt x="53" y="225"/>
                      <a:pt x="53" y="225"/>
                    </a:cubicBezTo>
                    <a:cubicBezTo>
                      <a:pt x="51" y="226"/>
                      <a:pt x="51" y="226"/>
                      <a:pt x="51" y="226"/>
                    </a:cubicBezTo>
                    <a:cubicBezTo>
                      <a:pt x="50" y="226"/>
                      <a:pt x="50" y="226"/>
                      <a:pt x="50" y="226"/>
                    </a:cubicBezTo>
                    <a:cubicBezTo>
                      <a:pt x="50" y="226"/>
                      <a:pt x="50" y="226"/>
                      <a:pt x="50" y="226"/>
                    </a:cubicBezTo>
                    <a:cubicBezTo>
                      <a:pt x="50" y="225"/>
                      <a:pt x="50" y="225"/>
                      <a:pt x="50" y="225"/>
                    </a:cubicBezTo>
                    <a:cubicBezTo>
                      <a:pt x="51" y="225"/>
                      <a:pt x="51" y="225"/>
                      <a:pt x="51" y="225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51" y="223"/>
                      <a:pt x="51" y="223"/>
                      <a:pt x="51" y="223"/>
                    </a:cubicBezTo>
                    <a:cubicBezTo>
                      <a:pt x="51" y="223"/>
                      <a:pt x="51" y="223"/>
                      <a:pt x="51" y="223"/>
                    </a:cubicBezTo>
                    <a:cubicBezTo>
                      <a:pt x="51" y="223"/>
                      <a:pt x="51" y="223"/>
                      <a:pt x="51" y="223"/>
                    </a:cubicBezTo>
                    <a:cubicBezTo>
                      <a:pt x="51" y="223"/>
                      <a:pt x="51" y="223"/>
                      <a:pt x="51" y="223"/>
                    </a:cubicBezTo>
                    <a:cubicBezTo>
                      <a:pt x="51" y="224"/>
                      <a:pt x="51" y="224"/>
                      <a:pt x="51" y="224"/>
                    </a:cubicBezTo>
                    <a:cubicBezTo>
                      <a:pt x="51" y="224"/>
                      <a:pt x="51" y="224"/>
                      <a:pt x="51" y="224"/>
                    </a:cubicBezTo>
                    <a:cubicBezTo>
                      <a:pt x="50" y="225"/>
                      <a:pt x="50" y="225"/>
                      <a:pt x="50" y="225"/>
                    </a:cubicBezTo>
                    <a:cubicBezTo>
                      <a:pt x="50" y="224"/>
                      <a:pt x="50" y="224"/>
                      <a:pt x="50" y="224"/>
                    </a:cubicBezTo>
                    <a:cubicBezTo>
                      <a:pt x="49" y="225"/>
                      <a:pt x="49" y="225"/>
                      <a:pt x="49" y="225"/>
                    </a:cubicBezTo>
                    <a:cubicBezTo>
                      <a:pt x="48" y="225"/>
                      <a:pt x="48" y="225"/>
                      <a:pt x="48" y="225"/>
                    </a:cubicBezTo>
                    <a:cubicBezTo>
                      <a:pt x="48" y="225"/>
                      <a:pt x="48" y="225"/>
                      <a:pt x="48" y="225"/>
                    </a:cubicBezTo>
                    <a:cubicBezTo>
                      <a:pt x="48" y="225"/>
                      <a:pt x="48" y="225"/>
                      <a:pt x="48" y="225"/>
                    </a:cubicBezTo>
                    <a:cubicBezTo>
                      <a:pt x="47" y="226"/>
                      <a:pt x="47" y="226"/>
                      <a:pt x="47" y="226"/>
                    </a:cubicBezTo>
                    <a:cubicBezTo>
                      <a:pt x="47" y="225"/>
                      <a:pt x="47" y="225"/>
                      <a:pt x="47" y="225"/>
                    </a:cubicBezTo>
                    <a:cubicBezTo>
                      <a:pt x="46" y="225"/>
                      <a:pt x="46" y="225"/>
                      <a:pt x="46" y="225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44" y="225"/>
                      <a:pt x="44" y="225"/>
                      <a:pt x="44" y="225"/>
                    </a:cubicBezTo>
                    <a:cubicBezTo>
                      <a:pt x="44" y="226"/>
                      <a:pt x="44" y="226"/>
                      <a:pt x="44" y="226"/>
                    </a:cubicBezTo>
                    <a:cubicBezTo>
                      <a:pt x="44" y="226"/>
                      <a:pt x="44" y="226"/>
                      <a:pt x="44" y="226"/>
                    </a:cubicBezTo>
                    <a:cubicBezTo>
                      <a:pt x="44" y="226"/>
                      <a:pt x="44" y="226"/>
                      <a:pt x="44" y="226"/>
                    </a:cubicBezTo>
                    <a:cubicBezTo>
                      <a:pt x="44" y="227"/>
                      <a:pt x="44" y="227"/>
                      <a:pt x="44" y="227"/>
                    </a:cubicBezTo>
                    <a:cubicBezTo>
                      <a:pt x="42" y="226"/>
                      <a:pt x="42" y="226"/>
                      <a:pt x="42" y="226"/>
                    </a:cubicBezTo>
                    <a:cubicBezTo>
                      <a:pt x="42" y="226"/>
                      <a:pt x="42" y="226"/>
                      <a:pt x="42" y="226"/>
                    </a:cubicBezTo>
                    <a:cubicBezTo>
                      <a:pt x="43" y="225"/>
                      <a:pt x="43" y="225"/>
                      <a:pt x="43" y="225"/>
                    </a:cubicBezTo>
                    <a:cubicBezTo>
                      <a:pt x="43" y="225"/>
                      <a:pt x="43" y="225"/>
                      <a:pt x="43" y="225"/>
                    </a:cubicBezTo>
                    <a:cubicBezTo>
                      <a:pt x="44" y="225"/>
                      <a:pt x="44" y="225"/>
                      <a:pt x="44" y="225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3" y="224"/>
                      <a:pt x="43" y="224"/>
                      <a:pt x="43" y="224"/>
                    </a:cubicBezTo>
                    <a:cubicBezTo>
                      <a:pt x="43" y="223"/>
                      <a:pt x="43" y="223"/>
                      <a:pt x="43" y="223"/>
                    </a:cubicBezTo>
                    <a:cubicBezTo>
                      <a:pt x="42" y="223"/>
                      <a:pt x="42" y="223"/>
                      <a:pt x="42" y="223"/>
                    </a:cubicBezTo>
                    <a:cubicBezTo>
                      <a:pt x="42" y="223"/>
                      <a:pt x="42" y="223"/>
                      <a:pt x="42" y="223"/>
                    </a:cubicBezTo>
                    <a:cubicBezTo>
                      <a:pt x="42" y="223"/>
                      <a:pt x="42" y="223"/>
                      <a:pt x="42" y="223"/>
                    </a:cubicBezTo>
                    <a:cubicBezTo>
                      <a:pt x="40" y="224"/>
                      <a:pt x="40" y="224"/>
                      <a:pt x="40" y="224"/>
                    </a:cubicBezTo>
                    <a:cubicBezTo>
                      <a:pt x="40" y="223"/>
                      <a:pt x="40" y="223"/>
                      <a:pt x="40" y="223"/>
                    </a:cubicBezTo>
                    <a:cubicBezTo>
                      <a:pt x="40" y="223"/>
                      <a:pt x="40" y="223"/>
                      <a:pt x="40" y="223"/>
                    </a:cubicBezTo>
                    <a:cubicBezTo>
                      <a:pt x="40" y="222"/>
                      <a:pt x="40" y="222"/>
                      <a:pt x="40" y="222"/>
                    </a:cubicBezTo>
                    <a:cubicBezTo>
                      <a:pt x="40" y="222"/>
                      <a:pt x="40" y="222"/>
                      <a:pt x="40" y="222"/>
                    </a:cubicBezTo>
                    <a:cubicBezTo>
                      <a:pt x="39" y="222"/>
                      <a:pt x="39" y="222"/>
                      <a:pt x="39" y="222"/>
                    </a:cubicBezTo>
                    <a:cubicBezTo>
                      <a:pt x="39" y="221"/>
                      <a:pt x="39" y="221"/>
                      <a:pt x="39" y="221"/>
                    </a:cubicBezTo>
                    <a:cubicBezTo>
                      <a:pt x="40" y="221"/>
                      <a:pt x="40" y="221"/>
                      <a:pt x="40" y="221"/>
                    </a:cubicBezTo>
                    <a:cubicBezTo>
                      <a:pt x="41" y="221"/>
                      <a:pt x="41" y="221"/>
                      <a:pt x="41" y="221"/>
                    </a:cubicBezTo>
                    <a:cubicBezTo>
                      <a:pt x="41" y="221"/>
                      <a:pt x="41" y="221"/>
                      <a:pt x="41" y="221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40" y="220"/>
                      <a:pt x="40" y="220"/>
                      <a:pt x="40" y="220"/>
                    </a:cubicBezTo>
                    <a:cubicBezTo>
                      <a:pt x="39" y="221"/>
                      <a:pt x="39" y="221"/>
                      <a:pt x="39" y="221"/>
                    </a:cubicBezTo>
                    <a:cubicBezTo>
                      <a:pt x="38" y="221"/>
                      <a:pt x="38" y="221"/>
                      <a:pt x="38" y="221"/>
                    </a:cubicBezTo>
                    <a:cubicBezTo>
                      <a:pt x="37" y="221"/>
                      <a:pt x="37" y="221"/>
                      <a:pt x="37" y="221"/>
                    </a:cubicBezTo>
                    <a:cubicBezTo>
                      <a:pt x="37" y="220"/>
                      <a:pt x="37" y="220"/>
                      <a:pt x="37" y="220"/>
                    </a:cubicBezTo>
                    <a:cubicBezTo>
                      <a:pt x="38" y="220"/>
                      <a:pt x="38" y="220"/>
                      <a:pt x="38" y="220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9" y="219"/>
                      <a:pt x="39" y="219"/>
                      <a:pt x="39" y="219"/>
                    </a:cubicBezTo>
                    <a:cubicBezTo>
                      <a:pt x="40" y="219"/>
                      <a:pt x="40" y="219"/>
                      <a:pt x="40" y="219"/>
                    </a:cubicBezTo>
                    <a:cubicBezTo>
                      <a:pt x="40" y="218"/>
                      <a:pt x="40" y="218"/>
                      <a:pt x="40" y="218"/>
                    </a:cubicBezTo>
                    <a:cubicBezTo>
                      <a:pt x="40" y="218"/>
                      <a:pt x="40" y="218"/>
                      <a:pt x="40" y="218"/>
                    </a:cubicBezTo>
                    <a:cubicBezTo>
                      <a:pt x="39" y="218"/>
                      <a:pt x="39" y="218"/>
                      <a:pt x="39" y="218"/>
                    </a:cubicBezTo>
                    <a:cubicBezTo>
                      <a:pt x="38" y="218"/>
                      <a:pt x="38" y="218"/>
                      <a:pt x="38" y="218"/>
                    </a:cubicBezTo>
                    <a:cubicBezTo>
                      <a:pt x="38" y="219"/>
                      <a:pt x="38" y="219"/>
                      <a:pt x="38" y="219"/>
                    </a:cubicBezTo>
                    <a:cubicBezTo>
                      <a:pt x="37" y="218"/>
                      <a:pt x="37" y="218"/>
                      <a:pt x="37" y="218"/>
                    </a:cubicBezTo>
                    <a:cubicBezTo>
                      <a:pt x="38" y="218"/>
                      <a:pt x="38" y="218"/>
                      <a:pt x="38" y="218"/>
                    </a:cubicBezTo>
                    <a:cubicBezTo>
                      <a:pt x="38" y="218"/>
                      <a:pt x="38" y="218"/>
                      <a:pt x="38" y="218"/>
                    </a:cubicBezTo>
                    <a:cubicBezTo>
                      <a:pt x="39" y="218"/>
                      <a:pt x="39" y="218"/>
                      <a:pt x="39" y="218"/>
                    </a:cubicBezTo>
                    <a:cubicBezTo>
                      <a:pt x="39" y="217"/>
                      <a:pt x="39" y="217"/>
                      <a:pt x="39" y="217"/>
                    </a:cubicBezTo>
                    <a:cubicBezTo>
                      <a:pt x="40" y="217"/>
                      <a:pt x="40" y="217"/>
                      <a:pt x="40" y="217"/>
                    </a:cubicBezTo>
                    <a:cubicBezTo>
                      <a:pt x="40" y="216"/>
                      <a:pt x="40" y="216"/>
                      <a:pt x="40" y="216"/>
                    </a:cubicBezTo>
                    <a:cubicBezTo>
                      <a:pt x="40" y="216"/>
                      <a:pt x="40" y="216"/>
                      <a:pt x="40" y="216"/>
                    </a:cubicBezTo>
                    <a:cubicBezTo>
                      <a:pt x="40" y="216"/>
                      <a:pt x="40" y="216"/>
                      <a:pt x="40" y="216"/>
                    </a:cubicBezTo>
                    <a:cubicBezTo>
                      <a:pt x="39" y="216"/>
                      <a:pt x="39" y="216"/>
                      <a:pt x="39" y="216"/>
                    </a:cubicBezTo>
                    <a:cubicBezTo>
                      <a:pt x="38" y="217"/>
                      <a:pt x="38" y="217"/>
                      <a:pt x="38" y="217"/>
                    </a:cubicBezTo>
                    <a:cubicBezTo>
                      <a:pt x="38" y="217"/>
                      <a:pt x="38" y="217"/>
                      <a:pt x="38" y="217"/>
                    </a:cubicBezTo>
                    <a:cubicBezTo>
                      <a:pt x="37" y="217"/>
                      <a:pt x="37" y="217"/>
                      <a:pt x="37" y="217"/>
                    </a:cubicBezTo>
                    <a:cubicBezTo>
                      <a:pt x="37" y="217"/>
                      <a:pt x="37" y="217"/>
                      <a:pt x="37" y="217"/>
                    </a:cubicBezTo>
                    <a:cubicBezTo>
                      <a:pt x="38" y="216"/>
                      <a:pt x="38" y="216"/>
                      <a:pt x="38" y="216"/>
                    </a:cubicBezTo>
                    <a:cubicBezTo>
                      <a:pt x="38" y="216"/>
                      <a:pt x="38" y="216"/>
                      <a:pt x="38" y="216"/>
                    </a:cubicBezTo>
                    <a:cubicBezTo>
                      <a:pt x="38" y="215"/>
                      <a:pt x="38" y="215"/>
                      <a:pt x="38" y="215"/>
                    </a:cubicBezTo>
                    <a:cubicBezTo>
                      <a:pt x="38" y="215"/>
                      <a:pt x="38" y="215"/>
                      <a:pt x="38" y="215"/>
                    </a:cubicBezTo>
                    <a:cubicBezTo>
                      <a:pt x="38" y="215"/>
                      <a:pt x="38" y="215"/>
                      <a:pt x="38" y="215"/>
                    </a:cubicBezTo>
                    <a:cubicBezTo>
                      <a:pt x="38" y="215"/>
                      <a:pt x="38" y="215"/>
                      <a:pt x="38" y="215"/>
                    </a:cubicBezTo>
                    <a:cubicBezTo>
                      <a:pt x="37" y="215"/>
                      <a:pt x="37" y="215"/>
                      <a:pt x="37" y="215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7" y="213"/>
                      <a:pt x="37" y="213"/>
                      <a:pt x="37" y="213"/>
                    </a:cubicBezTo>
                    <a:cubicBezTo>
                      <a:pt x="37" y="213"/>
                      <a:pt x="37" y="213"/>
                      <a:pt x="37" y="213"/>
                    </a:cubicBezTo>
                    <a:cubicBezTo>
                      <a:pt x="36" y="214"/>
                      <a:pt x="36" y="214"/>
                      <a:pt x="36" y="214"/>
                    </a:cubicBezTo>
                    <a:cubicBezTo>
                      <a:pt x="36" y="214"/>
                      <a:pt x="36" y="214"/>
                      <a:pt x="36" y="214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8" y="211"/>
                      <a:pt x="38" y="211"/>
                      <a:pt x="38" y="211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8" y="210"/>
                      <a:pt x="38" y="210"/>
                      <a:pt x="38" y="210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6" y="210"/>
                      <a:pt x="36" y="210"/>
                      <a:pt x="36" y="210"/>
                    </a:cubicBezTo>
                    <a:cubicBezTo>
                      <a:pt x="36" y="210"/>
                      <a:pt x="36" y="210"/>
                      <a:pt x="36" y="210"/>
                    </a:cubicBezTo>
                    <a:cubicBezTo>
                      <a:pt x="36" y="210"/>
                      <a:pt x="36" y="210"/>
                      <a:pt x="36" y="210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6" y="208"/>
                      <a:pt x="36" y="208"/>
                      <a:pt x="36" y="208"/>
                    </a:cubicBezTo>
                    <a:cubicBezTo>
                      <a:pt x="36" y="208"/>
                      <a:pt x="36" y="208"/>
                      <a:pt x="36" y="208"/>
                    </a:cubicBezTo>
                    <a:cubicBezTo>
                      <a:pt x="36" y="208"/>
                      <a:pt x="36" y="208"/>
                      <a:pt x="36" y="208"/>
                    </a:cubicBezTo>
                    <a:cubicBezTo>
                      <a:pt x="35" y="208"/>
                      <a:pt x="35" y="208"/>
                      <a:pt x="35" y="208"/>
                    </a:cubicBezTo>
                    <a:cubicBezTo>
                      <a:pt x="34" y="208"/>
                      <a:pt x="34" y="208"/>
                      <a:pt x="34" y="208"/>
                    </a:cubicBezTo>
                    <a:cubicBezTo>
                      <a:pt x="34" y="208"/>
                      <a:pt x="34" y="208"/>
                      <a:pt x="34" y="208"/>
                    </a:cubicBezTo>
                    <a:cubicBezTo>
                      <a:pt x="34" y="208"/>
                      <a:pt x="34" y="208"/>
                      <a:pt x="34" y="208"/>
                    </a:cubicBezTo>
                    <a:cubicBezTo>
                      <a:pt x="34" y="207"/>
                      <a:pt x="34" y="207"/>
                      <a:pt x="34" y="207"/>
                    </a:cubicBezTo>
                    <a:cubicBezTo>
                      <a:pt x="34" y="207"/>
                      <a:pt x="34" y="207"/>
                      <a:pt x="34" y="207"/>
                    </a:cubicBezTo>
                    <a:cubicBezTo>
                      <a:pt x="35" y="207"/>
                      <a:pt x="35" y="207"/>
                      <a:pt x="35" y="207"/>
                    </a:cubicBezTo>
                    <a:cubicBezTo>
                      <a:pt x="36" y="207"/>
                      <a:pt x="36" y="207"/>
                      <a:pt x="36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36" y="207"/>
                      <a:pt x="36" y="207"/>
                      <a:pt x="36" y="207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5" y="206"/>
                      <a:pt x="35" y="206"/>
                      <a:pt x="35" y="206"/>
                    </a:cubicBezTo>
                    <a:cubicBezTo>
                      <a:pt x="34" y="207"/>
                      <a:pt x="34" y="207"/>
                      <a:pt x="34" y="207"/>
                    </a:cubicBezTo>
                    <a:cubicBezTo>
                      <a:pt x="34" y="207"/>
                      <a:pt x="34" y="207"/>
                      <a:pt x="34" y="207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4" y="206"/>
                      <a:pt x="34" y="206"/>
                      <a:pt x="34" y="206"/>
                    </a:cubicBezTo>
                    <a:cubicBezTo>
                      <a:pt x="35" y="206"/>
                      <a:pt x="35" y="206"/>
                      <a:pt x="35" y="206"/>
                    </a:cubicBezTo>
                    <a:cubicBezTo>
                      <a:pt x="36" y="205"/>
                      <a:pt x="36" y="205"/>
                      <a:pt x="36" y="205"/>
                    </a:cubicBezTo>
                    <a:cubicBezTo>
                      <a:pt x="35" y="205"/>
                      <a:pt x="35" y="205"/>
                      <a:pt x="35" y="205"/>
                    </a:cubicBezTo>
                    <a:cubicBezTo>
                      <a:pt x="35" y="205"/>
                      <a:pt x="35" y="205"/>
                      <a:pt x="35" y="205"/>
                    </a:cubicBezTo>
                    <a:cubicBezTo>
                      <a:pt x="34" y="205"/>
                      <a:pt x="34" y="205"/>
                      <a:pt x="34" y="205"/>
                    </a:cubicBezTo>
                    <a:cubicBezTo>
                      <a:pt x="35" y="205"/>
                      <a:pt x="35" y="205"/>
                      <a:pt x="35" y="205"/>
                    </a:cubicBezTo>
                    <a:cubicBezTo>
                      <a:pt x="35" y="205"/>
                      <a:pt x="35" y="205"/>
                      <a:pt x="35" y="205"/>
                    </a:cubicBezTo>
                    <a:cubicBezTo>
                      <a:pt x="36" y="205"/>
                      <a:pt x="36" y="205"/>
                      <a:pt x="36" y="205"/>
                    </a:cubicBezTo>
                    <a:cubicBezTo>
                      <a:pt x="37" y="205"/>
                      <a:pt x="37" y="205"/>
                      <a:pt x="37" y="205"/>
                    </a:cubicBezTo>
                    <a:cubicBezTo>
                      <a:pt x="37" y="204"/>
                      <a:pt x="37" y="204"/>
                      <a:pt x="37" y="204"/>
                    </a:cubicBezTo>
                    <a:cubicBezTo>
                      <a:pt x="37" y="204"/>
                      <a:pt x="37" y="204"/>
                      <a:pt x="37" y="204"/>
                    </a:cubicBezTo>
                    <a:cubicBezTo>
                      <a:pt x="36" y="204"/>
                      <a:pt x="36" y="204"/>
                      <a:pt x="36" y="204"/>
                    </a:cubicBezTo>
                    <a:cubicBezTo>
                      <a:pt x="36" y="204"/>
                      <a:pt x="36" y="204"/>
                      <a:pt x="36" y="204"/>
                    </a:cubicBezTo>
                    <a:cubicBezTo>
                      <a:pt x="35" y="204"/>
                      <a:pt x="35" y="204"/>
                      <a:pt x="35" y="204"/>
                    </a:cubicBezTo>
                    <a:cubicBezTo>
                      <a:pt x="35" y="204"/>
                      <a:pt x="35" y="204"/>
                      <a:pt x="35" y="204"/>
                    </a:cubicBezTo>
                    <a:cubicBezTo>
                      <a:pt x="34" y="204"/>
                      <a:pt x="34" y="204"/>
                      <a:pt x="34" y="204"/>
                    </a:cubicBezTo>
                    <a:cubicBezTo>
                      <a:pt x="34" y="205"/>
                      <a:pt x="34" y="205"/>
                      <a:pt x="34" y="205"/>
                    </a:cubicBezTo>
                    <a:cubicBezTo>
                      <a:pt x="33" y="205"/>
                      <a:pt x="33" y="205"/>
                      <a:pt x="33" y="205"/>
                    </a:cubicBezTo>
                    <a:cubicBezTo>
                      <a:pt x="33" y="205"/>
                      <a:pt x="33" y="205"/>
                      <a:pt x="33" y="205"/>
                    </a:cubicBezTo>
                    <a:cubicBezTo>
                      <a:pt x="33" y="204"/>
                      <a:pt x="33" y="204"/>
                      <a:pt x="33" y="204"/>
                    </a:cubicBezTo>
                    <a:cubicBezTo>
                      <a:pt x="33" y="203"/>
                      <a:pt x="33" y="203"/>
                      <a:pt x="33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3"/>
                      <a:pt x="33" y="203"/>
                    </a:cubicBezTo>
                    <a:cubicBezTo>
                      <a:pt x="33" y="202"/>
                      <a:pt x="33" y="202"/>
                      <a:pt x="33" y="202"/>
                    </a:cubicBezTo>
                    <a:cubicBezTo>
                      <a:pt x="33" y="202"/>
                      <a:pt x="33" y="202"/>
                      <a:pt x="33" y="202"/>
                    </a:cubicBezTo>
                    <a:cubicBezTo>
                      <a:pt x="34" y="201"/>
                      <a:pt x="34" y="201"/>
                      <a:pt x="34" y="201"/>
                    </a:cubicBezTo>
                    <a:cubicBezTo>
                      <a:pt x="36" y="201"/>
                      <a:pt x="36" y="201"/>
                      <a:pt x="36" y="201"/>
                    </a:cubicBezTo>
                    <a:cubicBezTo>
                      <a:pt x="37" y="201"/>
                      <a:pt x="37" y="201"/>
                      <a:pt x="37" y="201"/>
                    </a:cubicBezTo>
                    <a:cubicBezTo>
                      <a:pt x="38" y="201"/>
                      <a:pt x="38" y="201"/>
                      <a:pt x="38" y="201"/>
                    </a:cubicBezTo>
                    <a:cubicBezTo>
                      <a:pt x="38" y="201"/>
                      <a:pt x="38" y="201"/>
                      <a:pt x="38" y="201"/>
                    </a:cubicBezTo>
                    <a:cubicBezTo>
                      <a:pt x="39" y="200"/>
                      <a:pt x="39" y="200"/>
                      <a:pt x="39" y="200"/>
                    </a:cubicBezTo>
                    <a:cubicBezTo>
                      <a:pt x="38" y="200"/>
                      <a:pt x="38" y="200"/>
                      <a:pt x="38" y="200"/>
                    </a:cubicBezTo>
                    <a:cubicBezTo>
                      <a:pt x="37" y="200"/>
                      <a:pt x="37" y="200"/>
                      <a:pt x="37" y="200"/>
                    </a:cubicBezTo>
                    <a:cubicBezTo>
                      <a:pt x="36" y="201"/>
                      <a:pt x="36" y="201"/>
                      <a:pt x="36" y="201"/>
                    </a:cubicBezTo>
                    <a:cubicBezTo>
                      <a:pt x="35" y="201"/>
                      <a:pt x="35" y="201"/>
                      <a:pt x="35" y="201"/>
                    </a:cubicBezTo>
                    <a:cubicBezTo>
                      <a:pt x="34" y="201"/>
                      <a:pt x="34" y="201"/>
                      <a:pt x="34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5" y="201"/>
                      <a:pt x="35" y="201"/>
                      <a:pt x="35" y="201"/>
                    </a:cubicBezTo>
                    <a:cubicBezTo>
                      <a:pt x="35" y="200"/>
                      <a:pt x="35" y="200"/>
                      <a:pt x="35" y="200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8" y="200"/>
                      <a:pt x="38" y="200"/>
                      <a:pt x="38" y="200"/>
                    </a:cubicBezTo>
                    <a:cubicBezTo>
                      <a:pt x="39" y="200"/>
                      <a:pt x="39" y="200"/>
                      <a:pt x="39" y="200"/>
                    </a:cubicBezTo>
                    <a:cubicBezTo>
                      <a:pt x="39" y="200"/>
                      <a:pt x="39" y="200"/>
                      <a:pt x="39" y="200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8"/>
                      <a:pt x="37" y="198"/>
                      <a:pt x="37" y="198"/>
                    </a:cubicBezTo>
                    <a:cubicBezTo>
                      <a:pt x="37" y="198"/>
                      <a:pt x="37" y="198"/>
                      <a:pt x="37" y="198"/>
                    </a:cubicBezTo>
                    <a:cubicBezTo>
                      <a:pt x="38" y="198"/>
                      <a:pt x="38" y="198"/>
                      <a:pt x="38" y="198"/>
                    </a:cubicBezTo>
                    <a:cubicBezTo>
                      <a:pt x="38" y="198"/>
                      <a:pt x="38" y="198"/>
                      <a:pt x="38" y="198"/>
                    </a:cubicBezTo>
                    <a:cubicBezTo>
                      <a:pt x="38" y="198"/>
                      <a:pt x="38" y="198"/>
                      <a:pt x="38" y="198"/>
                    </a:cubicBezTo>
                    <a:cubicBezTo>
                      <a:pt x="39" y="198"/>
                      <a:pt x="39" y="198"/>
                      <a:pt x="39" y="198"/>
                    </a:cubicBezTo>
                    <a:cubicBezTo>
                      <a:pt x="39" y="199"/>
                      <a:pt x="39" y="199"/>
                      <a:pt x="39" y="199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199"/>
                      <a:pt x="40" y="199"/>
                      <a:pt x="40" y="199"/>
                    </a:cubicBezTo>
                    <a:cubicBezTo>
                      <a:pt x="40" y="199"/>
                      <a:pt x="40" y="199"/>
                      <a:pt x="40" y="199"/>
                    </a:cubicBezTo>
                    <a:cubicBezTo>
                      <a:pt x="39" y="198"/>
                      <a:pt x="39" y="198"/>
                      <a:pt x="39" y="198"/>
                    </a:cubicBezTo>
                    <a:cubicBezTo>
                      <a:pt x="39" y="197"/>
                      <a:pt x="39" y="197"/>
                      <a:pt x="39" y="197"/>
                    </a:cubicBezTo>
                    <a:cubicBezTo>
                      <a:pt x="40" y="197"/>
                      <a:pt x="40" y="197"/>
                      <a:pt x="40" y="197"/>
                    </a:cubicBezTo>
                    <a:cubicBezTo>
                      <a:pt x="40" y="196"/>
                      <a:pt x="40" y="196"/>
                      <a:pt x="40" y="196"/>
                    </a:cubicBezTo>
                    <a:cubicBezTo>
                      <a:pt x="39" y="196"/>
                      <a:pt x="39" y="196"/>
                      <a:pt x="39" y="196"/>
                    </a:cubicBezTo>
                    <a:cubicBezTo>
                      <a:pt x="39" y="197"/>
                      <a:pt x="39" y="197"/>
                      <a:pt x="39" y="197"/>
                    </a:cubicBezTo>
                    <a:cubicBezTo>
                      <a:pt x="38" y="197"/>
                      <a:pt x="38" y="197"/>
                      <a:pt x="38" y="197"/>
                    </a:cubicBezTo>
                    <a:cubicBezTo>
                      <a:pt x="38" y="196"/>
                      <a:pt x="38" y="196"/>
                      <a:pt x="38" y="196"/>
                    </a:cubicBezTo>
                    <a:cubicBezTo>
                      <a:pt x="38" y="197"/>
                      <a:pt x="38" y="197"/>
                      <a:pt x="38" y="197"/>
                    </a:cubicBezTo>
                    <a:cubicBezTo>
                      <a:pt x="37" y="198"/>
                      <a:pt x="37" y="198"/>
                      <a:pt x="37" y="198"/>
                    </a:cubicBezTo>
                    <a:cubicBezTo>
                      <a:pt x="36" y="198"/>
                      <a:pt x="36" y="198"/>
                      <a:pt x="36" y="198"/>
                    </a:cubicBezTo>
                    <a:cubicBezTo>
                      <a:pt x="36" y="198"/>
                      <a:pt x="36" y="198"/>
                      <a:pt x="36" y="198"/>
                    </a:cubicBezTo>
                    <a:cubicBezTo>
                      <a:pt x="36" y="197"/>
                      <a:pt x="36" y="197"/>
                      <a:pt x="36" y="197"/>
                    </a:cubicBezTo>
                    <a:cubicBezTo>
                      <a:pt x="36" y="197"/>
                      <a:pt x="36" y="197"/>
                      <a:pt x="36" y="197"/>
                    </a:cubicBezTo>
                    <a:cubicBezTo>
                      <a:pt x="36" y="197"/>
                      <a:pt x="36" y="197"/>
                      <a:pt x="36" y="197"/>
                    </a:cubicBezTo>
                    <a:cubicBezTo>
                      <a:pt x="36" y="197"/>
                      <a:pt x="36" y="197"/>
                      <a:pt x="36" y="197"/>
                    </a:cubicBezTo>
                    <a:cubicBezTo>
                      <a:pt x="35" y="198"/>
                      <a:pt x="35" y="198"/>
                      <a:pt x="35" y="198"/>
                    </a:cubicBezTo>
                    <a:cubicBezTo>
                      <a:pt x="35" y="198"/>
                      <a:pt x="35" y="198"/>
                      <a:pt x="35" y="198"/>
                    </a:cubicBezTo>
                    <a:cubicBezTo>
                      <a:pt x="34" y="199"/>
                      <a:pt x="34" y="199"/>
                      <a:pt x="34" y="199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199"/>
                      <a:pt x="32" y="199"/>
                      <a:pt x="32" y="199"/>
                    </a:cubicBezTo>
                    <a:cubicBezTo>
                      <a:pt x="32" y="198"/>
                      <a:pt x="32" y="198"/>
                      <a:pt x="32" y="198"/>
                    </a:cubicBezTo>
                    <a:cubicBezTo>
                      <a:pt x="32" y="198"/>
                      <a:pt x="32" y="198"/>
                      <a:pt x="32" y="198"/>
                    </a:cubicBezTo>
                    <a:cubicBezTo>
                      <a:pt x="32" y="197"/>
                      <a:pt x="32" y="197"/>
                      <a:pt x="32" y="197"/>
                    </a:cubicBezTo>
                    <a:cubicBezTo>
                      <a:pt x="32" y="197"/>
                      <a:pt x="32" y="197"/>
                      <a:pt x="32" y="197"/>
                    </a:cubicBezTo>
                    <a:cubicBezTo>
                      <a:pt x="32" y="196"/>
                      <a:pt x="32" y="196"/>
                      <a:pt x="32" y="196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4" y="195"/>
                      <a:pt x="34" y="195"/>
                      <a:pt x="34" y="195"/>
                    </a:cubicBezTo>
                    <a:cubicBezTo>
                      <a:pt x="35" y="195"/>
                      <a:pt x="35" y="195"/>
                      <a:pt x="35" y="195"/>
                    </a:cubicBezTo>
                    <a:cubicBezTo>
                      <a:pt x="35" y="195"/>
                      <a:pt x="35" y="195"/>
                      <a:pt x="35" y="195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4" y="195"/>
                      <a:pt x="34" y="195"/>
                      <a:pt x="34" y="195"/>
                    </a:cubicBezTo>
                    <a:cubicBezTo>
                      <a:pt x="34" y="195"/>
                      <a:pt x="34" y="195"/>
                      <a:pt x="34" y="195"/>
                    </a:cubicBezTo>
                    <a:cubicBezTo>
                      <a:pt x="34" y="195"/>
                      <a:pt x="34" y="195"/>
                      <a:pt x="34" y="195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32" y="195"/>
                      <a:pt x="32" y="195"/>
                      <a:pt x="32" y="195"/>
                    </a:cubicBezTo>
                    <a:cubicBezTo>
                      <a:pt x="32" y="195"/>
                      <a:pt x="32" y="195"/>
                      <a:pt x="32" y="195"/>
                    </a:cubicBezTo>
                    <a:cubicBezTo>
                      <a:pt x="32" y="194"/>
                      <a:pt x="32" y="194"/>
                      <a:pt x="32" y="194"/>
                    </a:cubicBezTo>
                    <a:cubicBezTo>
                      <a:pt x="32" y="193"/>
                      <a:pt x="32" y="193"/>
                      <a:pt x="32" y="193"/>
                    </a:cubicBezTo>
                    <a:cubicBezTo>
                      <a:pt x="33" y="193"/>
                      <a:pt x="33" y="193"/>
                      <a:pt x="33" y="193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1"/>
                      <a:pt x="31" y="191"/>
                      <a:pt x="31" y="191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3" y="191"/>
                      <a:pt x="33" y="191"/>
                      <a:pt x="33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5" y="190"/>
                      <a:pt x="35" y="190"/>
                      <a:pt x="35" y="190"/>
                    </a:cubicBezTo>
                    <a:cubicBezTo>
                      <a:pt x="35" y="190"/>
                      <a:pt x="35" y="190"/>
                      <a:pt x="35" y="190"/>
                    </a:cubicBezTo>
                    <a:cubicBezTo>
                      <a:pt x="35" y="189"/>
                      <a:pt x="35" y="189"/>
                      <a:pt x="35" y="189"/>
                    </a:cubicBezTo>
                    <a:cubicBezTo>
                      <a:pt x="36" y="189"/>
                      <a:pt x="36" y="189"/>
                      <a:pt x="36" y="189"/>
                    </a:cubicBezTo>
                    <a:cubicBezTo>
                      <a:pt x="36" y="189"/>
                      <a:pt x="36" y="189"/>
                      <a:pt x="36" y="189"/>
                    </a:cubicBezTo>
                    <a:cubicBezTo>
                      <a:pt x="36" y="189"/>
                      <a:pt x="36" y="189"/>
                      <a:pt x="36" y="189"/>
                    </a:cubicBezTo>
                    <a:cubicBezTo>
                      <a:pt x="38" y="189"/>
                      <a:pt x="38" y="189"/>
                      <a:pt x="38" y="189"/>
                    </a:cubicBezTo>
                    <a:cubicBezTo>
                      <a:pt x="38" y="189"/>
                      <a:pt x="38" y="189"/>
                      <a:pt x="38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9" y="189"/>
                      <a:pt x="39" y="189"/>
                      <a:pt x="39" y="189"/>
                    </a:cubicBezTo>
                    <a:cubicBezTo>
                      <a:pt x="38" y="189"/>
                      <a:pt x="38" y="189"/>
                      <a:pt x="38" y="189"/>
                    </a:cubicBezTo>
                    <a:cubicBezTo>
                      <a:pt x="38" y="188"/>
                      <a:pt x="38" y="188"/>
                      <a:pt x="38" y="188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5" y="189"/>
                      <a:pt x="35" y="189"/>
                      <a:pt x="35" y="189"/>
                    </a:cubicBezTo>
                    <a:cubicBezTo>
                      <a:pt x="35" y="189"/>
                      <a:pt x="35" y="189"/>
                      <a:pt x="35" y="189"/>
                    </a:cubicBezTo>
                    <a:cubicBezTo>
                      <a:pt x="34" y="189"/>
                      <a:pt x="34" y="189"/>
                      <a:pt x="34" y="189"/>
                    </a:cubicBezTo>
                    <a:cubicBezTo>
                      <a:pt x="34" y="190"/>
                      <a:pt x="34" y="190"/>
                      <a:pt x="34" y="190"/>
                    </a:cubicBezTo>
                    <a:cubicBezTo>
                      <a:pt x="34" y="190"/>
                      <a:pt x="34" y="190"/>
                      <a:pt x="34" y="190"/>
                    </a:cubicBezTo>
                    <a:cubicBezTo>
                      <a:pt x="33" y="190"/>
                      <a:pt x="33" y="190"/>
                      <a:pt x="33" y="190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1" y="189"/>
                      <a:pt x="31" y="189"/>
                      <a:pt x="31" y="189"/>
                    </a:cubicBezTo>
                    <a:cubicBezTo>
                      <a:pt x="31" y="189"/>
                      <a:pt x="31" y="189"/>
                      <a:pt x="31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1" y="187"/>
                      <a:pt x="31" y="187"/>
                    </a:cubicBezTo>
                    <a:cubicBezTo>
                      <a:pt x="32" y="187"/>
                      <a:pt x="32" y="187"/>
                      <a:pt x="32" y="187"/>
                    </a:cubicBezTo>
                    <a:cubicBezTo>
                      <a:pt x="32" y="187"/>
                      <a:pt x="32" y="187"/>
                      <a:pt x="32" y="187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4" y="187"/>
                      <a:pt x="34" y="187"/>
                      <a:pt x="34" y="187"/>
                    </a:cubicBezTo>
                    <a:cubicBezTo>
                      <a:pt x="35" y="187"/>
                      <a:pt x="35" y="187"/>
                      <a:pt x="35" y="187"/>
                    </a:cubicBezTo>
                    <a:cubicBezTo>
                      <a:pt x="35" y="187"/>
                      <a:pt x="35" y="187"/>
                      <a:pt x="35" y="187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5" y="186"/>
                      <a:pt x="35" y="186"/>
                      <a:pt x="35" y="186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1" y="187"/>
                      <a:pt x="31" y="187"/>
                      <a:pt x="31" y="187"/>
                    </a:cubicBezTo>
                    <a:cubicBezTo>
                      <a:pt x="31" y="187"/>
                      <a:pt x="31" y="187"/>
                      <a:pt x="31" y="187"/>
                    </a:cubicBezTo>
                    <a:cubicBezTo>
                      <a:pt x="30" y="186"/>
                      <a:pt x="30" y="186"/>
                      <a:pt x="30" y="186"/>
                    </a:cubicBezTo>
                    <a:cubicBezTo>
                      <a:pt x="30" y="187"/>
                      <a:pt x="30" y="187"/>
                      <a:pt x="30" y="187"/>
                    </a:cubicBezTo>
                    <a:cubicBezTo>
                      <a:pt x="29" y="187"/>
                      <a:pt x="29" y="187"/>
                      <a:pt x="29" y="187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30" y="186"/>
                      <a:pt x="30" y="186"/>
                      <a:pt x="30" y="186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33" y="185"/>
                      <a:pt x="33" y="185"/>
                      <a:pt x="33" y="185"/>
                    </a:cubicBezTo>
                    <a:cubicBezTo>
                      <a:pt x="33" y="185"/>
                      <a:pt x="33" y="185"/>
                      <a:pt x="33" y="185"/>
                    </a:cubicBezTo>
                    <a:cubicBezTo>
                      <a:pt x="35" y="184"/>
                      <a:pt x="35" y="184"/>
                      <a:pt x="35" y="184"/>
                    </a:cubicBezTo>
                    <a:cubicBezTo>
                      <a:pt x="35" y="184"/>
                      <a:pt x="35" y="184"/>
                      <a:pt x="35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38" y="182"/>
                      <a:pt x="38" y="182"/>
                      <a:pt x="38" y="182"/>
                    </a:cubicBezTo>
                    <a:cubicBezTo>
                      <a:pt x="40" y="181"/>
                      <a:pt x="40" y="181"/>
                      <a:pt x="40" y="181"/>
                    </a:cubicBezTo>
                    <a:cubicBezTo>
                      <a:pt x="40" y="181"/>
                      <a:pt x="40" y="181"/>
                      <a:pt x="40" y="181"/>
                    </a:cubicBezTo>
                    <a:cubicBezTo>
                      <a:pt x="41" y="181"/>
                      <a:pt x="41" y="181"/>
                      <a:pt x="41" y="181"/>
                    </a:cubicBezTo>
                    <a:cubicBezTo>
                      <a:pt x="41" y="181"/>
                      <a:pt x="41" y="181"/>
                      <a:pt x="41" y="181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36" y="182"/>
                      <a:pt x="36" y="182"/>
                      <a:pt x="36" y="182"/>
                    </a:cubicBezTo>
                    <a:cubicBezTo>
                      <a:pt x="35" y="183"/>
                      <a:pt x="35" y="183"/>
                      <a:pt x="35" y="183"/>
                    </a:cubicBezTo>
                    <a:cubicBezTo>
                      <a:pt x="35" y="184"/>
                      <a:pt x="35" y="184"/>
                      <a:pt x="35" y="184"/>
                    </a:cubicBezTo>
                    <a:cubicBezTo>
                      <a:pt x="34" y="184"/>
                      <a:pt x="34" y="184"/>
                      <a:pt x="34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2" y="185"/>
                      <a:pt x="32" y="185"/>
                      <a:pt x="32" y="185"/>
                    </a:cubicBezTo>
                    <a:cubicBezTo>
                      <a:pt x="30" y="185"/>
                      <a:pt x="30" y="185"/>
                      <a:pt x="30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83"/>
                      <a:pt x="29" y="183"/>
                      <a:pt x="29" y="183"/>
                    </a:cubicBezTo>
                    <a:cubicBezTo>
                      <a:pt x="30" y="183"/>
                      <a:pt x="30" y="183"/>
                      <a:pt x="30" y="183"/>
                    </a:cubicBezTo>
                    <a:cubicBezTo>
                      <a:pt x="30" y="183"/>
                      <a:pt x="30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3" y="183"/>
                      <a:pt x="33" y="183"/>
                      <a:pt x="33" y="183"/>
                    </a:cubicBezTo>
                    <a:cubicBezTo>
                      <a:pt x="33" y="183"/>
                      <a:pt x="33" y="183"/>
                      <a:pt x="33" y="183"/>
                    </a:cubicBezTo>
                    <a:cubicBezTo>
                      <a:pt x="33" y="183"/>
                      <a:pt x="33" y="183"/>
                      <a:pt x="33" y="183"/>
                    </a:cubicBezTo>
                    <a:cubicBezTo>
                      <a:pt x="32" y="182"/>
                      <a:pt x="32" y="182"/>
                      <a:pt x="32" y="182"/>
                    </a:cubicBezTo>
                    <a:cubicBezTo>
                      <a:pt x="32" y="182"/>
                      <a:pt x="32" y="182"/>
                      <a:pt x="32" y="182"/>
                    </a:cubicBezTo>
                    <a:cubicBezTo>
                      <a:pt x="31" y="182"/>
                      <a:pt x="31" y="182"/>
                      <a:pt x="31" y="182"/>
                    </a:cubicBezTo>
                    <a:cubicBezTo>
                      <a:pt x="31" y="182"/>
                      <a:pt x="31" y="182"/>
                      <a:pt x="31" y="182"/>
                    </a:cubicBezTo>
                    <a:cubicBezTo>
                      <a:pt x="30" y="182"/>
                      <a:pt x="30" y="182"/>
                      <a:pt x="30" y="182"/>
                    </a:cubicBezTo>
                    <a:cubicBezTo>
                      <a:pt x="30" y="181"/>
                      <a:pt x="30" y="181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2" y="182"/>
                      <a:pt x="32" y="182"/>
                      <a:pt x="32" y="182"/>
                    </a:cubicBezTo>
                    <a:cubicBezTo>
                      <a:pt x="33" y="182"/>
                      <a:pt x="33" y="182"/>
                      <a:pt x="33" y="182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3" y="181"/>
                      <a:pt x="33" y="181"/>
                      <a:pt x="33" y="181"/>
                    </a:cubicBezTo>
                    <a:cubicBezTo>
                      <a:pt x="33" y="181"/>
                      <a:pt x="33" y="181"/>
                      <a:pt x="33" y="181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32" y="180"/>
                      <a:pt x="32" y="180"/>
                      <a:pt x="32" y="180"/>
                    </a:cubicBezTo>
                    <a:cubicBezTo>
                      <a:pt x="33" y="180"/>
                      <a:pt x="33" y="180"/>
                      <a:pt x="33" y="180"/>
                    </a:cubicBezTo>
                    <a:cubicBezTo>
                      <a:pt x="34" y="180"/>
                      <a:pt x="34" y="180"/>
                      <a:pt x="34" y="180"/>
                    </a:cubicBezTo>
                    <a:cubicBezTo>
                      <a:pt x="34" y="180"/>
                      <a:pt x="34" y="180"/>
                      <a:pt x="34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5" y="179"/>
                      <a:pt x="35" y="179"/>
                      <a:pt x="35" y="179"/>
                    </a:cubicBezTo>
                    <a:cubicBezTo>
                      <a:pt x="35" y="179"/>
                      <a:pt x="35" y="179"/>
                      <a:pt x="35" y="179"/>
                    </a:cubicBezTo>
                    <a:cubicBezTo>
                      <a:pt x="34" y="179"/>
                      <a:pt x="34" y="179"/>
                      <a:pt x="34" y="179"/>
                    </a:cubicBezTo>
                    <a:cubicBezTo>
                      <a:pt x="34" y="179"/>
                      <a:pt x="34" y="179"/>
                      <a:pt x="34" y="179"/>
                    </a:cubicBezTo>
                    <a:cubicBezTo>
                      <a:pt x="33" y="179"/>
                      <a:pt x="33" y="179"/>
                      <a:pt x="33" y="179"/>
                    </a:cubicBezTo>
                    <a:cubicBezTo>
                      <a:pt x="31" y="179"/>
                      <a:pt x="31" y="179"/>
                      <a:pt x="31" y="179"/>
                    </a:cubicBezTo>
                    <a:cubicBezTo>
                      <a:pt x="30" y="179"/>
                      <a:pt x="30" y="179"/>
                      <a:pt x="30" y="179"/>
                    </a:cubicBezTo>
                    <a:cubicBezTo>
                      <a:pt x="30" y="178"/>
                      <a:pt x="30" y="178"/>
                      <a:pt x="30" y="178"/>
                    </a:cubicBezTo>
                    <a:cubicBezTo>
                      <a:pt x="30" y="178"/>
                      <a:pt x="30" y="178"/>
                      <a:pt x="30" y="178"/>
                    </a:cubicBezTo>
                    <a:cubicBezTo>
                      <a:pt x="31" y="178"/>
                      <a:pt x="31" y="178"/>
                      <a:pt x="31" y="178"/>
                    </a:cubicBezTo>
                    <a:cubicBezTo>
                      <a:pt x="31" y="178"/>
                      <a:pt x="31" y="178"/>
                      <a:pt x="31" y="178"/>
                    </a:cubicBezTo>
                    <a:cubicBezTo>
                      <a:pt x="31" y="178"/>
                      <a:pt x="31" y="178"/>
                      <a:pt x="31" y="178"/>
                    </a:cubicBezTo>
                    <a:cubicBezTo>
                      <a:pt x="31" y="178"/>
                      <a:pt x="31" y="178"/>
                      <a:pt x="31" y="178"/>
                    </a:cubicBezTo>
                    <a:cubicBezTo>
                      <a:pt x="30" y="178"/>
                      <a:pt x="30" y="178"/>
                      <a:pt x="30" y="178"/>
                    </a:cubicBezTo>
                    <a:cubicBezTo>
                      <a:pt x="30" y="178"/>
                      <a:pt x="30" y="178"/>
                      <a:pt x="30" y="178"/>
                    </a:cubicBezTo>
                    <a:cubicBezTo>
                      <a:pt x="30" y="177"/>
                      <a:pt x="30" y="177"/>
                      <a:pt x="30" y="177"/>
                    </a:cubicBezTo>
                    <a:cubicBezTo>
                      <a:pt x="32" y="177"/>
                      <a:pt x="32" y="177"/>
                      <a:pt x="32" y="177"/>
                    </a:cubicBezTo>
                    <a:cubicBezTo>
                      <a:pt x="32" y="177"/>
                      <a:pt x="32" y="177"/>
                      <a:pt x="32" y="177"/>
                    </a:cubicBezTo>
                    <a:cubicBezTo>
                      <a:pt x="33" y="177"/>
                      <a:pt x="33" y="177"/>
                      <a:pt x="33" y="177"/>
                    </a:cubicBezTo>
                    <a:cubicBezTo>
                      <a:pt x="36" y="177"/>
                      <a:pt x="36" y="177"/>
                      <a:pt x="36" y="177"/>
                    </a:cubicBezTo>
                    <a:cubicBezTo>
                      <a:pt x="36" y="177"/>
                      <a:pt x="36" y="177"/>
                      <a:pt x="36" y="177"/>
                    </a:cubicBezTo>
                    <a:cubicBezTo>
                      <a:pt x="38" y="177"/>
                      <a:pt x="38" y="177"/>
                      <a:pt x="38" y="177"/>
                    </a:cubicBezTo>
                    <a:cubicBezTo>
                      <a:pt x="38" y="177"/>
                      <a:pt x="38" y="177"/>
                      <a:pt x="38" y="177"/>
                    </a:cubicBezTo>
                    <a:cubicBezTo>
                      <a:pt x="38" y="176"/>
                      <a:pt x="38" y="176"/>
                      <a:pt x="38" y="176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4" y="176"/>
                      <a:pt x="34" y="176"/>
                      <a:pt x="34" y="176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2" y="176"/>
                      <a:pt x="32" y="176"/>
                      <a:pt x="32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1" y="177"/>
                      <a:pt x="31" y="177"/>
                      <a:pt x="31" y="177"/>
                    </a:cubicBezTo>
                    <a:cubicBezTo>
                      <a:pt x="30" y="177"/>
                      <a:pt x="30" y="177"/>
                      <a:pt x="30" y="177"/>
                    </a:cubicBezTo>
                    <a:cubicBezTo>
                      <a:pt x="30" y="176"/>
                      <a:pt x="30" y="176"/>
                      <a:pt x="30" y="176"/>
                    </a:cubicBezTo>
                    <a:cubicBezTo>
                      <a:pt x="31" y="175"/>
                      <a:pt x="31" y="175"/>
                      <a:pt x="31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2" y="174"/>
                      <a:pt x="32" y="174"/>
                      <a:pt x="32" y="174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4" y="173"/>
                      <a:pt x="34" y="173"/>
                      <a:pt x="34" y="173"/>
                    </a:cubicBezTo>
                    <a:cubicBezTo>
                      <a:pt x="34" y="173"/>
                      <a:pt x="34" y="173"/>
                      <a:pt x="34" y="173"/>
                    </a:cubicBezTo>
                    <a:cubicBezTo>
                      <a:pt x="35" y="173"/>
                      <a:pt x="35" y="173"/>
                      <a:pt x="35" y="173"/>
                    </a:cubicBezTo>
                    <a:cubicBezTo>
                      <a:pt x="35" y="173"/>
                      <a:pt x="35" y="173"/>
                      <a:pt x="35" y="173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37" y="173"/>
                      <a:pt x="37" y="173"/>
                      <a:pt x="37" y="173"/>
                    </a:cubicBezTo>
                    <a:cubicBezTo>
                      <a:pt x="37" y="173"/>
                      <a:pt x="37" y="173"/>
                      <a:pt x="37" y="173"/>
                    </a:cubicBezTo>
                    <a:cubicBezTo>
                      <a:pt x="37" y="173"/>
                      <a:pt x="37" y="173"/>
                      <a:pt x="37" y="173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1" y="174"/>
                      <a:pt x="41" y="174"/>
                      <a:pt x="41" y="174"/>
                    </a:cubicBezTo>
                    <a:cubicBezTo>
                      <a:pt x="42" y="175"/>
                      <a:pt x="42" y="175"/>
                      <a:pt x="42" y="175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6"/>
                      <a:pt x="44" y="176"/>
                      <a:pt x="44" y="176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4" y="176"/>
                      <a:pt x="44" y="176"/>
                      <a:pt x="44" y="176"/>
                    </a:cubicBezTo>
                    <a:cubicBezTo>
                      <a:pt x="44" y="176"/>
                      <a:pt x="44" y="176"/>
                      <a:pt x="44" y="176"/>
                    </a:cubicBezTo>
                    <a:cubicBezTo>
                      <a:pt x="42" y="175"/>
                      <a:pt x="42" y="175"/>
                      <a:pt x="42" y="175"/>
                    </a:cubicBezTo>
                    <a:cubicBezTo>
                      <a:pt x="42" y="174"/>
                      <a:pt x="42" y="174"/>
                      <a:pt x="42" y="174"/>
                    </a:cubicBezTo>
                    <a:cubicBezTo>
                      <a:pt x="42" y="174"/>
                      <a:pt x="42" y="174"/>
                      <a:pt x="42" y="174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5" y="173"/>
                      <a:pt x="45" y="173"/>
                      <a:pt x="45" y="173"/>
                    </a:cubicBezTo>
                    <a:cubicBezTo>
                      <a:pt x="45" y="173"/>
                      <a:pt x="45" y="173"/>
                      <a:pt x="45" y="173"/>
                    </a:cubicBezTo>
                    <a:cubicBezTo>
                      <a:pt x="45" y="172"/>
                      <a:pt x="45" y="172"/>
                      <a:pt x="45" y="172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3" y="172"/>
                      <a:pt x="43" y="172"/>
                      <a:pt x="43" y="172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1" y="172"/>
                      <a:pt x="41" y="172"/>
                      <a:pt x="41" y="172"/>
                    </a:cubicBezTo>
                    <a:cubicBezTo>
                      <a:pt x="42" y="172"/>
                      <a:pt x="42" y="172"/>
                      <a:pt x="42" y="172"/>
                    </a:cubicBezTo>
                    <a:cubicBezTo>
                      <a:pt x="42" y="172"/>
                      <a:pt x="42" y="172"/>
                      <a:pt x="42" y="172"/>
                    </a:cubicBezTo>
                    <a:cubicBezTo>
                      <a:pt x="43" y="172"/>
                      <a:pt x="43" y="172"/>
                      <a:pt x="43" y="172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41" y="171"/>
                      <a:pt x="41" y="171"/>
                      <a:pt x="41" y="171"/>
                    </a:cubicBezTo>
                    <a:cubicBezTo>
                      <a:pt x="41" y="171"/>
                      <a:pt x="41" y="171"/>
                      <a:pt x="41" y="171"/>
                    </a:cubicBezTo>
                    <a:cubicBezTo>
                      <a:pt x="41" y="172"/>
                      <a:pt x="41" y="172"/>
                      <a:pt x="41" y="172"/>
                    </a:cubicBezTo>
                    <a:cubicBezTo>
                      <a:pt x="41" y="172"/>
                      <a:pt x="41" y="172"/>
                      <a:pt x="41" y="172"/>
                    </a:cubicBezTo>
                    <a:cubicBezTo>
                      <a:pt x="41" y="173"/>
                      <a:pt x="41" y="173"/>
                      <a:pt x="41" y="173"/>
                    </a:cubicBezTo>
                    <a:cubicBezTo>
                      <a:pt x="40" y="173"/>
                      <a:pt x="40" y="173"/>
                      <a:pt x="40" y="173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8" y="172"/>
                      <a:pt x="38" y="172"/>
                      <a:pt x="38" y="172"/>
                    </a:cubicBezTo>
                    <a:cubicBezTo>
                      <a:pt x="37" y="172"/>
                      <a:pt x="37" y="172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ubicBezTo>
                      <a:pt x="36" y="172"/>
                      <a:pt x="36" y="172"/>
                      <a:pt x="36" y="172"/>
                    </a:cubicBezTo>
                    <a:cubicBezTo>
                      <a:pt x="35" y="172"/>
                      <a:pt x="35" y="172"/>
                      <a:pt x="35" y="172"/>
                    </a:cubicBezTo>
                    <a:cubicBezTo>
                      <a:pt x="34" y="172"/>
                      <a:pt x="34" y="172"/>
                      <a:pt x="34" y="172"/>
                    </a:cubicBezTo>
                    <a:cubicBezTo>
                      <a:pt x="34" y="173"/>
                      <a:pt x="34" y="173"/>
                      <a:pt x="34" y="173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2" y="174"/>
                      <a:pt x="32" y="174"/>
                      <a:pt x="32" y="174"/>
                    </a:cubicBezTo>
                    <a:cubicBezTo>
                      <a:pt x="32" y="174"/>
                      <a:pt x="32" y="174"/>
                      <a:pt x="32" y="174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3" y="172"/>
                      <a:pt x="33" y="172"/>
                      <a:pt x="33" y="172"/>
                    </a:cubicBezTo>
                    <a:cubicBezTo>
                      <a:pt x="33" y="172"/>
                      <a:pt x="33" y="172"/>
                      <a:pt x="33" y="172"/>
                    </a:cubicBezTo>
                    <a:cubicBezTo>
                      <a:pt x="34" y="172"/>
                      <a:pt x="34" y="172"/>
                      <a:pt x="34" y="172"/>
                    </a:cubicBezTo>
                    <a:cubicBezTo>
                      <a:pt x="34" y="171"/>
                      <a:pt x="34" y="171"/>
                      <a:pt x="34" y="171"/>
                    </a:cubicBezTo>
                    <a:cubicBezTo>
                      <a:pt x="34" y="171"/>
                      <a:pt x="34" y="171"/>
                      <a:pt x="34" y="171"/>
                    </a:cubicBezTo>
                    <a:cubicBezTo>
                      <a:pt x="34" y="171"/>
                      <a:pt x="34" y="171"/>
                      <a:pt x="34" y="171"/>
                    </a:cubicBezTo>
                    <a:cubicBezTo>
                      <a:pt x="34" y="171"/>
                      <a:pt x="34" y="171"/>
                      <a:pt x="34" y="171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6" y="171"/>
                      <a:pt x="36" y="171"/>
                      <a:pt x="36" y="171"/>
                    </a:cubicBezTo>
                    <a:cubicBezTo>
                      <a:pt x="37" y="171"/>
                      <a:pt x="37" y="171"/>
                      <a:pt x="37" y="171"/>
                    </a:cubicBezTo>
                    <a:cubicBezTo>
                      <a:pt x="38" y="171"/>
                      <a:pt x="38" y="171"/>
                      <a:pt x="38" y="171"/>
                    </a:cubicBezTo>
                    <a:cubicBezTo>
                      <a:pt x="38" y="171"/>
                      <a:pt x="38" y="171"/>
                      <a:pt x="38" y="171"/>
                    </a:cubicBezTo>
                    <a:cubicBezTo>
                      <a:pt x="37" y="170"/>
                      <a:pt x="37" y="170"/>
                      <a:pt x="37" y="170"/>
                    </a:cubicBezTo>
                    <a:cubicBezTo>
                      <a:pt x="37" y="170"/>
                      <a:pt x="37" y="170"/>
                      <a:pt x="37" y="170"/>
                    </a:cubicBezTo>
                    <a:cubicBezTo>
                      <a:pt x="36" y="170"/>
                      <a:pt x="36" y="170"/>
                      <a:pt x="36" y="170"/>
                    </a:cubicBezTo>
                    <a:cubicBezTo>
                      <a:pt x="35" y="169"/>
                      <a:pt x="35" y="169"/>
                      <a:pt x="35" y="169"/>
                    </a:cubicBezTo>
                    <a:cubicBezTo>
                      <a:pt x="35" y="169"/>
                      <a:pt x="35" y="169"/>
                      <a:pt x="35" y="169"/>
                    </a:cubicBezTo>
                    <a:cubicBezTo>
                      <a:pt x="34" y="168"/>
                      <a:pt x="34" y="168"/>
                      <a:pt x="34" y="168"/>
                    </a:cubicBezTo>
                    <a:cubicBezTo>
                      <a:pt x="34" y="168"/>
                      <a:pt x="34" y="168"/>
                      <a:pt x="34" y="168"/>
                    </a:cubicBezTo>
                    <a:cubicBezTo>
                      <a:pt x="35" y="168"/>
                      <a:pt x="35" y="168"/>
                      <a:pt x="35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37" y="169"/>
                      <a:pt x="37" y="169"/>
                      <a:pt x="37" y="169"/>
                    </a:cubicBezTo>
                    <a:cubicBezTo>
                      <a:pt x="38" y="170"/>
                      <a:pt x="38" y="170"/>
                      <a:pt x="38" y="170"/>
                    </a:cubicBezTo>
                    <a:cubicBezTo>
                      <a:pt x="38" y="170"/>
                      <a:pt x="38" y="170"/>
                      <a:pt x="38" y="170"/>
                    </a:cubicBezTo>
                    <a:cubicBezTo>
                      <a:pt x="37" y="169"/>
                      <a:pt x="37" y="169"/>
                      <a:pt x="37" y="169"/>
                    </a:cubicBezTo>
                    <a:cubicBezTo>
                      <a:pt x="37" y="168"/>
                      <a:pt x="37" y="168"/>
                      <a:pt x="37" y="168"/>
                    </a:cubicBezTo>
                    <a:cubicBezTo>
                      <a:pt x="37" y="168"/>
                      <a:pt x="37" y="168"/>
                      <a:pt x="37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8" y="170"/>
                      <a:pt x="38" y="170"/>
                      <a:pt x="38" y="170"/>
                    </a:cubicBezTo>
                    <a:cubicBezTo>
                      <a:pt x="40" y="170"/>
                      <a:pt x="40" y="170"/>
                      <a:pt x="40" y="170"/>
                    </a:cubicBezTo>
                    <a:cubicBezTo>
                      <a:pt x="40" y="170"/>
                      <a:pt x="40" y="170"/>
                      <a:pt x="40" y="170"/>
                    </a:cubicBezTo>
                    <a:cubicBezTo>
                      <a:pt x="41" y="170"/>
                      <a:pt x="41" y="170"/>
                      <a:pt x="41" y="170"/>
                    </a:cubicBezTo>
                    <a:cubicBezTo>
                      <a:pt x="42" y="170"/>
                      <a:pt x="42" y="170"/>
                      <a:pt x="42" y="170"/>
                    </a:cubicBezTo>
                    <a:cubicBezTo>
                      <a:pt x="42" y="170"/>
                      <a:pt x="42" y="170"/>
                      <a:pt x="42" y="170"/>
                    </a:cubicBezTo>
                    <a:cubicBezTo>
                      <a:pt x="43" y="171"/>
                      <a:pt x="43" y="171"/>
                      <a:pt x="43" y="171"/>
                    </a:cubicBezTo>
                    <a:cubicBezTo>
                      <a:pt x="44" y="171"/>
                      <a:pt x="44" y="171"/>
                      <a:pt x="44" y="171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5" y="172"/>
                      <a:pt x="45" y="172"/>
                      <a:pt x="45" y="172"/>
                    </a:cubicBezTo>
                    <a:cubicBezTo>
                      <a:pt x="45" y="171"/>
                      <a:pt x="45" y="171"/>
                      <a:pt x="45" y="171"/>
                    </a:cubicBezTo>
                    <a:cubicBezTo>
                      <a:pt x="44" y="171"/>
                      <a:pt x="44" y="171"/>
                      <a:pt x="44" y="171"/>
                    </a:cubicBezTo>
                    <a:cubicBezTo>
                      <a:pt x="42" y="169"/>
                      <a:pt x="42" y="169"/>
                      <a:pt x="42" y="169"/>
                    </a:cubicBezTo>
                    <a:cubicBezTo>
                      <a:pt x="42" y="169"/>
                      <a:pt x="42" y="169"/>
                      <a:pt x="42" y="169"/>
                    </a:cubicBezTo>
                    <a:cubicBezTo>
                      <a:pt x="42" y="169"/>
                      <a:pt x="42" y="169"/>
                      <a:pt x="42" y="169"/>
                    </a:cubicBezTo>
                    <a:cubicBezTo>
                      <a:pt x="43" y="168"/>
                      <a:pt x="43" y="168"/>
                      <a:pt x="43" y="168"/>
                    </a:cubicBezTo>
                    <a:cubicBezTo>
                      <a:pt x="43" y="168"/>
                      <a:pt x="43" y="168"/>
                      <a:pt x="43" y="168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4" y="167"/>
                      <a:pt x="44" y="167"/>
                      <a:pt x="44" y="167"/>
                    </a:cubicBezTo>
                    <a:cubicBezTo>
                      <a:pt x="44" y="167"/>
                      <a:pt x="44" y="167"/>
                      <a:pt x="44" y="167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39" y="168"/>
                      <a:pt x="39" y="168"/>
                      <a:pt x="39" y="168"/>
                    </a:cubicBezTo>
                    <a:cubicBezTo>
                      <a:pt x="39" y="168"/>
                      <a:pt x="39" y="168"/>
                      <a:pt x="39" y="168"/>
                    </a:cubicBezTo>
                    <a:cubicBezTo>
                      <a:pt x="38" y="168"/>
                      <a:pt x="38" y="168"/>
                      <a:pt x="38" y="168"/>
                    </a:cubicBezTo>
                    <a:cubicBezTo>
                      <a:pt x="37" y="168"/>
                      <a:pt x="37" y="168"/>
                      <a:pt x="37" y="168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37" y="167"/>
                      <a:pt x="37" y="167"/>
                      <a:pt x="37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8" y="166"/>
                      <a:pt x="38" y="166"/>
                      <a:pt x="38" y="166"/>
                    </a:cubicBezTo>
                    <a:cubicBezTo>
                      <a:pt x="39" y="166"/>
                      <a:pt x="39" y="166"/>
                      <a:pt x="39" y="166"/>
                    </a:cubicBezTo>
                    <a:cubicBezTo>
                      <a:pt x="39" y="166"/>
                      <a:pt x="39" y="166"/>
                      <a:pt x="39" y="166"/>
                    </a:cubicBezTo>
                    <a:cubicBezTo>
                      <a:pt x="40" y="166"/>
                      <a:pt x="40" y="166"/>
                      <a:pt x="40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2" y="166"/>
                      <a:pt x="42" y="166"/>
                      <a:pt x="42" y="166"/>
                    </a:cubicBezTo>
                    <a:cubicBezTo>
                      <a:pt x="42" y="166"/>
                      <a:pt x="42" y="166"/>
                      <a:pt x="42" y="166"/>
                    </a:cubicBezTo>
                    <a:cubicBezTo>
                      <a:pt x="43" y="166"/>
                      <a:pt x="43" y="166"/>
                      <a:pt x="43" y="166"/>
                    </a:cubicBezTo>
                    <a:cubicBezTo>
                      <a:pt x="43" y="165"/>
                      <a:pt x="43" y="165"/>
                      <a:pt x="43" y="165"/>
                    </a:cubicBezTo>
                    <a:cubicBezTo>
                      <a:pt x="44" y="165"/>
                      <a:pt x="44" y="165"/>
                      <a:pt x="44" y="165"/>
                    </a:cubicBezTo>
                    <a:cubicBezTo>
                      <a:pt x="44" y="165"/>
                      <a:pt x="44" y="165"/>
                      <a:pt x="44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4" y="164"/>
                      <a:pt x="44" y="164"/>
                      <a:pt x="44" y="164"/>
                    </a:cubicBezTo>
                    <a:cubicBezTo>
                      <a:pt x="44" y="164"/>
                      <a:pt x="44" y="164"/>
                      <a:pt x="44" y="164"/>
                    </a:cubicBezTo>
                    <a:cubicBezTo>
                      <a:pt x="44" y="164"/>
                      <a:pt x="44" y="164"/>
                      <a:pt x="44" y="164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8" y="163"/>
                      <a:pt x="48" y="163"/>
                      <a:pt x="48" y="163"/>
                    </a:cubicBezTo>
                    <a:cubicBezTo>
                      <a:pt x="48" y="163"/>
                      <a:pt x="48" y="163"/>
                      <a:pt x="48" y="163"/>
                    </a:cubicBezTo>
                    <a:cubicBezTo>
                      <a:pt x="48" y="163"/>
                      <a:pt x="48" y="163"/>
                      <a:pt x="48" y="163"/>
                    </a:cubicBezTo>
                    <a:cubicBezTo>
                      <a:pt x="49" y="163"/>
                      <a:pt x="49" y="163"/>
                      <a:pt x="49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8" y="161"/>
                      <a:pt x="48" y="161"/>
                      <a:pt x="48" y="161"/>
                    </a:cubicBezTo>
                    <a:cubicBezTo>
                      <a:pt x="48" y="161"/>
                      <a:pt x="48" y="161"/>
                      <a:pt x="48" y="161"/>
                    </a:cubicBezTo>
                    <a:cubicBezTo>
                      <a:pt x="47" y="161"/>
                      <a:pt x="47" y="161"/>
                      <a:pt x="47" y="161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1"/>
                      <a:pt x="47" y="161"/>
                      <a:pt x="47" y="161"/>
                    </a:cubicBezTo>
                    <a:cubicBezTo>
                      <a:pt x="46" y="161"/>
                      <a:pt x="46" y="161"/>
                      <a:pt x="46" y="161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9" y="158"/>
                      <a:pt x="49" y="158"/>
                      <a:pt x="49" y="158"/>
                    </a:cubicBezTo>
                    <a:cubicBezTo>
                      <a:pt x="49" y="158"/>
                      <a:pt x="49" y="158"/>
                      <a:pt x="49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9" y="156"/>
                      <a:pt x="49" y="156"/>
                      <a:pt x="49" y="156"/>
                    </a:cubicBezTo>
                    <a:cubicBezTo>
                      <a:pt x="49" y="156"/>
                      <a:pt x="49" y="156"/>
                      <a:pt x="49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49" y="155"/>
                      <a:pt x="49" y="155"/>
                      <a:pt x="49" y="155"/>
                    </a:cubicBezTo>
                    <a:cubicBezTo>
                      <a:pt x="49" y="155"/>
                      <a:pt x="49" y="155"/>
                      <a:pt x="49" y="155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50" y="154"/>
                      <a:pt x="50" y="154"/>
                      <a:pt x="50" y="154"/>
                    </a:cubicBezTo>
                    <a:cubicBezTo>
                      <a:pt x="50" y="154"/>
                      <a:pt x="50" y="154"/>
                      <a:pt x="50" y="154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8" y="154"/>
                      <a:pt x="48" y="154"/>
                      <a:pt x="48" y="154"/>
                    </a:cubicBezTo>
                    <a:cubicBezTo>
                      <a:pt x="47" y="154"/>
                      <a:pt x="47" y="154"/>
                      <a:pt x="47" y="154"/>
                    </a:cubicBezTo>
                    <a:cubicBezTo>
                      <a:pt x="47" y="154"/>
                      <a:pt x="47" y="154"/>
                      <a:pt x="47" y="154"/>
                    </a:cubicBezTo>
                    <a:cubicBezTo>
                      <a:pt x="46" y="154"/>
                      <a:pt x="46" y="154"/>
                      <a:pt x="46" y="154"/>
                    </a:cubicBezTo>
                    <a:cubicBezTo>
                      <a:pt x="46" y="154"/>
                      <a:pt x="46" y="154"/>
                      <a:pt x="46" y="154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3" y="153"/>
                      <a:pt x="43" y="153"/>
                      <a:pt x="43" y="153"/>
                    </a:cubicBezTo>
                    <a:cubicBezTo>
                      <a:pt x="43" y="153"/>
                      <a:pt x="43" y="153"/>
                      <a:pt x="43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42" y="152"/>
                      <a:pt x="42" y="152"/>
                      <a:pt x="42" y="152"/>
                    </a:cubicBezTo>
                    <a:cubicBezTo>
                      <a:pt x="42" y="152"/>
                      <a:pt x="42" y="152"/>
                      <a:pt x="42" y="152"/>
                    </a:cubicBezTo>
                    <a:cubicBezTo>
                      <a:pt x="41" y="151"/>
                      <a:pt x="41" y="151"/>
                      <a:pt x="41" y="151"/>
                    </a:cubicBezTo>
                    <a:cubicBezTo>
                      <a:pt x="39" y="150"/>
                      <a:pt x="39" y="150"/>
                      <a:pt x="39" y="150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7" y="149"/>
                      <a:pt x="37" y="149"/>
                      <a:pt x="37" y="149"/>
                    </a:cubicBezTo>
                    <a:cubicBezTo>
                      <a:pt x="37" y="149"/>
                      <a:pt x="37" y="149"/>
                      <a:pt x="37" y="149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6" y="147"/>
                      <a:pt x="36" y="147"/>
                      <a:pt x="36" y="147"/>
                    </a:cubicBezTo>
                    <a:cubicBezTo>
                      <a:pt x="35" y="147"/>
                      <a:pt x="35" y="147"/>
                      <a:pt x="35" y="147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7" y="145"/>
                      <a:pt x="37" y="145"/>
                      <a:pt x="37" y="145"/>
                    </a:cubicBezTo>
                    <a:cubicBezTo>
                      <a:pt x="38" y="145"/>
                      <a:pt x="38" y="145"/>
                      <a:pt x="38" y="145"/>
                    </a:cubicBezTo>
                    <a:cubicBezTo>
                      <a:pt x="38" y="145"/>
                      <a:pt x="38" y="145"/>
                      <a:pt x="38" y="145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1" y="146"/>
                      <a:pt x="41" y="146"/>
                      <a:pt x="41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5" y="147"/>
                      <a:pt x="45" y="147"/>
                      <a:pt x="45" y="147"/>
                    </a:cubicBezTo>
                    <a:cubicBezTo>
                      <a:pt x="45" y="148"/>
                      <a:pt x="45" y="148"/>
                      <a:pt x="45" y="148"/>
                    </a:cubicBezTo>
                    <a:cubicBezTo>
                      <a:pt x="46" y="149"/>
                      <a:pt x="46" y="149"/>
                      <a:pt x="46" y="149"/>
                    </a:cubicBezTo>
                    <a:cubicBezTo>
                      <a:pt x="46" y="150"/>
                      <a:pt x="46" y="150"/>
                      <a:pt x="46" y="150"/>
                    </a:cubicBezTo>
                    <a:cubicBezTo>
                      <a:pt x="47" y="151"/>
                      <a:pt x="47" y="151"/>
                      <a:pt x="47" y="151"/>
                    </a:cubicBezTo>
                    <a:cubicBezTo>
                      <a:pt x="48" y="151"/>
                      <a:pt x="48" y="151"/>
                      <a:pt x="48" y="151"/>
                    </a:cubicBezTo>
                    <a:cubicBezTo>
                      <a:pt x="49" y="152"/>
                      <a:pt x="49" y="152"/>
                      <a:pt x="49" y="152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0" y="151"/>
                      <a:pt x="50" y="151"/>
                      <a:pt x="50" y="151"/>
                    </a:cubicBezTo>
                    <a:cubicBezTo>
                      <a:pt x="50" y="151"/>
                      <a:pt x="50" y="151"/>
                      <a:pt x="50" y="151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48" y="150"/>
                      <a:pt x="48" y="150"/>
                      <a:pt x="48" y="150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8" y="150"/>
                      <a:pt x="48" y="150"/>
                      <a:pt x="48" y="150"/>
                    </a:cubicBezTo>
                    <a:cubicBezTo>
                      <a:pt x="49" y="150"/>
                      <a:pt x="49" y="150"/>
                      <a:pt x="49" y="150"/>
                    </a:cubicBezTo>
                    <a:cubicBezTo>
                      <a:pt x="49" y="149"/>
                      <a:pt x="49" y="149"/>
                      <a:pt x="49" y="149"/>
                    </a:cubicBezTo>
                    <a:cubicBezTo>
                      <a:pt x="49" y="149"/>
                      <a:pt x="49" y="149"/>
                      <a:pt x="49" y="149"/>
                    </a:cubicBezTo>
                    <a:cubicBezTo>
                      <a:pt x="49" y="149"/>
                      <a:pt x="49" y="149"/>
                      <a:pt x="49" y="149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7" y="148"/>
                      <a:pt x="47" y="148"/>
                      <a:pt x="47" y="148"/>
                    </a:cubicBezTo>
                    <a:cubicBezTo>
                      <a:pt x="47" y="147"/>
                      <a:pt x="47" y="147"/>
                      <a:pt x="47" y="147"/>
                    </a:cubicBezTo>
                    <a:cubicBezTo>
                      <a:pt x="47" y="147"/>
                      <a:pt x="47" y="147"/>
                      <a:pt x="47" y="147"/>
                    </a:cubicBezTo>
                    <a:cubicBezTo>
                      <a:pt x="47" y="147"/>
                      <a:pt x="47" y="147"/>
                      <a:pt x="47" y="147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8" y="147"/>
                      <a:pt x="48" y="147"/>
                      <a:pt x="48" y="147"/>
                    </a:cubicBezTo>
                    <a:cubicBezTo>
                      <a:pt x="47" y="146"/>
                      <a:pt x="47" y="146"/>
                      <a:pt x="47" y="146"/>
                    </a:cubicBezTo>
                    <a:cubicBezTo>
                      <a:pt x="46" y="145"/>
                      <a:pt x="46" y="145"/>
                      <a:pt x="46" y="145"/>
                    </a:cubicBezTo>
                    <a:cubicBezTo>
                      <a:pt x="46" y="145"/>
                      <a:pt x="46" y="145"/>
                      <a:pt x="46" y="145"/>
                    </a:cubicBezTo>
                    <a:cubicBezTo>
                      <a:pt x="46" y="145"/>
                      <a:pt x="46" y="145"/>
                      <a:pt x="46" y="145"/>
                    </a:cubicBezTo>
                    <a:cubicBezTo>
                      <a:pt x="47" y="145"/>
                      <a:pt x="47" y="145"/>
                      <a:pt x="47" y="145"/>
                    </a:cubicBezTo>
                    <a:cubicBezTo>
                      <a:pt x="49" y="145"/>
                      <a:pt x="49" y="145"/>
                      <a:pt x="49" y="145"/>
                    </a:cubicBezTo>
                    <a:cubicBezTo>
                      <a:pt x="50" y="145"/>
                      <a:pt x="50" y="145"/>
                      <a:pt x="50" y="145"/>
                    </a:cubicBezTo>
                    <a:cubicBezTo>
                      <a:pt x="50" y="145"/>
                      <a:pt x="50" y="145"/>
                      <a:pt x="50" y="145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48" y="144"/>
                      <a:pt x="48" y="144"/>
                      <a:pt x="48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6" y="144"/>
                      <a:pt x="46" y="144"/>
                      <a:pt x="46" y="144"/>
                    </a:cubicBezTo>
                    <a:cubicBezTo>
                      <a:pt x="46" y="144"/>
                      <a:pt x="46" y="144"/>
                      <a:pt x="46" y="144"/>
                    </a:cubicBezTo>
                    <a:cubicBezTo>
                      <a:pt x="47" y="143"/>
                      <a:pt x="47" y="143"/>
                      <a:pt x="47" y="143"/>
                    </a:cubicBezTo>
                    <a:cubicBezTo>
                      <a:pt x="48" y="143"/>
                      <a:pt x="48" y="143"/>
                      <a:pt x="48" y="143"/>
                    </a:cubicBezTo>
                    <a:cubicBezTo>
                      <a:pt x="48" y="143"/>
                      <a:pt x="48" y="143"/>
                      <a:pt x="48" y="143"/>
                    </a:cubicBezTo>
                    <a:cubicBezTo>
                      <a:pt x="49" y="143"/>
                      <a:pt x="49" y="143"/>
                      <a:pt x="49" y="143"/>
                    </a:cubicBezTo>
                    <a:cubicBezTo>
                      <a:pt x="49" y="143"/>
                      <a:pt x="49" y="143"/>
                      <a:pt x="49" y="143"/>
                    </a:cubicBezTo>
                    <a:cubicBezTo>
                      <a:pt x="49" y="143"/>
                      <a:pt x="49" y="143"/>
                      <a:pt x="49" y="143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7" y="143"/>
                      <a:pt x="47" y="143"/>
                      <a:pt x="47" y="143"/>
                    </a:cubicBezTo>
                    <a:cubicBezTo>
                      <a:pt x="45" y="144"/>
                      <a:pt x="45" y="144"/>
                      <a:pt x="45" y="144"/>
                    </a:cubicBezTo>
                    <a:cubicBezTo>
                      <a:pt x="45" y="144"/>
                      <a:pt x="45" y="144"/>
                      <a:pt x="45" y="144"/>
                    </a:cubicBezTo>
                    <a:cubicBezTo>
                      <a:pt x="45" y="143"/>
                      <a:pt x="45" y="143"/>
                      <a:pt x="45" y="143"/>
                    </a:cubicBezTo>
                    <a:cubicBezTo>
                      <a:pt x="45" y="143"/>
                      <a:pt x="45" y="143"/>
                      <a:pt x="45" y="143"/>
                    </a:cubicBezTo>
                    <a:cubicBezTo>
                      <a:pt x="46" y="142"/>
                      <a:pt x="46" y="142"/>
                      <a:pt x="46" y="142"/>
                    </a:cubicBezTo>
                    <a:cubicBezTo>
                      <a:pt x="46" y="142"/>
                      <a:pt x="46" y="142"/>
                      <a:pt x="46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8" y="141"/>
                      <a:pt x="48" y="141"/>
                      <a:pt x="48" y="141"/>
                    </a:cubicBezTo>
                    <a:cubicBezTo>
                      <a:pt x="48" y="141"/>
                      <a:pt x="48" y="141"/>
                      <a:pt x="48" y="141"/>
                    </a:cubicBezTo>
                    <a:cubicBezTo>
                      <a:pt x="49" y="141"/>
                      <a:pt x="49" y="141"/>
                      <a:pt x="49" y="141"/>
                    </a:cubicBezTo>
                    <a:cubicBezTo>
                      <a:pt x="49" y="141"/>
                      <a:pt x="49" y="141"/>
                      <a:pt x="49" y="141"/>
                    </a:cubicBezTo>
                    <a:cubicBezTo>
                      <a:pt x="47" y="140"/>
                      <a:pt x="47" y="140"/>
                      <a:pt x="47" y="140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6" y="141"/>
                      <a:pt x="46" y="141"/>
                      <a:pt x="46" y="141"/>
                    </a:cubicBezTo>
                    <a:cubicBezTo>
                      <a:pt x="46" y="141"/>
                      <a:pt x="46" y="141"/>
                      <a:pt x="46" y="141"/>
                    </a:cubicBezTo>
                    <a:cubicBezTo>
                      <a:pt x="45" y="141"/>
                      <a:pt x="45" y="141"/>
                      <a:pt x="45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45" y="140"/>
                      <a:pt x="45" y="140"/>
                      <a:pt x="45" y="140"/>
                    </a:cubicBezTo>
                    <a:cubicBezTo>
                      <a:pt x="45" y="140"/>
                      <a:pt x="45" y="140"/>
                      <a:pt x="45" y="140"/>
                    </a:cubicBezTo>
                    <a:cubicBezTo>
                      <a:pt x="47" y="139"/>
                      <a:pt x="47" y="139"/>
                      <a:pt x="47" y="139"/>
                    </a:cubicBezTo>
                    <a:cubicBezTo>
                      <a:pt x="48" y="139"/>
                      <a:pt x="48" y="139"/>
                      <a:pt x="48" y="139"/>
                    </a:cubicBezTo>
                    <a:cubicBezTo>
                      <a:pt x="49" y="139"/>
                      <a:pt x="49" y="139"/>
                      <a:pt x="49" y="139"/>
                    </a:cubicBezTo>
                    <a:cubicBezTo>
                      <a:pt x="49" y="138"/>
                      <a:pt x="49" y="138"/>
                      <a:pt x="49" y="138"/>
                    </a:cubicBezTo>
                    <a:cubicBezTo>
                      <a:pt x="49" y="138"/>
                      <a:pt x="49" y="138"/>
                      <a:pt x="49" y="138"/>
                    </a:cubicBezTo>
                    <a:cubicBezTo>
                      <a:pt x="49" y="138"/>
                      <a:pt x="49" y="138"/>
                      <a:pt x="49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7" y="139"/>
                      <a:pt x="47" y="139"/>
                      <a:pt x="47" y="139"/>
                    </a:cubicBezTo>
                    <a:cubicBezTo>
                      <a:pt x="47" y="139"/>
                      <a:pt x="47" y="139"/>
                      <a:pt x="47" y="13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5" y="138"/>
                      <a:pt x="45" y="138"/>
                      <a:pt x="45" y="138"/>
                    </a:cubicBezTo>
                    <a:cubicBezTo>
                      <a:pt x="45" y="138"/>
                      <a:pt x="45" y="138"/>
                      <a:pt x="45" y="138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4" y="135"/>
                      <a:pt x="44" y="135"/>
                      <a:pt x="44" y="135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3" y="133"/>
                      <a:pt x="43" y="133"/>
                      <a:pt x="43" y="133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3"/>
                      <a:pt x="43" y="133"/>
                      <a:pt x="43" y="133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42" y="137"/>
                      <a:pt x="42" y="137"/>
                      <a:pt x="42" y="137"/>
                    </a:cubicBezTo>
                    <a:cubicBezTo>
                      <a:pt x="42" y="137"/>
                      <a:pt x="42" y="137"/>
                      <a:pt x="42" y="137"/>
                    </a:cubicBezTo>
                    <a:cubicBezTo>
                      <a:pt x="41" y="138"/>
                      <a:pt x="41" y="138"/>
                      <a:pt x="41" y="138"/>
                    </a:cubicBezTo>
                    <a:cubicBezTo>
                      <a:pt x="41" y="138"/>
                      <a:pt x="41" y="138"/>
                      <a:pt x="41" y="138"/>
                    </a:cubicBezTo>
                    <a:cubicBezTo>
                      <a:pt x="41" y="138"/>
                      <a:pt x="41" y="138"/>
                      <a:pt x="41" y="138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41" y="138"/>
                      <a:pt x="41" y="138"/>
                      <a:pt x="41" y="138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0" y="140"/>
                      <a:pt x="40" y="140"/>
                      <a:pt x="40" y="140"/>
                    </a:cubicBezTo>
                    <a:cubicBezTo>
                      <a:pt x="40" y="140"/>
                      <a:pt x="40" y="140"/>
                      <a:pt x="40" y="140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8" y="141"/>
                      <a:pt x="38" y="141"/>
                      <a:pt x="38" y="141"/>
                    </a:cubicBezTo>
                    <a:cubicBezTo>
                      <a:pt x="37" y="141"/>
                      <a:pt x="37" y="141"/>
                      <a:pt x="37" y="141"/>
                    </a:cubicBezTo>
                    <a:cubicBezTo>
                      <a:pt x="37" y="140"/>
                      <a:pt x="37" y="140"/>
                      <a:pt x="37" y="140"/>
                    </a:cubicBezTo>
                    <a:cubicBezTo>
                      <a:pt x="37" y="140"/>
                      <a:pt x="37" y="140"/>
                      <a:pt x="37" y="140"/>
                    </a:cubicBezTo>
                    <a:cubicBezTo>
                      <a:pt x="37" y="139"/>
                      <a:pt x="37" y="139"/>
                      <a:pt x="37" y="139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5" y="139"/>
                      <a:pt x="35" y="139"/>
                      <a:pt x="35" y="139"/>
                    </a:cubicBezTo>
                    <a:cubicBezTo>
                      <a:pt x="35" y="138"/>
                      <a:pt x="35" y="138"/>
                      <a:pt x="35" y="138"/>
                    </a:cubicBezTo>
                    <a:cubicBezTo>
                      <a:pt x="35" y="138"/>
                      <a:pt x="35" y="138"/>
                      <a:pt x="35" y="138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6" y="136"/>
                      <a:pt x="36" y="136"/>
                      <a:pt x="36" y="136"/>
                    </a:cubicBezTo>
                    <a:cubicBezTo>
                      <a:pt x="36" y="136"/>
                      <a:pt x="36" y="136"/>
                      <a:pt x="36" y="136"/>
                    </a:cubicBezTo>
                    <a:cubicBezTo>
                      <a:pt x="37" y="136"/>
                      <a:pt x="37" y="136"/>
                      <a:pt x="37" y="136"/>
                    </a:cubicBezTo>
                    <a:cubicBezTo>
                      <a:pt x="37" y="136"/>
                      <a:pt x="37" y="136"/>
                      <a:pt x="37" y="136"/>
                    </a:cubicBezTo>
                    <a:cubicBezTo>
                      <a:pt x="38" y="135"/>
                      <a:pt x="38" y="135"/>
                      <a:pt x="38" y="135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8" y="135"/>
                      <a:pt x="38" y="135"/>
                      <a:pt x="38" y="135"/>
                    </a:cubicBezTo>
                    <a:cubicBezTo>
                      <a:pt x="37" y="135"/>
                      <a:pt x="37" y="135"/>
                      <a:pt x="37" y="135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37" y="133"/>
                      <a:pt x="37" y="133"/>
                      <a:pt x="37" y="133"/>
                    </a:cubicBezTo>
                    <a:cubicBezTo>
                      <a:pt x="38" y="132"/>
                      <a:pt x="38" y="132"/>
                      <a:pt x="38" y="132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39" y="130"/>
                      <a:pt x="39" y="130"/>
                      <a:pt x="39" y="130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8" y="130"/>
                      <a:pt x="38" y="130"/>
                      <a:pt x="38" y="130"/>
                    </a:cubicBezTo>
                    <a:cubicBezTo>
                      <a:pt x="37" y="130"/>
                      <a:pt x="37" y="130"/>
                      <a:pt x="37" y="130"/>
                    </a:cubicBezTo>
                    <a:cubicBezTo>
                      <a:pt x="37" y="130"/>
                      <a:pt x="37" y="130"/>
                      <a:pt x="37" y="130"/>
                    </a:cubicBezTo>
                    <a:cubicBezTo>
                      <a:pt x="37" y="130"/>
                      <a:pt x="37" y="130"/>
                      <a:pt x="37" y="130"/>
                    </a:cubicBezTo>
                    <a:cubicBezTo>
                      <a:pt x="38" y="129"/>
                      <a:pt x="38" y="129"/>
                      <a:pt x="38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30"/>
                      <a:pt x="39" y="130"/>
                      <a:pt x="39" y="130"/>
                    </a:cubicBezTo>
                    <a:cubicBezTo>
                      <a:pt x="40" y="129"/>
                      <a:pt x="40" y="129"/>
                      <a:pt x="40" y="129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1" y="127"/>
                      <a:pt x="41" y="127"/>
                      <a:pt x="41" y="127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40" y="120"/>
                      <a:pt x="40" y="120"/>
                      <a:pt x="40" y="120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41" y="119"/>
                      <a:pt x="41" y="119"/>
                      <a:pt x="41" y="119"/>
                    </a:cubicBezTo>
                    <a:cubicBezTo>
                      <a:pt x="41" y="119"/>
                      <a:pt x="41" y="119"/>
                      <a:pt x="41" y="119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0" y="117"/>
                      <a:pt x="40" y="117"/>
                      <a:pt x="40" y="117"/>
                    </a:cubicBezTo>
                    <a:cubicBezTo>
                      <a:pt x="41" y="117"/>
                      <a:pt x="41" y="117"/>
                      <a:pt x="41" y="117"/>
                    </a:cubicBezTo>
                    <a:cubicBezTo>
                      <a:pt x="41" y="117"/>
                      <a:pt x="41" y="117"/>
                      <a:pt x="41" y="117"/>
                    </a:cubicBezTo>
                    <a:cubicBezTo>
                      <a:pt x="41" y="117"/>
                      <a:pt x="41" y="117"/>
                      <a:pt x="41" y="117"/>
                    </a:cubicBezTo>
                    <a:cubicBezTo>
                      <a:pt x="41" y="116"/>
                      <a:pt x="41" y="116"/>
                      <a:pt x="41" y="116"/>
                    </a:cubicBezTo>
                    <a:cubicBezTo>
                      <a:pt x="41" y="116"/>
                      <a:pt x="41" y="116"/>
                      <a:pt x="41" y="116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2"/>
                      <a:pt x="41" y="112"/>
                      <a:pt x="41" y="112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8" y="113"/>
                      <a:pt x="38" y="113"/>
                      <a:pt x="38" y="113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2" y="109"/>
                      <a:pt x="42" y="109"/>
                      <a:pt x="42" y="109"/>
                    </a:cubicBezTo>
                    <a:cubicBezTo>
                      <a:pt x="42" y="109"/>
                      <a:pt x="42" y="109"/>
                      <a:pt x="42" y="109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1" y="108"/>
                      <a:pt x="41" y="108"/>
                      <a:pt x="41" y="108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39" y="105"/>
                      <a:pt x="39" y="105"/>
                      <a:pt x="39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39" y="104"/>
                      <a:pt x="39" y="104"/>
                      <a:pt x="39" y="104"/>
                    </a:cubicBezTo>
                    <a:cubicBezTo>
                      <a:pt x="39" y="104"/>
                      <a:pt x="39" y="104"/>
                      <a:pt x="39" y="104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3" y="90"/>
                      <a:pt x="33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22" y="86"/>
                      <a:pt x="22" y="86"/>
                      <a:pt x="22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89"/>
                      <a:pt x="12" y="89"/>
                      <a:pt x="12" y="89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69"/>
                      <a:pt x="21" y="69"/>
                      <a:pt x="21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4" y="20"/>
                      <a:pt x="84" y="20"/>
                      <a:pt x="84" y="20"/>
                    </a:cubicBezTo>
                    <a:cubicBezTo>
                      <a:pt x="84" y="20"/>
                      <a:pt x="84" y="20"/>
                      <a:pt x="84" y="20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6"/>
                      <a:pt x="91" y="26"/>
                      <a:pt x="91" y="26"/>
                    </a:cubicBezTo>
                    <a:cubicBezTo>
                      <a:pt x="91" y="26"/>
                      <a:pt x="91" y="26"/>
                      <a:pt x="91" y="26"/>
                    </a:cubicBezTo>
                    <a:cubicBezTo>
                      <a:pt x="91" y="25"/>
                      <a:pt x="91" y="25"/>
                      <a:pt x="91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1" y="25"/>
                      <a:pt x="91" y="25"/>
                      <a:pt x="91" y="25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4" y="29"/>
                      <a:pt x="104" y="29"/>
                      <a:pt x="104" y="29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8" y="28"/>
                      <a:pt x="108" y="28"/>
                      <a:pt x="108" y="28"/>
                    </a:cubicBezTo>
                    <a:cubicBezTo>
                      <a:pt x="109" y="28"/>
                      <a:pt x="109" y="28"/>
                      <a:pt x="109" y="28"/>
                    </a:cubicBezTo>
                    <a:cubicBezTo>
                      <a:pt x="109" y="29"/>
                      <a:pt x="109" y="29"/>
                      <a:pt x="109" y="29"/>
                    </a:cubicBezTo>
                    <a:cubicBezTo>
                      <a:pt x="109" y="29"/>
                      <a:pt x="109" y="29"/>
                      <a:pt x="109" y="29"/>
                    </a:cubicBezTo>
                    <a:cubicBezTo>
                      <a:pt x="109" y="29"/>
                      <a:pt x="109" y="29"/>
                      <a:pt x="109" y="29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1"/>
                      <a:pt x="111" y="31"/>
                      <a:pt x="111" y="31"/>
                    </a:cubicBezTo>
                    <a:cubicBezTo>
                      <a:pt x="111" y="31"/>
                      <a:pt x="111" y="31"/>
                      <a:pt x="111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1" y="29"/>
                      <a:pt x="111" y="29"/>
                      <a:pt x="111" y="29"/>
                    </a:cubicBezTo>
                    <a:cubicBezTo>
                      <a:pt x="111" y="29"/>
                      <a:pt x="111" y="29"/>
                      <a:pt x="111" y="29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9" y="26"/>
                      <a:pt x="109" y="26"/>
                      <a:pt x="109" y="26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20"/>
                      <a:pt x="108" y="20"/>
                      <a:pt x="108" y="20"/>
                    </a:cubicBezTo>
                    <a:cubicBezTo>
                      <a:pt x="108" y="20"/>
                      <a:pt x="108" y="20"/>
                      <a:pt x="108" y="20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20" y="14"/>
                      <a:pt x="120" y="14"/>
                      <a:pt x="120" y="14"/>
                    </a:cubicBezTo>
                    <a:cubicBezTo>
                      <a:pt x="120" y="15"/>
                      <a:pt x="120" y="15"/>
                      <a:pt x="120" y="15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3" y="20"/>
                      <a:pt x="123" y="20"/>
                      <a:pt x="123" y="20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7" y="11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9" y="6"/>
                      <a:pt x="119" y="6"/>
                      <a:pt x="119" y="6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2" y="5"/>
                      <a:pt x="122" y="5"/>
                      <a:pt x="122" y="5"/>
                    </a:cubicBezTo>
                    <a:cubicBezTo>
                      <a:pt x="122" y="5"/>
                      <a:pt x="122" y="5"/>
                      <a:pt x="122" y="5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8"/>
                      <a:pt x="127" y="8"/>
                      <a:pt x="127" y="8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7"/>
                      <a:pt x="128" y="7"/>
                      <a:pt x="128" y="7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8" y="7"/>
                      <a:pt x="128" y="7"/>
                      <a:pt x="128" y="7"/>
                    </a:cubicBezTo>
                    <a:cubicBezTo>
                      <a:pt x="128" y="7"/>
                      <a:pt x="128" y="7"/>
                      <a:pt x="128" y="7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7"/>
                      <a:pt x="130" y="7"/>
                      <a:pt x="130" y="7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2" y="6"/>
                      <a:pt x="132" y="6"/>
                      <a:pt x="132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5" y="6"/>
                      <a:pt x="135" y="6"/>
                      <a:pt x="135" y="6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8" y="1"/>
                      <a:pt x="148" y="1"/>
                      <a:pt x="148" y="1"/>
                    </a:cubicBezTo>
                    <a:cubicBezTo>
                      <a:pt x="148" y="1"/>
                      <a:pt x="148" y="1"/>
                      <a:pt x="148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1" y="2"/>
                      <a:pt x="151" y="2"/>
                      <a:pt x="151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3" y="2"/>
                      <a:pt x="153" y="2"/>
                      <a:pt x="153" y="2"/>
                    </a:cubicBezTo>
                    <a:cubicBezTo>
                      <a:pt x="154" y="3"/>
                      <a:pt x="154" y="3"/>
                      <a:pt x="154" y="3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6" y="3"/>
                      <a:pt x="156" y="3"/>
                      <a:pt x="156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9" y="4"/>
                      <a:pt x="159" y="4"/>
                      <a:pt x="159" y="4"/>
                    </a:cubicBezTo>
                    <a:cubicBezTo>
                      <a:pt x="159" y="4"/>
                      <a:pt x="159" y="4"/>
                      <a:pt x="159" y="4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2" y="5"/>
                      <a:pt x="162" y="5"/>
                      <a:pt x="162" y="5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5" y="6"/>
                      <a:pt x="165" y="6"/>
                      <a:pt x="165" y="6"/>
                    </a:cubicBezTo>
                    <a:cubicBezTo>
                      <a:pt x="165" y="7"/>
                      <a:pt x="165" y="7"/>
                      <a:pt x="165" y="7"/>
                    </a:cubicBezTo>
                    <a:cubicBezTo>
                      <a:pt x="166" y="7"/>
                      <a:pt x="166" y="7"/>
                      <a:pt x="166" y="7"/>
                    </a:cubicBezTo>
                    <a:cubicBezTo>
                      <a:pt x="167" y="8"/>
                      <a:pt x="167" y="8"/>
                      <a:pt x="167" y="8"/>
                    </a:cubicBezTo>
                    <a:cubicBezTo>
                      <a:pt x="167" y="8"/>
                      <a:pt x="167" y="8"/>
                      <a:pt x="167" y="8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65" y="9"/>
                      <a:pt x="165" y="9"/>
                      <a:pt x="165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3" y="10"/>
                      <a:pt x="163" y="10"/>
                      <a:pt x="163" y="10"/>
                    </a:cubicBezTo>
                    <a:cubicBezTo>
                      <a:pt x="163" y="10"/>
                      <a:pt x="163" y="10"/>
                      <a:pt x="163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1" y="10"/>
                      <a:pt x="161" y="10"/>
                      <a:pt x="161" y="10"/>
                    </a:cubicBezTo>
                    <a:cubicBezTo>
                      <a:pt x="159" y="9"/>
                      <a:pt x="159" y="9"/>
                      <a:pt x="159" y="9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7" y="9"/>
                      <a:pt x="157" y="9"/>
                      <a:pt x="157" y="9"/>
                    </a:cubicBezTo>
                    <a:cubicBezTo>
                      <a:pt x="157" y="8"/>
                      <a:pt x="157" y="8"/>
                      <a:pt x="157" y="8"/>
                    </a:cubicBezTo>
                    <a:cubicBezTo>
                      <a:pt x="156" y="8"/>
                      <a:pt x="156" y="8"/>
                      <a:pt x="156" y="8"/>
                    </a:cubicBezTo>
                    <a:cubicBezTo>
                      <a:pt x="155" y="9"/>
                      <a:pt x="155" y="9"/>
                      <a:pt x="155" y="9"/>
                    </a:cubicBezTo>
                    <a:cubicBezTo>
                      <a:pt x="155" y="9"/>
                      <a:pt x="155" y="9"/>
                      <a:pt x="155" y="9"/>
                    </a:cubicBezTo>
                    <a:cubicBezTo>
                      <a:pt x="154" y="9"/>
                      <a:pt x="154" y="9"/>
                      <a:pt x="154" y="9"/>
                    </a:cubicBezTo>
                    <a:cubicBezTo>
                      <a:pt x="153" y="9"/>
                      <a:pt x="153" y="9"/>
                      <a:pt x="153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0" y="9"/>
                      <a:pt x="150" y="9"/>
                      <a:pt x="150" y="9"/>
                    </a:cubicBezTo>
                    <a:cubicBezTo>
                      <a:pt x="150" y="9"/>
                      <a:pt x="150" y="9"/>
                      <a:pt x="150" y="9"/>
                    </a:cubicBezTo>
                    <a:cubicBezTo>
                      <a:pt x="149" y="10"/>
                      <a:pt x="149" y="10"/>
                      <a:pt x="149" y="10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8" y="8"/>
                      <a:pt x="148" y="8"/>
                      <a:pt x="148" y="8"/>
                    </a:cubicBezTo>
                    <a:cubicBezTo>
                      <a:pt x="148" y="7"/>
                      <a:pt x="148" y="7"/>
                      <a:pt x="148" y="7"/>
                    </a:cubicBezTo>
                    <a:cubicBezTo>
                      <a:pt x="147" y="7"/>
                      <a:pt x="147" y="7"/>
                      <a:pt x="147" y="7"/>
                    </a:cubicBezTo>
                    <a:cubicBezTo>
                      <a:pt x="147" y="7"/>
                      <a:pt x="147" y="7"/>
                      <a:pt x="147" y="7"/>
                    </a:cubicBezTo>
                    <a:cubicBezTo>
                      <a:pt x="146" y="7"/>
                      <a:pt x="146" y="7"/>
                      <a:pt x="146" y="7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6" y="10"/>
                      <a:pt x="146" y="10"/>
                      <a:pt x="146" y="10"/>
                    </a:cubicBezTo>
                    <a:cubicBezTo>
                      <a:pt x="146" y="10"/>
                      <a:pt x="146" y="10"/>
                      <a:pt x="146" y="10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3" y="10"/>
                      <a:pt x="143" y="10"/>
                      <a:pt x="143" y="10"/>
                    </a:cubicBezTo>
                    <a:cubicBezTo>
                      <a:pt x="143" y="10"/>
                      <a:pt x="143" y="10"/>
                      <a:pt x="143" y="10"/>
                    </a:cubicBezTo>
                    <a:cubicBezTo>
                      <a:pt x="142" y="10"/>
                      <a:pt x="142" y="10"/>
                      <a:pt x="142" y="10"/>
                    </a:cubicBezTo>
                    <a:cubicBezTo>
                      <a:pt x="141" y="10"/>
                      <a:pt x="141" y="10"/>
                      <a:pt x="141" y="10"/>
                    </a:cubicBezTo>
                    <a:cubicBezTo>
                      <a:pt x="140" y="10"/>
                      <a:pt x="140" y="10"/>
                      <a:pt x="140" y="10"/>
                    </a:cubicBezTo>
                    <a:cubicBezTo>
                      <a:pt x="139" y="11"/>
                      <a:pt x="139" y="11"/>
                      <a:pt x="139" y="11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5"/>
                      <a:pt x="136" y="15"/>
                      <a:pt x="136" y="15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9" y="13"/>
                      <a:pt x="139" y="13"/>
                      <a:pt x="139" y="13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40" y="14"/>
                      <a:pt x="140" y="14"/>
                      <a:pt x="140" y="14"/>
                    </a:cubicBezTo>
                    <a:cubicBezTo>
                      <a:pt x="140" y="14"/>
                      <a:pt x="140" y="14"/>
                      <a:pt x="140" y="14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0" y="13"/>
                      <a:pt x="141" y="12"/>
                      <a:pt x="141" y="12"/>
                    </a:cubicBezTo>
                    <a:cubicBezTo>
                      <a:pt x="141" y="12"/>
                      <a:pt x="142" y="11"/>
                      <a:pt x="142" y="11"/>
                    </a:cubicBezTo>
                    <a:cubicBezTo>
                      <a:pt x="143" y="11"/>
                      <a:pt x="143" y="11"/>
                      <a:pt x="143" y="11"/>
                    </a:cubicBezTo>
                    <a:cubicBezTo>
                      <a:pt x="144" y="11"/>
                      <a:pt x="144" y="11"/>
                      <a:pt x="144" y="11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6" y="11"/>
                      <a:pt x="146" y="11"/>
                      <a:pt x="146" y="11"/>
                    </a:cubicBezTo>
                    <a:cubicBezTo>
                      <a:pt x="146" y="12"/>
                      <a:pt x="146" y="12"/>
                      <a:pt x="146" y="12"/>
                    </a:cubicBezTo>
                    <a:cubicBezTo>
                      <a:pt x="146" y="13"/>
                      <a:pt x="146" y="13"/>
                      <a:pt x="14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7" y="12"/>
                      <a:pt x="147" y="12"/>
                      <a:pt x="147" y="12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48" y="11"/>
                      <a:pt x="148" y="11"/>
                      <a:pt x="148" y="11"/>
                    </a:cubicBezTo>
                    <a:cubicBezTo>
                      <a:pt x="149" y="11"/>
                      <a:pt x="149" y="11"/>
                      <a:pt x="149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1" y="11"/>
                      <a:pt x="151" y="11"/>
                      <a:pt x="151" y="11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54" y="10"/>
                      <a:pt x="154" y="10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7" y="10"/>
                      <a:pt x="157" y="10"/>
                      <a:pt x="157" y="10"/>
                    </a:cubicBezTo>
                    <a:cubicBezTo>
                      <a:pt x="158" y="11"/>
                      <a:pt x="158" y="11"/>
                      <a:pt x="158" y="11"/>
                    </a:cubicBezTo>
                    <a:cubicBezTo>
                      <a:pt x="158" y="11"/>
                      <a:pt x="158" y="11"/>
                      <a:pt x="158" y="11"/>
                    </a:cubicBezTo>
                    <a:cubicBezTo>
                      <a:pt x="159" y="11"/>
                      <a:pt x="159" y="11"/>
                      <a:pt x="159" y="11"/>
                    </a:cubicBezTo>
                    <a:cubicBezTo>
                      <a:pt x="160" y="11"/>
                      <a:pt x="160" y="11"/>
                      <a:pt x="160" y="11"/>
                    </a:cubicBezTo>
                    <a:cubicBezTo>
                      <a:pt x="161" y="12"/>
                      <a:pt x="161" y="12"/>
                      <a:pt x="161" y="12"/>
                    </a:cubicBezTo>
                    <a:cubicBezTo>
                      <a:pt x="161" y="12"/>
                      <a:pt x="161" y="12"/>
                      <a:pt x="161" y="12"/>
                    </a:cubicBezTo>
                    <a:cubicBezTo>
                      <a:pt x="162" y="12"/>
                      <a:pt x="162" y="12"/>
                      <a:pt x="162" y="12"/>
                    </a:cubicBezTo>
                    <a:cubicBezTo>
                      <a:pt x="162" y="12"/>
                      <a:pt x="162" y="12"/>
                      <a:pt x="162" y="12"/>
                    </a:cubicBezTo>
                    <a:cubicBezTo>
                      <a:pt x="163" y="12"/>
                      <a:pt x="163" y="12"/>
                      <a:pt x="163" y="12"/>
                    </a:cubicBezTo>
                    <a:cubicBezTo>
                      <a:pt x="163" y="12"/>
                      <a:pt x="163" y="12"/>
                      <a:pt x="163" y="12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6" y="12"/>
                      <a:pt x="166" y="12"/>
                      <a:pt x="166" y="12"/>
                    </a:cubicBezTo>
                    <a:cubicBezTo>
                      <a:pt x="167" y="11"/>
                      <a:pt x="167" y="11"/>
                      <a:pt x="167" y="11"/>
                    </a:cubicBezTo>
                    <a:cubicBezTo>
                      <a:pt x="168" y="11"/>
                      <a:pt x="168" y="11"/>
                      <a:pt x="168" y="11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70" y="13"/>
                      <a:pt x="170" y="13"/>
                      <a:pt x="170" y="13"/>
                    </a:cubicBezTo>
                    <a:cubicBezTo>
                      <a:pt x="170" y="13"/>
                      <a:pt x="170" y="13"/>
                      <a:pt x="170" y="13"/>
                    </a:cubicBezTo>
                    <a:cubicBezTo>
                      <a:pt x="170" y="13"/>
                      <a:pt x="170" y="13"/>
                      <a:pt x="170" y="13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68" y="15"/>
                      <a:pt x="168" y="15"/>
                      <a:pt x="168" y="15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66" y="15"/>
                      <a:pt x="166" y="15"/>
                      <a:pt x="166" y="15"/>
                    </a:cubicBezTo>
                    <a:cubicBezTo>
                      <a:pt x="166" y="14"/>
                      <a:pt x="166" y="14"/>
                      <a:pt x="166" y="14"/>
                    </a:cubicBezTo>
                    <a:cubicBezTo>
                      <a:pt x="165" y="15"/>
                      <a:pt x="165" y="15"/>
                      <a:pt x="165" y="15"/>
                    </a:cubicBezTo>
                    <a:cubicBezTo>
                      <a:pt x="165" y="15"/>
                      <a:pt x="165" y="15"/>
                      <a:pt x="165" y="15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65" y="16"/>
                      <a:pt x="165" y="16"/>
                      <a:pt x="165" y="16"/>
                    </a:cubicBezTo>
                    <a:cubicBezTo>
                      <a:pt x="165" y="16"/>
                      <a:pt x="165" y="16"/>
                      <a:pt x="165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4" y="16"/>
                      <a:pt x="164" y="16"/>
                      <a:pt x="164" y="16"/>
                    </a:cubicBezTo>
                    <a:cubicBezTo>
                      <a:pt x="165" y="17"/>
                      <a:pt x="165" y="17"/>
                      <a:pt x="165" y="17"/>
                    </a:cubicBezTo>
                    <a:cubicBezTo>
                      <a:pt x="165" y="17"/>
                      <a:pt x="165" y="17"/>
                      <a:pt x="165" y="17"/>
                    </a:cubicBezTo>
                    <a:cubicBezTo>
                      <a:pt x="166" y="17"/>
                      <a:pt x="166" y="17"/>
                      <a:pt x="166" y="17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9" y="17"/>
                      <a:pt x="169" y="17"/>
                      <a:pt x="169" y="17"/>
                    </a:cubicBezTo>
                    <a:cubicBezTo>
                      <a:pt x="170" y="17"/>
                      <a:pt x="170" y="17"/>
                      <a:pt x="170" y="17"/>
                    </a:cubicBezTo>
                    <a:cubicBezTo>
                      <a:pt x="170" y="17"/>
                      <a:pt x="170" y="17"/>
                      <a:pt x="170" y="17"/>
                    </a:cubicBezTo>
                    <a:cubicBezTo>
                      <a:pt x="170" y="17"/>
                      <a:pt x="170" y="17"/>
                      <a:pt x="170" y="17"/>
                    </a:cubicBezTo>
                    <a:cubicBezTo>
                      <a:pt x="170" y="16"/>
                      <a:pt x="170" y="16"/>
                      <a:pt x="170" y="16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73" y="16"/>
                      <a:pt x="173" y="16"/>
                      <a:pt x="173" y="16"/>
                    </a:cubicBezTo>
                    <a:cubicBezTo>
                      <a:pt x="174" y="16"/>
                      <a:pt x="174" y="16"/>
                      <a:pt x="174" y="16"/>
                    </a:cubicBezTo>
                    <a:cubicBezTo>
                      <a:pt x="174" y="17"/>
                      <a:pt x="174" y="17"/>
                      <a:pt x="174" y="17"/>
                    </a:cubicBezTo>
                    <a:cubicBezTo>
                      <a:pt x="174" y="17"/>
                      <a:pt x="174" y="17"/>
                      <a:pt x="174" y="17"/>
                    </a:cubicBezTo>
                    <a:cubicBezTo>
                      <a:pt x="175" y="17"/>
                      <a:pt x="175" y="17"/>
                      <a:pt x="175" y="17"/>
                    </a:cubicBezTo>
                    <a:cubicBezTo>
                      <a:pt x="175" y="17"/>
                      <a:pt x="175" y="17"/>
                      <a:pt x="175" y="17"/>
                    </a:cubicBezTo>
                    <a:cubicBezTo>
                      <a:pt x="175" y="17"/>
                      <a:pt x="175" y="17"/>
                      <a:pt x="175" y="17"/>
                    </a:cubicBezTo>
                    <a:cubicBezTo>
                      <a:pt x="176" y="17"/>
                      <a:pt x="176" y="17"/>
                      <a:pt x="176" y="17"/>
                    </a:cubicBezTo>
                    <a:cubicBezTo>
                      <a:pt x="176" y="18"/>
                      <a:pt x="176" y="18"/>
                      <a:pt x="176" y="18"/>
                    </a:cubicBezTo>
                    <a:cubicBezTo>
                      <a:pt x="177" y="18"/>
                      <a:pt x="177" y="18"/>
                      <a:pt x="177" y="18"/>
                    </a:cubicBezTo>
                    <a:cubicBezTo>
                      <a:pt x="178" y="19"/>
                      <a:pt x="178" y="19"/>
                      <a:pt x="178" y="19"/>
                    </a:cubicBezTo>
                    <a:cubicBezTo>
                      <a:pt x="178" y="19"/>
                      <a:pt x="178" y="19"/>
                      <a:pt x="178" y="19"/>
                    </a:cubicBezTo>
                    <a:cubicBezTo>
                      <a:pt x="179" y="20"/>
                      <a:pt x="179" y="20"/>
                      <a:pt x="179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81" y="21"/>
                      <a:pt x="181" y="21"/>
                      <a:pt x="181" y="21"/>
                    </a:cubicBezTo>
                    <a:cubicBezTo>
                      <a:pt x="181" y="21"/>
                      <a:pt x="181" y="21"/>
                      <a:pt x="181" y="2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1" y="23"/>
                      <a:pt x="181" y="23"/>
                      <a:pt x="181" y="23"/>
                    </a:cubicBezTo>
                    <a:cubicBezTo>
                      <a:pt x="181" y="23"/>
                      <a:pt x="181" y="23"/>
                      <a:pt x="181" y="23"/>
                    </a:cubicBezTo>
                    <a:cubicBezTo>
                      <a:pt x="180" y="24"/>
                      <a:pt x="180" y="24"/>
                      <a:pt x="180" y="24"/>
                    </a:cubicBezTo>
                    <a:cubicBezTo>
                      <a:pt x="179" y="24"/>
                      <a:pt x="179" y="24"/>
                      <a:pt x="179" y="24"/>
                    </a:cubicBezTo>
                    <a:cubicBezTo>
                      <a:pt x="178" y="24"/>
                      <a:pt x="178" y="24"/>
                      <a:pt x="178" y="24"/>
                    </a:cubicBezTo>
                    <a:cubicBezTo>
                      <a:pt x="178" y="24"/>
                      <a:pt x="178" y="24"/>
                      <a:pt x="178" y="24"/>
                    </a:cubicBezTo>
                    <a:cubicBezTo>
                      <a:pt x="178" y="24"/>
                      <a:pt x="178" y="24"/>
                      <a:pt x="178" y="24"/>
                    </a:cubicBezTo>
                    <a:cubicBezTo>
                      <a:pt x="178" y="25"/>
                      <a:pt x="178" y="25"/>
                      <a:pt x="178" y="25"/>
                    </a:cubicBezTo>
                    <a:cubicBezTo>
                      <a:pt x="178" y="25"/>
                      <a:pt x="178" y="25"/>
                      <a:pt x="178" y="25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3" y="26"/>
                      <a:pt x="173" y="26"/>
                      <a:pt x="173" y="26"/>
                    </a:cubicBezTo>
                    <a:cubicBezTo>
                      <a:pt x="173" y="26"/>
                      <a:pt x="173" y="26"/>
                      <a:pt x="173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2" y="27"/>
                      <a:pt x="172" y="27"/>
                      <a:pt x="172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0" y="26"/>
                      <a:pt x="170" y="26"/>
                      <a:pt x="170" y="26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7" y="27"/>
                      <a:pt x="167" y="27"/>
                      <a:pt x="167" y="27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65" y="27"/>
                      <a:pt x="165" y="27"/>
                      <a:pt x="165" y="27"/>
                    </a:cubicBezTo>
                    <a:cubicBezTo>
                      <a:pt x="165" y="27"/>
                      <a:pt x="165" y="27"/>
                      <a:pt x="165" y="27"/>
                    </a:cubicBezTo>
                    <a:cubicBezTo>
                      <a:pt x="164" y="27"/>
                      <a:pt x="164" y="27"/>
                      <a:pt x="164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2" y="27"/>
                      <a:pt x="162" y="27"/>
                      <a:pt x="162" y="27"/>
                    </a:cubicBezTo>
                    <a:cubicBezTo>
                      <a:pt x="161" y="27"/>
                      <a:pt x="161" y="27"/>
                      <a:pt x="161" y="27"/>
                    </a:cubicBezTo>
                    <a:cubicBezTo>
                      <a:pt x="161" y="27"/>
                      <a:pt x="161" y="27"/>
                      <a:pt x="161" y="27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9" y="26"/>
                      <a:pt x="159" y="26"/>
                      <a:pt x="159" y="26"/>
                    </a:cubicBezTo>
                    <a:cubicBezTo>
                      <a:pt x="157" y="26"/>
                      <a:pt x="157" y="26"/>
                      <a:pt x="157" y="26"/>
                    </a:cubicBezTo>
                    <a:cubicBezTo>
                      <a:pt x="157" y="26"/>
                      <a:pt x="157" y="26"/>
                      <a:pt x="157" y="26"/>
                    </a:cubicBezTo>
                    <a:cubicBezTo>
                      <a:pt x="156" y="26"/>
                      <a:pt x="156" y="26"/>
                      <a:pt x="156" y="26"/>
                    </a:cubicBezTo>
                    <a:cubicBezTo>
                      <a:pt x="155" y="26"/>
                      <a:pt x="155" y="26"/>
                      <a:pt x="155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2" y="26"/>
                      <a:pt x="152" y="26"/>
                      <a:pt x="152" y="26"/>
                    </a:cubicBezTo>
                    <a:cubicBezTo>
                      <a:pt x="152" y="26"/>
                      <a:pt x="152" y="26"/>
                      <a:pt x="152" y="26"/>
                    </a:cubicBezTo>
                    <a:cubicBezTo>
                      <a:pt x="151" y="26"/>
                      <a:pt x="151" y="26"/>
                      <a:pt x="151" y="26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9" y="27"/>
                      <a:pt x="149" y="27"/>
                      <a:pt x="149" y="27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8" y="26"/>
                      <a:pt x="148" y="26"/>
                      <a:pt x="148" y="26"/>
                    </a:cubicBezTo>
                    <a:cubicBezTo>
                      <a:pt x="148" y="26"/>
                      <a:pt x="148" y="26"/>
                      <a:pt x="148" y="26"/>
                    </a:cubicBezTo>
                    <a:cubicBezTo>
                      <a:pt x="147" y="26"/>
                      <a:pt x="147" y="26"/>
                      <a:pt x="147" y="26"/>
                    </a:cubicBezTo>
                    <a:cubicBezTo>
                      <a:pt x="147" y="26"/>
                      <a:pt x="147" y="26"/>
                      <a:pt x="147" y="26"/>
                    </a:cubicBezTo>
                    <a:cubicBezTo>
                      <a:pt x="147" y="26"/>
                      <a:pt x="147" y="26"/>
                      <a:pt x="147" y="26"/>
                    </a:cubicBezTo>
                    <a:cubicBezTo>
                      <a:pt x="148" y="26"/>
                      <a:pt x="148" y="26"/>
                      <a:pt x="148" y="26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49" y="27"/>
                      <a:pt x="149" y="27"/>
                      <a:pt x="149" y="27"/>
                    </a:cubicBezTo>
                    <a:cubicBezTo>
                      <a:pt x="149" y="27"/>
                      <a:pt x="149" y="27"/>
                      <a:pt x="149" y="27"/>
                    </a:cubicBezTo>
                    <a:cubicBezTo>
                      <a:pt x="148" y="28"/>
                      <a:pt x="148" y="28"/>
                      <a:pt x="148" y="28"/>
                    </a:cubicBezTo>
                    <a:cubicBezTo>
                      <a:pt x="148" y="28"/>
                      <a:pt x="148" y="28"/>
                      <a:pt x="148" y="28"/>
                    </a:cubicBezTo>
                    <a:cubicBezTo>
                      <a:pt x="147" y="28"/>
                      <a:pt x="147" y="28"/>
                      <a:pt x="147" y="28"/>
                    </a:cubicBezTo>
                    <a:cubicBezTo>
                      <a:pt x="146" y="28"/>
                      <a:pt x="146" y="28"/>
                      <a:pt x="146" y="28"/>
                    </a:cubicBezTo>
                    <a:cubicBezTo>
                      <a:pt x="145" y="29"/>
                      <a:pt x="145" y="29"/>
                      <a:pt x="145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2" y="29"/>
                      <a:pt x="142" y="29"/>
                      <a:pt x="142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0" y="30"/>
                      <a:pt x="140" y="30"/>
                      <a:pt x="140" y="30"/>
                    </a:cubicBezTo>
                    <a:cubicBezTo>
                      <a:pt x="140" y="30"/>
                      <a:pt x="140" y="30"/>
                      <a:pt x="140" y="30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40" y="32"/>
                      <a:pt x="140" y="32"/>
                      <a:pt x="140" y="32"/>
                    </a:cubicBezTo>
                    <a:cubicBezTo>
                      <a:pt x="140" y="32"/>
                      <a:pt x="140" y="32"/>
                      <a:pt x="140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1" y="32"/>
                      <a:pt x="141" y="32"/>
                      <a:pt x="141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4" y="31"/>
                      <a:pt x="144" y="31"/>
                      <a:pt x="144" y="31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146" y="30"/>
                      <a:pt x="146" y="30"/>
                      <a:pt x="146" y="30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9" y="29"/>
                      <a:pt x="149" y="29"/>
                      <a:pt x="149" y="29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2" y="28"/>
                      <a:pt x="152" y="28"/>
                      <a:pt x="152" y="28"/>
                    </a:cubicBezTo>
                    <a:cubicBezTo>
                      <a:pt x="152" y="28"/>
                      <a:pt x="152" y="28"/>
                      <a:pt x="152" y="28"/>
                    </a:cubicBezTo>
                    <a:cubicBezTo>
                      <a:pt x="153" y="28"/>
                      <a:pt x="153" y="28"/>
                      <a:pt x="153" y="28"/>
                    </a:cubicBezTo>
                    <a:cubicBezTo>
                      <a:pt x="154" y="28"/>
                      <a:pt x="154" y="28"/>
                      <a:pt x="154" y="28"/>
                    </a:cubicBezTo>
                    <a:cubicBezTo>
                      <a:pt x="155" y="28"/>
                      <a:pt x="155" y="28"/>
                      <a:pt x="155" y="28"/>
                    </a:cubicBezTo>
                    <a:cubicBezTo>
                      <a:pt x="156" y="29"/>
                      <a:pt x="156" y="29"/>
                      <a:pt x="156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9" y="29"/>
                      <a:pt x="159" y="29"/>
                      <a:pt x="159" y="29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161" y="29"/>
                      <a:pt x="161" y="29"/>
                      <a:pt x="161" y="29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4" y="30"/>
                      <a:pt x="164" y="30"/>
                      <a:pt x="164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65" y="31"/>
                      <a:pt x="165" y="31"/>
                      <a:pt x="165" y="31"/>
                    </a:cubicBezTo>
                    <a:cubicBezTo>
                      <a:pt x="165" y="31"/>
                      <a:pt x="165" y="31"/>
                      <a:pt x="165" y="31"/>
                    </a:cubicBezTo>
                    <a:cubicBezTo>
                      <a:pt x="164" y="32"/>
                      <a:pt x="164" y="32"/>
                      <a:pt x="164" y="32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1" y="33"/>
                      <a:pt x="161" y="33"/>
                      <a:pt x="161" y="33"/>
                    </a:cubicBezTo>
                    <a:cubicBezTo>
                      <a:pt x="160" y="34"/>
                      <a:pt x="160" y="34"/>
                      <a:pt x="160" y="34"/>
                    </a:cubicBezTo>
                    <a:cubicBezTo>
                      <a:pt x="160" y="34"/>
                      <a:pt x="160" y="34"/>
                      <a:pt x="160" y="34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9" y="33"/>
                      <a:pt x="159" y="33"/>
                      <a:pt x="159" y="33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60" y="36"/>
                      <a:pt x="160" y="36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2" y="35"/>
                      <a:pt x="162" y="35"/>
                      <a:pt x="162" y="35"/>
                    </a:cubicBezTo>
                    <a:cubicBezTo>
                      <a:pt x="162" y="35"/>
                      <a:pt x="164" y="35"/>
                      <a:pt x="164" y="35"/>
                    </a:cubicBezTo>
                    <a:cubicBezTo>
                      <a:pt x="164" y="35"/>
                      <a:pt x="166" y="35"/>
                      <a:pt x="166" y="35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7" y="36"/>
                      <a:pt x="167" y="36"/>
                      <a:pt x="167" y="36"/>
                    </a:cubicBezTo>
                    <a:cubicBezTo>
                      <a:pt x="167" y="36"/>
                      <a:pt x="167" y="36"/>
                      <a:pt x="167" y="36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70" y="33"/>
                      <a:pt x="170" y="33"/>
                      <a:pt x="170" y="33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0" y="31"/>
                      <a:pt x="170" y="31"/>
                      <a:pt x="170" y="31"/>
                    </a:cubicBezTo>
                    <a:cubicBezTo>
                      <a:pt x="170" y="31"/>
                      <a:pt x="170" y="31"/>
                      <a:pt x="170" y="31"/>
                    </a:cubicBezTo>
                    <a:cubicBezTo>
                      <a:pt x="171" y="30"/>
                      <a:pt x="171" y="30"/>
                      <a:pt x="171" y="30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73" y="31"/>
                      <a:pt x="173" y="31"/>
                      <a:pt x="173" y="31"/>
                    </a:cubicBezTo>
                    <a:cubicBezTo>
                      <a:pt x="174" y="31"/>
                      <a:pt x="174" y="31"/>
                      <a:pt x="174" y="31"/>
                    </a:cubicBezTo>
                    <a:cubicBezTo>
                      <a:pt x="175" y="30"/>
                      <a:pt x="175" y="30"/>
                      <a:pt x="175" y="30"/>
                    </a:cubicBezTo>
                    <a:cubicBezTo>
                      <a:pt x="176" y="31"/>
                      <a:pt x="176" y="31"/>
                      <a:pt x="176" y="31"/>
                    </a:cubicBezTo>
                    <a:cubicBezTo>
                      <a:pt x="176" y="31"/>
                      <a:pt x="176" y="31"/>
                      <a:pt x="176" y="31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4"/>
                      <a:pt x="176" y="34"/>
                      <a:pt x="176" y="34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4" y="38"/>
                      <a:pt x="174" y="38"/>
                      <a:pt x="174" y="38"/>
                    </a:cubicBezTo>
                    <a:cubicBezTo>
                      <a:pt x="171" y="40"/>
                      <a:pt x="171" y="40"/>
                      <a:pt x="171" y="40"/>
                    </a:cubicBezTo>
                    <a:cubicBezTo>
                      <a:pt x="171" y="40"/>
                      <a:pt x="171" y="40"/>
                      <a:pt x="171" y="40"/>
                    </a:cubicBezTo>
                    <a:cubicBezTo>
                      <a:pt x="171" y="40"/>
                      <a:pt x="171" y="40"/>
                      <a:pt x="171" y="40"/>
                    </a:cubicBezTo>
                    <a:cubicBezTo>
                      <a:pt x="170" y="40"/>
                      <a:pt x="170" y="40"/>
                      <a:pt x="170" y="40"/>
                    </a:cubicBezTo>
                    <a:cubicBezTo>
                      <a:pt x="169" y="41"/>
                      <a:pt x="169" y="41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8" y="42"/>
                      <a:pt x="168" y="42"/>
                      <a:pt x="168" y="42"/>
                    </a:cubicBezTo>
                    <a:cubicBezTo>
                      <a:pt x="168" y="42"/>
                      <a:pt x="168" y="42"/>
                      <a:pt x="168" y="42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5" y="43"/>
                      <a:pt x="165" y="43"/>
                      <a:pt x="165" y="43"/>
                    </a:cubicBezTo>
                    <a:cubicBezTo>
                      <a:pt x="165" y="44"/>
                      <a:pt x="165" y="44"/>
                      <a:pt x="165" y="44"/>
                    </a:cubicBezTo>
                    <a:cubicBezTo>
                      <a:pt x="165" y="44"/>
                      <a:pt x="165" y="44"/>
                      <a:pt x="165" y="44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63" y="46"/>
                      <a:pt x="163" y="46"/>
                      <a:pt x="163" y="46"/>
                    </a:cubicBezTo>
                    <a:cubicBezTo>
                      <a:pt x="163" y="46"/>
                      <a:pt x="163" y="46"/>
                      <a:pt x="163" y="46"/>
                    </a:cubicBezTo>
                    <a:cubicBezTo>
                      <a:pt x="162" y="47"/>
                      <a:pt x="162" y="47"/>
                      <a:pt x="162" y="47"/>
                    </a:cubicBezTo>
                    <a:cubicBezTo>
                      <a:pt x="161" y="48"/>
                      <a:pt x="161" y="48"/>
                      <a:pt x="161" y="48"/>
                    </a:cubicBezTo>
                    <a:cubicBezTo>
                      <a:pt x="160" y="48"/>
                      <a:pt x="160" y="48"/>
                      <a:pt x="160" y="48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58" y="51"/>
                      <a:pt x="158" y="51"/>
                      <a:pt x="158" y="51"/>
                    </a:cubicBezTo>
                    <a:cubicBezTo>
                      <a:pt x="158" y="52"/>
                      <a:pt x="158" y="52"/>
                      <a:pt x="158" y="52"/>
                    </a:cubicBezTo>
                    <a:cubicBezTo>
                      <a:pt x="158" y="52"/>
                      <a:pt x="158" y="52"/>
                      <a:pt x="158" y="52"/>
                    </a:cubicBezTo>
                    <a:cubicBezTo>
                      <a:pt x="158" y="52"/>
                      <a:pt x="158" y="52"/>
                      <a:pt x="158" y="52"/>
                    </a:cubicBezTo>
                    <a:cubicBezTo>
                      <a:pt x="158" y="51"/>
                      <a:pt x="158" y="51"/>
                      <a:pt x="158" y="51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60" y="49"/>
                      <a:pt x="160" y="49"/>
                      <a:pt x="160" y="49"/>
                    </a:cubicBezTo>
                    <a:cubicBezTo>
                      <a:pt x="161" y="49"/>
                      <a:pt x="161" y="49"/>
                      <a:pt x="161" y="49"/>
                    </a:cubicBezTo>
                    <a:cubicBezTo>
                      <a:pt x="161" y="49"/>
                      <a:pt x="161" y="49"/>
                      <a:pt x="161" y="49"/>
                    </a:cubicBezTo>
                    <a:cubicBezTo>
                      <a:pt x="161" y="49"/>
                      <a:pt x="161" y="49"/>
                      <a:pt x="161" y="49"/>
                    </a:cubicBezTo>
                    <a:cubicBezTo>
                      <a:pt x="162" y="48"/>
                      <a:pt x="162" y="48"/>
                      <a:pt x="162" y="48"/>
                    </a:cubicBezTo>
                    <a:cubicBezTo>
                      <a:pt x="164" y="47"/>
                      <a:pt x="164" y="47"/>
                      <a:pt x="164" y="47"/>
                    </a:cubicBezTo>
                    <a:cubicBezTo>
                      <a:pt x="164" y="47"/>
                      <a:pt x="164" y="47"/>
                      <a:pt x="164" y="47"/>
                    </a:cubicBezTo>
                    <a:cubicBezTo>
                      <a:pt x="164" y="46"/>
                      <a:pt x="164" y="46"/>
                      <a:pt x="164" y="46"/>
                    </a:cubicBezTo>
                    <a:cubicBezTo>
                      <a:pt x="166" y="45"/>
                      <a:pt x="166" y="45"/>
                      <a:pt x="166" y="45"/>
                    </a:cubicBezTo>
                    <a:cubicBezTo>
                      <a:pt x="167" y="44"/>
                      <a:pt x="167" y="44"/>
                      <a:pt x="167" y="44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3"/>
                      <a:pt x="170" y="43"/>
                      <a:pt x="170" y="43"/>
                    </a:cubicBezTo>
                    <a:cubicBezTo>
                      <a:pt x="171" y="43"/>
                      <a:pt x="171" y="43"/>
                      <a:pt x="171" y="43"/>
                    </a:cubicBezTo>
                    <a:cubicBezTo>
                      <a:pt x="172" y="43"/>
                      <a:pt x="172" y="43"/>
                      <a:pt x="172" y="43"/>
                    </a:cubicBezTo>
                    <a:cubicBezTo>
                      <a:pt x="173" y="43"/>
                      <a:pt x="173" y="43"/>
                      <a:pt x="173" y="43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7" y="41"/>
                      <a:pt x="177" y="41"/>
                      <a:pt x="177" y="41"/>
                    </a:cubicBezTo>
                    <a:cubicBezTo>
                      <a:pt x="178" y="40"/>
                      <a:pt x="178" y="40"/>
                      <a:pt x="178" y="40"/>
                    </a:cubicBezTo>
                    <a:cubicBezTo>
                      <a:pt x="179" y="39"/>
                      <a:pt x="179" y="39"/>
                      <a:pt x="179" y="39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80" y="37"/>
                      <a:pt x="180" y="37"/>
                      <a:pt x="180" y="37"/>
                    </a:cubicBezTo>
                    <a:cubicBezTo>
                      <a:pt x="180" y="37"/>
                      <a:pt x="180" y="37"/>
                      <a:pt x="180" y="37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1" y="39"/>
                      <a:pt x="181" y="39"/>
                      <a:pt x="181" y="39"/>
                    </a:cubicBezTo>
                    <a:cubicBezTo>
                      <a:pt x="181" y="39"/>
                      <a:pt x="181" y="39"/>
                      <a:pt x="181" y="39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1"/>
                      <a:pt x="181" y="41"/>
                      <a:pt x="181" y="41"/>
                    </a:cubicBezTo>
                    <a:cubicBezTo>
                      <a:pt x="181" y="41"/>
                      <a:pt x="181" y="41"/>
                      <a:pt x="181" y="41"/>
                    </a:cubicBezTo>
                    <a:cubicBezTo>
                      <a:pt x="182" y="40"/>
                      <a:pt x="182" y="40"/>
                      <a:pt x="182" y="40"/>
                    </a:cubicBezTo>
                    <a:cubicBezTo>
                      <a:pt x="182" y="39"/>
                      <a:pt x="182" y="39"/>
                      <a:pt x="182" y="39"/>
                    </a:cubicBezTo>
                    <a:cubicBezTo>
                      <a:pt x="182" y="39"/>
                      <a:pt x="182" y="39"/>
                      <a:pt x="182" y="39"/>
                    </a:cubicBezTo>
                    <a:cubicBezTo>
                      <a:pt x="182" y="38"/>
                      <a:pt x="182" y="38"/>
                      <a:pt x="182" y="38"/>
                    </a:cubicBezTo>
                    <a:cubicBezTo>
                      <a:pt x="182" y="38"/>
                      <a:pt x="182" y="38"/>
                      <a:pt x="182" y="38"/>
                    </a:cubicBezTo>
                    <a:cubicBezTo>
                      <a:pt x="183" y="38"/>
                      <a:pt x="183" y="38"/>
                      <a:pt x="183" y="38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4" y="39"/>
                      <a:pt x="184" y="39"/>
                      <a:pt x="184" y="39"/>
                    </a:cubicBezTo>
                    <a:cubicBezTo>
                      <a:pt x="185" y="39"/>
                      <a:pt x="185" y="39"/>
                      <a:pt x="185" y="39"/>
                    </a:cubicBezTo>
                    <a:cubicBezTo>
                      <a:pt x="185" y="38"/>
                      <a:pt x="185" y="38"/>
                      <a:pt x="185" y="38"/>
                    </a:cubicBezTo>
                    <a:cubicBezTo>
                      <a:pt x="185" y="38"/>
                      <a:pt x="185" y="38"/>
                      <a:pt x="185" y="38"/>
                    </a:cubicBezTo>
                    <a:cubicBezTo>
                      <a:pt x="185" y="37"/>
                      <a:pt x="185" y="37"/>
                      <a:pt x="185" y="37"/>
                    </a:cubicBezTo>
                    <a:cubicBezTo>
                      <a:pt x="185" y="37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6" y="37"/>
                    </a:cubicBezTo>
                    <a:cubicBezTo>
                      <a:pt x="186" y="36"/>
                      <a:pt x="186" y="36"/>
                      <a:pt x="186" y="36"/>
                    </a:cubicBezTo>
                    <a:cubicBezTo>
                      <a:pt x="186" y="35"/>
                      <a:pt x="186" y="35"/>
                      <a:pt x="186" y="35"/>
                    </a:cubicBezTo>
                    <a:cubicBezTo>
                      <a:pt x="186" y="35"/>
                      <a:pt x="186" y="35"/>
                      <a:pt x="186" y="35"/>
                    </a:cubicBezTo>
                    <a:cubicBezTo>
                      <a:pt x="186" y="35"/>
                      <a:pt x="186" y="35"/>
                      <a:pt x="186" y="35"/>
                    </a:cubicBezTo>
                    <a:cubicBezTo>
                      <a:pt x="187" y="35"/>
                      <a:pt x="187" y="35"/>
                      <a:pt x="187" y="35"/>
                    </a:cubicBezTo>
                    <a:cubicBezTo>
                      <a:pt x="188" y="35"/>
                      <a:pt x="188" y="35"/>
                      <a:pt x="188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90" y="34"/>
                      <a:pt x="190" y="34"/>
                      <a:pt x="190" y="34"/>
                    </a:cubicBezTo>
                    <a:cubicBezTo>
                      <a:pt x="191" y="34"/>
                      <a:pt x="191" y="34"/>
                      <a:pt x="191" y="34"/>
                    </a:cubicBezTo>
                    <a:cubicBezTo>
                      <a:pt x="192" y="34"/>
                      <a:pt x="192" y="34"/>
                      <a:pt x="192" y="34"/>
                    </a:cubicBezTo>
                    <a:cubicBezTo>
                      <a:pt x="193" y="34"/>
                      <a:pt x="193" y="34"/>
                      <a:pt x="193" y="34"/>
                    </a:cubicBezTo>
                    <a:cubicBezTo>
                      <a:pt x="194" y="35"/>
                      <a:pt x="194" y="35"/>
                      <a:pt x="194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97" y="35"/>
                      <a:pt x="197" y="35"/>
                      <a:pt x="197" y="35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98" y="36"/>
                      <a:pt x="198" y="36"/>
                      <a:pt x="198" y="36"/>
                    </a:cubicBezTo>
                    <a:cubicBezTo>
                      <a:pt x="198" y="36"/>
                      <a:pt x="198" y="36"/>
                      <a:pt x="198" y="36"/>
                    </a:cubicBezTo>
                    <a:cubicBezTo>
                      <a:pt x="199" y="37"/>
                      <a:pt x="199" y="37"/>
                      <a:pt x="199" y="37"/>
                    </a:cubicBezTo>
                    <a:cubicBezTo>
                      <a:pt x="200" y="37"/>
                      <a:pt x="200" y="37"/>
                      <a:pt x="200" y="37"/>
                    </a:cubicBezTo>
                    <a:cubicBezTo>
                      <a:pt x="200" y="38"/>
                      <a:pt x="200" y="38"/>
                      <a:pt x="200" y="38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202" y="42"/>
                      <a:pt x="202" y="42"/>
                      <a:pt x="202" y="42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3"/>
                      <a:pt x="201" y="43"/>
                      <a:pt x="201" y="43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199" y="45"/>
                      <a:pt x="199" y="45"/>
                      <a:pt x="199" y="45"/>
                    </a:cubicBezTo>
                    <a:cubicBezTo>
                      <a:pt x="198" y="46"/>
                      <a:pt x="198" y="46"/>
                      <a:pt x="198" y="46"/>
                    </a:cubicBezTo>
                    <a:cubicBezTo>
                      <a:pt x="197" y="46"/>
                      <a:pt x="197" y="46"/>
                      <a:pt x="197" y="46"/>
                    </a:cubicBezTo>
                    <a:cubicBezTo>
                      <a:pt x="197" y="47"/>
                      <a:pt x="197" y="47"/>
                      <a:pt x="197" y="47"/>
                    </a:cubicBezTo>
                    <a:cubicBezTo>
                      <a:pt x="196" y="46"/>
                      <a:pt x="196" y="46"/>
                      <a:pt x="196" y="46"/>
                    </a:cubicBezTo>
                    <a:cubicBezTo>
                      <a:pt x="195" y="46"/>
                      <a:pt x="195" y="46"/>
                      <a:pt x="195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4" y="47"/>
                      <a:pt x="194" y="47"/>
                      <a:pt x="194" y="47"/>
                    </a:cubicBezTo>
                    <a:cubicBezTo>
                      <a:pt x="194" y="48"/>
                      <a:pt x="194" y="48"/>
                      <a:pt x="194" y="48"/>
                    </a:cubicBezTo>
                    <a:cubicBezTo>
                      <a:pt x="194" y="49"/>
                      <a:pt x="194" y="49"/>
                      <a:pt x="194" y="49"/>
                    </a:cubicBezTo>
                    <a:cubicBezTo>
                      <a:pt x="195" y="49"/>
                      <a:pt x="195" y="49"/>
                      <a:pt x="195" y="49"/>
                    </a:cubicBezTo>
                    <a:cubicBezTo>
                      <a:pt x="195" y="49"/>
                      <a:pt x="195" y="49"/>
                      <a:pt x="195" y="49"/>
                    </a:cubicBezTo>
                    <a:cubicBezTo>
                      <a:pt x="194" y="50"/>
                      <a:pt x="194" y="50"/>
                      <a:pt x="194" y="50"/>
                    </a:cubicBezTo>
                    <a:cubicBezTo>
                      <a:pt x="194" y="50"/>
                      <a:pt x="194" y="50"/>
                      <a:pt x="194" y="50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2" y="51"/>
                      <a:pt x="192" y="51"/>
                      <a:pt x="192" y="51"/>
                    </a:cubicBezTo>
                    <a:cubicBezTo>
                      <a:pt x="191" y="51"/>
                      <a:pt x="191" y="51"/>
                      <a:pt x="191" y="51"/>
                    </a:cubicBezTo>
                    <a:cubicBezTo>
                      <a:pt x="190" y="51"/>
                      <a:pt x="190" y="51"/>
                      <a:pt x="190" y="51"/>
                    </a:cubicBezTo>
                    <a:cubicBezTo>
                      <a:pt x="189" y="51"/>
                      <a:pt x="189" y="51"/>
                      <a:pt x="189" y="51"/>
                    </a:cubicBezTo>
                    <a:cubicBezTo>
                      <a:pt x="189" y="51"/>
                      <a:pt x="189" y="51"/>
                      <a:pt x="189" y="51"/>
                    </a:cubicBezTo>
                    <a:cubicBezTo>
                      <a:pt x="188" y="51"/>
                      <a:pt x="188" y="51"/>
                      <a:pt x="188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7" y="50"/>
                      <a:pt x="187" y="50"/>
                      <a:pt x="187" y="50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5" y="50"/>
                      <a:pt x="185" y="50"/>
                      <a:pt x="185" y="50"/>
                    </a:cubicBezTo>
                    <a:cubicBezTo>
                      <a:pt x="185" y="50"/>
                      <a:pt x="185" y="50"/>
                      <a:pt x="185" y="50"/>
                    </a:cubicBezTo>
                    <a:cubicBezTo>
                      <a:pt x="185" y="50"/>
                      <a:pt x="185" y="50"/>
                      <a:pt x="185" y="50"/>
                    </a:cubicBezTo>
                    <a:cubicBezTo>
                      <a:pt x="184" y="50"/>
                      <a:pt x="184" y="50"/>
                      <a:pt x="184" y="50"/>
                    </a:cubicBezTo>
                    <a:cubicBezTo>
                      <a:pt x="184" y="51"/>
                      <a:pt x="184" y="51"/>
                      <a:pt x="184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2" y="51"/>
                      <a:pt x="182" y="51"/>
                      <a:pt x="182" y="51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80" y="51"/>
                      <a:pt x="180" y="51"/>
                      <a:pt x="180" y="51"/>
                    </a:cubicBezTo>
                    <a:cubicBezTo>
                      <a:pt x="179" y="51"/>
                      <a:pt x="179" y="51"/>
                      <a:pt x="179" y="51"/>
                    </a:cubicBezTo>
                    <a:cubicBezTo>
                      <a:pt x="178" y="52"/>
                      <a:pt x="178" y="52"/>
                      <a:pt x="178" y="52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8" y="52"/>
                      <a:pt x="178" y="52"/>
                      <a:pt x="178" y="52"/>
                    </a:cubicBezTo>
                    <a:cubicBezTo>
                      <a:pt x="180" y="52"/>
                      <a:pt x="180" y="52"/>
                      <a:pt x="180" y="52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2"/>
                      <a:pt x="182" y="52"/>
                      <a:pt x="182" y="52"/>
                    </a:cubicBezTo>
                    <a:cubicBezTo>
                      <a:pt x="183" y="52"/>
                      <a:pt x="183" y="52"/>
                      <a:pt x="183" y="52"/>
                    </a:cubicBezTo>
                    <a:cubicBezTo>
                      <a:pt x="185" y="52"/>
                      <a:pt x="185" y="52"/>
                      <a:pt x="185" y="52"/>
                    </a:cubicBezTo>
                    <a:cubicBezTo>
                      <a:pt x="186" y="53"/>
                      <a:pt x="186" y="53"/>
                      <a:pt x="186" y="53"/>
                    </a:cubicBezTo>
                    <a:cubicBezTo>
                      <a:pt x="186" y="53"/>
                      <a:pt x="186" y="53"/>
                      <a:pt x="186" y="53"/>
                    </a:cubicBezTo>
                    <a:cubicBezTo>
                      <a:pt x="187" y="52"/>
                      <a:pt x="187" y="52"/>
                      <a:pt x="187" y="52"/>
                    </a:cubicBezTo>
                    <a:cubicBezTo>
                      <a:pt x="187" y="52"/>
                      <a:pt x="187" y="52"/>
                      <a:pt x="187" y="5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8" y="53"/>
                      <a:pt x="188" y="53"/>
                      <a:pt x="188" y="53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7" y="56"/>
                      <a:pt x="187" y="56"/>
                      <a:pt x="187" y="56"/>
                    </a:cubicBezTo>
                    <a:cubicBezTo>
                      <a:pt x="185" y="57"/>
                      <a:pt x="185" y="57"/>
                      <a:pt x="185" y="57"/>
                    </a:cubicBezTo>
                    <a:cubicBezTo>
                      <a:pt x="185" y="57"/>
                      <a:pt x="185" y="57"/>
                      <a:pt x="185" y="57"/>
                    </a:cubicBezTo>
                    <a:cubicBezTo>
                      <a:pt x="184" y="57"/>
                      <a:pt x="184" y="57"/>
                      <a:pt x="184" y="57"/>
                    </a:cubicBezTo>
                    <a:cubicBezTo>
                      <a:pt x="182" y="57"/>
                      <a:pt x="182" y="57"/>
                      <a:pt x="182" y="57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0" y="55"/>
                      <a:pt x="180" y="55"/>
                      <a:pt x="180" y="55"/>
                    </a:cubicBezTo>
                    <a:cubicBezTo>
                      <a:pt x="178" y="55"/>
                      <a:pt x="178" y="55"/>
                      <a:pt x="178" y="55"/>
                    </a:cubicBezTo>
                    <a:cubicBezTo>
                      <a:pt x="178" y="55"/>
                      <a:pt x="178" y="55"/>
                      <a:pt x="178" y="55"/>
                    </a:cubicBezTo>
                    <a:cubicBezTo>
                      <a:pt x="177" y="55"/>
                      <a:pt x="177" y="55"/>
                      <a:pt x="177" y="55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5" y="57"/>
                      <a:pt x="175" y="57"/>
                      <a:pt x="175" y="57"/>
                    </a:cubicBezTo>
                    <a:cubicBezTo>
                      <a:pt x="175" y="57"/>
                      <a:pt x="175" y="57"/>
                      <a:pt x="175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6" y="58"/>
                      <a:pt x="176" y="58"/>
                      <a:pt x="176" y="58"/>
                    </a:cubicBezTo>
                    <a:cubicBezTo>
                      <a:pt x="176" y="59"/>
                      <a:pt x="176" y="59"/>
                      <a:pt x="176" y="59"/>
                    </a:cubicBez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60"/>
                      <a:pt x="175" y="60"/>
                      <a:pt x="175" y="60"/>
                    </a:cubicBezTo>
                    <a:cubicBezTo>
                      <a:pt x="175" y="60"/>
                      <a:pt x="175" y="60"/>
                      <a:pt x="175" y="60"/>
                    </a:cubicBezTo>
                    <a:cubicBezTo>
                      <a:pt x="176" y="60"/>
                      <a:pt x="176" y="60"/>
                      <a:pt x="176" y="60"/>
                    </a:cubicBezTo>
                    <a:cubicBezTo>
                      <a:pt x="176" y="60"/>
                      <a:pt x="176" y="60"/>
                      <a:pt x="176" y="60"/>
                    </a:cubicBezTo>
                    <a:cubicBezTo>
                      <a:pt x="177" y="60"/>
                      <a:pt x="177" y="60"/>
                      <a:pt x="177" y="60"/>
                    </a:cubicBezTo>
                    <a:cubicBezTo>
                      <a:pt x="178" y="59"/>
                      <a:pt x="178" y="59"/>
                      <a:pt x="178" y="59"/>
                    </a:cubicBezTo>
                    <a:cubicBezTo>
                      <a:pt x="178" y="59"/>
                      <a:pt x="178" y="59"/>
                      <a:pt x="178" y="59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81" y="58"/>
                      <a:pt x="181" y="58"/>
                      <a:pt x="181" y="58"/>
                    </a:cubicBezTo>
                    <a:cubicBezTo>
                      <a:pt x="182" y="57"/>
                      <a:pt x="182" y="57"/>
                      <a:pt x="182" y="57"/>
                    </a:cubicBezTo>
                    <a:cubicBezTo>
                      <a:pt x="183" y="57"/>
                      <a:pt x="183" y="57"/>
                      <a:pt x="183" y="57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4" y="58"/>
                      <a:pt x="184" y="58"/>
                      <a:pt x="184" y="58"/>
                    </a:cubicBezTo>
                    <a:cubicBezTo>
                      <a:pt x="185" y="59"/>
                      <a:pt x="185" y="59"/>
                      <a:pt x="185" y="59"/>
                    </a:cubicBezTo>
                    <a:cubicBezTo>
                      <a:pt x="185" y="59"/>
                      <a:pt x="185" y="59"/>
                      <a:pt x="185" y="59"/>
                    </a:cubicBezTo>
                    <a:cubicBezTo>
                      <a:pt x="185" y="59"/>
                      <a:pt x="185" y="59"/>
                      <a:pt x="185" y="59"/>
                    </a:cubicBezTo>
                    <a:cubicBezTo>
                      <a:pt x="184" y="60"/>
                      <a:pt x="184" y="60"/>
                      <a:pt x="184" y="60"/>
                    </a:cubicBezTo>
                    <a:cubicBezTo>
                      <a:pt x="183" y="61"/>
                      <a:pt x="183" y="61"/>
                      <a:pt x="183" y="61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1" y="63"/>
                      <a:pt x="181" y="63"/>
                      <a:pt x="181" y="63"/>
                    </a:cubicBezTo>
                    <a:cubicBezTo>
                      <a:pt x="180" y="65"/>
                      <a:pt x="180" y="65"/>
                      <a:pt x="180" y="65"/>
                    </a:cubicBezTo>
                    <a:cubicBezTo>
                      <a:pt x="179" y="66"/>
                      <a:pt x="179" y="66"/>
                      <a:pt x="179" y="66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77" y="68"/>
                      <a:pt x="177" y="68"/>
                      <a:pt x="177" y="68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70"/>
                      <a:pt x="177" y="70"/>
                      <a:pt x="177" y="70"/>
                    </a:cubicBezTo>
                    <a:cubicBezTo>
                      <a:pt x="177" y="70"/>
                      <a:pt x="177" y="70"/>
                      <a:pt x="177" y="70"/>
                    </a:cubicBezTo>
                    <a:cubicBezTo>
                      <a:pt x="176" y="71"/>
                      <a:pt x="176" y="71"/>
                      <a:pt x="176" y="71"/>
                    </a:cubicBezTo>
                    <a:cubicBezTo>
                      <a:pt x="176" y="72"/>
                      <a:pt x="176" y="72"/>
                      <a:pt x="176" y="72"/>
                    </a:cubicBezTo>
                    <a:cubicBezTo>
                      <a:pt x="176" y="73"/>
                      <a:pt x="176" y="73"/>
                      <a:pt x="176" y="73"/>
                    </a:cubicBezTo>
                    <a:cubicBezTo>
                      <a:pt x="175" y="75"/>
                      <a:pt x="175" y="75"/>
                      <a:pt x="175" y="75"/>
                    </a:cubicBezTo>
                    <a:cubicBezTo>
                      <a:pt x="176" y="75"/>
                      <a:pt x="176" y="75"/>
                      <a:pt x="176" y="75"/>
                    </a:cubicBezTo>
                    <a:cubicBezTo>
                      <a:pt x="176" y="76"/>
                      <a:pt x="176" y="76"/>
                      <a:pt x="176" y="76"/>
                    </a:cubicBezTo>
                    <a:cubicBezTo>
                      <a:pt x="176" y="78"/>
                      <a:pt x="176" y="78"/>
                      <a:pt x="176" y="78"/>
                    </a:cubicBezTo>
                    <a:cubicBezTo>
                      <a:pt x="175" y="78"/>
                      <a:pt x="175" y="78"/>
                      <a:pt x="175" y="78"/>
                    </a:cubicBezTo>
                    <a:cubicBezTo>
                      <a:pt x="174" y="79"/>
                      <a:pt x="174" y="79"/>
                      <a:pt x="174" y="79"/>
                    </a:cubicBezTo>
                    <a:cubicBezTo>
                      <a:pt x="175" y="80"/>
                      <a:pt x="175" y="80"/>
                      <a:pt x="175" y="80"/>
                    </a:cubicBezTo>
                    <a:cubicBezTo>
                      <a:pt x="175" y="80"/>
                      <a:pt x="175" y="80"/>
                      <a:pt x="175" y="80"/>
                    </a:cubicBezTo>
                    <a:cubicBezTo>
                      <a:pt x="174" y="81"/>
                      <a:pt x="174" y="81"/>
                      <a:pt x="174" y="81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74" y="83"/>
                      <a:pt x="174" y="83"/>
                      <a:pt x="174" y="83"/>
                    </a:cubicBezTo>
                    <a:cubicBezTo>
                      <a:pt x="173" y="83"/>
                      <a:pt x="173" y="83"/>
                      <a:pt x="173" y="83"/>
                    </a:cubicBezTo>
                    <a:cubicBezTo>
                      <a:pt x="172" y="83"/>
                      <a:pt x="172" y="83"/>
                      <a:pt x="172" y="83"/>
                    </a:cubicBezTo>
                    <a:cubicBezTo>
                      <a:pt x="172" y="83"/>
                      <a:pt x="172" y="83"/>
                      <a:pt x="172" y="83"/>
                    </a:cubicBezTo>
                    <a:cubicBezTo>
                      <a:pt x="172" y="82"/>
                      <a:pt x="172" y="82"/>
                      <a:pt x="172" y="82"/>
                    </a:cubicBezTo>
                    <a:cubicBezTo>
                      <a:pt x="171" y="82"/>
                      <a:pt x="171" y="82"/>
                      <a:pt x="171" y="82"/>
                    </a:cubicBezTo>
                    <a:cubicBezTo>
                      <a:pt x="171" y="82"/>
                      <a:pt x="171" y="82"/>
                      <a:pt x="171" y="82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1" y="81"/>
                      <a:pt x="171" y="81"/>
                      <a:pt x="171" y="81"/>
                    </a:cubicBezTo>
                    <a:cubicBezTo>
                      <a:pt x="171" y="81"/>
                      <a:pt x="171" y="81"/>
                      <a:pt x="171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70" y="82"/>
                      <a:pt x="170" y="82"/>
                      <a:pt x="170" y="82"/>
                    </a:cubicBezTo>
                    <a:cubicBezTo>
                      <a:pt x="170" y="82"/>
                      <a:pt x="170" y="82"/>
                      <a:pt x="170" y="82"/>
                    </a:cubicBezTo>
                    <a:cubicBezTo>
                      <a:pt x="170" y="82"/>
                      <a:pt x="170" y="82"/>
                      <a:pt x="170" y="82"/>
                    </a:cubicBezTo>
                    <a:cubicBezTo>
                      <a:pt x="169" y="83"/>
                      <a:pt x="169" y="83"/>
                      <a:pt x="169" y="83"/>
                    </a:cubicBezTo>
                    <a:cubicBezTo>
                      <a:pt x="169" y="83"/>
                      <a:pt x="169" y="83"/>
                      <a:pt x="169" y="83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73" y="86"/>
                      <a:pt x="173" y="86"/>
                      <a:pt x="173" y="86"/>
                    </a:cubicBezTo>
                    <a:cubicBezTo>
                      <a:pt x="173" y="86"/>
                      <a:pt x="173" y="86"/>
                      <a:pt x="173" y="86"/>
                    </a:cubicBezTo>
                    <a:cubicBezTo>
                      <a:pt x="174" y="87"/>
                      <a:pt x="174" y="87"/>
                      <a:pt x="174" y="87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4" y="89"/>
                      <a:pt x="174" y="89"/>
                      <a:pt x="174" y="89"/>
                    </a:cubicBezTo>
                    <a:cubicBezTo>
                      <a:pt x="174" y="89"/>
                      <a:pt x="174" y="89"/>
                      <a:pt x="174" y="89"/>
                    </a:cubicBezTo>
                    <a:cubicBezTo>
                      <a:pt x="173" y="88"/>
                      <a:pt x="173" y="88"/>
                      <a:pt x="173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1" y="90"/>
                      <a:pt x="171" y="90"/>
                      <a:pt x="171" y="90"/>
                    </a:cubicBezTo>
                    <a:cubicBezTo>
                      <a:pt x="171" y="90"/>
                      <a:pt x="171" y="90"/>
                      <a:pt x="171" y="90"/>
                    </a:cubicBezTo>
                    <a:cubicBezTo>
                      <a:pt x="171" y="90"/>
                      <a:pt x="171" y="90"/>
                      <a:pt x="171" y="90"/>
                    </a:cubicBezTo>
                    <a:cubicBezTo>
                      <a:pt x="171" y="90"/>
                      <a:pt x="171" y="90"/>
                      <a:pt x="171" y="90"/>
                    </a:cubicBezTo>
                    <a:cubicBezTo>
                      <a:pt x="172" y="90"/>
                      <a:pt x="172" y="90"/>
                      <a:pt x="172" y="90"/>
                    </a:cubicBezTo>
                    <a:cubicBezTo>
                      <a:pt x="172" y="90"/>
                      <a:pt x="172" y="90"/>
                      <a:pt x="172" y="90"/>
                    </a:cubicBezTo>
                    <a:cubicBezTo>
                      <a:pt x="173" y="91"/>
                      <a:pt x="173" y="91"/>
                      <a:pt x="173" y="91"/>
                    </a:cubicBezTo>
                    <a:cubicBezTo>
                      <a:pt x="173" y="91"/>
                      <a:pt x="173" y="91"/>
                      <a:pt x="173" y="91"/>
                    </a:cubicBezTo>
                    <a:cubicBezTo>
                      <a:pt x="173" y="92"/>
                      <a:pt x="173" y="92"/>
                      <a:pt x="173" y="92"/>
                    </a:cubicBezTo>
                    <a:cubicBezTo>
                      <a:pt x="173" y="92"/>
                      <a:pt x="173" y="92"/>
                      <a:pt x="173" y="92"/>
                    </a:cubicBezTo>
                    <a:cubicBezTo>
                      <a:pt x="174" y="92"/>
                      <a:pt x="174" y="92"/>
                      <a:pt x="174" y="92"/>
                    </a:cubicBezTo>
                    <a:cubicBezTo>
                      <a:pt x="174" y="91"/>
                      <a:pt x="174" y="91"/>
                      <a:pt x="174" y="91"/>
                    </a:cubicBezTo>
                    <a:cubicBezTo>
                      <a:pt x="175" y="90"/>
                      <a:pt x="175" y="90"/>
                      <a:pt x="175" y="90"/>
                    </a:cubicBezTo>
                    <a:cubicBezTo>
                      <a:pt x="175" y="90"/>
                      <a:pt x="175" y="90"/>
                      <a:pt x="175" y="90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7" y="92"/>
                      <a:pt x="177" y="92"/>
                      <a:pt x="177" y="92"/>
                    </a:cubicBezTo>
                    <a:cubicBezTo>
                      <a:pt x="177" y="92"/>
                      <a:pt x="177" y="92"/>
                      <a:pt x="177" y="92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6"/>
                      <a:pt x="177" y="96"/>
                      <a:pt x="177" y="96"/>
                    </a:cubicBezTo>
                    <a:cubicBezTo>
                      <a:pt x="176" y="97"/>
                      <a:pt x="176" y="97"/>
                      <a:pt x="176" y="97"/>
                    </a:cubicBezTo>
                    <a:cubicBezTo>
                      <a:pt x="176" y="98"/>
                      <a:pt x="176" y="98"/>
                      <a:pt x="176" y="98"/>
                    </a:cubicBezTo>
                    <a:cubicBezTo>
                      <a:pt x="176" y="98"/>
                      <a:pt x="176" y="98"/>
                      <a:pt x="176" y="98"/>
                    </a:cubicBezTo>
                    <a:cubicBezTo>
                      <a:pt x="176" y="99"/>
                      <a:pt x="176" y="99"/>
                      <a:pt x="176" y="99"/>
                    </a:cubicBezTo>
                    <a:cubicBezTo>
                      <a:pt x="175" y="98"/>
                      <a:pt x="175" y="98"/>
                      <a:pt x="175" y="98"/>
                    </a:cubicBezTo>
                    <a:cubicBezTo>
                      <a:pt x="175" y="98"/>
                      <a:pt x="175" y="98"/>
                      <a:pt x="175" y="98"/>
                    </a:cubicBezTo>
                    <a:cubicBezTo>
                      <a:pt x="174" y="98"/>
                      <a:pt x="174" y="98"/>
                      <a:pt x="174" y="98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172" y="97"/>
                      <a:pt x="172" y="97"/>
                      <a:pt x="172" y="97"/>
                    </a:cubicBezTo>
                    <a:cubicBezTo>
                      <a:pt x="172" y="96"/>
                      <a:pt x="172" y="96"/>
                      <a:pt x="172" y="96"/>
                    </a:cubicBezTo>
                    <a:cubicBezTo>
                      <a:pt x="172" y="96"/>
                      <a:pt x="172" y="96"/>
                      <a:pt x="172" y="96"/>
                    </a:cubicBezTo>
                    <a:cubicBezTo>
                      <a:pt x="171" y="95"/>
                      <a:pt x="171" y="95"/>
                      <a:pt x="171" y="95"/>
                    </a:cubicBezTo>
                    <a:cubicBezTo>
                      <a:pt x="171" y="95"/>
                      <a:pt x="171" y="95"/>
                      <a:pt x="171" y="95"/>
                    </a:cubicBezTo>
                    <a:cubicBezTo>
                      <a:pt x="171" y="95"/>
                      <a:pt x="171" y="95"/>
                      <a:pt x="171" y="95"/>
                    </a:cubicBezTo>
                    <a:cubicBezTo>
                      <a:pt x="170" y="95"/>
                      <a:pt x="170" y="95"/>
                      <a:pt x="170" y="95"/>
                    </a:cubicBezTo>
                    <a:cubicBezTo>
                      <a:pt x="170" y="95"/>
                      <a:pt x="170" y="95"/>
                      <a:pt x="170" y="95"/>
                    </a:cubicBezTo>
                    <a:cubicBezTo>
                      <a:pt x="169" y="95"/>
                      <a:pt x="169" y="95"/>
                      <a:pt x="169" y="95"/>
                    </a:cubicBezTo>
                    <a:cubicBezTo>
                      <a:pt x="168" y="95"/>
                      <a:pt x="168" y="95"/>
                      <a:pt x="168" y="95"/>
                    </a:cubicBezTo>
                    <a:cubicBezTo>
                      <a:pt x="168" y="95"/>
                      <a:pt x="168" y="95"/>
                      <a:pt x="168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7" y="95"/>
                      <a:pt x="167" y="95"/>
                      <a:pt x="167" y="95"/>
                    </a:cubicBezTo>
                    <a:cubicBezTo>
                      <a:pt x="167" y="95"/>
                      <a:pt x="167" y="95"/>
                      <a:pt x="167" y="95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7" y="96"/>
                      <a:pt x="167" y="96"/>
                      <a:pt x="167" y="96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66" y="98"/>
                      <a:pt x="166" y="98"/>
                      <a:pt x="166" y="98"/>
                    </a:cubicBezTo>
                    <a:cubicBezTo>
                      <a:pt x="165" y="98"/>
                      <a:pt x="165" y="98"/>
                      <a:pt x="165" y="98"/>
                    </a:cubicBezTo>
                    <a:cubicBezTo>
                      <a:pt x="165" y="98"/>
                      <a:pt x="165" y="98"/>
                      <a:pt x="165" y="98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9"/>
                      <a:pt x="164" y="99"/>
                      <a:pt x="164" y="99"/>
                    </a:cubicBezTo>
                    <a:cubicBezTo>
                      <a:pt x="164" y="99"/>
                      <a:pt x="164" y="99"/>
                      <a:pt x="164" y="99"/>
                    </a:cubicBezTo>
                    <a:cubicBezTo>
                      <a:pt x="164" y="100"/>
                      <a:pt x="164" y="100"/>
                      <a:pt x="164" y="100"/>
                    </a:cubicBezTo>
                    <a:cubicBezTo>
                      <a:pt x="164" y="100"/>
                      <a:pt x="164" y="100"/>
                      <a:pt x="164" y="100"/>
                    </a:cubicBezTo>
                    <a:cubicBezTo>
                      <a:pt x="164" y="100"/>
                      <a:pt x="164" y="100"/>
                      <a:pt x="164" y="100"/>
                    </a:cubicBezTo>
                    <a:cubicBezTo>
                      <a:pt x="164" y="101"/>
                      <a:pt x="164" y="101"/>
                      <a:pt x="164" y="101"/>
                    </a:cubicBezTo>
                    <a:cubicBezTo>
                      <a:pt x="163" y="100"/>
                      <a:pt x="163" y="100"/>
                      <a:pt x="163" y="100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4" y="101"/>
                      <a:pt x="164" y="101"/>
                      <a:pt x="164" y="101"/>
                    </a:cubicBezTo>
                    <a:cubicBezTo>
                      <a:pt x="165" y="101"/>
                      <a:pt x="165" y="101"/>
                      <a:pt x="165" y="101"/>
                    </a:cubicBezTo>
                    <a:cubicBezTo>
                      <a:pt x="164" y="102"/>
                      <a:pt x="164" y="102"/>
                      <a:pt x="164" y="102"/>
                    </a:cubicBezTo>
                    <a:cubicBezTo>
                      <a:pt x="165" y="103"/>
                      <a:pt x="165" y="103"/>
                      <a:pt x="165" y="103"/>
                    </a:cubicBezTo>
                    <a:cubicBezTo>
                      <a:pt x="165" y="103"/>
                      <a:pt x="165" y="103"/>
                      <a:pt x="165" y="103"/>
                    </a:cubicBezTo>
                    <a:cubicBezTo>
                      <a:pt x="165" y="102"/>
                      <a:pt x="165" y="102"/>
                      <a:pt x="165" y="102"/>
                    </a:cubicBezTo>
                    <a:cubicBezTo>
                      <a:pt x="166" y="102"/>
                      <a:pt x="166" y="102"/>
                      <a:pt x="166" y="102"/>
                    </a:cubicBezTo>
                    <a:cubicBezTo>
                      <a:pt x="167" y="102"/>
                      <a:pt x="167" y="102"/>
                      <a:pt x="167" y="102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68" y="103"/>
                      <a:pt x="168" y="103"/>
                      <a:pt x="168" y="103"/>
                    </a:cubicBezTo>
                    <a:cubicBezTo>
                      <a:pt x="169" y="103"/>
                      <a:pt x="169" y="103"/>
                      <a:pt x="169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2"/>
                      <a:pt x="170" y="102"/>
                      <a:pt x="170" y="102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4"/>
                      <a:pt x="170" y="104"/>
                      <a:pt x="170" y="104"/>
                    </a:cubicBezTo>
                    <a:cubicBezTo>
                      <a:pt x="170" y="104"/>
                      <a:pt x="170" y="104"/>
                      <a:pt x="170" y="104"/>
                    </a:cubicBezTo>
                    <a:cubicBezTo>
                      <a:pt x="170" y="105"/>
                      <a:pt x="170" y="105"/>
                      <a:pt x="170" y="105"/>
                    </a:cubicBezTo>
                    <a:cubicBezTo>
                      <a:pt x="170" y="105"/>
                      <a:pt x="170" y="105"/>
                      <a:pt x="170" y="105"/>
                    </a:cubicBezTo>
                    <a:cubicBezTo>
                      <a:pt x="169" y="105"/>
                      <a:pt x="169" y="105"/>
                      <a:pt x="169" y="105"/>
                    </a:cubicBezTo>
                    <a:cubicBezTo>
                      <a:pt x="169" y="104"/>
                      <a:pt x="169" y="104"/>
                      <a:pt x="169" y="104"/>
                    </a:cubicBez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67" y="105"/>
                      <a:pt x="167" y="105"/>
                      <a:pt x="167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5" y="105"/>
                      <a:pt x="165" y="105"/>
                      <a:pt x="165" y="105"/>
                    </a:cubicBezTo>
                    <a:cubicBezTo>
                      <a:pt x="164" y="105"/>
                      <a:pt x="164" y="105"/>
                      <a:pt x="164" y="105"/>
                    </a:cubicBez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5"/>
                      <a:pt x="164" y="105"/>
                      <a:pt x="164" y="105"/>
                    </a:cubicBezTo>
                    <a:cubicBezTo>
                      <a:pt x="164" y="105"/>
                      <a:pt x="164" y="105"/>
                      <a:pt x="164" y="105"/>
                    </a:cubicBezTo>
                    <a:cubicBezTo>
                      <a:pt x="164" y="105"/>
                      <a:pt x="164" y="105"/>
                      <a:pt x="164" y="105"/>
                    </a:cubicBezTo>
                    <a:cubicBezTo>
                      <a:pt x="165" y="105"/>
                      <a:pt x="165" y="105"/>
                      <a:pt x="165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7" y="105"/>
                      <a:pt x="167" y="105"/>
                      <a:pt x="167" y="105"/>
                    </a:cubicBezTo>
                    <a:cubicBezTo>
                      <a:pt x="168" y="106"/>
                      <a:pt x="168" y="106"/>
                      <a:pt x="168" y="106"/>
                    </a:cubicBezTo>
                    <a:cubicBezTo>
                      <a:pt x="168" y="106"/>
                      <a:pt x="168" y="106"/>
                      <a:pt x="168" y="106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70" y="106"/>
                      <a:pt x="170" y="106"/>
                      <a:pt x="170" y="106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1" y="107"/>
                      <a:pt x="171" y="107"/>
                      <a:pt x="171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ubicBezTo>
                      <a:pt x="171" y="108"/>
                      <a:pt x="171" y="108"/>
                      <a:pt x="171" y="108"/>
                    </a:cubicBezTo>
                    <a:cubicBezTo>
                      <a:pt x="171" y="108"/>
                      <a:pt x="171" y="108"/>
                      <a:pt x="171" y="108"/>
                    </a:cubicBezTo>
                    <a:cubicBezTo>
                      <a:pt x="171" y="108"/>
                      <a:pt x="171" y="108"/>
                      <a:pt x="171" y="108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0" y="108"/>
                      <a:pt x="170" y="108"/>
                      <a:pt x="170" y="108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1" y="111"/>
                      <a:pt x="171" y="111"/>
                      <a:pt x="171" y="111"/>
                    </a:cubicBezTo>
                    <a:cubicBezTo>
                      <a:pt x="170" y="111"/>
                      <a:pt x="170" y="111"/>
                      <a:pt x="170" y="111"/>
                    </a:cubicBezTo>
                    <a:cubicBezTo>
                      <a:pt x="171" y="112"/>
                      <a:pt x="171" y="112"/>
                      <a:pt x="171" y="112"/>
                    </a:cubicBezTo>
                    <a:cubicBezTo>
                      <a:pt x="170" y="112"/>
                      <a:pt x="170" y="112"/>
                      <a:pt x="170" y="112"/>
                    </a:cubicBezTo>
                    <a:cubicBezTo>
                      <a:pt x="170" y="113"/>
                      <a:pt x="170" y="113"/>
                      <a:pt x="170" y="113"/>
                    </a:cubicBezTo>
                    <a:cubicBezTo>
                      <a:pt x="170" y="114"/>
                      <a:pt x="170" y="114"/>
                      <a:pt x="170" y="114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69" y="115"/>
                      <a:pt x="169" y="115"/>
                      <a:pt x="169" y="115"/>
                    </a:cubicBezTo>
                    <a:cubicBezTo>
                      <a:pt x="168" y="114"/>
                      <a:pt x="168" y="114"/>
                      <a:pt x="168" y="114"/>
                    </a:cubicBezTo>
                    <a:cubicBezTo>
                      <a:pt x="168" y="113"/>
                      <a:pt x="168" y="113"/>
                      <a:pt x="168" y="113"/>
                    </a:cubicBezTo>
                    <a:cubicBezTo>
                      <a:pt x="168" y="113"/>
                      <a:pt x="168" y="113"/>
                      <a:pt x="168" y="113"/>
                    </a:cubicBezTo>
                    <a:cubicBezTo>
                      <a:pt x="168" y="113"/>
                      <a:pt x="168" y="113"/>
                      <a:pt x="168" y="113"/>
                    </a:cubicBezTo>
                    <a:cubicBezTo>
                      <a:pt x="168" y="113"/>
                      <a:pt x="168" y="113"/>
                      <a:pt x="168" y="113"/>
                    </a:cubicBezTo>
                    <a:cubicBezTo>
                      <a:pt x="167" y="113"/>
                      <a:pt x="167" y="113"/>
                      <a:pt x="167" y="113"/>
                    </a:cubicBezTo>
                    <a:cubicBezTo>
                      <a:pt x="167" y="113"/>
                      <a:pt x="167" y="113"/>
                      <a:pt x="167" y="113"/>
                    </a:cubicBezTo>
                    <a:cubicBezTo>
                      <a:pt x="166" y="111"/>
                      <a:pt x="166" y="111"/>
                      <a:pt x="166" y="111"/>
                    </a:cubicBezTo>
                    <a:cubicBezTo>
                      <a:pt x="165" y="111"/>
                      <a:pt x="165" y="111"/>
                      <a:pt x="165" y="111"/>
                    </a:cubicBezTo>
                    <a:cubicBezTo>
                      <a:pt x="164" y="110"/>
                      <a:pt x="164" y="110"/>
                      <a:pt x="164" y="110"/>
                    </a:cubicBezTo>
                    <a:cubicBezTo>
                      <a:pt x="164" y="110"/>
                      <a:pt x="164" y="110"/>
                      <a:pt x="164" y="110"/>
                    </a:cubicBezTo>
                    <a:cubicBezTo>
                      <a:pt x="164" y="109"/>
                      <a:pt x="164" y="109"/>
                      <a:pt x="164" y="109"/>
                    </a:cubicBezTo>
                    <a:cubicBezTo>
                      <a:pt x="163" y="108"/>
                      <a:pt x="163" y="108"/>
                      <a:pt x="163" y="108"/>
                    </a:cubicBezTo>
                    <a:cubicBezTo>
                      <a:pt x="162" y="108"/>
                      <a:pt x="162" y="108"/>
                      <a:pt x="162" y="108"/>
                    </a:cubicBezTo>
                    <a:cubicBezTo>
                      <a:pt x="162" y="108"/>
                      <a:pt x="162" y="108"/>
                      <a:pt x="162" y="108"/>
                    </a:cubicBezTo>
                    <a:cubicBezTo>
                      <a:pt x="162" y="108"/>
                      <a:pt x="162" y="108"/>
                      <a:pt x="162" y="108"/>
                    </a:cubicBezTo>
                    <a:cubicBezTo>
                      <a:pt x="162" y="108"/>
                      <a:pt x="162" y="108"/>
                      <a:pt x="162" y="108"/>
                    </a:cubicBezTo>
                    <a:cubicBezTo>
                      <a:pt x="163" y="109"/>
                      <a:pt x="163" y="109"/>
                      <a:pt x="163" y="109"/>
                    </a:cubicBezTo>
                    <a:cubicBezTo>
                      <a:pt x="163" y="110"/>
                      <a:pt x="163" y="110"/>
                      <a:pt x="163" y="110"/>
                    </a:cubicBezTo>
                    <a:cubicBezTo>
                      <a:pt x="163" y="110"/>
                      <a:pt x="163" y="110"/>
                      <a:pt x="163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0" y="108"/>
                      <a:pt x="160" y="108"/>
                      <a:pt x="160" y="108"/>
                    </a:cubicBezTo>
                    <a:cubicBezTo>
                      <a:pt x="160" y="109"/>
                      <a:pt x="160" y="109"/>
                      <a:pt x="160" y="109"/>
                    </a:cubicBezTo>
                    <a:cubicBezTo>
                      <a:pt x="160" y="109"/>
                      <a:pt x="160" y="109"/>
                      <a:pt x="160" y="109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62" y="111"/>
                      <a:pt x="162" y="111"/>
                      <a:pt x="162" y="111"/>
                    </a:cubicBezTo>
                    <a:cubicBezTo>
                      <a:pt x="164" y="111"/>
                      <a:pt x="164" y="111"/>
                      <a:pt x="164" y="111"/>
                    </a:cubicBezTo>
                    <a:cubicBezTo>
                      <a:pt x="165" y="111"/>
                      <a:pt x="165" y="111"/>
                      <a:pt x="165" y="111"/>
                    </a:cubicBezTo>
                    <a:cubicBezTo>
                      <a:pt x="167" y="113"/>
                      <a:pt x="167" y="113"/>
                      <a:pt x="167" y="113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6" y="114"/>
                      <a:pt x="166" y="114"/>
                      <a:pt x="166" y="114"/>
                    </a:cubicBezTo>
                    <a:cubicBezTo>
                      <a:pt x="166" y="114"/>
                      <a:pt x="166" y="114"/>
                      <a:pt x="166" y="114"/>
                    </a:cubicBezTo>
                    <a:cubicBezTo>
                      <a:pt x="166" y="114"/>
                      <a:pt x="166" y="114"/>
                      <a:pt x="166" y="114"/>
                    </a:cubicBezTo>
                    <a:cubicBezTo>
                      <a:pt x="165" y="114"/>
                      <a:pt x="165" y="114"/>
                      <a:pt x="165" y="114"/>
                    </a:cubicBezTo>
                    <a:cubicBezTo>
                      <a:pt x="164" y="114"/>
                      <a:pt x="164" y="114"/>
                      <a:pt x="164" y="114"/>
                    </a:cubicBezTo>
                    <a:cubicBezTo>
                      <a:pt x="163" y="115"/>
                      <a:pt x="163" y="115"/>
                      <a:pt x="163" y="115"/>
                    </a:cubicBezTo>
                    <a:cubicBezTo>
                      <a:pt x="163" y="115"/>
                      <a:pt x="163" y="115"/>
                      <a:pt x="163" y="115"/>
                    </a:cubicBezTo>
                    <a:cubicBezTo>
                      <a:pt x="162" y="114"/>
                      <a:pt x="162" y="114"/>
                      <a:pt x="162" y="114"/>
                    </a:cubicBezTo>
                    <a:cubicBezTo>
                      <a:pt x="162" y="114"/>
                      <a:pt x="162" y="114"/>
                      <a:pt x="162" y="114"/>
                    </a:cubicBezTo>
                    <a:cubicBezTo>
                      <a:pt x="162" y="113"/>
                      <a:pt x="162" y="113"/>
                      <a:pt x="162" y="113"/>
                    </a:cubicBezTo>
                    <a:cubicBezTo>
                      <a:pt x="162" y="113"/>
                      <a:pt x="162" y="113"/>
                      <a:pt x="162" y="113"/>
                    </a:cubicBezTo>
                    <a:cubicBezTo>
                      <a:pt x="161" y="113"/>
                      <a:pt x="161" y="113"/>
                      <a:pt x="161" y="113"/>
                    </a:cubicBezTo>
                    <a:cubicBezTo>
                      <a:pt x="161" y="113"/>
                      <a:pt x="161" y="113"/>
                      <a:pt x="161" y="113"/>
                    </a:cubicBezTo>
                    <a:cubicBezTo>
                      <a:pt x="161" y="114"/>
                      <a:pt x="161" y="114"/>
                      <a:pt x="161" y="114"/>
                    </a:cubicBezTo>
                    <a:cubicBezTo>
                      <a:pt x="162" y="115"/>
                      <a:pt x="162" y="115"/>
                      <a:pt x="162" y="115"/>
                    </a:cubicBezTo>
                    <a:cubicBezTo>
                      <a:pt x="162" y="115"/>
                      <a:pt x="162" y="115"/>
                      <a:pt x="162" y="115"/>
                    </a:cubicBezTo>
                    <a:cubicBezTo>
                      <a:pt x="163" y="115"/>
                      <a:pt x="163" y="115"/>
                      <a:pt x="163" y="115"/>
                    </a:cubicBezTo>
                    <a:cubicBezTo>
                      <a:pt x="164" y="115"/>
                      <a:pt x="164" y="115"/>
                      <a:pt x="164" y="115"/>
                    </a:cubicBezTo>
                    <a:cubicBezTo>
                      <a:pt x="164" y="114"/>
                      <a:pt x="164" y="114"/>
                      <a:pt x="164" y="114"/>
                    </a:cubicBezTo>
                    <a:cubicBezTo>
                      <a:pt x="165" y="114"/>
                      <a:pt x="165" y="114"/>
                      <a:pt x="165" y="114"/>
                    </a:cubicBezTo>
                    <a:cubicBezTo>
                      <a:pt x="166" y="115"/>
                      <a:pt x="166" y="115"/>
                      <a:pt x="166" y="115"/>
                    </a:cubicBezTo>
                    <a:cubicBezTo>
                      <a:pt x="166" y="115"/>
                      <a:pt x="166" y="115"/>
                      <a:pt x="166" y="115"/>
                    </a:cubicBezTo>
                    <a:cubicBezTo>
                      <a:pt x="166" y="115"/>
                      <a:pt x="166" y="115"/>
                      <a:pt x="166" y="115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65" y="117"/>
                      <a:pt x="165" y="117"/>
                      <a:pt x="165" y="117"/>
                    </a:cubicBezTo>
                    <a:cubicBezTo>
                      <a:pt x="165" y="117"/>
                      <a:pt x="165" y="117"/>
                      <a:pt x="165" y="117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6" y="118"/>
                      <a:pt x="166" y="118"/>
                      <a:pt x="166" y="118"/>
                    </a:cubicBezTo>
                    <a:cubicBezTo>
                      <a:pt x="167" y="118"/>
                      <a:pt x="167" y="118"/>
                      <a:pt x="167" y="118"/>
                    </a:cubicBezTo>
                    <a:cubicBezTo>
                      <a:pt x="167" y="119"/>
                      <a:pt x="167" y="119"/>
                      <a:pt x="167" y="119"/>
                    </a:cubicBezTo>
                    <a:cubicBezTo>
                      <a:pt x="168" y="119"/>
                      <a:pt x="168" y="119"/>
                      <a:pt x="168" y="119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70" y="119"/>
                      <a:pt x="170" y="119"/>
                      <a:pt x="170" y="119"/>
                    </a:cubicBezTo>
                    <a:cubicBezTo>
                      <a:pt x="170" y="119"/>
                      <a:pt x="170" y="119"/>
                      <a:pt x="170" y="119"/>
                    </a:cubicBezTo>
                    <a:cubicBezTo>
                      <a:pt x="170" y="120"/>
                      <a:pt x="170" y="120"/>
                      <a:pt x="170" y="120"/>
                    </a:cubicBezTo>
                    <a:cubicBezTo>
                      <a:pt x="170" y="120"/>
                      <a:pt x="170" y="120"/>
                      <a:pt x="170" y="120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9" y="123"/>
                      <a:pt x="169" y="123"/>
                      <a:pt x="169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ubicBezTo>
                      <a:pt x="168" y="122"/>
                      <a:pt x="168" y="122"/>
                      <a:pt x="168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1"/>
                      <a:pt x="167" y="121"/>
                      <a:pt x="167" y="121"/>
                    </a:cubicBezTo>
                    <a:cubicBezTo>
                      <a:pt x="167" y="121"/>
                      <a:pt x="167" y="121"/>
                      <a:pt x="167" y="121"/>
                    </a:cubicBezTo>
                    <a:cubicBezTo>
                      <a:pt x="166" y="120"/>
                      <a:pt x="166" y="120"/>
                      <a:pt x="166" y="120"/>
                    </a:cubicBezTo>
                    <a:cubicBezTo>
                      <a:pt x="165" y="120"/>
                      <a:pt x="165" y="120"/>
                      <a:pt x="165" y="120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64" y="119"/>
                      <a:pt x="164" y="119"/>
                      <a:pt x="164" y="119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61" y="120"/>
                      <a:pt x="161" y="120"/>
                      <a:pt x="161" y="120"/>
                    </a:cubicBezTo>
                    <a:cubicBezTo>
                      <a:pt x="161" y="121"/>
                      <a:pt x="161" y="121"/>
                      <a:pt x="161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59" y="121"/>
                      <a:pt x="159" y="121"/>
                      <a:pt x="159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0" y="122"/>
                      <a:pt x="160" y="122"/>
                      <a:pt x="160" y="122"/>
                    </a:cubicBezTo>
                    <a:cubicBezTo>
                      <a:pt x="160" y="122"/>
                      <a:pt x="160" y="122"/>
                      <a:pt x="160" y="122"/>
                    </a:cubicBezTo>
                    <a:cubicBezTo>
                      <a:pt x="159" y="123"/>
                      <a:pt x="159" y="123"/>
                      <a:pt x="159" y="123"/>
                    </a:cubicBezTo>
                    <a:cubicBezTo>
                      <a:pt x="159" y="123"/>
                      <a:pt x="159" y="123"/>
                      <a:pt x="159" y="123"/>
                    </a:cubicBezTo>
                    <a:cubicBezTo>
                      <a:pt x="159" y="124"/>
                      <a:pt x="159" y="124"/>
                      <a:pt x="159" y="124"/>
                    </a:cubicBezTo>
                    <a:cubicBezTo>
                      <a:pt x="159" y="124"/>
                      <a:pt x="159" y="124"/>
                      <a:pt x="159" y="124"/>
                    </a:cubicBezTo>
                    <a:cubicBezTo>
                      <a:pt x="160" y="124"/>
                      <a:pt x="160" y="124"/>
                      <a:pt x="160" y="124"/>
                    </a:cubicBezTo>
                    <a:cubicBezTo>
                      <a:pt x="160" y="125"/>
                      <a:pt x="160" y="125"/>
                      <a:pt x="160" y="125"/>
                    </a:cubicBezTo>
                    <a:cubicBezTo>
                      <a:pt x="160" y="125"/>
                      <a:pt x="160" y="125"/>
                      <a:pt x="160" y="125"/>
                    </a:cubicBezTo>
                    <a:cubicBezTo>
                      <a:pt x="161" y="126"/>
                      <a:pt x="161" y="126"/>
                      <a:pt x="161" y="126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60" y="128"/>
                      <a:pt x="160" y="128"/>
                      <a:pt x="160" y="128"/>
                    </a:cubicBezTo>
                    <a:cubicBezTo>
                      <a:pt x="161" y="127"/>
                      <a:pt x="161" y="127"/>
                      <a:pt x="161" y="127"/>
                    </a:cubicBezTo>
                    <a:cubicBezTo>
                      <a:pt x="161" y="126"/>
                      <a:pt x="161" y="126"/>
                      <a:pt x="161" y="126"/>
                    </a:cubicBezTo>
                    <a:cubicBezTo>
                      <a:pt x="161" y="126"/>
                      <a:pt x="161" y="126"/>
                      <a:pt x="161" y="126"/>
                    </a:cubicBezTo>
                    <a:cubicBezTo>
                      <a:pt x="161" y="125"/>
                      <a:pt x="161" y="125"/>
                      <a:pt x="161" y="125"/>
                    </a:cubicBezTo>
                    <a:cubicBezTo>
                      <a:pt x="161" y="125"/>
                      <a:pt x="161" y="125"/>
                      <a:pt x="161" y="125"/>
                    </a:cubicBezTo>
                    <a:cubicBezTo>
                      <a:pt x="161" y="124"/>
                      <a:pt x="161" y="124"/>
                      <a:pt x="161" y="124"/>
                    </a:cubicBezTo>
                    <a:cubicBezTo>
                      <a:pt x="161" y="124"/>
                      <a:pt x="161" y="124"/>
                      <a:pt x="161" y="124"/>
                    </a:cubicBezTo>
                    <a:cubicBezTo>
                      <a:pt x="162" y="125"/>
                      <a:pt x="162" y="125"/>
                      <a:pt x="162" y="125"/>
                    </a:cubicBezTo>
                    <a:cubicBezTo>
                      <a:pt x="162" y="125"/>
                      <a:pt x="162" y="125"/>
                      <a:pt x="162" y="125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3" y="126"/>
                      <a:pt x="163" y="126"/>
                      <a:pt x="163" y="126"/>
                    </a:cubicBezTo>
                    <a:cubicBezTo>
                      <a:pt x="163" y="126"/>
                      <a:pt x="163" y="126"/>
                      <a:pt x="163" y="126"/>
                    </a:cubicBezTo>
                    <a:cubicBezTo>
                      <a:pt x="164" y="126"/>
                      <a:pt x="164" y="126"/>
                      <a:pt x="164" y="126"/>
                    </a:cubicBezTo>
                    <a:cubicBezTo>
                      <a:pt x="164" y="126"/>
                      <a:pt x="164" y="126"/>
                      <a:pt x="164" y="126"/>
                    </a:cubicBezTo>
                    <a:cubicBezTo>
                      <a:pt x="164" y="126"/>
                      <a:pt x="164" y="126"/>
                      <a:pt x="164" y="126"/>
                    </a:cubicBezTo>
                    <a:cubicBezTo>
                      <a:pt x="165" y="126"/>
                      <a:pt x="165" y="126"/>
                      <a:pt x="165" y="126"/>
                    </a:cubicBezTo>
                    <a:cubicBezTo>
                      <a:pt x="166" y="126"/>
                      <a:pt x="166" y="126"/>
                      <a:pt x="166" y="126"/>
                    </a:cubicBezTo>
                    <a:cubicBezTo>
                      <a:pt x="166" y="126"/>
                      <a:pt x="166" y="126"/>
                      <a:pt x="166" y="126"/>
                    </a:cubicBezTo>
                    <a:cubicBezTo>
                      <a:pt x="166" y="127"/>
                      <a:pt x="166" y="127"/>
                      <a:pt x="166" y="127"/>
                    </a:cubicBezTo>
                    <a:cubicBezTo>
                      <a:pt x="165" y="128"/>
                      <a:pt x="165" y="128"/>
                      <a:pt x="165" y="128"/>
                    </a:cubicBezTo>
                    <a:cubicBezTo>
                      <a:pt x="165" y="128"/>
                      <a:pt x="165" y="128"/>
                      <a:pt x="165" y="128"/>
                    </a:cubicBezTo>
                    <a:cubicBezTo>
                      <a:pt x="165" y="129"/>
                      <a:pt x="165" y="129"/>
                      <a:pt x="165" y="129"/>
                    </a:cubicBezTo>
                    <a:cubicBezTo>
                      <a:pt x="165" y="130"/>
                      <a:pt x="165" y="130"/>
                      <a:pt x="165" y="130"/>
                    </a:cubicBezTo>
                    <a:cubicBezTo>
                      <a:pt x="165" y="130"/>
                      <a:pt x="165" y="130"/>
                      <a:pt x="165" y="130"/>
                    </a:cubicBezTo>
                    <a:cubicBezTo>
                      <a:pt x="164" y="130"/>
                      <a:pt x="164" y="130"/>
                      <a:pt x="164" y="130"/>
                    </a:cubicBezTo>
                    <a:cubicBezTo>
                      <a:pt x="163" y="130"/>
                      <a:pt x="163" y="130"/>
                      <a:pt x="163" y="130"/>
                    </a:cubicBezTo>
                    <a:cubicBezTo>
                      <a:pt x="162" y="130"/>
                      <a:pt x="162" y="130"/>
                      <a:pt x="162" y="130"/>
                    </a:cubicBezTo>
                    <a:cubicBezTo>
                      <a:pt x="162" y="130"/>
                      <a:pt x="162" y="130"/>
                      <a:pt x="162" y="130"/>
                    </a:cubicBezTo>
                    <a:cubicBezTo>
                      <a:pt x="161" y="130"/>
                      <a:pt x="161" y="130"/>
                      <a:pt x="161" y="130"/>
                    </a:cubicBezTo>
                    <a:cubicBezTo>
                      <a:pt x="161" y="130"/>
                      <a:pt x="161" y="130"/>
                      <a:pt x="161" y="130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0" y="131"/>
                      <a:pt x="160" y="131"/>
                      <a:pt x="160" y="131"/>
                    </a:cubicBezTo>
                    <a:cubicBezTo>
                      <a:pt x="159" y="131"/>
                      <a:pt x="159" y="131"/>
                      <a:pt x="159" y="131"/>
                    </a:cubicBezTo>
                    <a:cubicBezTo>
                      <a:pt x="159" y="131"/>
                      <a:pt x="159" y="131"/>
                      <a:pt x="159" y="131"/>
                    </a:cubicBezTo>
                    <a:cubicBezTo>
                      <a:pt x="159" y="132"/>
                      <a:pt x="159" y="132"/>
                      <a:pt x="159" y="132"/>
                    </a:cubicBezTo>
                    <a:cubicBezTo>
                      <a:pt x="159" y="132"/>
                      <a:pt x="159" y="132"/>
                      <a:pt x="159" y="132"/>
                    </a:cubicBezTo>
                    <a:cubicBezTo>
                      <a:pt x="158" y="132"/>
                      <a:pt x="158" y="132"/>
                      <a:pt x="158" y="132"/>
                    </a:cubicBezTo>
                    <a:cubicBezTo>
                      <a:pt x="157" y="132"/>
                      <a:pt x="157" y="132"/>
                      <a:pt x="157" y="132"/>
                    </a:cubicBezTo>
                    <a:cubicBezTo>
                      <a:pt x="157" y="132"/>
                      <a:pt x="157" y="132"/>
                      <a:pt x="157" y="132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0"/>
                      <a:pt x="155" y="130"/>
                      <a:pt x="155" y="130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6" y="129"/>
                      <a:pt x="156" y="129"/>
                      <a:pt x="156" y="129"/>
                    </a:cubicBezTo>
                    <a:cubicBezTo>
                      <a:pt x="157" y="129"/>
                      <a:pt x="157" y="129"/>
                      <a:pt x="157" y="129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8" y="128"/>
                      <a:pt x="158" y="128"/>
                      <a:pt x="158" y="128"/>
                    </a:cubicBezTo>
                    <a:cubicBezTo>
                      <a:pt x="158" y="128"/>
                      <a:pt x="158" y="128"/>
                      <a:pt x="158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6" y="128"/>
                      <a:pt x="156" y="128"/>
                      <a:pt x="156" y="128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2" y="126"/>
                      <a:pt x="152" y="126"/>
                      <a:pt x="152" y="126"/>
                    </a:cubicBezTo>
                    <a:cubicBezTo>
                      <a:pt x="152" y="126"/>
                      <a:pt x="152" y="126"/>
                      <a:pt x="152" y="126"/>
                    </a:cubicBezTo>
                    <a:cubicBezTo>
                      <a:pt x="152" y="126"/>
                      <a:pt x="152" y="126"/>
                      <a:pt x="152" y="126"/>
                    </a:cubicBezTo>
                    <a:cubicBezTo>
                      <a:pt x="152" y="126"/>
                      <a:pt x="152" y="126"/>
                      <a:pt x="152" y="126"/>
                    </a:cubicBezTo>
                    <a:cubicBezTo>
                      <a:pt x="151" y="126"/>
                      <a:pt x="151" y="126"/>
                      <a:pt x="151" y="126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1" y="128"/>
                      <a:pt x="151" y="128"/>
                      <a:pt x="151" y="128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48" y="126"/>
                      <a:pt x="148" y="126"/>
                      <a:pt x="148" y="126"/>
                    </a:cubicBezTo>
                    <a:cubicBezTo>
                      <a:pt x="148" y="125"/>
                      <a:pt x="148" y="125"/>
                      <a:pt x="148" y="125"/>
                    </a:cubicBezTo>
                    <a:cubicBezTo>
                      <a:pt x="148" y="125"/>
                      <a:pt x="148" y="125"/>
                      <a:pt x="148" y="125"/>
                    </a:cubicBezTo>
                    <a:cubicBezTo>
                      <a:pt x="147" y="125"/>
                      <a:pt x="147" y="125"/>
                      <a:pt x="147" y="125"/>
                    </a:cubicBezTo>
                    <a:cubicBezTo>
                      <a:pt x="147" y="125"/>
                      <a:pt x="147" y="125"/>
                      <a:pt x="147" y="125"/>
                    </a:cubicBezTo>
                    <a:cubicBezTo>
                      <a:pt x="147" y="125"/>
                      <a:pt x="147" y="125"/>
                      <a:pt x="147" y="125"/>
                    </a:cubicBezTo>
                    <a:cubicBezTo>
                      <a:pt x="147" y="125"/>
                      <a:pt x="147" y="125"/>
                      <a:pt x="147" y="125"/>
                    </a:cubicBezTo>
                    <a:cubicBezTo>
                      <a:pt x="148" y="126"/>
                      <a:pt x="148" y="126"/>
                      <a:pt x="148" y="126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9" y="129"/>
                      <a:pt x="149" y="129"/>
                      <a:pt x="149" y="129"/>
                    </a:cubicBezTo>
                    <a:cubicBezTo>
                      <a:pt x="149" y="129"/>
                      <a:pt x="149" y="129"/>
                      <a:pt x="149" y="129"/>
                    </a:cubicBezTo>
                    <a:cubicBezTo>
                      <a:pt x="148" y="129"/>
                      <a:pt x="148" y="129"/>
                      <a:pt x="148" y="129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47" y="130"/>
                      <a:pt x="147" y="130"/>
                      <a:pt x="147" y="130"/>
                    </a:cubicBezTo>
                    <a:cubicBezTo>
                      <a:pt x="147" y="130"/>
                      <a:pt x="147" y="130"/>
                      <a:pt x="147" y="130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43" y="130"/>
                      <a:pt x="143" y="130"/>
                      <a:pt x="143" y="130"/>
                    </a:cubicBezTo>
                    <a:cubicBezTo>
                      <a:pt x="143" y="130"/>
                      <a:pt x="143" y="130"/>
                      <a:pt x="143" y="130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2" y="130"/>
                      <a:pt x="142" y="130"/>
                      <a:pt x="142" y="130"/>
                    </a:cubicBezTo>
                    <a:cubicBezTo>
                      <a:pt x="142" y="130"/>
                      <a:pt x="142" y="130"/>
                      <a:pt x="142" y="130"/>
                    </a:cubicBezTo>
                    <a:cubicBezTo>
                      <a:pt x="143" y="131"/>
                      <a:pt x="143" y="131"/>
                      <a:pt x="143" y="131"/>
                    </a:cubicBezTo>
                    <a:cubicBezTo>
                      <a:pt x="143" y="131"/>
                      <a:pt x="143" y="131"/>
                      <a:pt x="143" y="131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40" y="131"/>
                      <a:pt x="140" y="131"/>
                      <a:pt x="140" y="131"/>
                    </a:cubicBezTo>
                    <a:cubicBezTo>
                      <a:pt x="139" y="132"/>
                      <a:pt x="139" y="132"/>
                      <a:pt x="139" y="132"/>
                    </a:cubicBezTo>
                    <a:cubicBezTo>
                      <a:pt x="139" y="132"/>
                      <a:pt x="139" y="132"/>
                      <a:pt x="139" y="132"/>
                    </a:cubicBezTo>
                    <a:cubicBezTo>
                      <a:pt x="139" y="132"/>
                      <a:pt x="139" y="132"/>
                      <a:pt x="139" y="132"/>
                    </a:cubicBezTo>
                    <a:cubicBezTo>
                      <a:pt x="139" y="132"/>
                      <a:pt x="139" y="132"/>
                      <a:pt x="139" y="132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40" y="132"/>
                      <a:pt x="140" y="132"/>
                      <a:pt x="140" y="132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41" y="132"/>
                      <a:pt x="142" y="132"/>
                      <a:pt x="142" y="132"/>
                    </a:cubicBezTo>
                    <a:cubicBezTo>
                      <a:pt x="142" y="132"/>
                      <a:pt x="143" y="133"/>
                      <a:pt x="143" y="133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4" y="132"/>
                      <a:pt x="144" y="132"/>
                      <a:pt x="144" y="132"/>
                    </a:cubicBezTo>
                    <a:cubicBezTo>
                      <a:pt x="145" y="132"/>
                      <a:pt x="145" y="132"/>
                      <a:pt x="145" y="132"/>
                    </a:cubicBezTo>
                    <a:cubicBezTo>
                      <a:pt x="146" y="132"/>
                      <a:pt x="146" y="132"/>
                      <a:pt x="146" y="132"/>
                    </a:cubicBezTo>
                    <a:cubicBezTo>
                      <a:pt x="146" y="132"/>
                      <a:pt x="146" y="132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cubicBezTo>
                      <a:pt x="148" y="132"/>
                      <a:pt x="148" y="132"/>
                      <a:pt x="148" y="132"/>
                    </a:cubicBezTo>
                    <a:cubicBezTo>
                      <a:pt x="148" y="133"/>
                      <a:pt x="148" y="133"/>
                      <a:pt x="148" y="133"/>
                    </a:cubicBezTo>
                    <a:cubicBezTo>
                      <a:pt x="148" y="133"/>
                      <a:pt x="148" y="133"/>
                      <a:pt x="148" y="133"/>
                    </a:cubicBezTo>
                    <a:cubicBezTo>
                      <a:pt x="148" y="134"/>
                      <a:pt x="148" y="134"/>
                      <a:pt x="148" y="134"/>
                    </a:cubicBezTo>
                    <a:cubicBezTo>
                      <a:pt x="148" y="134"/>
                      <a:pt x="148" y="134"/>
                      <a:pt x="148" y="134"/>
                    </a:cubicBezTo>
                    <a:cubicBezTo>
                      <a:pt x="147" y="135"/>
                      <a:pt x="147" y="135"/>
                      <a:pt x="147" y="135"/>
                    </a:cubicBezTo>
                    <a:cubicBezTo>
                      <a:pt x="147" y="134"/>
                      <a:pt x="147" y="134"/>
                      <a:pt x="147" y="134"/>
                    </a:cubicBezTo>
                    <a:cubicBezTo>
                      <a:pt x="146" y="135"/>
                      <a:pt x="146" y="135"/>
                      <a:pt x="146" y="135"/>
                    </a:cubicBez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3" y="134"/>
                      <a:pt x="143" y="134"/>
                      <a:pt x="143" y="134"/>
                    </a:cubicBezTo>
                    <a:cubicBezTo>
                      <a:pt x="142" y="134"/>
                      <a:pt x="142" y="134"/>
                      <a:pt x="142" y="134"/>
                    </a:cubicBezTo>
                    <a:cubicBezTo>
                      <a:pt x="142" y="134"/>
                      <a:pt x="142" y="134"/>
                      <a:pt x="142" y="134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6"/>
                      <a:pt x="143" y="136"/>
                      <a:pt x="143" y="136"/>
                    </a:cubicBezTo>
                    <a:cubicBezTo>
                      <a:pt x="142" y="136"/>
                      <a:pt x="142" y="136"/>
                      <a:pt x="142" y="136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2" y="136"/>
                      <a:pt x="142" y="136"/>
                      <a:pt x="142" y="136"/>
                    </a:cubicBezTo>
                    <a:cubicBezTo>
                      <a:pt x="143" y="136"/>
                      <a:pt x="143" y="136"/>
                      <a:pt x="143" y="136"/>
                    </a:cubicBezTo>
                    <a:cubicBezTo>
                      <a:pt x="143" y="136"/>
                      <a:pt x="143" y="136"/>
                      <a:pt x="143" y="136"/>
                    </a:cubicBezTo>
                    <a:cubicBezTo>
                      <a:pt x="143" y="136"/>
                      <a:pt x="143" y="136"/>
                      <a:pt x="143" y="136"/>
                    </a:cubicBezTo>
                    <a:cubicBezTo>
                      <a:pt x="143" y="137"/>
                      <a:pt x="143" y="137"/>
                      <a:pt x="143" y="137"/>
                    </a:cubicBezTo>
                    <a:cubicBezTo>
                      <a:pt x="144" y="137"/>
                      <a:pt x="144" y="137"/>
                      <a:pt x="144" y="137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5" y="136"/>
                      <a:pt x="145" y="136"/>
                      <a:pt x="145" y="136"/>
                    </a:cubicBezTo>
                    <a:cubicBezTo>
                      <a:pt x="145" y="136"/>
                      <a:pt x="145" y="136"/>
                      <a:pt x="145" y="136"/>
                    </a:cubicBezTo>
                    <a:cubicBezTo>
                      <a:pt x="146" y="135"/>
                      <a:pt x="146" y="135"/>
                      <a:pt x="146" y="135"/>
                    </a:cubicBezTo>
                    <a:cubicBezTo>
                      <a:pt x="146" y="135"/>
                      <a:pt x="146" y="135"/>
                      <a:pt x="146" y="135"/>
                    </a:cubicBezTo>
                    <a:cubicBezTo>
                      <a:pt x="147" y="136"/>
                      <a:pt x="147" y="136"/>
                      <a:pt x="147" y="136"/>
                    </a:cubicBezTo>
                    <a:cubicBezTo>
                      <a:pt x="148" y="136"/>
                      <a:pt x="148" y="136"/>
                      <a:pt x="148" y="136"/>
                    </a:cubicBezTo>
                    <a:cubicBezTo>
                      <a:pt x="148" y="136"/>
                      <a:pt x="148" y="136"/>
                      <a:pt x="148" y="136"/>
                    </a:cubicBezTo>
                    <a:cubicBezTo>
                      <a:pt x="148" y="137"/>
                      <a:pt x="148" y="137"/>
                      <a:pt x="148" y="137"/>
                    </a:cubicBezTo>
                    <a:cubicBezTo>
                      <a:pt x="149" y="137"/>
                      <a:pt x="149" y="137"/>
                      <a:pt x="149" y="137"/>
                    </a:cubicBezTo>
                    <a:cubicBezTo>
                      <a:pt x="148" y="138"/>
                      <a:pt x="148" y="138"/>
                      <a:pt x="148" y="138"/>
                    </a:cubicBezTo>
                    <a:cubicBezTo>
                      <a:pt x="148" y="139"/>
                      <a:pt x="148" y="139"/>
                      <a:pt x="148" y="139"/>
                    </a:cubicBezTo>
                    <a:cubicBezTo>
                      <a:pt x="147" y="139"/>
                      <a:pt x="147" y="139"/>
                      <a:pt x="147" y="139"/>
                    </a:cubicBezTo>
                    <a:cubicBezTo>
                      <a:pt x="146" y="139"/>
                      <a:pt x="146" y="139"/>
                      <a:pt x="146" y="139"/>
                    </a:cubicBezTo>
                    <a:cubicBezTo>
                      <a:pt x="146" y="139"/>
                      <a:pt x="146" y="139"/>
                      <a:pt x="146" y="139"/>
                    </a:cubicBezTo>
                    <a:cubicBezTo>
                      <a:pt x="144" y="139"/>
                      <a:pt x="144" y="139"/>
                      <a:pt x="144" y="139"/>
                    </a:cubicBezTo>
                    <a:cubicBezTo>
                      <a:pt x="144" y="139"/>
                      <a:pt x="144" y="139"/>
                      <a:pt x="144" y="139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4" y="139"/>
                      <a:pt x="144" y="139"/>
                      <a:pt x="144" y="139"/>
                    </a:cubicBezTo>
                    <a:cubicBezTo>
                      <a:pt x="145" y="139"/>
                      <a:pt x="145" y="139"/>
                      <a:pt x="145" y="139"/>
                    </a:cubicBezTo>
                    <a:cubicBezTo>
                      <a:pt x="146" y="140"/>
                      <a:pt x="146" y="140"/>
                      <a:pt x="146" y="140"/>
                    </a:cubicBezTo>
                    <a:cubicBezTo>
                      <a:pt x="147" y="140"/>
                      <a:pt x="147" y="140"/>
                      <a:pt x="147" y="140"/>
                    </a:cubicBezTo>
                    <a:cubicBezTo>
                      <a:pt x="147" y="140"/>
                      <a:pt x="147" y="140"/>
                      <a:pt x="147" y="140"/>
                    </a:cubicBezTo>
                    <a:cubicBezTo>
                      <a:pt x="147" y="140"/>
                      <a:pt x="147" y="140"/>
                      <a:pt x="147" y="140"/>
                    </a:cubicBezTo>
                    <a:cubicBezTo>
                      <a:pt x="148" y="140"/>
                      <a:pt x="148" y="140"/>
                      <a:pt x="148" y="140"/>
                    </a:cubicBezTo>
                    <a:cubicBezTo>
                      <a:pt x="149" y="140"/>
                      <a:pt x="149" y="140"/>
                      <a:pt x="149" y="140"/>
                    </a:cubicBezTo>
                    <a:cubicBezTo>
                      <a:pt x="150" y="140"/>
                      <a:pt x="150" y="140"/>
                      <a:pt x="150" y="140"/>
                    </a:cubicBezTo>
                    <a:cubicBezTo>
                      <a:pt x="150" y="140"/>
                      <a:pt x="150" y="140"/>
                      <a:pt x="150" y="140"/>
                    </a:cubicBezTo>
                    <a:cubicBezTo>
                      <a:pt x="151" y="141"/>
                      <a:pt x="151" y="141"/>
                      <a:pt x="151" y="141"/>
                    </a:cubicBezTo>
                    <a:cubicBezTo>
                      <a:pt x="152" y="142"/>
                      <a:pt x="152" y="142"/>
                      <a:pt x="152" y="142"/>
                    </a:cubicBezTo>
                    <a:cubicBezTo>
                      <a:pt x="152" y="142"/>
                      <a:pt x="152" y="142"/>
                      <a:pt x="152" y="142"/>
                    </a:cubicBezTo>
                    <a:cubicBezTo>
                      <a:pt x="152" y="142"/>
                      <a:pt x="152" y="142"/>
                      <a:pt x="152" y="142"/>
                    </a:cubicBezTo>
                    <a:cubicBezTo>
                      <a:pt x="153" y="142"/>
                      <a:pt x="153" y="142"/>
                      <a:pt x="153" y="142"/>
                    </a:cubicBezTo>
                    <a:cubicBezTo>
                      <a:pt x="153" y="142"/>
                      <a:pt x="153" y="142"/>
                      <a:pt x="153" y="142"/>
                    </a:cubicBezTo>
                    <a:cubicBezTo>
                      <a:pt x="154" y="143"/>
                      <a:pt x="154" y="143"/>
                      <a:pt x="154" y="143"/>
                    </a:cubicBezTo>
                    <a:cubicBezTo>
                      <a:pt x="154" y="143"/>
                      <a:pt x="154" y="143"/>
                      <a:pt x="154" y="143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5" y="144"/>
                      <a:pt x="155" y="144"/>
                      <a:pt x="155" y="144"/>
                    </a:cubicBezTo>
                    <a:cubicBezTo>
                      <a:pt x="155" y="144"/>
                      <a:pt x="155" y="144"/>
                      <a:pt x="155" y="144"/>
                    </a:cubicBezTo>
                    <a:cubicBezTo>
                      <a:pt x="155" y="144"/>
                      <a:pt x="155" y="144"/>
                      <a:pt x="155" y="144"/>
                    </a:cubicBezTo>
                    <a:cubicBezTo>
                      <a:pt x="156" y="145"/>
                      <a:pt x="156" y="145"/>
                      <a:pt x="156" y="145"/>
                    </a:cubicBezTo>
                    <a:cubicBezTo>
                      <a:pt x="156" y="145"/>
                      <a:pt x="156" y="145"/>
                      <a:pt x="156" y="145"/>
                    </a:cubicBezTo>
                    <a:cubicBezTo>
                      <a:pt x="155" y="146"/>
                      <a:pt x="155" y="146"/>
                      <a:pt x="155" y="146"/>
                    </a:cubicBezTo>
                    <a:cubicBezTo>
                      <a:pt x="155" y="146"/>
                      <a:pt x="155" y="146"/>
                      <a:pt x="155" y="146"/>
                    </a:cubicBezTo>
                    <a:cubicBezTo>
                      <a:pt x="154" y="147"/>
                      <a:pt x="154" y="147"/>
                      <a:pt x="154" y="147"/>
                    </a:cubicBezTo>
                    <a:cubicBezTo>
                      <a:pt x="154" y="147"/>
                      <a:pt x="154" y="147"/>
                      <a:pt x="154" y="147"/>
                    </a:cubicBezTo>
                    <a:cubicBezTo>
                      <a:pt x="154" y="147"/>
                      <a:pt x="154" y="147"/>
                      <a:pt x="154" y="147"/>
                    </a:cubicBezTo>
                    <a:cubicBezTo>
                      <a:pt x="155" y="147"/>
                      <a:pt x="155" y="147"/>
                      <a:pt x="155" y="147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7"/>
                      <a:pt x="156" y="147"/>
                      <a:pt x="156" y="147"/>
                    </a:cubicBezTo>
                    <a:cubicBezTo>
                      <a:pt x="156" y="147"/>
                      <a:pt x="156" y="147"/>
                      <a:pt x="156" y="147"/>
                    </a:cubicBezTo>
                    <a:cubicBezTo>
                      <a:pt x="156" y="147"/>
                      <a:pt x="156" y="147"/>
                      <a:pt x="156" y="147"/>
                    </a:cubicBezTo>
                    <a:cubicBezTo>
                      <a:pt x="156" y="147"/>
                      <a:pt x="156" y="147"/>
                      <a:pt x="156" y="147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8" y="147"/>
                      <a:pt x="158" y="147"/>
                      <a:pt x="158" y="147"/>
                    </a:cubicBezTo>
                    <a:cubicBezTo>
                      <a:pt x="157" y="147"/>
                      <a:pt x="157" y="147"/>
                      <a:pt x="157" y="147"/>
                    </a:cubicBezTo>
                    <a:cubicBezTo>
                      <a:pt x="157" y="148"/>
                      <a:pt x="157" y="148"/>
                      <a:pt x="157" y="148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56" y="149"/>
                      <a:pt x="156" y="149"/>
                      <a:pt x="156" y="149"/>
                    </a:cubicBezTo>
                    <a:cubicBezTo>
                      <a:pt x="156" y="149"/>
                      <a:pt x="156" y="149"/>
                      <a:pt x="156" y="149"/>
                    </a:cubicBezTo>
                    <a:cubicBezTo>
                      <a:pt x="156" y="150"/>
                      <a:pt x="156" y="150"/>
                      <a:pt x="156" y="150"/>
                    </a:cubicBezTo>
                    <a:cubicBezTo>
                      <a:pt x="156" y="150"/>
                      <a:pt x="156" y="150"/>
                      <a:pt x="156" y="150"/>
                    </a:cubicBezTo>
                    <a:cubicBezTo>
                      <a:pt x="156" y="151"/>
                      <a:pt x="156" y="151"/>
                      <a:pt x="156" y="151"/>
                    </a:cubicBezTo>
                    <a:cubicBezTo>
                      <a:pt x="156" y="151"/>
                      <a:pt x="156" y="151"/>
                      <a:pt x="156" y="151"/>
                    </a:cubicBezTo>
                    <a:cubicBezTo>
                      <a:pt x="156" y="151"/>
                      <a:pt x="156" y="151"/>
                      <a:pt x="156" y="151"/>
                    </a:cubicBezTo>
                    <a:cubicBezTo>
                      <a:pt x="156" y="150"/>
                      <a:pt x="156" y="150"/>
                      <a:pt x="156" y="150"/>
                    </a:cubicBezTo>
                    <a:cubicBezTo>
                      <a:pt x="157" y="149"/>
                      <a:pt x="157" y="149"/>
                      <a:pt x="157" y="149"/>
                    </a:cubicBezTo>
                    <a:cubicBezTo>
                      <a:pt x="158" y="149"/>
                      <a:pt x="158" y="149"/>
                      <a:pt x="158" y="149"/>
                    </a:cubicBezTo>
                    <a:cubicBezTo>
                      <a:pt x="158" y="149"/>
                      <a:pt x="158" y="149"/>
                      <a:pt x="158" y="149"/>
                    </a:cubicBezTo>
                    <a:cubicBezTo>
                      <a:pt x="158" y="149"/>
                      <a:pt x="158" y="149"/>
                      <a:pt x="158" y="149"/>
                    </a:cubicBezTo>
                    <a:cubicBezTo>
                      <a:pt x="158" y="150"/>
                      <a:pt x="158" y="150"/>
                      <a:pt x="158" y="150"/>
                    </a:cubicBezTo>
                    <a:cubicBezTo>
                      <a:pt x="157" y="151"/>
                      <a:pt x="157" y="151"/>
                      <a:pt x="157" y="151"/>
                    </a:cubicBezTo>
                    <a:cubicBezTo>
                      <a:pt x="157" y="151"/>
                      <a:pt x="157" y="151"/>
                      <a:pt x="157" y="151"/>
                    </a:cubicBezTo>
                    <a:cubicBezTo>
                      <a:pt x="158" y="151"/>
                      <a:pt x="158" y="151"/>
                      <a:pt x="158" y="151"/>
                    </a:cubicBezTo>
                    <a:cubicBezTo>
                      <a:pt x="158" y="151"/>
                      <a:pt x="158" y="151"/>
                      <a:pt x="158" y="151"/>
                    </a:cubicBezTo>
                    <a:cubicBezTo>
                      <a:pt x="158" y="152"/>
                      <a:pt x="158" y="152"/>
                      <a:pt x="158" y="152"/>
                    </a:cubicBezTo>
                    <a:cubicBezTo>
                      <a:pt x="158" y="152"/>
                      <a:pt x="158" y="152"/>
                      <a:pt x="158" y="152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8" y="153"/>
                      <a:pt x="158" y="153"/>
                      <a:pt x="158" y="153"/>
                    </a:cubicBezTo>
                    <a:cubicBezTo>
                      <a:pt x="158" y="153"/>
                      <a:pt x="158" y="153"/>
                      <a:pt x="158" y="153"/>
                    </a:cubicBezTo>
                    <a:cubicBezTo>
                      <a:pt x="158" y="153"/>
                      <a:pt x="158" y="153"/>
                      <a:pt x="158" y="153"/>
                    </a:cubicBezTo>
                    <a:cubicBezTo>
                      <a:pt x="157" y="154"/>
                      <a:pt x="157" y="154"/>
                      <a:pt x="157" y="154"/>
                    </a:cubicBezTo>
                    <a:cubicBezTo>
                      <a:pt x="158" y="154"/>
                      <a:pt x="158" y="154"/>
                      <a:pt x="158" y="154"/>
                    </a:cubicBezTo>
                    <a:cubicBezTo>
                      <a:pt x="158" y="154"/>
                      <a:pt x="158" y="154"/>
                      <a:pt x="158" y="154"/>
                    </a:cubicBezTo>
                    <a:cubicBezTo>
                      <a:pt x="158" y="155"/>
                      <a:pt x="158" y="155"/>
                      <a:pt x="158" y="155"/>
                    </a:cubicBezTo>
                    <a:cubicBezTo>
                      <a:pt x="158" y="155"/>
                      <a:pt x="158" y="155"/>
                      <a:pt x="158" y="155"/>
                    </a:cubicBezTo>
                    <a:cubicBezTo>
                      <a:pt x="158" y="156"/>
                      <a:pt x="158" y="156"/>
                      <a:pt x="158" y="156"/>
                    </a:cubicBezTo>
                    <a:cubicBezTo>
                      <a:pt x="158" y="157"/>
                      <a:pt x="158" y="157"/>
                      <a:pt x="158" y="157"/>
                    </a:cubicBezTo>
                    <a:cubicBezTo>
                      <a:pt x="158" y="158"/>
                      <a:pt x="158" y="158"/>
                      <a:pt x="158" y="158"/>
                    </a:cubicBezTo>
                    <a:cubicBezTo>
                      <a:pt x="158" y="158"/>
                      <a:pt x="158" y="158"/>
                      <a:pt x="158" y="158"/>
                    </a:cubicBezTo>
                    <a:cubicBezTo>
                      <a:pt x="157" y="159"/>
                      <a:pt x="157" y="159"/>
                      <a:pt x="157" y="159"/>
                    </a:cubicBezTo>
                    <a:cubicBezTo>
                      <a:pt x="157" y="159"/>
                      <a:pt x="157" y="159"/>
                      <a:pt x="157" y="159"/>
                    </a:cubicBezTo>
                    <a:cubicBezTo>
                      <a:pt x="156" y="159"/>
                      <a:pt x="156" y="159"/>
                      <a:pt x="156" y="159"/>
                    </a:cubicBezTo>
                    <a:cubicBezTo>
                      <a:pt x="156" y="159"/>
                      <a:pt x="156" y="159"/>
                      <a:pt x="156" y="159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7"/>
                      <a:pt x="156" y="157"/>
                      <a:pt x="156" y="157"/>
                    </a:cubicBezTo>
                    <a:cubicBezTo>
                      <a:pt x="155" y="158"/>
                      <a:pt x="155" y="158"/>
                      <a:pt x="155" y="158"/>
                    </a:cubicBezTo>
                    <a:cubicBezTo>
                      <a:pt x="155" y="158"/>
                      <a:pt x="155" y="158"/>
                      <a:pt x="155" y="158"/>
                    </a:cubicBezTo>
                    <a:cubicBezTo>
                      <a:pt x="155" y="158"/>
                      <a:pt x="155" y="158"/>
                      <a:pt x="155" y="158"/>
                    </a:cubicBezTo>
                    <a:cubicBezTo>
                      <a:pt x="155" y="157"/>
                      <a:pt x="155" y="157"/>
                      <a:pt x="155" y="157"/>
                    </a:cubicBezTo>
                    <a:cubicBezTo>
                      <a:pt x="155" y="157"/>
                      <a:pt x="155" y="157"/>
                      <a:pt x="155" y="157"/>
                    </a:cubicBez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54" y="154"/>
                      <a:pt x="154" y="154"/>
                      <a:pt x="154" y="154"/>
                    </a:cubicBezTo>
                    <a:cubicBezTo>
                      <a:pt x="154" y="155"/>
                      <a:pt x="154" y="155"/>
                      <a:pt x="154" y="155"/>
                    </a:cubicBezTo>
                    <a:cubicBezTo>
                      <a:pt x="154" y="155"/>
                      <a:pt x="154" y="155"/>
                      <a:pt x="154" y="155"/>
                    </a:cubicBezTo>
                    <a:cubicBezTo>
                      <a:pt x="154" y="156"/>
                      <a:pt x="154" y="156"/>
                      <a:pt x="154" y="156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2" y="158"/>
                      <a:pt x="152" y="158"/>
                      <a:pt x="152" y="158"/>
                    </a:cubicBezTo>
                    <a:cubicBezTo>
                      <a:pt x="152" y="158"/>
                      <a:pt x="152" y="158"/>
                      <a:pt x="152" y="158"/>
                    </a:cubicBezTo>
                    <a:cubicBezTo>
                      <a:pt x="151" y="158"/>
                      <a:pt x="151" y="158"/>
                      <a:pt x="151" y="158"/>
                    </a:cubicBezTo>
                    <a:cubicBezTo>
                      <a:pt x="150" y="157"/>
                      <a:pt x="150" y="157"/>
                      <a:pt x="150" y="157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5"/>
                      <a:pt x="149" y="155"/>
                      <a:pt x="149" y="155"/>
                    </a:cubicBezTo>
                    <a:cubicBezTo>
                      <a:pt x="148" y="155"/>
                      <a:pt x="148" y="155"/>
                      <a:pt x="148" y="155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7" y="151"/>
                      <a:pt x="147" y="151"/>
                      <a:pt x="147" y="151"/>
                    </a:cubicBezTo>
                    <a:cubicBezTo>
                      <a:pt x="147" y="150"/>
                      <a:pt x="147" y="150"/>
                      <a:pt x="147" y="150"/>
                    </a:cubicBezTo>
                    <a:cubicBezTo>
                      <a:pt x="147" y="150"/>
                      <a:pt x="147" y="150"/>
                      <a:pt x="147" y="150"/>
                    </a:cubicBezTo>
                    <a:cubicBezTo>
                      <a:pt x="147" y="149"/>
                      <a:pt x="147" y="149"/>
                      <a:pt x="147" y="149"/>
                    </a:cubicBezTo>
                    <a:cubicBezTo>
                      <a:pt x="147" y="149"/>
                      <a:pt x="147" y="149"/>
                      <a:pt x="147" y="149"/>
                    </a:cubicBezTo>
                    <a:cubicBezTo>
                      <a:pt x="146" y="150"/>
                      <a:pt x="146" y="150"/>
                      <a:pt x="146" y="150"/>
                    </a:cubicBezTo>
                    <a:cubicBezTo>
                      <a:pt x="146" y="150"/>
                      <a:pt x="146" y="150"/>
                      <a:pt x="146" y="150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44" y="148"/>
                      <a:pt x="144" y="148"/>
                      <a:pt x="144" y="148"/>
                    </a:cubicBezTo>
                    <a:cubicBezTo>
                      <a:pt x="143" y="147"/>
                      <a:pt x="143" y="147"/>
                      <a:pt x="143" y="147"/>
                    </a:cubicBezTo>
                    <a:cubicBezTo>
                      <a:pt x="143" y="147"/>
                      <a:pt x="143" y="147"/>
                      <a:pt x="143" y="147"/>
                    </a:cubicBezTo>
                    <a:cubicBezTo>
                      <a:pt x="142" y="147"/>
                      <a:pt x="142" y="147"/>
                      <a:pt x="142" y="147"/>
                    </a:cubicBezTo>
                    <a:cubicBezTo>
                      <a:pt x="142" y="147"/>
                      <a:pt x="142" y="147"/>
                      <a:pt x="142" y="147"/>
                    </a:cubicBezTo>
                    <a:cubicBezTo>
                      <a:pt x="141" y="147"/>
                      <a:pt x="141" y="147"/>
                      <a:pt x="141" y="147"/>
                    </a:cubicBezTo>
                    <a:cubicBezTo>
                      <a:pt x="140" y="147"/>
                      <a:pt x="140" y="147"/>
                      <a:pt x="140" y="147"/>
                    </a:cubicBezTo>
                    <a:cubicBezTo>
                      <a:pt x="140" y="147"/>
                      <a:pt x="140" y="147"/>
                      <a:pt x="140" y="147"/>
                    </a:cubicBezTo>
                    <a:cubicBezTo>
                      <a:pt x="140" y="147"/>
                      <a:pt x="140" y="147"/>
                      <a:pt x="140" y="147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8" y="145"/>
                      <a:pt x="138" y="145"/>
                      <a:pt x="138" y="145"/>
                    </a:cubicBezTo>
                    <a:cubicBezTo>
                      <a:pt x="138" y="145"/>
                      <a:pt x="138" y="145"/>
                      <a:pt x="138" y="145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7" y="143"/>
                      <a:pt x="137" y="143"/>
                      <a:pt x="137" y="143"/>
                    </a:cubicBezTo>
                    <a:cubicBezTo>
                      <a:pt x="137" y="143"/>
                      <a:pt x="137" y="143"/>
                      <a:pt x="137" y="143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6" y="145"/>
                      <a:pt x="136" y="145"/>
                      <a:pt x="136" y="145"/>
                    </a:cubicBezTo>
                    <a:cubicBezTo>
                      <a:pt x="135" y="145"/>
                      <a:pt x="135" y="145"/>
                      <a:pt x="135" y="145"/>
                    </a:cubicBezTo>
                    <a:cubicBezTo>
                      <a:pt x="136" y="145"/>
                      <a:pt x="136" y="145"/>
                      <a:pt x="136" y="145"/>
                    </a:cubicBezTo>
                    <a:cubicBezTo>
                      <a:pt x="136" y="145"/>
                      <a:pt x="136" y="145"/>
                      <a:pt x="136" y="145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8" y="147"/>
                      <a:pt x="138" y="147"/>
                      <a:pt x="138" y="147"/>
                    </a:cubicBezTo>
                    <a:cubicBezTo>
                      <a:pt x="137" y="147"/>
                      <a:pt x="137" y="147"/>
                      <a:pt x="137" y="147"/>
                    </a:cubicBezTo>
                    <a:cubicBezTo>
                      <a:pt x="136" y="147"/>
                      <a:pt x="136" y="147"/>
                      <a:pt x="136" y="147"/>
                    </a:cubicBezTo>
                    <a:cubicBezTo>
                      <a:pt x="136" y="147"/>
                      <a:pt x="136" y="147"/>
                      <a:pt x="136" y="147"/>
                    </a:cubicBezTo>
                    <a:cubicBezTo>
                      <a:pt x="135" y="148"/>
                      <a:pt x="135" y="148"/>
                      <a:pt x="135" y="148"/>
                    </a:cubicBezTo>
                    <a:cubicBezTo>
                      <a:pt x="135" y="147"/>
                      <a:pt x="135" y="147"/>
                      <a:pt x="135" y="147"/>
                    </a:cubicBezTo>
                    <a:cubicBezTo>
                      <a:pt x="135" y="148"/>
                      <a:pt x="135" y="148"/>
                      <a:pt x="135" y="148"/>
                    </a:cubicBezTo>
                    <a:cubicBezTo>
                      <a:pt x="135" y="148"/>
                      <a:pt x="135" y="148"/>
                      <a:pt x="135" y="148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7"/>
                      <a:pt x="137" y="147"/>
                      <a:pt x="137" y="147"/>
                    </a:cubicBezTo>
                    <a:cubicBezTo>
                      <a:pt x="137" y="147"/>
                      <a:pt x="137" y="147"/>
                      <a:pt x="137" y="147"/>
                    </a:cubicBezTo>
                    <a:cubicBezTo>
                      <a:pt x="138" y="147"/>
                      <a:pt x="138" y="147"/>
                      <a:pt x="138" y="147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9" y="148"/>
                      <a:pt x="139" y="148"/>
                      <a:pt x="139" y="148"/>
                    </a:cubicBezTo>
                    <a:cubicBezTo>
                      <a:pt x="139" y="148"/>
                      <a:pt x="139" y="148"/>
                      <a:pt x="139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42" y="148"/>
                      <a:pt x="142" y="148"/>
                      <a:pt x="142" y="148"/>
                    </a:cubicBezTo>
                    <a:cubicBezTo>
                      <a:pt x="143" y="149"/>
                      <a:pt x="143" y="149"/>
                      <a:pt x="143" y="149"/>
                    </a:cubicBezTo>
                    <a:cubicBezTo>
                      <a:pt x="144" y="149"/>
                      <a:pt x="144" y="149"/>
                      <a:pt x="144" y="149"/>
                    </a:cubicBezTo>
                    <a:cubicBezTo>
                      <a:pt x="144" y="149"/>
                      <a:pt x="144" y="149"/>
                      <a:pt x="144" y="149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44" y="151"/>
                      <a:pt x="144" y="151"/>
                      <a:pt x="144" y="151"/>
                    </a:cubicBezTo>
                    <a:cubicBezTo>
                      <a:pt x="143" y="151"/>
                      <a:pt x="143" y="151"/>
                      <a:pt x="143" y="151"/>
                    </a:cubicBezTo>
                    <a:cubicBezTo>
                      <a:pt x="143" y="152"/>
                      <a:pt x="143" y="152"/>
                      <a:pt x="143" y="152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39" y="153"/>
                      <a:pt x="139" y="153"/>
                      <a:pt x="139" y="153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2"/>
                      <a:pt x="136" y="152"/>
                      <a:pt x="136" y="152"/>
                    </a:cubicBezTo>
                    <a:cubicBezTo>
                      <a:pt x="136" y="152"/>
                      <a:pt x="136" y="152"/>
                      <a:pt x="136" y="152"/>
                    </a:cubicBezTo>
                    <a:cubicBezTo>
                      <a:pt x="136" y="151"/>
                      <a:pt x="136" y="151"/>
                      <a:pt x="136" y="151"/>
                    </a:cubicBezTo>
                    <a:cubicBezTo>
                      <a:pt x="135" y="151"/>
                      <a:pt x="135" y="151"/>
                      <a:pt x="135" y="151"/>
                    </a:cubicBezTo>
                    <a:cubicBezTo>
                      <a:pt x="135" y="152"/>
                      <a:pt x="135" y="152"/>
                      <a:pt x="135" y="152"/>
                    </a:cubicBezTo>
                    <a:cubicBezTo>
                      <a:pt x="136" y="152"/>
                      <a:pt x="136" y="152"/>
                      <a:pt x="136" y="152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5" y="153"/>
                      <a:pt x="135" y="153"/>
                      <a:pt x="135" y="153"/>
                    </a:cubicBezTo>
                    <a:cubicBezTo>
                      <a:pt x="135" y="153"/>
                      <a:pt x="135" y="153"/>
                      <a:pt x="135" y="153"/>
                    </a:cubicBezTo>
                    <a:cubicBezTo>
                      <a:pt x="134" y="152"/>
                      <a:pt x="134" y="152"/>
                      <a:pt x="134" y="152"/>
                    </a:cubicBezTo>
                    <a:cubicBezTo>
                      <a:pt x="134" y="153"/>
                      <a:pt x="134" y="153"/>
                      <a:pt x="134" y="153"/>
                    </a:cubicBezTo>
                    <a:cubicBezTo>
                      <a:pt x="134" y="153"/>
                      <a:pt x="134" y="153"/>
                      <a:pt x="134" y="153"/>
                    </a:cubicBezTo>
                    <a:cubicBezTo>
                      <a:pt x="135" y="153"/>
                      <a:pt x="135" y="153"/>
                      <a:pt x="135" y="153"/>
                    </a:cubicBezTo>
                    <a:cubicBezTo>
                      <a:pt x="135" y="154"/>
                      <a:pt x="135" y="154"/>
                      <a:pt x="135" y="154"/>
                    </a:cubicBezTo>
                    <a:cubicBezTo>
                      <a:pt x="135" y="154"/>
                      <a:pt x="135" y="154"/>
                      <a:pt x="135" y="154"/>
                    </a:cubicBezTo>
                    <a:cubicBezTo>
                      <a:pt x="135" y="155"/>
                      <a:pt x="135" y="155"/>
                      <a:pt x="135" y="155"/>
                    </a:cubicBezTo>
                    <a:cubicBezTo>
                      <a:pt x="134" y="155"/>
                      <a:pt x="134" y="155"/>
                      <a:pt x="134" y="155"/>
                    </a:cubicBezTo>
                    <a:cubicBezTo>
                      <a:pt x="134" y="155"/>
                      <a:pt x="134" y="155"/>
                      <a:pt x="134" y="155"/>
                    </a:cubicBezTo>
                    <a:cubicBezTo>
                      <a:pt x="134" y="155"/>
                      <a:pt x="134" y="155"/>
                      <a:pt x="134" y="155"/>
                    </a:cubicBezTo>
                    <a:cubicBezTo>
                      <a:pt x="134" y="156"/>
                      <a:pt x="134" y="156"/>
                      <a:pt x="134" y="156"/>
                    </a:cubicBezTo>
                    <a:cubicBezTo>
                      <a:pt x="133" y="156"/>
                      <a:pt x="133" y="156"/>
                      <a:pt x="133" y="156"/>
                    </a:cubicBezTo>
                    <a:cubicBezTo>
                      <a:pt x="131" y="157"/>
                      <a:pt x="131" y="157"/>
                      <a:pt x="131" y="157"/>
                    </a:cubicBezTo>
                    <a:cubicBezTo>
                      <a:pt x="131" y="157"/>
                      <a:pt x="131" y="157"/>
                      <a:pt x="131" y="157"/>
                    </a:cubicBezTo>
                    <a:cubicBezTo>
                      <a:pt x="130" y="157"/>
                      <a:pt x="130" y="157"/>
                      <a:pt x="130" y="157"/>
                    </a:cubicBezTo>
                    <a:cubicBezTo>
                      <a:pt x="129" y="157"/>
                      <a:pt x="129" y="157"/>
                      <a:pt x="129" y="157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31" y="157"/>
                      <a:pt x="131" y="157"/>
                      <a:pt x="131" y="157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33" y="157"/>
                      <a:pt x="133" y="157"/>
                      <a:pt x="133" y="157"/>
                    </a:cubicBezTo>
                    <a:cubicBezTo>
                      <a:pt x="133" y="157"/>
                      <a:pt x="133" y="157"/>
                      <a:pt x="133" y="157"/>
                    </a:cubicBezTo>
                    <a:cubicBezTo>
                      <a:pt x="133" y="158"/>
                      <a:pt x="133" y="158"/>
                      <a:pt x="133" y="158"/>
                    </a:cubicBezTo>
                    <a:cubicBezTo>
                      <a:pt x="134" y="158"/>
                      <a:pt x="134" y="158"/>
                      <a:pt x="134" y="158"/>
                    </a:cubicBezTo>
                    <a:cubicBezTo>
                      <a:pt x="135" y="158"/>
                      <a:pt x="135" y="158"/>
                      <a:pt x="135" y="158"/>
                    </a:cubicBezTo>
                    <a:cubicBezTo>
                      <a:pt x="136" y="158"/>
                      <a:pt x="136" y="158"/>
                      <a:pt x="136" y="158"/>
                    </a:cubicBezTo>
                    <a:cubicBezTo>
                      <a:pt x="137" y="158"/>
                      <a:pt x="137" y="158"/>
                      <a:pt x="137" y="158"/>
                    </a:cubicBezTo>
                    <a:cubicBezTo>
                      <a:pt x="138" y="158"/>
                      <a:pt x="138" y="158"/>
                      <a:pt x="138" y="158"/>
                    </a:cubicBezTo>
                    <a:cubicBezTo>
                      <a:pt x="139" y="158"/>
                      <a:pt x="139" y="158"/>
                      <a:pt x="139" y="158"/>
                    </a:cubicBezTo>
                    <a:cubicBezTo>
                      <a:pt x="139" y="158"/>
                      <a:pt x="139" y="158"/>
                      <a:pt x="139" y="158"/>
                    </a:cubicBezTo>
                    <a:cubicBezTo>
                      <a:pt x="140" y="158"/>
                      <a:pt x="140" y="158"/>
                      <a:pt x="140" y="158"/>
                    </a:cubicBezTo>
                    <a:cubicBezTo>
                      <a:pt x="140" y="158"/>
                      <a:pt x="140" y="158"/>
                      <a:pt x="140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59"/>
                      <a:pt x="139" y="159"/>
                      <a:pt x="139" y="159"/>
                    </a:cubicBezTo>
                    <a:cubicBezTo>
                      <a:pt x="138" y="159"/>
                      <a:pt x="138" y="159"/>
                      <a:pt x="138" y="159"/>
                    </a:cubicBezTo>
                    <a:cubicBezTo>
                      <a:pt x="138" y="159"/>
                      <a:pt x="138" y="159"/>
                      <a:pt x="138" y="159"/>
                    </a:cubicBezTo>
                    <a:cubicBezTo>
                      <a:pt x="137" y="160"/>
                      <a:pt x="137" y="160"/>
                      <a:pt x="137" y="160"/>
                    </a:cubicBez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35" y="160"/>
                      <a:pt x="135" y="160"/>
                      <a:pt x="135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4" y="159"/>
                      <a:pt x="134" y="159"/>
                      <a:pt x="134" y="159"/>
                    </a:cubicBezTo>
                    <a:cubicBezTo>
                      <a:pt x="133" y="160"/>
                      <a:pt x="133" y="160"/>
                      <a:pt x="133" y="160"/>
                    </a:cubicBezTo>
                    <a:cubicBezTo>
                      <a:pt x="132" y="160"/>
                      <a:pt x="132" y="160"/>
                      <a:pt x="132" y="160"/>
                    </a:cubicBezTo>
                    <a:cubicBezTo>
                      <a:pt x="133" y="160"/>
                      <a:pt x="133" y="160"/>
                      <a:pt x="133" y="160"/>
                    </a:cubicBezTo>
                    <a:cubicBezTo>
                      <a:pt x="133" y="160"/>
                      <a:pt x="133" y="160"/>
                      <a:pt x="133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36" y="161"/>
                      <a:pt x="136" y="161"/>
                      <a:pt x="136" y="161"/>
                    </a:cubicBezTo>
                    <a:cubicBezTo>
                      <a:pt x="136" y="161"/>
                      <a:pt x="136" y="161"/>
                      <a:pt x="136" y="161"/>
                    </a:cubicBezTo>
                    <a:cubicBezTo>
                      <a:pt x="137" y="161"/>
                      <a:pt x="137" y="161"/>
                      <a:pt x="137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60"/>
                      <a:pt x="138" y="160"/>
                      <a:pt x="139" y="160"/>
                    </a:cubicBezTo>
                    <a:cubicBezTo>
                      <a:pt x="139" y="160"/>
                      <a:pt x="139" y="160"/>
                      <a:pt x="139" y="160"/>
                    </a:cubicBezTo>
                    <a:cubicBezTo>
                      <a:pt x="140" y="160"/>
                      <a:pt x="140" y="160"/>
                      <a:pt x="140" y="160"/>
                    </a:cubicBezTo>
                    <a:cubicBezTo>
                      <a:pt x="140" y="160"/>
                      <a:pt x="140" y="160"/>
                      <a:pt x="140" y="160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142" y="160"/>
                      <a:pt x="142" y="160"/>
                      <a:pt x="142" y="160"/>
                    </a:cubicBezTo>
                    <a:cubicBezTo>
                      <a:pt x="142" y="159"/>
                      <a:pt x="142" y="159"/>
                      <a:pt x="142" y="159"/>
                    </a:cubicBezTo>
                    <a:cubicBezTo>
                      <a:pt x="144" y="159"/>
                      <a:pt x="144" y="159"/>
                      <a:pt x="144" y="159"/>
                    </a:cubicBezTo>
                    <a:cubicBezTo>
                      <a:pt x="144" y="158"/>
                      <a:pt x="144" y="158"/>
                      <a:pt x="144" y="158"/>
                    </a:cubicBezTo>
                    <a:cubicBezTo>
                      <a:pt x="144" y="158"/>
                      <a:pt x="144" y="158"/>
                      <a:pt x="144" y="158"/>
                    </a:cubicBezTo>
                    <a:cubicBezTo>
                      <a:pt x="144" y="159"/>
                      <a:pt x="144" y="159"/>
                      <a:pt x="144" y="159"/>
                    </a:cubicBezTo>
                    <a:cubicBezTo>
                      <a:pt x="144" y="159"/>
                      <a:pt x="144" y="159"/>
                      <a:pt x="144" y="159"/>
                    </a:cubicBezTo>
                    <a:cubicBezTo>
                      <a:pt x="145" y="159"/>
                      <a:pt x="145" y="159"/>
                      <a:pt x="145" y="159"/>
                    </a:cubicBezTo>
                    <a:cubicBezTo>
                      <a:pt x="145" y="159"/>
                      <a:pt x="145" y="159"/>
                      <a:pt x="145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7" y="160"/>
                      <a:pt x="147" y="160"/>
                      <a:pt x="147" y="160"/>
                    </a:cubicBezTo>
                    <a:cubicBezTo>
                      <a:pt x="148" y="160"/>
                      <a:pt x="148" y="160"/>
                      <a:pt x="148" y="160"/>
                    </a:cubicBezTo>
                    <a:cubicBezTo>
                      <a:pt x="149" y="160"/>
                      <a:pt x="149" y="160"/>
                      <a:pt x="149" y="160"/>
                    </a:cubicBezTo>
                    <a:cubicBezTo>
                      <a:pt x="151" y="161"/>
                      <a:pt x="151" y="161"/>
                      <a:pt x="151" y="161"/>
                    </a:cubicBezTo>
                    <a:cubicBezTo>
                      <a:pt x="151" y="161"/>
                      <a:pt x="151" y="161"/>
                      <a:pt x="151" y="161"/>
                    </a:cubicBezTo>
                    <a:cubicBezTo>
                      <a:pt x="152" y="161"/>
                      <a:pt x="152" y="161"/>
                      <a:pt x="152" y="161"/>
                    </a:cubicBezTo>
                    <a:cubicBezTo>
                      <a:pt x="153" y="161"/>
                      <a:pt x="153" y="161"/>
                      <a:pt x="153" y="161"/>
                    </a:cubicBezTo>
                    <a:cubicBezTo>
                      <a:pt x="154" y="161"/>
                      <a:pt x="154" y="161"/>
                      <a:pt x="154" y="161"/>
                    </a:cubicBez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5" y="162"/>
                      <a:pt x="155" y="162"/>
                      <a:pt x="155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2" y="162"/>
                      <a:pt x="152" y="162"/>
                      <a:pt x="152" y="162"/>
                    </a:cubicBezTo>
                    <a:cubicBezTo>
                      <a:pt x="152" y="163"/>
                      <a:pt x="152" y="163"/>
                      <a:pt x="152" y="163"/>
                    </a:cubicBezTo>
                    <a:cubicBezTo>
                      <a:pt x="152" y="163"/>
                      <a:pt x="152" y="163"/>
                      <a:pt x="152" y="163"/>
                    </a:cubicBezTo>
                    <a:cubicBezTo>
                      <a:pt x="152" y="163"/>
                      <a:pt x="152" y="163"/>
                      <a:pt x="152" y="163"/>
                    </a:cubicBezTo>
                    <a:cubicBezTo>
                      <a:pt x="152" y="164"/>
                      <a:pt x="152" y="164"/>
                      <a:pt x="152" y="164"/>
                    </a:cubicBezTo>
                    <a:cubicBezTo>
                      <a:pt x="152" y="164"/>
                      <a:pt x="152" y="164"/>
                      <a:pt x="152" y="164"/>
                    </a:cubicBezTo>
                    <a:cubicBezTo>
                      <a:pt x="151" y="164"/>
                      <a:pt x="151" y="164"/>
                      <a:pt x="151" y="164"/>
                    </a:cubicBezTo>
                    <a:cubicBezTo>
                      <a:pt x="151" y="163"/>
                      <a:pt x="151" y="163"/>
                      <a:pt x="151" y="163"/>
                    </a:cubicBezTo>
                    <a:cubicBezTo>
                      <a:pt x="151" y="163"/>
                      <a:pt x="151" y="163"/>
                      <a:pt x="151" y="163"/>
                    </a:cubicBezTo>
                    <a:cubicBezTo>
                      <a:pt x="150" y="164"/>
                      <a:pt x="150" y="164"/>
                      <a:pt x="150" y="164"/>
                    </a:cubicBezTo>
                    <a:cubicBezTo>
                      <a:pt x="150" y="164"/>
                      <a:pt x="150" y="164"/>
                      <a:pt x="150" y="164"/>
                    </a:cubicBezTo>
                    <a:cubicBezTo>
                      <a:pt x="150" y="164"/>
                      <a:pt x="150" y="164"/>
                      <a:pt x="150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65"/>
                      <a:pt x="149" y="165"/>
                      <a:pt x="149" y="165"/>
                    </a:cubicBezTo>
                    <a:cubicBezTo>
                      <a:pt x="149" y="165"/>
                      <a:pt x="149" y="165"/>
                      <a:pt x="149" y="165"/>
                    </a:cubicBezTo>
                    <a:cubicBezTo>
                      <a:pt x="149" y="165"/>
                      <a:pt x="149" y="165"/>
                      <a:pt x="149" y="165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48" y="166"/>
                      <a:pt x="148" y="166"/>
                      <a:pt x="148" y="166"/>
                    </a:cubicBezTo>
                    <a:cubicBezTo>
                      <a:pt x="148" y="165"/>
                      <a:pt x="148" y="165"/>
                      <a:pt x="148" y="165"/>
                    </a:cubicBezTo>
                    <a:cubicBezTo>
                      <a:pt x="147" y="165"/>
                      <a:pt x="147" y="165"/>
                      <a:pt x="147" y="165"/>
                    </a:cubicBezTo>
                    <a:cubicBezTo>
                      <a:pt x="147" y="165"/>
                      <a:pt x="147" y="165"/>
                      <a:pt x="147" y="165"/>
                    </a:cubicBezTo>
                    <a:cubicBezTo>
                      <a:pt x="147" y="166"/>
                      <a:pt x="147" y="166"/>
                      <a:pt x="147" y="166"/>
                    </a:cubicBezTo>
                    <a:cubicBezTo>
                      <a:pt x="147" y="166"/>
                      <a:pt x="147" y="166"/>
                      <a:pt x="147" y="166"/>
                    </a:cubicBezTo>
                    <a:cubicBezTo>
                      <a:pt x="147" y="166"/>
                      <a:pt x="147" y="166"/>
                      <a:pt x="147" y="166"/>
                    </a:cubicBezTo>
                    <a:cubicBezTo>
                      <a:pt x="146" y="167"/>
                      <a:pt x="146" y="167"/>
                      <a:pt x="146" y="167"/>
                    </a:cubicBezTo>
                    <a:cubicBezTo>
                      <a:pt x="146" y="167"/>
                      <a:pt x="146" y="167"/>
                      <a:pt x="146" y="167"/>
                    </a:cubicBezTo>
                    <a:cubicBezTo>
                      <a:pt x="145" y="167"/>
                      <a:pt x="145" y="167"/>
                      <a:pt x="145" y="167"/>
                    </a:cubicBezTo>
                    <a:cubicBezTo>
                      <a:pt x="145" y="166"/>
                      <a:pt x="145" y="166"/>
                      <a:pt x="145" y="166"/>
                    </a:cubicBezTo>
                    <a:cubicBezTo>
                      <a:pt x="145" y="166"/>
                      <a:pt x="145" y="166"/>
                      <a:pt x="145" y="166"/>
                    </a:cubicBezTo>
                    <a:cubicBezTo>
                      <a:pt x="145" y="167"/>
                      <a:pt x="145" y="167"/>
                      <a:pt x="145" y="167"/>
                    </a:cubicBezTo>
                    <a:cubicBezTo>
                      <a:pt x="145" y="168"/>
                      <a:pt x="145" y="168"/>
                      <a:pt x="145" y="168"/>
                    </a:cubicBezTo>
                    <a:cubicBezTo>
                      <a:pt x="145" y="168"/>
                      <a:pt x="145" y="168"/>
                      <a:pt x="145" y="168"/>
                    </a:cubicBezTo>
                    <a:cubicBezTo>
                      <a:pt x="144" y="168"/>
                      <a:pt x="144" y="168"/>
                      <a:pt x="144" y="168"/>
                    </a:cubicBezTo>
                    <a:cubicBezTo>
                      <a:pt x="144" y="168"/>
                      <a:pt x="144" y="168"/>
                      <a:pt x="144" y="168"/>
                    </a:cubicBezTo>
                    <a:cubicBezTo>
                      <a:pt x="143" y="168"/>
                      <a:pt x="143" y="168"/>
                      <a:pt x="143" y="168"/>
                    </a:cubicBezTo>
                    <a:cubicBezTo>
                      <a:pt x="143" y="168"/>
                      <a:pt x="143" y="168"/>
                      <a:pt x="143" y="168"/>
                    </a:cubicBezTo>
                    <a:cubicBezTo>
                      <a:pt x="144" y="168"/>
                      <a:pt x="144" y="168"/>
                      <a:pt x="144" y="168"/>
                    </a:cubicBezTo>
                    <a:cubicBezTo>
                      <a:pt x="144" y="169"/>
                      <a:pt x="144" y="169"/>
                      <a:pt x="144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9"/>
                      <a:pt x="142" y="169"/>
                      <a:pt x="142" y="169"/>
                    </a:cubicBezTo>
                    <a:cubicBezTo>
                      <a:pt x="142" y="169"/>
                      <a:pt x="142" y="169"/>
                      <a:pt x="142" y="169"/>
                    </a:cubicBezTo>
                    <a:cubicBezTo>
                      <a:pt x="141" y="169"/>
                      <a:pt x="141" y="169"/>
                      <a:pt x="141" y="169"/>
                    </a:cubicBezTo>
                    <a:cubicBezTo>
                      <a:pt x="141" y="169"/>
                      <a:pt x="141" y="169"/>
                      <a:pt x="141" y="169"/>
                    </a:cubicBezTo>
                    <a:cubicBezTo>
                      <a:pt x="141" y="169"/>
                      <a:pt x="141" y="169"/>
                      <a:pt x="141" y="169"/>
                    </a:cubicBezTo>
                    <a:cubicBezTo>
                      <a:pt x="141" y="170"/>
                      <a:pt x="141" y="170"/>
                      <a:pt x="141" y="170"/>
                    </a:cubicBezTo>
                    <a:cubicBezTo>
                      <a:pt x="141" y="170"/>
                      <a:pt x="141" y="170"/>
                      <a:pt x="141" y="170"/>
                    </a:cubicBezTo>
                    <a:cubicBezTo>
                      <a:pt x="141" y="170"/>
                      <a:pt x="141" y="170"/>
                      <a:pt x="141" y="170"/>
                    </a:cubicBezTo>
                    <a:cubicBezTo>
                      <a:pt x="140" y="171"/>
                      <a:pt x="140" y="171"/>
                      <a:pt x="140" y="171"/>
                    </a:cubicBezTo>
                    <a:cubicBezTo>
                      <a:pt x="140" y="171"/>
                      <a:pt x="140" y="171"/>
                      <a:pt x="140" y="171"/>
                    </a:cubicBezTo>
                    <a:cubicBezTo>
                      <a:pt x="139" y="171"/>
                      <a:pt x="139" y="171"/>
                      <a:pt x="139" y="171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8" y="172"/>
                    </a:cubicBezTo>
                    <a:cubicBezTo>
                      <a:pt x="138" y="172"/>
                      <a:pt x="138" y="172"/>
                      <a:pt x="138" y="172"/>
                    </a:cubicBezTo>
                    <a:cubicBezTo>
                      <a:pt x="137" y="172"/>
                      <a:pt x="137" y="172"/>
                      <a:pt x="137" y="172"/>
                    </a:cubicBezTo>
                    <a:cubicBezTo>
                      <a:pt x="137" y="172"/>
                      <a:pt x="137" y="172"/>
                      <a:pt x="137" y="172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5" y="172"/>
                      <a:pt x="135" y="172"/>
                      <a:pt x="135" y="172"/>
                    </a:cubicBezTo>
                    <a:cubicBezTo>
                      <a:pt x="135" y="172"/>
                      <a:pt x="135" y="172"/>
                      <a:pt x="135" y="172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4" y="173"/>
                      <a:pt x="134" y="173"/>
                      <a:pt x="134" y="173"/>
                    </a:cubicBezTo>
                    <a:cubicBezTo>
                      <a:pt x="134" y="173"/>
                      <a:pt x="134" y="173"/>
                      <a:pt x="134" y="173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3"/>
                      <a:pt x="133" y="173"/>
                      <a:pt x="133" y="173"/>
                    </a:cubicBez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2"/>
                      <a:pt x="132" y="172"/>
                      <a:pt x="132" y="172"/>
                    </a:cubicBezTo>
                    <a:cubicBezTo>
                      <a:pt x="132" y="172"/>
                      <a:pt x="132" y="172"/>
                      <a:pt x="132" y="172"/>
                    </a:cubicBezTo>
                    <a:cubicBezTo>
                      <a:pt x="131" y="173"/>
                      <a:pt x="131" y="173"/>
                      <a:pt x="131" y="173"/>
                    </a:cubicBezTo>
                    <a:cubicBezTo>
                      <a:pt x="131" y="173"/>
                      <a:pt x="131" y="173"/>
                      <a:pt x="131" y="173"/>
                    </a:cubicBezTo>
                    <a:cubicBezTo>
                      <a:pt x="130" y="173"/>
                      <a:pt x="130" y="173"/>
                      <a:pt x="130" y="173"/>
                    </a:cubicBezTo>
                    <a:cubicBezTo>
                      <a:pt x="130" y="173"/>
                      <a:pt x="130" y="173"/>
                      <a:pt x="130" y="173"/>
                    </a:cubicBezTo>
                    <a:cubicBezTo>
                      <a:pt x="130" y="173"/>
                      <a:pt x="130" y="173"/>
                      <a:pt x="130" y="173"/>
                    </a:cubicBezTo>
                    <a:cubicBezTo>
                      <a:pt x="130" y="173"/>
                      <a:pt x="130" y="173"/>
                      <a:pt x="130" y="173"/>
                    </a:cubicBezTo>
                    <a:cubicBezTo>
                      <a:pt x="130" y="173"/>
                      <a:pt x="130" y="173"/>
                      <a:pt x="130" y="173"/>
                    </a:cubicBezTo>
                    <a:cubicBezTo>
                      <a:pt x="129" y="173"/>
                      <a:pt x="129" y="173"/>
                      <a:pt x="129" y="173"/>
                    </a:cubicBezTo>
                    <a:cubicBezTo>
                      <a:pt x="129" y="173"/>
                      <a:pt x="129" y="173"/>
                      <a:pt x="129" y="173"/>
                    </a:cubicBezTo>
                    <a:cubicBezTo>
                      <a:pt x="129" y="174"/>
                      <a:pt x="129" y="174"/>
                      <a:pt x="129" y="174"/>
                    </a:cubicBezTo>
                    <a:cubicBezTo>
                      <a:pt x="128" y="174"/>
                      <a:pt x="128" y="174"/>
                      <a:pt x="128" y="174"/>
                    </a:cubicBezTo>
                    <a:cubicBezTo>
                      <a:pt x="128" y="174"/>
                      <a:pt x="128" y="174"/>
                      <a:pt x="128" y="174"/>
                    </a:cubicBezTo>
                    <a:cubicBezTo>
                      <a:pt x="128" y="174"/>
                      <a:pt x="128" y="174"/>
                      <a:pt x="128" y="174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7" y="175"/>
                      <a:pt x="127" y="175"/>
                      <a:pt x="127" y="175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6" y="174"/>
                      <a:pt x="126" y="174"/>
                      <a:pt x="126" y="174"/>
                    </a:cubicBezTo>
                    <a:cubicBezTo>
                      <a:pt x="126" y="175"/>
                      <a:pt x="126" y="175"/>
                      <a:pt x="126" y="175"/>
                    </a:cubicBezTo>
                    <a:cubicBezTo>
                      <a:pt x="126" y="175"/>
                      <a:pt x="126" y="175"/>
                      <a:pt x="126" y="175"/>
                    </a:cubicBezTo>
                    <a:cubicBezTo>
                      <a:pt x="125" y="175"/>
                      <a:pt x="125" y="175"/>
                      <a:pt x="125" y="175"/>
                    </a:cubicBezTo>
                    <a:cubicBezTo>
                      <a:pt x="125" y="176"/>
                      <a:pt x="125" y="176"/>
                      <a:pt x="125" y="176"/>
                    </a:cubicBezTo>
                    <a:cubicBezTo>
                      <a:pt x="125" y="175"/>
                      <a:pt x="125" y="175"/>
                      <a:pt x="125" y="175"/>
                    </a:cubicBezTo>
                    <a:cubicBezTo>
                      <a:pt x="124" y="174"/>
                      <a:pt x="124" y="174"/>
                      <a:pt x="124" y="174"/>
                    </a:cubicBezTo>
                    <a:cubicBezTo>
                      <a:pt x="123" y="174"/>
                      <a:pt x="123" y="174"/>
                      <a:pt x="123" y="174"/>
                    </a:cubicBezTo>
                    <a:cubicBezTo>
                      <a:pt x="123" y="174"/>
                      <a:pt x="123" y="174"/>
                      <a:pt x="123" y="174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2" y="175"/>
                      <a:pt x="122" y="175"/>
                    </a:cubicBezTo>
                    <a:cubicBezTo>
                      <a:pt x="122" y="175"/>
                      <a:pt x="122" y="175"/>
                      <a:pt x="122" y="175"/>
                    </a:cubicBezTo>
                    <a:cubicBezTo>
                      <a:pt x="121" y="175"/>
                      <a:pt x="121" y="175"/>
                      <a:pt x="121" y="175"/>
                    </a:cubicBezTo>
                    <a:cubicBezTo>
                      <a:pt x="121" y="175"/>
                      <a:pt x="121" y="175"/>
                      <a:pt x="121" y="175"/>
                    </a:cubicBezTo>
                    <a:cubicBezTo>
                      <a:pt x="121" y="176"/>
                      <a:pt x="121" y="176"/>
                      <a:pt x="121" y="176"/>
                    </a:cubicBezTo>
                    <a:cubicBezTo>
                      <a:pt x="120" y="176"/>
                      <a:pt x="120" y="176"/>
                      <a:pt x="120" y="176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19" y="175"/>
                      <a:pt x="119" y="175"/>
                      <a:pt x="119" y="175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18" y="176"/>
                      <a:pt x="118" y="176"/>
                      <a:pt x="118" y="176"/>
                    </a:cubicBezTo>
                    <a:cubicBezTo>
                      <a:pt x="118" y="176"/>
                      <a:pt x="118" y="176"/>
                      <a:pt x="118" y="176"/>
                    </a:cubicBezTo>
                    <a:cubicBezTo>
                      <a:pt x="117" y="176"/>
                      <a:pt x="117" y="176"/>
                      <a:pt x="117" y="176"/>
                    </a:cubicBezTo>
                    <a:cubicBezTo>
                      <a:pt x="117" y="175"/>
                      <a:pt x="117" y="175"/>
                      <a:pt x="117" y="175"/>
                    </a:cubicBezTo>
                    <a:cubicBezTo>
                      <a:pt x="116" y="175"/>
                      <a:pt x="116" y="175"/>
                      <a:pt x="116" y="175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6" y="174"/>
                      <a:pt x="116" y="174"/>
                      <a:pt x="116" y="174"/>
                    </a:cubicBezTo>
                    <a:cubicBezTo>
                      <a:pt x="116" y="174"/>
                      <a:pt x="116" y="174"/>
                      <a:pt x="116" y="174"/>
                    </a:cubicBezTo>
                    <a:cubicBezTo>
                      <a:pt x="115" y="173"/>
                      <a:pt x="115" y="173"/>
                      <a:pt x="115" y="173"/>
                    </a:cubicBezTo>
                    <a:cubicBezTo>
                      <a:pt x="115" y="172"/>
                      <a:pt x="115" y="172"/>
                      <a:pt x="115" y="172"/>
                    </a:cubicBezTo>
                    <a:cubicBezTo>
                      <a:pt x="115" y="172"/>
                      <a:pt x="115" y="172"/>
                      <a:pt x="115" y="172"/>
                    </a:cubicBezTo>
                    <a:cubicBezTo>
                      <a:pt x="115" y="171"/>
                      <a:pt x="115" y="171"/>
                      <a:pt x="115" y="171"/>
                    </a:cubicBezTo>
                    <a:cubicBezTo>
                      <a:pt x="114" y="171"/>
                      <a:pt x="114" y="171"/>
                      <a:pt x="114" y="171"/>
                    </a:cubicBezTo>
                    <a:cubicBezTo>
                      <a:pt x="114" y="171"/>
                      <a:pt x="114" y="171"/>
                      <a:pt x="114" y="171"/>
                    </a:cubicBezTo>
                    <a:cubicBezTo>
                      <a:pt x="114" y="171"/>
                      <a:pt x="114" y="171"/>
                      <a:pt x="114" y="171"/>
                    </a:cubicBezTo>
                    <a:cubicBezTo>
                      <a:pt x="114" y="172"/>
                      <a:pt x="114" y="172"/>
                      <a:pt x="114" y="172"/>
                    </a:cubicBezTo>
                    <a:cubicBezTo>
                      <a:pt x="114" y="172"/>
                      <a:pt x="114" y="172"/>
                      <a:pt x="114" y="172"/>
                    </a:cubicBezTo>
                    <a:cubicBezTo>
                      <a:pt x="115" y="173"/>
                      <a:pt x="115" y="173"/>
                      <a:pt x="115" y="173"/>
                    </a:cubicBezTo>
                    <a:cubicBezTo>
                      <a:pt x="115" y="173"/>
                      <a:pt x="115" y="173"/>
                      <a:pt x="115" y="173"/>
                    </a:cubicBezTo>
                    <a:cubicBezTo>
                      <a:pt x="115" y="174"/>
                      <a:pt x="115" y="174"/>
                      <a:pt x="115" y="174"/>
                    </a:cubicBezTo>
                    <a:cubicBezTo>
                      <a:pt x="115" y="175"/>
                      <a:pt x="115" y="175"/>
                      <a:pt x="115" y="175"/>
                    </a:cubicBezTo>
                    <a:cubicBezTo>
                      <a:pt x="115" y="175"/>
                      <a:pt x="115" y="175"/>
                      <a:pt x="115" y="175"/>
                    </a:cubicBezTo>
                    <a:cubicBezTo>
                      <a:pt x="115" y="175"/>
                      <a:pt x="115" y="175"/>
                      <a:pt x="115" y="175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5" y="177"/>
                      <a:pt x="115" y="177"/>
                      <a:pt x="115" y="177"/>
                    </a:cubicBezTo>
                    <a:cubicBezTo>
                      <a:pt x="115" y="177"/>
                      <a:pt x="115" y="177"/>
                      <a:pt x="115" y="177"/>
                    </a:cubicBezTo>
                    <a:cubicBezTo>
                      <a:pt x="114" y="178"/>
                      <a:pt x="114" y="178"/>
                      <a:pt x="114" y="178"/>
                    </a:cubicBezTo>
                    <a:cubicBezTo>
                      <a:pt x="114" y="177"/>
                      <a:pt x="114" y="177"/>
                      <a:pt x="114" y="177"/>
                    </a:cubicBezTo>
                    <a:cubicBezTo>
                      <a:pt x="114" y="177"/>
                      <a:pt x="114" y="177"/>
                      <a:pt x="114" y="177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11" y="179"/>
                      <a:pt x="111" y="179"/>
                      <a:pt x="111" y="179"/>
                    </a:cubicBezTo>
                    <a:cubicBezTo>
                      <a:pt x="111" y="179"/>
                      <a:pt x="111" y="179"/>
                      <a:pt x="111" y="179"/>
                    </a:cubicBezTo>
                    <a:cubicBezTo>
                      <a:pt x="111" y="179"/>
                      <a:pt x="111" y="179"/>
                      <a:pt x="111" y="179"/>
                    </a:cubicBezTo>
                    <a:cubicBezTo>
                      <a:pt x="111" y="180"/>
                      <a:pt x="111" y="180"/>
                      <a:pt x="111" y="180"/>
                    </a:cubicBezTo>
                    <a:cubicBezTo>
                      <a:pt x="111" y="180"/>
                      <a:pt x="111" y="180"/>
                      <a:pt x="111" y="180"/>
                    </a:cubicBezTo>
                    <a:cubicBezTo>
                      <a:pt x="110" y="180"/>
                      <a:pt x="110" y="180"/>
                      <a:pt x="110" y="180"/>
                    </a:cubicBezTo>
                    <a:cubicBezTo>
                      <a:pt x="110" y="181"/>
                      <a:pt x="110" y="181"/>
                      <a:pt x="110" y="181"/>
                    </a:cubicBezTo>
                    <a:cubicBezTo>
                      <a:pt x="110" y="181"/>
                      <a:pt x="110" y="181"/>
                      <a:pt x="110" y="181"/>
                    </a:cubicBezTo>
                    <a:cubicBezTo>
                      <a:pt x="110" y="181"/>
                      <a:pt x="110" y="181"/>
                      <a:pt x="110" y="181"/>
                    </a:cubicBezTo>
                    <a:cubicBezTo>
                      <a:pt x="109" y="181"/>
                      <a:pt x="109" y="181"/>
                      <a:pt x="109" y="181"/>
                    </a:cubicBezTo>
                    <a:cubicBezTo>
                      <a:pt x="109" y="181"/>
                      <a:pt x="109" y="181"/>
                      <a:pt x="109" y="181"/>
                    </a:cubicBezTo>
                    <a:cubicBezTo>
                      <a:pt x="109" y="181"/>
                      <a:pt x="109" y="181"/>
                      <a:pt x="109" y="181"/>
                    </a:cubicBezTo>
                    <a:cubicBezTo>
                      <a:pt x="109" y="182"/>
                      <a:pt x="109" y="182"/>
                      <a:pt x="109" y="182"/>
                    </a:cubicBezTo>
                    <a:cubicBezTo>
                      <a:pt x="109" y="182"/>
                      <a:pt x="109" y="182"/>
                      <a:pt x="109" y="182"/>
                    </a:cubicBezTo>
                    <a:cubicBezTo>
                      <a:pt x="109" y="182"/>
                      <a:pt x="109" y="182"/>
                      <a:pt x="109" y="182"/>
                    </a:cubicBezTo>
                    <a:cubicBezTo>
                      <a:pt x="109" y="182"/>
                      <a:pt x="109" y="182"/>
                      <a:pt x="109" y="182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3"/>
                      <a:pt x="108" y="183"/>
                      <a:pt x="108" y="183"/>
                    </a:cubicBezTo>
                    <a:cubicBezTo>
                      <a:pt x="108" y="183"/>
                      <a:pt x="108" y="183"/>
                      <a:pt x="108" y="183"/>
                    </a:cubicBezTo>
                    <a:cubicBezTo>
                      <a:pt x="107" y="183"/>
                      <a:pt x="107" y="183"/>
                      <a:pt x="107" y="183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106" y="185"/>
                      <a:pt x="106" y="185"/>
                      <a:pt x="106" y="185"/>
                    </a:cubicBezTo>
                    <a:cubicBezTo>
                      <a:pt x="106" y="186"/>
                      <a:pt x="106" y="186"/>
                      <a:pt x="106" y="186"/>
                    </a:cubicBezTo>
                    <a:cubicBezTo>
                      <a:pt x="106" y="186"/>
                      <a:pt x="106" y="186"/>
                      <a:pt x="106" y="186"/>
                    </a:cubicBezTo>
                    <a:cubicBezTo>
                      <a:pt x="105" y="187"/>
                      <a:pt x="105" y="187"/>
                      <a:pt x="105" y="187"/>
                    </a:cubicBezTo>
                    <a:cubicBezTo>
                      <a:pt x="105" y="187"/>
                      <a:pt x="105" y="187"/>
                      <a:pt x="105" y="187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4" y="186"/>
                      <a:pt x="104" y="186"/>
                      <a:pt x="104" y="186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89"/>
                      <a:pt x="102" y="189"/>
                      <a:pt x="102" y="189"/>
                    </a:cubicBezTo>
                    <a:cubicBezTo>
                      <a:pt x="102" y="189"/>
                      <a:pt x="102" y="189"/>
                      <a:pt x="102" y="189"/>
                    </a:cubicBezTo>
                    <a:cubicBezTo>
                      <a:pt x="102" y="189"/>
                      <a:pt x="102" y="189"/>
                      <a:pt x="102" y="189"/>
                    </a:cubicBezTo>
                    <a:cubicBezTo>
                      <a:pt x="102" y="189"/>
                      <a:pt x="102" y="189"/>
                      <a:pt x="102" y="189"/>
                    </a:cubicBezTo>
                    <a:cubicBezTo>
                      <a:pt x="101" y="188"/>
                      <a:pt x="101" y="188"/>
                      <a:pt x="101" y="188"/>
                    </a:cubicBezTo>
                    <a:cubicBezTo>
                      <a:pt x="101" y="188"/>
                      <a:pt x="101" y="188"/>
                      <a:pt x="101" y="188"/>
                    </a:cubicBezTo>
                    <a:cubicBezTo>
                      <a:pt x="101" y="189"/>
                      <a:pt x="101" y="189"/>
                      <a:pt x="101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0" y="188"/>
                      <a:pt x="100" y="188"/>
                      <a:pt x="100" y="188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9" y="189"/>
                      <a:pt x="99" y="189"/>
                      <a:pt x="99" y="189"/>
                    </a:cubicBezTo>
                    <a:cubicBezTo>
                      <a:pt x="99" y="189"/>
                      <a:pt x="99" y="189"/>
                      <a:pt x="99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0" y="190"/>
                      <a:pt x="100" y="190"/>
                      <a:pt x="100" y="190"/>
                    </a:cubicBezTo>
                    <a:cubicBezTo>
                      <a:pt x="99" y="190"/>
                      <a:pt x="99" y="190"/>
                      <a:pt x="99" y="190"/>
                    </a:cubicBezTo>
                    <a:cubicBezTo>
                      <a:pt x="99" y="190"/>
                      <a:pt x="99" y="190"/>
                      <a:pt x="99" y="190"/>
                    </a:cubicBezTo>
                    <a:cubicBezTo>
                      <a:pt x="98" y="191"/>
                      <a:pt x="98" y="191"/>
                      <a:pt x="98" y="191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1"/>
                      <a:pt x="96" y="191"/>
                      <a:pt x="96" y="191"/>
                    </a:cubicBezTo>
                    <a:cubicBezTo>
                      <a:pt x="96" y="191"/>
                      <a:pt x="96" y="191"/>
                      <a:pt x="96" y="191"/>
                    </a:cubicBezTo>
                    <a:cubicBezTo>
                      <a:pt x="96" y="191"/>
                      <a:pt x="96" y="191"/>
                      <a:pt x="96" y="191"/>
                    </a:cubicBezTo>
                    <a:cubicBezTo>
                      <a:pt x="96" y="190"/>
                      <a:pt x="96" y="190"/>
                      <a:pt x="96" y="190"/>
                    </a:cubicBezTo>
                    <a:cubicBezTo>
                      <a:pt x="96" y="190"/>
                      <a:pt x="96" y="190"/>
                      <a:pt x="96" y="190"/>
                    </a:cubicBezTo>
                    <a:cubicBezTo>
                      <a:pt x="95" y="191"/>
                      <a:pt x="95" y="191"/>
                      <a:pt x="95" y="191"/>
                    </a:cubicBezTo>
                    <a:cubicBezTo>
                      <a:pt x="95" y="191"/>
                      <a:pt x="95" y="191"/>
                      <a:pt x="95" y="191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1"/>
                      <a:pt x="93" y="191"/>
                      <a:pt x="93" y="191"/>
                    </a:cubicBezTo>
                    <a:cubicBezTo>
                      <a:pt x="93" y="191"/>
                      <a:pt x="93" y="191"/>
                      <a:pt x="93" y="191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2" y="191"/>
                      <a:pt x="92" y="191"/>
                      <a:pt x="92" y="191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1" y="191"/>
                      <a:pt x="91" y="191"/>
                      <a:pt x="91" y="191"/>
                    </a:cubicBezTo>
                    <a:cubicBezTo>
                      <a:pt x="91" y="190"/>
                      <a:pt x="91" y="190"/>
                      <a:pt x="91" y="190"/>
                    </a:cubicBezTo>
                    <a:cubicBezTo>
                      <a:pt x="91" y="189"/>
                      <a:pt x="91" y="189"/>
                      <a:pt x="91" y="189"/>
                    </a:cubicBezTo>
                    <a:cubicBezTo>
                      <a:pt x="92" y="189"/>
                      <a:pt x="92" y="189"/>
                      <a:pt x="92" y="189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91" y="188"/>
                      <a:pt x="91" y="188"/>
                      <a:pt x="91" y="188"/>
                    </a:cubicBezTo>
                    <a:cubicBezTo>
                      <a:pt x="91" y="187"/>
                      <a:pt x="91" y="187"/>
                      <a:pt x="91" y="187"/>
                    </a:cubicBezTo>
                    <a:cubicBezTo>
                      <a:pt x="91" y="187"/>
                      <a:pt x="91" y="187"/>
                      <a:pt x="91" y="187"/>
                    </a:cubicBezTo>
                    <a:cubicBezTo>
                      <a:pt x="90" y="187"/>
                      <a:pt x="90" y="187"/>
                      <a:pt x="90" y="187"/>
                    </a:cubicBezTo>
                    <a:cubicBezTo>
                      <a:pt x="90" y="187"/>
                      <a:pt x="90" y="187"/>
                      <a:pt x="90" y="187"/>
                    </a:cubicBezTo>
                    <a:cubicBezTo>
                      <a:pt x="90" y="188"/>
                      <a:pt x="90" y="188"/>
                      <a:pt x="90" y="188"/>
                    </a:cubicBezTo>
                    <a:cubicBezTo>
                      <a:pt x="90" y="188"/>
                      <a:pt x="90" y="188"/>
                      <a:pt x="90" y="188"/>
                    </a:cubicBezTo>
                    <a:cubicBezTo>
                      <a:pt x="90" y="189"/>
                      <a:pt x="90" y="189"/>
                      <a:pt x="90" y="189"/>
                    </a:cubicBezTo>
                    <a:cubicBezTo>
                      <a:pt x="90" y="189"/>
                      <a:pt x="90" y="189"/>
                      <a:pt x="90" y="189"/>
                    </a:cubicBezTo>
                    <a:cubicBezTo>
                      <a:pt x="90" y="190"/>
                      <a:pt x="90" y="190"/>
                      <a:pt x="90" y="190"/>
                    </a:cubicBezTo>
                    <a:cubicBezTo>
                      <a:pt x="90" y="190"/>
                      <a:pt x="90" y="190"/>
                      <a:pt x="90" y="190"/>
                    </a:cubicBezTo>
                    <a:cubicBezTo>
                      <a:pt x="89" y="191"/>
                      <a:pt x="89" y="191"/>
                      <a:pt x="89" y="191"/>
                    </a:cubicBezTo>
                    <a:cubicBezTo>
                      <a:pt x="88" y="191"/>
                      <a:pt x="88" y="191"/>
                      <a:pt x="88" y="191"/>
                    </a:cubicBezTo>
                    <a:cubicBezTo>
                      <a:pt x="88" y="190"/>
                      <a:pt x="88" y="190"/>
                      <a:pt x="88" y="190"/>
                    </a:cubicBezTo>
                    <a:cubicBezTo>
                      <a:pt x="88" y="190"/>
                      <a:pt x="88" y="190"/>
                      <a:pt x="88" y="190"/>
                    </a:cubicBezTo>
                    <a:cubicBezTo>
                      <a:pt x="88" y="190"/>
                      <a:pt x="88" y="190"/>
                      <a:pt x="88" y="190"/>
                    </a:cubicBezTo>
                    <a:cubicBezTo>
                      <a:pt x="88" y="191"/>
                      <a:pt x="88" y="191"/>
                      <a:pt x="88" y="191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3"/>
                      <a:pt x="89" y="193"/>
                      <a:pt x="89" y="193"/>
                    </a:cubicBezTo>
                    <a:cubicBezTo>
                      <a:pt x="88" y="193"/>
                      <a:pt x="88" y="193"/>
                      <a:pt x="88" y="193"/>
                    </a:cubicBezTo>
                    <a:cubicBezTo>
                      <a:pt x="88" y="193"/>
                      <a:pt x="88" y="193"/>
                      <a:pt x="88" y="193"/>
                    </a:cubicBezTo>
                    <a:cubicBezTo>
                      <a:pt x="88" y="194"/>
                      <a:pt x="88" y="194"/>
                      <a:pt x="88" y="194"/>
                    </a:cubicBezTo>
                    <a:cubicBezTo>
                      <a:pt x="87" y="194"/>
                      <a:pt x="87" y="194"/>
                      <a:pt x="87" y="194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6" y="193"/>
                      <a:pt x="86" y="193"/>
                      <a:pt x="86" y="193"/>
                    </a:cubicBezTo>
                    <a:cubicBezTo>
                      <a:pt x="86" y="194"/>
                      <a:pt x="86" y="194"/>
                      <a:pt x="86" y="194"/>
                    </a:cubicBezTo>
                    <a:cubicBezTo>
                      <a:pt x="85" y="194"/>
                      <a:pt x="85" y="194"/>
                      <a:pt x="85" y="194"/>
                    </a:cubicBezTo>
                    <a:cubicBezTo>
                      <a:pt x="85" y="194"/>
                      <a:pt x="85" y="194"/>
                      <a:pt x="85" y="194"/>
                    </a:cubicBezTo>
                    <a:cubicBezTo>
                      <a:pt x="84" y="193"/>
                      <a:pt x="84" y="193"/>
                      <a:pt x="84" y="193"/>
                    </a:cubicBezTo>
                    <a:cubicBezTo>
                      <a:pt x="84" y="193"/>
                      <a:pt x="84" y="193"/>
                      <a:pt x="84" y="193"/>
                    </a:cubicBezTo>
                    <a:cubicBezTo>
                      <a:pt x="84" y="193"/>
                      <a:pt x="84" y="193"/>
                      <a:pt x="84" y="193"/>
                    </a:cubicBezTo>
                    <a:cubicBezTo>
                      <a:pt x="84" y="193"/>
                      <a:pt x="84" y="193"/>
                      <a:pt x="84" y="193"/>
                    </a:cubicBezTo>
                    <a:cubicBezTo>
                      <a:pt x="84" y="193"/>
                      <a:pt x="84" y="193"/>
                      <a:pt x="84" y="193"/>
                    </a:cubicBezTo>
                    <a:cubicBezTo>
                      <a:pt x="83" y="194"/>
                      <a:pt x="83" y="194"/>
                      <a:pt x="83" y="194"/>
                    </a:cubicBezTo>
                    <a:cubicBezTo>
                      <a:pt x="83" y="194"/>
                      <a:pt x="83" y="194"/>
                      <a:pt x="83" y="194"/>
                    </a:cubicBezTo>
                    <a:cubicBezTo>
                      <a:pt x="82" y="193"/>
                      <a:pt x="82" y="193"/>
                      <a:pt x="82" y="193"/>
                    </a:cubicBezTo>
                    <a:cubicBezTo>
                      <a:pt x="82" y="193"/>
                      <a:pt x="82" y="193"/>
                      <a:pt x="82" y="193"/>
                    </a:cubicBezTo>
                    <a:cubicBezTo>
                      <a:pt x="82" y="193"/>
                      <a:pt x="82" y="193"/>
                      <a:pt x="82" y="193"/>
                    </a:cubicBezTo>
                    <a:cubicBezTo>
                      <a:pt x="82" y="193"/>
                      <a:pt x="82" y="193"/>
                      <a:pt x="82" y="193"/>
                    </a:cubicBezTo>
                    <a:cubicBezTo>
                      <a:pt x="81" y="193"/>
                      <a:pt x="81" y="193"/>
                      <a:pt x="81" y="193"/>
                    </a:cubicBezTo>
                    <a:cubicBezTo>
                      <a:pt x="81" y="194"/>
                      <a:pt x="81" y="194"/>
                      <a:pt x="81" y="194"/>
                    </a:cubicBezTo>
                    <a:cubicBezTo>
                      <a:pt x="81" y="194"/>
                      <a:pt x="81" y="194"/>
                      <a:pt x="81" y="194"/>
                    </a:cubicBezTo>
                    <a:cubicBezTo>
                      <a:pt x="81" y="194"/>
                      <a:pt x="81" y="194"/>
                      <a:pt x="81" y="194"/>
                    </a:cubicBezTo>
                    <a:cubicBezTo>
                      <a:pt x="81" y="195"/>
                      <a:pt x="81" y="195"/>
                      <a:pt x="81" y="195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9" y="197"/>
                      <a:pt x="79" y="197"/>
                      <a:pt x="79" y="197"/>
                    </a:cubicBezTo>
                    <a:cubicBezTo>
                      <a:pt x="79" y="197"/>
                      <a:pt x="79" y="197"/>
                      <a:pt x="79" y="197"/>
                    </a:cubicBezTo>
                    <a:cubicBezTo>
                      <a:pt x="78" y="196"/>
                      <a:pt x="78" y="196"/>
                      <a:pt x="78" y="196"/>
                    </a:cubicBezTo>
                    <a:cubicBezTo>
                      <a:pt x="78" y="196"/>
                      <a:pt x="78" y="196"/>
                      <a:pt x="78" y="196"/>
                    </a:cubicBezTo>
                    <a:cubicBezTo>
                      <a:pt x="78" y="196"/>
                      <a:pt x="78" y="196"/>
                      <a:pt x="78" y="196"/>
                    </a:cubicBezTo>
                    <a:cubicBezTo>
                      <a:pt x="78" y="196"/>
                      <a:pt x="78" y="196"/>
                      <a:pt x="78" y="196"/>
                    </a:cubicBezTo>
                    <a:cubicBezTo>
                      <a:pt x="77" y="196"/>
                      <a:pt x="77" y="196"/>
                      <a:pt x="77" y="196"/>
                    </a:cubicBezTo>
                    <a:cubicBezTo>
                      <a:pt x="77" y="196"/>
                      <a:pt x="77" y="196"/>
                      <a:pt x="77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6" y="197"/>
                      <a:pt x="76" y="197"/>
                      <a:pt x="76" y="197"/>
                    </a:cubicBezTo>
                    <a:cubicBezTo>
                      <a:pt x="76" y="197"/>
                      <a:pt x="76" y="197"/>
                      <a:pt x="76" y="197"/>
                    </a:cubicBezTo>
                    <a:cubicBezTo>
                      <a:pt x="76" y="198"/>
                      <a:pt x="76" y="198"/>
                      <a:pt x="76" y="198"/>
                    </a:cubicBezTo>
                    <a:cubicBezTo>
                      <a:pt x="76" y="198"/>
                      <a:pt x="76" y="198"/>
                      <a:pt x="76" y="198"/>
                    </a:cubicBezTo>
                    <a:cubicBezTo>
                      <a:pt x="77" y="199"/>
                      <a:pt x="77" y="199"/>
                      <a:pt x="77" y="199"/>
                    </a:cubicBezTo>
                    <a:cubicBezTo>
                      <a:pt x="77" y="200"/>
                      <a:pt x="77" y="200"/>
                      <a:pt x="77" y="200"/>
                    </a:cubicBezTo>
                    <a:cubicBezTo>
                      <a:pt x="77" y="201"/>
                      <a:pt x="77" y="201"/>
                      <a:pt x="77" y="201"/>
                    </a:cubicBezTo>
                    <a:cubicBezTo>
                      <a:pt x="77" y="202"/>
                      <a:pt x="77" y="202"/>
                      <a:pt x="77" y="202"/>
                    </a:cubicBezTo>
                    <a:cubicBezTo>
                      <a:pt x="76" y="201"/>
                      <a:pt x="76" y="201"/>
                      <a:pt x="76" y="201"/>
                    </a:cubicBezTo>
                    <a:cubicBezTo>
                      <a:pt x="76" y="201"/>
                      <a:pt x="76" y="201"/>
                      <a:pt x="76" y="201"/>
                    </a:cubicBezTo>
                    <a:cubicBezTo>
                      <a:pt x="76" y="202"/>
                      <a:pt x="76" y="202"/>
                      <a:pt x="76" y="202"/>
                    </a:cubicBezTo>
                    <a:cubicBezTo>
                      <a:pt x="75" y="202"/>
                      <a:pt x="75" y="202"/>
                      <a:pt x="75" y="202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4" y="203"/>
                      <a:pt x="74" y="203"/>
                      <a:pt x="74" y="203"/>
                    </a:cubicBezTo>
                    <a:cubicBezTo>
                      <a:pt x="75" y="203"/>
                      <a:pt x="75" y="203"/>
                      <a:pt x="75" y="203"/>
                    </a:cubicBezTo>
                    <a:cubicBezTo>
                      <a:pt x="75" y="203"/>
                      <a:pt x="75" y="203"/>
                      <a:pt x="75" y="203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77" y="203"/>
                      <a:pt x="77" y="203"/>
                      <a:pt x="77" y="203"/>
                    </a:cubicBezTo>
                    <a:cubicBezTo>
                      <a:pt x="77" y="204"/>
                      <a:pt x="77" y="204"/>
                      <a:pt x="77" y="204"/>
                    </a:cubicBezTo>
                    <a:cubicBezTo>
                      <a:pt x="76" y="204"/>
                      <a:pt x="76" y="204"/>
                      <a:pt x="76" y="204"/>
                    </a:cubicBezTo>
                    <a:cubicBezTo>
                      <a:pt x="76" y="204"/>
                      <a:pt x="76" y="204"/>
                      <a:pt x="76" y="204"/>
                    </a:cubicBezTo>
                    <a:cubicBezTo>
                      <a:pt x="75" y="204"/>
                      <a:pt x="75" y="204"/>
                      <a:pt x="75" y="204"/>
                    </a:cubicBezTo>
                    <a:cubicBezTo>
                      <a:pt x="75" y="205"/>
                      <a:pt x="75" y="205"/>
                      <a:pt x="75" y="205"/>
                    </a:cubicBezTo>
                    <a:cubicBezTo>
                      <a:pt x="76" y="205"/>
                      <a:pt x="76" y="205"/>
                      <a:pt x="76" y="205"/>
                    </a:cubicBezTo>
                    <a:cubicBezTo>
                      <a:pt x="76" y="205"/>
                      <a:pt x="76" y="205"/>
                      <a:pt x="76" y="205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5" y="207"/>
                      <a:pt x="75" y="207"/>
                      <a:pt x="75" y="207"/>
                    </a:cubicBezTo>
                    <a:cubicBezTo>
                      <a:pt x="75" y="207"/>
                      <a:pt x="75" y="207"/>
                      <a:pt x="75" y="207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3" y="206"/>
                      <a:pt x="73" y="206"/>
                      <a:pt x="73" y="206"/>
                    </a:cubicBezTo>
                    <a:cubicBezTo>
                      <a:pt x="73" y="205"/>
                      <a:pt x="73" y="205"/>
                      <a:pt x="73" y="205"/>
                    </a:cubicBezTo>
                    <a:cubicBezTo>
                      <a:pt x="72" y="205"/>
                      <a:pt x="72" y="205"/>
                      <a:pt x="72" y="205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3" y="206"/>
                    </a:cubicBezTo>
                    <a:cubicBezTo>
                      <a:pt x="73" y="206"/>
                      <a:pt x="73" y="206"/>
                      <a:pt x="73" y="206"/>
                    </a:cubicBezTo>
                    <a:cubicBezTo>
                      <a:pt x="74" y="207"/>
                      <a:pt x="74" y="207"/>
                      <a:pt x="74" y="207"/>
                    </a:cubicBezTo>
                    <a:cubicBezTo>
                      <a:pt x="75" y="207"/>
                      <a:pt x="75" y="207"/>
                      <a:pt x="75" y="207"/>
                    </a:cubicBezTo>
                    <a:cubicBezTo>
                      <a:pt x="75" y="207"/>
                      <a:pt x="75" y="207"/>
                      <a:pt x="75" y="207"/>
                    </a:cubicBezTo>
                    <a:cubicBezTo>
                      <a:pt x="75" y="207"/>
                      <a:pt x="75" y="207"/>
                      <a:pt x="75" y="207"/>
                    </a:cubicBezTo>
                    <a:cubicBezTo>
                      <a:pt x="75" y="208"/>
                      <a:pt x="75" y="208"/>
                      <a:pt x="75" y="208"/>
                    </a:cubicBezTo>
                    <a:cubicBezTo>
                      <a:pt x="74" y="208"/>
                      <a:pt x="74" y="208"/>
                      <a:pt x="74" y="208"/>
                    </a:cubicBezTo>
                    <a:cubicBezTo>
                      <a:pt x="74" y="208"/>
                      <a:pt x="74" y="208"/>
                      <a:pt x="74" y="208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3" y="208"/>
                      <a:pt x="73" y="208"/>
                      <a:pt x="73" y="208"/>
                    </a:cubicBezTo>
                    <a:cubicBezTo>
                      <a:pt x="72" y="208"/>
                      <a:pt x="72" y="208"/>
                      <a:pt x="72" y="208"/>
                    </a:cubicBezTo>
                    <a:cubicBezTo>
                      <a:pt x="72" y="207"/>
                      <a:pt x="72" y="207"/>
                      <a:pt x="72" y="207"/>
                    </a:cubicBezTo>
                    <a:cubicBezTo>
                      <a:pt x="71" y="207"/>
                      <a:pt x="71" y="207"/>
                      <a:pt x="71" y="207"/>
                    </a:cubicBezTo>
                    <a:cubicBezTo>
                      <a:pt x="71" y="208"/>
                      <a:pt x="71" y="208"/>
                      <a:pt x="71" y="208"/>
                    </a:cubicBezTo>
                    <a:cubicBezTo>
                      <a:pt x="71" y="208"/>
                      <a:pt x="71" y="208"/>
                      <a:pt x="71" y="208"/>
                    </a:cubicBezTo>
                    <a:cubicBezTo>
                      <a:pt x="71" y="209"/>
                      <a:pt x="71" y="209"/>
                      <a:pt x="71" y="209"/>
                    </a:cubicBezTo>
                    <a:cubicBezTo>
                      <a:pt x="71" y="209"/>
                      <a:pt x="71" y="209"/>
                      <a:pt x="71" y="209"/>
                    </a:cubicBezTo>
                    <a:cubicBezTo>
                      <a:pt x="72" y="209"/>
                      <a:pt x="72" y="209"/>
                      <a:pt x="72" y="209"/>
                    </a:cubicBezTo>
                    <a:cubicBezTo>
                      <a:pt x="72" y="210"/>
                      <a:pt x="72" y="210"/>
                      <a:pt x="72" y="210"/>
                    </a:cubicBezTo>
                    <a:cubicBezTo>
                      <a:pt x="72" y="210"/>
                      <a:pt x="72" y="210"/>
                      <a:pt x="72" y="210"/>
                    </a:cubicBezTo>
                    <a:cubicBezTo>
                      <a:pt x="72" y="210"/>
                      <a:pt x="72" y="210"/>
                      <a:pt x="72" y="210"/>
                    </a:cubicBezTo>
                    <a:cubicBezTo>
                      <a:pt x="71" y="210"/>
                      <a:pt x="71" y="210"/>
                      <a:pt x="71" y="210"/>
                    </a:cubicBezTo>
                    <a:cubicBezTo>
                      <a:pt x="71" y="210"/>
                      <a:pt x="71" y="210"/>
                      <a:pt x="71" y="210"/>
                    </a:cubicBezTo>
                    <a:cubicBezTo>
                      <a:pt x="70" y="209"/>
                      <a:pt x="70" y="209"/>
                      <a:pt x="70" y="209"/>
                    </a:cubicBezTo>
                    <a:cubicBezTo>
                      <a:pt x="70" y="209"/>
                      <a:pt x="70" y="209"/>
                      <a:pt x="70" y="209"/>
                    </a:cubicBezTo>
                    <a:cubicBezTo>
                      <a:pt x="69" y="209"/>
                      <a:pt x="69" y="209"/>
                      <a:pt x="69" y="209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1" y="210"/>
                      <a:pt x="71" y="210"/>
                      <a:pt x="71" y="210"/>
                    </a:cubicBezTo>
                    <a:cubicBezTo>
                      <a:pt x="71" y="211"/>
                      <a:pt x="71" y="211"/>
                      <a:pt x="71" y="211"/>
                    </a:cubicBezTo>
                    <a:cubicBezTo>
                      <a:pt x="71" y="211"/>
                      <a:pt x="71" y="211"/>
                      <a:pt x="71" y="211"/>
                    </a:cubicBezTo>
                    <a:cubicBezTo>
                      <a:pt x="71" y="211"/>
                      <a:pt x="71" y="211"/>
                      <a:pt x="71" y="211"/>
                    </a:cubicBezTo>
                    <a:cubicBezTo>
                      <a:pt x="70" y="211"/>
                      <a:pt x="70" y="211"/>
                      <a:pt x="70" y="211"/>
                    </a:cubicBezTo>
                    <a:cubicBezTo>
                      <a:pt x="70" y="211"/>
                      <a:pt x="70" y="211"/>
                      <a:pt x="70" y="211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8" y="210"/>
                      <a:pt x="68" y="210"/>
                      <a:pt x="68" y="210"/>
                    </a:cubicBezTo>
                    <a:cubicBezTo>
                      <a:pt x="68" y="211"/>
                      <a:pt x="68" y="211"/>
                      <a:pt x="68" y="211"/>
                    </a:cubicBezTo>
                    <a:cubicBezTo>
                      <a:pt x="69" y="211"/>
                      <a:pt x="69" y="211"/>
                      <a:pt x="69" y="211"/>
                    </a:cubicBezTo>
                    <a:cubicBezTo>
                      <a:pt x="69" y="212"/>
                      <a:pt x="69" y="212"/>
                      <a:pt x="69" y="212"/>
                    </a:cubicBezTo>
                    <a:cubicBezTo>
                      <a:pt x="69" y="212"/>
                      <a:pt x="69" y="212"/>
                      <a:pt x="69" y="212"/>
                    </a:cubicBezTo>
                    <a:cubicBezTo>
                      <a:pt x="69" y="212"/>
                      <a:pt x="69" y="212"/>
                      <a:pt x="69" y="212"/>
                    </a:cubicBezTo>
                    <a:cubicBezTo>
                      <a:pt x="70" y="212"/>
                      <a:pt x="70" y="212"/>
                      <a:pt x="70" y="212"/>
                    </a:cubicBezTo>
                    <a:cubicBezTo>
                      <a:pt x="71" y="212"/>
                      <a:pt x="71" y="212"/>
                      <a:pt x="71" y="212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0" y="213"/>
                      <a:pt x="70" y="213"/>
                      <a:pt x="70" y="213"/>
                    </a:cubicBezTo>
                    <a:cubicBezTo>
                      <a:pt x="70" y="214"/>
                      <a:pt x="70" y="214"/>
                      <a:pt x="70" y="214"/>
                    </a:cubicBezTo>
                    <a:cubicBezTo>
                      <a:pt x="70" y="214"/>
                      <a:pt x="70" y="214"/>
                      <a:pt x="70" y="214"/>
                    </a:cubicBezTo>
                    <a:cubicBezTo>
                      <a:pt x="69" y="213"/>
                      <a:pt x="69" y="213"/>
                      <a:pt x="69" y="213"/>
                    </a:cubicBezTo>
                    <a:cubicBezTo>
                      <a:pt x="69" y="213"/>
                      <a:pt x="69" y="213"/>
                      <a:pt x="69" y="213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213"/>
                      <a:pt x="68" y="213"/>
                      <a:pt x="68" y="213"/>
                    </a:cubicBezTo>
                    <a:cubicBezTo>
                      <a:pt x="68" y="212"/>
                      <a:pt x="68" y="212"/>
                      <a:pt x="68" y="212"/>
                    </a:cubicBezTo>
                    <a:cubicBezTo>
                      <a:pt x="67" y="212"/>
                      <a:pt x="67" y="212"/>
                      <a:pt x="67" y="212"/>
                    </a:cubicBezTo>
                    <a:cubicBezTo>
                      <a:pt x="67" y="212"/>
                      <a:pt x="67" y="212"/>
                      <a:pt x="67" y="212"/>
                    </a:cubicBezTo>
                    <a:cubicBezTo>
                      <a:pt x="67" y="213"/>
                      <a:pt x="67" y="213"/>
                      <a:pt x="67" y="213"/>
                    </a:cubicBezTo>
                    <a:cubicBezTo>
                      <a:pt x="67" y="213"/>
                      <a:pt x="67" y="213"/>
                      <a:pt x="67" y="213"/>
                    </a:cubicBezTo>
                    <a:cubicBezTo>
                      <a:pt x="67" y="214"/>
                      <a:pt x="67" y="214"/>
                      <a:pt x="67" y="214"/>
                    </a:cubicBezTo>
                    <a:cubicBezTo>
                      <a:pt x="66" y="214"/>
                      <a:pt x="66" y="214"/>
                      <a:pt x="66" y="214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4" y="213"/>
                      <a:pt x="64" y="213"/>
                      <a:pt x="64" y="213"/>
                    </a:cubicBezTo>
                    <a:cubicBezTo>
                      <a:pt x="64" y="214"/>
                      <a:pt x="64" y="214"/>
                      <a:pt x="64" y="214"/>
                    </a:cubicBezTo>
                    <a:cubicBezTo>
                      <a:pt x="65" y="214"/>
                      <a:pt x="65" y="214"/>
                      <a:pt x="65" y="214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8" y="215"/>
                      <a:pt x="68" y="215"/>
                      <a:pt x="68" y="215"/>
                    </a:cubicBezTo>
                    <a:cubicBezTo>
                      <a:pt x="68" y="216"/>
                      <a:pt x="68" y="216"/>
                      <a:pt x="68" y="216"/>
                    </a:cubicBezTo>
                    <a:cubicBezTo>
                      <a:pt x="68" y="217"/>
                      <a:pt x="68" y="217"/>
                      <a:pt x="68" y="217"/>
                    </a:cubicBezTo>
                    <a:cubicBezTo>
                      <a:pt x="67" y="217"/>
                      <a:pt x="67" y="217"/>
                      <a:pt x="67" y="217"/>
                    </a:cubicBezTo>
                    <a:cubicBezTo>
                      <a:pt x="66" y="216"/>
                      <a:pt x="66" y="216"/>
                      <a:pt x="66" y="216"/>
                    </a:cubicBezTo>
                    <a:cubicBezTo>
                      <a:pt x="65" y="215"/>
                      <a:pt x="65" y="215"/>
                      <a:pt x="65" y="215"/>
                    </a:cubicBezTo>
                    <a:cubicBezTo>
                      <a:pt x="65" y="215"/>
                      <a:pt x="65" y="215"/>
                      <a:pt x="65" y="215"/>
                    </a:cubicBezTo>
                    <a:cubicBezTo>
                      <a:pt x="64" y="215"/>
                      <a:pt x="64" y="215"/>
                      <a:pt x="64" y="215"/>
                    </a:cubicBezTo>
                    <a:cubicBezTo>
                      <a:pt x="64" y="215"/>
                      <a:pt x="64" y="215"/>
                      <a:pt x="64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6" y="216"/>
                      <a:pt x="66" y="216"/>
                      <a:pt x="66" y="216"/>
                    </a:cubicBezTo>
                    <a:cubicBezTo>
                      <a:pt x="67" y="217"/>
                      <a:pt x="67" y="217"/>
                      <a:pt x="67" y="217"/>
                    </a:cubicBezTo>
                    <a:cubicBezTo>
                      <a:pt x="67" y="217"/>
                      <a:pt x="67" y="217"/>
                      <a:pt x="67" y="217"/>
                    </a:cubicBezTo>
                    <a:cubicBezTo>
                      <a:pt x="67" y="218"/>
                      <a:pt x="67" y="218"/>
                      <a:pt x="67" y="218"/>
                    </a:cubicBezTo>
                    <a:cubicBezTo>
                      <a:pt x="67" y="219"/>
                      <a:pt x="67" y="219"/>
                      <a:pt x="67" y="219"/>
                    </a:cubicBezTo>
                    <a:cubicBezTo>
                      <a:pt x="67" y="219"/>
                      <a:pt x="67" y="219"/>
                      <a:pt x="67" y="219"/>
                    </a:cubicBezTo>
                    <a:cubicBezTo>
                      <a:pt x="67" y="219"/>
                      <a:pt x="67" y="219"/>
                      <a:pt x="67" y="219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66" y="221"/>
                      <a:pt x="66" y="221"/>
                      <a:pt x="66" y="221"/>
                    </a:cubicBezTo>
                    <a:cubicBezTo>
                      <a:pt x="66" y="221"/>
                      <a:pt x="66" y="221"/>
                      <a:pt x="66" y="221"/>
                    </a:cubicBezTo>
                    <a:cubicBezTo>
                      <a:pt x="65" y="220"/>
                      <a:pt x="65" y="220"/>
                      <a:pt x="65" y="220"/>
                    </a:cubicBezTo>
                    <a:cubicBezTo>
                      <a:pt x="65" y="220"/>
                      <a:pt x="65" y="220"/>
                      <a:pt x="65" y="220"/>
                    </a:cubicBezTo>
                    <a:cubicBezTo>
                      <a:pt x="64" y="220"/>
                      <a:pt x="64" y="220"/>
                      <a:pt x="64" y="220"/>
                    </a:cubicBezTo>
                    <a:cubicBezTo>
                      <a:pt x="64" y="220"/>
                      <a:pt x="64" y="220"/>
                      <a:pt x="64" y="220"/>
                    </a:cubicBezTo>
                    <a:cubicBezTo>
                      <a:pt x="64" y="220"/>
                      <a:pt x="64" y="220"/>
                      <a:pt x="64" y="220"/>
                    </a:cubicBezTo>
                    <a:cubicBezTo>
                      <a:pt x="64" y="221"/>
                      <a:pt x="64" y="221"/>
                      <a:pt x="64" y="221"/>
                    </a:cubicBezTo>
                    <a:cubicBezTo>
                      <a:pt x="65" y="221"/>
                      <a:pt x="65" y="221"/>
                      <a:pt x="65" y="221"/>
                    </a:cubicBezTo>
                    <a:cubicBezTo>
                      <a:pt x="65" y="221"/>
                      <a:pt x="65" y="221"/>
                      <a:pt x="65" y="221"/>
                    </a:cubicBezTo>
                    <a:cubicBezTo>
                      <a:pt x="65" y="222"/>
                      <a:pt x="65" y="222"/>
                      <a:pt x="65" y="222"/>
                    </a:cubicBezTo>
                    <a:cubicBezTo>
                      <a:pt x="64" y="222"/>
                      <a:pt x="64" y="222"/>
                      <a:pt x="64" y="222"/>
                    </a:cubicBezTo>
                    <a:cubicBezTo>
                      <a:pt x="64" y="221"/>
                      <a:pt x="64" y="221"/>
                      <a:pt x="64" y="221"/>
                    </a:cubicBezTo>
                    <a:cubicBezTo>
                      <a:pt x="64" y="221"/>
                      <a:pt x="64" y="221"/>
                      <a:pt x="64" y="221"/>
                    </a:cubicBezTo>
                    <a:cubicBezTo>
                      <a:pt x="64" y="222"/>
                      <a:pt x="64" y="222"/>
                      <a:pt x="64" y="222"/>
                    </a:cubicBezTo>
                    <a:cubicBezTo>
                      <a:pt x="64" y="222"/>
                      <a:pt x="64" y="222"/>
                      <a:pt x="64" y="222"/>
                    </a:cubicBezTo>
                    <a:cubicBezTo>
                      <a:pt x="65" y="222"/>
                      <a:pt x="65" y="222"/>
                      <a:pt x="65" y="222"/>
                    </a:cubicBezTo>
                    <a:cubicBezTo>
                      <a:pt x="65" y="223"/>
                      <a:pt x="65" y="223"/>
                      <a:pt x="65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3" y="223"/>
                      <a:pt x="63" y="223"/>
                      <a:pt x="63" y="223"/>
                    </a:cubicBezTo>
                    <a:cubicBezTo>
                      <a:pt x="63" y="223"/>
                      <a:pt x="63" y="223"/>
                      <a:pt x="63" y="223"/>
                    </a:cubicBezTo>
                    <a:cubicBezTo>
                      <a:pt x="62" y="223"/>
                      <a:pt x="62" y="223"/>
                      <a:pt x="62" y="223"/>
                    </a:cubicBezTo>
                    <a:cubicBezTo>
                      <a:pt x="62" y="223"/>
                      <a:pt x="62" y="223"/>
                      <a:pt x="62" y="223"/>
                    </a:cubicBezTo>
                    <a:cubicBezTo>
                      <a:pt x="63" y="223"/>
                      <a:pt x="63" y="223"/>
                      <a:pt x="63" y="223"/>
                    </a:cubicBezTo>
                    <a:cubicBezTo>
                      <a:pt x="64" y="224"/>
                      <a:pt x="64" y="224"/>
                      <a:pt x="64" y="224"/>
                    </a:cubicBezTo>
                    <a:cubicBezTo>
                      <a:pt x="64" y="224"/>
                      <a:pt x="64" y="224"/>
                      <a:pt x="64" y="224"/>
                    </a:cubicBezTo>
                    <a:cubicBezTo>
                      <a:pt x="63" y="225"/>
                      <a:pt x="63" y="225"/>
                      <a:pt x="63" y="225"/>
                    </a:cubicBezTo>
                    <a:cubicBezTo>
                      <a:pt x="62" y="225"/>
                      <a:pt x="62" y="225"/>
                      <a:pt x="62" y="225"/>
                    </a:cubicBezTo>
                    <a:cubicBezTo>
                      <a:pt x="61" y="224"/>
                      <a:pt x="61" y="224"/>
                      <a:pt x="61" y="224"/>
                    </a:cubicBezTo>
                    <a:cubicBezTo>
                      <a:pt x="61" y="224"/>
                      <a:pt x="61" y="224"/>
                      <a:pt x="61" y="224"/>
                    </a:cubicBezTo>
                    <a:cubicBezTo>
                      <a:pt x="61" y="224"/>
                      <a:pt x="61" y="224"/>
                      <a:pt x="61" y="224"/>
                    </a:cubicBezTo>
                    <a:cubicBezTo>
                      <a:pt x="62" y="225"/>
                      <a:pt x="62" y="225"/>
                      <a:pt x="62" y="225"/>
                    </a:cubicBezTo>
                    <a:cubicBezTo>
                      <a:pt x="63" y="225"/>
                      <a:pt x="63" y="225"/>
                      <a:pt x="63" y="225"/>
                    </a:cubicBezTo>
                    <a:cubicBezTo>
                      <a:pt x="64" y="225"/>
                      <a:pt x="64" y="225"/>
                      <a:pt x="64" y="225"/>
                    </a:cubicBezTo>
                    <a:cubicBezTo>
                      <a:pt x="64" y="226"/>
                      <a:pt x="64" y="226"/>
                      <a:pt x="64" y="226"/>
                    </a:cubicBezTo>
                    <a:cubicBezTo>
                      <a:pt x="64" y="226"/>
                      <a:pt x="64" y="226"/>
                      <a:pt x="64" y="226"/>
                    </a:cubicBezTo>
                    <a:cubicBezTo>
                      <a:pt x="63" y="226"/>
                      <a:pt x="63" y="226"/>
                      <a:pt x="63" y="226"/>
                    </a:cubicBezTo>
                    <a:cubicBezTo>
                      <a:pt x="62" y="226"/>
                      <a:pt x="62" y="226"/>
                      <a:pt x="62" y="226"/>
                    </a:cubicBezTo>
                    <a:cubicBezTo>
                      <a:pt x="61" y="226"/>
                      <a:pt x="61" y="226"/>
                      <a:pt x="61" y="226"/>
                    </a:cubicBezTo>
                    <a:cubicBezTo>
                      <a:pt x="60" y="226"/>
                      <a:pt x="60" y="226"/>
                      <a:pt x="60" y="226"/>
                    </a:cubicBezTo>
                    <a:cubicBezTo>
                      <a:pt x="60" y="226"/>
                      <a:pt x="60" y="226"/>
                      <a:pt x="60" y="226"/>
                    </a:cubicBezTo>
                    <a:cubicBezTo>
                      <a:pt x="61" y="226"/>
                      <a:pt x="61" y="226"/>
                      <a:pt x="61" y="226"/>
                    </a:cubicBezTo>
                    <a:cubicBezTo>
                      <a:pt x="62" y="227"/>
                      <a:pt x="62" y="227"/>
                      <a:pt x="62" y="227"/>
                    </a:cubicBezTo>
                    <a:cubicBezTo>
                      <a:pt x="62" y="227"/>
                      <a:pt x="62" y="227"/>
                      <a:pt x="62" y="227"/>
                    </a:cubicBezTo>
                    <a:cubicBezTo>
                      <a:pt x="62" y="227"/>
                      <a:pt x="62" y="227"/>
                      <a:pt x="62" y="227"/>
                    </a:cubicBezTo>
                    <a:cubicBezTo>
                      <a:pt x="61" y="227"/>
                      <a:pt x="61" y="227"/>
                      <a:pt x="61" y="227"/>
                    </a:cubicBezTo>
                    <a:cubicBezTo>
                      <a:pt x="61" y="227"/>
                      <a:pt x="61" y="227"/>
                      <a:pt x="61" y="227"/>
                    </a:cubicBezTo>
                    <a:cubicBezTo>
                      <a:pt x="62" y="227"/>
                      <a:pt x="62" y="227"/>
                      <a:pt x="62" y="227"/>
                    </a:cubicBezTo>
                    <a:cubicBezTo>
                      <a:pt x="63" y="228"/>
                      <a:pt x="63" y="228"/>
                      <a:pt x="63" y="228"/>
                    </a:cubicBezTo>
                    <a:cubicBezTo>
                      <a:pt x="63" y="228"/>
                      <a:pt x="63" y="228"/>
                      <a:pt x="63" y="228"/>
                    </a:cubicBezTo>
                    <a:cubicBezTo>
                      <a:pt x="62" y="228"/>
                      <a:pt x="62" y="228"/>
                      <a:pt x="62" y="228"/>
                    </a:cubicBezTo>
                    <a:cubicBezTo>
                      <a:pt x="61" y="228"/>
                      <a:pt x="61" y="228"/>
                      <a:pt x="61" y="228"/>
                    </a:cubicBezTo>
                    <a:cubicBezTo>
                      <a:pt x="61" y="228"/>
                      <a:pt x="61" y="228"/>
                      <a:pt x="61" y="228"/>
                    </a:cubicBezTo>
                    <a:cubicBezTo>
                      <a:pt x="61" y="229"/>
                      <a:pt x="61" y="229"/>
                      <a:pt x="61" y="229"/>
                    </a:cubicBezTo>
                    <a:cubicBezTo>
                      <a:pt x="61" y="229"/>
                      <a:pt x="61" y="229"/>
                      <a:pt x="61" y="229"/>
                    </a:cubicBezTo>
                    <a:cubicBezTo>
                      <a:pt x="62" y="229"/>
                      <a:pt x="62" y="229"/>
                      <a:pt x="62" y="229"/>
                    </a:cubicBezTo>
                    <a:cubicBezTo>
                      <a:pt x="63" y="229"/>
                      <a:pt x="63" y="229"/>
                      <a:pt x="63" y="229"/>
                    </a:cubicBezTo>
                    <a:cubicBezTo>
                      <a:pt x="63" y="229"/>
                      <a:pt x="63" y="229"/>
                      <a:pt x="63" y="229"/>
                    </a:cubicBezTo>
                    <a:cubicBezTo>
                      <a:pt x="62" y="230"/>
                      <a:pt x="62" y="230"/>
                      <a:pt x="62" y="230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59" y="228"/>
                      <a:pt x="59" y="228"/>
                      <a:pt x="59" y="228"/>
                    </a:cubicBezTo>
                    <a:cubicBezTo>
                      <a:pt x="59" y="228"/>
                      <a:pt x="59" y="228"/>
                      <a:pt x="59" y="228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58" y="228"/>
                      <a:pt x="58" y="228"/>
                      <a:pt x="58" y="228"/>
                    </a:cubicBezTo>
                    <a:cubicBezTo>
                      <a:pt x="58" y="229"/>
                      <a:pt x="58" y="229"/>
                      <a:pt x="58" y="229"/>
                    </a:cubicBezTo>
                    <a:cubicBezTo>
                      <a:pt x="58" y="229"/>
                      <a:pt x="58" y="229"/>
                      <a:pt x="58" y="229"/>
                    </a:cubicBezTo>
                    <a:cubicBezTo>
                      <a:pt x="59" y="230"/>
                      <a:pt x="59" y="230"/>
                      <a:pt x="59" y="230"/>
                    </a:cubicBezTo>
                    <a:cubicBezTo>
                      <a:pt x="60" y="230"/>
                      <a:pt x="60" y="230"/>
                      <a:pt x="60" y="230"/>
                    </a:cubicBezTo>
                    <a:cubicBezTo>
                      <a:pt x="60" y="230"/>
                      <a:pt x="60" y="230"/>
                      <a:pt x="60" y="230"/>
                    </a:cubicBezTo>
                    <a:cubicBezTo>
                      <a:pt x="60" y="231"/>
                      <a:pt x="60" y="231"/>
                      <a:pt x="60" y="231"/>
                    </a:cubicBezTo>
                    <a:cubicBezTo>
                      <a:pt x="60" y="231"/>
                      <a:pt x="60" y="231"/>
                      <a:pt x="60" y="231"/>
                    </a:cubicBezTo>
                    <a:cubicBezTo>
                      <a:pt x="60" y="231"/>
                      <a:pt x="60" y="231"/>
                      <a:pt x="60" y="231"/>
                    </a:cubicBezTo>
                    <a:cubicBezTo>
                      <a:pt x="61" y="231"/>
                      <a:pt x="61" y="231"/>
                      <a:pt x="61" y="231"/>
                    </a:cubicBezTo>
                    <a:cubicBezTo>
                      <a:pt x="61" y="231"/>
                      <a:pt x="61" y="231"/>
                      <a:pt x="61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60" y="232"/>
                      <a:pt x="60" y="232"/>
                      <a:pt x="60" y="232"/>
                    </a:cubicBezTo>
                    <a:close/>
                    <a:moveTo>
                      <a:pt x="59" y="233"/>
                    </a:moveTo>
                    <a:cubicBezTo>
                      <a:pt x="58" y="232"/>
                      <a:pt x="58" y="232"/>
                      <a:pt x="58" y="232"/>
                    </a:cubicBezTo>
                    <a:cubicBezTo>
                      <a:pt x="57" y="232"/>
                      <a:pt x="57" y="232"/>
                      <a:pt x="57" y="232"/>
                    </a:cubicBezTo>
                    <a:cubicBezTo>
                      <a:pt x="57" y="232"/>
                      <a:pt x="57" y="232"/>
                      <a:pt x="57" y="232"/>
                    </a:cubicBezTo>
                    <a:cubicBezTo>
                      <a:pt x="58" y="233"/>
                      <a:pt x="58" y="233"/>
                      <a:pt x="58" y="233"/>
                    </a:cubicBezTo>
                    <a:cubicBezTo>
                      <a:pt x="59" y="233"/>
                      <a:pt x="59" y="233"/>
                      <a:pt x="59" y="233"/>
                    </a:cubicBezTo>
                    <a:cubicBezTo>
                      <a:pt x="59" y="233"/>
                      <a:pt x="59" y="233"/>
                      <a:pt x="59" y="233"/>
                    </a:cubicBezTo>
                    <a:close/>
                    <a:moveTo>
                      <a:pt x="134" y="157"/>
                    </a:moveTo>
                    <a:cubicBezTo>
                      <a:pt x="134" y="157"/>
                      <a:pt x="134" y="157"/>
                      <a:pt x="134" y="157"/>
                    </a:cubicBezTo>
                    <a:cubicBezTo>
                      <a:pt x="135" y="157"/>
                      <a:pt x="135" y="157"/>
                      <a:pt x="135" y="157"/>
                    </a:cubicBezTo>
                    <a:cubicBezTo>
                      <a:pt x="137" y="157"/>
                      <a:pt x="137" y="157"/>
                      <a:pt x="137" y="157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40" y="157"/>
                      <a:pt x="140" y="157"/>
                      <a:pt x="140" y="157"/>
                    </a:cubicBez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3" y="157"/>
                      <a:pt x="143" y="157"/>
                      <a:pt x="143" y="157"/>
                    </a:cubicBezTo>
                    <a:cubicBezTo>
                      <a:pt x="144" y="157"/>
                      <a:pt x="144" y="157"/>
                      <a:pt x="144" y="157"/>
                    </a:cubicBezTo>
                    <a:cubicBezTo>
                      <a:pt x="145" y="156"/>
                      <a:pt x="145" y="156"/>
                      <a:pt x="145" y="156"/>
                    </a:cubicBezTo>
                    <a:cubicBezTo>
                      <a:pt x="145" y="154"/>
                      <a:pt x="145" y="154"/>
                      <a:pt x="145" y="154"/>
                    </a:cubicBezTo>
                    <a:cubicBezTo>
                      <a:pt x="144" y="153"/>
                      <a:pt x="144" y="153"/>
                      <a:pt x="144" y="153"/>
                    </a:cubicBezTo>
                    <a:cubicBezTo>
                      <a:pt x="144" y="152"/>
                      <a:pt x="144" y="152"/>
                      <a:pt x="144" y="152"/>
                    </a:cubicBezTo>
                    <a:cubicBezTo>
                      <a:pt x="143" y="152"/>
                      <a:pt x="143" y="152"/>
                      <a:pt x="143" y="152"/>
                    </a:cubicBezTo>
                    <a:cubicBezTo>
                      <a:pt x="140" y="153"/>
                      <a:pt x="140" y="153"/>
                      <a:pt x="140" y="153"/>
                    </a:cubicBezTo>
                    <a:cubicBezTo>
                      <a:pt x="138" y="154"/>
                      <a:pt x="138" y="154"/>
                      <a:pt x="138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6" y="156"/>
                      <a:pt x="136" y="156"/>
                      <a:pt x="136" y="156"/>
                    </a:cubicBezTo>
                    <a:cubicBezTo>
                      <a:pt x="134" y="156"/>
                      <a:pt x="134" y="156"/>
                      <a:pt x="134" y="156"/>
                    </a:cubicBezTo>
                    <a:cubicBezTo>
                      <a:pt x="134" y="156"/>
                      <a:pt x="134" y="156"/>
                      <a:pt x="134" y="156"/>
                    </a:cubicBezTo>
                    <a:cubicBezTo>
                      <a:pt x="134" y="157"/>
                      <a:pt x="134" y="157"/>
                      <a:pt x="134" y="157"/>
                    </a:cubicBezTo>
                    <a:close/>
                    <a:moveTo>
                      <a:pt x="63" y="227"/>
                    </a:moveTo>
                    <a:cubicBezTo>
                      <a:pt x="63" y="227"/>
                      <a:pt x="63" y="227"/>
                      <a:pt x="63" y="227"/>
                    </a:cubicBezTo>
                    <a:cubicBezTo>
                      <a:pt x="64" y="227"/>
                      <a:pt x="64" y="227"/>
                      <a:pt x="64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lose/>
                    <a:moveTo>
                      <a:pt x="67" y="218"/>
                    </a:moveTo>
                    <a:cubicBezTo>
                      <a:pt x="68" y="218"/>
                      <a:pt x="68" y="218"/>
                      <a:pt x="68" y="218"/>
                    </a:cubicBezTo>
                    <a:cubicBezTo>
                      <a:pt x="68" y="218"/>
                      <a:pt x="68" y="218"/>
                      <a:pt x="68" y="218"/>
                    </a:cubicBezTo>
                    <a:cubicBezTo>
                      <a:pt x="67" y="218"/>
                      <a:pt x="67" y="218"/>
                      <a:pt x="67" y="218"/>
                    </a:cubicBezTo>
                    <a:close/>
                    <a:moveTo>
                      <a:pt x="68" y="217"/>
                    </a:moveTo>
                    <a:cubicBezTo>
                      <a:pt x="68" y="218"/>
                      <a:pt x="68" y="218"/>
                      <a:pt x="68" y="218"/>
                    </a:cubicBezTo>
                    <a:cubicBezTo>
                      <a:pt x="68" y="217"/>
                      <a:pt x="68" y="217"/>
                      <a:pt x="68" y="217"/>
                    </a:cubicBezTo>
                    <a:cubicBezTo>
                      <a:pt x="68" y="217"/>
                      <a:pt x="68" y="217"/>
                      <a:pt x="68" y="217"/>
                    </a:cubicBezTo>
                    <a:cubicBezTo>
                      <a:pt x="68" y="217"/>
                      <a:pt x="68" y="217"/>
                      <a:pt x="68" y="217"/>
                    </a:cubicBezTo>
                    <a:close/>
                    <a:moveTo>
                      <a:pt x="68" y="216"/>
                    </a:moveTo>
                    <a:cubicBezTo>
                      <a:pt x="68" y="216"/>
                      <a:pt x="68" y="216"/>
                      <a:pt x="68" y="216"/>
                    </a:cubicBezTo>
                    <a:cubicBezTo>
                      <a:pt x="69" y="216"/>
                      <a:pt x="69" y="216"/>
                      <a:pt x="69" y="216"/>
                    </a:cubicBezTo>
                    <a:cubicBezTo>
                      <a:pt x="69" y="216"/>
                      <a:pt x="69" y="216"/>
                      <a:pt x="69" y="216"/>
                    </a:cubicBezTo>
                    <a:cubicBezTo>
                      <a:pt x="68" y="216"/>
                      <a:pt x="68" y="216"/>
                      <a:pt x="68" y="216"/>
                    </a:cubicBezTo>
                    <a:cubicBezTo>
                      <a:pt x="68" y="216"/>
                      <a:pt x="68" y="216"/>
                      <a:pt x="68" y="216"/>
                    </a:cubicBezTo>
                    <a:close/>
                    <a:moveTo>
                      <a:pt x="67" y="214"/>
                    </a:moveTo>
                    <a:cubicBezTo>
                      <a:pt x="68" y="214"/>
                      <a:pt x="68" y="214"/>
                      <a:pt x="68" y="214"/>
                    </a:cubicBezTo>
                    <a:cubicBezTo>
                      <a:pt x="68" y="214"/>
                      <a:pt x="68" y="214"/>
                      <a:pt x="68" y="214"/>
                    </a:cubicBezTo>
                    <a:cubicBezTo>
                      <a:pt x="69" y="215"/>
                      <a:pt x="69" y="215"/>
                      <a:pt x="69" y="215"/>
                    </a:cubicBezTo>
                    <a:cubicBezTo>
                      <a:pt x="70" y="215"/>
                      <a:pt x="70" y="215"/>
                      <a:pt x="70" y="215"/>
                    </a:cubicBezTo>
                    <a:cubicBezTo>
                      <a:pt x="70" y="214"/>
                      <a:pt x="70" y="214"/>
                      <a:pt x="70" y="214"/>
                    </a:cubicBezTo>
                    <a:cubicBezTo>
                      <a:pt x="69" y="214"/>
                      <a:pt x="69" y="214"/>
                      <a:pt x="69" y="214"/>
                    </a:cubicBezTo>
                    <a:cubicBezTo>
                      <a:pt x="68" y="214"/>
                      <a:pt x="68" y="214"/>
                      <a:pt x="68" y="214"/>
                    </a:cubicBezTo>
                    <a:cubicBezTo>
                      <a:pt x="68" y="214"/>
                      <a:pt x="68" y="214"/>
                      <a:pt x="68" y="214"/>
                    </a:cubicBezTo>
                    <a:cubicBezTo>
                      <a:pt x="67" y="214"/>
                      <a:pt x="67" y="214"/>
                      <a:pt x="67" y="214"/>
                    </a:cubicBezTo>
                    <a:close/>
                    <a:moveTo>
                      <a:pt x="72" y="213"/>
                    </a:moveTo>
                    <a:cubicBezTo>
                      <a:pt x="72" y="213"/>
                      <a:pt x="72" y="213"/>
                      <a:pt x="72" y="213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72" y="213"/>
                      <a:pt x="72" y="213"/>
                      <a:pt x="72" y="213"/>
                    </a:cubicBezTo>
                    <a:cubicBezTo>
                      <a:pt x="72" y="213"/>
                      <a:pt x="72" y="213"/>
                      <a:pt x="72" y="213"/>
                    </a:cubicBezTo>
                    <a:close/>
                    <a:moveTo>
                      <a:pt x="71" y="208"/>
                    </a:moveTo>
                    <a:cubicBezTo>
                      <a:pt x="71" y="208"/>
                      <a:pt x="71" y="208"/>
                      <a:pt x="71" y="208"/>
                    </a:cubicBezTo>
                    <a:cubicBezTo>
                      <a:pt x="72" y="209"/>
                      <a:pt x="72" y="209"/>
                      <a:pt x="72" y="209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2" y="208"/>
                      <a:pt x="72" y="208"/>
                      <a:pt x="72" y="208"/>
                    </a:cubicBezTo>
                    <a:cubicBezTo>
                      <a:pt x="71" y="208"/>
                      <a:pt x="71" y="208"/>
                      <a:pt x="71" y="208"/>
                    </a:cubicBezTo>
                    <a:cubicBezTo>
                      <a:pt x="71" y="208"/>
                      <a:pt x="71" y="208"/>
                      <a:pt x="71" y="208"/>
                    </a:cubicBezTo>
                    <a:close/>
                    <a:moveTo>
                      <a:pt x="77" y="198"/>
                    </a:moveTo>
                    <a:cubicBezTo>
                      <a:pt x="77" y="199"/>
                      <a:pt x="77" y="199"/>
                      <a:pt x="77" y="199"/>
                    </a:cubicBezTo>
                    <a:cubicBezTo>
                      <a:pt x="78" y="199"/>
                      <a:pt x="78" y="199"/>
                      <a:pt x="78" y="199"/>
                    </a:cubicBezTo>
                    <a:cubicBezTo>
                      <a:pt x="78" y="200"/>
                      <a:pt x="78" y="200"/>
                      <a:pt x="78" y="200"/>
                    </a:cubicBezTo>
                    <a:cubicBezTo>
                      <a:pt x="78" y="201"/>
                      <a:pt x="78" y="201"/>
                      <a:pt x="78" y="201"/>
                    </a:cubicBezTo>
                    <a:cubicBezTo>
                      <a:pt x="78" y="201"/>
                      <a:pt x="78" y="201"/>
                      <a:pt x="78" y="201"/>
                    </a:cubicBezTo>
                    <a:cubicBezTo>
                      <a:pt x="78" y="200"/>
                      <a:pt x="78" y="200"/>
                      <a:pt x="78" y="200"/>
                    </a:cubicBezTo>
                    <a:cubicBezTo>
                      <a:pt x="78" y="199"/>
                      <a:pt x="78" y="199"/>
                      <a:pt x="78" y="199"/>
                    </a:cubicBezTo>
                    <a:cubicBezTo>
                      <a:pt x="78" y="199"/>
                      <a:pt x="78" y="199"/>
                      <a:pt x="78" y="199"/>
                    </a:cubicBezTo>
                    <a:cubicBezTo>
                      <a:pt x="78" y="198"/>
                      <a:pt x="78" y="198"/>
                      <a:pt x="78" y="198"/>
                    </a:cubicBezTo>
                    <a:cubicBezTo>
                      <a:pt x="77" y="198"/>
                      <a:pt x="77" y="198"/>
                      <a:pt x="77" y="198"/>
                    </a:cubicBezTo>
                    <a:cubicBezTo>
                      <a:pt x="77" y="198"/>
                      <a:pt x="77" y="198"/>
                      <a:pt x="77" y="198"/>
                    </a:cubicBezTo>
                    <a:close/>
                    <a:moveTo>
                      <a:pt x="82" y="196"/>
                    </a:moveTo>
                    <a:cubicBezTo>
                      <a:pt x="82" y="196"/>
                      <a:pt x="82" y="196"/>
                      <a:pt x="82" y="196"/>
                    </a:cubicBezTo>
                    <a:cubicBezTo>
                      <a:pt x="82" y="196"/>
                      <a:pt x="82" y="196"/>
                      <a:pt x="82" y="196"/>
                    </a:cubicBezTo>
                    <a:cubicBezTo>
                      <a:pt x="82" y="196"/>
                      <a:pt x="82" y="196"/>
                      <a:pt x="82" y="196"/>
                    </a:cubicBezTo>
                    <a:cubicBezTo>
                      <a:pt x="82" y="195"/>
                      <a:pt x="82" y="195"/>
                      <a:pt x="82" y="195"/>
                    </a:cubicBezTo>
                    <a:cubicBezTo>
                      <a:pt x="82" y="196"/>
                      <a:pt x="82" y="196"/>
                      <a:pt x="82" y="196"/>
                    </a:cubicBezTo>
                    <a:close/>
                    <a:moveTo>
                      <a:pt x="83" y="195"/>
                    </a:moveTo>
                    <a:cubicBezTo>
                      <a:pt x="83" y="195"/>
                      <a:pt x="83" y="195"/>
                      <a:pt x="83" y="195"/>
                    </a:cubicBezTo>
                    <a:cubicBezTo>
                      <a:pt x="83" y="195"/>
                      <a:pt x="83" y="195"/>
                      <a:pt x="83" y="195"/>
                    </a:cubicBezTo>
                    <a:cubicBezTo>
                      <a:pt x="83" y="194"/>
                      <a:pt x="83" y="194"/>
                      <a:pt x="83" y="194"/>
                    </a:cubicBezTo>
                    <a:cubicBezTo>
                      <a:pt x="83" y="195"/>
                      <a:pt x="83" y="195"/>
                      <a:pt x="83" y="195"/>
                    </a:cubicBezTo>
                    <a:close/>
                    <a:moveTo>
                      <a:pt x="91" y="194"/>
                    </a:moveTo>
                    <a:cubicBezTo>
                      <a:pt x="91" y="193"/>
                      <a:pt x="91" y="193"/>
                      <a:pt x="91" y="193"/>
                    </a:cubicBezTo>
                    <a:cubicBezTo>
                      <a:pt x="92" y="194"/>
                      <a:pt x="92" y="194"/>
                      <a:pt x="92" y="194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1"/>
                      <a:pt x="91" y="191"/>
                      <a:pt x="91" y="191"/>
                    </a:cubicBezTo>
                    <a:cubicBezTo>
                      <a:pt x="90" y="191"/>
                      <a:pt x="90" y="191"/>
                      <a:pt x="90" y="191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3"/>
                      <a:pt x="90" y="193"/>
                      <a:pt x="90" y="193"/>
                    </a:cubicBezTo>
                    <a:cubicBezTo>
                      <a:pt x="89" y="193"/>
                      <a:pt x="89" y="193"/>
                      <a:pt x="89" y="193"/>
                    </a:cubicBezTo>
                    <a:cubicBezTo>
                      <a:pt x="90" y="193"/>
                      <a:pt x="90" y="193"/>
                      <a:pt x="90" y="193"/>
                    </a:cubicBezTo>
                    <a:cubicBezTo>
                      <a:pt x="90" y="194"/>
                      <a:pt x="90" y="194"/>
                      <a:pt x="90" y="194"/>
                    </a:cubicBezTo>
                    <a:cubicBezTo>
                      <a:pt x="91" y="194"/>
                      <a:pt x="91" y="194"/>
                      <a:pt x="91" y="194"/>
                    </a:cubicBezTo>
                    <a:close/>
                    <a:moveTo>
                      <a:pt x="94" y="194"/>
                    </a:moveTo>
                    <a:cubicBezTo>
                      <a:pt x="93" y="193"/>
                      <a:pt x="93" y="193"/>
                      <a:pt x="93" y="193"/>
                    </a:cubicBezTo>
                    <a:cubicBezTo>
                      <a:pt x="94" y="193"/>
                      <a:pt x="94" y="193"/>
                      <a:pt x="94" y="193"/>
                    </a:cubicBezTo>
                    <a:cubicBezTo>
                      <a:pt x="93" y="193"/>
                      <a:pt x="93" y="193"/>
                      <a:pt x="93" y="193"/>
                    </a:cubicBezTo>
                    <a:cubicBezTo>
                      <a:pt x="93" y="193"/>
                      <a:pt x="93" y="193"/>
                      <a:pt x="93" y="193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4" y="194"/>
                      <a:pt x="94" y="194"/>
                      <a:pt x="94" y="194"/>
                    </a:cubicBezTo>
                    <a:close/>
                    <a:moveTo>
                      <a:pt x="150" y="165"/>
                    </a:moveTo>
                    <a:cubicBezTo>
                      <a:pt x="150" y="165"/>
                      <a:pt x="150" y="165"/>
                      <a:pt x="150" y="165"/>
                    </a:cubicBezTo>
                    <a:cubicBezTo>
                      <a:pt x="151" y="165"/>
                      <a:pt x="151" y="165"/>
                      <a:pt x="151" y="165"/>
                    </a:cubicBezTo>
                    <a:cubicBezTo>
                      <a:pt x="151" y="164"/>
                      <a:pt x="151" y="164"/>
                      <a:pt x="151" y="164"/>
                    </a:cubicBezTo>
                    <a:cubicBezTo>
                      <a:pt x="150" y="165"/>
                      <a:pt x="150" y="165"/>
                      <a:pt x="150" y="165"/>
                    </a:cubicBezTo>
                    <a:cubicBezTo>
                      <a:pt x="150" y="165"/>
                      <a:pt x="150" y="165"/>
                      <a:pt x="150" y="165"/>
                    </a:cubicBezTo>
                    <a:close/>
                    <a:moveTo>
                      <a:pt x="140" y="158"/>
                    </a:moveTo>
                    <a:cubicBezTo>
                      <a:pt x="141" y="158"/>
                      <a:pt x="141" y="158"/>
                      <a:pt x="141" y="158"/>
                    </a:cubicBezTo>
                    <a:cubicBezTo>
                      <a:pt x="141" y="158"/>
                      <a:pt x="141" y="158"/>
                      <a:pt x="141" y="158"/>
                    </a:cubicBezTo>
                    <a:cubicBezTo>
                      <a:pt x="141" y="157"/>
                      <a:pt x="141" y="157"/>
                      <a:pt x="141" y="157"/>
                    </a:cubicBezTo>
                    <a:cubicBezTo>
                      <a:pt x="140" y="157"/>
                      <a:pt x="140" y="157"/>
                      <a:pt x="140" y="157"/>
                    </a:cubicBezTo>
                    <a:cubicBezTo>
                      <a:pt x="140" y="157"/>
                      <a:pt x="140" y="158"/>
                      <a:pt x="140" y="158"/>
                    </a:cubicBezTo>
                    <a:close/>
                    <a:moveTo>
                      <a:pt x="136" y="154"/>
                    </a:moveTo>
                    <a:cubicBezTo>
                      <a:pt x="136" y="154"/>
                      <a:pt x="136" y="154"/>
                      <a:pt x="136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6" y="154"/>
                      <a:pt x="136" y="154"/>
                      <a:pt x="136" y="154"/>
                    </a:cubicBezTo>
                    <a:cubicBezTo>
                      <a:pt x="136" y="154"/>
                      <a:pt x="136" y="154"/>
                      <a:pt x="136" y="154"/>
                    </a:cubicBezTo>
                    <a:close/>
                    <a:moveTo>
                      <a:pt x="144" y="152"/>
                    </a:moveTo>
                    <a:cubicBezTo>
                      <a:pt x="144" y="152"/>
                      <a:pt x="144" y="152"/>
                      <a:pt x="144" y="152"/>
                    </a:cubicBezTo>
                    <a:cubicBezTo>
                      <a:pt x="145" y="153"/>
                      <a:pt x="145" y="153"/>
                      <a:pt x="145" y="153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4" y="152"/>
                      <a:pt x="144" y="152"/>
                      <a:pt x="144" y="152"/>
                    </a:cubicBezTo>
                    <a:close/>
                    <a:moveTo>
                      <a:pt x="150" y="135"/>
                    </a:moveTo>
                    <a:cubicBezTo>
                      <a:pt x="150" y="136"/>
                      <a:pt x="150" y="136"/>
                      <a:pt x="150" y="136"/>
                    </a:cubicBezTo>
                    <a:cubicBezTo>
                      <a:pt x="150" y="136"/>
                      <a:pt x="150" y="136"/>
                      <a:pt x="150" y="136"/>
                    </a:cubicBezTo>
                    <a:cubicBezTo>
                      <a:pt x="150" y="137"/>
                      <a:pt x="150" y="137"/>
                      <a:pt x="150" y="137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51" y="139"/>
                      <a:pt x="151" y="139"/>
                      <a:pt x="151" y="139"/>
                    </a:cubicBezTo>
                    <a:cubicBezTo>
                      <a:pt x="153" y="139"/>
                      <a:pt x="153" y="139"/>
                      <a:pt x="153" y="139"/>
                    </a:cubicBezTo>
                    <a:cubicBezTo>
                      <a:pt x="154" y="140"/>
                      <a:pt x="154" y="140"/>
                      <a:pt x="154" y="140"/>
                    </a:cubicBezTo>
                    <a:cubicBezTo>
                      <a:pt x="154" y="141"/>
                      <a:pt x="154" y="141"/>
                      <a:pt x="154" y="141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6" y="141"/>
                      <a:pt x="156" y="141"/>
                    </a:cubicBezTo>
                    <a:cubicBezTo>
                      <a:pt x="156" y="142"/>
                      <a:pt x="156" y="142"/>
                      <a:pt x="156" y="142"/>
                    </a:cubicBezTo>
                    <a:cubicBezTo>
                      <a:pt x="157" y="142"/>
                      <a:pt x="157" y="142"/>
                      <a:pt x="157" y="142"/>
                    </a:cubicBezTo>
                    <a:cubicBezTo>
                      <a:pt x="157" y="142"/>
                      <a:pt x="157" y="142"/>
                      <a:pt x="157" y="142"/>
                    </a:cubicBezTo>
                    <a:cubicBezTo>
                      <a:pt x="157" y="141"/>
                      <a:pt x="157" y="141"/>
                      <a:pt x="157" y="141"/>
                    </a:cubicBezTo>
                    <a:cubicBezTo>
                      <a:pt x="158" y="141"/>
                      <a:pt x="158" y="141"/>
                      <a:pt x="158" y="141"/>
                    </a:cubicBezTo>
                    <a:cubicBezTo>
                      <a:pt x="157" y="140"/>
                      <a:pt x="157" y="140"/>
                      <a:pt x="157" y="140"/>
                    </a:cubicBezTo>
                    <a:cubicBezTo>
                      <a:pt x="156" y="140"/>
                      <a:pt x="156" y="140"/>
                      <a:pt x="156" y="140"/>
                    </a:cubicBezTo>
                    <a:cubicBezTo>
                      <a:pt x="156" y="140"/>
                      <a:pt x="156" y="140"/>
                      <a:pt x="156" y="140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56" y="139"/>
                      <a:pt x="156" y="139"/>
                      <a:pt x="156" y="139"/>
                    </a:cubicBezTo>
                    <a:cubicBezTo>
                      <a:pt x="156" y="139"/>
                      <a:pt x="156" y="139"/>
                      <a:pt x="156" y="139"/>
                    </a:cubicBezTo>
                    <a:cubicBezTo>
                      <a:pt x="156" y="139"/>
                      <a:pt x="156" y="139"/>
                      <a:pt x="156" y="139"/>
                    </a:cubicBezTo>
                    <a:cubicBezTo>
                      <a:pt x="157" y="139"/>
                      <a:pt x="157" y="139"/>
                      <a:pt x="157" y="139"/>
                    </a:cubicBezTo>
                    <a:cubicBezTo>
                      <a:pt x="158" y="139"/>
                      <a:pt x="158" y="139"/>
                      <a:pt x="158" y="139"/>
                    </a:cubicBezTo>
                    <a:cubicBezTo>
                      <a:pt x="158" y="140"/>
                      <a:pt x="158" y="140"/>
                      <a:pt x="158" y="140"/>
                    </a:cubicBezTo>
                    <a:cubicBezTo>
                      <a:pt x="159" y="139"/>
                      <a:pt x="159" y="139"/>
                      <a:pt x="159" y="139"/>
                    </a:cubicBezTo>
                    <a:cubicBezTo>
                      <a:pt x="158" y="139"/>
                      <a:pt x="158" y="139"/>
                      <a:pt x="158" y="139"/>
                    </a:cubicBezTo>
                    <a:cubicBezTo>
                      <a:pt x="156" y="138"/>
                      <a:pt x="156" y="138"/>
                      <a:pt x="156" y="138"/>
                    </a:cubicBezTo>
                    <a:cubicBezTo>
                      <a:pt x="155" y="136"/>
                      <a:pt x="155" y="136"/>
                      <a:pt x="155" y="136"/>
                    </a:cubicBezTo>
                    <a:cubicBezTo>
                      <a:pt x="155" y="136"/>
                      <a:pt x="155" y="136"/>
                      <a:pt x="155" y="136"/>
                    </a:cubicBezTo>
                    <a:cubicBezTo>
                      <a:pt x="154" y="136"/>
                      <a:pt x="154" y="136"/>
                      <a:pt x="154" y="136"/>
                    </a:cubicBezTo>
                    <a:cubicBezTo>
                      <a:pt x="153" y="135"/>
                      <a:pt x="153" y="135"/>
                      <a:pt x="153" y="135"/>
                    </a:cubicBezTo>
                    <a:cubicBezTo>
                      <a:pt x="152" y="136"/>
                      <a:pt x="152" y="136"/>
                      <a:pt x="152" y="136"/>
                    </a:cubicBezTo>
                    <a:cubicBezTo>
                      <a:pt x="152" y="135"/>
                      <a:pt x="152" y="135"/>
                      <a:pt x="152" y="135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0" y="135"/>
                      <a:pt x="150" y="135"/>
                      <a:pt x="150" y="135"/>
                    </a:cubicBezTo>
                    <a:close/>
                    <a:moveTo>
                      <a:pt x="148" y="136"/>
                    </a:moveTo>
                    <a:cubicBezTo>
                      <a:pt x="148" y="136"/>
                      <a:pt x="148" y="136"/>
                      <a:pt x="148" y="136"/>
                    </a:cubicBezTo>
                    <a:cubicBezTo>
                      <a:pt x="148" y="135"/>
                      <a:pt x="148" y="135"/>
                      <a:pt x="148" y="135"/>
                    </a:cubicBezTo>
                    <a:cubicBezTo>
                      <a:pt x="149" y="135"/>
                      <a:pt x="149" y="135"/>
                      <a:pt x="149" y="135"/>
                    </a:cubicBezTo>
                    <a:cubicBezTo>
                      <a:pt x="148" y="135"/>
                      <a:pt x="148" y="135"/>
                      <a:pt x="148" y="135"/>
                    </a:cubicBezTo>
                    <a:cubicBezTo>
                      <a:pt x="148" y="136"/>
                      <a:pt x="148" y="136"/>
                      <a:pt x="148" y="136"/>
                    </a:cubicBezTo>
                    <a:cubicBezTo>
                      <a:pt x="148" y="136"/>
                      <a:pt x="148" y="136"/>
                      <a:pt x="148" y="136"/>
                    </a:cubicBezTo>
                    <a:close/>
                    <a:moveTo>
                      <a:pt x="150" y="134"/>
                    </a:move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2" y="135"/>
                      <a:pt x="152" y="135"/>
                      <a:pt x="152" y="135"/>
                    </a:cubicBezTo>
                    <a:cubicBezTo>
                      <a:pt x="153" y="135"/>
                      <a:pt x="153" y="135"/>
                      <a:pt x="153" y="135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55" y="136"/>
                      <a:pt x="155" y="136"/>
                      <a:pt x="155" y="136"/>
                    </a:cubicBezTo>
                    <a:cubicBezTo>
                      <a:pt x="156" y="136"/>
                      <a:pt x="156" y="136"/>
                      <a:pt x="156" y="136"/>
                    </a:cubicBezTo>
                    <a:cubicBezTo>
                      <a:pt x="156" y="136"/>
                      <a:pt x="156" y="136"/>
                      <a:pt x="156" y="136"/>
                    </a:cubicBezTo>
                    <a:cubicBezTo>
                      <a:pt x="156" y="137"/>
                      <a:pt x="156" y="137"/>
                      <a:pt x="156" y="137"/>
                    </a:cubicBezTo>
                    <a:cubicBezTo>
                      <a:pt x="157" y="137"/>
                      <a:pt x="157" y="137"/>
                      <a:pt x="157" y="137"/>
                    </a:cubicBezTo>
                    <a:cubicBezTo>
                      <a:pt x="158" y="137"/>
                      <a:pt x="158" y="137"/>
                      <a:pt x="158" y="137"/>
                    </a:cubicBezTo>
                    <a:cubicBezTo>
                      <a:pt x="158" y="137"/>
                      <a:pt x="158" y="137"/>
                      <a:pt x="158" y="137"/>
                    </a:cubicBezTo>
                    <a:cubicBezTo>
                      <a:pt x="159" y="137"/>
                      <a:pt x="159" y="137"/>
                      <a:pt x="159" y="137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60" y="135"/>
                      <a:pt x="160" y="135"/>
                      <a:pt x="160" y="135"/>
                    </a:cubicBezTo>
                    <a:cubicBezTo>
                      <a:pt x="158" y="135"/>
                      <a:pt x="158" y="135"/>
                      <a:pt x="158" y="135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56" y="134"/>
                      <a:pt x="156" y="134"/>
                      <a:pt x="156" y="134"/>
                    </a:cubicBezTo>
                    <a:cubicBezTo>
                      <a:pt x="155" y="134"/>
                      <a:pt x="155" y="134"/>
                      <a:pt x="155" y="134"/>
                    </a:cubicBezTo>
                    <a:cubicBezTo>
                      <a:pt x="154" y="134"/>
                      <a:pt x="154" y="134"/>
                      <a:pt x="154" y="134"/>
                    </a:cubicBezTo>
                    <a:cubicBezTo>
                      <a:pt x="153" y="134"/>
                      <a:pt x="153" y="134"/>
                      <a:pt x="153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0" y="134"/>
                      <a:pt x="150" y="134"/>
                      <a:pt x="150" y="134"/>
                    </a:cubicBezTo>
                    <a:cubicBezTo>
                      <a:pt x="150" y="134"/>
                      <a:pt x="150" y="134"/>
                      <a:pt x="150" y="134"/>
                    </a:cubicBezTo>
                    <a:close/>
                    <a:moveTo>
                      <a:pt x="146" y="131"/>
                    </a:moveTo>
                    <a:cubicBezTo>
                      <a:pt x="147" y="132"/>
                      <a:pt x="147" y="132"/>
                      <a:pt x="147" y="132"/>
                    </a:cubicBezTo>
                    <a:cubicBezTo>
                      <a:pt x="148" y="132"/>
                      <a:pt x="148" y="132"/>
                      <a:pt x="148" y="132"/>
                    </a:cubicBezTo>
                    <a:cubicBezTo>
                      <a:pt x="149" y="133"/>
                      <a:pt x="149" y="133"/>
                      <a:pt x="149" y="133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5" y="134"/>
                      <a:pt x="155" y="134"/>
                      <a:pt x="155" y="134"/>
                    </a:cubicBezTo>
                    <a:cubicBezTo>
                      <a:pt x="156" y="133"/>
                      <a:pt x="156" y="133"/>
                      <a:pt x="156" y="133"/>
                    </a:cubicBezTo>
                    <a:cubicBezTo>
                      <a:pt x="156" y="133"/>
                      <a:pt x="156" y="133"/>
                      <a:pt x="156" y="133"/>
                    </a:cubicBezTo>
                    <a:cubicBezTo>
                      <a:pt x="155" y="133"/>
                      <a:pt x="155" y="133"/>
                      <a:pt x="155" y="133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50" y="132"/>
                    </a:cubicBezTo>
                    <a:cubicBezTo>
                      <a:pt x="149" y="131"/>
                      <a:pt x="149" y="131"/>
                      <a:pt x="149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4" y="132"/>
                      <a:pt x="154" y="132"/>
                      <a:pt x="154" y="132"/>
                    </a:cubicBezTo>
                    <a:cubicBezTo>
                      <a:pt x="154" y="132"/>
                      <a:pt x="154" y="132"/>
                      <a:pt x="154" y="132"/>
                    </a:cubicBezTo>
                    <a:cubicBezTo>
                      <a:pt x="154" y="132"/>
                      <a:pt x="154" y="132"/>
                      <a:pt x="154" y="132"/>
                    </a:cubicBezTo>
                    <a:cubicBezTo>
                      <a:pt x="152" y="130"/>
                      <a:pt x="152" y="130"/>
                      <a:pt x="152" y="130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48" y="131"/>
                      <a:pt x="148" y="131"/>
                      <a:pt x="148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6" y="131"/>
                      <a:pt x="146" y="131"/>
                      <a:pt x="146" y="131"/>
                    </a:cubicBezTo>
                    <a:close/>
                    <a:moveTo>
                      <a:pt x="161" y="134"/>
                    </a:moveTo>
                    <a:cubicBezTo>
                      <a:pt x="161" y="134"/>
                      <a:pt x="161" y="134"/>
                      <a:pt x="161" y="134"/>
                    </a:cubicBezTo>
                    <a:cubicBezTo>
                      <a:pt x="162" y="133"/>
                      <a:pt x="162" y="133"/>
                      <a:pt x="162" y="133"/>
                    </a:cubicBezTo>
                    <a:cubicBezTo>
                      <a:pt x="162" y="133"/>
                      <a:pt x="162" y="133"/>
                      <a:pt x="162" y="133"/>
                    </a:cubicBezTo>
                    <a:cubicBezTo>
                      <a:pt x="161" y="133"/>
                      <a:pt x="161" y="133"/>
                      <a:pt x="161" y="133"/>
                    </a:cubicBezTo>
                    <a:cubicBezTo>
                      <a:pt x="161" y="134"/>
                      <a:pt x="161" y="134"/>
                      <a:pt x="161" y="134"/>
                    </a:cubicBezTo>
                    <a:close/>
                    <a:moveTo>
                      <a:pt x="162" y="121"/>
                    </a:moveTo>
                    <a:cubicBezTo>
                      <a:pt x="161" y="122"/>
                      <a:pt x="161" y="122"/>
                      <a:pt x="161" y="122"/>
                    </a:cubicBezTo>
                    <a:cubicBezTo>
                      <a:pt x="161" y="123"/>
                      <a:pt x="161" y="123"/>
                      <a:pt x="161" y="123"/>
                    </a:cubicBezTo>
                    <a:cubicBezTo>
                      <a:pt x="162" y="123"/>
                      <a:pt x="162" y="123"/>
                      <a:pt x="162" y="123"/>
                    </a:cubicBezTo>
                    <a:cubicBezTo>
                      <a:pt x="162" y="123"/>
                      <a:pt x="162" y="123"/>
                      <a:pt x="162" y="123"/>
                    </a:cubicBezTo>
                    <a:cubicBezTo>
                      <a:pt x="163" y="124"/>
                      <a:pt x="163" y="124"/>
                      <a:pt x="163" y="124"/>
                    </a:cubicBezTo>
                    <a:cubicBezTo>
                      <a:pt x="164" y="124"/>
                      <a:pt x="164" y="124"/>
                      <a:pt x="164" y="124"/>
                    </a:cubicBezTo>
                    <a:cubicBezTo>
                      <a:pt x="165" y="124"/>
                      <a:pt x="165" y="124"/>
                      <a:pt x="165" y="124"/>
                    </a:cubicBezTo>
                    <a:cubicBezTo>
                      <a:pt x="166" y="124"/>
                      <a:pt x="166" y="124"/>
                      <a:pt x="166" y="124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66" y="122"/>
                      <a:pt x="166" y="122"/>
                      <a:pt x="166" y="122"/>
                    </a:cubicBezTo>
                    <a:cubicBezTo>
                      <a:pt x="166" y="121"/>
                      <a:pt x="166" y="121"/>
                      <a:pt x="166" y="121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2" y="121"/>
                      <a:pt x="162" y="121"/>
                      <a:pt x="162" y="121"/>
                    </a:cubicBezTo>
                    <a:close/>
                    <a:moveTo>
                      <a:pt x="171" y="120"/>
                    </a:moveTo>
                    <a:cubicBezTo>
                      <a:pt x="171" y="120"/>
                      <a:pt x="171" y="120"/>
                      <a:pt x="171" y="120"/>
                    </a:cubicBezTo>
                    <a:cubicBezTo>
                      <a:pt x="172" y="119"/>
                      <a:pt x="172" y="119"/>
                      <a:pt x="172" y="119"/>
                    </a:cubicBezTo>
                    <a:cubicBezTo>
                      <a:pt x="172" y="119"/>
                      <a:pt x="172" y="119"/>
                      <a:pt x="172" y="119"/>
                    </a:cubicBezTo>
                    <a:cubicBezTo>
                      <a:pt x="171" y="119"/>
                      <a:pt x="171" y="119"/>
                      <a:pt x="171" y="119"/>
                    </a:cubicBezTo>
                    <a:cubicBezTo>
                      <a:pt x="171" y="119"/>
                      <a:pt x="171" y="119"/>
                      <a:pt x="171" y="119"/>
                    </a:cubicBezTo>
                    <a:cubicBezTo>
                      <a:pt x="171" y="120"/>
                      <a:pt x="171" y="120"/>
                      <a:pt x="171" y="120"/>
                    </a:cubicBezTo>
                    <a:close/>
                    <a:moveTo>
                      <a:pt x="167" y="115"/>
                    </a:moveTo>
                    <a:cubicBezTo>
                      <a:pt x="166" y="116"/>
                      <a:pt x="166" y="116"/>
                      <a:pt x="166" y="116"/>
                    </a:cubicBezTo>
                    <a:cubicBezTo>
                      <a:pt x="166" y="117"/>
                      <a:pt x="166" y="117"/>
                      <a:pt x="166" y="117"/>
                    </a:cubicBezTo>
                    <a:cubicBezTo>
                      <a:pt x="167" y="117"/>
                      <a:pt x="167" y="117"/>
                      <a:pt x="167" y="117"/>
                    </a:cubicBezTo>
                    <a:cubicBezTo>
                      <a:pt x="168" y="118"/>
                      <a:pt x="168" y="118"/>
                      <a:pt x="168" y="118"/>
                    </a:cubicBezTo>
                    <a:cubicBezTo>
                      <a:pt x="168" y="118"/>
                      <a:pt x="168" y="118"/>
                      <a:pt x="168" y="118"/>
                    </a:cubicBezTo>
                    <a:cubicBezTo>
                      <a:pt x="168" y="117"/>
                      <a:pt x="168" y="117"/>
                      <a:pt x="168" y="117"/>
                    </a:cubicBezTo>
                    <a:cubicBezTo>
                      <a:pt x="168" y="116"/>
                      <a:pt x="168" y="116"/>
                      <a:pt x="168" y="116"/>
                    </a:cubicBezTo>
                    <a:cubicBezTo>
                      <a:pt x="168" y="116"/>
                      <a:pt x="168" y="116"/>
                      <a:pt x="168" y="116"/>
                    </a:cubicBezTo>
                    <a:cubicBezTo>
                      <a:pt x="167" y="115"/>
                      <a:pt x="167" y="115"/>
                      <a:pt x="167" y="115"/>
                    </a:cubicBezTo>
                    <a:cubicBezTo>
                      <a:pt x="167" y="115"/>
                      <a:pt x="167" y="115"/>
                      <a:pt x="167" y="115"/>
                    </a:cubicBezTo>
                    <a:close/>
                    <a:moveTo>
                      <a:pt x="173" y="112"/>
                    </a:moveTo>
                    <a:cubicBezTo>
                      <a:pt x="173" y="114"/>
                      <a:pt x="173" y="114"/>
                      <a:pt x="173" y="114"/>
                    </a:cubicBezTo>
                    <a:cubicBezTo>
                      <a:pt x="172" y="114"/>
                      <a:pt x="172" y="114"/>
                      <a:pt x="172" y="114"/>
                    </a:cubicBezTo>
                    <a:cubicBezTo>
                      <a:pt x="173" y="115"/>
                      <a:pt x="173" y="115"/>
                      <a:pt x="173" y="115"/>
                    </a:cubicBezTo>
                    <a:cubicBezTo>
                      <a:pt x="173" y="116"/>
                      <a:pt x="173" y="116"/>
                      <a:pt x="173" y="116"/>
                    </a:cubicBezTo>
                    <a:cubicBezTo>
                      <a:pt x="174" y="116"/>
                      <a:pt x="174" y="116"/>
                      <a:pt x="174" y="116"/>
                    </a:cubicBezTo>
                    <a:cubicBezTo>
                      <a:pt x="175" y="116"/>
                      <a:pt x="175" y="116"/>
                      <a:pt x="175" y="116"/>
                    </a:cubicBezTo>
                    <a:cubicBezTo>
                      <a:pt x="176" y="115"/>
                      <a:pt x="176" y="115"/>
                      <a:pt x="176" y="115"/>
                    </a:cubicBezTo>
                    <a:cubicBezTo>
                      <a:pt x="176" y="116"/>
                      <a:pt x="176" y="116"/>
                      <a:pt x="176" y="116"/>
                    </a:cubicBezTo>
                    <a:cubicBezTo>
                      <a:pt x="177" y="116"/>
                      <a:pt x="177" y="116"/>
                      <a:pt x="177" y="116"/>
                    </a:cubicBezTo>
                    <a:cubicBezTo>
                      <a:pt x="177" y="115"/>
                      <a:pt x="177" y="115"/>
                      <a:pt x="177" y="115"/>
                    </a:cubicBezTo>
                    <a:cubicBezTo>
                      <a:pt x="177" y="115"/>
                      <a:pt x="177" y="115"/>
                      <a:pt x="177" y="115"/>
                    </a:cubicBezTo>
                    <a:cubicBezTo>
                      <a:pt x="177" y="114"/>
                      <a:pt x="177" y="114"/>
                      <a:pt x="177" y="114"/>
                    </a:cubicBezTo>
                    <a:cubicBezTo>
                      <a:pt x="177" y="114"/>
                      <a:pt x="177" y="114"/>
                      <a:pt x="177" y="114"/>
                    </a:cubicBezTo>
                    <a:cubicBezTo>
                      <a:pt x="177" y="114"/>
                      <a:pt x="177" y="114"/>
                      <a:pt x="177" y="114"/>
                    </a:cubicBezTo>
                    <a:cubicBezTo>
                      <a:pt x="177" y="115"/>
                      <a:pt x="177" y="115"/>
                      <a:pt x="177" y="115"/>
                    </a:cubicBezTo>
                    <a:cubicBezTo>
                      <a:pt x="176" y="114"/>
                      <a:pt x="176" y="114"/>
                      <a:pt x="176" y="114"/>
                    </a:cubicBezTo>
                    <a:cubicBezTo>
                      <a:pt x="175" y="113"/>
                      <a:pt x="175" y="113"/>
                      <a:pt x="175" y="113"/>
                    </a:cubicBezTo>
                    <a:cubicBezTo>
                      <a:pt x="176" y="113"/>
                      <a:pt x="176" y="113"/>
                      <a:pt x="176" y="113"/>
                    </a:cubicBezTo>
                    <a:cubicBezTo>
                      <a:pt x="175" y="112"/>
                      <a:pt x="175" y="112"/>
                      <a:pt x="175" y="112"/>
                    </a:cubicBezTo>
                    <a:cubicBezTo>
                      <a:pt x="175" y="112"/>
                      <a:pt x="175" y="112"/>
                      <a:pt x="175" y="112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6" y="111"/>
                      <a:pt x="176" y="111"/>
                      <a:pt x="176" y="111"/>
                    </a:cubicBezTo>
                    <a:cubicBezTo>
                      <a:pt x="175" y="111"/>
                      <a:pt x="175" y="111"/>
                      <a:pt x="175" y="111"/>
                    </a:cubicBezTo>
                    <a:cubicBezTo>
                      <a:pt x="174" y="112"/>
                      <a:pt x="174" y="112"/>
                      <a:pt x="174" y="112"/>
                    </a:cubicBezTo>
                    <a:cubicBezTo>
                      <a:pt x="174" y="111"/>
                      <a:pt x="174" y="111"/>
                      <a:pt x="174" y="111"/>
                    </a:cubicBezTo>
                    <a:cubicBezTo>
                      <a:pt x="173" y="112"/>
                      <a:pt x="173" y="112"/>
                      <a:pt x="173" y="112"/>
                    </a:cubicBezTo>
                    <a:cubicBezTo>
                      <a:pt x="173" y="112"/>
                      <a:pt x="173" y="112"/>
                      <a:pt x="173" y="112"/>
                    </a:cubicBezTo>
                    <a:close/>
                    <a:moveTo>
                      <a:pt x="174" y="98"/>
                    </a:move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4" y="99"/>
                      <a:pt x="174" y="99"/>
                      <a:pt x="174" y="99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73" y="101"/>
                      <a:pt x="173" y="101"/>
                      <a:pt x="173" y="101"/>
                    </a:cubicBezTo>
                    <a:cubicBezTo>
                      <a:pt x="174" y="102"/>
                      <a:pt x="174" y="102"/>
                      <a:pt x="174" y="102"/>
                    </a:cubicBezTo>
                    <a:cubicBezTo>
                      <a:pt x="174" y="104"/>
                      <a:pt x="174" y="104"/>
                      <a:pt x="174" y="104"/>
                    </a:cubicBezTo>
                    <a:cubicBezTo>
                      <a:pt x="174" y="105"/>
                      <a:pt x="174" y="105"/>
                      <a:pt x="174" y="105"/>
                    </a:cubicBezTo>
                    <a:cubicBezTo>
                      <a:pt x="174" y="106"/>
                      <a:pt x="174" y="106"/>
                      <a:pt x="174" y="106"/>
                    </a:cubicBezTo>
                    <a:cubicBezTo>
                      <a:pt x="174" y="106"/>
                      <a:pt x="174" y="106"/>
                      <a:pt x="174" y="106"/>
                    </a:cubicBezTo>
                    <a:cubicBezTo>
                      <a:pt x="174" y="106"/>
                      <a:pt x="174" y="106"/>
                      <a:pt x="174" y="106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5" y="103"/>
                      <a:pt x="175" y="103"/>
                      <a:pt x="175" y="103"/>
                    </a:cubicBezTo>
                    <a:cubicBezTo>
                      <a:pt x="174" y="102"/>
                      <a:pt x="174" y="102"/>
                      <a:pt x="174" y="102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74" y="99"/>
                      <a:pt x="174" y="99"/>
                      <a:pt x="174" y="99"/>
                    </a:cubicBezTo>
                    <a:cubicBezTo>
                      <a:pt x="174" y="98"/>
                      <a:pt x="174" y="98"/>
                      <a:pt x="174" y="98"/>
                    </a:cubicBezTo>
                    <a:cubicBezTo>
                      <a:pt x="174" y="98"/>
                      <a:pt x="174" y="98"/>
                      <a:pt x="174" y="98"/>
                    </a:cubicBezTo>
                    <a:close/>
                    <a:moveTo>
                      <a:pt x="167" y="100"/>
                    </a:moveTo>
                    <a:cubicBezTo>
                      <a:pt x="166" y="101"/>
                      <a:pt x="166" y="101"/>
                      <a:pt x="166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8" y="101"/>
                      <a:pt x="168" y="101"/>
                      <a:pt x="168" y="101"/>
                    </a:cubicBezTo>
                    <a:cubicBezTo>
                      <a:pt x="168" y="100"/>
                      <a:pt x="168" y="100"/>
                      <a:pt x="168" y="100"/>
                    </a:cubicBezTo>
                    <a:cubicBezTo>
                      <a:pt x="168" y="100"/>
                      <a:pt x="168" y="100"/>
                      <a:pt x="168" y="100"/>
                    </a:cubicBezTo>
                    <a:cubicBezTo>
                      <a:pt x="167" y="100"/>
                      <a:pt x="167" y="100"/>
                      <a:pt x="167" y="100"/>
                    </a:cubicBezTo>
                    <a:cubicBezTo>
                      <a:pt x="167" y="100"/>
                      <a:pt x="167" y="100"/>
                      <a:pt x="167" y="100"/>
                    </a:cubicBezTo>
                    <a:close/>
                    <a:moveTo>
                      <a:pt x="166" y="99"/>
                    </a:moveTo>
                    <a:cubicBezTo>
                      <a:pt x="166" y="99"/>
                      <a:pt x="166" y="99"/>
                      <a:pt x="166" y="99"/>
                    </a:cubicBezTo>
                    <a:cubicBezTo>
                      <a:pt x="167" y="99"/>
                      <a:pt x="167" y="99"/>
                      <a:pt x="167" y="99"/>
                    </a:cubicBezTo>
                    <a:cubicBezTo>
                      <a:pt x="166" y="98"/>
                      <a:pt x="166" y="98"/>
                      <a:pt x="166" y="98"/>
                    </a:cubicBezTo>
                    <a:cubicBezTo>
                      <a:pt x="166" y="98"/>
                      <a:pt x="166" y="98"/>
                      <a:pt x="166" y="98"/>
                    </a:cubicBezTo>
                    <a:cubicBezTo>
                      <a:pt x="166" y="99"/>
                      <a:pt x="166" y="99"/>
                      <a:pt x="166" y="99"/>
                    </a:cubicBezTo>
                    <a:close/>
                    <a:moveTo>
                      <a:pt x="172" y="85"/>
                    </a:moveTo>
                    <a:cubicBezTo>
                      <a:pt x="172" y="86"/>
                      <a:pt x="172" y="86"/>
                      <a:pt x="172" y="86"/>
                    </a:cubicBezTo>
                    <a:cubicBezTo>
                      <a:pt x="173" y="86"/>
                      <a:pt x="173" y="86"/>
                      <a:pt x="173" y="86"/>
                    </a:cubicBezTo>
                    <a:cubicBezTo>
                      <a:pt x="174" y="86"/>
                      <a:pt x="174" y="86"/>
                      <a:pt x="174" y="86"/>
                    </a:cubicBezTo>
                    <a:cubicBezTo>
                      <a:pt x="174" y="85"/>
                      <a:pt x="174" y="85"/>
                      <a:pt x="174" y="85"/>
                    </a:cubicBezTo>
                    <a:cubicBezTo>
                      <a:pt x="173" y="85"/>
                      <a:pt x="173" y="85"/>
                      <a:pt x="173" y="85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2" y="85"/>
                      <a:pt x="172" y="85"/>
                      <a:pt x="172" y="85"/>
                    </a:cubicBezTo>
                    <a:close/>
                    <a:moveTo>
                      <a:pt x="178" y="88"/>
                    </a:moveTo>
                    <a:cubicBezTo>
                      <a:pt x="178" y="88"/>
                      <a:pt x="178" y="88"/>
                      <a:pt x="178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5"/>
                      <a:pt x="179" y="85"/>
                      <a:pt x="179" y="85"/>
                    </a:cubicBezTo>
                    <a:cubicBezTo>
                      <a:pt x="178" y="86"/>
                      <a:pt x="178" y="86"/>
                      <a:pt x="178" y="86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8" y="88"/>
                      <a:pt x="178" y="88"/>
                      <a:pt x="178" y="88"/>
                    </a:cubicBezTo>
                    <a:close/>
                    <a:moveTo>
                      <a:pt x="175" y="83"/>
                    </a:moveTo>
                    <a:cubicBezTo>
                      <a:pt x="175" y="83"/>
                      <a:pt x="175" y="83"/>
                      <a:pt x="175" y="83"/>
                    </a:cubicBezTo>
                    <a:cubicBezTo>
                      <a:pt x="176" y="83"/>
                      <a:pt x="176" y="83"/>
                      <a:pt x="176" y="83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6" y="81"/>
                      <a:pt x="176" y="81"/>
                      <a:pt x="176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5" y="83"/>
                      <a:pt x="175" y="83"/>
                      <a:pt x="175" y="83"/>
                    </a:cubicBezTo>
                    <a:close/>
                    <a:moveTo>
                      <a:pt x="176" y="80"/>
                    </a:moveTo>
                    <a:cubicBezTo>
                      <a:pt x="175" y="80"/>
                      <a:pt x="175" y="80"/>
                      <a:pt x="175" y="8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76" y="80"/>
                      <a:pt x="176" y="80"/>
                      <a:pt x="176" y="80"/>
                    </a:cubicBezTo>
                    <a:close/>
                    <a:moveTo>
                      <a:pt x="180" y="71"/>
                    </a:moveTo>
                    <a:cubicBezTo>
                      <a:pt x="180" y="71"/>
                      <a:pt x="180" y="71"/>
                      <a:pt x="180" y="71"/>
                    </a:cubicBezTo>
                    <a:cubicBezTo>
                      <a:pt x="180" y="72"/>
                      <a:pt x="180" y="72"/>
                      <a:pt x="180" y="72"/>
                    </a:cubicBezTo>
                    <a:cubicBezTo>
                      <a:pt x="181" y="71"/>
                      <a:pt x="181" y="71"/>
                      <a:pt x="181" y="71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81" y="69"/>
                      <a:pt x="181" y="69"/>
                      <a:pt x="181" y="69"/>
                    </a:cubicBezTo>
                    <a:cubicBezTo>
                      <a:pt x="182" y="68"/>
                      <a:pt x="182" y="68"/>
                      <a:pt x="182" y="68"/>
                    </a:cubicBezTo>
                    <a:cubicBezTo>
                      <a:pt x="181" y="68"/>
                      <a:pt x="181" y="68"/>
                      <a:pt x="181" y="68"/>
                    </a:cubicBezTo>
                    <a:cubicBezTo>
                      <a:pt x="181" y="69"/>
                      <a:pt x="181" y="69"/>
                      <a:pt x="181" y="69"/>
                    </a:cubicBezTo>
                    <a:cubicBezTo>
                      <a:pt x="180" y="69"/>
                      <a:pt x="180" y="69"/>
                      <a:pt x="180" y="69"/>
                    </a:cubicBezTo>
                    <a:cubicBezTo>
                      <a:pt x="180" y="71"/>
                      <a:pt x="180" y="71"/>
                      <a:pt x="180" y="71"/>
                    </a:cubicBezTo>
                    <a:close/>
                    <a:moveTo>
                      <a:pt x="177" y="58"/>
                    </a:moveTo>
                    <a:cubicBezTo>
                      <a:pt x="177" y="58"/>
                      <a:pt x="177" y="58"/>
                      <a:pt x="177" y="58"/>
                    </a:cubicBezTo>
                    <a:cubicBezTo>
                      <a:pt x="178" y="58"/>
                      <a:pt x="178" y="58"/>
                      <a:pt x="178" y="58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80" y="57"/>
                      <a:pt x="180" y="57"/>
                      <a:pt x="180" y="57"/>
                    </a:cubicBez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77" y="56"/>
                      <a:pt x="177" y="56"/>
                      <a:pt x="177" y="56"/>
                    </a:cubicBezTo>
                    <a:cubicBezTo>
                      <a:pt x="177" y="57"/>
                      <a:pt x="177" y="57"/>
                      <a:pt x="177" y="57"/>
                    </a:cubicBezTo>
                    <a:cubicBezTo>
                      <a:pt x="177" y="58"/>
                      <a:pt x="177" y="58"/>
                      <a:pt x="177" y="58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3"/>
                      <a:pt x="187" y="33"/>
                      <a:pt x="187" y="33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1"/>
                      <a:pt x="186" y="31"/>
                      <a:pt x="186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2"/>
                      <a:pt x="187" y="32"/>
                      <a:pt x="187" y="32"/>
                    </a:cubicBez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4"/>
                      <a:pt x="187" y="34"/>
                      <a:pt x="187" y="34"/>
                    </a:cubicBezTo>
                    <a:close/>
                    <a:moveTo>
                      <a:pt x="184" y="37"/>
                    </a:moveTo>
                    <a:cubicBezTo>
                      <a:pt x="184" y="37"/>
                      <a:pt x="184" y="37"/>
                      <a:pt x="184" y="37"/>
                    </a:cubicBezTo>
                    <a:cubicBezTo>
                      <a:pt x="185" y="36"/>
                      <a:pt x="185" y="36"/>
                      <a:pt x="185" y="36"/>
                    </a:cubicBezTo>
                    <a:cubicBezTo>
                      <a:pt x="185" y="35"/>
                      <a:pt x="185" y="35"/>
                      <a:pt x="185" y="35"/>
                    </a:cubicBez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5"/>
                      <a:pt x="184" y="35"/>
                      <a:pt x="184" y="35"/>
                    </a:cubicBezTo>
                    <a:cubicBezTo>
                      <a:pt x="183" y="36"/>
                      <a:pt x="183" y="36"/>
                      <a:pt x="183" y="36"/>
                    </a:cubicBezTo>
                    <a:cubicBezTo>
                      <a:pt x="184" y="37"/>
                      <a:pt x="184" y="37"/>
                      <a:pt x="184" y="37"/>
                    </a:cubicBezTo>
                    <a:close/>
                    <a:moveTo>
                      <a:pt x="182" y="34"/>
                    </a:moveTo>
                    <a:cubicBezTo>
                      <a:pt x="183" y="35"/>
                      <a:pt x="183" y="35"/>
                      <a:pt x="183" y="35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3" y="33"/>
                      <a:pt x="183" y="33"/>
                      <a:pt x="183" y="33"/>
                    </a:cubicBezTo>
                    <a:cubicBezTo>
                      <a:pt x="184" y="33"/>
                      <a:pt x="184" y="33"/>
                      <a:pt x="184" y="33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83" y="32"/>
                      <a:pt x="183" y="32"/>
                      <a:pt x="183" y="32"/>
                    </a:cubicBezTo>
                    <a:cubicBezTo>
                      <a:pt x="183" y="32"/>
                      <a:pt x="183" y="32"/>
                      <a:pt x="183" y="32"/>
                    </a:cubicBezTo>
                    <a:cubicBezTo>
                      <a:pt x="182" y="33"/>
                      <a:pt x="182" y="33"/>
                      <a:pt x="182" y="33"/>
                    </a:cubicBezTo>
                    <a:cubicBezTo>
                      <a:pt x="182" y="33"/>
                      <a:pt x="182" y="33"/>
                      <a:pt x="182" y="33"/>
                    </a:cubicBezTo>
                    <a:cubicBezTo>
                      <a:pt x="182" y="34"/>
                      <a:pt x="182" y="34"/>
                      <a:pt x="182" y="34"/>
                    </a:cubicBezTo>
                    <a:close/>
                    <a:moveTo>
                      <a:pt x="132" y="3"/>
                    </a:moveTo>
                    <a:cubicBezTo>
                      <a:pt x="132" y="3"/>
                      <a:pt x="132" y="3"/>
                      <a:pt x="132" y="3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3"/>
                      <a:pt x="132" y="3"/>
                      <a:pt x="132" y="3"/>
                    </a:cubicBezTo>
                    <a:close/>
                    <a:moveTo>
                      <a:pt x="132" y="4"/>
                    </a:moveTo>
                    <a:cubicBezTo>
                      <a:pt x="132" y="4"/>
                      <a:pt x="132" y="4"/>
                      <a:pt x="132" y="4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4"/>
                      <a:pt x="132" y="4"/>
                      <a:pt x="132" y="4"/>
                    </a:cubicBezTo>
                    <a:close/>
                    <a:moveTo>
                      <a:pt x="128" y="4"/>
                    </a:moveTo>
                    <a:cubicBezTo>
                      <a:pt x="129" y="5"/>
                      <a:pt x="129" y="5"/>
                      <a:pt x="129" y="5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4"/>
                      <a:pt x="128" y="4"/>
                      <a:pt x="128" y="4"/>
                    </a:cubicBezTo>
                    <a:close/>
                    <a:moveTo>
                      <a:pt x="126" y="5"/>
                    </a:move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7" y="6"/>
                      <a:pt x="127" y="6"/>
                      <a:pt x="127" y="6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lose/>
                    <a:moveTo>
                      <a:pt x="111" y="8"/>
                    </a:moveTo>
                    <a:cubicBezTo>
                      <a:pt x="112" y="9"/>
                      <a:pt x="112" y="9"/>
                      <a:pt x="112" y="9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5" y="10"/>
                      <a:pt x="115" y="10"/>
                      <a:pt x="115" y="10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4" y="8"/>
                      <a:pt x="114" y="8"/>
                      <a:pt x="114" y="8"/>
                    </a:cubicBezTo>
                    <a:cubicBezTo>
                      <a:pt x="114" y="7"/>
                      <a:pt x="114" y="7"/>
                      <a:pt x="114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1" y="8"/>
                      <a:pt x="111" y="8"/>
                      <a:pt x="111" y="8"/>
                    </a:cubicBezTo>
                    <a:close/>
                    <a:moveTo>
                      <a:pt x="111" y="9"/>
                    </a:moveTo>
                    <a:cubicBezTo>
                      <a:pt x="111" y="10"/>
                      <a:pt x="111" y="10"/>
                      <a:pt x="111" y="10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11" y="9"/>
                      <a:pt x="111" y="9"/>
                      <a:pt x="111" y="9"/>
                    </a:cubicBezTo>
                    <a:cubicBezTo>
                      <a:pt x="111" y="9"/>
                      <a:pt x="111" y="9"/>
                      <a:pt x="111" y="9"/>
                    </a:cubicBezTo>
                    <a:close/>
                    <a:moveTo>
                      <a:pt x="106" y="9"/>
                    </a:moveTo>
                    <a:cubicBezTo>
                      <a:pt x="106" y="10"/>
                      <a:pt x="106" y="10"/>
                      <a:pt x="106" y="10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9"/>
                      <a:pt x="108" y="9"/>
                      <a:pt x="108" y="9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lose/>
                    <a:moveTo>
                      <a:pt x="103" y="17"/>
                    </a:moveTo>
                    <a:cubicBezTo>
                      <a:pt x="103" y="17"/>
                      <a:pt x="103" y="17"/>
                      <a:pt x="103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3" y="17"/>
                      <a:pt x="103" y="17"/>
                      <a:pt x="103" y="17"/>
                    </a:cubicBezTo>
                    <a:cubicBezTo>
                      <a:pt x="103" y="17"/>
                      <a:pt x="103" y="17"/>
                      <a:pt x="103" y="17"/>
                    </a:cubicBezTo>
                    <a:close/>
                    <a:moveTo>
                      <a:pt x="104" y="25"/>
                    </a:move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5" y="23"/>
                      <a:pt x="105" y="23"/>
                      <a:pt x="105" y="23"/>
                    </a:cubicBezTo>
                    <a:cubicBezTo>
                      <a:pt x="105" y="23"/>
                      <a:pt x="105" y="23"/>
                      <a:pt x="105" y="23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lose/>
                    <a:moveTo>
                      <a:pt x="104" y="26"/>
                    </a:moveTo>
                    <a:cubicBezTo>
                      <a:pt x="104" y="27"/>
                      <a:pt x="104" y="27"/>
                      <a:pt x="104" y="27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4" y="26"/>
                      <a:pt x="104" y="26"/>
                      <a:pt x="104" y="26"/>
                    </a:cubicBezTo>
                    <a:close/>
                    <a:moveTo>
                      <a:pt x="91" y="18"/>
                    </a:move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1" y="18"/>
                      <a:pt x="91" y="18"/>
                      <a:pt x="91" y="18"/>
                    </a:cubicBezTo>
                    <a:close/>
                    <a:moveTo>
                      <a:pt x="89" y="23"/>
                    </a:moveTo>
                    <a:cubicBezTo>
                      <a:pt x="90" y="24"/>
                      <a:pt x="90" y="24"/>
                      <a:pt x="90" y="24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9" y="23"/>
                      <a:pt x="89" y="23"/>
                      <a:pt x="89" y="23"/>
                    </a:cubicBezTo>
                    <a:close/>
                    <a:moveTo>
                      <a:pt x="37" y="30"/>
                    </a:move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0"/>
                      <a:pt x="37" y="30"/>
                      <a:pt x="37" y="30"/>
                    </a:cubicBezTo>
                    <a:close/>
                    <a:moveTo>
                      <a:pt x="5" y="68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lose/>
                    <a:moveTo>
                      <a:pt x="0" y="68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68"/>
                      <a:pt x="0" y="68"/>
                      <a:pt x="0" y="68"/>
                    </a:cubicBezTo>
                    <a:close/>
                    <a:moveTo>
                      <a:pt x="37" y="104"/>
                    </a:moveTo>
                    <a:cubicBezTo>
                      <a:pt x="37" y="105"/>
                      <a:pt x="37" y="105"/>
                      <a:pt x="37" y="105"/>
                    </a:cubicBezTo>
                    <a:cubicBezTo>
                      <a:pt x="37" y="105"/>
                      <a:pt x="37" y="105"/>
                      <a:pt x="37" y="105"/>
                    </a:cubicBezTo>
                    <a:cubicBezTo>
                      <a:pt x="38" y="104"/>
                      <a:pt x="38" y="104"/>
                      <a:pt x="38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7" y="104"/>
                      <a:pt x="37" y="104"/>
                      <a:pt x="37" y="104"/>
                    </a:cubicBezTo>
                    <a:close/>
                    <a:moveTo>
                      <a:pt x="37" y="108"/>
                    </a:moveTo>
                    <a:cubicBezTo>
                      <a:pt x="38" y="108"/>
                      <a:pt x="38" y="108"/>
                      <a:pt x="38" y="108"/>
                    </a:cubicBezTo>
                    <a:cubicBezTo>
                      <a:pt x="38" y="108"/>
                      <a:pt x="38" y="108"/>
                      <a:pt x="38" y="108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08"/>
                      <a:pt x="41" y="108"/>
                      <a:pt x="41" y="108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39" y="107"/>
                      <a:pt x="39" y="107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7" y="107"/>
                      <a:pt x="37" y="107"/>
                      <a:pt x="37" y="107"/>
                    </a:cubicBezTo>
                    <a:cubicBezTo>
                      <a:pt x="37" y="107"/>
                      <a:pt x="37" y="107"/>
                      <a:pt x="37" y="107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8" y="115"/>
                    </a:moveTo>
                    <a:cubicBezTo>
                      <a:pt x="39" y="115"/>
                      <a:pt x="39" y="115"/>
                      <a:pt x="39" y="115"/>
                    </a:cubicBezTo>
                    <a:cubicBezTo>
                      <a:pt x="39" y="115"/>
                      <a:pt x="39" y="115"/>
                      <a:pt x="39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39" y="114"/>
                      <a:pt x="39" y="114"/>
                      <a:pt x="39" y="114"/>
                    </a:cubicBezTo>
                    <a:cubicBezTo>
                      <a:pt x="39" y="114"/>
                      <a:pt x="39" y="114"/>
                      <a:pt x="39" y="114"/>
                    </a:cubicBezTo>
                    <a:cubicBezTo>
                      <a:pt x="38" y="115"/>
                      <a:pt x="38" y="115"/>
                      <a:pt x="38" y="115"/>
                    </a:cubicBezTo>
                    <a:close/>
                    <a:moveTo>
                      <a:pt x="38" y="117"/>
                    </a:moveTo>
                    <a:cubicBezTo>
                      <a:pt x="38" y="117"/>
                      <a:pt x="38" y="117"/>
                      <a:pt x="38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38" y="117"/>
                      <a:pt x="38" y="117"/>
                      <a:pt x="38" y="117"/>
                    </a:cubicBezTo>
                    <a:close/>
                    <a:moveTo>
                      <a:pt x="39" y="120"/>
                    </a:moveTo>
                    <a:cubicBezTo>
                      <a:pt x="39" y="120"/>
                      <a:pt x="39" y="120"/>
                      <a:pt x="39" y="120"/>
                    </a:cubicBezTo>
                    <a:cubicBezTo>
                      <a:pt x="39" y="120"/>
                      <a:pt x="39" y="120"/>
                      <a:pt x="39" y="120"/>
                    </a:cubicBezTo>
                    <a:cubicBezTo>
                      <a:pt x="39" y="119"/>
                      <a:pt x="39" y="119"/>
                      <a:pt x="39" y="119"/>
                    </a:cubicBezTo>
                    <a:cubicBezTo>
                      <a:pt x="39" y="119"/>
                      <a:pt x="39" y="119"/>
                      <a:pt x="39" y="119"/>
                    </a:cubicBezTo>
                    <a:cubicBezTo>
                      <a:pt x="39" y="119"/>
                      <a:pt x="39" y="119"/>
                      <a:pt x="39" y="119"/>
                    </a:cubicBezTo>
                    <a:cubicBezTo>
                      <a:pt x="39" y="120"/>
                      <a:pt x="39" y="120"/>
                      <a:pt x="39" y="120"/>
                    </a:cubicBezTo>
                    <a:close/>
                    <a:moveTo>
                      <a:pt x="40" y="121"/>
                    </a:move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lose/>
                    <a:moveTo>
                      <a:pt x="37" y="122"/>
                    </a:moveTo>
                    <a:cubicBezTo>
                      <a:pt x="38" y="121"/>
                      <a:pt x="38" y="121"/>
                      <a:pt x="38" y="121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2"/>
                      <a:pt x="37" y="122"/>
                      <a:pt x="37" y="122"/>
                    </a:cubicBezTo>
                    <a:close/>
                    <a:moveTo>
                      <a:pt x="39" y="121"/>
                    </a:moveTo>
                    <a:cubicBezTo>
                      <a:pt x="39" y="121"/>
                      <a:pt x="39" y="121"/>
                      <a:pt x="39" y="121"/>
                    </a:cubicBezTo>
                    <a:cubicBezTo>
                      <a:pt x="39" y="121"/>
                      <a:pt x="39" y="121"/>
                      <a:pt x="39" y="121"/>
                    </a:cubicBezTo>
                    <a:cubicBezTo>
                      <a:pt x="39" y="121"/>
                      <a:pt x="39" y="121"/>
                      <a:pt x="39" y="121"/>
                    </a:cubicBezTo>
                    <a:cubicBezTo>
                      <a:pt x="39" y="121"/>
                      <a:pt x="39" y="121"/>
                      <a:pt x="39" y="121"/>
                    </a:cubicBezTo>
                    <a:close/>
                    <a:moveTo>
                      <a:pt x="38" y="122"/>
                    </a:moveTo>
                    <a:cubicBezTo>
                      <a:pt x="39" y="122"/>
                      <a:pt x="39" y="122"/>
                      <a:pt x="39" y="122"/>
                    </a:cubicBezTo>
                    <a:cubicBezTo>
                      <a:pt x="39" y="122"/>
                      <a:pt x="39" y="122"/>
                      <a:pt x="39" y="122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lose/>
                    <a:moveTo>
                      <a:pt x="39" y="124"/>
                    </a:moveTo>
                    <a:cubicBezTo>
                      <a:pt x="39" y="124"/>
                      <a:pt x="39" y="124"/>
                      <a:pt x="39" y="124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8" y="124"/>
                      <a:pt x="38" y="124"/>
                      <a:pt x="38" y="124"/>
                    </a:cubicBezTo>
                    <a:cubicBezTo>
                      <a:pt x="38" y="124"/>
                      <a:pt x="38" y="124"/>
                      <a:pt x="38" y="124"/>
                    </a:cubicBezTo>
                    <a:cubicBezTo>
                      <a:pt x="39" y="124"/>
                      <a:pt x="39" y="124"/>
                      <a:pt x="39" y="124"/>
                    </a:cubicBezTo>
                    <a:close/>
                    <a:moveTo>
                      <a:pt x="40" y="125"/>
                    </a:moveTo>
                    <a:cubicBezTo>
                      <a:pt x="40" y="125"/>
                      <a:pt x="40" y="125"/>
                      <a:pt x="40" y="125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9" y="124"/>
                      <a:pt x="40" y="125"/>
                      <a:pt x="40" y="125"/>
                    </a:cubicBezTo>
                    <a:close/>
                    <a:moveTo>
                      <a:pt x="37" y="127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38" y="128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6"/>
                      <a:pt x="40" y="126"/>
                      <a:pt x="40" y="126"/>
                    </a:cubicBezTo>
                    <a:cubicBezTo>
                      <a:pt x="40" y="126"/>
                      <a:pt x="40" y="126"/>
                      <a:pt x="40" y="126"/>
                    </a:cubicBezTo>
                    <a:cubicBezTo>
                      <a:pt x="40" y="126"/>
                      <a:pt x="40" y="126"/>
                      <a:pt x="40" y="126"/>
                    </a:cubicBezTo>
                    <a:cubicBezTo>
                      <a:pt x="39" y="127"/>
                      <a:pt x="39" y="127"/>
                      <a:pt x="39" y="127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lose/>
                    <a:moveTo>
                      <a:pt x="40" y="128"/>
                    </a:move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8"/>
                      <a:pt x="40" y="128"/>
                      <a:pt x="40" y="128"/>
                    </a:cubicBezTo>
                    <a:close/>
                    <a:moveTo>
                      <a:pt x="39" y="129"/>
                    </a:moveTo>
                    <a:cubicBezTo>
                      <a:pt x="40" y="129"/>
                      <a:pt x="40" y="129"/>
                      <a:pt x="40" y="129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8" y="129"/>
                    </a:moveTo>
                    <a:cubicBezTo>
                      <a:pt x="38" y="129"/>
                      <a:pt x="38" y="129"/>
                      <a:pt x="38" y="129"/>
                    </a:cubicBezTo>
                    <a:cubicBezTo>
                      <a:pt x="38" y="129"/>
                      <a:pt x="38" y="129"/>
                      <a:pt x="38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8" y="129"/>
                      <a:pt x="38" y="129"/>
                      <a:pt x="38" y="129"/>
                    </a:cubicBezTo>
                    <a:close/>
                    <a:moveTo>
                      <a:pt x="36" y="132"/>
                    </a:moveTo>
                    <a:cubicBezTo>
                      <a:pt x="36" y="133"/>
                      <a:pt x="36" y="133"/>
                      <a:pt x="36" y="133"/>
                    </a:cubicBezTo>
                    <a:cubicBezTo>
                      <a:pt x="37" y="133"/>
                      <a:pt x="37" y="133"/>
                      <a:pt x="37" y="133"/>
                    </a:cubicBezTo>
                    <a:cubicBezTo>
                      <a:pt x="37" y="132"/>
                      <a:pt x="37" y="132"/>
                      <a:pt x="37" y="132"/>
                    </a:cubicBezTo>
                    <a:cubicBezTo>
                      <a:pt x="38" y="132"/>
                      <a:pt x="38" y="132"/>
                      <a:pt x="38" y="132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8" y="131"/>
                      <a:pt x="38" y="131"/>
                      <a:pt x="38" y="131"/>
                    </a:cubicBezTo>
                    <a:cubicBezTo>
                      <a:pt x="38" y="131"/>
                      <a:pt x="38" y="131"/>
                      <a:pt x="38" y="131"/>
                    </a:cubicBezTo>
                    <a:cubicBezTo>
                      <a:pt x="37" y="131"/>
                      <a:pt x="37" y="131"/>
                      <a:pt x="37" y="131"/>
                    </a:cubicBezTo>
                    <a:cubicBezTo>
                      <a:pt x="36" y="132"/>
                      <a:pt x="36" y="132"/>
                      <a:pt x="36" y="132"/>
                    </a:cubicBezTo>
                    <a:cubicBezTo>
                      <a:pt x="36" y="132"/>
                      <a:pt x="36" y="132"/>
                      <a:pt x="36" y="132"/>
                    </a:cubicBezTo>
                    <a:close/>
                    <a:moveTo>
                      <a:pt x="35" y="135"/>
                    </a:moveTo>
                    <a:cubicBezTo>
                      <a:pt x="36" y="135"/>
                      <a:pt x="36" y="135"/>
                      <a:pt x="36" y="135"/>
                    </a:cubicBezTo>
                    <a:cubicBezTo>
                      <a:pt x="36" y="136"/>
                      <a:pt x="36" y="136"/>
                      <a:pt x="36" y="136"/>
                    </a:cubicBezTo>
                    <a:cubicBezTo>
                      <a:pt x="36" y="135"/>
                      <a:pt x="36" y="135"/>
                      <a:pt x="36" y="135"/>
                    </a:cubicBezTo>
                    <a:cubicBezTo>
                      <a:pt x="36" y="135"/>
                      <a:pt x="36" y="135"/>
                      <a:pt x="36" y="135"/>
                    </a:cubicBezTo>
                    <a:cubicBezTo>
                      <a:pt x="35" y="135"/>
                      <a:pt x="35" y="135"/>
                      <a:pt x="35" y="135"/>
                    </a:cubicBezTo>
                    <a:close/>
                    <a:moveTo>
                      <a:pt x="56" y="234"/>
                    </a:moveTo>
                    <a:cubicBezTo>
                      <a:pt x="57" y="234"/>
                      <a:pt x="57" y="234"/>
                      <a:pt x="57" y="234"/>
                    </a:cubicBezTo>
                    <a:cubicBezTo>
                      <a:pt x="58" y="234"/>
                      <a:pt x="58" y="234"/>
                      <a:pt x="58" y="234"/>
                    </a:cubicBezTo>
                    <a:cubicBezTo>
                      <a:pt x="58" y="234"/>
                      <a:pt x="58" y="234"/>
                      <a:pt x="58" y="234"/>
                    </a:cubicBezTo>
                    <a:cubicBezTo>
                      <a:pt x="58" y="234"/>
                      <a:pt x="58" y="234"/>
                      <a:pt x="58" y="234"/>
                    </a:cubicBezTo>
                    <a:cubicBezTo>
                      <a:pt x="57" y="234"/>
                      <a:pt x="57" y="234"/>
                      <a:pt x="57" y="234"/>
                    </a:cubicBezTo>
                    <a:cubicBezTo>
                      <a:pt x="57" y="235"/>
                      <a:pt x="57" y="235"/>
                      <a:pt x="57" y="235"/>
                    </a:cubicBezTo>
                    <a:cubicBezTo>
                      <a:pt x="56" y="234"/>
                      <a:pt x="56" y="234"/>
                      <a:pt x="56" y="234"/>
                    </a:cubicBezTo>
                    <a:close/>
                    <a:moveTo>
                      <a:pt x="51" y="232"/>
                    </a:moveTo>
                    <a:cubicBezTo>
                      <a:pt x="52" y="232"/>
                      <a:pt x="52" y="232"/>
                      <a:pt x="52" y="232"/>
                    </a:cubicBezTo>
                    <a:cubicBezTo>
                      <a:pt x="52" y="231"/>
                      <a:pt x="52" y="231"/>
                      <a:pt x="52" y="231"/>
                    </a:cubicBezTo>
                    <a:cubicBezTo>
                      <a:pt x="52" y="231"/>
                      <a:pt x="52" y="231"/>
                      <a:pt x="52" y="231"/>
                    </a:cubicBezTo>
                    <a:cubicBezTo>
                      <a:pt x="52" y="230"/>
                      <a:pt x="52" y="230"/>
                      <a:pt x="52" y="230"/>
                    </a:cubicBezTo>
                    <a:cubicBezTo>
                      <a:pt x="52" y="230"/>
                      <a:pt x="52" y="230"/>
                      <a:pt x="52" y="230"/>
                    </a:cubicBezTo>
                    <a:cubicBezTo>
                      <a:pt x="52" y="231"/>
                      <a:pt x="52" y="231"/>
                      <a:pt x="52" y="231"/>
                    </a:cubicBezTo>
                    <a:cubicBezTo>
                      <a:pt x="51" y="231"/>
                      <a:pt x="51" y="231"/>
                      <a:pt x="51" y="231"/>
                    </a:cubicBezTo>
                    <a:cubicBezTo>
                      <a:pt x="51" y="232"/>
                      <a:pt x="51" y="232"/>
                      <a:pt x="51" y="232"/>
                    </a:cubicBezTo>
                    <a:close/>
                    <a:moveTo>
                      <a:pt x="48" y="226"/>
                    </a:moveTo>
                    <a:cubicBezTo>
                      <a:pt x="48" y="226"/>
                      <a:pt x="48" y="226"/>
                      <a:pt x="48" y="22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8" y="226"/>
                      <a:pt x="48" y="226"/>
                      <a:pt x="48" y="226"/>
                    </a:cubicBezTo>
                    <a:cubicBezTo>
                      <a:pt x="48" y="226"/>
                      <a:pt x="48" y="226"/>
                      <a:pt x="48" y="226"/>
                    </a:cubicBezTo>
                    <a:close/>
                    <a:moveTo>
                      <a:pt x="46" y="226"/>
                    </a:moveTo>
                    <a:cubicBezTo>
                      <a:pt x="46" y="226"/>
                      <a:pt x="46" y="226"/>
                      <a:pt x="46" y="226"/>
                    </a:cubicBezTo>
                    <a:cubicBezTo>
                      <a:pt x="47" y="226"/>
                      <a:pt x="47" y="226"/>
                      <a:pt x="47" y="226"/>
                    </a:cubicBezTo>
                    <a:cubicBezTo>
                      <a:pt x="47" y="226"/>
                      <a:pt x="47" y="226"/>
                      <a:pt x="47" y="226"/>
                    </a:cubicBezTo>
                    <a:cubicBezTo>
                      <a:pt x="46" y="226"/>
                      <a:pt x="46" y="226"/>
                      <a:pt x="46" y="226"/>
                    </a:cubicBezTo>
                    <a:cubicBezTo>
                      <a:pt x="46" y="226"/>
                      <a:pt x="46" y="226"/>
                      <a:pt x="46" y="226"/>
                    </a:cubicBezTo>
                    <a:close/>
                    <a:moveTo>
                      <a:pt x="41" y="226"/>
                    </a:moveTo>
                    <a:cubicBezTo>
                      <a:pt x="41" y="227"/>
                      <a:pt x="41" y="227"/>
                      <a:pt x="41" y="227"/>
                    </a:cubicBezTo>
                    <a:cubicBezTo>
                      <a:pt x="41" y="227"/>
                      <a:pt x="41" y="227"/>
                      <a:pt x="41" y="227"/>
                    </a:cubicBezTo>
                    <a:cubicBezTo>
                      <a:pt x="41" y="227"/>
                      <a:pt x="41" y="227"/>
                      <a:pt x="41" y="227"/>
                    </a:cubicBezTo>
                    <a:cubicBezTo>
                      <a:pt x="42" y="227"/>
                      <a:pt x="42" y="227"/>
                      <a:pt x="42" y="227"/>
                    </a:cubicBezTo>
                    <a:cubicBezTo>
                      <a:pt x="42" y="226"/>
                      <a:pt x="42" y="226"/>
                      <a:pt x="42" y="226"/>
                    </a:cubicBezTo>
                    <a:cubicBezTo>
                      <a:pt x="41" y="226"/>
                      <a:pt x="41" y="226"/>
                      <a:pt x="41" y="226"/>
                    </a:cubicBezTo>
                    <a:cubicBezTo>
                      <a:pt x="41" y="226"/>
                      <a:pt x="41" y="226"/>
                      <a:pt x="41" y="226"/>
                    </a:cubicBezTo>
                    <a:close/>
                    <a:moveTo>
                      <a:pt x="34" y="200"/>
                    </a:moveTo>
                    <a:cubicBezTo>
                      <a:pt x="35" y="200"/>
                      <a:pt x="35" y="200"/>
                      <a:pt x="35" y="200"/>
                    </a:cubicBezTo>
                    <a:cubicBezTo>
                      <a:pt x="35" y="199"/>
                      <a:pt x="35" y="199"/>
                      <a:pt x="35" y="199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5" y="199"/>
                      <a:pt x="35" y="199"/>
                      <a:pt x="35" y="199"/>
                    </a:cubicBezTo>
                    <a:cubicBezTo>
                      <a:pt x="34" y="200"/>
                      <a:pt x="34" y="200"/>
                      <a:pt x="34" y="200"/>
                    </a:cubicBezTo>
                    <a:close/>
                    <a:moveTo>
                      <a:pt x="34" y="199"/>
                    </a:moveTo>
                    <a:cubicBezTo>
                      <a:pt x="34" y="199"/>
                      <a:pt x="34" y="199"/>
                      <a:pt x="34" y="199"/>
                    </a:cubicBezTo>
                    <a:cubicBezTo>
                      <a:pt x="34" y="199"/>
                      <a:pt x="34" y="199"/>
                      <a:pt x="34" y="199"/>
                    </a:cubicBezTo>
                    <a:cubicBezTo>
                      <a:pt x="35" y="199"/>
                      <a:pt x="35" y="199"/>
                      <a:pt x="35" y="199"/>
                    </a:cubicBezTo>
                    <a:cubicBezTo>
                      <a:pt x="35" y="198"/>
                      <a:pt x="35" y="198"/>
                      <a:pt x="35" y="198"/>
                    </a:cubicBezTo>
                    <a:cubicBezTo>
                      <a:pt x="35" y="198"/>
                      <a:pt x="35" y="198"/>
                      <a:pt x="35" y="198"/>
                    </a:cubicBezTo>
                    <a:cubicBezTo>
                      <a:pt x="34" y="199"/>
                      <a:pt x="34" y="199"/>
                      <a:pt x="34" y="199"/>
                    </a:cubicBezTo>
                    <a:close/>
                    <a:moveTo>
                      <a:pt x="30" y="190"/>
                    </a:moveTo>
                    <a:cubicBezTo>
                      <a:pt x="30" y="191"/>
                      <a:pt x="30" y="191"/>
                      <a:pt x="30" y="191"/>
                    </a:cubicBezTo>
                    <a:cubicBezTo>
                      <a:pt x="30" y="191"/>
                      <a:pt x="30" y="191"/>
                      <a:pt x="30" y="191"/>
                    </a:cubicBezTo>
                    <a:cubicBezTo>
                      <a:pt x="31" y="191"/>
                      <a:pt x="31" y="191"/>
                      <a:pt x="31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90"/>
                      <a:pt x="30" y="190"/>
                      <a:pt x="30" y="190"/>
                    </a:cubicBezTo>
                    <a:cubicBezTo>
                      <a:pt x="30" y="190"/>
                      <a:pt x="30" y="190"/>
                      <a:pt x="30" y="190"/>
                    </a:cubicBezTo>
                    <a:close/>
                    <a:moveTo>
                      <a:pt x="30" y="189"/>
                    </a:moveTo>
                    <a:cubicBezTo>
                      <a:pt x="30" y="190"/>
                      <a:pt x="30" y="190"/>
                      <a:pt x="30" y="190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1" y="189"/>
                      <a:pt x="31" y="189"/>
                      <a:pt x="31" y="189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30" y="189"/>
                      <a:pt x="30" y="189"/>
                      <a:pt x="30" y="189"/>
                    </a:cubicBezTo>
                    <a:close/>
                    <a:moveTo>
                      <a:pt x="30" y="181"/>
                    </a:moveTo>
                    <a:cubicBezTo>
                      <a:pt x="31" y="181"/>
                      <a:pt x="31" y="181"/>
                      <a:pt x="31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0" y="181"/>
                      <a:pt x="30" y="181"/>
                      <a:pt x="30" y="181"/>
                    </a:cubicBezTo>
                    <a:close/>
                    <a:moveTo>
                      <a:pt x="31" y="180"/>
                    </a:moveTo>
                    <a:cubicBezTo>
                      <a:pt x="31" y="180"/>
                      <a:pt x="31" y="180"/>
                      <a:pt x="31" y="180"/>
                    </a:cubicBezTo>
                    <a:cubicBezTo>
                      <a:pt x="32" y="180"/>
                      <a:pt x="32" y="180"/>
                      <a:pt x="32" y="180"/>
                    </a:cubicBezTo>
                    <a:cubicBezTo>
                      <a:pt x="32" y="180"/>
                      <a:pt x="32" y="180"/>
                      <a:pt x="32" y="180"/>
                    </a:cubicBezTo>
                    <a:cubicBezTo>
                      <a:pt x="31" y="179"/>
                      <a:pt x="31" y="179"/>
                      <a:pt x="31" y="179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80"/>
                      <a:pt x="31" y="180"/>
                      <a:pt x="31" y="180"/>
                    </a:cubicBezTo>
                    <a:close/>
                    <a:moveTo>
                      <a:pt x="29" y="180"/>
                    </a:moveTo>
                    <a:cubicBezTo>
                      <a:pt x="29" y="180"/>
                      <a:pt x="29" y="180"/>
                      <a:pt x="29" y="180"/>
                    </a:cubicBezTo>
                    <a:cubicBezTo>
                      <a:pt x="30" y="180"/>
                      <a:pt x="30" y="180"/>
                      <a:pt x="30" y="180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80"/>
                      <a:pt x="29" y="180"/>
                      <a:pt x="29" y="180"/>
                    </a:cubicBezTo>
                    <a:close/>
                    <a:moveTo>
                      <a:pt x="31" y="172"/>
                    </a:moveTo>
                    <a:cubicBezTo>
                      <a:pt x="31" y="172"/>
                      <a:pt x="31" y="172"/>
                      <a:pt x="31" y="172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1" y="172"/>
                      <a:pt x="31" y="172"/>
                      <a:pt x="31" y="172"/>
                    </a:cubicBezTo>
                    <a:close/>
                    <a:moveTo>
                      <a:pt x="39" y="169"/>
                    </a:moveTo>
                    <a:cubicBezTo>
                      <a:pt x="40" y="169"/>
                      <a:pt x="40" y="169"/>
                      <a:pt x="40" y="169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0" y="169"/>
                      <a:pt x="40" y="169"/>
                      <a:pt x="40" y="169"/>
                    </a:cubicBezTo>
                    <a:cubicBezTo>
                      <a:pt x="39" y="169"/>
                      <a:pt x="39" y="169"/>
                      <a:pt x="39" y="169"/>
                    </a:cubicBezTo>
                    <a:cubicBezTo>
                      <a:pt x="39" y="169"/>
                      <a:pt x="39" y="169"/>
                      <a:pt x="39" y="169"/>
                    </a:cubicBezTo>
                    <a:close/>
                    <a:moveTo>
                      <a:pt x="36" y="165"/>
                    </a:moveTo>
                    <a:cubicBezTo>
                      <a:pt x="36" y="166"/>
                      <a:pt x="36" y="166"/>
                      <a:pt x="36" y="166"/>
                    </a:cubicBezTo>
                    <a:cubicBezTo>
                      <a:pt x="36" y="166"/>
                      <a:pt x="36" y="166"/>
                      <a:pt x="36" y="166"/>
                    </a:cubicBezTo>
                    <a:cubicBezTo>
                      <a:pt x="38" y="166"/>
                      <a:pt x="38" y="166"/>
                      <a:pt x="38" y="166"/>
                    </a:cubicBezTo>
                    <a:cubicBezTo>
                      <a:pt x="37" y="165"/>
                      <a:pt x="37" y="165"/>
                      <a:pt x="37" y="165"/>
                    </a:cubicBezTo>
                    <a:cubicBezTo>
                      <a:pt x="37" y="165"/>
                      <a:pt x="37" y="165"/>
                      <a:pt x="37" y="165"/>
                    </a:cubicBezTo>
                    <a:cubicBezTo>
                      <a:pt x="36" y="165"/>
                      <a:pt x="36" y="165"/>
                      <a:pt x="36" y="165"/>
                    </a:cubicBezTo>
                    <a:close/>
                    <a:moveTo>
                      <a:pt x="40" y="165"/>
                    </a:moveTo>
                    <a:cubicBezTo>
                      <a:pt x="40" y="165"/>
                      <a:pt x="40" y="165"/>
                      <a:pt x="40" y="165"/>
                    </a:cubicBezTo>
                    <a:cubicBezTo>
                      <a:pt x="41" y="165"/>
                      <a:pt x="41" y="165"/>
                      <a:pt x="41" y="165"/>
                    </a:cubicBezTo>
                    <a:cubicBezTo>
                      <a:pt x="41" y="165"/>
                      <a:pt x="41" y="165"/>
                      <a:pt x="41" y="165"/>
                    </a:cubicBezTo>
                    <a:cubicBezTo>
                      <a:pt x="41" y="165"/>
                      <a:pt x="41" y="165"/>
                      <a:pt x="41" y="165"/>
                    </a:cubicBezTo>
                    <a:cubicBezTo>
                      <a:pt x="40" y="165"/>
                      <a:pt x="40" y="165"/>
                      <a:pt x="40" y="165"/>
                    </a:cubicBezTo>
                    <a:close/>
                    <a:moveTo>
                      <a:pt x="38" y="164"/>
                    </a:moveTo>
                    <a:cubicBezTo>
                      <a:pt x="39" y="165"/>
                      <a:pt x="39" y="165"/>
                      <a:pt x="39" y="165"/>
                    </a:cubicBezTo>
                    <a:cubicBezTo>
                      <a:pt x="39" y="165"/>
                      <a:pt x="39" y="165"/>
                      <a:pt x="39" y="165"/>
                    </a:cubicBezTo>
                    <a:cubicBezTo>
                      <a:pt x="40" y="164"/>
                      <a:pt x="40" y="164"/>
                      <a:pt x="40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38" y="164"/>
                      <a:pt x="38" y="164"/>
                      <a:pt x="38" y="164"/>
                    </a:cubicBezTo>
                    <a:cubicBezTo>
                      <a:pt x="38" y="164"/>
                      <a:pt x="38" y="164"/>
                      <a:pt x="38" y="164"/>
                    </a:cubicBezTo>
                    <a:close/>
                    <a:moveTo>
                      <a:pt x="46" y="148"/>
                    </a:moveTo>
                    <a:cubicBezTo>
                      <a:pt x="46" y="148"/>
                      <a:pt x="46" y="148"/>
                      <a:pt x="46" y="148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7" y="148"/>
                      <a:pt x="47" y="148"/>
                      <a:pt x="47" y="148"/>
                    </a:cubicBezTo>
                    <a:cubicBezTo>
                      <a:pt x="46" y="148"/>
                      <a:pt x="46" y="148"/>
                      <a:pt x="46" y="148"/>
                    </a:cubicBezTo>
                    <a:cubicBezTo>
                      <a:pt x="46" y="148"/>
                      <a:pt x="46" y="148"/>
                      <a:pt x="46" y="148"/>
                    </a:cubicBezTo>
                    <a:close/>
                    <a:moveTo>
                      <a:pt x="45" y="145"/>
                    </a:moveTo>
                    <a:cubicBezTo>
                      <a:pt x="45" y="146"/>
                      <a:pt x="45" y="146"/>
                      <a:pt x="45" y="146"/>
                    </a:cubicBezTo>
                    <a:cubicBezTo>
                      <a:pt x="46" y="147"/>
                      <a:pt x="46" y="147"/>
                      <a:pt x="46" y="147"/>
                    </a:cubicBezTo>
                    <a:cubicBezTo>
                      <a:pt x="47" y="146"/>
                      <a:pt x="47" y="146"/>
                      <a:pt x="47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5" y="145"/>
                      <a:pt x="45" y="145"/>
                    </a:cubicBezTo>
                    <a:close/>
                    <a:moveTo>
                      <a:pt x="43" y="140"/>
                    </a:moveTo>
                    <a:cubicBezTo>
                      <a:pt x="43" y="140"/>
                      <a:pt x="43" y="140"/>
                      <a:pt x="43" y="140"/>
                    </a:cubicBezTo>
                    <a:cubicBezTo>
                      <a:pt x="44" y="139"/>
                      <a:pt x="44" y="139"/>
                      <a:pt x="44" y="139"/>
                    </a:cubicBezTo>
                    <a:cubicBezTo>
                      <a:pt x="45" y="139"/>
                      <a:pt x="45" y="139"/>
                      <a:pt x="45" y="139"/>
                    </a:cubicBezTo>
                    <a:cubicBezTo>
                      <a:pt x="45" y="139"/>
                      <a:pt x="45" y="139"/>
                      <a:pt x="45" y="139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3" y="139"/>
                      <a:pt x="43" y="139"/>
                      <a:pt x="43" y="139"/>
                    </a:cubicBezTo>
                    <a:cubicBezTo>
                      <a:pt x="43" y="139"/>
                      <a:pt x="43" y="139"/>
                      <a:pt x="43" y="139"/>
                    </a:cubicBezTo>
                    <a:cubicBezTo>
                      <a:pt x="43" y="140"/>
                      <a:pt x="43" y="140"/>
                      <a:pt x="43" y="140"/>
                    </a:cubicBezTo>
                    <a:close/>
                    <a:moveTo>
                      <a:pt x="43" y="143"/>
                    </a:moveTo>
                    <a:cubicBezTo>
                      <a:pt x="43" y="143"/>
                      <a:pt x="43" y="143"/>
                      <a:pt x="43" y="143"/>
                    </a:cubicBezTo>
                    <a:cubicBezTo>
                      <a:pt x="44" y="143"/>
                      <a:pt x="44" y="143"/>
                      <a:pt x="44" y="143"/>
                    </a:cubicBezTo>
                    <a:cubicBezTo>
                      <a:pt x="45" y="142"/>
                      <a:pt x="45" y="142"/>
                      <a:pt x="45" y="142"/>
                    </a:cubicBezTo>
                    <a:cubicBezTo>
                      <a:pt x="45" y="142"/>
                      <a:pt x="45" y="142"/>
                      <a:pt x="45" y="142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2"/>
                      <a:pt x="43" y="142"/>
                      <a:pt x="43" y="142"/>
                    </a:cubicBezTo>
                    <a:cubicBezTo>
                      <a:pt x="43" y="143"/>
                      <a:pt x="43" y="143"/>
                      <a:pt x="43" y="143"/>
                    </a:cubicBezTo>
                    <a:close/>
                    <a:moveTo>
                      <a:pt x="40" y="143"/>
                    </a:moveTo>
                    <a:cubicBezTo>
                      <a:pt x="41" y="144"/>
                      <a:pt x="41" y="144"/>
                      <a:pt x="41" y="144"/>
                    </a:cubicBezTo>
                    <a:cubicBezTo>
                      <a:pt x="41" y="143"/>
                      <a:pt x="41" y="143"/>
                      <a:pt x="41" y="143"/>
                    </a:cubicBezTo>
                    <a:cubicBezTo>
                      <a:pt x="41" y="142"/>
                      <a:pt x="41" y="142"/>
                      <a:pt x="41" y="142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0" y="142"/>
                      <a:pt x="40" y="142"/>
                      <a:pt x="40" y="142"/>
                    </a:cubicBezTo>
                    <a:cubicBezTo>
                      <a:pt x="40" y="142"/>
                      <a:pt x="40" y="142"/>
                      <a:pt x="40" y="142"/>
                    </a:cubicBezTo>
                    <a:cubicBezTo>
                      <a:pt x="40" y="143"/>
                      <a:pt x="40" y="143"/>
                      <a:pt x="40" y="143"/>
                    </a:cubicBezTo>
                    <a:close/>
                    <a:moveTo>
                      <a:pt x="34" y="147"/>
                    </a:moveTo>
                    <a:cubicBezTo>
                      <a:pt x="34" y="148"/>
                      <a:pt x="34" y="148"/>
                      <a:pt x="34" y="148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5" y="149"/>
                      <a:pt x="35" y="149"/>
                      <a:pt x="35" y="149"/>
                    </a:cubicBez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7"/>
                      <a:pt x="35" y="147"/>
                      <a:pt x="35" y="147"/>
                    </a:cubicBezTo>
                    <a:cubicBezTo>
                      <a:pt x="34" y="147"/>
                      <a:pt x="34" y="147"/>
                      <a:pt x="34" y="147"/>
                    </a:cubicBezTo>
                    <a:close/>
                    <a:moveTo>
                      <a:pt x="45" y="155"/>
                    </a:moveTo>
                    <a:cubicBezTo>
                      <a:pt x="45" y="156"/>
                      <a:pt x="45" y="156"/>
                      <a:pt x="45" y="156"/>
                    </a:cubicBezTo>
                    <a:cubicBezTo>
                      <a:pt x="46" y="156"/>
                      <a:pt x="46" y="156"/>
                      <a:pt x="46" y="156"/>
                    </a:cubicBezTo>
                    <a:cubicBezTo>
                      <a:pt x="46" y="156"/>
                      <a:pt x="46" y="156"/>
                      <a:pt x="46" y="156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47" y="155"/>
                      <a:pt x="47" y="155"/>
                      <a:pt x="47" y="155"/>
                    </a:cubicBezTo>
                    <a:cubicBezTo>
                      <a:pt x="47" y="155"/>
                      <a:pt x="47" y="155"/>
                      <a:pt x="47" y="155"/>
                    </a:cubicBezTo>
                    <a:cubicBezTo>
                      <a:pt x="46" y="155"/>
                      <a:pt x="46" y="155"/>
                      <a:pt x="46" y="155"/>
                    </a:cubicBezTo>
                    <a:cubicBezTo>
                      <a:pt x="45" y="155"/>
                      <a:pt x="45" y="155"/>
                      <a:pt x="45" y="155"/>
                    </a:cubicBezTo>
                    <a:close/>
                    <a:moveTo>
                      <a:pt x="34" y="158"/>
                    </a:moveTo>
                    <a:cubicBezTo>
                      <a:pt x="35" y="159"/>
                      <a:pt x="35" y="159"/>
                      <a:pt x="35" y="159"/>
                    </a:cubicBezTo>
                    <a:cubicBezTo>
                      <a:pt x="36" y="159"/>
                      <a:pt x="36" y="159"/>
                      <a:pt x="36" y="159"/>
                    </a:cubicBezTo>
                    <a:cubicBezTo>
                      <a:pt x="36" y="159"/>
                      <a:pt x="36" y="159"/>
                      <a:pt x="36" y="159"/>
                    </a:cubicBezTo>
                    <a:cubicBezTo>
                      <a:pt x="37" y="160"/>
                      <a:pt x="37" y="160"/>
                      <a:pt x="37" y="160"/>
                    </a:cubicBezTo>
                    <a:cubicBezTo>
                      <a:pt x="38" y="159"/>
                      <a:pt x="38" y="159"/>
                      <a:pt x="38" y="159"/>
                    </a:cubicBezTo>
                    <a:cubicBezTo>
                      <a:pt x="40" y="159"/>
                      <a:pt x="40" y="159"/>
                      <a:pt x="40" y="159"/>
                    </a:cubicBezTo>
                    <a:cubicBezTo>
                      <a:pt x="42" y="159"/>
                      <a:pt x="42" y="159"/>
                      <a:pt x="42" y="159"/>
                    </a:cubicBezTo>
                    <a:cubicBezTo>
                      <a:pt x="43" y="157"/>
                      <a:pt x="43" y="157"/>
                      <a:pt x="43" y="157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42" y="155"/>
                      <a:pt x="42" y="155"/>
                      <a:pt x="42" y="155"/>
                    </a:cubicBezTo>
                    <a:cubicBezTo>
                      <a:pt x="42" y="155"/>
                      <a:pt x="42" y="155"/>
                      <a:pt x="42" y="155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0" y="153"/>
                      <a:pt x="40" y="153"/>
                      <a:pt x="40" y="153"/>
                    </a:cubicBezTo>
                    <a:cubicBezTo>
                      <a:pt x="39" y="151"/>
                      <a:pt x="39" y="151"/>
                      <a:pt x="39" y="151"/>
                    </a:cubicBezTo>
                    <a:cubicBezTo>
                      <a:pt x="38" y="151"/>
                      <a:pt x="38" y="151"/>
                      <a:pt x="38" y="151"/>
                    </a:cubicBezTo>
                    <a:cubicBezTo>
                      <a:pt x="37" y="150"/>
                      <a:pt x="37" y="150"/>
                      <a:pt x="37" y="150"/>
                    </a:cubicBezTo>
                    <a:cubicBezTo>
                      <a:pt x="35" y="150"/>
                      <a:pt x="35" y="150"/>
                      <a:pt x="35" y="150"/>
                    </a:cubicBezTo>
                    <a:cubicBezTo>
                      <a:pt x="34" y="149"/>
                      <a:pt x="34" y="149"/>
                      <a:pt x="34" y="149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3" y="151"/>
                      <a:pt x="33" y="151"/>
                      <a:pt x="33" y="151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5" y="153"/>
                      <a:pt x="35" y="153"/>
                      <a:pt x="35" y="153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3" y="153"/>
                      <a:pt x="33" y="153"/>
                      <a:pt x="33" y="153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5"/>
                      <a:pt x="34" y="155"/>
                      <a:pt x="34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6"/>
                      <a:pt x="33" y="156"/>
                      <a:pt x="33" y="156"/>
                    </a:cubicBezTo>
                    <a:cubicBezTo>
                      <a:pt x="33" y="156"/>
                      <a:pt x="33" y="156"/>
                      <a:pt x="33" y="156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6" y="157"/>
                      <a:pt x="36" y="157"/>
                      <a:pt x="36" y="157"/>
                    </a:cubicBezTo>
                    <a:cubicBezTo>
                      <a:pt x="36" y="157"/>
                      <a:pt x="36" y="157"/>
                      <a:pt x="36" y="157"/>
                    </a:cubicBezTo>
                    <a:cubicBezTo>
                      <a:pt x="38" y="157"/>
                      <a:pt x="38" y="157"/>
                      <a:pt x="38" y="157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36" y="158"/>
                      <a:pt x="36" y="158"/>
                      <a:pt x="36" y="158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4" y="158"/>
                      <a:pt x="34" y="158"/>
                      <a:pt x="34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69">
                <a:extLst>
                  <a:ext uri="{FF2B5EF4-FFF2-40B4-BE49-F238E27FC236}">
                    <a16:creationId xmlns:a16="http://schemas.microsoft.com/office/drawing/2014/main" id="{47BDF028-8679-5403-F31B-B70578BC19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8" y="1298"/>
                <a:ext cx="984" cy="825"/>
              </a:xfrm>
              <a:custGeom>
                <a:avLst/>
                <a:gdLst>
                  <a:gd name="T0" fmla="*/ 304 w 416"/>
                  <a:gd name="T1" fmla="*/ 24 h 348"/>
                  <a:gd name="T2" fmla="*/ 304 w 416"/>
                  <a:gd name="T3" fmla="*/ 59 h 348"/>
                  <a:gd name="T4" fmla="*/ 304 w 416"/>
                  <a:gd name="T5" fmla="*/ 65 h 348"/>
                  <a:gd name="T6" fmla="*/ 324 w 416"/>
                  <a:gd name="T7" fmla="*/ 41 h 348"/>
                  <a:gd name="T8" fmla="*/ 325 w 416"/>
                  <a:gd name="T9" fmla="*/ 24 h 348"/>
                  <a:gd name="T10" fmla="*/ 351 w 416"/>
                  <a:gd name="T11" fmla="*/ 10 h 348"/>
                  <a:gd name="T12" fmla="*/ 409 w 416"/>
                  <a:gd name="T13" fmla="*/ 13 h 348"/>
                  <a:gd name="T14" fmla="*/ 356 w 416"/>
                  <a:gd name="T15" fmla="*/ 50 h 348"/>
                  <a:gd name="T16" fmla="*/ 320 w 416"/>
                  <a:gd name="T17" fmla="*/ 73 h 348"/>
                  <a:gd name="T18" fmla="*/ 332 w 416"/>
                  <a:gd name="T19" fmla="*/ 163 h 348"/>
                  <a:gd name="T20" fmla="*/ 291 w 416"/>
                  <a:gd name="T21" fmla="*/ 68 h 348"/>
                  <a:gd name="T22" fmla="*/ 260 w 416"/>
                  <a:gd name="T23" fmla="*/ 46 h 348"/>
                  <a:gd name="T24" fmla="*/ 217 w 416"/>
                  <a:gd name="T25" fmla="*/ 43 h 348"/>
                  <a:gd name="T26" fmla="*/ 284 w 416"/>
                  <a:gd name="T27" fmla="*/ 77 h 348"/>
                  <a:gd name="T28" fmla="*/ 295 w 416"/>
                  <a:gd name="T29" fmla="*/ 106 h 348"/>
                  <a:gd name="T30" fmla="*/ 179 w 416"/>
                  <a:gd name="T31" fmla="*/ 56 h 348"/>
                  <a:gd name="T32" fmla="*/ 258 w 416"/>
                  <a:gd name="T33" fmla="*/ 87 h 348"/>
                  <a:gd name="T34" fmla="*/ 240 w 416"/>
                  <a:gd name="T35" fmla="*/ 77 h 348"/>
                  <a:gd name="T36" fmla="*/ 231 w 416"/>
                  <a:gd name="T37" fmla="*/ 80 h 348"/>
                  <a:gd name="T38" fmla="*/ 218 w 416"/>
                  <a:gd name="T39" fmla="*/ 68 h 348"/>
                  <a:gd name="T40" fmla="*/ 157 w 416"/>
                  <a:gd name="T41" fmla="*/ 75 h 348"/>
                  <a:gd name="T42" fmla="*/ 224 w 416"/>
                  <a:gd name="T43" fmla="*/ 109 h 348"/>
                  <a:gd name="T44" fmla="*/ 239 w 416"/>
                  <a:gd name="T45" fmla="*/ 114 h 348"/>
                  <a:gd name="T46" fmla="*/ 299 w 416"/>
                  <a:gd name="T47" fmla="*/ 121 h 348"/>
                  <a:gd name="T48" fmla="*/ 287 w 416"/>
                  <a:gd name="T49" fmla="*/ 157 h 348"/>
                  <a:gd name="T50" fmla="*/ 206 w 416"/>
                  <a:gd name="T51" fmla="*/ 159 h 348"/>
                  <a:gd name="T52" fmla="*/ 203 w 416"/>
                  <a:gd name="T53" fmla="*/ 117 h 348"/>
                  <a:gd name="T54" fmla="*/ 175 w 416"/>
                  <a:gd name="T55" fmla="*/ 94 h 348"/>
                  <a:gd name="T56" fmla="*/ 153 w 416"/>
                  <a:gd name="T57" fmla="*/ 140 h 348"/>
                  <a:gd name="T58" fmla="*/ 197 w 416"/>
                  <a:gd name="T59" fmla="*/ 150 h 348"/>
                  <a:gd name="T60" fmla="*/ 299 w 416"/>
                  <a:gd name="T61" fmla="*/ 210 h 348"/>
                  <a:gd name="T62" fmla="*/ 303 w 416"/>
                  <a:gd name="T63" fmla="*/ 166 h 348"/>
                  <a:gd name="T64" fmla="*/ 261 w 416"/>
                  <a:gd name="T65" fmla="*/ 145 h 348"/>
                  <a:gd name="T66" fmla="*/ 279 w 416"/>
                  <a:gd name="T67" fmla="*/ 129 h 348"/>
                  <a:gd name="T68" fmla="*/ 310 w 416"/>
                  <a:gd name="T69" fmla="*/ 130 h 348"/>
                  <a:gd name="T70" fmla="*/ 320 w 416"/>
                  <a:gd name="T71" fmla="*/ 154 h 348"/>
                  <a:gd name="T72" fmla="*/ 329 w 416"/>
                  <a:gd name="T73" fmla="*/ 170 h 348"/>
                  <a:gd name="T74" fmla="*/ 345 w 416"/>
                  <a:gd name="T75" fmla="*/ 191 h 348"/>
                  <a:gd name="T76" fmla="*/ 331 w 416"/>
                  <a:gd name="T77" fmla="*/ 192 h 348"/>
                  <a:gd name="T78" fmla="*/ 322 w 416"/>
                  <a:gd name="T79" fmla="*/ 218 h 348"/>
                  <a:gd name="T80" fmla="*/ 261 w 416"/>
                  <a:gd name="T81" fmla="*/ 200 h 348"/>
                  <a:gd name="T82" fmla="*/ 305 w 416"/>
                  <a:gd name="T83" fmla="*/ 237 h 348"/>
                  <a:gd name="T84" fmla="*/ 247 w 416"/>
                  <a:gd name="T85" fmla="*/ 264 h 348"/>
                  <a:gd name="T86" fmla="*/ 329 w 416"/>
                  <a:gd name="T87" fmla="*/ 320 h 348"/>
                  <a:gd name="T88" fmla="*/ 352 w 416"/>
                  <a:gd name="T89" fmla="*/ 320 h 348"/>
                  <a:gd name="T90" fmla="*/ 343 w 416"/>
                  <a:gd name="T91" fmla="*/ 299 h 348"/>
                  <a:gd name="T92" fmla="*/ 38 w 416"/>
                  <a:gd name="T93" fmla="*/ 288 h 348"/>
                  <a:gd name="T94" fmla="*/ 22 w 416"/>
                  <a:gd name="T95" fmla="*/ 259 h 348"/>
                  <a:gd name="T96" fmla="*/ 71 w 416"/>
                  <a:gd name="T97" fmla="*/ 120 h 348"/>
                  <a:gd name="T98" fmla="*/ 30 w 416"/>
                  <a:gd name="T99" fmla="*/ 264 h 348"/>
                  <a:gd name="T100" fmla="*/ 73 w 416"/>
                  <a:gd name="T101" fmla="*/ 125 h 348"/>
                  <a:gd name="T102" fmla="*/ 121 w 416"/>
                  <a:gd name="T103" fmla="*/ 126 h 348"/>
                  <a:gd name="T104" fmla="*/ 183 w 416"/>
                  <a:gd name="T105" fmla="*/ 148 h 348"/>
                  <a:gd name="T106" fmla="*/ 217 w 416"/>
                  <a:gd name="T107" fmla="*/ 169 h 348"/>
                  <a:gd name="T108" fmla="*/ 243 w 416"/>
                  <a:gd name="T109" fmla="*/ 143 h 348"/>
                  <a:gd name="T110" fmla="*/ 278 w 416"/>
                  <a:gd name="T111" fmla="*/ 160 h 348"/>
                  <a:gd name="T112" fmla="*/ 234 w 416"/>
                  <a:gd name="T113" fmla="*/ 199 h 348"/>
                  <a:gd name="T114" fmla="*/ 193 w 416"/>
                  <a:gd name="T115" fmla="*/ 252 h 348"/>
                  <a:gd name="T116" fmla="*/ 266 w 416"/>
                  <a:gd name="T117" fmla="*/ 239 h 348"/>
                  <a:gd name="T118" fmla="*/ 317 w 416"/>
                  <a:gd name="T119" fmla="*/ 241 h 348"/>
                  <a:gd name="T120" fmla="*/ 337 w 416"/>
                  <a:gd name="T121" fmla="*/ 278 h 348"/>
                  <a:gd name="T122" fmla="*/ 296 w 416"/>
                  <a:gd name="T123" fmla="*/ 303 h 348"/>
                  <a:gd name="T124" fmla="*/ 303 w 416"/>
                  <a:gd name="T125" fmla="*/ 333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6" h="348">
                    <a:moveTo>
                      <a:pt x="301" y="61"/>
                    </a:moveTo>
                    <a:cubicBezTo>
                      <a:pt x="301" y="61"/>
                      <a:pt x="301" y="61"/>
                      <a:pt x="301" y="61"/>
                    </a:cubicBezTo>
                    <a:cubicBezTo>
                      <a:pt x="302" y="60"/>
                      <a:pt x="302" y="60"/>
                      <a:pt x="302" y="60"/>
                    </a:cubicBezTo>
                    <a:cubicBezTo>
                      <a:pt x="303" y="59"/>
                      <a:pt x="303" y="59"/>
                      <a:pt x="303" y="59"/>
                    </a:cubicBezTo>
                    <a:cubicBezTo>
                      <a:pt x="304" y="56"/>
                      <a:pt x="304" y="56"/>
                      <a:pt x="304" y="56"/>
                    </a:cubicBezTo>
                    <a:cubicBezTo>
                      <a:pt x="305" y="56"/>
                      <a:pt x="305" y="56"/>
                      <a:pt x="305" y="56"/>
                    </a:cubicBezTo>
                    <a:cubicBezTo>
                      <a:pt x="305" y="57"/>
                      <a:pt x="305" y="57"/>
                      <a:pt x="305" y="57"/>
                    </a:cubicBezTo>
                    <a:cubicBezTo>
                      <a:pt x="304" y="58"/>
                      <a:pt x="304" y="58"/>
                      <a:pt x="304" y="58"/>
                    </a:cubicBezTo>
                    <a:cubicBezTo>
                      <a:pt x="304" y="58"/>
                      <a:pt x="304" y="58"/>
                      <a:pt x="304" y="58"/>
                    </a:cubicBezTo>
                    <a:cubicBezTo>
                      <a:pt x="305" y="58"/>
                      <a:pt x="305" y="58"/>
                      <a:pt x="305" y="58"/>
                    </a:cubicBezTo>
                    <a:cubicBezTo>
                      <a:pt x="306" y="58"/>
                      <a:pt x="306" y="58"/>
                      <a:pt x="306" y="58"/>
                    </a:cubicBezTo>
                    <a:cubicBezTo>
                      <a:pt x="307" y="57"/>
                      <a:pt x="307" y="57"/>
                      <a:pt x="307" y="57"/>
                    </a:cubicBezTo>
                    <a:cubicBezTo>
                      <a:pt x="307" y="56"/>
                      <a:pt x="307" y="56"/>
                      <a:pt x="307" y="56"/>
                    </a:cubicBezTo>
                    <a:cubicBezTo>
                      <a:pt x="306" y="56"/>
                      <a:pt x="306" y="56"/>
                      <a:pt x="306" y="56"/>
                    </a:cubicBezTo>
                    <a:cubicBezTo>
                      <a:pt x="306" y="56"/>
                      <a:pt x="306" y="56"/>
                      <a:pt x="306" y="56"/>
                    </a:cubicBezTo>
                    <a:cubicBezTo>
                      <a:pt x="307" y="55"/>
                      <a:pt x="307" y="55"/>
                      <a:pt x="307" y="55"/>
                    </a:cubicBezTo>
                    <a:cubicBezTo>
                      <a:pt x="307" y="54"/>
                      <a:pt x="307" y="54"/>
                      <a:pt x="307" y="54"/>
                    </a:cubicBezTo>
                    <a:cubicBezTo>
                      <a:pt x="307" y="54"/>
                      <a:pt x="307" y="54"/>
                      <a:pt x="307" y="54"/>
                    </a:cubicBezTo>
                    <a:cubicBezTo>
                      <a:pt x="307" y="53"/>
                      <a:pt x="307" y="53"/>
                      <a:pt x="307" y="53"/>
                    </a:cubicBezTo>
                    <a:cubicBezTo>
                      <a:pt x="308" y="52"/>
                      <a:pt x="308" y="52"/>
                      <a:pt x="308" y="52"/>
                    </a:cubicBezTo>
                    <a:cubicBezTo>
                      <a:pt x="308" y="51"/>
                      <a:pt x="308" y="51"/>
                      <a:pt x="308" y="51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10" y="50"/>
                      <a:pt x="310" y="50"/>
                      <a:pt x="310" y="50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10" y="51"/>
                      <a:pt x="310" y="51"/>
                      <a:pt x="310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08" y="53"/>
                      <a:pt x="308" y="53"/>
                      <a:pt x="308" y="53"/>
                    </a:cubicBezTo>
                    <a:cubicBezTo>
                      <a:pt x="308" y="53"/>
                      <a:pt x="308" y="53"/>
                      <a:pt x="308" y="53"/>
                    </a:cubicBezTo>
                    <a:cubicBezTo>
                      <a:pt x="307" y="55"/>
                      <a:pt x="307" y="55"/>
                      <a:pt x="307" y="55"/>
                    </a:cubicBezTo>
                    <a:cubicBezTo>
                      <a:pt x="308" y="55"/>
                      <a:pt x="308" y="55"/>
                      <a:pt x="308" y="55"/>
                    </a:cubicBezTo>
                    <a:cubicBezTo>
                      <a:pt x="308" y="56"/>
                      <a:pt x="308" y="56"/>
                      <a:pt x="308" y="56"/>
                    </a:cubicBezTo>
                    <a:cubicBezTo>
                      <a:pt x="309" y="56"/>
                      <a:pt x="309" y="56"/>
                      <a:pt x="309" y="56"/>
                    </a:cubicBezTo>
                    <a:cubicBezTo>
                      <a:pt x="309" y="55"/>
                      <a:pt x="309" y="55"/>
                      <a:pt x="309" y="55"/>
                    </a:cubicBezTo>
                    <a:cubicBezTo>
                      <a:pt x="311" y="53"/>
                      <a:pt x="311" y="53"/>
                      <a:pt x="311" y="53"/>
                    </a:cubicBezTo>
                    <a:cubicBezTo>
                      <a:pt x="312" y="52"/>
                      <a:pt x="312" y="52"/>
                      <a:pt x="312" y="52"/>
                    </a:cubicBezTo>
                    <a:cubicBezTo>
                      <a:pt x="312" y="51"/>
                      <a:pt x="312" y="51"/>
                      <a:pt x="312" y="51"/>
                    </a:cubicBezTo>
                    <a:cubicBezTo>
                      <a:pt x="312" y="50"/>
                      <a:pt x="312" y="50"/>
                      <a:pt x="312" y="50"/>
                    </a:cubicBezTo>
                    <a:cubicBezTo>
                      <a:pt x="313" y="50"/>
                      <a:pt x="313" y="50"/>
                      <a:pt x="313" y="50"/>
                    </a:cubicBezTo>
                    <a:cubicBezTo>
                      <a:pt x="313" y="51"/>
                      <a:pt x="313" y="51"/>
                      <a:pt x="313" y="51"/>
                    </a:cubicBezTo>
                    <a:cubicBezTo>
                      <a:pt x="313" y="51"/>
                      <a:pt x="313" y="51"/>
                      <a:pt x="313" y="51"/>
                    </a:cubicBezTo>
                    <a:cubicBezTo>
                      <a:pt x="313" y="52"/>
                      <a:pt x="313" y="52"/>
                      <a:pt x="313" y="52"/>
                    </a:cubicBezTo>
                    <a:cubicBezTo>
                      <a:pt x="314" y="52"/>
                      <a:pt x="314" y="52"/>
                      <a:pt x="314" y="52"/>
                    </a:cubicBezTo>
                    <a:cubicBezTo>
                      <a:pt x="315" y="50"/>
                      <a:pt x="315" y="50"/>
                      <a:pt x="315" y="50"/>
                    </a:cubicBezTo>
                    <a:cubicBezTo>
                      <a:pt x="315" y="50"/>
                      <a:pt x="315" y="50"/>
                      <a:pt x="315" y="50"/>
                    </a:cubicBezTo>
                    <a:cubicBezTo>
                      <a:pt x="317" y="51"/>
                      <a:pt x="317" y="51"/>
                      <a:pt x="317" y="51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19" y="50"/>
                      <a:pt x="319" y="50"/>
                      <a:pt x="319" y="50"/>
                    </a:cubicBezTo>
                    <a:cubicBezTo>
                      <a:pt x="320" y="49"/>
                      <a:pt x="320" y="49"/>
                      <a:pt x="320" y="49"/>
                    </a:cubicBezTo>
                    <a:cubicBezTo>
                      <a:pt x="321" y="49"/>
                      <a:pt x="321" y="49"/>
                      <a:pt x="321" y="49"/>
                    </a:cubicBezTo>
                    <a:cubicBezTo>
                      <a:pt x="321" y="48"/>
                      <a:pt x="321" y="48"/>
                      <a:pt x="321" y="48"/>
                    </a:cubicBezTo>
                    <a:cubicBezTo>
                      <a:pt x="321" y="48"/>
                      <a:pt x="321" y="48"/>
                      <a:pt x="321" y="48"/>
                    </a:cubicBezTo>
                    <a:cubicBezTo>
                      <a:pt x="321" y="47"/>
                      <a:pt x="321" y="47"/>
                      <a:pt x="321" y="47"/>
                    </a:cubicBezTo>
                    <a:cubicBezTo>
                      <a:pt x="321" y="47"/>
                      <a:pt x="321" y="47"/>
                      <a:pt x="321" y="47"/>
                    </a:cubicBezTo>
                    <a:cubicBezTo>
                      <a:pt x="321" y="45"/>
                      <a:pt x="321" y="45"/>
                      <a:pt x="321" y="45"/>
                    </a:cubicBezTo>
                    <a:cubicBezTo>
                      <a:pt x="321" y="43"/>
                      <a:pt x="321" y="43"/>
                      <a:pt x="321" y="43"/>
                    </a:cubicBezTo>
                    <a:cubicBezTo>
                      <a:pt x="321" y="43"/>
                      <a:pt x="321" y="43"/>
                      <a:pt x="321" y="43"/>
                    </a:cubicBezTo>
                    <a:cubicBezTo>
                      <a:pt x="320" y="45"/>
                      <a:pt x="320" y="45"/>
                      <a:pt x="320" y="45"/>
                    </a:cubicBezTo>
                    <a:cubicBezTo>
                      <a:pt x="319" y="46"/>
                      <a:pt x="319" y="46"/>
                      <a:pt x="319" y="46"/>
                    </a:cubicBezTo>
                    <a:cubicBezTo>
                      <a:pt x="318" y="46"/>
                      <a:pt x="318" y="46"/>
                      <a:pt x="318" y="46"/>
                    </a:cubicBezTo>
                    <a:cubicBezTo>
                      <a:pt x="318" y="45"/>
                      <a:pt x="318" y="45"/>
                      <a:pt x="318" y="45"/>
                    </a:cubicBezTo>
                    <a:cubicBezTo>
                      <a:pt x="319" y="44"/>
                      <a:pt x="319" y="44"/>
                      <a:pt x="319" y="44"/>
                    </a:cubicBezTo>
                    <a:cubicBezTo>
                      <a:pt x="320" y="44"/>
                      <a:pt x="320" y="44"/>
                      <a:pt x="320" y="44"/>
                    </a:cubicBezTo>
                    <a:cubicBezTo>
                      <a:pt x="320" y="43"/>
                      <a:pt x="320" y="43"/>
                      <a:pt x="320" y="43"/>
                    </a:cubicBezTo>
                    <a:cubicBezTo>
                      <a:pt x="319" y="42"/>
                      <a:pt x="319" y="42"/>
                      <a:pt x="319" y="42"/>
                    </a:cubicBezTo>
                    <a:cubicBezTo>
                      <a:pt x="319" y="42"/>
                      <a:pt x="319" y="42"/>
                      <a:pt x="319" y="42"/>
                    </a:cubicBezTo>
                    <a:cubicBezTo>
                      <a:pt x="318" y="42"/>
                      <a:pt x="318" y="42"/>
                      <a:pt x="318" y="42"/>
                    </a:cubicBezTo>
                    <a:cubicBezTo>
                      <a:pt x="318" y="42"/>
                      <a:pt x="318" y="42"/>
                      <a:pt x="318" y="42"/>
                    </a:cubicBezTo>
                    <a:cubicBezTo>
                      <a:pt x="318" y="43"/>
                      <a:pt x="318" y="43"/>
                      <a:pt x="318" y="43"/>
                    </a:cubicBezTo>
                    <a:cubicBezTo>
                      <a:pt x="317" y="42"/>
                      <a:pt x="317" y="42"/>
                      <a:pt x="317" y="42"/>
                    </a:cubicBezTo>
                    <a:cubicBezTo>
                      <a:pt x="316" y="42"/>
                      <a:pt x="316" y="42"/>
                      <a:pt x="316" y="42"/>
                    </a:cubicBezTo>
                    <a:cubicBezTo>
                      <a:pt x="316" y="43"/>
                      <a:pt x="316" y="43"/>
                      <a:pt x="316" y="43"/>
                    </a:cubicBezTo>
                    <a:cubicBezTo>
                      <a:pt x="315" y="43"/>
                      <a:pt x="315" y="43"/>
                      <a:pt x="315" y="43"/>
                    </a:cubicBezTo>
                    <a:cubicBezTo>
                      <a:pt x="315" y="42"/>
                      <a:pt x="315" y="42"/>
                      <a:pt x="315" y="42"/>
                    </a:cubicBezTo>
                    <a:cubicBezTo>
                      <a:pt x="317" y="41"/>
                      <a:pt x="317" y="41"/>
                      <a:pt x="317" y="41"/>
                    </a:cubicBezTo>
                    <a:cubicBezTo>
                      <a:pt x="318" y="41"/>
                      <a:pt x="318" y="41"/>
                      <a:pt x="318" y="41"/>
                    </a:cubicBezTo>
                    <a:cubicBezTo>
                      <a:pt x="320" y="40"/>
                      <a:pt x="320" y="40"/>
                      <a:pt x="320" y="40"/>
                    </a:cubicBezTo>
                    <a:cubicBezTo>
                      <a:pt x="320" y="39"/>
                      <a:pt x="320" y="39"/>
                      <a:pt x="320" y="39"/>
                    </a:cubicBezTo>
                    <a:cubicBezTo>
                      <a:pt x="321" y="37"/>
                      <a:pt x="321" y="37"/>
                      <a:pt x="321" y="37"/>
                    </a:cubicBezTo>
                    <a:cubicBezTo>
                      <a:pt x="322" y="36"/>
                      <a:pt x="322" y="36"/>
                      <a:pt x="322" y="36"/>
                    </a:cubicBezTo>
                    <a:cubicBezTo>
                      <a:pt x="322" y="36"/>
                      <a:pt x="322" y="36"/>
                      <a:pt x="322" y="36"/>
                    </a:cubicBezTo>
                    <a:cubicBezTo>
                      <a:pt x="321" y="36"/>
                      <a:pt x="321" y="36"/>
                      <a:pt x="321" y="36"/>
                    </a:cubicBezTo>
                    <a:cubicBezTo>
                      <a:pt x="320" y="36"/>
                      <a:pt x="320" y="36"/>
                      <a:pt x="320" y="36"/>
                    </a:cubicBezTo>
                    <a:cubicBezTo>
                      <a:pt x="320" y="36"/>
                      <a:pt x="320" y="36"/>
                      <a:pt x="320" y="36"/>
                    </a:cubicBezTo>
                    <a:cubicBezTo>
                      <a:pt x="320" y="35"/>
                      <a:pt x="320" y="35"/>
                      <a:pt x="320" y="35"/>
                    </a:cubicBezTo>
                    <a:cubicBezTo>
                      <a:pt x="321" y="35"/>
                      <a:pt x="321" y="35"/>
                      <a:pt x="321" y="35"/>
                    </a:cubicBezTo>
                    <a:cubicBezTo>
                      <a:pt x="322" y="35"/>
                      <a:pt x="322" y="35"/>
                      <a:pt x="322" y="35"/>
                    </a:cubicBezTo>
                    <a:cubicBezTo>
                      <a:pt x="322" y="35"/>
                      <a:pt x="322" y="35"/>
                      <a:pt x="322" y="35"/>
                    </a:cubicBezTo>
                    <a:cubicBezTo>
                      <a:pt x="322" y="34"/>
                      <a:pt x="322" y="34"/>
                      <a:pt x="322" y="34"/>
                    </a:cubicBezTo>
                    <a:cubicBezTo>
                      <a:pt x="323" y="33"/>
                      <a:pt x="323" y="33"/>
                      <a:pt x="323" y="33"/>
                    </a:cubicBezTo>
                    <a:cubicBezTo>
                      <a:pt x="323" y="32"/>
                      <a:pt x="323" y="32"/>
                      <a:pt x="323" y="32"/>
                    </a:cubicBezTo>
                    <a:cubicBezTo>
                      <a:pt x="323" y="32"/>
                      <a:pt x="323" y="32"/>
                      <a:pt x="323" y="32"/>
                    </a:cubicBezTo>
                    <a:cubicBezTo>
                      <a:pt x="323" y="31"/>
                      <a:pt x="323" y="31"/>
                      <a:pt x="323" y="31"/>
                    </a:cubicBezTo>
                    <a:cubicBezTo>
                      <a:pt x="322" y="31"/>
                      <a:pt x="322" y="31"/>
                      <a:pt x="322" y="31"/>
                    </a:cubicBezTo>
                    <a:cubicBezTo>
                      <a:pt x="321" y="31"/>
                      <a:pt x="321" y="31"/>
                      <a:pt x="321" y="31"/>
                    </a:cubicBezTo>
                    <a:cubicBezTo>
                      <a:pt x="320" y="33"/>
                      <a:pt x="320" y="33"/>
                      <a:pt x="320" y="33"/>
                    </a:cubicBezTo>
                    <a:cubicBezTo>
                      <a:pt x="320" y="34"/>
                      <a:pt x="320" y="34"/>
                      <a:pt x="320" y="34"/>
                    </a:cubicBezTo>
                    <a:cubicBezTo>
                      <a:pt x="320" y="34"/>
                      <a:pt x="320" y="34"/>
                      <a:pt x="320" y="34"/>
                    </a:cubicBezTo>
                    <a:cubicBezTo>
                      <a:pt x="320" y="35"/>
                      <a:pt x="320" y="35"/>
                      <a:pt x="320" y="35"/>
                    </a:cubicBezTo>
                    <a:cubicBezTo>
                      <a:pt x="319" y="35"/>
                      <a:pt x="319" y="35"/>
                      <a:pt x="319" y="35"/>
                    </a:cubicBezTo>
                    <a:cubicBezTo>
                      <a:pt x="319" y="35"/>
                      <a:pt x="319" y="35"/>
                      <a:pt x="319" y="35"/>
                    </a:cubicBezTo>
                    <a:cubicBezTo>
                      <a:pt x="319" y="35"/>
                      <a:pt x="319" y="35"/>
                      <a:pt x="319" y="35"/>
                    </a:cubicBezTo>
                    <a:cubicBezTo>
                      <a:pt x="319" y="34"/>
                      <a:pt x="319" y="34"/>
                      <a:pt x="319" y="34"/>
                    </a:cubicBezTo>
                    <a:cubicBezTo>
                      <a:pt x="318" y="34"/>
                      <a:pt x="318" y="34"/>
                      <a:pt x="318" y="34"/>
                    </a:cubicBezTo>
                    <a:cubicBezTo>
                      <a:pt x="319" y="32"/>
                      <a:pt x="319" y="32"/>
                      <a:pt x="319" y="32"/>
                    </a:cubicBezTo>
                    <a:cubicBezTo>
                      <a:pt x="319" y="31"/>
                      <a:pt x="319" y="31"/>
                      <a:pt x="319" y="31"/>
                    </a:cubicBezTo>
                    <a:cubicBezTo>
                      <a:pt x="319" y="31"/>
                      <a:pt x="319" y="31"/>
                      <a:pt x="319" y="31"/>
                    </a:cubicBezTo>
                    <a:cubicBezTo>
                      <a:pt x="320" y="31"/>
                      <a:pt x="320" y="31"/>
                      <a:pt x="320" y="31"/>
                    </a:cubicBezTo>
                    <a:cubicBezTo>
                      <a:pt x="320" y="31"/>
                      <a:pt x="320" y="31"/>
                      <a:pt x="320" y="31"/>
                    </a:cubicBezTo>
                    <a:cubicBezTo>
                      <a:pt x="320" y="30"/>
                      <a:pt x="320" y="30"/>
                      <a:pt x="320" y="30"/>
                    </a:cubicBezTo>
                    <a:cubicBezTo>
                      <a:pt x="319" y="29"/>
                      <a:pt x="319" y="29"/>
                      <a:pt x="319" y="29"/>
                    </a:cubicBezTo>
                    <a:cubicBezTo>
                      <a:pt x="319" y="29"/>
                      <a:pt x="319" y="29"/>
                      <a:pt x="319" y="29"/>
                    </a:cubicBezTo>
                    <a:cubicBezTo>
                      <a:pt x="317" y="29"/>
                      <a:pt x="317" y="29"/>
                      <a:pt x="317" y="29"/>
                    </a:cubicBezTo>
                    <a:cubicBezTo>
                      <a:pt x="317" y="30"/>
                      <a:pt x="317" y="30"/>
                      <a:pt x="317" y="30"/>
                    </a:cubicBezTo>
                    <a:cubicBezTo>
                      <a:pt x="317" y="29"/>
                      <a:pt x="317" y="29"/>
                      <a:pt x="317" y="29"/>
                    </a:cubicBezTo>
                    <a:cubicBezTo>
                      <a:pt x="317" y="29"/>
                      <a:pt x="317" y="29"/>
                      <a:pt x="317" y="29"/>
                    </a:cubicBezTo>
                    <a:cubicBezTo>
                      <a:pt x="317" y="28"/>
                      <a:pt x="317" y="28"/>
                      <a:pt x="317" y="28"/>
                    </a:cubicBezTo>
                    <a:cubicBezTo>
                      <a:pt x="316" y="27"/>
                      <a:pt x="316" y="27"/>
                      <a:pt x="316" y="27"/>
                    </a:cubicBezTo>
                    <a:cubicBezTo>
                      <a:pt x="316" y="25"/>
                      <a:pt x="316" y="25"/>
                      <a:pt x="316" y="25"/>
                    </a:cubicBezTo>
                    <a:cubicBezTo>
                      <a:pt x="316" y="24"/>
                      <a:pt x="316" y="24"/>
                      <a:pt x="316" y="24"/>
                    </a:cubicBezTo>
                    <a:cubicBezTo>
                      <a:pt x="317" y="23"/>
                      <a:pt x="317" y="23"/>
                      <a:pt x="317" y="23"/>
                    </a:cubicBezTo>
                    <a:cubicBezTo>
                      <a:pt x="317" y="21"/>
                      <a:pt x="317" y="21"/>
                      <a:pt x="317" y="21"/>
                    </a:cubicBezTo>
                    <a:cubicBezTo>
                      <a:pt x="317" y="20"/>
                      <a:pt x="317" y="20"/>
                      <a:pt x="317" y="20"/>
                    </a:cubicBezTo>
                    <a:cubicBezTo>
                      <a:pt x="318" y="19"/>
                      <a:pt x="318" y="19"/>
                      <a:pt x="318" y="19"/>
                    </a:cubicBezTo>
                    <a:cubicBezTo>
                      <a:pt x="318" y="18"/>
                      <a:pt x="318" y="18"/>
                      <a:pt x="318" y="18"/>
                    </a:cubicBezTo>
                    <a:cubicBezTo>
                      <a:pt x="317" y="17"/>
                      <a:pt x="317" y="17"/>
                      <a:pt x="317" y="17"/>
                    </a:cubicBezTo>
                    <a:cubicBezTo>
                      <a:pt x="317" y="16"/>
                      <a:pt x="317" y="16"/>
                      <a:pt x="317" y="16"/>
                    </a:cubicBezTo>
                    <a:cubicBezTo>
                      <a:pt x="315" y="15"/>
                      <a:pt x="315" y="15"/>
                      <a:pt x="315" y="15"/>
                    </a:cubicBezTo>
                    <a:cubicBezTo>
                      <a:pt x="315" y="14"/>
                      <a:pt x="315" y="14"/>
                      <a:pt x="315" y="14"/>
                    </a:cubicBezTo>
                    <a:cubicBezTo>
                      <a:pt x="314" y="14"/>
                      <a:pt x="314" y="14"/>
                      <a:pt x="314" y="14"/>
                    </a:cubicBezTo>
                    <a:cubicBezTo>
                      <a:pt x="313" y="14"/>
                      <a:pt x="313" y="14"/>
                      <a:pt x="313" y="14"/>
                    </a:cubicBezTo>
                    <a:cubicBezTo>
                      <a:pt x="313" y="14"/>
                      <a:pt x="313" y="14"/>
                      <a:pt x="313" y="14"/>
                    </a:cubicBezTo>
                    <a:cubicBezTo>
                      <a:pt x="313" y="15"/>
                      <a:pt x="313" y="15"/>
                      <a:pt x="313" y="15"/>
                    </a:cubicBezTo>
                    <a:cubicBezTo>
                      <a:pt x="312" y="14"/>
                      <a:pt x="312" y="14"/>
                      <a:pt x="312" y="14"/>
                    </a:cubicBezTo>
                    <a:cubicBezTo>
                      <a:pt x="310" y="14"/>
                      <a:pt x="310" y="14"/>
                      <a:pt x="310" y="14"/>
                    </a:cubicBezTo>
                    <a:cubicBezTo>
                      <a:pt x="310" y="15"/>
                      <a:pt x="310" y="15"/>
                      <a:pt x="310" y="15"/>
                    </a:cubicBezTo>
                    <a:cubicBezTo>
                      <a:pt x="310" y="16"/>
                      <a:pt x="310" y="16"/>
                      <a:pt x="310" y="16"/>
                    </a:cubicBezTo>
                    <a:cubicBezTo>
                      <a:pt x="310" y="16"/>
                      <a:pt x="310" y="16"/>
                      <a:pt x="310" y="16"/>
                    </a:cubicBezTo>
                    <a:cubicBezTo>
                      <a:pt x="311" y="16"/>
                      <a:pt x="311" y="16"/>
                      <a:pt x="311" y="16"/>
                    </a:cubicBezTo>
                    <a:cubicBezTo>
                      <a:pt x="312" y="16"/>
                      <a:pt x="312" y="16"/>
                      <a:pt x="312" y="16"/>
                    </a:cubicBezTo>
                    <a:cubicBezTo>
                      <a:pt x="313" y="17"/>
                      <a:pt x="313" y="17"/>
                      <a:pt x="313" y="17"/>
                    </a:cubicBezTo>
                    <a:cubicBezTo>
                      <a:pt x="314" y="17"/>
                      <a:pt x="314" y="17"/>
                      <a:pt x="314" y="17"/>
                    </a:cubicBezTo>
                    <a:cubicBezTo>
                      <a:pt x="315" y="17"/>
                      <a:pt x="315" y="17"/>
                      <a:pt x="315" y="17"/>
                    </a:cubicBezTo>
                    <a:cubicBezTo>
                      <a:pt x="314" y="18"/>
                      <a:pt x="314" y="18"/>
                      <a:pt x="314" y="18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12" y="19"/>
                      <a:pt x="312" y="19"/>
                      <a:pt x="312" y="19"/>
                    </a:cubicBezTo>
                    <a:cubicBezTo>
                      <a:pt x="311" y="19"/>
                      <a:pt x="311" y="19"/>
                      <a:pt x="311" y="19"/>
                    </a:cubicBezTo>
                    <a:cubicBezTo>
                      <a:pt x="311" y="19"/>
                      <a:pt x="311" y="19"/>
                      <a:pt x="311" y="19"/>
                    </a:cubicBezTo>
                    <a:cubicBezTo>
                      <a:pt x="310" y="18"/>
                      <a:pt x="310" y="18"/>
                      <a:pt x="310" y="18"/>
                    </a:cubicBezTo>
                    <a:cubicBezTo>
                      <a:pt x="310" y="19"/>
                      <a:pt x="310" y="19"/>
                      <a:pt x="310" y="19"/>
                    </a:cubicBezTo>
                    <a:cubicBezTo>
                      <a:pt x="311" y="19"/>
                      <a:pt x="311" y="19"/>
                      <a:pt x="311" y="19"/>
                    </a:cubicBezTo>
                    <a:cubicBezTo>
                      <a:pt x="310" y="20"/>
                      <a:pt x="310" y="20"/>
                      <a:pt x="310" y="20"/>
                    </a:cubicBezTo>
                    <a:cubicBezTo>
                      <a:pt x="309" y="20"/>
                      <a:pt x="309" y="20"/>
                      <a:pt x="309" y="20"/>
                    </a:cubicBezTo>
                    <a:cubicBezTo>
                      <a:pt x="308" y="19"/>
                      <a:pt x="308" y="19"/>
                      <a:pt x="308" y="19"/>
                    </a:cubicBezTo>
                    <a:cubicBezTo>
                      <a:pt x="306" y="20"/>
                      <a:pt x="306" y="20"/>
                      <a:pt x="306" y="20"/>
                    </a:cubicBezTo>
                    <a:cubicBezTo>
                      <a:pt x="306" y="21"/>
                      <a:pt x="306" y="21"/>
                      <a:pt x="306" y="21"/>
                    </a:cubicBezTo>
                    <a:cubicBezTo>
                      <a:pt x="305" y="21"/>
                      <a:pt x="305" y="21"/>
                      <a:pt x="305" y="21"/>
                    </a:cubicBezTo>
                    <a:cubicBezTo>
                      <a:pt x="305" y="22"/>
                      <a:pt x="305" y="22"/>
                      <a:pt x="305" y="22"/>
                    </a:cubicBezTo>
                    <a:cubicBezTo>
                      <a:pt x="306" y="22"/>
                      <a:pt x="306" y="22"/>
                      <a:pt x="306" y="22"/>
                    </a:cubicBezTo>
                    <a:cubicBezTo>
                      <a:pt x="306" y="23"/>
                      <a:pt x="306" y="23"/>
                      <a:pt x="306" y="23"/>
                    </a:cubicBezTo>
                    <a:cubicBezTo>
                      <a:pt x="308" y="24"/>
                      <a:pt x="308" y="24"/>
                      <a:pt x="308" y="24"/>
                    </a:cubicBezTo>
                    <a:cubicBezTo>
                      <a:pt x="308" y="24"/>
                      <a:pt x="308" y="24"/>
                      <a:pt x="308" y="24"/>
                    </a:cubicBezTo>
                    <a:cubicBezTo>
                      <a:pt x="307" y="24"/>
                      <a:pt x="307" y="24"/>
                      <a:pt x="307" y="24"/>
                    </a:cubicBezTo>
                    <a:cubicBezTo>
                      <a:pt x="307" y="25"/>
                      <a:pt x="307" y="25"/>
                      <a:pt x="307" y="25"/>
                    </a:cubicBezTo>
                    <a:cubicBezTo>
                      <a:pt x="307" y="25"/>
                      <a:pt x="307" y="25"/>
                      <a:pt x="307" y="25"/>
                    </a:cubicBezTo>
                    <a:cubicBezTo>
                      <a:pt x="307" y="26"/>
                      <a:pt x="307" y="26"/>
                      <a:pt x="307" y="26"/>
                    </a:cubicBezTo>
                    <a:cubicBezTo>
                      <a:pt x="307" y="26"/>
                      <a:pt x="307" y="26"/>
                      <a:pt x="307" y="26"/>
                    </a:cubicBezTo>
                    <a:cubicBezTo>
                      <a:pt x="306" y="25"/>
                      <a:pt x="306" y="25"/>
                      <a:pt x="306" y="25"/>
                    </a:cubicBezTo>
                    <a:cubicBezTo>
                      <a:pt x="305" y="25"/>
                      <a:pt x="305" y="25"/>
                      <a:pt x="305" y="25"/>
                    </a:cubicBezTo>
                    <a:cubicBezTo>
                      <a:pt x="304" y="24"/>
                      <a:pt x="304" y="24"/>
                      <a:pt x="304" y="24"/>
                    </a:cubicBezTo>
                    <a:cubicBezTo>
                      <a:pt x="303" y="24"/>
                      <a:pt x="303" y="24"/>
                      <a:pt x="303" y="24"/>
                    </a:cubicBezTo>
                    <a:cubicBezTo>
                      <a:pt x="302" y="25"/>
                      <a:pt x="302" y="25"/>
                      <a:pt x="302" y="25"/>
                    </a:cubicBezTo>
                    <a:cubicBezTo>
                      <a:pt x="302" y="26"/>
                      <a:pt x="302" y="26"/>
                      <a:pt x="302" y="26"/>
                    </a:cubicBezTo>
                    <a:cubicBezTo>
                      <a:pt x="303" y="26"/>
                      <a:pt x="303" y="26"/>
                      <a:pt x="303" y="26"/>
                    </a:cubicBezTo>
                    <a:cubicBezTo>
                      <a:pt x="302" y="27"/>
                      <a:pt x="302" y="27"/>
                      <a:pt x="302" y="27"/>
                    </a:cubicBezTo>
                    <a:cubicBezTo>
                      <a:pt x="302" y="27"/>
                      <a:pt x="302" y="27"/>
                      <a:pt x="302" y="27"/>
                    </a:cubicBezTo>
                    <a:cubicBezTo>
                      <a:pt x="302" y="26"/>
                      <a:pt x="302" y="26"/>
                      <a:pt x="302" y="26"/>
                    </a:cubicBezTo>
                    <a:cubicBezTo>
                      <a:pt x="301" y="26"/>
                      <a:pt x="301" y="26"/>
                      <a:pt x="301" y="26"/>
                    </a:cubicBezTo>
                    <a:cubicBezTo>
                      <a:pt x="300" y="25"/>
                      <a:pt x="300" y="25"/>
                      <a:pt x="300" y="25"/>
                    </a:cubicBezTo>
                    <a:cubicBezTo>
                      <a:pt x="300" y="26"/>
                      <a:pt x="300" y="26"/>
                      <a:pt x="300" y="26"/>
                    </a:cubicBezTo>
                    <a:cubicBezTo>
                      <a:pt x="299" y="25"/>
                      <a:pt x="299" y="25"/>
                      <a:pt x="299" y="25"/>
                    </a:cubicBezTo>
                    <a:cubicBezTo>
                      <a:pt x="299" y="25"/>
                      <a:pt x="299" y="25"/>
                      <a:pt x="299" y="25"/>
                    </a:cubicBezTo>
                    <a:cubicBezTo>
                      <a:pt x="298" y="25"/>
                      <a:pt x="298" y="25"/>
                      <a:pt x="298" y="25"/>
                    </a:cubicBezTo>
                    <a:cubicBezTo>
                      <a:pt x="299" y="26"/>
                      <a:pt x="299" y="26"/>
                      <a:pt x="299" y="26"/>
                    </a:cubicBezTo>
                    <a:cubicBezTo>
                      <a:pt x="299" y="27"/>
                      <a:pt x="299" y="27"/>
                      <a:pt x="299" y="27"/>
                    </a:cubicBezTo>
                    <a:cubicBezTo>
                      <a:pt x="299" y="28"/>
                      <a:pt x="299" y="28"/>
                      <a:pt x="299" y="28"/>
                    </a:cubicBezTo>
                    <a:cubicBezTo>
                      <a:pt x="300" y="29"/>
                      <a:pt x="300" y="29"/>
                      <a:pt x="300" y="29"/>
                    </a:cubicBezTo>
                    <a:cubicBezTo>
                      <a:pt x="301" y="29"/>
                      <a:pt x="301" y="29"/>
                      <a:pt x="301" y="29"/>
                    </a:cubicBezTo>
                    <a:cubicBezTo>
                      <a:pt x="301" y="29"/>
                      <a:pt x="301" y="29"/>
                      <a:pt x="301" y="29"/>
                    </a:cubicBezTo>
                    <a:cubicBezTo>
                      <a:pt x="301" y="30"/>
                      <a:pt x="301" y="30"/>
                      <a:pt x="301" y="30"/>
                    </a:cubicBezTo>
                    <a:cubicBezTo>
                      <a:pt x="300" y="29"/>
                      <a:pt x="300" y="29"/>
                      <a:pt x="300" y="29"/>
                    </a:cubicBezTo>
                    <a:cubicBezTo>
                      <a:pt x="301" y="30"/>
                      <a:pt x="301" y="30"/>
                      <a:pt x="301" y="30"/>
                    </a:cubicBezTo>
                    <a:cubicBezTo>
                      <a:pt x="302" y="31"/>
                      <a:pt x="302" y="31"/>
                      <a:pt x="302" y="31"/>
                    </a:cubicBezTo>
                    <a:cubicBezTo>
                      <a:pt x="302" y="31"/>
                      <a:pt x="302" y="31"/>
                      <a:pt x="302" y="31"/>
                    </a:cubicBezTo>
                    <a:cubicBezTo>
                      <a:pt x="304" y="31"/>
                      <a:pt x="304" y="31"/>
                      <a:pt x="304" y="31"/>
                    </a:cubicBezTo>
                    <a:cubicBezTo>
                      <a:pt x="304" y="31"/>
                      <a:pt x="304" y="31"/>
                      <a:pt x="304" y="31"/>
                    </a:cubicBezTo>
                    <a:cubicBezTo>
                      <a:pt x="305" y="31"/>
                      <a:pt x="305" y="31"/>
                      <a:pt x="305" y="31"/>
                    </a:cubicBezTo>
                    <a:cubicBezTo>
                      <a:pt x="305" y="31"/>
                      <a:pt x="305" y="31"/>
                      <a:pt x="305" y="31"/>
                    </a:cubicBezTo>
                    <a:cubicBezTo>
                      <a:pt x="304" y="32"/>
                      <a:pt x="304" y="32"/>
                      <a:pt x="304" y="32"/>
                    </a:cubicBezTo>
                    <a:cubicBezTo>
                      <a:pt x="304" y="33"/>
                      <a:pt x="304" y="33"/>
                      <a:pt x="304" y="33"/>
                    </a:cubicBezTo>
                    <a:cubicBezTo>
                      <a:pt x="303" y="33"/>
                      <a:pt x="303" y="33"/>
                      <a:pt x="303" y="33"/>
                    </a:cubicBezTo>
                    <a:cubicBezTo>
                      <a:pt x="302" y="32"/>
                      <a:pt x="302" y="32"/>
                      <a:pt x="302" y="32"/>
                    </a:cubicBezTo>
                    <a:cubicBezTo>
                      <a:pt x="299" y="32"/>
                      <a:pt x="299" y="32"/>
                      <a:pt x="299" y="32"/>
                    </a:cubicBezTo>
                    <a:cubicBezTo>
                      <a:pt x="298" y="31"/>
                      <a:pt x="298" y="31"/>
                      <a:pt x="298" y="31"/>
                    </a:cubicBezTo>
                    <a:cubicBezTo>
                      <a:pt x="298" y="30"/>
                      <a:pt x="298" y="30"/>
                      <a:pt x="298" y="30"/>
                    </a:cubicBezTo>
                    <a:cubicBezTo>
                      <a:pt x="297" y="30"/>
                      <a:pt x="297" y="30"/>
                      <a:pt x="297" y="30"/>
                    </a:cubicBezTo>
                    <a:cubicBezTo>
                      <a:pt x="297" y="30"/>
                      <a:pt x="297" y="30"/>
                      <a:pt x="297" y="30"/>
                    </a:cubicBezTo>
                    <a:cubicBezTo>
                      <a:pt x="297" y="31"/>
                      <a:pt x="297" y="31"/>
                      <a:pt x="297" y="31"/>
                    </a:cubicBezTo>
                    <a:cubicBezTo>
                      <a:pt x="297" y="31"/>
                      <a:pt x="297" y="31"/>
                      <a:pt x="297" y="31"/>
                    </a:cubicBezTo>
                    <a:cubicBezTo>
                      <a:pt x="296" y="32"/>
                      <a:pt x="296" y="32"/>
                      <a:pt x="296" y="32"/>
                    </a:cubicBezTo>
                    <a:cubicBezTo>
                      <a:pt x="297" y="33"/>
                      <a:pt x="297" y="33"/>
                      <a:pt x="297" y="33"/>
                    </a:cubicBezTo>
                    <a:cubicBezTo>
                      <a:pt x="296" y="33"/>
                      <a:pt x="296" y="33"/>
                      <a:pt x="296" y="33"/>
                    </a:cubicBezTo>
                    <a:cubicBezTo>
                      <a:pt x="295" y="33"/>
                      <a:pt x="295" y="33"/>
                      <a:pt x="295" y="33"/>
                    </a:cubicBezTo>
                    <a:cubicBezTo>
                      <a:pt x="295" y="34"/>
                      <a:pt x="295" y="34"/>
                      <a:pt x="295" y="34"/>
                    </a:cubicBezTo>
                    <a:cubicBezTo>
                      <a:pt x="295" y="35"/>
                      <a:pt x="295" y="35"/>
                      <a:pt x="295" y="35"/>
                    </a:cubicBezTo>
                    <a:cubicBezTo>
                      <a:pt x="295" y="36"/>
                      <a:pt x="295" y="36"/>
                      <a:pt x="295" y="36"/>
                    </a:cubicBezTo>
                    <a:cubicBezTo>
                      <a:pt x="295" y="37"/>
                      <a:pt x="295" y="37"/>
                      <a:pt x="295" y="37"/>
                    </a:cubicBezTo>
                    <a:cubicBezTo>
                      <a:pt x="297" y="37"/>
                      <a:pt x="297" y="37"/>
                      <a:pt x="297" y="37"/>
                    </a:cubicBezTo>
                    <a:cubicBezTo>
                      <a:pt x="298" y="37"/>
                      <a:pt x="298" y="37"/>
                      <a:pt x="298" y="37"/>
                    </a:cubicBezTo>
                    <a:cubicBezTo>
                      <a:pt x="299" y="37"/>
                      <a:pt x="299" y="37"/>
                      <a:pt x="299" y="37"/>
                    </a:cubicBezTo>
                    <a:cubicBezTo>
                      <a:pt x="299" y="38"/>
                      <a:pt x="299" y="38"/>
                      <a:pt x="299" y="38"/>
                    </a:cubicBezTo>
                    <a:cubicBezTo>
                      <a:pt x="298" y="38"/>
                      <a:pt x="298" y="38"/>
                      <a:pt x="298" y="38"/>
                    </a:cubicBezTo>
                    <a:cubicBezTo>
                      <a:pt x="297" y="38"/>
                      <a:pt x="297" y="38"/>
                      <a:pt x="297" y="38"/>
                    </a:cubicBezTo>
                    <a:cubicBezTo>
                      <a:pt x="295" y="38"/>
                      <a:pt x="295" y="38"/>
                      <a:pt x="295" y="38"/>
                    </a:cubicBezTo>
                    <a:cubicBezTo>
                      <a:pt x="295" y="37"/>
                      <a:pt x="295" y="37"/>
                      <a:pt x="295" y="37"/>
                    </a:cubicBezTo>
                    <a:cubicBezTo>
                      <a:pt x="294" y="38"/>
                      <a:pt x="294" y="38"/>
                      <a:pt x="294" y="38"/>
                    </a:cubicBezTo>
                    <a:cubicBezTo>
                      <a:pt x="293" y="39"/>
                      <a:pt x="293" y="39"/>
                      <a:pt x="293" y="39"/>
                    </a:cubicBezTo>
                    <a:cubicBezTo>
                      <a:pt x="293" y="40"/>
                      <a:pt x="293" y="40"/>
                      <a:pt x="293" y="40"/>
                    </a:cubicBezTo>
                    <a:cubicBezTo>
                      <a:pt x="293" y="40"/>
                      <a:pt x="293" y="40"/>
                      <a:pt x="293" y="40"/>
                    </a:cubicBezTo>
                    <a:cubicBezTo>
                      <a:pt x="293" y="41"/>
                      <a:pt x="293" y="41"/>
                      <a:pt x="293" y="41"/>
                    </a:cubicBezTo>
                    <a:cubicBezTo>
                      <a:pt x="293" y="41"/>
                      <a:pt x="293" y="41"/>
                      <a:pt x="293" y="41"/>
                    </a:cubicBezTo>
                    <a:cubicBezTo>
                      <a:pt x="292" y="42"/>
                      <a:pt x="292" y="42"/>
                      <a:pt x="292" y="42"/>
                    </a:cubicBezTo>
                    <a:cubicBezTo>
                      <a:pt x="293" y="42"/>
                      <a:pt x="293" y="42"/>
                      <a:pt x="293" y="42"/>
                    </a:cubicBezTo>
                    <a:cubicBezTo>
                      <a:pt x="294" y="42"/>
                      <a:pt x="294" y="42"/>
                      <a:pt x="294" y="42"/>
                    </a:cubicBezTo>
                    <a:cubicBezTo>
                      <a:pt x="295" y="42"/>
                      <a:pt x="295" y="42"/>
                      <a:pt x="295" y="42"/>
                    </a:cubicBezTo>
                    <a:cubicBezTo>
                      <a:pt x="296" y="41"/>
                      <a:pt x="296" y="41"/>
                      <a:pt x="296" y="41"/>
                    </a:cubicBezTo>
                    <a:cubicBezTo>
                      <a:pt x="296" y="41"/>
                      <a:pt x="296" y="41"/>
                      <a:pt x="296" y="41"/>
                    </a:cubicBezTo>
                    <a:cubicBezTo>
                      <a:pt x="296" y="42"/>
                      <a:pt x="296" y="42"/>
                      <a:pt x="296" y="42"/>
                    </a:cubicBezTo>
                    <a:cubicBezTo>
                      <a:pt x="295" y="42"/>
                      <a:pt x="295" y="42"/>
                      <a:pt x="295" y="42"/>
                    </a:cubicBezTo>
                    <a:cubicBezTo>
                      <a:pt x="295" y="43"/>
                      <a:pt x="295" y="43"/>
                      <a:pt x="295" y="43"/>
                    </a:cubicBezTo>
                    <a:cubicBezTo>
                      <a:pt x="295" y="43"/>
                      <a:pt x="295" y="43"/>
                      <a:pt x="295" y="43"/>
                    </a:cubicBezTo>
                    <a:cubicBezTo>
                      <a:pt x="296" y="43"/>
                      <a:pt x="296" y="43"/>
                      <a:pt x="296" y="43"/>
                    </a:cubicBezTo>
                    <a:cubicBezTo>
                      <a:pt x="296" y="43"/>
                      <a:pt x="296" y="43"/>
                      <a:pt x="296" y="43"/>
                    </a:cubicBezTo>
                    <a:cubicBezTo>
                      <a:pt x="297" y="43"/>
                      <a:pt x="297" y="43"/>
                      <a:pt x="297" y="43"/>
                    </a:cubicBezTo>
                    <a:cubicBezTo>
                      <a:pt x="298" y="42"/>
                      <a:pt x="298" y="42"/>
                      <a:pt x="298" y="42"/>
                    </a:cubicBezTo>
                    <a:cubicBezTo>
                      <a:pt x="298" y="43"/>
                      <a:pt x="298" y="43"/>
                      <a:pt x="298" y="43"/>
                    </a:cubicBezTo>
                    <a:cubicBezTo>
                      <a:pt x="297" y="43"/>
                      <a:pt x="297" y="43"/>
                      <a:pt x="297" y="43"/>
                    </a:cubicBezTo>
                    <a:cubicBezTo>
                      <a:pt x="298" y="43"/>
                      <a:pt x="298" y="43"/>
                      <a:pt x="298" y="43"/>
                    </a:cubicBezTo>
                    <a:cubicBezTo>
                      <a:pt x="299" y="43"/>
                      <a:pt x="299" y="43"/>
                      <a:pt x="299" y="43"/>
                    </a:cubicBezTo>
                    <a:cubicBezTo>
                      <a:pt x="300" y="44"/>
                      <a:pt x="300" y="44"/>
                      <a:pt x="300" y="44"/>
                    </a:cubicBezTo>
                    <a:cubicBezTo>
                      <a:pt x="299" y="44"/>
                      <a:pt x="299" y="44"/>
                      <a:pt x="299" y="44"/>
                    </a:cubicBezTo>
                    <a:cubicBezTo>
                      <a:pt x="299" y="45"/>
                      <a:pt x="299" y="45"/>
                      <a:pt x="299" y="45"/>
                    </a:cubicBezTo>
                    <a:cubicBezTo>
                      <a:pt x="300" y="45"/>
                      <a:pt x="300" y="45"/>
                      <a:pt x="300" y="45"/>
                    </a:cubicBezTo>
                    <a:cubicBezTo>
                      <a:pt x="301" y="45"/>
                      <a:pt x="301" y="45"/>
                      <a:pt x="301" y="45"/>
                    </a:cubicBezTo>
                    <a:cubicBezTo>
                      <a:pt x="302" y="45"/>
                      <a:pt x="302" y="45"/>
                      <a:pt x="302" y="45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2" y="46"/>
                      <a:pt x="302" y="46"/>
                      <a:pt x="302" y="46"/>
                    </a:cubicBezTo>
                    <a:cubicBezTo>
                      <a:pt x="301" y="46"/>
                      <a:pt x="301" y="46"/>
                      <a:pt x="301" y="46"/>
                    </a:cubicBezTo>
                    <a:cubicBezTo>
                      <a:pt x="300" y="45"/>
                      <a:pt x="300" y="45"/>
                      <a:pt x="300" y="45"/>
                    </a:cubicBezTo>
                    <a:cubicBezTo>
                      <a:pt x="299" y="46"/>
                      <a:pt x="299" y="46"/>
                      <a:pt x="299" y="46"/>
                    </a:cubicBezTo>
                    <a:cubicBezTo>
                      <a:pt x="299" y="46"/>
                      <a:pt x="299" y="46"/>
                      <a:pt x="299" y="46"/>
                    </a:cubicBezTo>
                    <a:cubicBezTo>
                      <a:pt x="300" y="47"/>
                      <a:pt x="300" y="47"/>
                      <a:pt x="300" y="47"/>
                    </a:cubicBezTo>
                    <a:cubicBezTo>
                      <a:pt x="302" y="47"/>
                      <a:pt x="302" y="47"/>
                      <a:pt x="302" y="47"/>
                    </a:cubicBezTo>
                    <a:cubicBezTo>
                      <a:pt x="304" y="47"/>
                      <a:pt x="304" y="47"/>
                      <a:pt x="304" y="47"/>
                    </a:cubicBezTo>
                    <a:cubicBezTo>
                      <a:pt x="304" y="47"/>
                      <a:pt x="304" y="47"/>
                      <a:pt x="304" y="47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0" y="47"/>
                      <a:pt x="300" y="47"/>
                      <a:pt x="300" y="47"/>
                    </a:cubicBezTo>
                    <a:cubicBezTo>
                      <a:pt x="299" y="47"/>
                      <a:pt x="299" y="47"/>
                      <a:pt x="299" y="47"/>
                    </a:cubicBezTo>
                    <a:cubicBezTo>
                      <a:pt x="298" y="47"/>
                      <a:pt x="298" y="47"/>
                      <a:pt x="298" y="47"/>
                    </a:cubicBezTo>
                    <a:cubicBezTo>
                      <a:pt x="297" y="46"/>
                      <a:pt x="297" y="46"/>
                      <a:pt x="297" y="46"/>
                    </a:cubicBezTo>
                    <a:cubicBezTo>
                      <a:pt x="296" y="45"/>
                      <a:pt x="296" y="45"/>
                      <a:pt x="296" y="45"/>
                    </a:cubicBezTo>
                    <a:cubicBezTo>
                      <a:pt x="295" y="46"/>
                      <a:pt x="295" y="46"/>
                      <a:pt x="295" y="46"/>
                    </a:cubicBezTo>
                    <a:cubicBezTo>
                      <a:pt x="295" y="46"/>
                      <a:pt x="295" y="46"/>
                      <a:pt x="295" y="46"/>
                    </a:cubicBezTo>
                    <a:cubicBezTo>
                      <a:pt x="293" y="46"/>
                      <a:pt x="293" y="46"/>
                      <a:pt x="293" y="46"/>
                    </a:cubicBezTo>
                    <a:cubicBezTo>
                      <a:pt x="292" y="47"/>
                      <a:pt x="292" y="47"/>
                      <a:pt x="292" y="47"/>
                    </a:cubicBezTo>
                    <a:cubicBezTo>
                      <a:pt x="292" y="48"/>
                      <a:pt x="292" y="48"/>
                      <a:pt x="292" y="48"/>
                    </a:cubicBezTo>
                    <a:cubicBezTo>
                      <a:pt x="293" y="49"/>
                      <a:pt x="293" y="49"/>
                      <a:pt x="293" y="49"/>
                    </a:cubicBezTo>
                    <a:cubicBezTo>
                      <a:pt x="293" y="50"/>
                      <a:pt x="293" y="50"/>
                      <a:pt x="293" y="50"/>
                    </a:cubicBezTo>
                    <a:cubicBezTo>
                      <a:pt x="293" y="51"/>
                      <a:pt x="293" y="51"/>
                      <a:pt x="293" y="51"/>
                    </a:cubicBezTo>
                    <a:cubicBezTo>
                      <a:pt x="292" y="49"/>
                      <a:pt x="292" y="49"/>
                      <a:pt x="292" y="49"/>
                    </a:cubicBezTo>
                    <a:cubicBezTo>
                      <a:pt x="292" y="49"/>
                      <a:pt x="292" y="49"/>
                      <a:pt x="292" y="49"/>
                    </a:cubicBezTo>
                    <a:cubicBezTo>
                      <a:pt x="291" y="51"/>
                      <a:pt x="291" y="51"/>
                      <a:pt x="291" y="51"/>
                    </a:cubicBezTo>
                    <a:cubicBezTo>
                      <a:pt x="291" y="52"/>
                      <a:pt x="291" y="52"/>
                      <a:pt x="291" y="52"/>
                    </a:cubicBezTo>
                    <a:cubicBezTo>
                      <a:pt x="292" y="52"/>
                      <a:pt x="292" y="52"/>
                      <a:pt x="292" y="52"/>
                    </a:cubicBezTo>
                    <a:cubicBezTo>
                      <a:pt x="292" y="52"/>
                      <a:pt x="292" y="52"/>
                      <a:pt x="292" y="52"/>
                    </a:cubicBezTo>
                    <a:cubicBezTo>
                      <a:pt x="293" y="52"/>
                      <a:pt x="293" y="52"/>
                      <a:pt x="293" y="52"/>
                    </a:cubicBezTo>
                    <a:cubicBezTo>
                      <a:pt x="294" y="53"/>
                      <a:pt x="294" y="53"/>
                      <a:pt x="294" y="53"/>
                    </a:cubicBezTo>
                    <a:cubicBezTo>
                      <a:pt x="294" y="53"/>
                      <a:pt x="294" y="53"/>
                      <a:pt x="294" y="53"/>
                    </a:cubicBezTo>
                    <a:cubicBezTo>
                      <a:pt x="293" y="53"/>
                      <a:pt x="293" y="53"/>
                      <a:pt x="293" y="53"/>
                    </a:cubicBezTo>
                    <a:cubicBezTo>
                      <a:pt x="293" y="54"/>
                      <a:pt x="293" y="54"/>
                      <a:pt x="293" y="54"/>
                    </a:cubicBezTo>
                    <a:cubicBezTo>
                      <a:pt x="292" y="53"/>
                      <a:pt x="292" y="53"/>
                      <a:pt x="292" y="53"/>
                    </a:cubicBezTo>
                    <a:cubicBezTo>
                      <a:pt x="291" y="53"/>
                      <a:pt x="291" y="53"/>
                      <a:pt x="291" y="53"/>
                    </a:cubicBezTo>
                    <a:cubicBezTo>
                      <a:pt x="291" y="55"/>
                      <a:pt x="291" y="55"/>
                      <a:pt x="291" y="55"/>
                    </a:cubicBezTo>
                    <a:cubicBezTo>
                      <a:pt x="291" y="55"/>
                      <a:pt x="291" y="55"/>
                      <a:pt x="291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1" y="55"/>
                      <a:pt x="291" y="55"/>
                      <a:pt x="291" y="55"/>
                    </a:cubicBezTo>
                    <a:cubicBezTo>
                      <a:pt x="291" y="57"/>
                      <a:pt x="291" y="57"/>
                      <a:pt x="291" y="57"/>
                    </a:cubicBezTo>
                    <a:cubicBezTo>
                      <a:pt x="292" y="57"/>
                      <a:pt x="292" y="57"/>
                      <a:pt x="292" y="57"/>
                    </a:cubicBezTo>
                    <a:cubicBezTo>
                      <a:pt x="293" y="57"/>
                      <a:pt x="293" y="57"/>
                      <a:pt x="293" y="57"/>
                    </a:cubicBezTo>
                    <a:cubicBezTo>
                      <a:pt x="293" y="58"/>
                      <a:pt x="293" y="58"/>
                      <a:pt x="293" y="58"/>
                    </a:cubicBezTo>
                    <a:cubicBezTo>
                      <a:pt x="294" y="59"/>
                      <a:pt x="294" y="59"/>
                      <a:pt x="294" y="59"/>
                    </a:cubicBezTo>
                    <a:cubicBezTo>
                      <a:pt x="296" y="60"/>
                      <a:pt x="296" y="60"/>
                      <a:pt x="296" y="60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59"/>
                      <a:pt x="297" y="59"/>
                      <a:pt x="297" y="59"/>
                    </a:cubicBezTo>
                    <a:cubicBezTo>
                      <a:pt x="297" y="58"/>
                      <a:pt x="297" y="58"/>
                      <a:pt x="297" y="58"/>
                    </a:cubicBezTo>
                    <a:cubicBezTo>
                      <a:pt x="298" y="58"/>
                      <a:pt x="298" y="58"/>
                      <a:pt x="298" y="58"/>
                    </a:cubicBezTo>
                    <a:cubicBezTo>
                      <a:pt x="299" y="59"/>
                      <a:pt x="299" y="59"/>
                      <a:pt x="299" y="59"/>
                    </a:cubicBezTo>
                    <a:cubicBezTo>
                      <a:pt x="298" y="60"/>
                      <a:pt x="298" y="60"/>
                      <a:pt x="298" y="60"/>
                    </a:cubicBezTo>
                    <a:cubicBezTo>
                      <a:pt x="299" y="61"/>
                      <a:pt x="299" y="61"/>
                      <a:pt x="299" y="61"/>
                    </a:cubicBezTo>
                    <a:cubicBezTo>
                      <a:pt x="299" y="60"/>
                      <a:pt x="299" y="60"/>
                      <a:pt x="299" y="60"/>
                    </a:cubicBezTo>
                    <a:cubicBezTo>
                      <a:pt x="300" y="58"/>
                      <a:pt x="300" y="58"/>
                      <a:pt x="300" y="58"/>
                    </a:cubicBezTo>
                    <a:cubicBezTo>
                      <a:pt x="300" y="57"/>
                      <a:pt x="300" y="57"/>
                      <a:pt x="300" y="57"/>
                    </a:cubicBezTo>
                    <a:cubicBezTo>
                      <a:pt x="300" y="55"/>
                      <a:pt x="300" y="55"/>
                      <a:pt x="300" y="55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2" y="53"/>
                      <a:pt x="302" y="53"/>
                      <a:pt x="302" y="53"/>
                    </a:cubicBezTo>
                    <a:cubicBezTo>
                      <a:pt x="302" y="55"/>
                      <a:pt x="302" y="55"/>
                      <a:pt x="302" y="55"/>
                    </a:cubicBezTo>
                    <a:cubicBezTo>
                      <a:pt x="300" y="56"/>
                      <a:pt x="300" y="56"/>
                      <a:pt x="300" y="56"/>
                    </a:cubicBezTo>
                    <a:cubicBezTo>
                      <a:pt x="300" y="57"/>
                      <a:pt x="300" y="57"/>
                      <a:pt x="300" y="57"/>
                    </a:cubicBezTo>
                    <a:cubicBezTo>
                      <a:pt x="300" y="58"/>
                      <a:pt x="300" y="58"/>
                      <a:pt x="300" y="58"/>
                    </a:cubicBezTo>
                    <a:cubicBezTo>
                      <a:pt x="300" y="60"/>
                      <a:pt x="300" y="60"/>
                      <a:pt x="300" y="60"/>
                    </a:cubicBezTo>
                    <a:cubicBezTo>
                      <a:pt x="301" y="61"/>
                      <a:pt x="301" y="61"/>
                      <a:pt x="301" y="61"/>
                    </a:cubicBezTo>
                    <a:cubicBezTo>
                      <a:pt x="300" y="61"/>
                      <a:pt x="300" y="61"/>
                      <a:pt x="300" y="61"/>
                    </a:cubicBezTo>
                    <a:cubicBezTo>
                      <a:pt x="301" y="61"/>
                      <a:pt x="301" y="61"/>
                      <a:pt x="301" y="61"/>
                    </a:cubicBezTo>
                    <a:close/>
                    <a:moveTo>
                      <a:pt x="303" y="23"/>
                    </a:moveTo>
                    <a:cubicBezTo>
                      <a:pt x="303" y="23"/>
                      <a:pt x="303" y="23"/>
                      <a:pt x="303" y="23"/>
                    </a:cubicBezTo>
                    <a:cubicBezTo>
                      <a:pt x="304" y="23"/>
                      <a:pt x="304" y="23"/>
                      <a:pt x="304" y="23"/>
                    </a:cubicBezTo>
                    <a:cubicBezTo>
                      <a:pt x="304" y="23"/>
                      <a:pt x="304" y="23"/>
                      <a:pt x="304" y="23"/>
                    </a:cubicBezTo>
                    <a:cubicBezTo>
                      <a:pt x="305" y="23"/>
                      <a:pt x="305" y="23"/>
                      <a:pt x="305" y="23"/>
                    </a:cubicBezTo>
                    <a:cubicBezTo>
                      <a:pt x="305" y="24"/>
                      <a:pt x="305" y="24"/>
                      <a:pt x="305" y="24"/>
                    </a:cubicBezTo>
                    <a:cubicBezTo>
                      <a:pt x="305" y="24"/>
                      <a:pt x="305" y="24"/>
                      <a:pt x="305" y="24"/>
                    </a:cubicBezTo>
                    <a:cubicBezTo>
                      <a:pt x="304" y="24"/>
                      <a:pt x="304" y="24"/>
                      <a:pt x="304" y="24"/>
                    </a:cubicBezTo>
                    <a:cubicBezTo>
                      <a:pt x="303" y="24"/>
                      <a:pt x="303" y="24"/>
                      <a:pt x="303" y="24"/>
                    </a:cubicBezTo>
                    <a:cubicBezTo>
                      <a:pt x="303" y="23"/>
                      <a:pt x="303" y="23"/>
                      <a:pt x="303" y="23"/>
                    </a:cubicBezTo>
                    <a:close/>
                    <a:moveTo>
                      <a:pt x="304" y="61"/>
                    </a:moveTo>
                    <a:cubicBezTo>
                      <a:pt x="304" y="60"/>
                      <a:pt x="304" y="60"/>
                      <a:pt x="304" y="60"/>
                    </a:cubicBezTo>
                    <a:cubicBezTo>
                      <a:pt x="304" y="60"/>
                      <a:pt x="304" y="60"/>
                      <a:pt x="304" y="60"/>
                    </a:cubicBezTo>
                    <a:cubicBezTo>
                      <a:pt x="304" y="59"/>
                      <a:pt x="304" y="59"/>
                      <a:pt x="304" y="59"/>
                    </a:cubicBezTo>
                    <a:cubicBezTo>
                      <a:pt x="305" y="59"/>
                      <a:pt x="305" y="59"/>
                      <a:pt x="305" y="59"/>
                    </a:cubicBezTo>
                    <a:cubicBezTo>
                      <a:pt x="305" y="59"/>
                      <a:pt x="305" y="59"/>
                      <a:pt x="305" y="59"/>
                    </a:cubicBezTo>
                    <a:cubicBezTo>
                      <a:pt x="305" y="60"/>
                      <a:pt x="305" y="60"/>
                      <a:pt x="305" y="60"/>
                    </a:cubicBezTo>
                    <a:cubicBezTo>
                      <a:pt x="305" y="60"/>
                      <a:pt x="305" y="60"/>
                      <a:pt x="305" y="60"/>
                    </a:cubicBezTo>
                    <a:cubicBezTo>
                      <a:pt x="304" y="61"/>
                      <a:pt x="304" y="61"/>
                      <a:pt x="304" y="61"/>
                    </a:cubicBezTo>
                    <a:cubicBezTo>
                      <a:pt x="304" y="61"/>
                      <a:pt x="304" y="61"/>
                      <a:pt x="304" y="61"/>
                    </a:cubicBezTo>
                    <a:close/>
                    <a:moveTo>
                      <a:pt x="314" y="53"/>
                    </a:moveTo>
                    <a:cubicBezTo>
                      <a:pt x="315" y="51"/>
                      <a:pt x="315" y="51"/>
                      <a:pt x="315" y="51"/>
                    </a:cubicBezTo>
                    <a:cubicBezTo>
                      <a:pt x="315" y="51"/>
                      <a:pt x="315" y="51"/>
                      <a:pt x="315" y="51"/>
                    </a:cubicBezTo>
                    <a:cubicBezTo>
                      <a:pt x="316" y="51"/>
                      <a:pt x="316" y="51"/>
                      <a:pt x="316" y="51"/>
                    </a:cubicBezTo>
                    <a:cubicBezTo>
                      <a:pt x="317" y="51"/>
                      <a:pt x="317" y="51"/>
                      <a:pt x="317" y="51"/>
                    </a:cubicBezTo>
                    <a:cubicBezTo>
                      <a:pt x="318" y="52"/>
                      <a:pt x="318" y="52"/>
                      <a:pt x="318" y="52"/>
                    </a:cubicBezTo>
                    <a:cubicBezTo>
                      <a:pt x="318" y="53"/>
                      <a:pt x="318" y="53"/>
                      <a:pt x="318" y="53"/>
                    </a:cubicBezTo>
                    <a:cubicBezTo>
                      <a:pt x="316" y="53"/>
                      <a:pt x="316" y="53"/>
                      <a:pt x="316" y="53"/>
                    </a:cubicBezTo>
                    <a:cubicBezTo>
                      <a:pt x="316" y="53"/>
                      <a:pt x="316" y="53"/>
                      <a:pt x="316" y="53"/>
                    </a:cubicBezTo>
                    <a:cubicBezTo>
                      <a:pt x="314" y="53"/>
                      <a:pt x="314" y="53"/>
                      <a:pt x="314" y="53"/>
                    </a:cubicBezTo>
                    <a:cubicBezTo>
                      <a:pt x="314" y="53"/>
                      <a:pt x="314" y="53"/>
                      <a:pt x="314" y="53"/>
                    </a:cubicBezTo>
                    <a:cubicBezTo>
                      <a:pt x="314" y="53"/>
                      <a:pt x="314" y="53"/>
                      <a:pt x="314" y="53"/>
                    </a:cubicBezTo>
                    <a:close/>
                    <a:moveTo>
                      <a:pt x="385" y="2"/>
                    </a:moveTo>
                    <a:cubicBezTo>
                      <a:pt x="386" y="1"/>
                      <a:pt x="386" y="1"/>
                      <a:pt x="386" y="1"/>
                    </a:cubicBezTo>
                    <a:cubicBezTo>
                      <a:pt x="386" y="1"/>
                      <a:pt x="386" y="1"/>
                      <a:pt x="386" y="1"/>
                    </a:cubicBezTo>
                    <a:cubicBezTo>
                      <a:pt x="387" y="2"/>
                      <a:pt x="387" y="2"/>
                      <a:pt x="387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5" y="2"/>
                      <a:pt x="385" y="2"/>
                      <a:pt x="385" y="2"/>
                    </a:cubicBezTo>
                    <a:close/>
                    <a:moveTo>
                      <a:pt x="351" y="63"/>
                    </a:moveTo>
                    <a:cubicBezTo>
                      <a:pt x="350" y="63"/>
                      <a:pt x="350" y="63"/>
                      <a:pt x="350" y="63"/>
                    </a:cubicBezTo>
                    <a:cubicBezTo>
                      <a:pt x="351" y="64"/>
                      <a:pt x="351" y="64"/>
                      <a:pt x="351" y="64"/>
                    </a:cubicBezTo>
                    <a:cubicBezTo>
                      <a:pt x="352" y="64"/>
                      <a:pt x="352" y="64"/>
                      <a:pt x="352" y="64"/>
                    </a:cubicBezTo>
                    <a:cubicBezTo>
                      <a:pt x="352" y="63"/>
                      <a:pt x="352" y="63"/>
                      <a:pt x="352" y="63"/>
                    </a:cubicBezTo>
                    <a:cubicBezTo>
                      <a:pt x="351" y="63"/>
                      <a:pt x="351" y="63"/>
                      <a:pt x="351" y="63"/>
                    </a:cubicBezTo>
                    <a:cubicBezTo>
                      <a:pt x="351" y="63"/>
                      <a:pt x="351" y="63"/>
                      <a:pt x="351" y="63"/>
                    </a:cubicBezTo>
                    <a:close/>
                    <a:moveTo>
                      <a:pt x="334" y="72"/>
                    </a:moveTo>
                    <a:cubicBezTo>
                      <a:pt x="334" y="73"/>
                      <a:pt x="334" y="73"/>
                      <a:pt x="334" y="73"/>
                    </a:cubicBezTo>
                    <a:cubicBezTo>
                      <a:pt x="335" y="73"/>
                      <a:pt x="335" y="73"/>
                      <a:pt x="335" y="73"/>
                    </a:cubicBezTo>
                    <a:cubicBezTo>
                      <a:pt x="334" y="72"/>
                      <a:pt x="334" y="72"/>
                      <a:pt x="334" y="72"/>
                    </a:cubicBezTo>
                    <a:cubicBezTo>
                      <a:pt x="334" y="72"/>
                      <a:pt x="334" y="72"/>
                      <a:pt x="334" y="72"/>
                    </a:cubicBezTo>
                    <a:close/>
                    <a:moveTo>
                      <a:pt x="309" y="72"/>
                    </a:moveTo>
                    <a:cubicBezTo>
                      <a:pt x="309" y="71"/>
                      <a:pt x="309" y="71"/>
                      <a:pt x="309" y="71"/>
                    </a:cubicBezTo>
                    <a:cubicBezTo>
                      <a:pt x="309" y="70"/>
                      <a:pt x="309" y="70"/>
                      <a:pt x="309" y="70"/>
                    </a:cubicBezTo>
                    <a:cubicBezTo>
                      <a:pt x="310" y="70"/>
                      <a:pt x="310" y="70"/>
                      <a:pt x="310" y="70"/>
                    </a:cubicBezTo>
                    <a:cubicBezTo>
                      <a:pt x="310" y="71"/>
                      <a:pt x="310" y="71"/>
                      <a:pt x="310" y="71"/>
                    </a:cubicBezTo>
                    <a:cubicBezTo>
                      <a:pt x="310" y="72"/>
                      <a:pt x="310" y="72"/>
                      <a:pt x="310" y="72"/>
                    </a:cubicBezTo>
                    <a:cubicBezTo>
                      <a:pt x="310" y="72"/>
                      <a:pt x="310" y="72"/>
                      <a:pt x="310" y="72"/>
                    </a:cubicBezTo>
                    <a:cubicBezTo>
                      <a:pt x="309" y="72"/>
                      <a:pt x="309" y="72"/>
                      <a:pt x="309" y="72"/>
                    </a:cubicBezTo>
                    <a:close/>
                    <a:moveTo>
                      <a:pt x="303" y="85"/>
                    </a:moveTo>
                    <a:cubicBezTo>
                      <a:pt x="302" y="85"/>
                      <a:pt x="302" y="85"/>
                      <a:pt x="302" y="85"/>
                    </a:cubicBezTo>
                    <a:cubicBezTo>
                      <a:pt x="302" y="84"/>
                      <a:pt x="302" y="84"/>
                      <a:pt x="302" y="84"/>
                    </a:cubicBezTo>
                    <a:cubicBezTo>
                      <a:pt x="302" y="83"/>
                      <a:pt x="302" y="83"/>
                      <a:pt x="302" y="83"/>
                    </a:cubicBezTo>
                    <a:cubicBezTo>
                      <a:pt x="302" y="83"/>
                      <a:pt x="302" y="83"/>
                      <a:pt x="302" y="83"/>
                    </a:cubicBezTo>
                    <a:cubicBezTo>
                      <a:pt x="302" y="83"/>
                      <a:pt x="302" y="83"/>
                      <a:pt x="302" y="83"/>
                    </a:cubicBezTo>
                    <a:cubicBezTo>
                      <a:pt x="301" y="84"/>
                      <a:pt x="301" y="84"/>
                      <a:pt x="301" y="84"/>
                    </a:cubicBezTo>
                    <a:cubicBezTo>
                      <a:pt x="301" y="85"/>
                      <a:pt x="301" y="85"/>
                      <a:pt x="301" y="85"/>
                    </a:cubicBezTo>
                    <a:cubicBezTo>
                      <a:pt x="302" y="86"/>
                      <a:pt x="302" y="86"/>
                      <a:pt x="302" y="86"/>
                    </a:cubicBezTo>
                    <a:cubicBezTo>
                      <a:pt x="302" y="87"/>
                      <a:pt x="302" y="87"/>
                      <a:pt x="302" y="87"/>
                    </a:cubicBezTo>
                    <a:cubicBezTo>
                      <a:pt x="301" y="87"/>
                      <a:pt x="301" y="87"/>
                      <a:pt x="301" y="87"/>
                    </a:cubicBezTo>
                    <a:cubicBezTo>
                      <a:pt x="301" y="87"/>
                      <a:pt x="301" y="87"/>
                      <a:pt x="301" y="87"/>
                    </a:cubicBezTo>
                    <a:cubicBezTo>
                      <a:pt x="299" y="87"/>
                      <a:pt x="299" y="87"/>
                      <a:pt x="299" y="87"/>
                    </a:cubicBezTo>
                    <a:cubicBezTo>
                      <a:pt x="299" y="86"/>
                      <a:pt x="299" y="86"/>
                      <a:pt x="299" y="86"/>
                    </a:cubicBezTo>
                    <a:cubicBezTo>
                      <a:pt x="298" y="86"/>
                      <a:pt x="298" y="86"/>
                      <a:pt x="298" y="86"/>
                    </a:cubicBezTo>
                    <a:cubicBezTo>
                      <a:pt x="297" y="85"/>
                      <a:pt x="297" y="85"/>
                      <a:pt x="297" y="85"/>
                    </a:cubicBezTo>
                    <a:cubicBezTo>
                      <a:pt x="296" y="85"/>
                      <a:pt x="296" y="85"/>
                      <a:pt x="296" y="85"/>
                    </a:cubicBezTo>
                    <a:cubicBezTo>
                      <a:pt x="296" y="85"/>
                      <a:pt x="296" y="85"/>
                      <a:pt x="296" y="85"/>
                    </a:cubicBezTo>
                    <a:cubicBezTo>
                      <a:pt x="296" y="84"/>
                      <a:pt x="296" y="84"/>
                      <a:pt x="296" y="84"/>
                    </a:cubicBezTo>
                    <a:cubicBezTo>
                      <a:pt x="295" y="84"/>
                      <a:pt x="295" y="84"/>
                      <a:pt x="295" y="84"/>
                    </a:cubicBezTo>
                    <a:cubicBezTo>
                      <a:pt x="295" y="84"/>
                      <a:pt x="295" y="84"/>
                      <a:pt x="295" y="84"/>
                    </a:cubicBezTo>
                    <a:cubicBezTo>
                      <a:pt x="296" y="83"/>
                      <a:pt x="296" y="83"/>
                      <a:pt x="296" y="83"/>
                    </a:cubicBezTo>
                    <a:cubicBezTo>
                      <a:pt x="296" y="83"/>
                      <a:pt x="296" y="83"/>
                      <a:pt x="296" y="83"/>
                    </a:cubicBezTo>
                    <a:cubicBezTo>
                      <a:pt x="297" y="82"/>
                      <a:pt x="297" y="82"/>
                      <a:pt x="297" y="82"/>
                    </a:cubicBezTo>
                    <a:cubicBezTo>
                      <a:pt x="297" y="82"/>
                      <a:pt x="297" y="82"/>
                      <a:pt x="297" y="82"/>
                    </a:cubicBezTo>
                    <a:cubicBezTo>
                      <a:pt x="296" y="81"/>
                      <a:pt x="296" y="81"/>
                      <a:pt x="296" y="81"/>
                    </a:cubicBezTo>
                    <a:cubicBezTo>
                      <a:pt x="296" y="81"/>
                      <a:pt x="296" y="81"/>
                      <a:pt x="296" y="81"/>
                    </a:cubicBezTo>
                    <a:cubicBezTo>
                      <a:pt x="296" y="81"/>
                      <a:pt x="296" y="81"/>
                      <a:pt x="296" y="81"/>
                    </a:cubicBezTo>
                    <a:cubicBezTo>
                      <a:pt x="296" y="82"/>
                      <a:pt x="296" y="82"/>
                      <a:pt x="296" y="82"/>
                    </a:cubicBezTo>
                    <a:cubicBezTo>
                      <a:pt x="296" y="82"/>
                      <a:pt x="296" y="82"/>
                      <a:pt x="296" y="82"/>
                    </a:cubicBezTo>
                    <a:cubicBezTo>
                      <a:pt x="296" y="83"/>
                      <a:pt x="296" y="83"/>
                      <a:pt x="296" y="83"/>
                    </a:cubicBezTo>
                    <a:cubicBezTo>
                      <a:pt x="295" y="83"/>
                      <a:pt x="295" y="83"/>
                      <a:pt x="295" y="83"/>
                    </a:cubicBezTo>
                    <a:cubicBezTo>
                      <a:pt x="295" y="83"/>
                      <a:pt x="295" y="83"/>
                      <a:pt x="295" y="83"/>
                    </a:cubicBezTo>
                    <a:cubicBezTo>
                      <a:pt x="295" y="83"/>
                      <a:pt x="295" y="83"/>
                      <a:pt x="295" y="83"/>
                    </a:cubicBezTo>
                    <a:cubicBezTo>
                      <a:pt x="295" y="84"/>
                      <a:pt x="295" y="84"/>
                      <a:pt x="295" y="84"/>
                    </a:cubicBezTo>
                    <a:cubicBezTo>
                      <a:pt x="294" y="84"/>
                      <a:pt x="294" y="84"/>
                      <a:pt x="294" y="84"/>
                    </a:cubicBezTo>
                    <a:cubicBezTo>
                      <a:pt x="294" y="84"/>
                      <a:pt x="294" y="84"/>
                      <a:pt x="294" y="84"/>
                    </a:cubicBezTo>
                    <a:cubicBezTo>
                      <a:pt x="293" y="83"/>
                      <a:pt x="293" y="83"/>
                      <a:pt x="293" y="83"/>
                    </a:cubicBezTo>
                    <a:cubicBezTo>
                      <a:pt x="293" y="83"/>
                      <a:pt x="293" y="83"/>
                      <a:pt x="293" y="83"/>
                    </a:cubicBezTo>
                    <a:cubicBezTo>
                      <a:pt x="293" y="82"/>
                      <a:pt x="293" y="82"/>
                      <a:pt x="293" y="82"/>
                    </a:cubicBezTo>
                    <a:cubicBezTo>
                      <a:pt x="294" y="81"/>
                      <a:pt x="294" y="81"/>
                      <a:pt x="294" y="81"/>
                    </a:cubicBezTo>
                    <a:cubicBezTo>
                      <a:pt x="294" y="81"/>
                      <a:pt x="294" y="81"/>
                      <a:pt x="294" y="81"/>
                    </a:cubicBezTo>
                    <a:cubicBezTo>
                      <a:pt x="294" y="80"/>
                      <a:pt x="294" y="80"/>
                      <a:pt x="294" y="80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2" y="82"/>
                      <a:pt x="292" y="82"/>
                      <a:pt x="292" y="82"/>
                    </a:cubicBezTo>
                    <a:cubicBezTo>
                      <a:pt x="293" y="82"/>
                      <a:pt x="293" y="82"/>
                      <a:pt x="293" y="82"/>
                    </a:cubicBezTo>
                    <a:cubicBezTo>
                      <a:pt x="292" y="83"/>
                      <a:pt x="292" y="83"/>
                      <a:pt x="292" y="83"/>
                    </a:cubicBezTo>
                    <a:cubicBezTo>
                      <a:pt x="292" y="83"/>
                      <a:pt x="292" y="83"/>
                      <a:pt x="292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0" y="82"/>
                      <a:pt x="290" y="82"/>
                      <a:pt x="290" y="82"/>
                    </a:cubicBezTo>
                    <a:cubicBezTo>
                      <a:pt x="290" y="82"/>
                      <a:pt x="290" y="82"/>
                      <a:pt x="290" y="82"/>
                    </a:cubicBezTo>
                    <a:cubicBezTo>
                      <a:pt x="291" y="81"/>
                      <a:pt x="291" y="81"/>
                      <a:pt x="291" y="81"/>
                    </a:cubicBezTo>
                    <a:cubicBezTo>
                      <a:pt x="291" y="80"/>
                      <a:pt x="291" y="80"/>
                      <a:pt x="291" y="80"/>
                    </a:cubicBezTo>
                    <a:cubicBezTo>
                      <a:pt x="291" y="80"/>
                      <a:pt x="291" y="80"/>
                      <a:pt x="291" y="80"/>
                    </a:cubicBezTo>
                    <a:cubicBezTo>
                      <a:pt x="291" y="79"/>
                      <a:pt x="291" y="79"/>
                      <a:pt x="291" y="79"/>
                    </a:cubicBezTo>
                    <a:cubicBezTo>
                      <a:pt x="292" y="78"/>
                      <a:pt x="292" y="78"/>
                      <a:pt x="292" y="78"/>
                    </a:cubicBezTo>
                    <a:cubicBezTo>
                      <a:pt x="291" y="78"/>
                      <a:pt x="291" y="78"/>
                      <a:pt x="291" y="78"/>
                    </a:cubicBezTo>
                    <a:cubicBezTo>
                      <a:pt x="291" y="78"/>
                      <a:pt x="291" y="78"/>
                      <a:pt x="291" y="78"/>
                    </a:cubicBezTo>
                    <a:cubicBezTo>
                      <a:pt x="290" y="80"/>
                      <a:pt x="290" y="80"/>
                      <a:pt x="290" y="80"/>
                    </a:cubicBezTo>
                    <a:cubicBezTo>
                      <a:pt x="290" y="81"/>
                      <a:pt x="290" y="81"/>
                      <a:pt x="290" y="81"/>
                    </a:cubicBezTo>
                    <a:cubicBezTo>
                      <a:pt x="290" y="82"/>
                      <a:pt x="290" y="82"/>
                      <a:pt x="290" y="82"/>
                    </a:cubicBezTo>
                    <a:cubicBezTo>
                      <a:pt x="289" y="81"/>
                      <a:pt x="289" y="81"/>
                      <a:pt x="289" y="81"/>
                    </a:cubicBezTo>
                    <a:cubicBezTo>
                      <a:pt x="290" y="81"/>
                      <a:pt x="290" y="81"/>
                      <a:pt x="290" y="81"/>
                    </a:cubicBezTo>
                    <a:cubicBezTo>
                      <a:pt x="290" y="80"/>
                      <a:pt x="290" y="80"/>
                      <a:pt x="290" y="80"/>
                    </a:cubicBezTo>
                    <a:cubicBezTo>
                      <a:pt x="289" y="80"/>
                      <a:pt x="289" y="80"/>
                      <a:pt x="289" y="80"/>
                    </a:cubicBezTo>
                    <a:cubicBezTo>
                      <a:pt x="289" y="82"/>
                      <a:pt x="289" y="82"/>
                      <a:pt x="289" y="82"/>
                    </a:cubicBezTo>
                    <a:cubicBezTo>
                      <a:pt x="288" y="82"/>
                      <a:pt x="288" y="82"/>
                      <a:pt x="288" y="82"/>
                    </a:cubicBezTo>
                    <a:cubicBezTo>
                      <a:pt x="288" y="81"/>
                      <a:pt x="288" y="81"/>
                      <a:pt x="288" y="81"/>
                    </a:cubicBezTo>
                    <a:cubicBezTo>
                      <a:pt x="288" y="80"/>
                      <a:pt x="288" y="80"/>
                      <a:pt x="288" y="80"/>
                    </a:cubicBezTo>
                    <a:cubicBezTo>
                      <a:pt x="287" y="80"/>
                      <a:pt x="287" y="80"/>
                      <a:pt x="287" y="80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9" y="78"/>
                      <a:pt x="289" y="78"/>
                      <a:pt x="289" y="78"/>
                    </a:cubicBezTo>
                    <a:cubicBezTo>
                      <a:pt x="289" y="78"/>
                      <a:pt x="289" y="78"/>
                      <a:pt x="289" y="78"/>
                    </a:cubicBezTo>
                    <a:cubicBezTo>
                      <a:pt x="289" y="77"/>
                      <a:pt x="289" y="77"/>
                      <a:pt x="289" y="77"/>
                    </a:cubicBezTo>
                    <a:cubicBezTo>
                      <a:pt x="289" y="77"/>
                      <a:pt x="289" y="77"/>
                      <a:pt x="289" y="77"/>
                    </a:cubicBezTo>
                    <a:cubicBezTo>
                      <a:pt x="290" y="76"/>
                      <a:pt x="290" y="76"/>
                      <a:pt x="290" y="76"/>
                    </a:cubicBezTo>
                    <a:cubicBezTo>
                      <a:pt x="290" y="76"/>
                      <a:pt x="290" y="76"/>
                      <a:pt x="290" y="76"/>
                    </a:cubicBezTo>
                    <a:cubicBezTo>
                      <a:pt x="291" y="76"/>
                      <a:pt x="291" y="76"/>
                      <a:pt x="291" y="76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3" y="75"/>
                      <a:pt x="293" y="75"/>
                      <a:pt x="293" y="75"/>
                    </a:cubicBezTo>
                    <a:cubicBezTo>
                      <a:pt x="294" y="75"/>
                      <a:pt x="294" y="75"/>
                      <a:pt x="294" y="75"/>
                    </a:cubicBezTo>
                    <a:cubicBezTo>
                      <a:pt x="294" y="74"/>
                      <a:pt x="294" y="74"/>
                      <a:pt x="294" y="74"/>
                    </a:cubicBezTo>
                    <a:cubicBezTo>
                      <a:pt x="294" y="74"/>
                      <a:pt x="294" y="74"/>
                      <a:pt x="294" y="74"/>
                    </a:cubicBezTo>
                    <a:cubicBezTo>
                      <a:pt x="295" y="74"/>
                      <a:pt x="295" y="74"/>
                      <a:pt x="295" y="74"/>
                    </a:cubicBezTo>
                    <a:cubicBezTo>
                      <a:pt x="295" y="74"/>
                      <a:pt x="295" y="74"/>
                      <a:pt x="295" y="74"/>
                    </a:cubicBezTo>
                    <a:cubicBezTo>
                      <a:pt x="297" y="74"/>
                      <a:pt x="297" y="74"/>
                      <a:pt x="297" y="74"/>
                    </a:cubicBezTo>
                    <a:cubicBezTo>
                      <a:pt x="298" y="74"/>
                      <a:pt x="298" y="74"/>
                      <a:pt x="298" y="74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300" y="75"/>
                      <a:pt x="300" y="75"/>
                      <a:pt x="300" y="75"/>
                    </a:cubicBezTo>
                    <a:cubicBezTo>
                      <a:pt x="301" y="75"/>
                      <a:pt x="301" y="75"/>
                      <a:pt x="301" y="75"/>
                    </a:cubicBezTo>
                    <a:cubicBezTo>
                      <a:pt x="301" y="74"/>
                      <a:pt x="301" y="74"/>
                      <a:pt x="301" y="74"/>
                    </a:cubicBezTo>
                    <a:cubicBezTo>
                      <a:pt x="301" y="74"/>
                      <a:pt x="301" y="74"/>
                      <a:pt x="301" y="74"/>
                    </a:cubicBezTo>
                    <a:cubicBezTo>
                      <a:pt x="302" y="75"/>
                      <a:pt x="302" y="75"/>
                      <a:pt x="302" y="75"/>
                    </a:cubicBezTo>
                    <a:cubicBezTo>
                      <a:pt x="303" y="75"/>
                      <a:pt x="303" y="75"/>
                      <a:pt x="303" y="75"/>
                    </a:cubicBezTo>
                    <a:cubicBezTo>
                      <a:pt x="303" y="75"/>
                      <a:pt x="303" y="75"/>
                      <a:pt x="303" y="75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3" y="74"/>
                      <a:pt x="303" y="74"/>
                      <a:pt x="303" y="74"/>
                    </a:cubicBezTo>
                    <a:cubicBezTo>
                      <a:pt x="303" y="74"/>
                      <a:pt x="303" y="74"/>
                      <a:pt x="303" y="74"/>
                    </a:cubicBezTo>
                    <a:cubicBezTo>
                      <a:pt x="302" y="74"/>
                      <a:pt x="302" y="74"/>
                      <a:pt x="302" y="74"/>
                    </a:cubicBezTo>
                    <a:cubicBezTo>
                      <a:pt x="302" y="74"/>
                      <a:pt x="302" y="74"/>
                      <a:pt x="302" y="74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2" y="72"/>
                      <a:pt x="302" y="72"/>
                      <a:pt x="302" y="72"/>
                    </a:cubicBezTo>
                    <a:cubicBezTo>
                      <a:pt x="302" y="72"/>
                      <a:pt x="302" y="72"/>
                      <a:pt x="302" y="72"/>
                    </a:cubicBezTo>
                    <a:cubicBezTo>
                      <a:pt x="302" y="72"/>
                      <a:pt x="302" y="72"/>
                      <a:pt x="302" y="72"/>
                    </a:cubicBezTo>
                    <a:cubicBezTo>
                      <a:pt x="303" y="72"/>
                      <a:pt x="303" y="72"/>
                      <a:pt x="303" y="72"/>
                    </a:cubicBezTo>
                    <a:cubicBezTo>
                      <a:pt x="303" y="72"/>
                      <a:pt x="303" y="72"/>
                      <a:pt x="303" y="72"/>
                    </a:cubicBezTo>
                    <a:cubicBezTo>
                      <a:pt x="302" y="71"/>
                      <a:pt x="302" y="71"/>
                      <a:pt x="302" y="71"/>
                    </a:cubicBezTo>
                    <a:cubicBezTo>
                      <a:pt x="302" y="72"/>
                      <a:pt x="302" y="72"/>
                      <a:pt x="302" y="72"/>
                    </a:cubicBezTo>
                    <a:cubicBezTo>
                      <a:pt x="301" y="72"/>
                      <a:pt x="301" y="72"/>
                      <a:pt x="301" y="72"/>
                    </a:cubicBezTo>
                    <a:cubicBezTo>
                      <a:pt x="301" y="71"/>
                      <a:pt x="301" y="71"/>
                      <a:pt x="301" y="71"/>
                    </a:cubicBezTo>
                    <a:cubicBezTo>
                      <a:pt x="301" y="70"/>
                      <a:pt x="301" y="70"/>
                      <a:pt x="301" y="70"/>
                    </a:cubicBezTo>
                    <a:cubicBezTo>
                      <a:pt x="302" y="70"/>
                      <a:pt x="302" y="70"/>
                      <a:pt x="302" y="70"/>
                    </a:cubicBezTo>
                    <a:cubicBezTo>
                      <a:pt x="302" y="69"/>
                      <a:pt x="302" y="69"/>
                      <a:pt x="302" y="69"/>
                    </a:cubicBezTo>
                    <a:cubicBezTo>
                      <a:pt x="301" y="69"/>
                      <a:pt x="301" y="69"/>
                      <a:pt x="301" y="69"/>
                    </a:cubicBezTo>
                    <a:cubicBezTo>
                      <a:pt x="301" y="69"/>
                      <a:pt x="301" y="69"/>
                      <a:pt x="301" y="69"/>
                    </a:cubicBezTo>
                    <a:cubicBezTo>
                      <a:pt x="301" y="67"/>
                      <a:pt x="301" y="67"/>
                      <a:pt x="301" y="67"/>
                    </a:cubicBezTo>
                    <a:cubicBezTo>
                      <a:pt x="301" y="67"/>
                      <a:pt x="301" y="67"/>
                      <a:pt x="301" y="67"/>
                    </a:cubicBezTo>
                    <a:cubicBezTo>
                      <a:pt x="301" y="66"/>
                      <a:pt x="301" y="66"/>
                      <a:pt x="301" y="66"/>
                    </a:cubicBezTo>
                    <a:cubicBezTo>
                      <a:pt x="301" y="66"/>
                      <a:pt x="301" y="66"/>
                      <a:pt x="301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3" y="65"/>
                      <a:pt x="303" y="65"/>
                      <a:pt x="303" y="65"/>
                    </a:cubicBezTo>
                    <a:cubicBezTo>
                      <a:pt x="304" y="65"/>
                      <a:pt x="304" y="65"/>
                      <a:pt x="304" y="65"/>
                    </a:cubicBezTo>
                    <a:cubicBezTo>
                      <a:pt x="304" y="65"/>
                      <a:pt x="304" y="65"/>
                      <a:pt x="304" y="65"/>
                    </a:cubicBezTo>
                    <a:cubicBezTo>
                      <a:pt x="305" y="65"/>
                      <a:pt x="305" y="65"/>
                      <a:pt x="305" y="65"/>
                    </a:cubicBezTo>
                    <a:cubicBezTo>
                      <a:pt x="306" y="65"/>
                      <a:pt x="306" y="65"/>
                      <a:pt x="306" y="65"/>
                    </a:cubicBezTo>
                    <a:cubicBezTo>
                      <a:pt x="307" y="67"/>
                      <a:pt x="307" y="67"/>
                      <a:pt x="307" y="67"/>
                    </a:cubicBezTo>
                    <a:cubicBezTo>
                      <a:pt x="307" y="68"/>
                      <a:pt x="307" y="68"/>
                      <a:pt x="307" y="68"/>
                    </a:cubicBezTo>
                    <a:cubicBezTo>
                      <a:pt x="307" y="71"/>
                      <a:pt x="307" y="71"/>
                      <a:pt x="307" y="71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10" y="74"/>
                      <a:pt x="310" y="74"/>
                      <a:pt x="310" y="74"/>
                    </a:cubicBezTo>
                    <a:cubicBezTo>
                      <a:pt x="311" y="74"/>
                      <a:pt x="311" y="74"/>
                      <a:pt x="311" y="74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4" y="74"/>
                      <a:pt x="314" y="74"/>
                      <a:pt x="314" y="74"/>
                    </a:cubicBezTo>
                    <a:cubicBezTo>
                      <a:pt x="315" y="74"/>
                      <a:pt x="315" y="74"/>
                      <a:pt x="315" y="74"/>
                    </a:cubicBezTo>
                    <a:cubicBezTo>
                      <a:pt x="314" y="73"/>
                      <a:pt x="314" y="73"/>
                      <a:pt x="314" y="73"/>
                    </a:cubicBezTo>
                    <a:cubicBezTo>
                      <a:pt x="315" y="73"/>
                      <a:pt x="315" y="73"/>
                      <a:pt x="315" y="73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317" y="71"/>
                      <a:pt x="317" y="71"/>
                      <a:pt x="317" y="71"/>
                    </a:cubicBezTo>
                    <a:cubicBezTo>
                      <a:pt x="319" y="70"/>
                      <a:pt x="319" y="70"/>
                      <a:pt x="319" y="70"/>
                    </a:cubicBezTo>
                    <a:cubicBezTo>
                      <a:pt x="321" y="69"/>
                      <a:pt x="321" y="69"/>
                      <a:pt x="321" y="69"/>
                    </a:cubicBezTo>
                    <a:cubicBezTo>
                      <a:pt x="321" y="68"/>
                      <a:pt x="321" y="68"/>
                      <a:pt x="321" y="68"/>
                    </a:cubicBezTo>
                    <a:cubicBezTo>
                      <a:pt x="321" y="67"/>
                      <a:pt x="321" y="67"/>
                      <a:pt x="321" y="67"/>
                    </a:cubicBezTo>
                    <a:cubicBezTo>
                      <a:pt x="321" y="67"/>
                      <a:pt x="321" y="67"/>
                      <a:pt x="321" y="67"/>
                    </a:cubicBezTo>
                    <a:cubicBezTo>
                      <a:pt x="320" y="68"/>
                      <a:pt x="320" y="68"/>
                      <a:pt x="320" y="68"/>
                    </a:cubicBezTo>
                    <a:cubicBezTo>
                      <a:pt x="320" y="68"/>
                      <a:pt x="320" y="68"/>
                      <a:pt x="320" y="68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7" y="70"/>
                      <a:pt x="317" y="70"/>
                      <a:pt x="317" y="70"/>
                    </a:cubicBezTo>
                    <a:cubicBezTo>
                      <a:pt x="317" y="71"/>
                      <a:pt x="317" y="71"/>
                      <a:pt x="317" y="71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314" y="72"/>
                      <a:pt x="314" y="72"/>
                      <a:pt x="314" y="72"/>
                    </a:cubicBezTo>
                    <a:cubicBezTo>
                      <a:pt x="314" y="72"/>
                      <a:pt x="314" y="72"/>
                      <a:pt x="314" y="72"/>
                    </a:cubicBezTo>
                    <a:cubicBezTo>
                      <a:pt x="313" y="72"/>
                      <a:pt x="313" y="72"/>
                      <a:pt x="313" y="72"/>
                    </a:cubicBezTo>
                    <a:cubicBezTo>
                      <a:pt x="313" y="72"/>
                      <a:pt x="313" y="72"/>
                      <a:pt x="313" y="72"/>
                    </a:cubicBezTo>
                    <a:cubicBezTo>
                      <a:pt x="312" y="72"/>
                      <a:pt x="312" y="72"/>
                      <a:pt x="312" y="72"/>
                    </a:cubicBezTo>
                    <a:cubicBezTo>
                      <a:pt x="311" y="72"/>
                      <a:pt x="311" y="72"/>
                      <a:pt x="311" y="72"/>
                    </a:cubicBezTo>
                    <a:cubicBezTo>
                      <a:pt x="311" y="71"/>
                      <a:pt x="311" y="71"/>
                      <a:pt x="311" y="71"/>
                    </a:cubicBezTo>
                    <a:cubicBezTo>
                      <a:pt x="312" y="71"/>
                      <a:pt x="312" y="71"/>
                      <a:pt x="312" y="71"/>
                    </a:cubicBezTo>
                    <a:cubicBezTo>
                      <a:pt x="312" y="70"/>
                      <a:pt x="312" y="70"/>
                      <a:pt x="312" y="70"/>
                    </a:cubicBezTo>
                    <a:cubicBezTo>
                      <a:pt x="313" y="69"/>
                      <a:pt x="313" y="69"/>
                      <a:pt x="313" y="69"/>
                    </a:cubicBezTo>
                    <a:cubicBezTo>
                      <a:pt x="312" y="70"/>
                      <a:pt x="312" y="70"/>
                      <a:pt x="312" y="70"/>
                    </a:cubicBezTo>
                    <a:cubicBezTo>
                      <a:pt x="311" y="70"/>
                      <a:pt x="311" y="70"/>
                      <a:pt x="311" y="70"/>
                    </a:cubicBezTo>
                    <a:cubicBezTo>
                      <a:pt x="310" y="70"/>
                      <a:pt x="310" y="70"/>
                      <a:pt x="310" y="70"/>
                    </a:cubicBezTo>
                    <a:cubicBezTo>
                      <a:pt x="310" y="69"/>
                      <a:pt x="310" y="69"/>
                      <a:pt x="310" y="69"/>
                    </a:cubicBezTo>
                    <a:cubicBezTo>
                      <a:pt x="310" y="69"/>
                      <a:pt x="310" y="69"/>
                      <a:pt x="310" y="69"/>
                    </a:cubicBezTo>
                    <a:cubicBezTo>
                      <a:pt x="310" y="69"/>
                      <a:pt x="310" y="69"/>
                      <a:pt x="310" y="69"/>
                    </a:cubicBezTo>
                    <a:cubicBezTo>
                      <a:pt x="311" y="69"/>
                      <a:pt x="311" y="69"/>
                      <a:pt x="311" y="69"/>
                    </a:cubicBezTo>
                    <a:cubicBezTo>
                      <a:pt x="311" y="68"/>
                      <a:pt x="311" y="68"/>
                      <a:pt x="311" y="68"/>
                    </a:cubicBezTo>
                    <a:cubicBezTo>
                      <a:pt x="310" y="68"/>
                      <a:pt x="310" y="68"/>
                      <a:pt x="310" y="68"/>
                    </a:cubicBezTo>
                    <a:cubicBezTo>
                      <a:pt x="310" y="68"/>
                      <a:pt x="310" y="68"/>
                      <a:pt x="310" y="68"/>
                    </a:cubicBezTo>
                    <a:cubicBezTo>
                      <a:pt x="311" y="68"/>
                      <a:pt x="311" y="68"/>
                      <a:pt x="311" y="68"/>
                    </a:cubicBezTo>
                    <a:cubicBezTo>
                      <a:pt x="312" y="68"/>
                      <a:pt x="312" y="68"/>
                      <a:pt x="312" y="68"/>
                    </a:cubicBezTo>
                    <a:cubicBezTo>
                      <a:pt x="312" y="68"/>
                      <a:pt x="312" y="68"/>
                      <a:pt x="312" y="68"/>
                    </a:cubicBezTo>
                    <a:cubicBezTo>
                      <a:pt x="312" y="67"/>
                      <a:pt x="312" y="67"/>
                      <a:pt x="312" y="67"/>
                    </a:cubicBezTo>
                    <a:cubicBezTo>
                      <a:pt x="312" y="67"/>
                      <a:pt x="312" y="67"/>
                      <a:pt x="312" y="67"/>
                    </a:cubicBezTo>
                    <a:cubicBezTo>
                      <a:pt x="311" y="67"/>
                      <a:pt x="311" y="67"/>
                      <a:pt x="311" y="67"/>
                    </a:cubicBezTo>
                    <a:cubicBezTo>
                      <a:pt x="311" y="67"/>
                      <a:pt x="311" y="67"/>
                      <a:pt x="311" y="67"/>
                    </a:cubicBezTo>
                    <a:cubicBezTo>
                      <a:pt x="310" y="67"/>
                      <a:pt x="310" y="67"/>
                      <a:pt x="310" y="67"/>
                    </a:cubicBezTo>
                    <a:cubicBezTo>
                      <a:pt x="310" y="67"/>
                      <a:pt x="310" y="67"/>
                      <a:pt x="310" y="67"/>
                    </a:cubicBezTo>
                    <a:cubicBezTo>
                      <a:pt x="310" y="66"/>
                      <a:pt x="310" y="66"/>
                      <a:pt x="310" y="66"/>
                    </a:cubicBezTo>
                    <a:cubicBezTo>
                      <a:pt x="311" y="66"/>
                      <a:pt x="311" y="66"/>
                      <a:pt x="311" y="66"/>
                    </a:cubicBezTo>
                    <a:cubicBezTo>
                      <a:pt x="311" y="66"/>
                      <a:pt x="311" y="66"/>
                      <a:pt x="311" y="66"/>
                    </a:cubicBezTo>
                    <a:cubicBezTo>
                      <a:pt x="312" y="66"/>
                      <a:pt x="312" y="66"/>
                      <a:pt x="312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4" y="66"/>
                      <a:pt x="314" y="66"/>
                      <a:pt x="314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3" y="65"/>
                      <a:pt x="313" y="65"/>
                      <a:pt x="313" y="65"/>
                    </a:cubicBezTo>
                    <a:cubicBezTo>
                      <a:pt x="314" y="64"/>
                      <a:pt x="314" y="64"/>
                      <a:pt x="314" y="64"/>
                    </a:cubicBezTo>
                    <a:cubicBezTo>
                      <a:pt x="314" y="64"/>
                      <a:pt x="314" y="64"/>
                      <a:pt x="314" y="64"/>
                    </a:cubicBezTo>
                    <a:cubicBezTo>
                      <a:pt x="315" y="64"/>
                      <a:pt x="315" y="64"/>
                      <a:pt x="315" y="64"/>
                    </a:cubicBezTo>
                    <a:cubicBezTo>
                      <a:pt x="314" y="64"/>
                      <a:pt x="314" y="64"/>
                      <a:pt x="314" y="64"/>
                    </a:cubicBezTo>
                    <a:cubicBezTo>
                      <a:pt x="314" y="64"/>
                      <a:pt x="314" y="64"/>
                      <a:pt x="314" y="64"/>
                    </a:cubicBezTo>
                    <a:cubicBezTo>
                      <a:pt x="314" y="63"/>
                      <a:pt x="314" y="63"/>
                      <a:pt x="314" y="63"/>
                    </a:cubicBezTo>
                    <a:cubicBezTo>
                      <a:pt x="315" y="63"/>
                      <a:pt x="315" y="63"/>
                      <a:pt x="315" y="63"/>
                    </a:cubicBezTo>
                    <a:cubicBezTo>
                      <a:pt x="315" y="62"/>
                      <a:pt x="315" y="62"/>
                      <a:pt x="315" y="62"/>
                    </a:cubicBezTo>
                    <a:cubicBezTo>
                      <a:pt x="316" y="60"/>
                      <a:pt x="316" y="60"/>
                      <a:pt x="316" y="60"/>
                    </a:cubicBezTo>
                    <a:cubicBezTo>
                      <a:pt x="317" y="60"/>
                      <a:pt x="317" y="60"/>
                      <a:pt x="317" y="60"/>
                    </a:cubicBezTo>
                    <a:cubicBezTo>
                      <a:pt x="317" y="59"/>
                      <a:pt x="317" y="59"/>
                      <a:pt x="317" y="59"/>
                    </a:cubicBezTo>
                    <a:cubicBezTo>
                      <a:pt x="316" y="59"/>
                      <a:pt x="316" y="59"/>
                      <a:pt x="316" y="59"/>
                    </a:cubicBezTo>
                    <a:cubicBezTo>
                      <a:pt x="315" y="61"/>
                      <a:pt x="315" y="61"/>
                      <a:pt x="315" y="61"/>
                    </a:cubicBezTo>
                    <a:cubicBezTo>
                      <a:pt x="314" y="63"/>
                      <a:pt x="314" y="63"/>
                      <a:pt x="314" y="63"/>
                    </a:cubicBezTo>
                    <a:cubicBezTo>
                      <a:pt x="312" y="64"/>
                      <a:pt x="312" y="64"/>
                      <a:pt x="312" y="64"/>
                    </a:cubicBezTo>
                    <a:cubicBezTo>
                      <a:pt x="311" y="65"/>
                      <a:pt x="311" y="65"/>
                      <a:pt x="311" y="65"/>
                    </a:cubicBezTo>
                    <a:cubicBezTo>
                      <a:pt x="311" y="65"/>
                      <a:pt x="311" y="65"/>
                      <a:pt x="311" y="65"/>
                    </a:cubicBezTo>
                    <a:cubicBezTo>
                      <a:pt x="309" y="65"/>
                      <a:pt x="309" y="65"/>
                      <a:pt x="309" y="65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10" y="63"/>
                      <a:pt x="310" y="63"/>
                      <a:pt x="310" y="63"/>
                    </a:cubicBezTo>
                    <a:cubicBezTo>
                      <a:pt x="311" y="63"/>
                      <a:pt x="311" y="63"/>
                      <a:pt x="311" y="63"/>
                    </a:cubicBezTo>
                    <a:cubicBezTo>
                      <a:pt x="311" y="62"/>
                      <a:pt x="311" y="62"/>
                      <a:pt x="311" y="62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8" y="63"/>
                      <a:pt x="308" y="63"/>
                      <a:pt x="308" y="63"/>
                    </a:cubicBezTo>
                    <a:cubicBezTo>
                      <a:pt x="308" y="63"/>
                      <a:pt x="308" y="63"/>
                      <a:pt x="308" y="63"/>
                    </a:cubicBezTo>
                    <a:cubicBezTo>
                      <a:pt x="307" y="64"/>
                      <a:pt x="307" y="64"/>
                      <a:pt x="307" y="64"/>
                    </a:cubicBezTo>
                    <a:cubicBezTo>
                      <a:pt x="306" y="64"/>
                      <a:pt x="306" y="64"/>
                      <a:pt x="306" y="64"/>
                    </a:cubicBezTo>
                    <a:cubicBezTo>
                      <a:pt x="305" y="63"/>
                      <a:pt x="305" y="63"/>
                      <a:pt x="305" y="63"/>
                    </a:cubicBezTo>
                    <a:cubicBezTo>
                      <a:pt x="306" y="62"/>
                      <a:pt x="306" y="62"/>
                      <a:pt x="306" y="62"/>
                    </a:cubicBezTo>
                    <a:cubicBezTo>
                      <a:pt x="306" y="62"/>
                      <a:pt x="306" y="62"/>
                      <a:pt x="306" y="62"/>
                    </a:cubicBezTo>
                    <a:cubicBezTo>
                      <a:pt x="306" y="62"/>
                      <a:pt x="306" y="62"/>
                      <a:pt x="306" y="62"/>
                    </a:cubicBezTo>
                    <a:cubicBezTo>
                      <a:pt x="306" y="62"/>
                      <a:pt x="306" y="62"/>
                      <a:pt x="306" y="62"/>
                    </a:cubicBezTo>
                    <a:cubicBezTo>
                      <a:pt x="306" y="61"/>
                      <a:pt x="306" y="61"/>
                      <a:pt x="306" y="61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7" y="59"/>
                      <a:pt x="307" y="59"/>
                      <a:pt x="307" y="59"/>
                    </a:cubicBezTo>
                    <a:cubicBezTo>
                      <a:pt x="308" y="59"/>
                      <a:pt x="308" y="59"/>
                      <a:pt x="308" y="59"/>
                    </a:cubicBezTo>
                    <a:cubicBezTo>
                      <a:pt x="309" y="58"/>
                      <a:pt x="309" y="58"/>
                      <a:pt x="309" y="58"/>
                    </a:cubicBezTo>
                    <a:cubicBezTo>
                      <a:pt x="310" y="58"/>
                      <a:pt x="310" y="58"/>
                      <a:pt x="310" y="58"/>
                    </a:cubicBezTo>
                    <a:cubicBezTo>
                      <a:pt x="310" y="57"/>
                      <a:pt x="310" y="57"/>
                      <a:pt x="310" y="57"/>
                    </a:cubicBezTo>
                    <a:cubicBezTo>
                      <a:pt x="311" y="56"/>
                      <a:pt x="311" y="56"/>
                      <a:pt x="311" y="56"/>
                    </a:cubicBezTo>
                    <a:cubicBezTo>
                      <a:pt x="312" y="55"/>
                      <a:pt x="312" y="55"/>
                      <a:pt x="312" y="55"/>
                    </a:cubicBezTo>
                    <a:cubicBezTo>
                      <a:pt x="313" y="55"/>
                      <a:pt x="313" y="55"/>
                      <a:pt x="313" y="55"/>
                    </a:cubicBezTo>
                    <a:cubicBezTo>
                      <a:pt x="314" y="55"/>
                      <a:pt x="314" y="55"/>
                      <a:pt x="314" y="55"/>
                    </a:cubicBezTo>
                    <a:cubicBezTo>
                      <a:pt x="316" y="55"/>
                      <a:pt x="316" y="55"/>
                      <a:pt x="316" y="55"/>
                    </a:cubicBezTo>
                    <a:cubicBezTo>
                      <a:pt x="317" y="54"/>
                      <a:pt x="317" y="54"/>
                      <a:pt x="317" y="54"/>
                    </a:cubicBezTo>
                    <a:cubicBezTo>
                      <a:pt x="317" y="55"/>
                      <a:pt x="317" y="55"/>
                      <a:pt x="317" y="55"/>
                    </a:cubicBezTo>
                    <a:cubicBezTo>
                      <a:pt x="318" y="54"/>
                      <a:pt x="318" y="54"/>
                      <a:pt x="318" y="54"/>
                    </a:cubicBezTo>
                    <a:cubicBezTo>
                      <a:pt x="319" y="54"/>
                      <a:pt x="319" y="54"/>
                      <a:pt x="319" y="54"/>
                    </a:cubicBezTo>
                    <a:cubicBezTo>
                      <a:pt x="319" y="54"/>
                      <a:pt x="319" y="54"/>
                      <a:pt x="319" y="54"/>
                    </a:cubicBezTo>
                    <a:cubicBezTo>
                      <a:pt x="320" y="55"/>
                      <a:pt x="320" y="55"/>
                      <a:pt x="320" y="55"/>
                    </a:cubicBezTo>
                    <a:cubicBezTo>
                      <a:pt x="321" y="55"/>
                      <a:pt x="321" y="55"/>
                      <a:pt x="321" y="55"/>
                    </a:cubicBezTo>
                    <a:cubicBezTo>
                      <a:pt x="323" y="57"/>
                      <a:pt x="323" y="57"/>
                      <a:pt x="323" y="57"/>
                    </a:cubicBezTo>
                    <a:cubicBezTo>
                      <a:pt x="323" y="57"/>
                      <a:pt x="323" y="57"/>
                      <a:pt x="323" y="57"/>
                    </a:cubicBezTo>
                    <a:cubicBezTo>
                      <a:pt x="324" y="58"/>
                      <a:pt x="324" y="58"/>
                      <a:pt x="324" y="58"/>
                    </a:cubicBezTo>
                    <a:cubicBezTo>
                      <a:pt x="324" y="58"/>
                      <a:pt x="324" y="58"/>
                      <a:pt x="324" y="58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6" y="58"/>
                      <a:pt x="326" y="58"/>
                      <a:pt x="326" y="58"/>
                    </a:cubicBezTo>
                    <a:cubicBezTo>
                      <a:pt x="327" y="58"/>
                      <a:pt x="327" y="58"/>
                      <a:pt x="327" y="58"/>
                    </a:cubicBezTo>
                    <a:cubicBezTo>
                      <a:pt x="326" y="58"/>
                      <a:pt x="326" y="58"/>
                      <a:pt x="326" y="58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25" y="57"/>
                      <a:pt x="325" y="57"/>
                      <a:pt x="325" y="57"/>
                    </a:cubicBezTo>
                    <a:cubicBezTo>
                      <a:pt x="326" y="57"/>
                      <a:pt x="326" y="57"/>
                      <a:pt x="326" y="57"/>
                    </a:cubicBezTo>
                    <a:cubicBezTo>
                      <a:pt x="328" y="57"/>
                      <a:pt x="328" y="57"/>
                      <a:pt x="328" y="57"/>
                    </a:cubicBezTo>
                    <a:cubicBezTo>
                      <a:pt x="329" y="57"/>
                      <a:pt x="329" y="57"/>
                      <a:pt x="329" y="57"/>
                    </a:cubicBezTo>
                    <a:cubicBezTo>
                      <a:pt x="329" y="57"/>
                      <a:pt x="329" y="57"/>
                      <a:pt x="329" y="57"/>
                    </a:cubicBezTo>
                    <a:cubicBezTo>
                      <a:pt x="329" y="56"/>
                      <a:pt x="329" y="56"/>
                      <a:pt x="329" y="56"/>
                    </a:cubicBezTo>
                    <a:cubicBezTo>
                      <a:pt x="330" y="55"/>
                      <a:pt x="330" y="55"/>
                      <a:pt x="330" y="55"/>
                    </a:cubicBezTo>
                    <a:cubicBezTo>
                      <a:pt x="329" y="54"/>
                      <a:pt x="329" y="54"/>
                      <a:pt x="329" y="54"/>
                    </a:cubicBezTo>
                    <a:cubicBezTo>
                      <a:pt x="329" y="54"/>
                      <a:pt x="329" y="54"/>
                      <a:pt x="329" y="54"/>
                    </a:cubicBezTo>
                    <a:cubicBezTo>
                      <a:pt x="329" y="55"/>
                      <a:pt x="329" y="55"/>
                      <a:pt x="329" y="55"/>
                    </a:cubicBezTo>
                    <a:cubicBezTo>
                      <a:pt x="328" y="56"/>
                      <a:pt x="328" y="56"/>
                      <a:pt x="328" y="56"/>
                    </a:cubicBezTo>
                    <a:cubicBezTo>
                      <a:pt x="327" y="56"/>
                      <a:pt x="327" y="56"/>
                      <a:pt x="327" y="56"/>
                    </a:cubicBezTo>
                    <a:cubicBezTo>
                      <a:pt x="325" y="56"/>
                      <a:pt x="325" y="56"/>
                      <a:pt x="325" y="56"/>
                    </a:cubicBezTo>
                    <a:cubicBezTo>
                      <a:pt x="324" y="56"/>
                      <a:pt x="324" y="56"/>
                      <a:pt x="324" y="56"/>
                    </a:cubicBezTo>
                    <a:cubicBezTo>
                      <a:pt x="323" y="55"/>
                      <a:pt x="323" y="55"/>
                      <a:pt x="323" y="55"/>
                    </a:cubicBezTo>
                    <a:cubicBezTo>
                      <a:pt x="323" y="55"/>
                      <a:pt x="323" y="55"/>
                      <a:pt x="323" y="55"/>
                    </a:cubicBezTo>
                    <a:cubicBezTo>
                      <a:pt x="321" y="55"/>
                      <a:pt x="321" y="55"/>
                      <a:pt x="321" y="55"/>
                    </a:cubicBezTo>
                    <a:cubicBezTo>
                      <a:pt x="320" y="53"/>
                      <a:pt x="320" y="53"/>
                      <a:pt x="320" y="53"/>
                    </a:cubicBezTo>
                    <a:cubicBezTo>
                      <a:pt x="320" y="51"/>
                      <a:pt x="320" y="51"/>
                      <a:pt x="320" y="51"/>
                    </a:cubicBezTo>
                    <a:cubicBezTo>
                      <a:pt x="321" y="51"/>
                      <a:pt x="321" y="51"/>
                      <a:pt x="321" y="51"/>
                    </a:cubicBezTo>
                    <a:cubicBezTo>
                      <a:pt x="322" y="51"/>
                      <a:pt x="322" y="51"/>
                      <a:pt x="322" y="51"/>
                    </a:cubicBezTo>
                    <a:cubicBezTo>
                      <a:pt x="322" y="52"/>
                      <a:pt x="322" y="52"/>
                      <a:pt x="322" y="52"/>
                    </a:cubicBezTo>
                    <a:cubicBezTo>
                      <a:pt x="322" y="53"/>
                      <a:pt x="322" y="53"/>
                      <a:pt x="322" y="53"/>
                    </a:cubicBezTo>
                    <a:cubicBezTo>
                      <a:pt x="323" y="52"/>
                      <a:pt x="323" y="52"/>
                      <a:pt x="323" y="52"/>
                    </a:cubicBezTo>
                    <a:cubicBezTo>
                      <a:pt x="323" y="51"/>
                      <a:pt x="323" y="51"/>
                      <a:pt x="323" y="51"/>
                    </a:cubicBezTo>
                    <a:cubicBezTo>
                      <a:pt x="322" y="51"/>
                      <a:pt x="322" y="51"/>
                      <a:pt x="322" y="51"/>
                    </a:cubicBezTo>
                    <a:cubicBezTo>
                      <a:pt x="322" y="51"/>
                      <a:pt x="322" y="51"/>
                      <a:pt x="322" y="51"/>
                    </a:cubicBezTo>
                    <a:cubicBezTo>
                      <a:pt x="322" y="50"/>
                      <a:pt x="322" y="50"/>
                      <a:pt x="322" y="50"/>
                    </a:cubicBezTo>
                    <a:cubicBezTo>
                      <a:pt x="323" y="48"/>
                      <a:pt x="323" y="48"/>
                      <a:pt x="323" y="48"/>
                    </a:cubicBezTo>
                    <a:cubicBezTo>
                      <a:pt x="323" y="47"/>
                      <a:pt x="323" y="47"/>
                      <a:pt x="323" y="47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23" y="44"/>
                      <a:pt x="323" y="44"/>
                      <a:pt x="323" y="44"/>
                    </a:cubicBezTo>
                    <a:cubicBezTo>
                      <a:pt x="323" y="42"/>
                      <a:pt x="323" y="42"/>
                      <a:pt x="323" y="42"/>
                    </a:cubicBezTo>
                    <a:cubicBezTo>
                      <a:pt x="322" y="42"/>
                      <a:pt x="322" y="42"/>
                      <a:pt x="322" y="42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22" y="40"/>
                      <a:pt x="322" y="40"/>
                      <a:pt x="322" y="40"/>
                    </a:cubicBezTo>
                    <a:cubicBezTo>
                      <a:pt x="323" y="40"/>
                      <a:pt x="323" y="40"/>
                      <a:pt x="323" y="40"/>
                    </a:cubicBezTo>
                    <a:cubicBezTo>
                      <a:pt x="323" y="40"/>
                      <a:pt x="323" y="40"/>
                      <a:pt x="323" y="40"/>
                    </a:cubicBezTo>
                    <a:cubicBezTo>
                      <a:pt x="324" y="41"/>
                      <a:pt x="324" y="41"/>
                      <a:pt x="324" y="41"/>
                    </a:cubicBezTo>
                    <a:cubicBezTo>
                      <a:pt x="324" y="41"/>
                      <a:pt x="324" y="41"/>
                      <a:pt x="324" y="41"/>
                    </a:cubicBezTo>
                    <a:cubicBezTo>
                      <a:pt x="325" y="42"/>
                      <a:pt x="325" y="42"/>
                      <a:pt x="325" y="42"/>
                    </a:cubicBezTo>
                    <a:cubicBezTo>
                      <a:pt x="325" y="42"/>
                      <a:pt x="325" y="42"/>
                      <a:pt x="325" y="42"/>
                    </a:cubicBezTo>
                    <a:cubicBezTo>
                      <a:pt x="325" y="41"/>
                      <a:pt x="325" y="41"/>
                      <a:pt x="325" y="41"/>
                    </a:cubicBezTo>
                    <a:cubicBezTo>
                      <a:pt x="325" y="40"/>
                      <a:pt x="325" y="40"/>
                      <a:pt x="325" y="40"/>
                    </a:cubicBezTo>
                    <a:cubicBezTo>
                      <a:pt x="324" y="40"/>
                      <a:pt x="324" y="40"/>
                      <a:pt x="324" y="40"/>
                    </a:cubicBezTo>
                    <a:cubicBezTo>
                      <a:pt x="323" y="39"/>
                      <a:pt x="323" y="39"/>
                      <a:pt x="323" y="39"/>
                    </a:cubicBezTo>
                    <a:cubicBezTo>
                      <a:pt x="323" y="38"/>
                      <a:pt x="323" y="38"/>
                      <a:pt x="323" y="38"/>
                    </a:cubicBezTo>
                    <a:cubicBezTo>
                      <a:pt x="323" y="37"/>
                      <a:pt x="323" y="37"/>
                      <a:pt x="323" y="37"/>
                    </a:cubicBezTo>
                    <a:cubicBezTo>
                      <a:pt x="326" y="34"/>
                      <a:pt x="326" y="34"/>
                      <a:pt x="326" y="34"/>
                    </a:cubicBezTo>
                    <a:cubicBezTo>
                      <a:pt x="328" y="34"/>
                      <a:pt x="328" y="34"/>
                      <a:pt x="328" y="34"/>
                    </a:cubicBezTo>
                    <a:cubicBezTo>
                      <a:pt x="329" y="34"/>
                      <a:pt x="329" y="34"/>
                      <a:pt x="329" y="34"/>
                    </a:cubicBezTo>
                    <a:cubicBezTo>
                      <a:pt x="329" y="35"/>
                      <a:pt x="329" y="35"/>
                      <a:pt x="329" y="35"/>
                    </a:cubicBezTo>
                    <a:cubicBezTo>
                      <a:pt x="330" y="36"/>
                      <a:pt x="330" y="36"/>
                      <a:pt x="330" y="36"/>
                    </a:cubicBezTo>
                    <a:cubicBezTo>
                      <a:pt x="331" y="36"/>
                      <a:pt x="331" y="36"/>
                      <a:pt x="331" y="36"/>
                    </a:cubicBezTo>
                    <a:cubicBezTo>
                      <a:pt x="333" y="37"/>
                      <a:pt x="333" y="37"/>
                      <a:pt x="333" y="37"/>
                    </a:cubicBezTo>
                    <a:cubicBezTo>
                      <a:pt x="333" y="38"/>
                      <a:pt x="333" y="38"/>
                      <a:pt x="333" y="38"/>
                    </a:cubicBezTo>
                    <a:cubicBezTo>
                      <a:pt x="334" y="39"/>
                      <a:pt x="334" y="39"/>
                      <a:pt x="334" y="39"/>
                    </a:cubicBezTo>
                    <a:cubicBezTo>
                      <a:pt x="335" y="41"/>
                      <a:pt x="335" y="41"/>
                      <a:pt x="335" y="41"/>
                    </a:cubicBezTo>
                    <a:cubicBezTo>
                      <a:pt x="334" y="43"/>
                      <a:pt x="334" y="43"/>
                      <a:pt x="334" y="43"/>
                    </a:cubicBezTo>
                    <a:cubicBezTo>
                      <a:pt x="335" y="44"/>
                      <a:pt x="335" y="44"/>
                      <a:pt x="335" y="44"/>
                    </a:cubicBezTo>
                    <a:cubicBezTo>
                      <a:pt x="335" y="45"/>
                      <a:pt x="335" y="45"/>
                      <a:pt x="335" y="45"/>
                    </a:cubicBezTo>
                    <a:cubicBezTo>
                      <a:pt x="336" y="45"/>
                      <a:pt x="336" y="45"/>
                      <a:pt x="336" y="45"/>
                    </a:cubicBezTo>
                    <a:cubicBezTo>
                      <a:pt x="336" y="45"/>
                      <a:pt x="336" y="45"/>
                      <a:pt x="336" y="45"/>
                    </a:cubicBezTo>
                    <a:cubicBezTo>
                      <a:pt x="337" y="46"/>
                      <a:pt x="337" y="46"/>
                      <a:pt x="337" y="46"/>
                    </a:cubicBezTo>
                    <a:cubicBezTo>
                      <a:pt x="337" y="46"/>
                      <a:pt x="337" y="46"/>
                      <a:pt x="337" y="46"/>
                    </a:cubicBezTo>
                    <a:cubicBezTo>
                      <a:pt x="337" y="46"/>
                      <a:pt x="337" y="46"/>
                      <a:pt x="337" y="46"/>
                    </a:cubicBezTo>
                    <a:cubicBezTo>
                      <a:pt x="338" y="45"/>
                      <a:pt x="338" y="45"/>
                      <a:pt x="338" y="45"/>
                    </a:cubicBezTo>
                    <a:cubicBezTo>
                      <a:pt x="339" y="46"/>
                      <a:pt x="339" y="46"/>
                      <a:pt x="339" y="46"/>
                    </a:cubicBezTo>
                    <a:cubicBezTo>
                      <a:pt x="338" y="45"/>
                      <a:pt x="338" y="45"/>
                      <a:pt x="338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6" y="44"/>
                      <a:pt x="336" y="44"/>
                      <a:pt x="336" y="44"/>
                    </a:cubicBezTo>
                    <a:cubicBezTo>
                      <a:pt x="336" y="44"/>
                      <a:pt x="336" y="44"/>
                      <a:pt x="336" y="44"/>
                    </a:cubicBezTo>
                    <a:cubicBezTo>
                      <a:pt x="336" y="43"/>
                      <a:pt x="336" y="43"/>
                      <a:pt x="336" y="43"/>
                    </a:cubicBezTo>
                    <a:cubicBezTo>
                      <a:pt x="337" y="42"/>
                      <a:pt x="337" y="42"/>
                      <a:pt x="337" y="42"/>
                    </a:cubicBezTo>
                    <a:cubicBezTo>
                      <a:pt x="337" y="42"/>
                      <a:pt x="337" y="42"/>
                      <a:pt x="337" y="42"/>
                    </a:cubicBezTo>
                    <a:cubicBezTo>
                      <a:pt x="336" y="39"/>
                      <a:pt x="336" y="39"/>
                      <a:pt x="336" y="39"/>
                    </a:cubicBezTo>
                    <a:cubicBezTo>
                      <a:pt x="336" y="38"/>
                      <a:pt x="336" y="38"/>
                      <a:pt x="336" y="38"/>
                    </a:cubicBezTo>
                    <a:cubicBezTo>
                      <a:pt x="336" y="37"/>
                      <a:pt x="336" y="37"/>
                      <a:pt x="336" y="37"/>
                    </a:cubicBezTo>
                    <a:cubicBezTo>
                      <a:pt x="338" y="37"/>
                      <a:pt x="338" y="37"/>
                      <a:pt x="338" y="37"/>
                    </a:cubicBezTo>
                    <a:cubicBezTo>
                      <a:pt x="339" y="37"/>
                      <a:pt x="339" y="37"/>
                      <a:pt x="339" y="37"/>
                    </a:cubicBezTo>
                    <a:cubicBezTo>
                      <a:pt x="340" y="38"/>
                      <a:pt x="340" y="38"/>
                      <a:pt x="340" y="38"/>
                    </a:cubicBezTo>
                    <a:cubicBezTo>
                      <a:pt x="342" y="38"/>
                      <a:pt x="342" y="38"/>
                      <a:pt x="342" y="38"/>
                    </a:cubicBezTo>
                    <a:cubicBezTo>
                      <a:pt x="343" y="38"/>
                      <a:pt x="343" y="38"/>
                      <a:pt x="343" y="38"/>
                    </a:cubicBezTo>
                    <a:cubicBezTo>
                      <a:pt x="345" y="38"/>
                      <a:pt x="345" y="38"/>
                      <a:pt x="345" y="38"/>
                    </a:cubicBezTo>
                    <a:cubicBezTo>
                      <a:pt x="346" y="37"/>
                      <a:pt x="346" y="37"/>
                      <a:pt x="346" y="37"/>
                    </a:cubicBezTo>
                    <a:cubicBezTo>
                      <a:pt x="347" y="38"/>
                      <a:pt x="347" y="38"/>
                      <a:pt x="347" y="38"/>
                    </a:cubicBezTo>
                    <a:cubicBezTo>
                      <a:pt x="348" y="38"/>
                      <a:pt x="348" y="38"/>
                      <a:pt x="348" y="38"/>
                    </a:cubicBezTo>
                    <a:cubicBezTo>
                      <a:pt x="350" y="38"/>
                      <a:pt x="350" y="38"/>
                      <a:pt x="350" y="38"/>
                    </a:cubicBezTo>
                    <a:cubicBezTo>
                      <a:pt x="351" y="39"/>
                      <a:pt x="351" y="39"/>
                      <a:pt x="351" y="39"/>
                    </a:cubicBezTo>
                    <a:cubicBezTo>
                      <a:pt x="352" y="39"/>
                      <a:pt x="352" y="39"/>
                      <a:pt x="352" y="39"/>
                    </a:cubicBezTo>
                    <a:cubicBezTo>
                      <a:pt x="352" y="38"/>
                      <a:pt x="352" y="38"/>
                      <a:pt x="352" y="38"/>
                    </a:cubicBezTo>
                    <a:cubicBezTo>
                      <a:pt x="351" y="38"/>
                      <a:pt x="351" y="38"/>
                      <a:pt x="351" y="38"/>
                    </a:cubicBezTo>
                    <a:cubicBezTo>
                      <a:pt x="350" y="38"/>
                      <a:pt x="350" y="38"/>
                      <a:pt x="350" y="38"/>
                    </a:cubicBezTo>
                    <a:cubicBezTo>
                      <a:pt x="348" y="37"/>
                      <a:pt x="348" y="37"/>
                      <a:pt x="348" y="37"/>
                    </a:cubicBezTo>
                    <a:cubicBezTo>
                      <a:pt x="348" y="37"/>
                      <a:pt x="348" y="37"/>
                      <a:pt x="348" y="37"/>
                    </a:cubicBezTo>
                    <a:cubicBezTo>
                      <a:pt x="348" y="37"/>
                      <a:pt x="348" y="37"/>
                      <a:pt x="348" y="37"/>
                    </a:cubicBezTo>
                    <a:cubicBezTo>
                      <a:pt x="349" y="37"/>
                      <a:pt x="349" y="37"/>
                      <a:pt x="349" y="37"/>
                    </a:cubicBezTo>
                    <a:cubicBezTo>
                      <a:pt x="350" y="36"/>
                      <a:pt x="350" y="36"/>
                      <a:pt x="350" y="36"/>
                    </a:cubicBezTo>
                    <a:cubicBezTo>
                      <a:pt x="353" y="36"/>
                      <a:pt x="353" y="36"/>
                      <a:pt x="353" y="36"/>
                    </a:cubicBezTo>
                    <a:cubicBezTo>
                      <a:pt x="356" y="36"/>
                      <a:pt x="356" y="36"/>
                      <a:pt x="356" y="36"/>
                    </a:cubicBezTo>
                    <a:cubicBezTo>
                      <a:pt x="357" y="36"/>
                      <a:pt x="357" y="36"/>
                      <a:pt x="357" y="36"/>
                    </a:cubicBezTo>
                    <a:cubicBezTo>
                      <a:pt x="358" y="37"/>
                      <a:pt x="358" y="37"/>
                      <a:pt x="358" y="37"/>
                    </a:cubicBezTo>
                    <a:cubicBezTo>
                      <a:pt x="359" y="37"/>
                      <a:pt x="359" y="37"/>
                      <a:pt x="359" y="37"/>
                    </a:cubicBezTo>
                    <a:cubicBezTo>
                      <a:pt x="360" y="36"/>
                      <a:pt x="360" y="36"/>
                      <a:pt x="360" y="36"/>
                    </a:cubicBezTo>
                    <a:cubicBezTo>
                      <a:pt x="360" y="36"/>
                      <a:pt x="360" y="36"/>
                      <a:pt x="360" y="36"/>
                    </a:cubicBezTo>
                    <a:cubicBezTo>
                      <a:pt x="359" y="36"/>
                      <a:pt x="359" y="36"/>
                      <a:pt x="359" y="36"/>
                    </a:cubicBezTo>
                    <a:cubicBezTo>
                      <a:pt x="358" y="36"/>
                      <a:pt x="358" y="36"/>
                      <a:pt x="358" y="36"/>
                    </a:cubicBezTo>
                    <a:cubicBezTo>
                      <a:pt x="359" y="35"/>
                      <a:pt x="359" y="35"/>
                      <a:pt x="359" y="35"/>
                    </a:cubicBezTo>
                    <a:cubicBezTo>
                      <a:pt x="358" y="35"/>
                      <a:pt x="358" y="35"/>
                      <a:pt x="358" y="35"/>
                    </a:cubicBezTo>
                    <a:cubicBezTo>
                      <a:pt x="356" y="35"/>
                      <a:pt x="356" y="35"/>
                      <a:pt x="356" y="35"/>
                    </a:cubicBezTo>
                    <a:cubicBezTo>
                      <a:pt x="356" y="34"/>
                      <a:pt x="356" y="34"/>
                      <a:pt x="356" y="34"/>
                    </a:cubicBezTo>
                    <a:cubicBezTo>
                      <a:pt x="353" y="34"/>
                      <a:pt x="353" y="34"/>
                      <a:pt x="353" y="34"/>
                    </a:cubicBezTo>
                    <a:cubicBezTo>
                      <a:pt x="353" y="34"/>
                      <a:pt x="353" y="34"/>
                      <a:pt x="353" y="34"/>
                    </a:cubicBezTo>
                    <a:cubicBezTo>
                      <a:pt x="354" y="34"/>
                      <a:pt x="354" y="34"/>
                      <a:pt x="354" y="34"/>
                    </a:cubicBezTo>
                    <a:cubicBezTo>
                      <a:pt x="354" y="33"/>
                      <a:pt x="354" y="33"/>
                      <a:pt x="354" y="33"/>
                    </a:cubicBezTo>
                    <a:cubicBezTo>
                      <a:pt x="355" y="32"/>
                      <a:pt x="355" y="32"/>
                      <a:pt x="355" y="32"/>
                    </a:cubicBezTo>
                    <a:cubicBezTo>
                      <a:pt x="356" y="32"/>
                      <a:pt x="356" y="32"/>
                      <a:pt x="356" y="32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9" y="29"/>
                      <a:pt x="359" y="29"/>
                      <a:pt x="359" y="29"/>
                    </a:cubicBezTo>
                    <a:cubicBezTo>
                      <a:pt x="361" y="29"/>
                      <a:pt x="361" y="29"/>
                      <a:pt x="361" y="29"/>
                    </a:cubicBezTo>
                    <a:cubicBezTo>
                      <a:pt x="363" y="28"/>
                      <a:pt x="363" y="28"/>
                      <a:pt x="363" y="28"/>
                    </a:cubicBezTo>
                    <a:cubicBezTo>
                      <a:pt x="363" y="28"/>
                      <a:pt x="363" y="28"/>
                      <a:pt x="363" y="28"/>
                    </a:cubicBezTo>
                    <a:cubicBezTo>
                      <a:pt x="360" y="29"/>
                      <a:pt x="360" y="29"/>
                      <a:pt x="360" y="29"/>
                    </a:cubicBezTo>
                    <a:cubicBezTo>
                      <a:pt x="359" y="29"/>
                      <a:pt x="359" y="29"/>
                      <a:pt x="359" y="29"/>
                    </a:cubicBezTo>
                    <a:cubicBezTo>
                      <a:pt x="356" y="30"/>
                      <a:pt x="356" y="30"/>
                      <a:pt x="356" y="30"/>
                    </a:cubicBezTo>
                    <a:cubicBezTo>
                      <a:pt x="356" y="31"/>
                      <a:pt x="356" y="31"/>
                      <a:pt x="356" y="31"/>
                    </a:cubicBezTo>
                    <a:cubicBezTo>
                      <a:pt x="356" y="31"/>
                      <a:pt x="356" y="31"/>
                      <a:pt x="356" y="31"/>
                    </a:cubicBezTo>
                    <a:cubicBezTo>
                      <a:pt x="355" y="30"/>
                      <a:pt x="355" y="30"/>
                      <a:pt x="355" y="30"/>
                    </a:cubicBezTo>
                    <a:cubicBezTo>
                      <a:pt x="355" y="30"/>
                      <a:pt x="355" y="30"/>
                      <a:pt x="355" y="30"/>
                    </a:cubicBezTo>
                    <a:cubicBezTo>
                      <a:pt x="354" y="31"/>
                      <a:pt x="354" y="31"/>
                      <a:pt x="354" y="31"/>
                    </a:cubicBezTo>
                    <a:cubicBezTo>
                      <a:pt x="353" y="31"/>
                      <a:pt x="353" y="31"/>
                      <a:pt x="353" y="31"/>
                    </a:cubicBezTo>
                    <a:cubicBezTo>
                      <a:pt x="352" y="33"/>
                      <a:pt x="352" y="33"/>
                      <a:pt x="352" y="33"/>
                    </a:cubicBezTo>
                    <a:cubicBezTo>
                      <a:pt x="353" y="33"/>
                      <a:pt x="353" y="33"/>
                      <a:pt x="353" y="33"/>
                    </a:cubicBezTo>
                    <a:cubicBezTo>
                      <a:pt x="353" y="33"/>
                      <a:pt x="353" y="33"/>
                      <a:pt x="353" y="33"/>
                    </a:cubicBezTo>
                    <a:cubicBezTo>
                      <a:pt x="351" y="34"/>
                      <a:pt x="351" y="34"/>
                      <a:pt x="351" y="34"/>
                    </a:cubicBezTo>
                    <a:cubicBezTo>
                      <a:pt x="350" y="34"/>
                      <a:pt x="350" y="34"/>
                      <a:pt x="350" y="34"/>
                    </a:cubicBezTo>
                    <a:cubicBezTo>
                      <a:pt x="347" y="36"/>
                      <a:pt x="347" y="36"/>
                      <a:pt x="347" y="36"/>
                    </a:cubicBezTo>
                    <a:cubicBezTo>
                      <a:pt x="346" y="36"/>
                      <a:pt x="346" y="36"/>
                      <a:pt x="346" y="36"/>
                    </a:cubicBezTo>
                    <a:cubicBezTo>
                      <a:pt x="345" y="36"/>
                      <a:pt x="345" y="36"/>
                      <a:pt x="345" y="36"/>
                    </a:cubicBezTo>
                    <a:cubicBezTo>
                      <a:pt x="342" y="36"/>
                      <a:pt x="342" y="36"/>
                      <a:pt x="342" y="36"/>
                    </a:cubicBezTo>
                    <a:cubicBezTo>
                      <a:pt x="341" y="35"/>
                      <a:pt x="341" y="35"/>
                      <a:pt x="341" y="35"/>
                    </a:cubicBezTo>
                    <a:cubicBezTo>
                      <a:pt x="339" y="35"/>
                      <a:pt x="339" y="35"/>
                      <a:pt x="339" y="35"/>
                    </a:cubicBezTo>
                    <a:cubicBezTo>
                      <a:pt x="339" y="35"/>
                      <a:pt x="339" y="35"/>
                      <a:pt x="339" y="35"/>
                    </a:cubicBezTo>
                    <a:cubicBezTo>
                      <a:pt x="339" y="34"/>
                      <a:pt x="339" y="34"/>
                      <a:pt x="339" y="34"/>
                    </a:cubicBezTo>
                    <a:cubicBezTo>
                      <a:pt x="340" y="33"/>
                      <a:pt x="340" y="33"/>
                      <a:pt x="340" y="33"/>
                    </a:cubicBezTo>
                    <a:cubicBezTo>
                      <a:pt x="341" y="33"/>
                      <a:pt x="341" y="33"/>
                      <a:pt x="341" y="33"/>
                    </a:cubicBezTo>
                    <a:cubicBezTo>
                      <a:pt x="342" y="33"/>
                      <a:pt x="342" y="33"/>
                      <a:pt x="342" y="33"/>
                    </a:cubicBezTo>
                    <a:cubicBezTo>
                      <a:pt x="344" y="32"/>
                      <a:pt x="344" y="32"/>
                      <a:pt x="344" y="32"/>
                    </a:cubicBezTo>
                    <a:cubicBezTo>
                      <a:pt x="344" y="32"/>
                      <a:pt x="344" y="32"/>
                      <a:pt x="344" y="32"/>
                    </a:cubicBezTo>
                    <a:cubicBezTo>
                      <a:pt x="344" y="32"/>
                      <a:pt x="344" y="32"/>
                      <a:pt x="344" y="32"/>
                    </a:cubicBezTo>
                    <a:cubicBezTo>
                      <a:pt x="343" y="32"/>
                      <a:pt x="343" y="32"/>
                      <a:pt x="343" y="32"/>
                    </a:cubicBezTo>
                    <a:cubicBezTo>
                      <a:pt x="341" y="32"/>
                      <a:pt x="341" y="32"/>
                      <a:pt x="341" y="32"/>
                    </a:cubicBezTo>
                    <a:cubicBezTo>
                      <a:pt x="340" y="32"/>
                      <a:pt x="340" y="32"/>
                      <a:pt x="340" y="32"/>
                    </a:cubicBezTo>
                    <a:cubicBezTo>
                      <a:pt x="339" y="32"/>
                      <a:pt x="339" y="32"/>
                      <a:pt x="339" y="32"/>
                    </a:cubicBezTo>
                    <a:cubicBezTo>
                      <a:pt x="339" y="31"/>
                      <a:pt x="339" y="31"/>
                      <a:pt x="339" y="31"/>
                    </a:cubicBezTo>
                    <a:cubicBezTo>
                      <a:pt x="340" y="31"/>
                      <a:pt x="340" y="31"/>
                      <a:pt x="340" y="31"/>
                    </a:cubicBezTo>
                    <a:cubicBezTo>
                      <a:pt x="340" y="31"/>
                      <a:pt x="340" y="31"/>
                      <a:pt x="340" y="31"/>
                    </a:cubicBezTo>
                    <a:cubicBezTo>
                      <a:pt x="338" y="31"/>
                      <a:pt x="338" y="31"/>
                      <a:pt x="338" y="31"/>
                    </a:cubicBezTo>
                    <a:cubicBezTo>
                      <a:pt x="338" y="32"/>
                      <a:pt x="338" y="32"/>
                      <a:pt x="338" y="32"/>
                    </a:cubicBezTo>
                    <a:cubicBezTo>
                      <a:pt x="337" y="34"/>
                      <a:pt x="337" y="34"/>
                      <a:pt x="337" y="34"/>
                    </a:cubicBezTo>
                    <a:cubicBezTo>
                      <a:pt x="335" y="34"/>
                      <a:pt x="335" y="34"/>
                      <a:pt x="335" y="34"/>
                    </a:cubicBezTo>
                    <a:cubicBezTo>
                      <a:pt x="333" y="33"/>
                      <a:pt x="333" y="33"/>
                      <a:pt x="333" y="33"/>
                    </a:cubicBezTo>
                    <a:cubicBezTo>
                      <a:pt x="331" y="33"/>
                      <a:pt x="331" y="33"/>
                      <a:pt x="331" y="33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29" y="32"/>
                      <a:pt x="329" y="32"/>
                      <a:pt x="329" y="32"/>
                    </a:cubicBezTo>
                    <a:cubicBezTo>
                      <a:pt x="328" y="31"/>
                      <a:pt x="328" y="31"/>
                      <a:pt x="328" y="31"/>
                    </a:cubicBezTo>
                    <a:cubicBezTo>
                      <a:pt x="328" y="30"/>
                      <a:pt x="328" y="30"/>
                      <a:pt x="328" y="30"/>
                    </a:cubicBezTo>
                    <a:cubicBezTo>
                      <a:pt x="329" y="30"/>
                      <a:pt x="329" y="30"/>
                      <a:pt x="329" y="30"/>
                    </a:cubicBezTo>
                    <a:cubicBezTo>
                      <a:pt x="330" y="29"/>
                      <a:pt x="330" y="29"/>
                      <a:pt x="330" y="29"/>
                    </a:cubicBezTo>
                    <a:cubicBezTo>
                      <a:pt x="331" y="28"/>
                      <a:pt x="331" y="28"/>
                      <a:pt x="331" y="28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3" y="26"/>
                      <a:pt x="333" y="26"/>
                      <a:pt x="333" y="26"/>
                    </a:cubicBezTo>
                    <a:cubicBezTo>
                      <a:pt x="334" y="26"/>
                      <a:pt x="334" y="26"/>
                      <a:pt x="334" y="26"/>
                    </a:cubicBezTo>
                    <a:cubicBezTo>
                      <a:pt x="335" y="26"/>
                      <a:pt x="335" y="26"/>
                      <a:pt x="335" y="26"/>
                    </a:cubicBezTo>
                    <a:cubicBezTo>
                      <a:pt x="337" y="26"/>
                      <a:pt x="337" y="26"/>
                      <a:pt x="337" y="26"/>
                    </a:cubicBezTo>
                    <a:cubicBezTo>
                      <a:pt x="337" y="26"/>
                      <a:pt x="337" y="26"/>
                      <a:pt x="337" y="26"/>
                    </a:cubicBezTo>
                    <a:cubicBezTo>
                      <a:pt x="338" y="26"/>
                      <a:pt x="338" y="26"/>
                      <a:pt x="338" y="26"/>
                    </a:cubicBezTo>
                    <a:cubicBezTo>
                      <a:pt x="340" y="27"/>
                      <a:pt x="340" y="27"/>
                      <a:pt x="340" y="27"/>
                    </a:cubicBezTo>
                    <a:cubicBezTo>
                      <a:pt x="342" y="27"/>
                      <a:pt x="342" y="27"/>
                      <a:pt x="342" y="27"/>
                    </a:cubicBezTo>
                    <a:cubicBezTo>
                      <a:pt x="343" y="27"/>
                      <a:pt x="343" y="27"/>
                      <a:pt x="343" y="27"/>
                    </a:cubicBezTo>
                    <a:cubicBezTo>
                      <a:pt x="344" y="27"/>
                      <a:pt x="344" y="27"/>
                      <a:pt x="344" y="27"/>
                    </a:cubicBezTo>
                    <a:cubicBezTo>
                      <a:pt x="344" y="27"/>
                      <a:pt x="344" y="27"/>
                      <a:pt x="344" y="27"/>
                    </a:cubicBezTo>
                    <a:cubicBezTo>
                      <a:pt x="344" y="26"/>
                      <a:pt x="344" y="26"/>
                      <a:pt x="344" y="26"/>
                    </a:cubicBezTo>
                    <a:cubicBezTo>
                      <a:pt x="342" y="26"/>
                      <a:pt x="342" y="26"/>
                      <a:pt x="342" y="26"/>
                    </a:cubicBezTo>
                    <a:cubicBezTo>
                      <a:pt x="340" y="26"/>
                      <a:pt x="340" y="26"/>
                      <a:pt x="340" y="26"/>
                    </a:cubicBezTo>
                    <a:cubicBezTo>
                      <a:pt x="339" y="25"/>
                      <a:pt x="339" y="25"/>
                      <a:pt x="339" y="25"/>
                    </a:cubicBezTo>
                    <a:cubicBezTo>
                      <a:pt x="337" y="25"/>
                      <a:pt x="337" y="25"/>
                      <a:pt x="337" y="25"/>
                    </a:cubicBezTo>
                    <a:cubicBezTo>
                      <a:pt x="336" y="26"/>
                      <a:pt x="336" y="26"/>
                      <a:pt x="336" y="26"/>
                    </a:cubicBezTo>
                    <a:cubicBezTo>
                      <a:pt x="334" y="25"/>
                      <a:pt x="334" y="25"/>
                      <a:pt x="334" y="25"/>
                    </a:cubicBezTo>
                    <a:cubicBezTo>
                      <a:pt x="333" y="25"/>
                      <a:pt x="333" y="25"/>
                      <a:pt x="333" y="25"/>
                    </a:cubicBezTo>
                    <a:cubicBezTo>
                      <a:pt x="332" y="26"/>
                      <a:pt x="332" y="26"/>
                      <a:pt x="332" y="26"/>
                    </a:cubicBezTo>
                    <a:cubicBezTo>
                      <a:pt x="331" y="27"/>
                      <a:pt x="331" y="27"/>
                      <a:pt x="331" y="27"/>
                    </a:cubicBezTo>
                    <a:cubicBezTo>
                      <a:pt x="330" y="28"/>
                      <a:pt x="330" y="28"/>
                      <a:pt x="330" y="28"/>
                    </a:cubicBezTo>
                    <a:cubicBezTo>
                      <a:pt x="328" y="28"/>
                      <a:pt x="328" y="28"/>
                      <a:pt x="328" y="28"/>
                    </a:cubicBezTo>
                    <a:cubicBezTo>
                      <a:pt x="327" y="30"/>
                      <a:pt x="327" y="30"/>
                      <a:pt x="327" y="30"/>
                    </a:cubicBezTo>
                    <a:cubicBezTo>
                      <a:pt x="327" y="30"/>
                      <a:pt x="327" y="30"/>
                      <a:pt x="327" y="30"/>
                    </a:cubicBezTo>
                    <a:cubicBezTo>
                      <a:pt x="326" y="30"/>
                      <a:pt x="326" y="30"/>
                      <a:pt x="326" y="30"/>
                    </a:cubicBezTo>
                    <a:cubicBezTo>
                      <a:pt x="325" y="28"/>
                      <a:pt x="325" y="28"/>
                      <a:pt x="325" y="28"/>
                    </a:cubicBezTo>
                    <a:cubicBezTo>
                      <a:pt x="324" y="28"/>
                      <a:pt x="324" y="28"/>
                      <a:pt x="324" y="28"/>
                    </a:cubicBezTo>
                    <a:cubicBezTo>
                      <a:pt x="323" y="27"/>
                      <a:pt x="323" y="27"/>
                      <a:pt x="323" y="27"/>
                    </a:cubicBezTo>
                    <a:cubicBezTo>
                      <a:pt x="323" y="26"/>
                      <a:pt x="323" y="26"/>
                      <a:pt x="323" y="26"/>
                    </a:cubicBezTo>
                    <a:cubicBezTo>
                      <a:pt x="323" y="25"/>
                      <a:pt x="323" y="25"/>
                      <a:pt x="323" y="25"/>
                    </a:cubicBezTo>
                    <a:cubicBezTo>
                      <a:pt x="323" y="25"/>
                      <a:pt x="323" y="25"/>
                      <a:pt x="323" y="25"/>
                    </a:cubicBezTo>
                    <a:cubicBezTo>
                      <a:pt x="322" y="23"/>
                      <a:pt x="322" y="23"/>
                      <a:pt x="322" y="23"/>
                    </a:cubicBezTo>
                    <a:cubicBezTo>
                      <a:pt x="323" y="23"/>
                      <a:pt x="323" y="23"/>
                      <a:pt x="323" y="23"/>
                    </a:cubicBezTo>
                    <a:cubicBezTo>
                      <a:pt x="324" y="23"/>
                      <a:pt x="324" y="23"/>
                      <a:pt x="324" y="23"/>
                    </a:cubicBezTo>
                    <a:cubicBezTo>
                      <a:pt x="325" y="23"/>
                      <a:pt x="325" y="23"/>
                      <a:pt x="325" y="23"/>
                    </a:cubicBezTo>
                    <a:cubicBezTo>
                      <a:pt x="325" y="24"/>
                      <a:pt x="325" y="24"/>
                      <a:pt x="325" y="24"/>
                    </a:cubicBezTo>
                    <a:cubicBezTo>
                      <a:pt x="328" y="23"/>
                      <a:pt x="328" y="23"/>
                      <a:pt x="328" y="23"/>
                    </a:cubicBezTo>
                    <a:cubicBezTo>
                      <a:pt x="330" y="24"/>
                      <a:pt x="330" y="24"/>
                      <a:pt x="330" y="24"/>
                    </a:cubicBezTo>
                    <a:cubicBezTo>
                      <a:pt x="330" y="24"/>
                      <a:pt x="330" y="24"/>
                      <a:pt x="330" y="24"/>
                    </a:cubicBezTo>
                    <a:cubicBezTo>
                      <a:pt x="331" y="25"/>
                      <a:pt x="331" y="25"/>
                      <a:pt x="331" y="25"/>
                    </a:cubicBezTo>
                    <a:cubicBezTo>
                      <a:pt x="332" y="25"/>
                      <a:pt x="332" y="25"/>
                      <a:pt x="332" y="25"/>
                    </a:cubicBezTo>
                    <a:cubicBezTo>
                      <a:pt x="333" y="24"/>
                      <a:pt x="333" y="24"/>
                      <a:pt x="333" y="24"/>
                    </a:cubicBezTo>
                    <a:cubicBezTo>
                      <a:pt x="334" y="25"/>
                      <a:pt x="334" y="25"/>
                      <a:pt x="334" y="25"/>
                    </a:cubicBezTo>
                    <a:cubicBezTo>
                      <a:pt x="334" y="24"/>
                      <a:pt x="334" y="24"/>
                      <a:pt x="334" y="24"/>
                    </a:cubicBezTo>
                    <a:cubicBezTo>
                      <a:pt x="335" y="24"/>
                      <a:pt x="335" y="24"/>
                      <a:pt x="335" y="24"/>
                    </a:cubicBezTo>
                    <a:cubicBezTo>
                      <a:pt x="336" y="24"/>
                      <a:pt x="336" y="24"/>
                      <a:pt x="336" y="24"/>
                    </a:cubicBezTo>
                    <a:cubicBezTo>
                      <a:pt x="338" y="23"/>
                      <a:pt x="338" y="23"/>
                      <a:pt x="338" y="23"/>
                    </a:cubicBezTo>
                    <a:cubicBezTo>
                      <a:pt x="340" y="23"/>
                      <a:pt x="340" y="23"/>
                      <a:pt x="340" y="23"/>
                    </a:cubicBezTo>
                    <a:cubicBezTo>
                      <a:pt x="340" y="23"/>
                      <a:pt x="340" y="23"/>
                      <a:pt x="340" y="23"/>
                    </a:cubicBezTo>
                    <a:cubicBezTo>
                      <a:pt x="340" y="22"/>
                      <a:pt x="340" y="22"/>
                      <a:pt x="340" y="22"/>
                    </a:cubicBezTo>
                    <a:cubicBezTo>
                      <a:pt x="339" y="22"/>
                      <a:pt x="339" y="22"/>
                      <a:pt x="339" y="22"/>
                    </a:cubicBezTo>
                    <a:cubicBezTo>
                      <a:pt x="339" y="22"/>
                      <a:pt x="339" y="22"/>
                      <a:pt x="339" y="22"/>
                    </a:cubicBezTo>
                    <a:cubicBezTo>
                      <a:pt x="338" y="23"/>
                      <a:pt x="338" y="23"/>
                      <a:pt x="338" y="23"/>
                    </a:cubicBezTo>
                    <a:cubicBezTo>
                      <a:pt x="337" y="23"/>
                      <a:pt x="337" y="23"/>
                      <a:pt x="337" y="23"/>
                    </a:cubicBezTo>
                    <a:cubicBezTo>
                      <a:pt x="335" y="23"/>
                      <a:pt x="335" y="23"/>
                      <a:pt x="335" y="23"/>
                    </a:cubicBezTo>
                    <a:cubicBezTo>
                      <a:pt x="333" y="24"/>
                      <a:pt x="333" y="24"/>
                      <a:pt x="333" y="24"/>
                    </a:cubicBezTo>
                    <a:cubicBezTo>
                      <a:pt x="333" y="24"/>
                      <a:pt x="333" y="24"/>
                      <a:pt x="333" y="24"/>
                    </a:cubicBezTo>
                    <a:cubicBezTo>
                      <a:pt x="331" y="24"/>
                      <a:pt x="331" y="24"/>
                      <a:pt x="331" y="24"/>
                    </a:cubicBezTo>
                    <a:cubicBezTo>
                      <a:pt x="331" y="24"/>
                      <a:pt x="331" y="24"/>
                      <a:pt x="331" y="24"/>
                    </a:cubicBezTo>
                    <a:cubicBezTo>
                      <a:pt x="330" y="24"/>
                      <a:pt x="330" y="24"/>
                      <a:pt x="330" y="24"/>
                    </a:cubicBezTo>
                    <a:cubicBezTo>
                      <a:pt x="329" y="23"/>
                      <a:pt x="329" y="23"/>
                      <a:pt x="329" y="23"/>
                    </a:cubicBezTo>
                    <a:cubicBezTo>
                      <a:pt x="328" y="23"/>
                      <a:pt x="328" y="23"/>
                      <a:pt x="328" y="23"/>
                    </a:cubicBezTo>
                    <a:cubicBezTo>
                      <a:pt x="328" y="23"/>
                      <a:pt x="328" y="23"/>
                      <a:pt x="328" y="23"/>
                    </a:cubicBezTo>
                    <a:cubicBezTo>
                      <a:pt x="327" y="23"/>
                      <a:pt x="327" y="23"/>
                      <a:pt x="327" y="23"/>
                    </a:cubicBezTo>
                    <a:cubicBezTo>
                      <a:pt x="325" y="22"/>
                      <a:pt x="325" y="22"/>
                      <a:pt x="325" y="22"/>
                    </a:cubicBezTo>
                    <a:cubicBezTo>
                      <a:pt x="324" y="22"/>
                      <a:pt x="324" y="22"/>
                      <a:pt x="324" y="22"/>
                    </a:cubicBezTo>
                    <a:cubicBezTo>
                      <a:pt x="323" y="22"/>
                      <a:pt x="323" y="22"/>
                      <a:pt x="323" y="22"/>
                    </a:cubicBezTo>
                    <a:cubicBezTo>
                      <a:pt x="323" y="21"/>
                      <a:pt x="323" y="21"/>
                      <a:pt x="323" y="21"/>
                    </a:cubicBezTo>
                    <a:cubicBezTo>
                      <a:pt x="323" y="21"/>
                      <a:pt x="323" y="21"/>
                      <a:pt x="323" y="21"/>
                    </a:cubicBezTo>
                    <a:cubicBezTo>
                      <a:pt x="323" y="20"/>
                      <a:pt x="323" y="20"/>
                      <a:pt x="323" y="20"/>
                    </a:cubicBezTo>
                    <a:cubicBezTo>
                      <a:pt x="324" y="19"/>
                      <a:pt x="324" y="19"/>
                      <a:pt x="324" y="19"/>
                    </a:cubicBezTo>
                    <a:cubicBezTo>
                      <a:pt x="325" y="19"/>
                      <a:pt x="325" y="19"/>
                      <a:pt x="325" y="19"/>
                    </a:cubicBezTo>
                    <a:cubicBezTo>
                      <a:pt x="325" y="20"/>
                      <a:pt x="325" y="20"/>
                      <a:pt x="325" y="20"/>
                    </a:cubicBezTo>
                    <a:cubicBezTo>
                      <a:pt x="327" y="20"/>
                      <a:pt x="327" y="20"/>
                      <a:pt x="327" y="20"/>
                    </a:cubicBezTo>
                    <a:cubicBezTo>
                      <a:pt x="327" y="20"/>
                      <a:pt x="327" y="20"/>
                      <a:pt x="327" y="20"/>
                    </a:cubicBezTo>
                    <a:cubicBezTo>
                      <a:pt x="326" y="19"/>
                      <a:pt x="326" y="19"/>
                      <a:pt x="326" y="19"/>
                    </a:cubicBezTo>
                    <a:cubicBezTo>
                      <a:pt x="326" y="19"/>
                      <a:pt x="326" y="19"/>
                      <a:pt x="326" y="19"/>
                    </a:cubicBezTo>
                    <a:cubicBezTo>
                      <a:pt x="325" y="18"/>
                      <a:pt x="325" y="18"/>
                      <a:pt x="325" y="18"/>
                    </a:cubicBezTo>
                    <a:cubicBezTo>
                      <a:pt x="325" y="18"/>
                      <a:pt x="325" y="18"/>
                      <a:pt x="325" y="18"/>
                    </a:cubicBezTo>
                    <a:cubicBezTo>
                      <a:pt x="327" y="18"/>
                      <a:pt x="327" y="18"/>
                      <a:pt x="327" y="18"/>
                    </a:cubicBezTo>
                    <a:cubicBezTo>
                      <a:pt x="328" y="17"/>
                      <a:pt x="328" y="17"/>
                      <a:pt x="328" y="17"/>
                    </a:cubicBezTo>
                    <a:cubicBezTo>
                      <a:pt x="329" y="17"/>
                      <a:pt x="329" y="17"/>
                      <a:pt x="329" y="17"/>
                    </a:cubicBezTo>
                    <a:cubicBezTo>
                      <a:pt x="330" y="17"/>
                      <a:pt x="330" y="17"/>
                      <a:pt x="330" y="17"/>
                    </a:cubicBezTo>
                    <a:cubicBezTo>
                      <a:pt x="331" y="16"/>
                      <a:pt x="331" y="16"/>
                      <a:pt x="331" y="16"/>
                    </a:cubicBezTo>
                    <a:cubicBezTo>
                      <a:pt x="332" y="17"/>
                      <a:pt x="332" y="17"/>
                      <a:pt x="332" y="17"/>
                    </a:cubicBezTo>
                    <a:cubicBezTo>
                      <a:pt x="332" y="17"/>
                      <a:pt x="332" y="17"/>
                      <a:pt x="332" y="17"/>
                    </a:cubicBezTo>
                    <a:cubicBezTo>
                      <a:pt x="332" y="16"/>
                      <a:pt x="332" y="16"/>
                      <a:pt x="332" y="16"/>
                    </a:cubicBezTo>
                    <a:cubicBezTo>
                      <a:pt x="332" y="16"/>
                      <a:pt x="332" y="16"/>
                      <a:pt x="332" y="16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6"/>
                      <a:pt x="328" y="16"/>
                      <a:pt x="328" y="16"/>
                    </a:cubicBezTo>
                    <a:cubicBezTo>
                      <a:pt x="327" y="17"/>
                      <a:pt x="327" y="17"/>
                      <a:pt x="327" y="17"/>
                    </a:cubicBezTo>
                    <a:cubicBezTo>
                      <a:pt x="326" y="17"/>
                      <a:pt x="326" y="17"/>
                      <a:pt x="326" y="17"/>
                    </a:cubicBezTo>
                    <a:cubicBezTo>
                      <a:pt x="326" y="17"/>
                      <a:pt x="326" y="17"/>
                      <a:pt x="326" y="17"/>
                    </a:cubicBezTo>
                    <a:cubicBezTo>
                      <a:pt x="325" y="17"/>
                      <a:pt x="325" y="17"/>
                      <a:pt x="325" y="17"/>
                    </a:cubicBezTo>
                    <a:cubicBezTo>
                      <a:pt x="325" y="17"/>
                      <a:pt x="325" y="17"/>
                      <a:pt x="325" y="17"/>
                    </a:cubicBezTo>
                    <a:cubicBezTo>
                      <a:pt x="324" y="16"/>
                      <a:pt x="324" y="16"/>
                      <a:pt x="324" y="16"/>
                    </a:cubicBezTo>
                    <a:cubicBezTo>
                      <a:pt x="326" y="15"/>
                      <a:pt x="326" y="15"/>
                      <a:pt x="326" y="15"/>
                    </a:cubicBezTo>
                    <a:cubicBezTo>
                      <a:pt x="327" y="14"/>
                      <a:pt x="327" y="14"/>
                      <a:pt x="327" y="14"/>
                    </a:cubicBezTo>
                    <a:cubicBezTo>
                      <a:pt x="329" y="14"/>
                      <a:pt x="329" y="14"/>
                      <a:pt x="329" y="14"/>
                    </a:cubicBezTo>
                    <a:cubicBezTo>
                      <a:pt x="329" y="14"/>
                      <a:pt x="329" y="14"/>
                      <a:pt x="329" y="14"/>
                    </a:cubicBezTo>
                    <a:cubicBezTo>
                      <a:pt x="328" y="14"/>
                      <a:pt x="328" y="14"/>
                      <a:pt x="328" y="14"/>
                    </a:cubicBezTo>
                    <a:cubicBezTo>
                      <a:pt x="328" y="13"/>
                      <a:pt x="328" y="13"/>
                      <a:pt x="328" y="13"/>
                    </a:cubicBezTo>
                    <a:cubicBezTo>
                      <a:pt x="328" y="12"/>
                      <a:pt x="328" y="12"/>
                      <a:pt x="328" y="12"/>
                    </a:cubicBezTo>
                    <a:cubicBezTo>
                      <a:pt x="328" y="12"/>
                      <a:pt x="328" y="12"/>
                      <a:pt x="328" y="12"/>
                    </a:cubicBezTo>
                    <a:cubicBezTo>
                      <a:pt x="327" y="13"/>
                      <a:pt x="327" y="13"/>
                      <a:pt x="327" y="13"/>
                    </a:cubicBezTo>
                    <a:cubicBezTo>
                      <a:pt x="327" y="14"/>
                      <a:pt x="327" y="14"/>
                      <a:pt x="327" y="14"/>
                    </a:cubicBezTo>
                    <a:cubicBezTo>
                      <a:pt x="327" y="13"/>
                      <a:pt x="327" y="13"/>
                      <a:pt x="327" y="13"/>
                    </a:cubicBezTo>
                    <a:cubicBezTo>
                      <a:pt x="326" y="13"/>
                      <a:pt x="326" y="13"/>
                      <a:pt x="326" y="13"/>
                    </a:cubicBezTo>
                    <a:cubicBezTo>
                      <a:pt x="326" y="13"/>
                      <a:pt x="326" y="13"/>
                      <a:pt x="326" y="13"/>
                    </a:cubicBezTo>
                    <a:cubicBezTo>
                      <a:pt x="325" y="13"/>
                      <a:pt x="325" y="13"/>
                      <a:pt x="325" y="13"/>
                    </a:cubicBezTo>
                    <a:cubicBezTo>
                      <a:pt x="325" y="14"/>
                      <a:pt x="325" y="14"/>
                      <a:pt x="325" y="14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3" y="15"/>
                      <a:pt x="323" y="15"/>
                      <a:pt x="323" y="15"/>
                    </a:cubicBezTo>
                    <a:cubicBezTo>
                      <a:pt x="323" y="14"/>
                      <a:pt x="323" y="14"/>
                      <a:pt x="323" y="14"/>
                    </a:cubicBezTo>
                    <a:cubicBezTo>
                      <a:pt x="323" y="13"/>
                      <a:pt x="323" y="13"/>
                      <a:pt x="323" y="13"/>
                    </a:cubicBezTo>
                    <a:cubicBezTo>
                      <a:pt x="323" y="13"/>
                      <a:pt x="323" y="13"/>
                      <a:pt x="323" y="13"/>
                    </a:cubicBezTo>
                    <a:cubicBezTo>
                      <a:pt x="322" y="12"/>
                      <a:pt x="322" y="12"/>
                      <a:pt x="322" y="12"/>
                    </a:cubicBezTo>
                    <a:cubicBezTo>
                      <a:pt x="323" y="12"/>
                      <a:pt x="323" y="12"/>
                      <a:pt x="323" y="12"/>
                    </a:cubicBezTo>
                    <a:cubicBezTo>
                      <a:pt x="323" y="12"/>
                      <a:pt x="323" y="12"/>
                      <a:pt x="323" y="12"/>
                    </a:cubicBezTo>
                    <a:cubicBezTo>
                      <a:pt x="323" y="11"/>
                      <a:pt x="323" y="11"/>
                      <a:pt x="323" y="11"/>
                    </a:cubicBezTo>
                    <a:cubicBezTo>
                      <a:pt x="324" y="11"/>
                      <a:pt x="324" y="11"/>
                      <a:pt x="324" y="11"/>
                    </a:cubicBezTo>
                    <a:cubicBezTo>
                      <a:pt x="325" y="11"/>
                      <a:pt x="325" y="11"/>
                      <a:pt x="325" y="11"/>
                    </a:cubicBezTo>
                    <a:cubicBezTo>
                      <a:pt x="326" y="10"/>
                      <a:pt x="326" y="10"/>
                      <a:pt x="326" y="10"/>
                    </a:cubicBezTo>
                    <a:cubicBezTo>
                      <a:pt x="327" y="10"/>
                      <a:pt x="327" y="10"/>
                      <a:pt x="327" y="10"/>
                    </a:cubicBezTo>
                    <a:cubicBezTo>
                      <a:pt x="328" y="10"/>
                      <a:pt x="328" y="10"/>
                      <a:pt x="328" y="10"/>
                    </a:cubicBezTo>
                    <a:cubicBezTo>
                      <a:pt x="329" y="9"/>
                      <a:pt x="329" y="9"/>
                      <a:pt x="329" y="9"/>
                    </a:cubicBezTo>
                    <a:cubicBezTo>
                      <a:pt x="331" y="9"/>
                      <a:pt x="331" y="9"/>
                      <a:pt x="331" y="9"/>
                    </a:cubicBezTo>
                    <a:cubicBezTo>
                      <a:pt x="332" y="9"/>
                      <a:pt x="332" y="9"/>
                      <a:pt x="332" y="9"/>
                    </a:cubicBezTo>
                    <a:cubicBezTo>
                      <a:pt x="332" y="9"/>
                      <a:pt x="332" y="9"/>
                      <a:pt x="332" y="9"/>
                    </a:cubicBezTo>
                    <a:cubicBezTo>
                      <a:pt x="332" y="10"/>
                      <a:pt x="332" y="10"/>
                      <a:pt x="332" y="10"/>
                    </a:cubicBezTo>
                    <a:cubicBezTo>
                      <a:pt x="332" y="10"/>
                      <a:pt x="332" y="10"/>
                      <a:pt x="332" y="10"/>
                    </a:cubicBezTo>
                    <a:cubicBezTo>
                      <a:pt x="332" y="12"/>
                      <a:pt x="332" y="12"/>
                      <a:pt x="332" y="12"/>
                    </a:cubicBezTo>
                    <a:cubicBezTo>
                      <a:pt x="333" y="12"/>
                      <a:pt x="333" y="12"/>
                      <a:pt x="333" y="12"/>
                    </a:cubicBezTo>
                    <a:cubicBezTo>
                      <a:pt x="333" y="11"/>
                      <a:pt x="333" y="11"/>
                      <a:pt x="333" y="11"/>
                    </a:cubicBezTo>
                    <a:cubicBezTo>
                      <a:pt x="334" y="10"/>
                      <a:pt x="334" y="10"/>
                      <a:pt x="334" y="10"/>
                    </a:cubicBezTo>
                    <a:cubicBezTo>
                      <a:pt x="334" y="11"/>
                      <a:pt x="334" y="11"/>
                      <a:pt x="334" y="11"/>
                    </a:cubicBezTo>
                    <a:cubicBezTo>
                      <a:pt x="334" y="11"/>
                      <a:pt x="334" y="11"/>
                      <a:pt x="334" y="11"/>
                    </a:cubicBezTo>
                    <a:cubicBezTo>
                      <a:pt x="334" y="12"/>
                      <a:pt x="334" y="12"/>
                      <a:pt x="334" y="12"/>
                    </a:cubicBezTo>
                    <a:cubicBezTo>
                      <a:pt x="334" y="11"/>
                      <a:pt x="334" y="11"/>
                      <a:pt x="334" y="11"/>
                    </a:cubicBezTo>
                    <a:cubicBezTo>
                      <a:pt x="334" y="11"/>
                      <a:pt x="334" y="11"/>
                      <a:pt x="334" y="11"/>
                    </a:cubicBezTo>
                    <a:cubicBezTo>
                      <a:pt x="335" y="10"/>
                      <a:pt x="335" y="10"/>
                      <a:pt x="335" y="10"/>
                    </a:cubicBezTo>
                    <a:cubicBezTo>
                      <a:pt x="335" y="9"/>
                      <a:pt x="335" y="9"/>
                      <a:pt x="335" y="9"/>
                    </a:cubicBezTo>
                    <a:cubicBezTo>
                      <a:pt x="335" y="8"/>
                      <a:pt x="335" y="8"/>
                      <a:pt x="335" y="8"/>
                    </a:cubicBezTo>
                    <a:cubicBezTo>
                      <a:pt x="335" y="8"/>
                      <a:pt x="335" y="8"/>
                      <a:pt x="335" y="8"/>
                    </a:cubicBezTo>
                    <a:cubicBezTo>
                      <a:pt x="337" y="7"/>
                      <a:pt x="337" y="7"/>
                      <a:pt x="337" y="7"/>
                    </a:cubicBezTo>
                    <a:cubicBezTo>
                      <a:pt x="337" y="7"/>
                      <a:pt x="337" y="7"/>
                      <a:pt x="337" y="7"/>
                    </a:cubicBezTo>
                    <a:cubicBezTo>
                      <a:pt x="337" y="8"/>
                      <a:pt x="337" y="8"/>
                      <a:pt x="337" y="8"/>
                    </a:cubicBezTo>
                    <a:cubicBezTo>
                      <a:pt x="337" y="9"/>
                      <a:pt x="337" y="9"/>
                      <a:pt x="337" y="9"/>
                    </a:cubicBezTo>
                    <a:cubicBezTo>
                      <a:pt x="338" y="10"/>
                      <a:pt x="338" y="10"/>
                      <a:pt x="338" y="10"/>
                    </a:cubicBezTo>
                    <a:cubicBezTo>
                      <a:pt x="338" y="11"/>
                      <a:pt x="338" y="11"/>
                      <a:pt x="338" y="11"/>
                    </a:cubicBezTo>
                    <a:cubicBezTo>
                      <a:pt x="338" y="11"/>
                      <a:pt x="338" y="11"/>
                      <a:pt x="338" y="11"/>
                    </a:cubicBezTo>
                    <a:cubicBezTo>
                      <a:pt x="338" y="12"/>
                      <a:pt x="338" y="12"/>
                      <a:pt x="338" y="12"/>
                    </a:cubicBezTo>
                    <a:cubicBezTo>
                      <a:pt x="338" y="13"/>
                      <a:pt x="338" y="13"/>
                      <a:pt x="338" y="13"/>
                    </a:cubicBezTo>
                    <a:cubicBezTo>
                      <a:pt x="339" y="13"/>
                      <a:pt x="339" y="13"/>
                      <a:pt x="339" y="13"/>
                    </a:cubicBezTo>
                    <a:cubicBezTo>
                      <a:pt x="339" y="13"/>
                      <a:pt x="339" y="13"/>
                      <a:pt x="339" y="13"/>
                    </a:cubicBezTo>
                    <a:cubicBezTo>
                      <a:pt x="339" y="12"/>
                      <a:pt x="339" y="12"/>
                      <a:pt x="339" y="12"/>
                    </a:cubicBezTo>
                    <a:cubicBezTo>
                      <a:pt x="339" y="11"/>
                      <a:pt x="339" y="11"/>
                      <a:pt x="339" y="11"/>
                    </a:cubicBezTo>
                    <a:cubicBezTo>
                      <a:pt x="339" y="11"/>
                      <a:pt x="339" y="11"/>
                      <a:pt x="339" y="11"/>
                    </a:cubicBezTo>
                    <a:cubicBezTo>
                      <a:pt x="340" y="10"/>
                      <a:pt x="340" y="10"/>
                      <a:pt x="340" y="10"/>
                    </a:cubicBezTo>
                    <a:cubicBezTo>
                      <a:pt x="341" y="10"/>
                      <a:pt x="341" y="10"/>
                      <a:pt x="341" y="10"/>
                    </a:cubicBezTo>
                    <a:cubicBezTo>
                      <a:pt x="342" y="11"/>
                      <a:pt x="342" y="11"/>
                      <a:pt x="342" y="11"/>
                    </a:cubicBezTo>
                    <a:cubicBezTo>
                      <a:pt x="342" y="12"/>
                      <a:pt x="342" y="12"/>
                      <a:pt x="342" y="12"/>
                    </a:cubicBezTo>
                    <a:cubicBezTo>
                      <a:pt x="341" y="13"/>
                      <a:pt x="341" y="13"/>
                      <a:pt x="341" y="13"/>
                    </a:cubicBezTo>
                    <a:cubicBezTo>
                      <a:pt x="342" y="13"/>
                      <a:pt x="342" y="13"/>
                      <a:pt x="342" y="13"/>
                    </a:cubicBezTo>
                    <a:cubicBezTo>
                      <a:pt x="342" y="14"/>
                      <a:pt x="342" y="14"/>
                      <a:pt x="342" y="14"/>
                    </a:cubicBezTo>
                    <a:cubicBezTo>
                      <a:pt x="343" y="13"/>
                      <a:pt x="343" y="13"/>
                      <a:pt x="343" y="13"/>
                    </a:cubicBezTo>
                    <a:cubicBezTo>
                      <a:pt x="343" y="12"/>
                      <a:pt x="343" y="12"/>
                      <a:pt x="343" y="12"/>
                    </a:cubicBezTo>
                    <a:cubicBezTo>
                      <a:pt x="343" y="12"/>
                      <a:pt x="343" y="12"/>
                      <a:pt x="343" y="12"/>
                    </a:cubicBezTo>
                    <a:cubicBezTo>
                      <a:pt x="344" y="12"/>
                      <a:pt x="344" y="12"/>
                      <a:pt x="344" y="12"/>
                    </a:cubicBezTo>
                    <a:cubicBezTo>
                      <a:pt x="344" y="12"/>
                      <a:pt x="344" y="12"/>
                      <a:pt x="344" y="12"/>
                    </a:cubicBezTo>
                    <a:cubicBezTo>
                      <a:pt x="344" y="13"/>
                      <a:pt x="344" y="13"/>
                      <a:pt x="344" y="13"/>
                    </a:cubicBezTo>
                    <a:cubicBezTo>
                      <a:pt x="344" y="13"/>
                      <a:pt x="344" y="13"/>
                      <a:pt x="344" y="13"/>
                    </a:cubicBezTo>
                    <a:cubicBezTo>
                      <a:pt x="344" y="14"/>
                      <a:pt x="344" y="14"/>
                      <a:pt x="344" y="14"/>
                    </a:cubicBezTo>
                    <a:cubicBezTo>
                      <a:pt x="345" y="13"/>
                      <a:pt x="345" y="13"/>
                      <a:pt x="345" y="13"/>
                    </a:cubicBezTo>
                    <a:cubicBezTo>
                      <a:pt x="345" y="13"/>
                      <a:pt x="345" y="13"/>
                      <a:pt x="345" y="13"/>
                    </a:cubicBezTo>
                    <a:cubicBezTo>
                      <a:pt x="345" y="14"/>
                      <a:pt x="345" y="14"/>
                      <a:pt x="345" y="14"/>
                    </a:cubicBezTo>
                    <a:cubicBezTo>
                      <a:pt x="346" y="13"/>
                      <a:pt x="346" y="13"/>
                      <a:pt x="346" y="13"/>
                    </a:cubicBezTo>
                    <a:cubicBezTo>
                      <a:pt x="346" y="12"/>
                      <a:pt x="346" y="12"/>
                      <a:pt x="346" y="12"/>
                    </a:cubicBezTo>
                    <a:cubicBezTo>
                      <a:pt x="345" y="11"/>
                      <a:pt x="345" y="11"/>
                      <a:pt x="345" y="11"/>
                    </a:cubicBezTo>
                    <a:cubicBezTo>
                      <a:pt x="344" y="11"/>
                      <a:pt x="344" y="11"/>
                      <a:pt x="344" y="11"/>
                    </a:cubicBezTo>
                    <a:cubicBezTo>
                      <a:pt x="344" y="11"/>
                      <a:pt x="344" y="11"/>
                      <a:pt x="344" y="11"/>
                    </a:cubicBezTo>
                    <a:cubicBezTo>
                      <a:pt x="344" y="10"/>
                      <a:pt x="344" y="10"/>
                      <a:pt x="344" y="10"/>
                    </a:cubicBezTo>
                    <a:cubicBezTo>
                      <a:pt x="343" y="9"/>
                      <a:pt x="343" y="9"/>
                      <a:pt x="343" y="9"/>
                    </a:cubicBezTo>
                    <a:cubicBezTo>
                      <a:pt x="343" y="8"/>
                      <a:pt x="343" y="8"/>
                      <a:pt x="343" y="8"/>
                    </a:cubicBezTo>
                    <a:cubicBezTo>
                      <a:pt x="342" y="8"/>
                      <a:pt x="342" y="8"/>
                      <a:pt x="342" y="8"/>
                    </a:cubicBezTo>
                    <a:cubicBezTo>
                      <a:pt x="343" y="7"/>
                      <a:pt x="343" y="7"/>
                      <a:pt x="343" y="7"/>
                    </a:cubicBezTo>
                    <a:cubicBezTo>
                      <a:pt x="344" y="7"/>
                      <a:pt x="344" y="7"/>
                      <a:pt x="344" y="7"/>
                    </a:cubicBezTo>
                    <a:cubicBezTo>
                      <a:pt x="344" y="7"/>
                      <a:pt x="344" y="7"/>
                      <a:pt x="344" y="7"/>
                    </a:cubicBezTo>
                    <a:cubicBezTo>
                      <a:pt x="345" y="7"/>
                      <a:pt x="345" y="7"/>
                      <a:pt x="345" y="7"/>
                    </a:cubicBezTo>
                    <a:cubicBezTo>
                      <a:pt x="346" y="7"/>
                      <a:pt x="346" y="7"/>
                      <a:pt x="346" y="7"/>
                    </a:cubicBezTo>
                    <a:cubicBezTo>
                      <a:pt x="346" y="7"/>
                      <a:pt x="346" y="7"/>
                      <a:pt x="346" y="7"/>
                    </a:cubicBezTo>
                    <a:cubicBezTo>
                      <a:pt x="346" y="5"/>
                      <a:pt x="346" y="5"/>
                      <a:pt x="346" y="5"/>
                    </a:cubicBezTo>
                    <a:cubicBezTo>
                      <a:pt x="346" y="5"/>
                      <a:pt x="346" y="5"/>
                      <a:pt x="346" y="5"/>
                    </a:cubicBezTo>
                    <a:cubicBezTo>
                      <a:pt x="346" y="4"/>
                      <a:pt x="346" y="4"/>
                      <a:pt x="346" y="4"/>
                    </a:cubicBezTo>
                    <a:cubicBezTo>
                      <a:pt x="347" y="4"/>
                      <a:pt x="347" y="4"/>
                      <a:pt x="347" y="4"/>
                    </a:cubicBezTo>
                    <a:cubicBezTo>
                      <a:pt x="348" y="4"/>
                      <a:pt x="348" y="4"/>
                      <a:pt x="348" y="4"/>
                    </a:cubicBezTo>
                    <a:cubicBezTo>
                      <a:pt x="349" y="4"/>
                      <a:pt x="349" y="4"/>
                      <a:pt x="349" y="4"/>
                    </a:cubicBezTo>
                    <a:cubicBezTo>
                      <a:pt x="350" y="5"/>
                      <a:pt x="350" y="5"/>
                      <a:pt x="350" y="5"/>
                    </a:cubicBezTo>
                    <a:cubicBezTo>
                      <a:pt x="350" y="5"/>
                      <a:pt x="350" y="5"/>
                      <a:pt x="350" y="5"/>
                    </a:cubicBezTo>
                    <a:cubicBezTo>
                      <a:pt x="349" y="6"/>
                      <a:pt x="349" y="6"/>
                      <a:pt x="349" y="6"/>
                    </a:cubicBezTo>
                    <a:cubicBezTo>
                      <a:pt x="349" y="6"/>
                      <a:pt x="349" y="6"/>
                      <a:pt x="349" y="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1" y="9"/>
                      <a:pt x="351" y="9"/>
                      <a:pt x="351" y="9"/>
                    </a:cubicBezTo>
                    <a:cubicBezTo>
                      <a:pt x="351" y="10"/>
                      <a:pt x="351" y="10"/>
                      <a:pt x="351" y="10"/>
                    </a:cubicBezTo>
                    <a:cubicBezTo>
                      <a:pt x="352" y="10"/>
                      <a:pt x="352" y="10"/>
                      <a:pt x="352" y="10"/>
                    </a:cubicBezTo>
                    <a:cubicBezTo>
                      <a:pt x="353" y="9"/>
                      <a:pt x="353" y="9"/>
                      <a:pt x="353" y="9"/>
                    </a:cubicBezTo>
                    <a:cubicBezTo>
                      <a:pt x="353" y="9"/>
                      <a:pt x="353" y="9"/>
                      <a:pt x="353" y="9"/>
                    </a:cubicBezTo>
                    <a:cubicBezTo>
                      <a:pt x="353" y="10"/>
                      <a:pt x="353" y="10"/>
                      <a:pt x="353" y="10"/>
                    </a:cubicBezTo>
                    <a:cubicBezTo>
                      <a:pt x="353" y="10"/>
                      <a:pt x="353" y="10"/>
                      <a:pt x="353" y="10"/>
                    </a:cubicBezTo>
                    <a:cubicBezTo>
                      <a:pt x="354" y="10"/>
                      <a:pt x="354" y="10"/>
                      <a:pt x="354" y="10"/>
                    </a:cubicBezTo>
                    <a:cubicBezTo>
                      <a:pt x="354" y="9"/>
                      <a:pt x="354" y="9"/>
                      <a:pt x="354" y="9"/>
                    </a:cubicBezTo>
                    <a:cubicBezTo>
                      <a:pt x="355" y="9"/>
                      <a:pt x="355" y="9"/>
                      <a:pt x="355" y="9"/>
                    </a:cubicBezTo>
                    <a:cubicBezTo>
                      <a:pt x="356" y="9"/>
                      <a:pt x="356" y="9"/>
                      <a:pt x="356" y="9"/>
                    </a:cubicBezTo>
                    <a:cubicBezTo>
                      <a:pt x="355" y="7"/>
                      <a:pt x="355" y="7"/>
                      <a:pt x="355" y="7"/>
                    </a:cubicBezTo>
                    <a:cubicBezTo>
                      <a:pt x="356" y="6"/>
                      <a:pt x="356" y="6"/>
                      <a:pt x="356" y="6"/>
                    </a:cubicBezTo>
                    <a:cubicBezTo>
                      <a:pt x="356" y="6"/>
                      <a:pt x="356" y="6"/>
                      <a:pt x="356" y="6"/>
                    </a:cubicBezTo>
                    <a:cubicBezTo>
                      <a:pt x="357" y="7"/>
                      <a:pt x="357" y="7"/>
                      <a:pt x="357" y="7"/>
                    </a:cubicBezTo>
                    <a:cubicBezTo>
                      <a:pt x="358" y="7"/>
                      <a:pt x="358" y="7"/>
                      <a:pt x="358" y="7"/>
                    </a:cubicBezTo>
                    <a:cubicBezTo>
                      <a:pt x="358" y="6"/>
                      <a:pt x="358" y="6"/>
                      <a:pt x="358" y="6"/>
                    </a:cubicBezTo>
                    <a:cubicBezTo>
                      <a:pt x="357" y="5"/>
                      <a:pt x="357" y="5"/>
                      <a:pt x="357" y="5"/>
                    </a:cubicBezTo>
                    <a:cubicBezTo>
                      <a:pt x="357" y="4"/>
                      <a:pt x="357" y="4"/>
                      <a:pt x="357" y="4"/>
                    </a:cubicBezTo>
                    <a:cubicBezTo>
                      <a:pt x="357" y="4"/>
                      <a:pt x="357" y="4"/>
                      <a:pt x="357" y="4"/>
                    </a:cubicBezTo>
                    <a:cubicBezTo>
                      <a:pt x="357" y="3"/>
                      <a:pt x="357" y="3"/>
                      <a:pt x="357" y="3"/>
                    </a:cubicBezTo>
                    <a:cubicBezTo>
                      <a:pt x="358" y="3"/>
                      <a:pt x="358" y="3"/>
                      <a:pt x="358" y="3"/>
                    </a:cubicBezTo>
                    <a:cubicBezTo>
                      <a:pt x="360" y="4"/>
                      <a:pt x="360" y="4"/>
                      <a:pt x="360" y="4"/>
                    </a:cubicBezTo>
                    <a:cubicBezTo>
                      <a:pt x="360" y="5"/>
                      <a:pt x="360" y="5"/>
                      <a:pt x="360" y="5"/>
                    </a:cubicBezTo>
                    <a:cubicBezTo>
                      <a:pt x="360" y="6"/>
                      <a:pt x="360" y="6"/>
                      <a:pt x="360" y="6"/>
                    </a:cubicBezTo>
                    <a:cubicBezTo>
                      <a:pt x="360" y="7"/>
                      <a:pt x="360" y="7"/>
                      <a:pt x="360" y="7"/>
                    </a:cubicBezTo>
                    <a:cubicBezTo>
                      <a:pt x="360" y="7"/>
                      <a:pt x="360" y="7"/>
                      <a:pt x="360" y="7"/>
                    </a:cubicBezTo>
                    <a:cubicBezTo>
                      <a:pt x="361" y="9"/>
                      <a:pt x="361" y="9"/>
                      <a:pt x="361" y="9"/>
                    </a:cubicBezTo>
                    <a:cubicBezTo>
                      <a:pt x="361" y="9"/>
                      <a:pt x="361" y="9"/>
                      <a:pt x="361" y="9"/>
                    </a:cubicBezTo>
                    <a:cubicBezTo>
                      <a:pt x="361" y="9"/>
                      <a:pt x="361" y="9"/>
                      <a:pt x="361" y="9"/>
                    </a:cubicBezTo>
                    <a:cubicBezTo>
                      <a:pt x="361" y="8"/>
                      <a:pt x="361" y="8"/>
                      <a:pt x="361" y="8"/>
                    </a:cubicBezTo>
                    <a:cubicBezTo>
                      <a:pt x="361" y="7"/>
                      <a:pt x="361" y="7"/>
                      <a:pt x="361" y="7"/>
                    </a:cubicBezTo>
                    <a:cubicBezTo>
                      <a:pt x="361" y="6"/>
                      <a:pt x="361" y="6"/>
                      <a:pt x="361" y="6"/>
                    </a:cubicBezTo>
                    <a:cubicBezTo>
                      <a:pt x="361" y="5"/>
                      <a:pt x="361" y="5"/>
                      <a:pt x="361" y="5"/>
                    </a:cubicBezTo>
                    <a:cubicBezTo>
                      <a:pt x="361" y="3"/>
                      <a:pt x="361" y="3"/>
                      <a:pt x="361" y="3"/>
                    </a:cubicBezTo>
                    <a:cubicBezTo>
                      <a:pt x="361" y="2"/>
                      <a:pt x="361" y="2"/>
                      <a:pt x="361" y="2"/>
                    </a:cubicBezTo>
                    <a:cubicBezTo>
                      <a:pt x="361" y="1"/>
                      <a:pt x="361" y="1"/>
                      <a:pt x="361" y="1"/>
                    </a:cubicBezTo>
                    <a:cubicBezTo>
                      <a:pt x="362" y="1"/>
                      <a:pt x="362" y="1"/>
                      <a:pt x="362" y="1"/>
                    </a:cubicBezTo>
                    <a:cubicBezTo>
                      <a:pt x="363" y="2"/>
                      <a:pt x="363" y="2"/>
                      <a:pt x="363" y="2"/>
                    </a:cubicBezTo>
                    <a:cubicBezTo>
                      <a:pt x="363" y="2"/>
                      <a:pt x="363" y="2"/>
                      <a:pt x="363" y="2"/>
                    </a:cubicBezTo>
                    <a:cubicBezTo>
                      <a:pt x="364" y="2"/>
                      <a:pt x="364" y="2"/>
                      <a:pt x="364" y="2"/>
                    </a:cubicBezTo>
                    <a:cubicBezTo>
                      <a:pt x="364" y="3"/>
                      <a:pt x="364" y="3"/>
                      <a:pt x="364" y="3"/>
                    </a:cubicBezTo>
                    <a:cubicBezTo>
                      <a:pt x="364" y="4"/>
                      <a:pt x="364" y="4"/>
                      <a:pt x="364" y="4"/>
                    </a:cubicBezTo>
                    <a:cubicBezTo>
                      <a:pt x="364" y="5"/>
                      <a:pt x="364" y="5"/>
                      <a:pt x="364" y="5"/>
                    </a:cubicBezTo>
                    <a:cubicBezTo>
                      <a:pt x="364" y="7"/>
                      <a:pt x="364" y="7"/>
                      <a:pt x="364" y="7"/>
                    </a:cubicBezTo>
                    <a:cubicBezTo>
                      <a:pt x="365" y="7"/>
                      <a:pt x="365" y="7"/>
                      <a:pt x="365" y="7"/>
                    </a:cubicBezTo>
                    <a:cubicBezTo>
                      <a:pt x="365" y="6"/>
                      <a:pt x="365" y="6"/>
                      <a:pt x="365" y="6"/>
                    </a:cubicBezTo>
                    <a:cubicBezTo>
                      <a:pt x="365" y="5"/>
                      <a:pt x="365" y="5"/>
                      <a:pt x="365" y="5"/>
                    </a:cubicBezTo>
                    <a:cubicBezTo>
                      <a:pt x="365" y="5"/>
                      <a:pt x="365" y="5"/>
                      <a:pt x="365" y="5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8" y="7"/>
                      <a:pt x="368" y="7"/>
                      <a:pt x="368" y="7"/>
                    </a:cubicBezTo>
                    <a:cubicBezTo>
                      <a:pt x="368" y="6"/>
                      <a:pt x="368" y="6"/>
                      <a:pt x="368" y="6"/>
                    </a:cubicBezTo>
                    <a:cubicBezTo>
                      <a:pt x="367" y="6"/>
                      <a:pt x="367" y="6"/>
                      <a:pt x="367" y="6"/>
                    </a:cubicBezTo>
                    <a:cubicBezTo>
                      <a:pt x="366" y="5"/>
                      <a:pt x="366" y="5"/>
                      <a:pt x="366" y="5"/>
                    </a:cubicBezTo>
                    <a:cubicBezTo>
                      <a:pt x="367" y="5"/>
                      <a:pt x="367" y="5"/>
                      <a:pt x="367" y="5"/>
                    </a:cubicBezTo>
                    <a:cubicBezTo>
                      <a:pt x="367" y="4"/>
                      <a:pt x="367" y="4"/>
                      <a:pt x="367" y="4"/>
                    </a:cubicBezTo>
                    <a:cubicBezTo>
                      <a:pt x="366" y="4"/>
                      <a:pt x="366" y="4"/>
                      <a:pt x="366" y="4"/>
                    </a:cubicBezTo>
                    <a:cubicBezTo>
                      <a:pt x="365" y="3"/>
                      <a:pt x="365" y="3"/>
                      <a:pt x="365" y="3"/>
                    </a:cubicBezTo>
                    <a:cubicBezTo>
                      <a:pt x="366" y="3"/>
                      <a:pt x="366" y="3"/>
                      <a:pt x="366" y="3"/>
                    </a:cubicBezTo>
                    <a:cubicBezTo>
                      <a:pt x="367" y="2"/>
                      <a:pt x="367" y="2"/>
                      <a:pt x="367" y="2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5" y="1"/>
                      <a:pt x="365" y="1"/>
                      <a:pt x="365" y="1"/>
                    </a:cubicBezTo>
                    <a:cubicBezTo>
                      <a:pt x="366" y="1"/>
                      <a:pt x="366" y="1"/>
                      <a:pt x="366" y="1"/>
                    </a:cubicBezTo>
                    <a:cubicBezTo>
                      <a:pt x="366" y="1"/>
                      <a:pt x="366" y="1"/>
                      <a:pt x="366" y="1"/>
                    </a:cubicBezTo>
                    <a:cubicBezTo>
                      <a:pt x="367" y="0"/>
                      <a:pt x="367" y="0"/>
                      <a:pt x="367" y="0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70" y="1"/>
                      <a:pt x="370" y="1"/>
                      <a:pt x="370" y="1"/>
                    </a:cubicBezTo>
                    <a:cubicBezTo>
                      <a:pt x="370" y="2"/>
                      <a:pt x="370" y="2"/>
                      <a:pt x="370" y="2"/>
                    </a:cubicBezTo>
                    <a:cubicBezTo>
                      <a:pt x="369" y="3"/>
                      <a:pt x="369" y="3"/>
                      <a:pt x="369" y="3"/>
                    </a:cubicBezTo>
                    <a:cubicBezTo>
                      <a:pt x="369" y="3"/>
                      <a:pt x="369" y="3"/>
                      <a:pt x="369" y="3"/>
                    </a:cubicBezTo>
                    <a:cubicBezTo>
                      <a:pt x="370" y="3"/>
                      <a:pt x="370" y="3"/>
                      <a:pt x="370" y="3"/>
                    </a:cubicBezTo>
                    <a:cubicBezTo>
                      <a:pt x="371" y="2"/>
                      <a:pt x="371" y="2"/>
                      <a:pt x="371" y="2"/>
                    </a:cubicBezTo>
                    <a:cubicBezTo>
                      <a:pt x="371" y="2"/>
                      <a:pt x="371" y="2"/>
                      <a:pt x="371" y="2"/>
                    </a:cubicBezTo>
                    <a:cubicBezTo>
                      <a:pt x="371" y="2"/>
                      <a:pt x="371" y="2"/>
                      <a:pt x="371" y="2"/>
                    </a:cubicBezTo>
                    <a:cubicBezTo>
                      <a:pt x="371" y="3"/>
                      <a:pt x="371" y="3"/>
                      <a:pt x="371" y="3"/>
                    </a:cubicBezTo>
                    <a:cubicBezTo>
                      <a:pt x="372" y="4"/>
                      <a:pt x="372" y="4"/>
                      <a:pt x="372" y="4"/>
                    </a:cubicBezTo>
                    <a:cubicBezTo>
                      <a:pt x="372" y="4"/>
                      <a:pt x="372" y="4"/>
                      <a:pt x="372" y="4"/>
                    </a:cubicBezTo>
                    <a:cubicBezTo>
                      <a:pt x="372" y="3"/>
                      <a:pt x="372" y="3"/>
                      <a:pt x="372" y="3"/>
                    </a:cubicBezTo>
                    <a:cubicBezTo>
                      <a:pt x="374" y="2"/>
                      <a:pt x="374" y="2"/>
                      <a:pt x="374" y="2"/>
                    </a:cubicBezTo>
                    <a:cubicBezTo>
                      <a:pt x="374" y="3"/>
                      <a:pt x="374" y="3"/>
                      <a:pt x="374" y="3"/>
                    </a:cubicBezTo>
                    <a:cubicBezTo>
                      <a:pt x="374" y="4"/>
                      <a:pt x="374" y="4"/>
                      <a:pt x="374" y="4"/>
                    </a:cubicBezTo>
                    <a:cubicBezTo>
                      <a:pt x="373" y="4"/>
                      <a:pt x="373" y="4"/>
                      <a:pt x="373" y="4"/>
                    </a:cubicBezTo>
                    <a:cubicBezTo>
                      <a:pt x="374" y="6"/>
                      <a:pt x="374" y="6"/>
                      <a:pt x="374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4" y="7"/>
                      <a:pt x="374" y="7"/>
                      <a:pt x="374" y="7"/>
                    </a:cubicBezTo>
                    <a:cubicBezTo>
                      <a:pt x="375" y="6"/>
                      <a:pt x="375" y="6"/>
                      <a:pt x="375" y="6"/>
                    </a:cubicBezTo>
                    <a:cubicBezTo>
                      <a:pt x="375" y="7"/>
                      <a:pt x="375" y="7"/>
                      <a:pt x="375" y="7"/>
                    </a:cubicBezTo>
                    <a:cubicBezTo>
                      <a:pt x="376" y="6"/>
                      <a:pt x="376" y="6"/>
                      <a:pt x="376" y="6"/>
                    </a:cubicBezTo>
                    <a:cubicBezTo>
                      <a:pt x="376" y="5"/>
                      <a:pt x="376" y="5"/>
                      <a:pt x="376" y="5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2"/>
                      <a:pt x="376" y="2"/>
                      <a:pt x="376" y="2"/>
                    </a:cubicBezTo>
                    <a:cubicBezTo>
                      <a:pt x="376" y="1"/>
                      <a:pt x="376" y="1"/>
                      <a:pt x="376" y="1"/>
                    </a:cubicBezTo>
                    <a:cubicBezTo>
                      <a:pt x="376" y="0"/>
                      <a:pt x="376" y="0"/>
                      <a:pt x="376" y="0"/>
                    </a:cubicBezTo>
                    <a:cubicBezTo>
                      <a:pt x="377" y="1"/>
                      <a:pt x="377" y="1"/>
                      <a:pt x="377" y="1"/>
                    </a:cubicBezTo>
                    <a:cubicBezTo>
                      <a:pt x="378" y="1"/>
                      <a:pt x="378" y="1"/>
                      <a:pt x="378" y="1"/>
                    </a:cubicBezTo>
                    <a:cubicBezTo>
                      <a:pt x="379" y="1"/>
                      <a:pt x="379" y="1"/>
                      <a:pt x="379" y="1"/>
                    </a:cubicBezTo>
                    <a:cubicBezTo>
                      <a:pt x="380" y="0"/>
                      <a:pt x="380" y="0"/>
                      <a:pt x="380" y="0"/>
                    </a:cubicBezTo>
                    <a:cubicBezTo>
                      <a:pt x="381" y="1"/>
                      <a:pt x="381" y="1"/>
                      <a:pt x="381" y="1"/>
                    </a:cubicBezTo>
                    <a:cubicBezTo>
                      <a:pt x="381" y="1"/>
                      <a:pt x="381" y="1"/>
                      <a:pt x="381" y="1"/>
                    </a:cubicBezTo>
                    <a:cubicBezTo>
                      <a:pt x="382" y="2"/>
                      <a:pt x="382" y="2"/>
                      <a:pt x="382" y="2"/>
                    </a:cubicBezTo>
                    <a:cubicBezTo>
                      <a:pt x="384" y="1"/>
                      <a:pt x="384" y="1"/>
                      <a:pt x="384" y="1"/>
                    </a:cubicBezTo>
                    <a:cubicBezTo>
                      <a:pt x="385" y="2"/>
                      <a:pt x="385" y="2"/>
                      <a:pt x="385" y="2"/>
                    </a:cubicBezTo>
                    <a:cubicBezTo>
                      <a:pt x="385" y="3"/>
                      <a:pt x="385" y="3"/>
                      <a:pt x="385" y="3"/>
                    </a:cubicBezTo>
                    <a:cubicBezTo>
                      <a:pt x="385" y="3"/>
                      <a:pt x="385" y="3"/>
                      <a:pt x="385" y="3"/>
                    </a:cubicBezTo>
                    <a:cubicBezTo>
                      <a:pt x="386" y="4"/>
                      <a:pt x="386" y="4"/>
                      <a:pt x="386" y="4"/>
                    </a:cubicBezTo>
                    <a:cubicBezTo>
                      <a:pt x="385" y="5"/>
                      <a:pt x="385" y="5"/>
                      <a:pt x="385" y="5"/>
                    </a:cubicBezTo>
                    <a:cubicBezTo>
                      <a:pt x="385" y="6"/>
                      <a:pt x="385" y="6"/>
                      <a:pt x="385" y="6"/>
                    </a:cubicBezTo>
                    <a:cubicBezTo>
                      <a:pt x="386" y="6"/>
                      <a:pt x="386" y="6"/>
                      <a:pt x="386" y="6"/>
                    </a:cubicBezTo>
                    <a:cubicBezTo>
                      <a:pt x="387" y="5"/>
                      <a:pt x="387" y="5"/>
                      <a:pt x="387" y="5"/>
                    </a:cubicBezTo>
                    <a:cubicBezTo>
                      <a:pt x="388" y="4"/>
                      <a:pt x="388" y="4"/>
                      <a:pt x="388" y="4"/>
                    </a:cubicBezTo>
                    <a:cubicBezTo>
                      <a:pt x="389" y="3"/>
                      <a:pt x="389" y="3"/>
                      <a:pt x="389" y="3"/>
                    </a:cubicBezTo>
                    <a:cubicBezTo>
                      <a:pt x="390" y="3"/>
                      <a:pt x="390" y="3"/>
                      <a:pt x="390" y="3"/>
                    </a:cubicBezTo>
                    <a:cubicBezTo>
                      <a:pt x="391" y="4"/>
                      <a:pt x="391" y="4"/>
                      <a:pt x="391" y="4"/>
                    </a:cubicBezTo>
                    <a:cubicBezTo>
                      <a:pt x="392" y="4"/>
                      <a:pt x="392" y="4"/>
                      <a:pt x="392" y="4"/>
                    </a:cubicBezTo>
                    <a:cubicBezTo>
                      <a:pt x="392" y="4"/>
                      <a:pt x="392" y="4"/>
                      <a:pt x="392" y="4"/>
                    </a:cubicBezTo>
                    <a:cubicBezTo>
                      <a:pt x="391" y="5"/>
                      <a:pt x="391" y="5"/>
                      <a:pt x="391" y="5"/>
                    </a:cubicBezTo>
                    <a:cubicBezTo>
                      <a:pt x="392" y="6"/>
                      <a:pt x="392" y="6"/>
                      <a:pt x="392" y="6"/>
                    </a:cubicBezTo>
                    <a:cubicBezTo>
                      <a:pt x="392" y="6"/>
                      <a:pt x="392" y="6"/>
                      <a:pt x="392" y="6"/>
                    </a:cubicBezTo>
                    <a:cubicBezTo>
                      <a:pt x="392" y="5"/>
                      <a:pt x="392" y="5"/>
                      <a:pt x="392" y="5"/>
                    </a:cubicBezTo>
                    <a:cubicBezTo>
                      <a:pt x="393" y="4"/>
                      <a:pt x="393" y="4"/>
                      <a:pt x="393" y="4"/>
                    </a:cubicBezTo>
                    <a:cubicBezTo>
                      <a:pt x="394" y="4"/>
                      <a:pt x="394" y="4"/>
                      <a:pt x="394" y="4"/>
                    </a:cubicBezTo>
                    <a:cubicBezTo>
                      <a:pt x="396" y="4"/>
                      <a:pt x="396" y="4"/>
                      <a:pt x="396" y="4"/>
                    </a:cubicBezTo>
                    <a:cubicBezTo>
                      <a:pt x="398" y="5"/>
                      <a:pt x="398" y="5"/>
                      <a:pt x="398" y="5"/>
                    </a:cubicBezTo>
                    <a:cubicBezTo>
                      <a:pt x="398" y="5"/>
                      <a:pt x="398" y="5"/>
                      <a:pt x="398" y="5"/>
                    </a:cubicBezTo>
                    <a:cubicBezTo>
                      <a:pt x="398" y="6"/>
                      <a:pt x="398" y="6"/>
                      <a:pt x="398" y="6"/>
                    </a:cubicBezTo>
                    <a:cubicBezTo>
                      <a:pt x="397" y="6"/>
                      <a:pt x="397" y="6"/>
                      <a:pt x="397" y="6"/>
                    </a:cubicBezTo>
                    <a:cubicBezTo>
                      <a:pt x="398" y="6"/>
                      <a:pt x="398" y="6"/>
                      <a:pt x="398" y="6"/>
                    </a:cubicBezTo>
                    <a:cubicBezTo>
                      <a:pt x="397" y="7"/>
                      <a:pt x="397" y="7"/>
                      <a:pt x="397" y="7"/>
                    </a:cubicBezTo>
                    <a:cubicBezTo>
                      <a:pt x="397" y="8"/>
                      <a:pt x="397" y="8"/>
                      <a:pt x="397" y="8"/>
                    </a:cubicBezTo>
                    <a:cubicBezTo>
                      <a:pt x="398" y="7"/>
                      <a:pt x="398" y="7"/>
                      <a:pt x="398" y="7"/>
                    </a:cubicBezTo>
                    <a:cubicBezTo>
                      <a:pt x="399" y="7"/>
                      <a:pt x="399" y="7"/>
                      <a:pt x="399" y="7"/>
                    </a:cubicBezTo>
                    <a:cubicBezTo>
                      <a:pt x="399" y="8"/>
                      <a:pt x="399" y="8"/>
                      <a:pt x="399" y="8"/>
                    </a:cubicBezTo>
                    <a:cubicBezTo>
                      <a:pt x="400" y="8"/>
                      <a:pt x="400" y="8"/>
                      <a:pt x="400" y="8"/>
                    </a:cubicBezTo>
                    <a:cubicBezTo>
                      <a:pt x="400" y="7"/>
                      <a:pt x="400" y="7"/>
                      <a:pt x="400" y="7"/>
                    </a:cubicBezTo>
                    <a:cubicBezTo>
                      <a:pt x="402" y="7"/>
                      <a:pt x="402" y="7"/>
                      <a:pt x="402" y="7"/>
                    </a:cubicBezTo>
                    <a:cubicBezTo>
                      <a:pt x="402" y="8"/>
                      <a:pt x="402" y="8"/>
                      <a:pt x="402" y="8"/>
                    </a:cubicBezTo>
                    <a:cubicBezTo>
                      <a:pt x="401" y="8"/>
                      <a:pt x="401" y="8"/>
                      <a:pt x="401" y="8"/>
                    </a:cubicBezTo>
                    <a:cubicBezTo>
                      <a:pt x="401" y="9"/>
                      <a:pt x="401" y="9"/>
                      <a:pt x="401" y="9"/>
                    </a:cubicBezTo>
                    <a:cubicBezTo>
                      <a:pt x="402" y="9"/>
                      <a:pt x="402" y="9"/>
                      <a:pt x="402" y="9"/>
                    </a:cubicBezTo>
                    <a:cubicBezTo>
                      <a:pt x="402" y="9"/>
                      <a:pt x="402" y="9"/>
                      <a:pt x="402" y="9"/>
                    </a:cubicBezTo>
                    <a:cubicBezTo>
                      <a:pt x="403" y="8"/>
                      <a:pt x="403" y="8"/>
                      <a:pt x="403" y="8"/>
                    </a:cubicBezTo>
                    <a:cubicBezTo>
                      <a:pt x="404" y="8"/>
                      <a:pt x="404" y="8"/>
                      <a:pt x="404" y="8"/>
                    </a:cubicBezTo>
                    <a:cubicBezTo>
                      <a:pt x="404" y="9"/>
                      <a:pt x="404" y="9"/>
                      <a:pt x="404" y="9"/>
                    </a:cubicBezTo>
                    <a:cubicBezTo>
                      <a:pt x="406" y="10"/>
                      <a:pt x="406" y="10"/>
                      <a:pt x="406" y="10"/>
                    </a:cubicBezTo>
                    <a:cubicBezTo>
                      <a:pt x="407" y="10"/>
                      <a:pt x="407" y="10"/>
                      <a:pt x="407" y="10"/>
                    </a:cubicBezTo>
                    <a:cubicBezTo>
                      <a:pt x="407" y="10"/>
                      <a:pt x="407" y="10"/>
                      <a:pt x="407" y="10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05" y="11"/>
                      <a:pt x="405" y="11"/>
                      <a:pt x="405" y="11"/>
                    </a:cubicBezTo>
                    <a:cubicBezTo>
                      <a:pt x="404" y="12"/>
                      <a:pt x="404" y="12"/>
                      <a:pt x="404" y="12"/>
                    </a:cubicBezTo>
                    <a:cubicBezTo>
                      <a:pt x="403" y="12"/>
                      <a:pt x="403" y="12"/>
                      <a:pt x="403" y="12"/>
                    </a:cubicBezTo>
                    <a:cubicBezTo>
                      <a:pt x="401" y="13"/>
                      <a:pt x="401" y="13"/>
                      <a:pt x="401" y="13"/>
                    </a:cubicBezTo>
                    <a:cubicBezTo>
                      <a:pt x="400" y="13"/>
                      <a:pt x="400" y="13"/>
                      <a:pt x="400" y="13"/>
                    </a:cubicBezTo>
                    <a:cubicBezTo>
                      <a:pt x="400" y="13"/>
                      <a:pt x="400" y="13"/>
                      <a:pt x="400" y="13"/>
                    </a:cubicBezTo>
                    <a:cubicBezTo>
                      <a:pt x="399" y="13"/>
                      <a:pt x="399" y="13"/>
                      <a:pt x="399" y="13"/>
                    </a:cubicBezTo>
                    <a:cubicBezTo>
                      <a:pt x="398" y="14"/>
                      <a:pt x="398" y="14"/>
                      <a:pt x="398" y="14"/>
                    </a:cubicBezTo>
                    <a:cubicBezTo>
                      <a:pt x="400" y="14"/>
                      <a:pt x="400" y="14"/>
                      <a:pt x="400" y="14"/>
                    </a:cubicBezTo>
                    <a:cubicBezTo>
                      <a:pt x="402" y="14"/>
                      <a:pt x="402" y="14"/>
                      <a:pt x="402" y="14"/>
                    </a:cubicBezTo>
                    <a:cubicBezTo>
                      <a:pt x="402" y="14"/>
                      <a:pt x="402" y="14"/>
                      <a:pt x="402" y="14"/>
                    </a:cubicBezTo>
                    <a:cubicBezTo>
                      <a:pt x="403" y="14"/>
                      <a:pt x="403" y="14"/>
                      <a:pt x="403" y="14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5" y="13"/>
                      <a:pt x="405" y="13"/>
                      <a:pt x="405" y="13"/>
                    </a:cubicBezTo>
                    <a:cubicBezTo>
                      <a:pt x="406" y="12"/>
                      <a:pt x="406" y="12"/>
                      <a:pt x="406" y="12"/>
                    </a:cubicBezTo>
                    <a:cubicBezTo>
                      <a:pt x="407" y="12"/>
                      <a:pt x="407" y="12"/>
                      <a:pt x="407" y="12"/>
                    </a:cubicBezTo>
                    <a:cubicBezTo>
                      <a:pt x="408" y="12"/>
                      <a:pt x="408" y="12"/>
                      <a:pt x="408" y="12"/>
                    </a:cubicBezTo>
                    <a:cubicBezTo>
                      <a:pt x="408" y="12"/>
                      <a:pt x="408" y="12"/>
                      <a:pt x="408" y="12"/>
                    </a:cubicBezTo>
                    <a:cubicBezTo>
                      <a:pt x="408" y="13"/>
                      <a:pt x="408" y="13"/>
                      <a:pt x="408" y="13"/>
                    </a:cubicBezTo>
                    <a:cubicBezTo>
                      <a:pt x="408" y="14"/>
                      <a:pt x="408" y="14"/>
                      <a:pt x="408" y="14"/>
                    </a:cubicBezTo>
                    <a:cubicBezTo>
                      <a:pt x="409" y="13"/>
                      <a:pt x="409" y="13"/>
                      <a:pt x="409" y="13"/>
                    </a:cubicBezTo>
                    <a:cubicBezTo>
                      <a:pt x="409" y="12"/>
                      <a:pt x="409" y="12"/>
                      <a:pt x="409" y="12"/>
                    </a:cubicBezTo>
                    <a:cubicBezTo>
                      <a:pt x="410" y="12"/>
                      <a:pt x="410" y="12"/>
                      <a:pt x="410" y="12"/>
                    </a:cubicBezTo>
                    <a:cubicBezTo>
                      <a:pt x="411" y="12"/>
                      <a:pt x="411" y="12"/>
                      <a:pt x="411" y="12"/>
                    </a:cubicBezTo>
                    <a:cubicBezTo>
                      <a:pt x="410" y="13"/>
                      <a:pt x="410" y="13"/>
                      <a:pt x="410" y="13"/>
                    </a:cubicBezTo>
                    <a:cubicBezTo>
                      <a:pt x="410" y="13"/>
                      <a:pt x="410" y="13"/>
                      <a:pt x="410" y="13"/>
                    </a:cubicBezTo>
                    <a:cubicBezTo>
                      <a:pt x="410" y="14"/>
                      <a:pt x="410" y="14"/>
                      <a:pt x="410" y="14"/>
                    </a:cubicBezTo>
                    <a:cubicBezTo>
                      <a:pt x="410" y="14"/>
                      <a:pt x="410" y="14"/>
                      <a:pt x="410" y="14"/>
                    </a:cubicBezTo>
                    <a:cubicBezTo>
                      <a:pt x="411" y="14"/>
                      <a:pt x="411" y="14"/>
                      <a:pt x="411" y="14"/>
                    </a:cubicBezTo>
                    <a:cubicBezTo>
                      <a:pt x="411" y="14"/>
                      <a:pt x="411" y="14"/>
                      <a:pt x="411" y="14"/>
                    </a:cubicBezTo>
                    <a:cubicBezTo>
                      <a:pt x="411" y="13"/>
                      <a:pt x="411" y="13"/>
                      <a:pt x="411" y="13"/>
                    </a:cubicBezTo>
                    <a:cubicBezTo>
                      <a:pt x="412" y="13"/>
                      <a:pt x="412" y="13"/>
                      <a:pt x="412" y="13"/>
                    </a:cubicBezTo>
                    <a:cubicBezTo>
                      <a:pt x="413" y="13"/>
                      <a:pt x="413" y="13"/>
                      <a:pt x="413" y="13"/>
                    </a:cubicBezTo>
                    <a:cubicBezTo>
                      <a:pt x="413" y="15"/>
                      <a:pt x="413" y="15"/>
                      <a:pt x="413" y="15"/>
                    </a:cubicBezTo>
                    <a:cubicBezTo>
                      <a:pt x="412" y="15"/>
                      <a:pt x="412" y="15"/>
                      <a:pt x="412" y="15"/>
                    </a:cubicBezTo>
                    <a:cubicBezTo>
                      <a:pt x="412" y="15"/>
                      <a:pt x="412" y="15"/>
                      <a:pt x="412" y="15"/>
                    </a:cubicBezTo>
                    <a:cubicBezTo>
                      <a:pt x="413" y="16"/>
                      <a:pt x="413" y="16"/>
                      <a:pt x="413" y="16"/>
                    </a:cubicBezTo>
                    <a:cubicBezTo>
                      <a:pt x="413" y="17"/>
                      <a:pt x="413" y="17"/>
                      <a:pt x="413" y="17"/>
                    </a:cubicBezTo>
                    <a:cubicBezTo>
                      <a:pt x="412" y="18"/>
                      <a:pt x="412" y="18"/>
                      <a:pt x="412" y="18"/>
                    </a:cubicBezTo>
                    <a:cubicBezTo>
                      <a:pt x="412" y="19"/>
                      <a:pt x="412" y="19"/>
                      <a:pt x="412" y="19"/>
                    </a:cubicBezTo>
                    <a:cubicBezTo>
                      <a:pt x="410" y="20"/>
                      <a:pt x="410" y="20"/>
                      <a:pt x="410" y="20"/>
                    </a:cubicBezTo>
                    <a:cubicBezTo>
                      <a:pt x="411" y="20"/>
                      <a:pt x="411" y="20"/>
                      <a:pt x="411" y="20"/>
                    </a:cubicBezTo>
                    <a:cubicBezTo>
                      <a:pt x="411" y="20"/>
                      <a:pt x="411" y="20"/>
                      <a:pt x="411" y="20"/>
                    </a:cubicBezTo>
                    <a:cubicBezTo>
                      <a:pt x="412" y="19"/>
                      <a:pt x="412" y="19"/>
                      <a:pt x="412" y="19"/>
                    </a:cubicBezTo>
                    <a:cubicBezTo>
                      <a:pt x="413" y="19"/>
                      <a:pt x="413" y="19"/>
                      <a:pt x="413" y="19"/>
                    </a:cubicBezTo>
                    <a:cubicBezTo>
                      <a:pt x="413" y="19"/>
                      <a:pt x="413" y="19"/>
                      <a:pt x="413" y="19"/>
                    </a:cubicBezTo>
                    <a:cubicBezTo>
                      <a:pt x="414" y="19"/>
                      <a:pt x="414" y="19"/>
                      <a:pt x="414" y="19"/>
                    </a:cubicBezTo>
                    <a:cubicBezTo>
                      <a:pt x="415" y="20"/>
                      <a:pt x="415" y="20"/>
                      <a:pt x="415" y="20"/>
                    </a:cubicBezTo>
                    <a:cubicBezTo>
                      <a:pt x="415" y="21"/>
                      <a:pt x="415" y="21"/>
                      <a:pt x="415" y="21"/>
                    </a:cubicBezTo>
                    <a:cubicBezTo>
                      <a:pt x="416" y="22"/>
                      <a:pt x="416" y="22"/>
                      <a:pt x="416" y="22"/>
                    </a:cubicBezTo>
                    <a:cubicBezTo>
                      <a:pt x="415" y="24"/>
                      <a:pt x="415" y="24"/>
                      <a:pt x="415" y="24"/>
                    </a:cubicBezTo>
                    <a:cubicBezTo>
                      <a:pt x="414" y="26"/>
                      <a:pt x="414" y="26"/>
                      <a:pt x="414" y="26"/>
                    </a:cubicBezTo>
                    <a:cubicBezTo>
                      <a:pt x="412" y="27"/>
                      <a:pt x="412" y="27"/>
                      <a:pt x="412" y="27"/>
                    </a:cubicBezTo>
                    <a:cubicBezTo>
                      <a:pt x="412" y="27"/>
                      <a:pt x="412" y="27"/>
                      <a:pt x="412" y="27"/>
                    </a:cubicBezTo>
                    <a:cubicBezTo>
                      <a:pt x="411" y="27"/>
                      <a:pt x="411" y="27"/>
                      <a:pt x="411" y="27"/>
                    </a:cubicBezTo>
                    <a:cubicBezTo>
                      <a:pt x="410" y="27"/>
                      <a:pt x="410" y="27"/>
                      <a:pt x="410" y="27"/>
                    </a:cubicBezTo>
                    <a:cubicBezTo>
                      <a:pt x="410" y="28"/>
                      <a:pt x="410" y="28"/>
                      <a:pt x="410" y="28"/>
                    </a:cubicBezTo>
                    <a:cubicBezTo>
                      <a:pt x="409" y="28"/>
                      <a:pt x="409" y="28"/>
                      <a:pt x="409" y="28"/>
                    </a:cubicBezTo>
                    <a:cubicBezTo>
                      <a:pt x="407" y="29"/>
                      <a:pt x="407" y="29"/>
                      <a:pt x="407" y="29"/>
                    </a:cubicBezTo>
                    <a:cubicBezTo>
                      <a:pt x="405" y="30"/>
                      <a:pt x="405" y="30"/>
                      <a:pt x="405" y="30"/>
                    </a:cubicBezTo>
                    <a:cubicBezTo>
                      <a:pt x="405" y="30"/>
                      <a:pt x="405" y="30"/>
                      <a:pt x="405" y="30"/>
                    </a:cubicBezTo>
                    <a:cubicBezTo>
                      <a:pt x="403" y="31"/>
                      <a:pt x="403" y="31"/>
                      <a:pt x="403" y="31"/>
                    </a:cubicBezTo>
                    <a:cubicBezTo>
                      <a:pt x="402" y="31"/>
                      <a:pt x="402" y="31"/>
                      <a:pt x="402" y="31"/>
                    </a:cubicBezTo>
                    <a:cubicBezTo>
                      <a:pt x="401" y="30"/>
                      <a:pt x="401" y="30"/>
                      <a:pt x="401" y="30"/>
                    </a:cubicBezTo>
                    <a:cubicBezTo>
                      <a:pt x="401" y="31"/>
                      <a:pt x="401" y="31"/>
                      <a:pt x="401" y="31"/>
                    </a:cubicBezTo>
                    <a:cubicBezTo>
                      <a:pt x="400" y="31"/>
                      <a:pt x="400" y="31"/>
                      <a:pt x="400" y="31"/>
                    </a:cubicBezTo>
                    <a:cubicBezTo>
                      <a:pt x="399" y="31"/>
                      <a:pt x="399" y="31"/>
                      <a:pt x="399" y="31"/>
                    </a:cubicBezTo>
                    <a:cubicBezTo>
                      <a:pt x="398" y="30"/>
                      <a:pt x="398" y="30"/>
                      <a:pt x="398" y="30"/>
                    </a:cubicBezTo>
                    <a:cubicBezTo>
                      <a:pt x="397" y="30"/>
                      <a:pt x="397" y="30"/>
                      <a:pt x="397" y="30"/>
                    </a:cubicBezTo>
                    <a:cubicBezTo>
                      <a:pt x="397" y="30"/>
                      <a:pt x="397" y="30"/>
                      <a:pt x="397" y="30"/>
                    </a:cubicBezTo>
                    <a:cubicBezTo>
                      <a:pt x="398" y="31"/>
                      <a:pt x="398" y="31"/>
                      <a:pt x="398" y="31"/>
                    </a:cubicBezTo>
                    <a:cubicBezTo>
                      <a:pt x="398" y="31"/>
                      <a:pt x="398" y="31"/>
                      <a:pt x="398" y="31"/>
                    </a:cubicBezTo>
                    <a:cubicBezTo>
                      <a:pt x="398" y="31"/>
                      <a:pt x="398" y="31"/>
                      <a:pt x="398" y="31"/>
                    </a:cubicBezTo>
                    <a:cubicBezTo>
                      <a:pt x="396" y="31"/>
                      <a:pt x="396" y="31"/>
                      <a:pt x="396" y="31"/>
                    </a:cubicBezTo>
                    <a:cubicBezTo>
                      <a:pt x="396" y="31"/>
                      <a:pt x="396" y="31"/>
                      <a:pt x="396" y="31"/>
                    </a:cubicBezTo>
                    <a:cubicBezTo>
                      <a:pt x="395" y="31"/>
                      <a:pt x="395" y="31"/>
                      <a:pt x="395" y="31"/>
                    </a:cubicBezTo>
                    <a:cubicBezTo>
                      <a:pt x="393" y="31"/>
                      <a:pt x="393" y="31"/>
                      <a:pt x="393" y="31"/>
                    </a:cubicBezTo>
                    <a:cubicBezTo>
                      <a:pt x="393" y="30"/>
                      <a:pt x="393" y="30"/>
                      <a:pt x="393" y="30"/>
                    </a:cubicBezTo>
                    <a:cubicBezTo>
                      <a:pt x="392" y="30"/>
                      <a:pt x="392" y="30"/>
                      <a:pt x="392" y="30"/>
                    </a:cubicBezTo>
                    <a:cubicBezTo>
                      <a:pt x="392" y="30"/>
                      <a:pt x="392" y="30"/>
                      <a:pt x="392" y="30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89" y="28"/>
                      <a:pt x="389" y="28"/>
                      <a:pt x="389" y="28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1" y="30"/>
                      <a:pt x="391" y="30"/>
                      <a:pt x="391" y="30"/>
                    </a:cubicBezTo>
                    <a:cubicBezTo>
                      <a:pt x="391" y="30"/>
                      <a:pt x="391" y="30"/>
                      <a:pt x="391" y="30"/>
                    </a:cubicBezTo>
                    <a:cubicBezTo>
                      <a:pt x="390" y="30"/>
                      <a:pt x="390" y="30"/>
                      <a:pt x="390" y="30"/>
                    </a:cubicBezTo>
                    <a:cubicBezTo>
                      <a:pt x="389" y="30"/>
                      <a:pt x="389" y="30"/>
                      <a:pt x="389" y="30"/>
                    </a:cubicBezTo>
                    <a:cubicBezTo>
                      <a:pt x="389" y="31"/>
                      <a:pt x="389" y="31"/>
                      <a:pt x="389" y="31"/>
                    </a:cubicBezTo>
                    <a:cubicBezTo>
                      <a:pt x="392" y="31"/>
                      <a:pt x="392" y="31"/>
                      <a:pt x="392" y="31"/>
                    </a:cubicBezTo>
                    <a:cubicBezTo>
                      <a:pt x="394" y="32"/>
                      <a:pt x="394" y="32"/>
                      <a:pt x="394" y="32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4" y="33"/>
                      <a:pt x="394" y="33"/>
                      <a:pt x="394" y="33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7" y="34"/>
                      <a:pt x="387" y="34"/>
                      <a:pt x="387" y="34"/>
                    </a:cubicBezTo>
                    <a:cubicBezTo>
                      <a:pt x="386" y="34"/>
                      <a:pt x="386" y="34"/>
                      <a:pt x="386" y="34"/>
                    </a:cubicBezTo>
                    <a:cubicBezTo>
                      <a:pt x="385" y="35"/>
                      <a:pt x="385" y="35"/>
                      <a:pt x="385" y="35"/>
                    </a:cubicBezTo>
                    <a:cubicBezTo>
                      <a:pt x="383" y="35"/>
                      <a:pt x="383" y="35"/>
                      <a:pt x="383" y="35"/>
                    </a:cubicBezTo>
                    <a:cubicBezTo>
                      <a:pt x="383" y="34"/>
                      <a:pt x="383" y="34"/>
                      <a:pt x="383" y="34"/>
                    </a:cubicBezTo>
                    <a:cubicBezTo>
                      <a:pt x="382" y="34"/>
                      <a:pt x="382" y="34"/>
                      <a:pt x="382" y="34"/>
                    </a:cubicBezTo>
                    <a:cubicBezTo>
                      <a:pt x="382" y="34"/>
                      <a:pt x="382" y="34"/>
                      <a:pt x="382" y="34"/>
                    </a:cubicBezTo>
                    <a:cubicBezTo>
                      <a:pt x="381" y="34"/>
                      <a:pt x="381" y="34"/>
                      <a:pt x="381" y="34"/>
                    </a:cubicBezTo>
                    <a:cubicBezTo>
                      <a:pt x="380" y="35"/>
                      <a:pt x="380" y="35"/>
                      <a:pt x="380" y="35"/>
                    </a:cubicBezTo>
                    <a:cubicBezTo>
                      <a:pt x="381" y="35"/>
                      <a:pt x="381" y="35"/>
                      <a:pt x="381" y="35"/>
                    </a:cubicBezTo>
                    <a:cubicBezTo>
                      <a:pt x="381" y="36"/>
                      <a:pt x="381" y="36"/>
                      <a:pt x="381" y="36"/>
                    </a:cubicBezTo>
                    <a:cubicBezTo>
                      <a:pt x="383" y="35"/>
                      <a:pt x="383" y="35"/>
                      <a:pt x="383" y="35"/>
                    </a:cubicBezTo>
                    <a:cubicBezTo>
                      <a:pt x="385" y="35"/>
                      <a:pt x="385" y="35"/>
                      <a:pt x="385" y="35"/>
                    </a:cubicBezTo>
                    <a:cubicBezTo>
                      <a:pt x="386" y="35"/>
                      <a:pt x="386" y="35"/>
                      <a:pt x="386" y="35"/>
                    </a:cubicBezTo>
                    <a:cubicBezTo>
                      <a:pt x="390" y="35"/>
                      <a:pt x="390" y="35"/>
                      <a:pt x="390" y="35"/>
                    </a:cubicBezTo>
                    <a:cubicBezTo>
                      <a:pt x="392" y="35"/>
                      <a:pt x="392" y="35"/>
                      <a:pt x="392" y="35"/>
                    </a:cubicBezTo>
                    <a:cubicBezTo>
                      <a:pt x="394" y="33"/>
                      <a:pt x="394" y="33"/>
                      <a:pt x="394" y="33"/>
                    </a:cubicBezTo>
                    <a:cubicBezTo>
                      <a:pt x="395" y="33"/>
                      <a:pt x="395" y="33"/>
                      <a:pt x="395" y="33"/>
                    </a:cubicBezTo>
                    <a:cubicBezTo>
                      <a:pt x="396" y="34"/>
                      <a:pt x="396" y="34"/>
                      <a:pt x="396" y="34"/>
                    </a:cubicBezTo>
                    <a:cubicBezTo>
                      <a:pt x="397" y="33"/>
                      <a:pt x="397" y="33"/>
                      <a:pt x="397" y="33"/>
                    </a:cubicBezTo>
                    <a:cubicBezTo>
                      <a:pt x="398" y="33"/>
                      <a:pt x="398" y="33"/>
                      <a:pt x="398" y="33"/>
                    </a:cubicBezTo>
                    <a:cubicBezTo>
                      <a:pt x="398" y="35"/>
                      <a:pt x="398" y="35"/>
                      <a:pt x="398" y="35"/>
                    </a:cubicBezTo>
                    <a:cubicBezTo>
                      <a:pt x="397" y="36"/>
                      <a:pt x="397" y="36"/>
                      <a:pt x="397" y="36"/>
                    </a:cubicBezTo>
                    <a:cubicBezTo>
                      <a:pt x="395" y="37"/>
                      <a:pt x="395" y="37"/>
                      <a:pt x="395" y="37"/>
                    </a:cubicBezTo>
                    <a:cubicBezTo>
                      <a:pt x="395" y="37"/>
                      <a:pt x="395" y="37"/>
                      <a:pt x="395" y="37"/>
                    </a:cubicBezTo>
                    <a:cubicBezTo>
                      <a:pt x="393" y="37"/>
                      <a:pt x="393" y="37"/>
                      <a:pt x="393" y="37"/>
                    </a:cubicBezTo>
                    <a:cubicBezTo>
                      <a:pt x="392" y="38"/>
                      <a:pt x="392" y="38"/>
                      <a:pt x="392" y="38"/>
                    </a:cubicBezTo>
                    <a:cubicBezTo>
                      <a:pt x="392" y="38"/>
                      <a:pt x="392" y="38"/>
                      <a:pt x="392" y="38"/>
                    </a:cubicBezTo>
                    <a:cubicBezTo>
                      <a:pt x="391" y="39"/>
                      <a:pt x="391" y="39"/>
                      <a:pt x="391" y="39"/>
                    </a:cubicBezTo>
                    <a:cubicBezTo>
                      <a:pt x="389" y="40"/>
                      <a:pt x="389" y="40"/>
                      <a:pt x="389" y="40"/>
                    </a:cubicBezTo>
                    <a:cubicBezTo>
                      <a:pt x="388" y="40"/>
                      <a:pt x="388" y="40"/>
                      <a:pt x="388" y="40"/>
                    </a:cubicBezTo>
                    <a:cubicBezTo>
                      <a:pt x="387" y="40"/>
                      <a:pt x="387" y="40"/>
                      <a:pt x="387" y="40"/>
                    </a:cubicBezTo>
                    <a:cubicBezTo>
                      <a:pt x="386" y="40"/>
                      <a:pt x="386" y="40"/>
                      <a:pt x="386" y="40"/>
                    </a:cubicBezTo>
                    <a:cubicBezTo>
                      <a:pt x="385" y="41"/>
                      <a:pt x="385" y="41"/>
                      <a:pt x="385" y="41"/>
                    </a:cubicBezTo>
                    <a:cubicBezTo>
                      <a:pt x="384" y="41"/>
                      <a:pt x="384" y="41"/>
                      <a:pt x="384" y="41"/>
                    </a:cubicBezTo>
                    <a:cubicBezTo>
                      <a:pt x="383" y="42"/>
                      <a:pt x="383" y="42"/>
                      <a:pt x="383" y="42"/>
                    </a:cubicBezTo>
                    <a:cubicBezTo>
                      <a:pt x="381" y="42"/>
                      <a:pt x="381" y="42"/>
                      <a:pt x="381" y="42"/>
                    </a:cubicBezTo>
                    <a:cubicBezTo>
                      <a:pt x="380" y="43"/>
                      <a:pt x="380" y="43"/>
                      <a:pt x="380" y="43"/>
                    </a:cubicBezTo>
                    <a:cubicBezTo>
                      <a:pt x="380" y="43"/>
                      <a:pt x="380" y="43"/>
                      <a:pt x="380" y="43"/>
                    </a:cubicBezTo>
                    <a:cubicBezTo>
                      <a:pt x="379" y="43"/>
                      <a:pt x="379" y="43"/>
                      <a:pt x="379" y="43"/>
                    </a:cubicBezTo>
                    <a:cubicBezTo>
                      <a:pt x="378" y="43"/>
                      <a:pt x="378" y="43"/>
                      <a:pt x="378" y="43"/>
                    </a:cubicBezTo>
                    <a:cubicBezTo>
                      <a:pt x="378" y="44"/>
                      <a:pt x="378" y="44"/>
                      <a:pt x="378" y="44"/>
                    </a:cubicBezTo>
                    <a:cubicBezTo>
                      <a:pt x="378" y="44"/>
                      <a:pt x="378" y="44"/>
                      <a:pt x="378" y="44"/>
                    </a:cubicBezTo>
                    <a:cubicBezTo>
                      <a:pt x="377" y="45"/>
                      <a:pt x="377" y="45"/>
                      <a:pt x="377" y="45"/>
                    </a:cubicBezTo>
                    <a:cubicBezTo>
                      <a:pt x="376" y="46"/>
                      <a:pt x="376" y="46"/>
                      <a:pt x="376" y="46"/>
                    </a:cubicBezTo>
                    <a:cubicBezTo>
                      <a:pt x="374" y="46"/>
                      <a:pt x="374" y="46"/>
                      <a:pt x="374" y="46"/>
                    </a:cubicBezTo>
                    <a:cubicBezTo>
                      <a:pt x="373" y="46"/>
                      <a:pt x="373" y="46"/>
                      <a:pt x="373" y="46"/>
                    </a:cubicBezTo>
                    <a:cubicBezTo>
                      <a:pt x="373" y="46"/>
                      <a:pt x="373" y="46"/>
                      <a:pt x="373" y="46"/>
                    </a:cubicBezTo>
                    <a:cubicBezTo>
                      <a:pt x="372" y="46"/>
                      <a:pt x="372" y="46"/>
                      <a:pt x="372" y="46"/>
                    </a:cubicBezTo>
                    <a:cubicBezTo>
                      <a:pt x="373" y="45"/>
                      <a:pt x="373" y="45"/>
                      <a:pt x="373" y="45"/>
                    </a:cubicBezTo>
                    <a:cubicBezTo>
                      <a:pt x="373" y="44"/>
                      <a:pt x="373" y="44"/>
                      <a:pt x="373" y="44"/>
                    </a:cubicBezTo>
                    <a:cubicBezTo>
                      <a:pt x="372" y="44"/>
                      <a:pt x="372" y="44"/>
                      <a:pt x="372" y="44"/>
                    </a:cubicBezTo>
                    <a:cubicBezTo>
                      <a:pt x="372" y="45"/>
                      <a:pt x="372" y="45"/>
                      <a:pt x="372" y="45"/>
                    </a:cubicBezTo>
                    <a:cubicBezTo>
                      <a:pt x="372" y="45"/>
                      <a:pt x="372" y="45"/>
                      <a:pt x="372" y="45"/>
                    </a:cubicBezTo>
                    <a:cubicBezTo>
                      <a:pt x="372" y="46"/>
                      <a:pt x="372" y="46"/>
                      <a:pt x="372" y="46"/>
                    </a:cubicBezTo>
                    <a:cubicBezTo>
                      <a:pt x="373" y="47"/>
                      <a:pt x="373" y="47"/>
                      <a:pt x="373" y="47"/>
                    </a:cubicBezTo>
                    <a:cubicBezTo>
                      <a:pt x="373" y="47"/>
                      <a:pt x="373" y="47"/>
                      <a:pt x="373" y="47"/>
                    </a:cubicBezTo>
                    <a:cubicBezTo>
                      <a:pt x="372" y="48"/>
                      <a:pt x="372" y="48"/>
                      <a:pt x="372" y="48"/>
                    </a:cubicBezTo>
                    <a:cubicBezTo>
                      <a:pt x="372" y="48"/>
                      <a:pt x="372" y="48"/>
                      <a:pt x="372" y="48"/>
                    </a:cubicBezTo>
                    <a:cubicBezTo>
                      <a:pt x="371" y="48"/>
                      <a:pt x="371" y="48"/>
                      <a:pt x="371" y="48"/>
                    </a:cubicBezTo>
                    <a:cubicBezTo>
                      <a:pt x="370" y="48"/>
                      <a:pt x="370" y="48"/>
                      <a:pt x="370" y="48"/>
                    </a:cubicBezTo>
                    <a:cubicBezTo>
                      <a:pt x="368" y="48"/>
                      <a:pt x="368" y="48"/>
                      <a:pt x="368" y="48"/>
                    </a:cubicBezTo>
                    <a:cubicBezTo>
                      <a:pt x="368" y="48"/>
                      <a:pt x="368" y="48"/>
                      <a:pt x="368" y="48"/>
                    </a:cubicBezTo>
                    <a:cubicBezTo>
                      <a:pt x="367" y="48"/>
                      <a:pt x="367" y="48"/>
                      <a:pt x="367" y="48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66" y="48"/>
                      <a:pt x="366" y="48"/>
                      <a:pt x="366" y="48"/>
                    </a:cubicBezTo>
                    <a:cubicBezTo>
                      <a:pt x="366" y="48"/>
                      <a:pt x="366" y="48"/>
                      <a:pt x="366" y="48"/>
                    </a:cubicBezTo>
                    <a:cubicBezTo>
                      <a:pt x="365" y="48"/>
                      <a:pt x="365" y="48"/>
                      <a:pt x="365" y="48"/>
                    </a:cubicBezTo>
                    <a:cubicBezTo>
                      <a:pt x="367" y="49"/>
                      <a:pt x="367" y="49"/>
                      <a:pt x="367" y="49"/>
                    </a:cubicBezTo>
                    <a:cubicBezTo>
                      <a:pt x="370" y="49"/>
                      <a:pt x="370" y="49"/>
                      <a:pt x="370" y="49"/>
                    </a:cubicBezTo>
                    <a:cubicBezTo>
                      <a:pt x="370" y="49"/>
                      <a:pt x="370" y="49"/>
                      <a:pt x="370" y="49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9" y="51"/>
                      <a:pt x="369" y="51"/>
                      <a:pt x="369" y="51"/>
                    </a:cubicBezTo>
                    <a:cubicBezTo>
                      <a:pt x="368" y="50"/>
                      <a:pt x="368" y="50"/>
                      <a:pt x="368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6" y="51"/>
                      <a:pt x="366" y="51"/>
                      <a:pt x="366" y="51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8" y="51"/>
                      <a:pt x="368" y="51"/>
                      <a:pt x="368" y="51"/>
                    </a:cubicBezTo>
                    <a:cubicBezTo>
                      <a:pt x="368" y="52"/>
                      <a:pt x="368" y="52"/>
                      <a:pt x="368" y="52"/>
                    </a:cubicBezTo>
                    <a:cubicBezTo>
                      <a:pt x="366" y="53"/>
                      <a:pt x="366" y="53"/>
                      <a:pt x="366" y="53"/>
                    </a:cubicBezTo>
                    <a:cubicBezTo>
                      <a:pt x="365" y="53"/>
                      <a:pt x="365" y="53"/>
                      <a:pt x="365" y="53"/>
                    </a:cubicBezTo>
                    <a:cubicBezTo>
                      <a:pt x="362" y="53"/>
                      <a:pt x="362" y="53"/>
                      <a:pt x="362" y="53"/>
                    </a:cubicBezTo>
                    <a:cubicBezTo>
                      <a:pt x="362" y="53"/>
                      <a:pt x="362" y="53"/>
                      <a:pt x="362" y="53"/>
                    </a:cubicBezTo>
                    <a:cubicBezTo>
                      <a:pt x="361" y="53"/>
                      <a:pt x="361" y="53"/>
                      <a:pt x="361" y="53"/>
                    </a:cubicBezTo>
                    <a:cubicBezTo>
                      <a:pt x="361" y="52"/>
                      <a:pt x="361" y="52"/>
                      <a:pt x="361" y="52"/>
                    </a:cubicBezTo>
                    <a:cubicBezTo>
                      <a:pt x="361" y="51"/>
                      <a:pt x="361" y="51"/>
                      <a:pt x="361" y="51"/>
                    </a:cubicBezTo>
                    <a:cubicBezTo>
                      <a:pt x="359" y="51"/>
                      <a:pt x="359" y="51"/>
                      <a:pt x="359" y="51"/>
                    </a:cubicBezTo>
                    <a:cubicBezTo>
                      <a:pt x="359" y="50"/>
                      <a:pt x="359" y="50"/>
                      <a:pt x="359" y="50"/>
                    </a:cubicBezTo>
                    <a:cubicBezTo>
                      <a:pt x="359" y="50"/>
                      <a:pt x="359" y="50"/>
                      <a:pt x="359" y="50"/>
                    </a:cubicBezTo>
                    <a:cubicBezTo>
                      <a:pt x="358" y="49"/>
                      <a:pt x="358" y="49"/>
                      <a:pt x="358" y="49"/>
                    </a:cubicBezTo>
                    <a:cubicBezTo>
                      <a:pt x="358" y="49"/>
                      <a:pt x="358" y="49"/>
                      <a:pt x="358" y="49"/>
                    </a:cubicBezTo>
                    <a:cubicBezTo>
                      <a:pt x="357" y="49"/>
                      <a:pt x="357" y="49"/>
                      <a:pt x="357" y="49"/>
                    </a:cubicBezTo>
                    <a:cubicBezTo>
                      <a:pt x="356" y="49"/>
                      <a:pt x="356" y="49"/>
                      <a:pt x="356" y="49"/>
                    </a:cubicBezTo>
                    <a:cubicBezTo>
                      <a:pt x="356" y="50"/>
                      <a:pt x="356" y="50"/>
                      <a:pt x="356" y="50"/>
                    </a:cubicBezTo>
                    <a:cubicBezTo>
                      <a:pt x="356" y="50"/>
                      <a:pt x="356" y="50"/>
                      <a:pt x="356" y="50"/>
                    </a:cubicBezTo>
                    <a:cubicBezTo>
                      <a:pt x="357" y="50"/>
                      <a:pt x="357" y="50"/>
                      <a:pt x="357" y="50"/>
                    </a:cubicBezTo>
                    <a:cubicBezTo>
                      <a:pt x="357" y="50"/>
                      <a:pt x="357" y="50"/>
                      <a:pt x="357" y="50"/>
                    </a:cubicBezTo>
                    <a:cubicBezTo>
                      <a:pt x="359" y="52"/>
                      <a:pt x="359" y="52"/>
                      <a:pt x="359" y="52"/>
                    </a:cubicBezTo>
                    <a:cubicBezTo>
                      <a:pt x="359" y="54"/>
                      <a:pt x="359" y="54"/>
                      <a:pt x="359" y="54"/>
                    </a:cubicBezTo>
                    <a:cubicBezTo>
                      <a:pt x="359" y="55"/>
                      <a:pt x="359" y="55"/>
                      <a:pt x="359" y="55"/>
                    </a:cubicBezTo>
                    <a:cubicBezTo>
                      <a:pt x="358" y="54"/>
                      <a:pt x="358" y="54"/>
                      <a:pt x="358" y="54"/>
                    </a:cubicBezTo>
                    <a:cubicBezTo>
                      <a:pt x="357" y="54"/>
                      <a:pt x="357" y="54"/>
                      <a:pt x="357" y="54"/>
                    </a:cubicBezTo>
                    <a:cubicBezTo>
                      <a:pt x="357" y="54"/>
                      <a:pt x="357" y="54"/>
                      <a:pt x="357" y="54"/>
                    </a:cubicBezTo>
                    <a:cubicBezTo>
                      <a:pt x="357" y="54"/>
                      <a:pt x="357" y="54"/>
                      <a:pt x="357" y="54"/>
                    </a:cubicBezTo>
                    <a:cubicBezTo>
                      <a:pt x="356" y="55"/>
                      <a:pt x="356" y="55"/>
                      <a:pt x="356" y="55"/>
                    </a:cubicBezTo>
                    <a:cubicBezTo>
                      <a:pt x="355" y="54"/>
                      <a:pt x="355" y="54"/>
                      <a:pt x="355" y="54"/>
                    </a:cubicBezTo>
                    <a:cubicBezTo>
                      <a:pt x="355" y="54"/>
                      <a:pt x="355" y="54"/>
                      <a:pt x="355" y="54"/>
                    </a:cubicBezTo>
                    <a:cubicBezTo>
                      <a:pt x="354" y="55"/>
                      <a:pt x="354" y="55"/>
                      <a:pt x="354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4"/>
                      <a:pt x="353" y="54"/>
                      <a:pt x="353" y="54"/>
                    </a:cubicBezTo>
                    <a:cubicBezTo>
                      <a:pt x="352" y="54"/>
                      <a:pt x="352" y="54"/>
                      <a:pt x="352" y="54"/>
                    </a:cubicBezTo>
                    <a:cubicBezTo>
                      <a:pt x="351" y="53"/>
                      <a:pt x="351" y="53"/>
                      <a:pt x="351" y="53"/>
                    </a:cubicBezTo>
                    <a:cubicBezTo>
                      <a:pt x="351" y="53"/>
                      <a:pt x="351" y="53"/>
                      <a:pt x="351" y="53"/>
                    </a:cubicBezTo>
                    <a:cubicBezTo>
                      <a:pt x="351" y="52"/>
                      <a:pt x="351" y="52"/>
                      <a:pt x="351" y="52"/>
                    </a:cubicBezTo>
                    <a:cubicBezTo>
                      <a:pt x="350" y="52"/>
                      <a:pt x="350" y="52"/>
                      <a:pt x="350" y="52"/>
                    </a:cubicBezTo>
                    <a:cubicBezTo>
                      <a:pt x="349" y="52"/>
                      <a:pt x="349" y="52"/>
                      <a:pt x="349" y="52"/>
                    </a:cubicBezTo>
                    <a:cubicBezTo>
                      <a:pt x="348" y="51"/>
                      <a:pt x="348" y="51"/>
                      <a:pt x="348" y="51"/>
                    </a:cubicBezTo>
                    <a:cubicBezTo>
                      <a:pt x="348" y="51"/>
                      <a:pt x="348" y="51"/>
                      <a:pt x="348" y="51"/>
                    </a:cubicBezTo>
                    <a:cubicBezTo>
                      <a:pt x="348" y="52"/>
                      <a:pt x="348" y="52"/>
                      <a:pt x="348" y="52"/>
                    </a:cubicBezTo>
                    <a:cubicBezTo>
                      <a:pt x="349" y="53"/>
                      <a:pt x="349" y="53"/>
                      <a:pt x="349" y="53"/>
                    </a:cubicBezTo>
                    <a:cubicBezTo>
                      <a:pt x="350" y="53"/>
                      <a:pt x="350" y="53"/>
                      <a:pt x="350" y="53"/>
                    </a:cubicBezTo>
                    <a:cubicBezTo>
                      <a:pt x="351" y="54"/>
                      <a:pt x="351" y="54"/>
                      <a:pt x="351" y="54"/>
                    </a:cubicBezTo>
                    <a:cubicBezTo>
                      <a:pt x="351" y="55"/>
                      <a:pt x="351" y="55"/>
                      <a:pt x="351" y="55"/>
                    </a:cubicBezTo>
                    <a:cubicBezTo>
                      <a:pt x="348" y="54"/>
                      <a:pt x="348" y="54"/>
                      <a:pt x="348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7" y="53"/>
                      <a:pt x="347" y="53"/>
                      <a:pt x="347" y="53"/>
                    </a:cubicBezTo>
                    <a:cubicBezTo>
                      <a:pt x="347" y="52"/>
                      <a:pt x="347" y="52"/>
                      <a:pt x="347" y="52"/>
                    </a:cubicBezTo>
                    <a:cubicBezTo>
                      <a:pt x="346" y="53"/>
                      <a:pt x="346" y="53"/>
                      <a:pt x="346" y="53"/>
                    </a:cubicBezTo>
                    <a:cubicBezTo>
                      <a:pt x="347" y="53"/>
                      <a:pt x="347" y="53"/>
                      <a:pt x="347" y="53"/>
                    </a:cubicBezTo>
                    <a:cubicBezTo>
                      <a:pt x="346" y="54"/>
                      <a:pt x="346" y="54"/>
                      <a:pt x="346" y="54"/>
                    </a:cubicBezTo>
                    <a:cubicBezTo>
                      <a:pt x="345" y="54"/>
                      <a:pt x="345" y="54"/>
                      <a:pt x="345" y="54"/>
                    </a:cubicBezTo>
                    <a:cubicBezTo>
                      <a:pt x="345" y="53"/>
                      <a:pt x="345" y="53"/>
                      <a:pt x="345" y="53"/>
                    </a:cubicBezTo>
                    <a:cubicBezTo>
                      <a:pt x="344" y="53"/>
                      <a:pt x="344" y="53"/>
                      <a:pt x="344" y="53"/>
                    </a:cubicBezTo>
                    <a:cubicBezTo>
                      <a:pt x="344" y="54"/>
                      <a:pt x="344" y="54"/>
                      <a:pt x="344" y="54"/>
                    </a:cubicBezTo>
                    <a:cubicBezTo>
                      <a:pt x="345" y="54"/>
                      <a:pt x="345" y="54"/>
                      <a:pt x="345" y="54"/>
                    </a:cubicBezTo>
                    <a:cubicBezTo>
                      <a:pt x="345" y="55"/>
                      <a:pt x="345" y="55"/>
                      <a:pt x="345" y="55"/>
                    </a:cubicBezTo>
                    <a:cubicBezTo>
                      <a:pt x="346" y="55"/>
                      <a:pt x="346" y="55"/>
                      <a:pt x="346" y="55"/>
                    </a:cubicBezTo>
                    <a:cubicBezTo>
                      <a:pt x="346" y="55"/>
                      <a:pt x="346" y="55"/>
                      <a:pt x="346" y="55"/>
                    </a:cubicBezTo>
                    <a:cubicBezTo>
                      <a:pt x="347" y="55"/>
                      <a:pt x="347" y="55"/>
                      <a:pt x="347" y="55"/>
                    </a:cubicBezTo>
                    <a:cubicBezTo>
                      <a:pt x="348" y="55"/>
                      <a:pt x="348" y="55"/>
                      <a:pt x="348" y="55"/>
                    </a:cubicBezTo>
                    <a:cubicBezTo>
                      <a:pt x="349" y="56"/>
                      <a:pt x="349" y="56"/>
                      <a:pt x="349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1" y="56"/>
                      <a:pt x="351" y="56"/>
                      <a:pt x="351" y="56"/>
                    </a:cubicBezTo>
                    <a:cubicBezTo>
                      <a:pt x="354" y="57"/>
                      <a:pt x="354" y="57"/>
                      <a:pt x="354" y="57"/>
                    </a:cubicBezTo>
                    <a:cubicBezTo>
                      <a:pt x="354" y="57"/>
                      <a:pt x="354" y="57"/>
                      <a:pt x="354" y="57"/>
                    </a:cubicBezTo>
                    <a:cubicBezTo>
                      <a:pt x="353" y="58"/>
                      <a:pt x="353" y="58"/>
                      <a:pt x="353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3" y="59"/>
                      <a:pt x="353" y="59"/>
                      <a:pt x="353" y="59"/>
                    </a:cubicBezTo>
                    <a:cubicBezTo>
                      <a:pt x="354" y="60"/>
                      <a:pt x="354" y="60"/>
                      <a:pt x="354" y="60"/>
                    </a:cubicBezTo>
                    <a:cubicBezTo>
                      <a:pt x="353" y="60"/>
                      <a:pt x="353" y="60"/>
                      <a:pt x="353" y="60"/>
                    </a:cubicBezTo>
                    <a:cubicBezTo>
                      <a:pt x="353" y="60"/>
                      <a:pt x="353" y="60"/>
                      <a:pt x="353" y="60"/>
                    </a:cubicBezTo>
                    <a:cubicBezTo>
                      <a:pt x="352" y="60"/>
                      <a:pt x="352" y="60"/>
                      <a:pt x="352" y="60"/>
                    </a:cubicBezTo>
                    <a:cubicBezTo>
                      <a:pt x="351" y="59"/>
                      <a:pt x="351" y="59"/>
                      <a:pt x="351" y="59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9" y="58"/>
                      <a:pt x="349" y="58"/>
                      <a:pt x="349" y="58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9" y="56"/>
                      <a:pt x="349" y="56"/>
                      <a:pt x="349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4" y="55"/>
                      <a:pt x="344" y="55"/>
                      <a:pt x="344" y="55"/>
                    </a:cubicBezTo>
                    <a:cubicBezTo>
                      <a:pt x="344" y="55"/>
                      <a:pt x="344" y="55"/>
                      <a:pt x="344" y="55"/>
                    </a:cubicBezTo>
                    <a:cubicBezTo>
                      <a:pt x="343" y="56"/>
                      <a:pt x="343" y="56"/>
                      <a:pt x="343" y="56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8" y="58"/>
                      <a:pt x="348" y="58"/>
                      <a:pt x="348" y="58"/>
                    </a:cubicBezTo>
                    <a:cubicBezTo>
                      <a:pt x="348" y="58"/>
                      <a:pt x="348" y="58"/>
                      <a:pt x="348" y="58"/>
                    </a:cubicBezTo>
                    <a:cubicBezTo>
                      <a:pt x="347" y="57"/>
                      <a:pt x="347" y="57"/>
                      <a:pt x="347" y="57"/>
                    </a:cubicBezTo>
                    <a:cubicBezTo>
                      <a:pt x="345" y="57"/>
                      <a:pt x="345" y="57"/>
                      <a:pt x="345" y="57"/>
                    </a:cubicBezTo>
                    <a:cubicBezTo>
                      <a:pt x="344" y="58"/>
                      <a:pt x="344" y="58"/>
                      <a:pt x="344" y="58"/>
                    </a:cubicBezTo>
                    <a:cubicBezTo>
                      <a:pt x="344" y="57"/>
                      <a:pt x="344" y="57"/>
                      <a:pt x="344" y="57"/>
                    </a:cubicBezTo>
                    <a:cubicBezTo>
                      <a:pt x="343" y="57"/>
                      <a:pt x="343" y="57"/>
                      <a:pt x="343" y="57"/>
                    </a:cubicBezTo>
                    <a:cubicBezTo>
                      <a:pt x="342" y="57"/>
                      <a:pt x="342" y="57"/>
                      <a:pt x="342" y="57"/>
                    </a:cubicBezTo>
                    <a:cubicBezTo>
                      <a:pt x="341" y="56"/>
                      <a:pt x="341" y="56"/>
                      <a:pt x="341" y="56"/>
                    </a:cubicBezTo>
                    <a:cubicBezTo>
                      <a:pt x="341" y="57"/>
                      <a:pt x="341" y="57"/>
                      <a:pt x="341" y="57"/>
                    </a:cubicBezTo>
                    <a:cubicBezTo>
                      <a:pt x="343" y="57"/>
                      <a:pt x="343" y="57"/>
                      <a:pt x="343" y="57"/>
                    </a:cubicBezTo>
                    <a:cubicBezTo>
                      <a:pt x="343" y="58"/>
                      <a:pt x="343" y="58"/>
                      <a:pt x="343" y="58"/>
                    </a:cubicBezTo>
                    <a:cubicBezTo>
                      <a:pt x="343" y="58"/>
                      <a:pt x="343" y="58"/>
                      <a:pt x="343" y="58"/>
                    </a:cubicBezTo>
                    <a:cubicBezTo>
                      <a:pt x="344" y="58"/>
                      <a:pt x="344" y="58"/>
                      <a:pt x="344" y="58"/>
                    </a:cubicBezTo>
                    <a:cubicBezTo>
                      <a:pt x="344" y="58"/>
                      <a:pt x="344" y="58"/>
                      <a:pt x="344" y="58"/>
                    </a:cubicBezTo>
                    <a:cubicBezTo>
                      <a:pt x="344" y="58"/>
                      <a:pt x="344" y="58"/>
                      <a:pt x="344" y="58"/>
                    </a:cubicBezTo>
                    <a:cubicBezTo>
                      <a:pt x="345" y="58"/>
                      <a:pt x="345" y="58"/>
                      <a:pt x="345" y="58"/>
                    </a:cubicBezTo>
                    <a:cubicBezTo>
                      <a:pt x="345" y="58"/>
                      <a:pt x="345" y="58"/>
                      <a:pt x="345" y="58"/>
                    </a:cubicBezTo>
                    <a:cubicBezTo>
                      <a:pt x="346" y="58"/>
                      <a:pt x="346" y="58"/>
                      <a:pt x="346" y="58"/>
                    </a:cubicBezTo>
                    <a:cubicBezTo>
                      <a:pt x="346" y="58"/>
                      <a:pt x="346" y="58"/>
                      <a:pt x="346" y="58"/>
                    </a:cubicBezTo>
                    <a:cubicBezTo>
                      <a:pt x="347" y="58"/>
                      <a:pt x="347" y="58"/>
                      <a:pt x="347" y="58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8" y="60"/>
                      <a:pt x="348" y="60"/>
                      <a:pt x="348" y="60"/>
                    </a:cubicBezTo>
                    <a:cubicBezTo>
                      <a:pt x="347" y="60"/>
                      <a:pt x="347" y="60"/>
                      <a:pt x="347" y="60"/>
                    </a:cubicBezTo>
                    <a:cubicBezTo>
                      <a:pt x="346" y="60"/>
                      <a:pt x="346" y="60"/>
                      <a:pt x="346" y="60"/>
                    </a:cubicBezTo>
                    <a:cubicBezTo>
                      <a:pt x="346" y="61"/>
                      <a:pt x="346" y="61"/>
                      <a:pt x="346" y="61"/>
                    </a:cubicBezTo>
                    <a:cubicBezTo>
                      <a:pt x="347" y="61"/>
                      <a:pt x="347" y="61"/>
                      <a:pt x="347" y="61"/>
                    </a:cubicBezTo>
                    <a:cubicBezTo>
                      <a:pt x="348" y="61"/>
                      <a:pt x="348" y="61"/>
                      <a:pt x="348" y="61"/>
                    </a:cubicBezTo>
                    <a:cubicBezTo>
                      <a:pt x="349" y="60"/>
                      <a:pt x="349" y="60"/>
                      <a:pt x="349" y="60"/>
                    </a:cubicBezTo>
                    <a:cubicBezTo>
                      <a:pt x="350" y="61"/>
                      <a:pt x="350" y="61"/>
                      <a:pt x="350" y="61"/>
                    </a:cubicBezTo>
                    <a:cubicBezTo>
                      <a:pt x="350" y="62"/>
                      <a:pt x="350" y="62"/>
                      <a:pt x="350" y="62"/>
                    </a:cubicBezTo>
                    <a:cubicBezTo>
                      <a:pt x="350" y="62"/>
                      <a:pt x="350" y="62"/>
                      <a:pt x="350" y="62"/>
                    </a:cubicBezTo>
                    <a:cubicBezTo>
                      <a:pt x="349" y="64"/>
                      <a:pt x="349" y="64"/>
                      <a:pt x="349" y="64"/>
                    </a:cubicBezTo>
                    <a:cubicBezTo>
                      <a:pt x="349" y="65"/>
                      <a:pt x="349" y="65"/>
                      <a:pt x="349" y="65"/>
                    </a:cubicBezTo>
                    <a:cubicBezTo>
                      <a:pt x="349" y="65"/>
                      <a:pt x="349" y="65"/>
                      <a:pt x="349" y="65"/>
                    </a:cubicBezTo>
                    <a:cubicBezTo>
                      <a:pt x="347" y="66"/>
                      <a:pt x="347" y="66"/>
                      <a:pt x="347" y="66"/>
                    </a:cubicBezTo>
                    <a:cubicBezTo>
                      <a:pt x="347" y="66"/>
                      <a:pt x="347" y="66"/>
                      <a:pt x="347" y="66"/>
                    </a:cubicBezTo>
                    <a:cubicBezTo>
                      <a:pt x="346" y="66"/>
                      <a:pt x="346" y="66"/>
                      <a:pt x="346" y="66"/>
                    </a:cubicBezTo>
                    <a:cubicBezTo>
                      <a:pt x="345" y="66"/>
                      <a:pt x="345" y="66"/>
                      <a:pt x="345" y="66"/>
                    </a:cubicBezTo>
                    <a:cubicBezTo>
                      <a:pt x="345" y="65"/>
                      <a:pt x="345" y="65"/>
                      <a:pt x="345" y="65"/>
                    </a:cubicBezTo>
                    <a:cubicBezTo>
                      <a:pt x="344" y="65"/>
                      <a:pt x="344" y="65"/>
                      <a:pt x="344" y="65"/>
                    </a:cubicBezTo>
                    <a:cubicBezTo>
                      <a:pt x="343" y="65"/>
                      <a:pt x="343" y="65"/>
                      <a:pt x="343" y="65"/>
                    </a:cubicBezTo>
                    <a:cubicBezTo>
                      <a:pt x="343" y="65"/>
                      <a:pt x="343" y="65"/>
                      <a:pt x="343" y="65"/>
                    </a:cubicBezTo>
                    <a:cubicBezTo>
                      <a:pt x="344" y="66"/>
                      <a:pt x="344" y="66"/>
                      <a:pt x="344" y="66"/>
                    </a:cubicBezTo>
                    <a:cubicBezTo>
                      <a:pt x="344" y="66"/>
                      <a:pt x="344" y="66"/>
                      <a:pt x="344" y="66"/>
                    </a:cubicBezTo>
                    <a:cubicBezTo>
                      <a:pt x="345" y="66"/>
                      <a:pt x="345" y="66"/>
                      <a:pt x="345" y="66"/>
                    </a:cubicBezTo>
                    <a:cubicBezTo>
                      <a:pt x="346" y="67"/>
                      <a:pt x="346" y="67"/>
                      <a:pt x="346" y="67"/>
                    </a:cubicBezTo>
                    <a:cubicBezTo>
                      <a:pt x="346" y="68"/>
                      <a:pt x="346" y="68"/>
                      <a:pt x="346" y="68"/>
                    </a:cubicBezTo>
                    <a:cubicBezTo>
                      <a:pt x="346" y="69"/>
                      <a:pt x="346" y="69"/>
                      <a:pt x="346" y="69"/>
                    </a:cubicBezTo>
                    <a:cubicBezTo>
                      <a:pt x="345" y="69"/>
                      <a:pt x="345" y="69"/>
                      <a:pt x="345" y="69"/>
                    </a:cubicBezTo>
                    <a:cubicBezTo>
                      <a:pt x="344" y="70"/>
                      <a:pt x="344" y="70"/>
                      <a:pt x="344" y="70"/>
                    </a:cubicBezTo>
                    <a:cubicBezTo>
                      <a:pt x="344" y="70"/>
                      <a:pt x="344" y="70"/>
                      <a:pt x="344" y="70"/>
                    </a:cubicBezTo>
                    <a:cubicBezTo>
                      <a:pt x="342" y="69"/>
                      <a:pt x="342" y="69"/>
                      <a:pt x="342" y="69"/>
                    </a:cubicBezTo>
                    <a:cubicBezTo>
                      <a:pt x="341" y="69"/>
                      <a:pt x="341" y="69"/>
                      <a:pt x="341" y="69"/>
                    </a:cubicBezTo>
                    <a:cubicBezTo>
                      <a:pt x="341" y="68"/>
                      <a:pt x="341" y="68"/>
                      <a:pt x="341" y="68"/>
                    </a:cubicBezTo>
                    <a:cubicBezTo>
                      <a:pt x="340" y="68"/>
                      <a:pt x="340" y="68"/>
                      <a:pt x="340" y="68"/>
                    </a:cubicBezTo>
                    <a:cubicBezTo>
                      <a:pt x="339" y="69"/>
                      <a:pt x="339" y="69"/>
                      <a:pt x="339" y="69"/>
                    </a:cubicBezTo>
                    <a:cubicBezTo>
                      <a:pt x="340" y="69"/>
                      <a:pt x="340" y="69"/>
                      <a:pt x="340" y="69"/>
                    </a:cubicBezTo>
                    <a:cubicBezTo>
                      <a:pt x="342" y="70"/>
                      <a:pt x="342" y="70"/>
                      <a:pt x="342" y="70"/>
                    </a:cubicBezTo>
                    <a:cubicBezTo>
                      <a:pt x="343" y="71"/>
                      <a:pt x="343" y="71"/>
                      <a:pt x="343" y="71"/>
                    </a:cubicBezTo>
                    <a:cubicBezTo>
                      <a:pt x="343" y="71"/>
                      <a:pt x="343" y="71"/>
                      <a:pt x="343" y="71"/>
                    </a:cubicBezTo>
                    <a:cubicBezTo>
                      <a:pt x="343" y="71"/>
                      <a:pt x="343" y="71"/>
                      <a:pt x="343" y="71"/>
                    </a:cubicBezTo>
                    <a:cubicBezTo>
                      <a:pt x="342" y="72"/>
                      <a:pt x="342" y="72"/>
                      <a:pt x="342" y="72"/>
                    </a:cubicBezTo>
                    <a:cubicBezTo>
                      <a:pt x="341" y="72"/>
                      <a:pt x="341" y="72"/>
                      <a:pt x="341" y="72"/>
                    </a:cubicBezTo>
                    <a:cubicBezTo>
                      <a:pt x="340" y="72"/>
                      <a:pt x="340" y="72"/>
                      <a:pt x="340" y="72"/>
                    </a:cubicBezTo>
                    <a:cubicBezTo>
                      <a:pt x="340" y="72"/>
                      <a:pt x="340" y="72"/>
                      <a:pt x="340" y="72"/>
                    </a:cubicBezTo>
                    <a:cubicBezTo>
                      <a:pt x="339" y="72"/>
                      <a:pt x="339" y="72"/>
                      <a:pt x="339" y="72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5" y="71"/>
                      <a:pt x="335" y="71"/>
                      <a:pt x="335" y="71"/>
                    </a:cubicBezTo>
                    <a:cubicBezTo>
                      <a:pt x="334" y="71"/>
                      <a:pt x="334" y="71"/>
                      <a:pt x="334" y="71"/>
                    </a:cubicBezTo>
                    <a:cubicBezTo>
                      <a:pt x="333" y="73"/>
                      <a:pt x="333" y="73"/>
                      <a:pt x="333" y="73"/>
                    </a:cubicBezTo>
                    <a:cubicBezTo>
                      <a:pt x="332" y="74"/>
                      <a:pt x="332" y="74"/>
                      <a:pt x="332" y="74"/>
                    </a:cubicBezTo>
                    <a:cubicBezTo>
                      <a:pt x="333" y="74"/>
                      <a:pt x="333" y="74"/>
                      <a:pt x="333" y="74"/>
                    </a:cubicBezTo>
                    <a:cubicBezTo>
                      <a:pt x="334" y="74"/>
                      <a:pt x="334" y="74"/>
                      <a:pt x="334" y="74"/>
                    </a:cubicBezTo>
                    <a:cubicBezTo>
                      <a:pt x="334" y="75"/>
                      <a:pt x="334" y="75"/>
                      <a:pt x="334" y="75"/>
                    </a:cubicBezTo>
                    <a:cubicBezTo>
                      <a:pt x="332" y="76"/>
                      <a:pt x="332" y="76"/>
                      <a:pt x="332" y="76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30" y="77"/>
                      <a:pt x="330" y="77"/>
                      <a:pt x="330" y="77"/>
                    </a:cubicBezTo>
                    <a:cubicBezTo>
                      <a:pt x="330" y="78"/>
                      <a:pt x="330" y="78"/>
                      <a:pt x="330" y="78"/>
                    </a:cubicBezTo>
                    <a:cubicBezTo>
                      <a:pt x="329" y="78"/>
                      <a:pt x="329" y="78"/>
                      <a:pt x="329" y="78"/>
                    </a:cubicBezTo>
                    <a:cubicBezTo>
                      <a:pt x="329" y="78"/>
                      <a:pt x="329" y="78"/>
                      <a:pt x="329" y="78"/>
                    </a:cubicBezTo>
                    <a:cubicBezTo>
                      <a:pt x="329" y="77"/>
                      <a:pt x="329" y="77"/>
                      <a:pt x="329" y="77"/>
                    </a:cubicBezTo>
                    <a:cubicBezTo>
                      <a:pt x="329" y="77"/>
                      <a:pt x="329" y="77"/>
                      <a:pt x="329" y="77"/>
                    </a:cubicBezTo>
                    <a:cubicBezTo>
                      <a:pt x="328" y="78"/>
                      <a:pt x="328" y="78"/>
                      <a:pt x="328" y="78"/>
                    </a:cubicBezTo>
                    <a:cubicBezTo>
                      <a:pt x="327" y="79"/>
                      <a:pt x="327" y="79"/>
                      <a:pt x="327" y="79"/>
                    </a:cubicBezTo>
                    <a:cubicBezTo>
                      <a:pt x="327" y="79"/>
                      <a:pt x="327" y="79"/>
                      <a:pt x="327" y="79"/>
                    </a:cubicBezTo>
                    <a:cubicBezTo>
                      <a:pt x="325" y="78"/>
                      <a:pt x="325" y="78"/>
                      <a:pt x="325" y="78"/>
                    </a:cubicBezTo>
                    <a:cubicBezTo>
                      <a:pt x="323" y="78"/>
                      <a:pt x="323" y="78"/>
                      <a:pt x="323" y="78"/>
                    </a:cubicBezTo>
                    <a:cubicBezTo>
                      <a:pt x="323" y="78"/>
                      <a:pt x="323" y="78"/>
                      <a:pt x="323" y="78"/>
                    </a:cubicBezTo>
                    <a:cubicBezTo>
                      <a:pt x="322" y="78"/>
                      <a:pt x="322" y="78"/>
                      <a:pt x="322" y="78"/>
                    </a:cubicBezTo>
                    <a:cubicBezTo>
                      <a:pt x="320" y="76"/>
                      <a:pt x="320" y="76"/>
                      <a:pt x="320" y="76"/>
                    </a:cubicBezTo>
                    <a:cubicBezTo>
                      <a:pt x="320" y="74"/>
                      <a:pt x="320" y="74"/>
                      <a:pt x="320" y="74"/>
                    </a:cubicBezTo>
                    <a:cubicBezTo>
                      <a:pt x="320" y="74"/>
                      <a:pt x="320" y="74"/>
                      <a:pt x="320" y="74"/>
                    </a:cubicBezTo>
                    <a:cubicBezTo>
                      <a:pt x="320" y="73"/>
                      <a:pt x="320" y="73"/>
                      <a:pt x="320" y="73"/>
                    </a:cubicBezTo>
                    <a:cubicBezTo>
                      <a:pt x="320" y="73"/>
                      <a:pt x="320" y="73"/>
                      <a:pt x="320" y="73"/>
                    </a:cubicBezTo>
                    <a:cubicBezTo>
                      <a:pt x="320" y="72"/>
                      <a:pt x="320" y="72"/>
                      <a:pt x="320" y="72"/>
                    </a:cubicBezTo>
                    <a:cubicBezTo>
                      <a:pt x="319" y="73"/>
                      <a:pt x="319" y="73"/>
                      <a:pt x="319" y="73"/>
                    </a:cubicBezTo>
                    <a:cubicBezTo>
                      <a:pt x="319" y="74"/>
                      <a:pt x="319" y="74"/>
                      <a:pt x="319" y="74"/>
                    </a:cubicBezTo>
                    <a:cubicBezTo>
                      <a:pt x="319" y="75"/>
                      <a:pt x="319" y="75"/>
                      <a:pt x="319" y="75"/>
                    </a:cubicBezTo>
                    <a:cubicBezTo>
                      <a:pt x="318" y="75"/>
                      <a:pt x="318" y="75"/>
                      <a:pt x="318" y="75"/>
                    </a:cubicBezTo>
                    <a:cubicBezTo>
                      <a:pt x="319" y="76"/>
                      <a:pt x="319" y="76"/>
                      <a:pt x="319" y="76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8" y="77"/>
                      <a:pt x="318" y="77"/>
                      <a:pt x="318" y="77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6" y="77"/>
                      <a:pt x="316" y="77"/>
                      <a:pt x="316" y="77"/>
                    </a:cubicBezTo>
                    <a:cubicBezTo>
                      <a:pt x="317" y="78"/>
                      <a:pt x="317" y="78"/>
                      <a:pt x="317" y="78"/>
                    </a:cubicBezTo>
                    <a:cubicBezTo>
                      <a:pt x="316" y="79"/>
                      <a:pt x="316" y="79"/>
                      <a:pt x="316" y="79"/>
                    </a:cubicBezTo>
                    <a:cubicBezTo>
                      <a:pt x="317" y="79"/>
                      <a:pt x="317" y="79"/>
                      <a:pt x="317" y="79"/>
                    </a:cubicBezTo>
                    <a:cubicBezTo>
                      <a:pt x="318" y="78"/>
                      <a:pt x="318" y="78"/>
                      <a:pt x="318" y="78"/>
                    </a:cubicBezTo>
                    <a:cubicBezTo>
                      <a:pt x="319" y="78"/>
                      <a:pt x="319" y="78"/>
                      <a:pt x="319" y="78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20" y="77"/>
                      <a:pt x="320" y="77"/>
                      <a:pt x="320" y="77"/>
                    </a:cubicBezTo>
                    <a:cubicBezTo>
                      <a:pt x="321" y="78"/>
                      <a:pt x="321" y="78"/>
                      <a:pt x="321" y="78"/>
                    </a:cubicBezTo>
                    <a:cubicBezTo>
                      <a:pt x="322" y="79"/>
                      <a:pt x="322" y="79"/>
                      <a:pt x="322" y="79"/>
                    </a:cubicBezTo>
                    <a:cubicBezTo>
                      <a:pt x="321" y="80"/>
                      <a:pt x="321" y="80"/>
                      <a:pt x="321" y="80"/>
                    </a:cubicBezTo>
                    <a:cubicBezTo>
                      <a:pt x="322" y="79"/>
                      <a:pt x="322" y="79"/>
                      <a:pt x="322" y="79"/>
                    </a:cubicBezTo>
                    <a:cubicBezTo>
                      <a:pt x="324" y="79"/>
                      <a:pt x="324" y="79"/>
                      <a:pt x="324" y="79"/>
                    </a:cubicBezTo>
                    <a:cubicBezTo>
                      <a:pt x="325" y="79"/>
                      <a:pt x="325" y="79"/>
                      <a:pt x="325" y="79"/>
                    </a:cubicBezTo>
                    <a:cubicBezTo>
                      <a:pt x="325" y="80"/>
                      <a:pt x="325" y="80"/>
                      <a:pt x="325" y="80"/>
                    </a:cubicBezTo>
                    <a:cubicBezTo>
                      <a:pt x="325" y="80"/>
                      <a:pt x="325" y="80"/>
                      <a:pt x="325" y="80"/>
                    </a:cubicBezTo>
                    <a:cubicBezTo>
                      <a:pt x="324" y="82"/>
                      <a:pt x="324" y="82"/>
                      <a:pt x="324" y="82"/>
                    </a:cubicBezTo>
                    <a:cubicBezTo>
                      <a:pt x="324" y="82"/>
                      <a:pt x="324" y="82"/>
                      <a:pt x="324" y="82"/>
                    </a:cubicBezTo>
                    <a:cubicBezTo>
                      <a:pt x="323" y="83"/>
                      <a:pt x="323" y="83"/>
                      <a:pt x="323" y="83"/>
                    </a:cubicBezTo>
                    <a:cubicBezTo>
                      <a:pt x="324" y="83"/>
                      <a:pt x="324" y="83"/>
                      <a:pt x="324" y="83"/>
                    </a:cubicBezTo>
                    <a:cubicBezTo>
                      <a:pt x="325" y="83"/>
                      <a:pt x="325" y="83"/>
                      <a:pt x="325" y="83"/>
                    </a:cubicBezTo>
                    <a:cubicBezTo>
                      <a:pt x="324" y="83"/>
                      <a:pt x="324" y="83"/>
                      <a:pt x="324" y="83"/>
                    </a:cubicBezTo>
                    <a:cubicBezTo>
                      <a:pt x="324" y="84"/>
                      <a:pt x="324" y="84"/>
                      <a:pt x="324" y="84"/>
                    </a:cubicBezTo>
                    <a:cubicBezTo>
                      <a:pt x="325" y="84"/>
                      <a:pt x="325" y="84"/>
                      <a:pt x="325" y="84"/>
                    </a:cubicBezTo>
                    <a:cubicBezTo>
                      <a:pt x="325" y="83"/>
                      <a:pt x="325" y="83"/>
                      <a:pt x="325" y="83"/>
                    </a:cubicBezTo>
                    <a:cubicBezTo>
                      <a:pt x="326" y="83"/>
                      <a:pt x="326" y="83"/>
                      <a:pt x="326" y="83"/>
                    </a:cubicBezTo>
                    <a:cubicBezTo>
                      <a:pt x="327" y="83"/>
                      <a:pt x="327" y="83"/>
                      <a:pt x="327" y="83"/>
                    </a:cubicBezTo>
                    <a:cubicBezTo>
                      <a:pt x="327" y="83"/>
                      <a:pt x="327" y="83"/>
                      <a:pt x="327" y="83"/>
                    </a:cubicBezTo>
                    <a:cubicBezTo>
                      <a:pt x="328" y="83"/>
                      <a:pt x="328" y="83"/>
                      <a:pt x="328" y="83"/>
                    </a:cubicBezTo>
                    <a:cubicBezTo>
                      <a:pt x="327" y="84"/>
                      <a:pt x="327" y="84"/>
                      <a:pt x="327" y="84"/>
                    </a:cubicBezTo>
                    <a:cubicBezTo>
                      <a:pt x="328" y="84"/>
                      <a:pt x="328" y="84"/>
                      <a:pt x="328" y="84"/>
                    </a:cubicBezTo>
                    <a:cubicBezTo>
                      <a:pt x="327" y="86"/>
                      <a:pt x="327" y="86"/>
                      <a:pt x="327" y="86"/>
                    </a:cubicBezTo>
                    <a:cubicBezTo>
                      <a:pt x="326" y="87"/>
                      <a:pt x="326" y="87"/>
                      <a:pt x="326" y="87"/>
                    </a:cubicBezTo>
                    <a:cubicBezTo>
                      <a:pt x="325" y="87"/>
                      <a:pt x="325" y="87"/>
                      <a:pt x="325" y="87"/>
                    </a:cubicBezTo>
                    <a:cubicBezTo>
                      <a:pt x="325" y="88"/>
                      <a:pt x="325" y="88"/>
                      <a:pt x="325" y="88"/>
                    </a:cubicBezTo>
                    <a:cubicBezTo>
                      <a:pt x="324" y="89"/>
                      <a:pt x="324" y="89"/>
                      <a:pt x="324" y="89"/>
                    </a:cubicBezTo>
                    <a:cubicBezTo>
                      <a:pt x="323" y="90"/>
                      <a:pt x="323" y="90"/>
                      <a:pt x="323" y="90"/>
                    </a:cubicBezTo>
                    <a:cubicBezTo>
                      <a:pt x="323" y="89"/>
                      <a:pt x="323" y="89"/>
                      <a:pt x="323" y="89"/>
                    </a:cubicBezTo>
                    <a:cubicBezTo>
                      <a:pt x="323" y="88"/>
                      <a:pt x="323" y="88"/>
                      <a:pt x="323" y="88"/>
                    </a:cubicBezTo>
                    <a:cubicBezTo>
                      <a:pt x="323" y="87"/>
                      <a:pt x="323" y="87"/>
                      <a:pt x="323" y="87"/>
                    </a:cubicBezTo>
                    <a:cubicBezTo>
                      <a:pt x="323" y="87"/>
                      <a:pt x="323" y="87"/>
                      <a:pt x="323" y="87"/>
                    </a:cubicBezTo>
                    <a:cubicBezTo>
                      <a:pt x="322" y="87"/>
                      <a:pt x="322" y="87"/>
                      <a:pt x="322" y="87"/>
                    </a:cubicBezTo>
                    <a:cubicBezTo>
                      <a:pt x="322" y="89"/>
                      <a:pt x="322" y="89"/>
                      <a:pt x="322" y="89"/>
                    </a:cubicBezTo>
                    <a:cubicBezTo>
                      <a:pt x="321" y="89"/>
                      <a:pt x="321" y="89"/>
                      <a:pt x="321" y="89"/>
                    </a:cubicBezTo>
                    <a:cubicBezTo>
                      <a:pt x="320" y="90"/>
                      <a:pt x="320" y="90"/>
                      <a:pt x="320" y="90"/>
                    </a:cubicBezTo>
                    <a:cubicBezTo>
                      <a:pt x="319" y="90"/>
                      <a:pt x="319" y="90"/>
                      <a:pt x="319" y="90"/>
                    </a:cubicBezTo>
                    <a:cubicBezTo>
                      <a:pt x="318" y="90"/>
                      <a:pt x="318" y="90"/>
                      <a:pt x="318" y="90"/>
                    </a:cubicBezTo>
                    <a:cubicBezTo>
                      <a:pt x="317" y="91"/>
                      <a:pt x="317" y="91"/>
                      <a:pt x="317" y="91"/>
                    </a:cubicBezTo>
                    <a:cubicBezTo>
                      <a:pt x="316" y="90"/>
                      <a:pt x="316" y="90"/>
                      <a:pt x="316" y="90"/>
                    </a:cubicBezTo>
                    <a:cubicBezTo>
                      <a:pt x="315" y="91"/>
                      <a:pt x="315" y="91"/>
                      <a:pt x="315" y="91"/>
                    </a:cubicBezTo>
                    <a:cubicBezTo>
                      <a:pt x="315" y="91"/>
                      <a:pt x="315" y="91"/>
                      <a:pt x="315" y="91"/>
                    </a:cubicBezTo>
                    <a:cubicBezTo>
                      <a:pt x="314" y="90"/>
                      <a:pt x="314" y="90"/>
                      <a:pt x="314" y="90"/>
                    </a:cubicBezTo>
                    <a:cubicBezTo>
                      <a:pt x="314" y="90"/>
                      <a:pt x="314" y="90"/>
                      <a:pt x="314" y="90"/>
                    </a:cubicBezTo>
                    <a:cubicBezTo>
                      <a:pt x="315" y="89"/>
                      <a:pt x="315" y="89"/>
                      <a:pt x="315" y="89"/>
                    </a:cubicBezTo>
                    <a:cubicBezTo>
                      <a:pt x="315" y="88"/>
                      <a:pt x="315" y="88"/>
                      <a:pt x="315" y="88"/>
                    </a:cubicBezTo>
                    <a:cubicBezTo>
                      <a:pt x="315" y="88"/>
                      <a:pt x="315" y="88"/>
                      <a:pt x="315" y="88"/>
                    </a:cubicBezTo>
                    <a:cubicBezTo>
                      <a:pt x="314" y="87"/>
                      <a:pt x="314" y="87"/>
                      <a:pt x="314" y="87"/>
                    </a:cubicBezTo>
                    <a:cubicBezTo>
                      <a:pt x="314" y="87"/>
                      <a:pt x="314" y="87"/>
                      <a:pt x="314" y="87"/>
                    </a:cubicBezTo>
                    <a:cubicBezTo>
                      <a:pt x="312" y="87"/>
                      <a:pt x="312" y="87"/>
                      <a:pt x="312" y="87"/>
                    </a:cubicBezTo>
                    <a:cubicBezTo>
                      <a:pt x="312" y="86"/>
                      <a:pt x="312" y="86"/>
                      <a:pt x="312" y="86"/>
                    </a:cubicBezTo>
                    <a:cubicBezTo>
                      <a:pt x="313" y="85"/>
                      <a:pt x="313" y="85"/>
                      <a:pt x="313" y="85"/>
                    </a:cubicBezTo>
                    <a:cubicBezTo>
                      <a:pt x="313" y="85"/>
                      <a:pt x="313" y="85"/>
                      <a:pt x="313" y="85"/>
                    </a:cubicBezTo>
                    <a:cubicBezTo>
                      <a:pt x="313" y="85"/>
                      <a:pt x="313" y="85"/>
                      <a:pt x="313" y="85"/>
                    </a:cubicBezTo>
                    <a:cubicBezTo>
                      <a:pt x="312" y="84"/>
                      <a:pt x="312" y="84"/>
                      <a:pt x="312" y="84"/>
                    </a:cubicBezTo>
                    <a:cubicBezTo>
                      <a:pt x="312" y="83"/>
                      <a:pt x="312" y="83"/>
                      <a:pt x="312" y="83"/>
                    </a:cubicBezTo>
                    <a:cubicBezTo>
                      <a:pt x="312" y="83"/>
                      <a:pt x="312" y="83"/>
                      <a:pt x="312" y="83"/>
                    </a:cubicBezTo>
                    <a:cubicBezTo>
                      <a:pt x="312" y="82"/>
                      <a:pt x="312" y="82"/>
                      <a:pt x="312" y="82"/>
                    </a:cubicBezTo>
                    <a:cubicBezTo>
                      <a:pt x="311" y="81"/>
                      <a:pt x="311" y="81"/>
                      <a:pt x="311" y="81"/>
                    </a:cubicBezTo>
                    <a:cubicBezTo>
                      <a:pt x="311" y="82"/>
                      <a:pt x="311" y="82"/>
                      <a:pt x="311" y="82"/>
                    </a:cubicBezTo>
                    <a:cubicBezTo>
                      <a:pt x="311" y="83"/>
                      <a:pt x="311" y="83"/>
                      <a:pt x="311" y="83"/>
                    </a:cubicBezTo>
                    <a:cubicBezTo>
                      <a:pt x="312" y="85"/>
                      <a:pt x="312" y="85"/>
                      <a:pt x="312" y="85"/>
                    </a:cubicBezTo>
                    <a:cubicBezTo>
                      <a:pt x="312" y="85"/>
                      <a:pt x="312" y="85"/>
                      <a:pt x="312" y="85"/>
                    </a:cubicBezTo>
                    <a:cubicBezTo>
                      <a:pt x="311" y="86"/>
                      <a:pt x="311" y="86"/>
                      <a:pt x="311" y="86"/>
                    </a:cubicBezTo>
                    <a:cubicBezTo>
                      <a:pt x="311" y="87"/>
                      <a:pt x="311" y="87"/>
                      <a:pt x="311" y="87"/>
                    </a:cubicBezTo>
                    <a:cubicBezTo>
                      <a:pt x="311" y="87"/>
                      <a:pt x="311" y="87"/>
                      <a:pt x="311" y="87"/>
                    </a:cubicBezTo>
                    <a:cubicBezTo>
                      <a:pt x="310" y="87"/>
                      <a:pt x="310" y="87"/>
                      <a:pt x="310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8" y="86"/>
                      <a:pt x="308" y="86"/>
                      <a:pt x="308" y="86"/>
                    </a:cubicBezTo>
                    <a:cubicBezTo>
                      <a:pt x="308" y="86"/>
                      <a:pt x="308" y="86"/>
                      <a:pt x="308" y="86"/>
                    </a:cubicBezTo>
                    <a:cubicBezTo>
                      <a:pt x="309" y="84"/>
                      <a:pt x="309" y="84"/>
                      <a:pt x="309" y="84"/>
                    </a:cubicBezTo>
                    <a:cubicBezTo>
                      <a:pt x="309" y="84"/>
                      <a:pt x="309" y="84"/>
                      <a:pt x="309" y="84"/>
                    </a:cubicBezTo>
                    <a:cubicBezTo>
                      <a:pt x="309" y="83"/>
                      <a:pt x="309" y="83"/>
                      <a:pt x="309" y="83"/>
                    </a:cubicBezTo>
                    <a:cubicBezTo>
                      <a:pt x="310" y="82"/>
                      <a:pt x="310" y="82"/>
                      <a:pt x="310" y="82"/>
                    </a:cubicBezTo>
                    <a:cubicBezTo>
                      <a:pt x="309" y="82"/>
                      <a:pt x="309" y="82"/>
                      <a:pt x="309" y="82"/>
                    </a:cubicBezTo>
                    <a:cubicBezTo>
                      <a:pt x="308" y="83"/>
                      <a:pt x="308" y="83"/>
                      <a:pt x="308" y="83"/>
                    </a:cubicBezTo>
                    <a:cubicBezTo>
                      <a:pt x="308" y="84"/>
                      <a:pt x="308" y="84"/>
                      <a:pt x="308" y="84"/>
                    </a:cubicBezTo>
                    <a:cubicBezTo>
                      <a:pt x="308" y="85"/>
                      <a:pt x="308" y="85"/>
                      <a:pt x="308" y="85"/>
                    </a:cubicBezTo>
                    <a:cubicBezTo>
                      <a:pt x="307" y="86"/>
                      <a:pt x="307" y="86"/>
                      <a:pt x="307" y="86"/>
                    </a:cubicBezTo>
                    <a:cubicBezTo>
                      <a:pt x="306" y="86"/>
                      <a:pt x="306" y="86"/>
                      <a:pt x="306" y="86"/>
                    </a:cubicBezTo>
                    <a:cubicBezTo>
                      <a:pt x="306" y="86"/>
                      <a:pt x="306" y="86"/>
                      <a:pt x="306" y="86"/>
                    </a:cubicBezTo>
                    <a:cubicBezTo>
                      <a:pt x="306" y="85"/>
                      <a:pt x="306" y="85"/>
                      <a:pt x="306" y="85"/>
                    </a:cubicBezTo>
                    <a:cubicBezTo>
                      <a:pt x="305" y="85"/>
                      <a:pt x="305" y="85"/>
                      <a:pt x="305" y="85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6" y="83"/>
                      <a:pt x="306" y="83"/>
                      <a:pt x="306" y="83"/>
                    </a:cubicBezTo>
                    <a:cubicBezTo>
                      <a:pt x="306" y="83"/>
                      <a:pt x="306" y="83"/>
                      <a:pt x="306" y="83"/>
                    </a:cubicBezTo>
                    <a:cubicBezTo>
                      <a:pt x="306" y="82"/>
                      <a:pt x="306" y="82"/>
                      <a:pt x="306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4" y="84"/>
                      <a:pt x="304" y="84"/>
                      <a:pt x="304" y="84"/>
                    </a:cubicBezTo>
                    <a:cubicBezTo>
                      <a:pt x="304" y="85"/>
                      <a:pt x="304" y="85"/>
                      <a:pt x="304" y="85"/>
                    </a:cubicBezTo>
                    <a:cubicBezTo>
                      <a:pt x="303" y="85"/>
                      <a:pt x="303" y="85"/>
                      <a:pt x="303" y="85"/>
                    </a:cubicBezTo>
                    <a:cubicBezTo>
                      <a:pt x="303" y="85"/>
                      <a:pt x="303" y="85"/>
                      <a:pt x="303" y="85"/>
                    </a:cubicBezTo>
                    <a:cubicBezTo>
                      <a:pt x="303" y="85"/>
                      <a:pt x="303" y="85"/>
                      <a:pt x="303" y="85"/>
                    </a:cubicBezTo>
                    <a:close/>
                    <a:moveTo>
                      <a:pt x="328" y="213"/>
                    </a:moveTo>
                    <a:cubicBezTo>
                      <a:pt x="328" y="215"/>
                      <a:pt x="328" y="215"/>
                      <a:pt x="328" y="215"/>
                    </a:cubicBezTo>
                    <a:cubicBezTo>
                      <a:pt x="328" y="216"/>
                      <a:pt x="328" y="216"/>
                      <a:pt x="328" y="216"/>
                    </a:cubicBezTo>
                    <a:cubicBezTo>
                      <a:pt x="328" y="216"/>
                      <a:pt x="328" y="216"/>
                      <a:pt x="328" y="216"/>
                    </a:cubicBezTo>
                    <a:cubicBezTo>
                      <a:pt x="329" y="216"/>
                      <a:pt x="329" y="216"/>
                      <a:pt x="329" y="216"/>
                    </a:cubicBezTo>
                    <a:cubicBezTo>
                      <a:pt x="329" y="215"/>
                      <a:pt x="329" y="215"/>
                      <a:pt x="329" y="215"/>
                    </a:cubicBezTo>
                    <a:cubicBezTo>
                      <a:pt x="329" y="214"/>
                      <a:pt x="329" y="214"/>
                      <a:pt x="329" y="214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8" y="213"/>
                      <a:pt x="328" y="213"/>
                      <a:pt x="328" y="213"/>
                    </a:cubicBezTo>
                    <a:close/>
                    <a:moveTo>
                      <a:pt x="328" y="209"/>
                    </a:moveTo>
                    <a:cubicBezTo>
                      <a:pt x="327" y="208"/>
                      <a:pt x="327" y="208"/>
                      <a:pt x="327" y="208"/>
                    </a:cubicBezTo>
                    <a:cubicBezTo>
                      <a:pt x="328" y="208"/>
                      <a:pt x="328" y="208"/>
                      <a:pt x="328" y="208"/>
                    </a:cubicBezTo>
                    <a:cubicBezTo>
                      <a:pt x="328" y="208"/>
                      <a:pt x="328" y="208"/>
                      <a:pt x="328" y="208"/>
                    </a:cubicBezTo>
                    <a:cubicBezTo>
                      <a:pt x="328" y="209"/>
                      <a:pt x="328" y="209"/>
                      <a:pt x="328" y="209"/>
                    </a:cubicBezTo>
                    <a:cubicBezTo>
                      <a:pt x="328" y="209"/>
                      <a:pt x="328" y="209"/>
                      <a:pt x="328" y="209"/>
                    </a:cubicBezTo>
                    <a:close/>
                    <a:moveTo>
                      <a:pt x="326" y="206"/>
                    </a:moveTo>
                    <a:cubicBezTo>
                      <a:pt x="327" y="205"/>
                      <a:pt x="327" y="205"/>
                      <a:pt x="327" y="205"/>
                    </a:cubicBezTo>
                    <a:cubicBezTo>
                      <a:pt x="328" y="205"/>
                      <a:pt x="328" y="205"/>
                      <a:pt x="328" y="205"/>
                    </a:cubicBezTo>
                    <a:cubicBezTo>
                      <a:pt x="328" y="205"/>
                      <a:pt x="328" y="205"/>
                      <a:pt x="328" y="205"/>
                    </a:cubicBezTo>
                    <a:cubicBezTo>
                      <a:pt x="327" y="206"/>
                      <a:pt x="327" y="206"/>
                      <a:pt x="327" y="206"/>
                    </a:cubicBezTo>
                    <a:cubicBezTo>
                      <a:pt x="327" y="206"/>
                      <a:pt x="327" y="206"/>
                      <a:pt x="327" y="206"/>
                    </a:cubicBezTo>
                    <a:cubicBezTo>
                      <a:pt x="326" y="206"/>
                      <a:pt x="326" y="206"/>
                      <a:pt x="326" y="206"/>
                    </a:cubicBezTo>
                    <a:close/>
                    <a:moveTo>
                      <a:pt x="319" y="141"/>
                    </a:moveTo>
                    <a:cubicBezTo>
                      <a:pt x="319" y="141"/>
                      <a:pt x="319" y="141"/>
                      <a:pt x="319" y="141"/>
                    </a:cubicBezTo>
                    <a:cubicBezTo>
                      <a:pt x="319" y="140"/>
                      <a:pt x="319" y="140"/>
                      <a:pt x="319" y="140"/>
                    </a:cubicBezTo>
                    <a:cubicBezTo>
                      <a:pt x="319" y="141"/>
                      <a:pt x="319" y="141"/>
                      <a:pt x="319" y="141"/>
                    </a:cubicBezTo>
                    <a:cubicBezTo>
                      <a:pt x="319" y="141"/>
                      <a:pt x="319" y="141"/>
                      <a:pt x="319" y="141"/>
                    </a:cubicBezTo>
                    <a:close/>
                    <a:moveTo>
                      <a:pt x="320" y="142"/>
                    </a:moveTo>
                    <a:cubicBezTo>
                      <a:pt x="320" y="142"/>
                      <a:pt x="320" y="142"/>
                      <a:pt x="320" y="142"/>
                    </a:cubicBezTo>
                    <a:cubicBezTo>
                      <a:pt x="320" y="141"/>
                      <a:pt x="320" y="141"/>
                      <a:pt x="320" y="141"/>
                    </a:cubicBezTo>
                    <a:cubicBezTo>
                      <a:pt x="320" y="141"/>
                      <a:pt x="320" y="141"/>
                      <a:pt x="320" y="141"/>
                    </a:cubicBezTo>
                    <a:cubicBezTo>
                      <a:pt x="321" y="141"/>
                      <a:pt x="321" y="141"/>
                      <a:pt x="321" y="141"/>
                    </a:cubicBezTo>
                    <a:cubicBezTo>
                      <a:pt x="320" y="142"/>
                      <a:pt x="320" y="142"/>
                      <a:pt x="320" y="142"/>
                    </a:cubicBezTo>
                    <a:cubicBezTo>
                      <a:pt x="320" y="142"/>
                      <a:pt x="320" y="142"/>
                      <a:pt x="320" y="142"/>
                    </a:cubicBezTo>
                    <a:close/>
                    <a:moveTo>
                      <a:pt x="318" y="144"/>
                    </a:moveTo>
                    <a:cubicBezTo>
                      <a:pt x="318" y="144"/>
                      <a:pt x="318" y="144"/>
                      <a:pt x="318" y="144"/>
                    </a:cubicBezTo>
                    <a:cubicBezTo>
                      <a:pt x="318" y="143"/>
                      <a:pt x="318" y="143"/>
                      <a:pt x="318" y="143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9" y="142"/>
                      <a:pt x="319" y="142"/>
                      <a:pt x="319" y="142"/>
                    </a:cubicBezTo>
                    <a:cubicBezTo>
                      <a:pt x="319" y="143"/>
                      <a:pt x="319" y="143"/>
                      <a:pt x="319" y="143"/>
                    </a:cubicBezTo>
                    <a:cubicBezTo>
                      <a:pt x="319" y="143"/>
                      <a:pt x="319" y="143"/>
                      <a:pt x="319" y="143"/>
                    </a:cubicBezTo>
                    <a:cubicBezTo>
                      <a:pt x="320" y="143"/>
                      <a:pt x="320" y="143"/>
                      <a:pt x="320" y="143"/>
                    </a:cubicBezTo>
                    <a:cubicBezTo>
                      <a:pt x="319" y="143"/>
                      <a:pt x="319" y="143"/>
                      <a:pt x="319" y="143"/>
                    </a:cubicBezTo>
                    <a:cubicBezTo>
                      <a:pt x="319" y="144"/>
                      <a:pt x="319" y="144"/>
                      <a:pt x="319" y="144"/>
                    </a:cubicBezTo>
                    <a:cubicBezTo>
                      <a:pt x="318" y="144"/>
                      <a:pt x="318" y="144"/>
                      <a:pt x="318" y="144"/>
                    </a:cubicBezTo>
                    <a:close/>
                    <a:moveTo>
                      <a:pt x="333" y="164"/>
                    </a:moveTo>
                    <a:cubicBezTo>
                      <a:pt x="333" y="163"/>
                      <a:pt x="333" y="163"/>
                      <a:pt x="333" y="163"/>
                    </a:cubicBezTo>
                    <a:cubicBezTo>
                      <a:pt x="334" y="163"/>
                      <a:pt x="334" y="163"/>
                      <a:pt x="334" y="163"/>
                    </a:cubicBezTo>
                    <a:cubicBezTo>
                      <a:pt x="333" y="164"/>
                      <a:pt x="333" y="164"/>
                      <a:pt x="333" y="164"/>
                    </a:cubicBezTo>
                    <a:cubicBezTo>
                      <a:pt x="333" y="164"/>
                      <a:pt x="333" y="164"/>
                      <a:pt x="333" y="164"/>
                    </a:cubicBezTo>
                    <a:cubicBezTo>
                      <a:pt x="333" y="164"/>
                      <a:pt x="333" y="164"/>
                      <a:pt x="333" y="164"/>
                    </a:cubicBezTo>
                    <a:close/>
                    <a:moveTo>
                      <a:pt x="331" y="163"/>
                    </a:moveTo>
                    <a:cubicBezTo>
                      <a:pt x="331" y="163"/>
                      <a:pt x="331" y="163"/>
                      <a:pt x="331" y="163"/>
                    </a:cubicBezTo>
                    <a:cubicBezTo>
                      <a:pt x="332" y="163"/>
                      <a:pt x="332" y="163"/>
                      <a:pt x="332" y="163"/>
                    </a:cubicBezTo>
                    <a:cubicBezTo>
                      <a:pt x="332" y="162"/>
                      <a:pt x="332" y="162"/>
                      <a:pt x="332" y="162"/>
                    </a:cubicBezTo>
                    <a:cubicBezTo>
                      <a:pt x="333" y="163"/>
                      <a:pt x="333" y="163"/>
                      <a:pt x="333" y="163"/>
                    </a:cubicBezTo>
                    <a:cubicBezTo>
                      <a:pt x="332" y="164"/>
                      <a:pt x="332" y="164"/>
                      <a:pt x="332" y="164"/>
                    </a:cubicBezTo>
                    <a:cubicBezTo>
                      <a:pt x="331" y="164"/>
                      <a:pt x="331" y="164"/>
                      <a:pt x="331" y="164"/>
                    </a:cubicBezTo>
                    <a:cubicBezTo>
                      <a:pt x="331" y="163"/>
                      <a:pt x="331" y="163"/>
                      <a:pt x="331" y="163"/>
                    </a:cubicBezTo>
                    <a:close/>
                    <a:moveTo>
                      <a:pt x="328" y="172"/>
                    </a:moveTo>
                    <a:cubicBezTo>
                      <a:pt x="329" y="173"/>
                      <a:pt x="329" y="173"/>
                      <a:pt x="329" y="173"/>
                    </a:cubicBezTo>
                    <a:cubicBezTo>
                      <a:pt x="329" y="172"/>
                      <a:pt x="329" y="172"/>
                      <a:pt x="329" y="172"/>
                    </a:cubicBezTo>
                    <a:cubicBezTo>
                      <a:pt x="329" y="172"/>
                      <a:pt x="329" y="172"/>
                      <a:pt x="329" y="172"/>
                    </a:cubicBezTo>
                    <a:cubicBezTo>
                      <a:pt x="328" y="172"/>
                      <a:pt x="328" y="172"/>
                      <a:pt x="328" y="172"/>
                    </a:cubicBezTo>
                    <a:close/>
                    <a:moveTo>
                      <a:pt x="332" y="176"/>
                    </a:moveTo>
                    <a:cubicBezTo>
                      <a:pt x="333" y="177"/>
                      <a:pt x="333" y="177"/>
                      <a:pt x="333" y="177"/>
                    </a:cubicBezTo>
                    <a:cubicBezTo>
                      <a:pt x="333" y="176"/>
                      <a:pt x="333" y="176"/>
                      <a:pt x="333" y="176"/>
                    </a:cubicBezTo>
                    <a:cubicBezTo>
                      <a:pt x="333" y="176"/>
                      <a:pt x="333" y="176"/>
                      <a:pt x="333" y="176"/>
                    </a:cubicBezTo>
                    <a:cubicBezTo>
                      <a:pt x="333" y="176"/>
                      <a:pt x="333" y="176"/>
                      <a:pt x="333" y="176"/>
                    </a:cubicBezTo>
                    <a:cubicBezTo>
                      <a:pt x="333" y="176"/>
                      <a:pt x="332" y="176"/>
                      <a:pt x="332" y="176"/>
                    </a:cubicBezTo>
                    <a:close/>
                    <a:moveTo>
                      <a:pt x="339" y="183"/>
                    </a:moveTo>
                    <a:cubicBezTo>
                      <a:pt x="339" y="182"/>
                      <a:pt x="339" y="182"/>
                      <a:pt x="339" y="182"/>
                    </a:cubicBezTo>
                    <a:cubicBezTo>
                      <a:pt x="340" y="181"/>
                      <a:pt x="340" y="181"/>
                      <a:pt x="340" y="181"/>
                    </a:cubicBezTo>
                    <a:cubicBezTo>
                      <a:pt x="340" y="182"/>
                      <a:pt x="340" y="182"/>
                      <a:pt x="340" y="182"/>
                    </a:cubicBezTo>
                    <a:cubicBezTo>
                      <a:pt x="340" y="183"/>
                      <a:pt x="340" y="183"/>
                      <a:pt x="340" y="183"/>
                    </a:cubicBezTo>
                    <a:cubicBezTo>
                      <a:pt x="340" y="183"/>
                      <a:pt x="340" y="183"/>
                      <a:pt x="340" y="183"/>
                    </a:cubicBezTo>
                    <a:cubicBezTo>
                      <a:pt x="339" y="183"/>
                      <a:pt x="339" y="183"/>
                      <a:pt x="339" y="183"/>
                    </a:cubicBezTo>
                    <a:close/>
                    <a:moveTo>
                      <a:pt x="343" y="187"/>
                    </a:moveTo>
                    <a:cubicBezTo>
                      <a:pt x="343" y="186"/>
                      <a:pt x="343" y="186"/>
                      <a:pt x="343" y="186"/>
                    </a:cubicBezTo>
                    <a:cubicBezTo>
                      <a:pt x="344" y="186"/>
                      <a:pt x="344" y="186"/>
                      <a:pt x="344" y="186"/>
                    </a:cubicBezTo>
                    <a:cubicBezTo>
                      <a:pt x="344" y="185"/>
                      <a:pt x="344" y="185"/>
                      <a:pt x="344" y="185"/>
                    </a:cubicBezTo>
                    <a:cubicBezTo>
                      <a:pt x="345" y="186"/>
                      <a:pt x="345" y="186"/>
                      <a:pt x="345" y="186"/>
                    </a:cubicBezTo>
                    <a:cubicBezTo>
                      <a:pt x="344" y="186"/>
                      <a:pt x="344" y="186"/>
                      <a:pt x="344" y="186"/>
                    </a:cubicBezTo>
                    <a:cubicBezTo>
                      <a:pt x="344" y="187"/>
                      <a:pt x="344" y="187"/>
                      <a:pt x="344" y="187"/>
                    </a:cubicBezTo>
                    <a:cubicBezTo>
                      <a:pt x="344" y="187"/>
                      <a:pt x="343" y="187"/>
                      <a:pt x="343" y="187"/>
                    </a:cubicBezTo>
                    <a:close/>
                    <a:moveTo>
                      <a:pt x="317" y="95"/>
                    </a:moveTo>
                    <a:cubicBezTo>
                      <a:pt x="317" y="94"/>
                      <a:pt x="317" y="94"/>
                      <a:pt x="317" y="94"/>
                    </a:cubicBezTo>
                    <a:cubicBezTo>
                      <a:pt x="317" y="93"/>
                      <a:pt x="317" y="93"/>
                      <a:pt x="317" y="93"/>
                    </a:cubicBezTo>
                    <a:cubicBezTo>
                      <a:pt x="318" y="93"/>
                      <a:pt x="318" y="93"/>
                      <a:pt x="318" y="93"/>
                    </a:cubicBezTo>
                    <a:cubicBezTo>
                      <a:pt x="320" y="91"/>
                      <a:pt x="320" y="91"/>
                      <a:pt x="320" y="91"/>
                    </a:cubicBezTo>
                    <a:cubicBezTo>
                      <a:pt x="321" y="91"/>
                      <a:pt x="321" y="91"/>
                      <a:pt x="321" y="91"/>
                    </a:cubicBezTo>
                    <a:cubicBezTo>
                      <a:pt x="320" y="92"/>
                      <a:pt x="320" y="92"/>
                      <a:pt x="320" y="92"/>
                    </a:cubicBezTo>
                    <a:cubicBezTo>
                      <a:pt x="319" y="93"/>
                      <a:pt x="319" y="93"/>
                      <a:pt x="319" y="93"/>
                    </a:cubicBezTo>
                    <a:cubicBezTo>
                      <a:pt x="319" y="94"/>
                      <a:pt x="319" y="94"/>
                      <a:pt x="319" y="94"/>
                    </a:cubicBezTo>
                    <a:cubicBezTo>
                      <a:pt x="319" y="94"/>
                      <a:pt x="319" y="94"/>
                      <a:pt x="319" y="94"/>
                    </a:cubicBezTo>
                    <a:cubicBezTo>
                      <a:pt x="319" y="95"/>
                      <a:pt x="319" y="95"/>
                      <a:pt x="319" y="95"/>
                    </a:cubicBezTo>
                    <a:cubicBezTo>
                      <a:pt x="318" y="95"/>
                      <a:pt x="318" y="95"/>
                      <a:pt x="318" y="95"/>
                    </a:cubicBezTo>
                    <a:cubicBezTo>
                      <a:pt x="318" y="94"/>
                      <a:pt x="318" y="94"/>
                      <a:pt x="318" y="94"/>
                    </a:cubicBezTo>
                    <a:cubicBezTo>
                      <a:pt x="318" y="94"/>
                      <a:pt x="318" y="94"/>
                      <a:pt x="318" y="94"/>
                    </a:cubicBezTo>
                    <a:cubicBezTo>
                      <a:pt x="317" y="95"/>
                      <a:pt x="317" y="95"/>
                      <a:pt x="317" y="95"/>
                    </a:cubicBezTo>
                    <a:cubicBezTo>
                      <a:pt x="317" y="95"/>
                      <a:pt x="317" y="95"/>
                      <a:pt x="317" y="95"/>
                    </a:cubicBezTo>
                    <a:close/>
                    <a:moveTo>
                      <a:pt x="312" y="91"/>
                    </a:moveTo>
                    <a:cubicBezTo>
                      <a:pt x="312" y="91"/>
                      <a:pt x="312" y="91"/>
                      <a:pt x="312" y="91"/>
                    </a:cubicBezTo>
                    <a:cubicBezTo>
                      <a:pt x="313" y="91"/>
                      <a:pt x="313" y="91"/>
                      <a:pt x="313" y="91"/>
                    </a:cubicBezTo>
                    <a:cubicBezTo>
                      <a:pt x="313" y="90"/>
                      <a:pt x="313" y="90"/>
                      <a:pt x="313" y="90"/>
                    </a:cubicBezTo>
                    <a:cubicBezTo>
                      <a:pt x="313" y="90"/>
                      <a:pt x="313" y="90"/>
                      <a:pt x="313" y="90"/>
                    </a:cubicBezTo>
                    <a:cubicBezTo>
                      <a:pt x="312" y="91"/>
                      <a:pt x="312" y="91"/>
                      <a:pt x="312" y="91"/>
                    </a:cubicBezTo>
                    <a:close/>
                    <a:moveTo>
                      <a:pt x="286" y="80"/>
                    </a:moveTo>
                    <a:cubicBezTo>
                      <a:pt x="285" y="80"/>
                      <a:pt x="285" y="80"/>
                      <a:pt x="285" y="80"/>
                    </a:cubicBezTo>
                    <a:cubicBezTo>
                      <a:pt x="285" y="79"/>
                      <a:pt x="285" y="79"/>
                      <a:pt x="285" y="79"/>
                    </a:cubicBezTo>
                    <a:cubicBezTo>
                      <a:pt x="285" y="77"/>
                      <a:pt x="285" y="77"/>
                      <a:pt x="285" y="77"/>
                    </a:cubicBezTo>
                    <a:cubicBezTo>
                      <a:pt x="285" y="77"/>
                      <a:pt x="285" y="77"/>
                      <a:pt x="285" y="77"/>
                    </a:cubicBezTo>
                    <a:cubicBezTo>
                      <a:pt x="285" y="76"/>
                      <a:pt x="285" y="76"/>
                      <a:pt x="285" y="76"/>
                    </a:cubicBezTo>
                    <a:cubicBezTo>
                      <a:pt x="285" y="76"/>
                      <a:pt x="285" y="76"/>
                      <a:pt x="285" y="76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7"/>
                      <a:pt x="287" y="77"/>
                      <a:pt x="287" y="77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6" y="79"/>
                      <a:pt x="286" y="79"/>
                      <a:pt x="286" y="79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80"/>
                      <a:pt x="287" y="80"/>
                      <a:pt x="287" y="80"/>
                    </a:cubicBezTo>
                    <a:cubicBezTo>
                      <a:pt x="286" y="80"/>
                      <a:pt x="286" y="80"/>
                      <a:pt x="286" y="80"/>
                    </a:cubicBezTo>
                    <a:close/>
                    <a:moveTo>
                      <a:pt x="286" y="32"/>
                    </a:moveTo>
                    <a:cubicBezTo>
                      <a:pt x="287" y="31"/>
                      <a:pt x="287" y="31"/>
                      <a:pt x="287" y="31"/>
                    </a:cubicBezTo>
                    <a:cubicBezTo>
                      <a:pt x="288" y="30"/>
                      <a:pt x="288" y="30"/>
                      <a:pt x="288" y="30"/>
                    </a:cubicBezTo>
                    <a:cubicBezTo>
                      <a:pt x="288" y="30"/>
                      <a:pt x="288" y="30"/>
                      <a:pt x="288" y="30"/>
                    </a:cubicBezTo>
                    <a:cubicBezTo>
                      <a:pt x="289" y="29"/>
                      <a:pt x="289" y="29"/>
                      <a:pt x="289" y="29"/>
                    </a:cubicBezTo>
                    <a:cubicBezTo>
                      <a:pt x="290" y="28"/>
                      <a:pt x="290" y="28"/>
                      <a:pt x="290" y="28"/>
                    </a:cubicBezTo>
                    <a:cubicBezTo>
                      <a:pt x="289" y="27"/>
                      <a:pt x="289" y="27"/>
                      <a:pt x="289" y="27"/>
                    </a:cubicBezTo>
                    <a:cubicBezTo>
                      <a:pt x="288" y="27"/>
                      <a:pt x="288" y="27"/>
                      <a:pt x="288" y="27"/>
                    </a:cubicBezTo>
                    <a:cubicBezTo>
                      <a:pt x="287" y="27"/>
                      <a:pt x="287" y="27"/>
                      <a:pt x="287" y="27"/>
                    </a:cubicBezTo>
                    <a:cubicBezTo>
                      <a:pt x="288" y="26"/>
                      <a:pt x="288" y="26"/>
                      <a:pt x="288" y="26"/>
                    </a:cubicBezTo>
                    <a:cubicBezTo>
                      <a:pt x="287" y="26"/>
                      <a:pt x="287" y="26"/>
                      <a:pt x="287" y="26"/>
                    </a:cubicBezTo>
                    <a:cubicBezTo>
                      <a:pt x="286" y="27"/>
                      <a:pt x="286" y="27"/>
                      <a:pt x="286" y="27"/>
                    </a:cubicBezTo>
                    <a:cubicBezTo>
                      <a:pt x="285" y="27"/>
                      <a:pt x="285" y="27"/>
                      <a:pt x="285" y="27"/>
                    </a:cubicBezTo>
                    <a:cubicBezTo>
                      <a:pt x="285" y="28"/>
                      <a:pt x="285" y="28"/>
                      <a:pt x="285" y="28"/>
                    </a:cubicBezTo>
                    <a:cubicBezTo>
                      <a:pt x="284" y="28"/>
                      <a:pt x="284" y="28"/>
                      <a:pt x="284" y="28"/>
                    </a:cubicBezTo>
                    <a:cubicBezTo>
                      <a:pt x="284" y="29"/>
                      <a:pt x="284" y="29"/>
                      <a:pt x="284" y="29"/>
                    </a:cubicBezTo>
                    <a:cubicBezTo>
                      <a:pt x="285" y="29"/>
                      <a:pt x="285" y="29"/>
                      <a:pt x="285" y="29"/>
                    </a:cubicBezTo>
                    <a:cubicBezTo>
                      <a:pt x="286" y="29"/>
                      <a:pt x="286" y="29"/>
                      <a:pt x="286" y="29"/>
                    </a:cubicBezTo>
                    <a:cubicBezTo>
                      <a:pt x="286" y="30"/>
                      <a:pt x="286" y="30"/>
                      <a:pt x="286" y="30"/>
                    </a:cubicBezTo>
                    <a:cubicBezTo>
                      <a:pt x="285" y="31"/>
                      <a:pt x="285" y="31"/>
                      <a:pt x="285" y="31"/>
                    </a:cubicBezTo>
                    <a:cubicBezTo>
                      <a:pt x="285" y="31"/>
                      <a:pt x="285" y="31"/>
                      <a:pt x="285" y="31"/>
                    </a:cubicBezTo>
                    <a:cubicBezTo>
                      <a:pt x="286" y="32"/>
                      <a:pt x="286" y="32"/>
                      <a:pt x="286" y="32"/>
                    </a:cubicBezTo>
                    <a:cubicBezTo>
                      <a:pt x="286" y="32"/>
                      <a:pt x="286" y="32"/>
                      <a:pt x="286" y="32"/>
                    </a:cubicBezTo>
                    <a:close/>
                    <a:moveTo>
                      <a:pt x="274" y="58"/>
                    </a:move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6"/>
                      <a:pt x="274" y="56"/>
                      <a:pt x="274" y="56"/>
                    </a:cubicBezTo>
                    <a:cubicBezTo>
                      <a:pt x="274" y="55"/>
                      <a:pt x="274" y="55"/>
                      <a:pt x="274" y="55"/>
                    </a:cubicBezTo>
                    <a:cubicBezTo>
                      <a:pt x="273" y="55"/>
                      <a:pt x="273" y="55"/>
                      <a:pt x="273" y="55"/>
                    </a:cubicBezTo>
                    <a:cubicBezTo>
                      <a:pt x="273" y="54"/>
                      <a:pt x="273" y="54"/>
                      <a:pt x="273" y="54"/>
                    </a:cubicBezTo>
                    <a:cubicBezTo>
                      <a:pt x="273" y="54"/>
                      <a:pt x="273" y="54"/>
                      <a:pt x="273" y="54"/>
                    </a:cubicBezTo>
                    <a:cubicBezTo>
                      <a:pt x="275" y="54"/>
                      <a:pt x="275" y="54"/>
                      <a:pt x="275" y="54"/>
                    </a:cubicBezTo>
                    <a:cubicBezTo>
                      <a:pt x="275" y="54"/>
                      <a:pt x="275" y="54"/>
                      <a:pt x="275" y="54"/>
                    </a:cubicBezTo>
                    <a:cubicBezTo>
                      <a:pt x="276" y="54"/>
                      <a:pt x="276" y="54"/>
                      <a:pt x="276" y="54"/>
                    </a:cubicBezTo>
                    <a:cubicBezTo>
                      <a:pt x="276" y="54"/>
                      <a:pt x="276" y="54"/>
                      <a:pt x="276" y="54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4" y="51"/>
                      <a:pt x="274" y="51"/>
                      <a:pt x="274" y="51"/>
                    </a:cubicBezTo>
                    <a:cubicBezTo>
                      <a:pt x="275" y="51"/>
                      <a:pt x="275" y="51"/>
                      <a:pt x="275" y="51"/>
                    </a:cubicBezTo>
                    <a:cubicBezTo>
                      <a:pt x="274" y="51"/>
                      <a:pt x="274" y="51"/>
                      <a:pt x="274" y="51"/>
                    </a:cubicBezTo>
                    <a:cubicBezTo>
                      <a:pt x="275" y="50"/>
                      <a:pt x="275" y="50"/>
                      <a:pt x="275" y="50"/>
                    </a:cubicBezTo>
                    <a:cubicBezTo>
                      <a:pt x="275" y="48"/>
                      <a:pt x="275" y="48"/>
                      <a:pt x="275" y="48"/>
                    </a:cubicBezTo>
                    <a:cubicBezTo>
                      <a:pt x="275" y="47"/>
                      <a:pt x="275" y="47"/>
                      <a:pt x="275" y="47"/>
                    </a:cubicBezTo>
                    <a:cubicBezTo>
                      <a:pt x="276" y="47"/>
                      <a:pt x="276" y="47"/>
                      <a:pt x="276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6"/>
                      <a:pt x="277" y="46"/>
                      <a:pt x="277" y="46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79" y="44"/>
                      <a:pt x="279" y="44"/>
                      <a:pt x="279" y="44"/>
                    </a:cubicBezTo>
                    <a:cubicBezTo>
                      <a:pt x="280" y="44"/>
                      <a:pt x="280" y="44"/>
                      <a:pt x="280" y="44"/>
                    </a:cubicBezTo>
                    <a:cubicBezTo>
                      <a:pt x="281" y="46"/>
                      <a:pt x="281" y="46"/>
                      <a:pt x="281" y="46"/>
                    </a:cubicBezTo>
                    <a:cubicBezTo>
                      <a:pt x="281" y="47"/>
                      <a:pt x="281" y="47"/>
                      <a:pt x="281" y="47"/>
                    </a:cubicBezTo>
                    <a:cubicBezTo>
                      <a:pt x="281" y="47"/>
                      <a:pt x="281" y="47"/>
                      <a:pt x="281" y="47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2" y="48"/>
                      <a:pt x="282" y="48"/>
                      <a:pt x="282" y="48"/>
                    </a:cubicBezTo>
                    <a:cubicBezTo>
                      <a:pt x="282" y="49"/>
                      <a:pt x="282" y="49"/>
                      <a:pt x="282" y="49"/>
                    </a:cubicBezTo>
                    <a:cubicBezTo>
                      <a:pt x="283" y="49"/>
                      <a:pt x="283" y="49"/>
                      <a:pt x="283" y="49"/>
                    </a:cubicBezTo>
                    <a:cubicBezTo>
                      <a:pt x="283" y="50"/>
                      <a:pt x="283" y="50"/>
                      <a:pt x="283" y="50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4" y="51"/>
                      <a:pt x="284" y="51"/>
                      <a:pt x="284" y="51"/>
                    </a:cubicBezTo>
                    <a:cubicBezTo>
                      <a:pt x="284" y="51"/>
                      <a:pt x="284" y="51"/>
                      <a:pt x="284" y="51"/>
                    </a:cubicBezTo>
                    <a:cubicBezTo>
                      <a:pt x="284" y="52"/>
                      <a:pt x="284" y="52"/>
                      <a:pt x="284" y="52"/>
                    </a:cubicBezTo>
                    <a:cubicBezTo>
                      <a:pt x="285" y="53"/>
                      <a:pt x="285" y="53"/>
                      <a:pt x="285" y="53"/>
                    </a:cubicBezTo>
                    <a:cubicBezTo>
                      <a:pt x="284" y="54"/>
                      <a:pt x="284" y="54"/>
                      <a:pt x="284" y="54"/>
                    </a:cubicBezTo>
                    <a:cubicBezTo>
                      <a:pt x="283" y="55"/>
                      <a:pt x="283" y="55"/>
                      <a:pt x="283" y="55"/>
                    </a:cubicBezTo>
                    <a:cubicBezTo>
                      <a:pt x="282" y="55"/>
                      <a:pt x="282" y="55"/>
                      <a:pt x="282" y="55"/>
                    </a:cubicBezTo>
                    <a:cubicBezTo>
                      <a:pt x="282" y="55"/>
                      <a:pt x="282" y="55"/>
                      <a:pt x="282" y="55"/>
                    </a:cubicBezTo>
                    <a:cubicBezTo>
                      <a:pt x="282" y="55"/>
                      <a:pt x="282" y="55"/>
                      <a:pt x="282" y="55"/>
                    </a:cubicBezTo>
                    <a:cubicBezTo>
                      <a:pt x="283" y="55"/>
                      <a:pt x="283" y="55"/>
                      <a:pt x="283" y="55"/>
                    </a:cubicBezTo>
                    <a:cubicBezTo>
                      <a:pt x="283" y="57"/>
                      <a:pt x="283" y="57"/>
                      <a:pt x="283" y="57"/>
                    </a:cubicBezTo>
                    <a:cubicBezTo>
                      <a:pt x="283" y="57"/>
                      <a:pt x="283" y="57"/>
                      <a:pt x="283" y="57"/>
                    </a:cubicBezTo>
                    <a:cubicBezTo>
                      <a:pt x="281" y="58"/>
                      <a:pt x="281" y="58"/>
                      <a:pt x="281" y="58"/>
                    </a:cubicBezTo>
                    <a:cubicBezTo>
                      <a:pt x="281" y="59"/>
                      <a:pt x="281" y="59"/>
                      <a:pt x="281" y="59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80" y="58"/>
                      <a:pt x="280" y="58"/>
                      <a:pt x="280" y="58"/>
                    </a:cubicBezTo>
                    <a:cubicBezTo>
                      <a:pt x="280" y="58"/>
                      <a:pt x="280" y="58"/>
                      <a:pt x="280" y="58"/>
                    </a:cubicBezTo>
                    <a:cubicBezTo>
                      <a:pt x="279" y="58"/>
                      <a:pt x="279" y="58"/>
                      <a:pt x="279" y="58"/>
                    </a:cubicBezTo>
                    <a:cubicBezTo>
                      <a:pt x="278" y="58"/>
                      <a:pt x="278" y="58"/>
                      <a:pt x="278" y="58"/>
                    </a:cubicBezTo>
                    <a:cubicBezTo>
                      <a:pt x="276" y="58"/>
                      <a:pt x="276" y="58"/>
                      <a:pt x="276" y="58"/>
                    </a:cubicBezTo>
                    <a:cubicBezTo>
                      <a:pt x="276" y="58"/>
                      <a:pt x="276" y="58"/>
                      <a:pt x="276" y="58"/>
                    </a:cubicBezTo>
                    <a:cubicBezTo>
                      <a:pt x="276" y="57"/>
                      <a:pt x="276" y="57"/>
                      <a:pt x="276" y="57"/>
                    </a:cubicBezTo>
                    <a:cubicBezTo>
                      <a:pt x="275" y="57"/>
                      <a:pt x="275" y="57"/>
                      <a:pt x="275" y="57"/>
                    </a:cubicBezTo>
                    <a:cubicBezTo>
                      <a:pt x="275" y="58"/>
                      <a:pt x="275" y="58"/>
                      <a:pt x="275" y="58"/>
                    </a:cubicBezTo>
                    <a:cubicBezTo>
                      <a:pt x="274" y="58"/>
                      <a:pt x="274" y="58"/>
                      <a:pt x="274" y="58"/>
                    </a:cubicBezTo>
                    <a:close/>
                    <a:moveTo>
                      <a:pt x="285" y="57"/>
                    </a:moveTo>
                    <a:cubicBezTo>
                      <a:pt x="285" y="57"/>
                      <a:pt x="285" y="57"/>
                      <a:pt x="285" y="57"/>
                    </a:cubicBezTo>
                    <a:cubicBezTo>
                      <a:pt x="285" y="56"/>
                      <a:pt x="285" y="56"/>
                      <a:pt x="285" y="56"/>
                    </a:cubicBezTo>
                    <a:cubicBezTo>
                      <a:pt x="285" y="55"/>
                      <a:pt x="285" y="55"/>
                      <a:pt x="285" y="55"/>
                    </a:cubicBezTo>
                    <a:cubicBezTo>
                      <a:pt x="285" y="55"/>
                      <a:pt x="285" y="55"/>
                      <a:pt x="285" y="55"/>
                    </a:cubicBezTo>
                    <a:cubicBezTo>
                      <a:pt x="284" y="55"/>
                      <a:pt x="284" y="55"/>
                      <a:pt x="284" y="55"/>
                    </a:cubicBezTo>
                    <a:cubicBezTo>
                      <a:pt x="284" y="56"/>
                      <a:pt x="284" y="56"/>
                      <a:pt x="284" y="56"/>
                    </a:cubicBezTo>
                    <a:cubicBezTo>
                      <a:pt x="285" y="57"/>
                      <a:pt x="285" y="57"/>
                      <a:pt x="285" y="57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9" y="71"/>
                      <a:pt x="289" y="71"/>
                      <a:pt x="289" y="71"/>
                    </a:cubicBezTo>
                    <a:cubicBezTo>
                      <a:pt x="290" y="71"/>
                      <a:pt x="290" y="71"/>
                      <a:pt x="290" y="71"/>
                    </a:cubicBezTo>
                    <a:cubicBezTo>
                      <a:pt x="291" y="71"/>
                      <a:pt x="291" y="71"/>
                      <a:pt x="291" y="71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69"/>
                      <a:pt x="292" y="69"/>
                      <a:pt x="292" y="69"/>
                    </a:cubicBezTo>
                    <a:cubicBezTo>
                      <a:pt x="292" y="69"/>
                      <a:pt x="292" y="69"/>
                      <a:pt x="292" y="69"/>
                    </a:cubicBezTo>
                    <a:cubicBezTo>
                      <a:pt x="292" y="68"/>
                      <a:pt x="292" y="68"/>
                      <a:pt x="292" y="68"/>
                    </a:cubicBezTo>
                    <a:cubicBezTo>
                      <a:pt x="291" y="68"/>
                      <a:pt x="291" y="68"/>
                      <a:pt x="291" y="68"/>
                    </a:cubicBezTo>
                    <a:cubicBezTo>
                      <a:pt x="291" y="68"/>
                      <a:pt x="291" y="68"/>
                      <a:pt x="291" y="68"/>
                    </a:cubicBezTo>
                    <a:cubicBezTo>
                      <a:pt x="290" y="67"/>
                      <a:pt x="290" y="67"/>
                      <a:pt x="290" y="67"/>
                    </a:cubicBezTo>
                    <a:cubicBezTo>
                      <a:pt x="289" y="67"/>
                      <a:pt x="289" y="67"/>
                      <a:pt x="289" y="67"/>
                    </a:cubicBezTo>
                    <a:cubicBezTo>
                      <a:pt x="288" y="67"/>
                      <a:pt x="288" y="67"/>
                      <a:pt x="288" y="67"/>
                    </a:cubicBezTo>
                    <a:cubicBezTo>
                      <a:pt x="288" y="68"/>
                      <a:pt x="288" y="68"/>
                      <a:pt x="288" y="68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87" y="70"/>
                    </a:moveTo>
                    <a:cubicBezTo>
                      <a:pt x="287" y="71"/>
                      <a:pt x="287" y="71"/>
                      <a:pt x="287" y="71"/>
                    </a:cubicBezTo>
                    <a:cubicBezTo>
                      <a:pt x="287" y="72"/>
                      <a:pt x="287" y="72"/>
                      <a:pt x="287" y="72"/>
                    </a:cubicBezTo>
                    <a:cubicBezTo>
                      <a:pt x="288" y="72"/>
                      <a:pt x="288" y="72"/>
                      <a:pt x="288" y="72"/>
                    </a:cubicBezTo>
                    <a:cubicBezTo>
                      <a:pt x="288" y="72"/>
                      <a:pt x="288" y="72"/>
                      <a:pt x="288" y="72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87" y="71"/>
                      <a:pt x="287" y="71"/>
                      <a:pt x="287" y="71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87" y="70"/>
                      <a:pt x="287" y="70"/>
                      <a:pt x="287" y="70"/>
                    </a:cubicBezTo>
                    <a:close/>
                    <a:moveTo>
                      <a:pt x="273" y="64"/>
                    </a:moveTo>
                    <a:cubicBezTo>
                      <a:pt x="273" y="62"/>
                      <a:pt x="273" y="62"/>
                      <a:pt x="273" y="62"/>
                    </a:cubicBezTo>
                    <a:cubicBezTo>
                      <a:pt x="273" y="61"/>
                      <a:pt x="273" y="61"/>
                      <a:pt x="273" y="61"/>
                    </a:cubicBezTo>
                    <a:cubicBezTo>
                      <a:pt x="274" y="60"/>
                      <a:pt x="274" y="60"/>
                      <a:pt x="274" y="60"/>
                    </a:cubicBezTo>
                    <a:cubicBezTo>
                      <a:pt x="275" y="60"/>
                      <a:pt x="275" y="60"/>
                      <a:pt x="275" y="60"/>
                    </a:cubicBezTo>
                    <a:cubicBezTo>
                      <a:pt x="276" y="60"/>
                      <a:pt x="276" y="60"/>
                      <a:pt x="276" y="60"/>
                    </a:cubicBezTo>
                    <a:cubicBezTo>
                      <a:pt x="276" y="60"/>
                      <a:pt x="276" y="60"/>
                      <a:pt x="276" y="60"/>
                    </a:cubicBezTo>
                    <a:cubicBezTo>
                      <a:pt x="277" y="60"/>
                      <a:pt x="277" y="60"/>
                      <a:pt x="277" y="60"/>
                    </a:cubicBezTo>
                    <a:cubicBezTo>
                      <a:pt x="278" y="60"/>
                      <a:pt x="278" y="60"/>
                      <a:pt x="278" y="60"/>
                    </a:cubicBezTo>
                    <a:cubicBezTo>
                      <a:pt x="278" y="61"/>
                      <a:pt x="278" y="61"/>
                      <a:pt x="278" y="61"/>
                    </a:cubicBezTo>
                    <a:cubicBezTo>
                      <a:pt x="279" y="61"/>
                      <a:pt x="279" y="61"/>
                      <a:pt x="279" y="61"/>
                    </a:cubicBezTo>
                    <a:cubicBezTo>
                      <a:pt x="279" y="61"/>
                      <a:pt x="279" y="61"/>
                      <a:pt x="279" y="61"/>
                    </a:cubicBezTo>
                    <a:cubicBezTo>
                      <a:pt x="280" y="61"/>
                      <a:pt x="280" y="61"/>
                      <a:pt x="280" y="61"/>
                    </a:cubicBezTo>
                    <a:cubicBezTo>
                      <a:pt x="280" y="61"/>
                      <a:pt x="280" y="61"/>
                      <a:pt x="280" y="61"/>
                    </a:cubicBezTo>
                    <a:cubicBezTo>
                      <a:pt x="281" y="62"/>
                      <a:pt x="281" y="62"/>
                      <a:pt x="281" y="62"/>
                    </a:cubicBezTo>
                    <a:cubicBezTo>
                      <a:pt x="282" y="63"/>
                      <a:pt x="282" y="63"/>
                      <a:pt x="282" y="63"/>
                    </a:cubicBezTo>
                    <a:cubicBezTo>
                      <a:pt x="282" y="63"/>
                      <a:pt x="282" y="63"/>
                      <a:pt x="282" y="63"/>
                    </a:cubicBezTo>
                    <a:cubicBezTo>
                      <a:pt x="282" y="63"/>
                      <a:pt x="282" y="63"/>
                      <a:pt x="282" y="63"/>
                    </a:cubicBezTo>
                    <a:cubicBezTo>
                      <a:pt x="283" y="63"/>
                      <a:pt x="283" y="63"/>
                      <a:pt x="283" y="63"/>
                    </a:cubicBezTo>
                    <a:cubicBezTo>
                      <a:pt x="283" y="63"/>
                      <a:pt x="283" y="63"/>
                      <a:pt x="283" y="63"/>
                    </a:cubicBezTo>
                    <a:cubicBezTo>
                      <a:pt x="284" y="64"/>
                      <a:pt x="284" y="64"/>
                      <a:pt x="284" y="64"/>
                    </a:cubicBezTo>
                    <a:cubicBezTo>
                      <a:pt x="284" y="64"/>
                      <a:pt x="284" y="64"/>
                      <a:pt x="284" y="64"/>
                    </a:cubicBezTo>
                    <a:cubicBezTo>
                      <a:pt x="284" y="65"/>
                      <a:pt x="284" y="65"/>
                      <a:pt x="284" y="65"/>
                    </a:cubicBezTo>
                    <a:cubicBezTo>
                      <a:pt x="284" y="65"/>
                      <a:pt x="284" y="65"/>
                      <a:pt x="284" y="65"/>
                    </a:cubicBezTo>
                    <a:cubicBezTo>
                      <a:pt x="284" y="65"/>
                      <a:pt x="284" y="65"/>
                      <a:pt x="284" y="65"/>
                    </a:cubicBezTo>
                    <a:cubicBezTo>
                      <a:pt x="283" y="65"/>
                      <a:pt x="283" y="65"/>
                      <a:pt x="283" y="65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1" y="66"/>
                      <a:pt x="281" y="66"/>
                      <a:pt x="281" y="66"/>
                    </a:cubicBezTo>
                    <a:cubicBezTo>
                      <a:pt x="280" y="66"/>
                      <a:pt x="280" y="66"/>
                      <a:pt x="280" y="66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77" y="65"/>
                      <a:pt x="277" y="65"/>
                      <a:pt x="277" y="65"/>
                    </a:cubicBezTo>
                    <a:cubicBezTo>
                      <a:pt x="276" y="65"/>
                      <a:pt x="276" y="65"/>
                      <a:pt x="276" y="65"/>
                    </a:cubicBezTo>
                    <a:cubicBezTo>
                      <a:pt x="275" y="64"/>
                      <a:pt x="275" y="64"/>
                      <a:pt x="275" y="64"/>
                    </a:cubicBezTo>
                    <a:cubicBezTo>
                      <a:pt x="274" y="64"/>
                      <a:pt x="274" y="64"/>
                      <a:pt x="274" y="64"/>
                    </a:cubicBezTo>
                    <a:cubicBezTo>
                      <a:pt x="273" y="64"/>
                      <a:pt x="273" y="64"/>
                      <a:pt x="273" y="64"/>
                    </a:cubicBezTo>
                    <a:cubicBezTo>
                      <a:pt x="273" y="64"/>
                      <a:pt x="273" y="64"/>
                      <a:pt x="273" y="64"/>
                    </a:cubicBezTo>
                    <a:close/>
                    <a:moveTo>
                      <a:pt x="261" y="49"/>
                    </a:moveTo>
                    <a:cubicBezTo>
                      <a:pt x="261" y="49"/>
                      <a:pt x="261" y="49"/>
                      <a:pt x="261" y="49"/>
                    </a:cubicBezTo>
                    <a:cubicBezTo>
                      <a:pt x="262" y="49"/>
                      <a:pt x="262" y="49"/>
                      <a:pt x="262" y="49"/>
                    </a:cubicBezTo>
                    <a:cubicBezTo>
                      <a:pt x="262" y="49"/>
                      <a:pt x="262" y="49"/>
                      <a:pt x="262" y="49"/>
                    </a:cubicBezTo>
                    <a:cubicBezTo>
                      <a:pt x="262" y="50"/>
                      <a:pt x="262" y="50"/>
                      <a:pt x="262" y="50"/>
                    </a:cubicBezTo>
                    <a:cubicBezTo>
                      <a:pt x="262" y="50"/>
                      <a:pt x="262" y="50"/>
                      <a:pt x="262" y="50"/>
                    </a:cubicBezTo>
                    <a:cubicBezTo>
                      <a:pt x="261" y="49"/>
                      <a:pt x="261" y="49"/>
                      <a:pt x="261" y="49"/>
                    </a:cubicBezTo>
                    <a:close/>
                    <a:moveTo>
                      <a:pt x="262" y="54"/>
                    </a:moveTo>
                    <a:cubicBezTo>
                      <a:pt x="263" y="56"/>
                      <a:pt x="263" y="56"/>
                      <a:pt x="263" y="56"/>
                    </a:cubicBezTo>
                    <a:cubicBezTo>
                      <a:pt x="263" y="56"/>
                      <a:pt x="263" y="56"/>
                      <a:pt x="263" y="56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5" y="57"/>
                      <a:pt x="265" y="57"/>
                      <a:pt x="265" y="57"/>
                    </a:cubicBezTo>
                    <a:cubicBezTo>
                      <a:pt x="266" y="57"/>
                      <a:pt x="266" y="57"/>
                      <a:pt x="266" y="57"/>
                    </a:cubicBezTo>
                    <a:cubicBezTo>
                      <a:pt x="267" y="56"/>
                      <a:pt x="267" y="56"/>
                      <a:pt x="267" y="56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8" y="55"/>
                      <a:pt x="268" y="55"/>
                      <a:pt x="268" y="55"/>
                    </a:cubicBezTo>
                    <a:cubicBezTo>
                      <a:pt x="268" y="54"/>
                      <a:pt x="268" y="54"/>
                      <a:pt x="268" y="54"/>
                    </a:cubicBezTo>
                    <a:cubicBezTo>
                      <a:pt x="269" y="53"/>
                      <a:pt x="269" y="53"/>
                      <a:pt x="269" y="53"/>
                    </a:cubicBezTo>
                    <a:cubicBezTo>
                      <a:pt x="269" y="52"/>
                      <a:pt x="269" y="52"/>
                      <a:pt x="269" y="52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69" y="50"/>
                      <a:pt x="269" y="50"/>
                      <a:pt x="269" y="50"/>
                    </a:cubicBezTo>
                    <a:cubicBezTo>
                      <a:pt x="269" y="50"/>
                      <a:pt x="269" y="50"/>
                      <a:pt x="269" y="50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8"/>
                      <a:pt x="270" y="48"/>
                      <a:pt x="270" y="48"/>
                    </a:cubicBezTo>
                    <a:cubicBezTo>
                      <a:pt x="271" y="48"/>
                      <a:pt x="271" y="48"/>
                      <a:pt x="271" y="48"/>
                    </a:cubicBezTo>
                    <a:cubicBezTo>
                      <a:pt x="272" y="47"/>
                      <a:pt x="272" y="47"/>
                      <a:pt x="272" y="47"/>
                    </a:cubicBezTo>
                    <a:cubicBezTo>
                      <a:pt x="273" y="47"/>
                      <a:pt x="273" y="47"/>
                      <a:pt x="273" y="47"/>
                    </a:cubicBezTo>
                    <a:cubicBezTo>
                      <a:pt x="273" y="45"/>
                      <a:pt x="273" y="45"/>
                      <a:pt x="273" y="45"/>
                    </a:cubicBezTo>
                    <a:cubicBezTo>
                      <a:pt x="273" y="45"/>
                      <a:pt x="273" y="45"/>
                      <a:pt x="273" y="45"/>
                    </a:cubicBezTo>
                    <a:cubicBezTo>
                      <a:pt x="274" y="44"/>
                      <a:pt x="274" y="44"/>
                      <a:pt x="274" y="44"/>
                    </a:cubicBezTo>
                    <a:cubicBezTo>
                      <a:pt x="274" y="44"/>
                      <a:pt x="274" y="44"/>
                      <a:pt x="274" y="44"/>
                    </a:cubicBezTo>
                    <a:cubicBezTo>
                      <a:pt x="273" y="43"/>
                      <a:pt x="273" y="43"/>
                      <a:pt x="273" y="43"/>
                    </a:cubicBezTo>
                    <a:cubicBezTo>
                      <a:pt x="273" y="42"/>
                      <a:pt x="273" y="42"/>
                      <a:pt x="273" y="42"/>
                    </a:cubicBezTo>
                    <a:cubicBezTo>
                      <a:pt x="273" y="42"/>
                      <a:pt x="273" y="42"/>
                      <a:pt x="273" y="42"/>
                    </a:cubicBezTo>
                    <a:cubicBezTo>
                      <a:pt x="272" y="41"/>
                      <a:pt x="272" y="41"/>
                      <a:pt x="272" y="41"/>
                    </a:cubicBezTo>
                    <a:cubicBezTo>
                      <a:pt x="271" y="41"/>
                      <a:pt x="271" y="41"/>
                      <a:pt x="271" y="41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71" y="40"/>
                      <a:pt x="271" y="40"/>
                      <a:pt x="271" y="40"/>
                    </a:cubicBezTo>
                    <a:cubicBezTo>
                      <a:pt x="272" y="40"/>
                      <a:pt x="272" y="40"/>
                      <a:pt x="272" y="40"/>
                    </a:cubicBezTo>
                    <a:cubicBezTo>
                      <a:pt x="272" y="39"/>
                      <a:pt x="272" y="39"/>
                      <a:pt x="272" y="39"/>
                    </a:cubicBezTo>
                    <a:cubicBezTo>
                      <a:pt x="272" y="39"/>
                      <a:pt x="272" y="39"/>
                      <a:pt x="272" y="39"/>
                    </a:cubicBezTo>
                    <a:cubicBezTo>
                      <a:pt x="272" y="38"/>
                      <a:pt x="272" y="38"/>
                      <a:pt x="272" y="38"/>
                    </a:cubicBezTo>
                    <a:cubicBezTo>
                      <a:pt x="272" y="37"/>
                      <a:pt x="272" y="37"/>
                      <a:pt x="272" y="37"/>
                    </a:cubicBezTo>
                    <a:cubicBezTo>
                      <a:pt x="271" y="36"/>
                      <a:pt x="271" y="36"/>
                      <a:pt x="271" y="36"/>
                    </a:cubicBezTo>
                    <a:cubicBezTo>
                      <a:pt x="271" y="36"/>
                      <a:pt x="271" y="36"/>
                      <a:pt x="271" y="36"/>
                    </a:cubicBezTo>
                    <a:cubicBezTo>
                      <a:pt x="269" y="37"/>
                      <a:pt x="269" y="37"/>
                      <a:pt x="269" y="37"/>
                    </a:cubicBezTo>
                    <a:cubicBezTo>
                      <a:pt x="268" y="37"/>
                      <a:pt x="268" y="37"/>
                      <a:pt x="268" y="37"/>
                    </a:cubicBezTo>
                    <a:cubicBezTo>
                      <a:pt x="268" y="38"/>
                      <a:pt x="268" y="38"/>
                      <a:pt x="268" y="38"/>
                    </a:cubicBezTo>
                    <a:cubicBezTo>
                      <a:pt x="267" y="38"/>
                      <a:pt x="267" y="38"/>
                      <a:pt x="267" y="38"/>
                    </a:cubicBezTo>
                    <a:cubicBezTo>
                      <a:pt x="266" y="38"/>
                      <a:pt x="266" y="38"/>
                      <a:pt x="266" y="38"/>
                    </a:cubicBezTo>
                    <a:cubicBezTo>
                      <a:pt x="266" y="37"/>
                      <a:pt x="266" y="37"/>
                      <a:pt x="266" y="37"/>
                    </a:cubicBezTo>
                    <a:cubicBezTo>
                      <a:pt x="267" y="37"/>
                      <a:pt x="267" y="37"/>
                      <a:pt x="267" y="37"/>
                    </a:cubicBezTo>
                    <a:cubicBezTo>
                      <a:pt x="268" y="36"/>
                      <a:pt x="268" y="36"/>
                      <a:pt x="268" y="36"/>
                    </a:cubicBezTo>
                    <a:cubicBezTo>
                      <a:pt x="268" y="35"/>
                      <a:pt x="268" y="35"/>
                      <a:pt x="268" y="35"/>
                    </a:cubicBezTo>
                    <a:cubicBezTo>
                      <a:pt x="268" y="34"/>
                      <a:pt x="268" y="34"/>
                      <a:pt x="268" y="34"/>
                    </a:cubicBezTo>
                    <a:cubicBezTo>
                      <a:pt x="268" y="33"/>
                      <a:pt x="268" y="33"/>
                      <a:pt x="268" y="33"/>
                    </a:cubicBezTo>
                    <a:cubicBezTo>
                      <a:pt x="267" y="32"/>
                      <a:pt x="267" y="32"/>
                      <a:pt x="267" y="32"/>
                    </a:cubicBezTo>
                    <a:cubicBezTo>
                      <a:pt x="267" y="32"/>
                      <a:pt x="267" y="32"/>
                      <a:pt x="267" y="32"/>
                    </a:cubicBezTo>
                    <a:cubicBezTo>
                      <a:pt x="266" y="31"/>
                      <a:pt x="266" y="31"/>
                      <a:pt x="266" y="31"/>
                    </a:cubicBezTo>
                    <a:cubicBezTo>
                      <a:pt x="265" y="31"/>
                      <a:pt x="265" y="31"/>
                      <a:pt x="265" y="31"/>
                    </a:cubicBezTo>
                    <a:cubicBezTo>
                      <a:pt x="264" y="31"/>
                      <a:pt x="264" y="31"/>
                      <a:pt x="264" y="31"/>
                    </a:cubicBezTo>
                    <a:cubicBezTo>
                      <a:pt x="263" y="32"/>
                      <a:pt x="263" y="32"/>
                      <a:pt x="263" y="32"/>
                    </a:cubicBezTo>
                    <a:cubicBezTo>
                      <a:pt x="262" y="32"/>
                      <a:pt x="262" y="32"/>
                      <a:pt x="262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0" y="32"/>
                      <a:pt x="260" y="32"/>
                      <a:pt x="260" y="32"/>
                    </a:cubicBezTo>
                    <a:cubicBezTo>
                      <a:pt x="259" y="33"/>
                      <a:pt x="259" y="33"/>
                      <a:pt x="259" y="33"/>
                    </a:cubicBezTo>
                    <a:cubicBezTo>
                      <a:pt x="258" y="34"/>
                      <a:pt x="258" y="34"/>
                      <a:pt x="258" y="34"/>
                    </a:cubicBezTo>
                    <a:cubicBezTo>
                      <a:pt x="258" y="35"/>
                      <a:pt x="258" y="35"/>
                      <a:pt x="258" y="35"/>
                    </a:cubicBezTo>
                    <a:cubicBezTo>
                      <a:pt x="259" y="35"/>
                      <a:pt x="259" y="35"/>
                      <a:pt x="259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61" y="35"/>
                      <a:pt x="261" y="35"/>
                      <a:pt x="261" y="35"/>
                    </a:cubicBezTo>
                    <a:cubicBezTo>
                      <a:pt x="261" y="35"/>
                      <a:pt x="261" y="35"/>
                      <a:pt x="261" y="35"/>
                    </a:cubicBezTo>
                    <a:cubicBezTo>
                      <a:pt x="260" y="36"/>
                      <a:pt x="260" y="36"/>
                      <a:pt x="260" y="36"/>
                    </a:cubicBezTo>
                    <a:cubicBezTo>
                      <a:pt x="259" y="36"/>
                      <a:pt x="259" y="36"/>
                      <a:pt x="259" y="36"/>
                    </a:cubicBezTo>
                    <a:cubicBezTo>
                      <a:pt x="258" y="38"/>
                      <a:pt x="258" y="38"/>
                      <a:pt x="258" y="38"/>
                    </a:cubicBezTo>
                    <a:cubicBezTo>
                      <a:pt x="258" y="38"/>
                      <a:pt x="258" y="38"/>
                      <a:pt x="258" y="38"/>
                    </a:cubicBezTo>
                    <a:cubicBezTo>
                      <a:pt x="259" y="37"/>
                      <a:pt x="259" y="37"/>
                      <a:pt x="259" y="37"/>
                    </a:cubicBezTo>
                    <a:cubicBezTo>
                      <a:pt x="260" y="36"/>
                      <a:pt x="260" y="36"/>
                      <a:pt x="260" y="36"/>
                    </a:cubicBezTo>
                    <a:cubicBezTo>
                      <a:pt x="261" y="36"/>
                      <a:pt x="261" y="36"/>
                      <a:pt x="261" y="36"/>
                    </a:cubicBezTo>
                    <a:cubicBezTo>
                      <a:pt x="262" y="36"/>
                      <a:pt x="262" y="36"/>
                      <a:pt x="262" y="36"/>
                    </a:cubicBezTo>
                    <a:cubicBezTo>
                      <a:pt x="262" y="37"/>
                      <a:pt x="262" y="37"/>
                      <a:pt x="262" y="37"/>
                    </a:cubicBezTo>
                    <a:cubicBezTo>
                      <a:pt x="262" y="38"/>
                      <a:pt x="262" y="38"/>
                      <a:pt x="262" y="38"/>
                    </a:cubicBezTo>
                    <a:cubicBezTo>
                      <a:pt x="261" y="38"/>
                      <a:pt x="261" y="38"/>
                      <a:pt x="261" y="38"/>
                    </a:cubicBezTo>
                    <a:cubicBezTo>
                      <a:pt x="260" y="39"/>
                      <a:pt x="260" y="39"/>
                      <a:pt x="260" y="39"/>
                    </a:cubicBezTo>
                    <a:cubicBezTo>
                      <a:pt x="260" y="39"/>
                      <a:pt x="260" y="39"/>
                      <a:pt x="260" y="39"/>
                    </a:cubicBezTo>
                    <a:cubicBezTo>
                      <a:pt x="260" y="40"/>
                      <a:pt x="260" y="40"/>
                      <a:pt x="260" y="40"/>
                    </a:cubicBezTo>
                    <a:cubicBezTo>
                      <a:pt x="261" y="40"/>
                      <a:pt x="261" y="40"/>
                      <a:pt x="261" y="40"/>
                    </a:cubicBezTo>
                    <a:cubicBezTo>
                      <a:pt x="262" y="40"/>
                      <a:pt x="262" y="40"/>
                      <a:pt x="262" y="40"/>
                    </a:cubicBezTo>
                    <a:cubicBezTo>
                      <a:pt x="261" y="41"/>
                      <a:pt x="261" y="41"/>
                      <a:pt x="261" y="41"/>
                    </a:cubicBezTo>
                    <a:cubicBezTo>
                      <a:pt x="260" y="41"/>
                      <a:pt x="260" y="41"/>
                      <a:pt x="260" y="41"/>
                    </a:cubicBezTo>
                    <a:cubicBezTo>
                      <a:pt x="259" y="41"/>
                      <a:pt x="259" y="41"/>
                      <a:pt x="259" y="41"/>
                    </a:cubicBezTo>
                    <a:cubicBezTo>
                      <a:pt x="259" y="41"/>
                      <a:pt x="259" y="41"/>
                      <a:pt x="259" y="41"/>
                    </a:cubicBezTo>
                    <a:cubicBezTo>
                      <a:pt x="260" y="42"/>
                      <a:pt x="260" y="42"/>
                      <a:pt x="260" y="42"/>
                    </a:cubicBezTo>
                    <a:cubicBezTo>
                      <a:pt x="260" y="42"/>
                      <a:pt x="260" y="42"/>
                      <a:pt x="260" y="42"/>
                    </a:cubicBezTo>
                    <a:cubicBezTo>
                      <a:pt x="259" y="43"/>
                      <a:pt x="259" y="43"/>
                      <a:pt x="259" y="43"/>
                    </a:cubicBezTo>
                    <a:cubicBezTo>
                      <a:pt x="258" y="43"/>
                      <a:pt x="258" y="43"/>
                      <a:pt x="258" y="43"/>
                    </a:cubicBezTo>
                    <a:cubicBezTo>
                      <a:pt x="258" y="42"/>
                      <a:pt x="258" y="42"/>
                      <a:pt x="258" y="42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6" y="41"/>
                      <a:pt x="256" y="41"/>
                      <a:pt x="256" y="41"/>
                    </a:cubicBezTo>
                    <a:cubicBezTo>
                      <a:pt x="254" y="42"/>
                      <a:pt x="254" y="42"/>
                      <a:pt x="254" y="42"/>
                    </a:cubicBezTo>
                    <a:cubicBezTo>
                      <a:pt x="254" y="42"/>
                      <a:pt x="254" y="42"/>
                      <a:pt x="254" y="42"/>
                    </a:cubicBezTo>
                    <a:cubicBezTo>
                      <a:pt x="253" y="44"/>
                      <a:pt x="253" y="44"/>
                      <a:pt x="253" y="44"/>
                    </a:cubicBezTo>
                    <a:cubicBezTo>
                      <a:pt x="254" y="45"/>
                      <a:pt x="254" y="45"/>
                      <a:pt x="254" y="45"/>
                    </a:cubicBezTo>
                    <a:cubicBezTo>
                      <a:pt x="254" y="46"/>
                      <a:pt x="254" y="46"/>
                      <a:pt x="254" y="46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6" y="45"/>
                      <a:pt x="256" y="45"/>
                      <a:pt x="256" y="45"/>
                    </a:cubicBezTo>
                    <a:cubicBezTo>
                      <a:pt x="256" y="45"/>
                      <a:pt x="256" y="45"/>
                      <a:pt x="256" y="45"/>
                    </a:cubicBezTo>
                    <a:cubicBezTo>
                      <a:pt x="258" y="46"/>
                      <a:pt x="258" y="46"/>
                      <a:pt x="258" y="46"/>
                    </a:cubicBezTo>
                    <a:cubicBezTo>
                      <a:pt x="259" y="46"/>
                      <a:pt x="259" y="46"/>
                      <a:pt x="259" y="46"/>
                    </a:cubicBezTo>
                    <a:cubicBezTo>
                      <a:pt x="260" y="46"/>
                      <a:pt x="260" y="46"/>
                      <a:pt x="260" y="46"/>
                    </a:cubicBezTo>
                    <a:cubicBezTo>
                      <a:pt x="261" y="46"/>
                      <a:pt x="261" y="46"/>
                      <a:pt x="261" y="46"/>
                    </a:cubicBezTo>
                    <a:cubicBezTo>
                      <a:pt x="261" y="46"/>
                      <a:pt x="261" y="46"/>
                      <a:pt x="261" y="46"/>
                    </a:cubicBezTo>
                    <a:cubicBezTo>
                      <a:pt x="260" y="46"/>
                      <a:pt x="260" y="46"/>
                      <a:pt x="260" y="46"/>
                    </a:cubicBezTo>
                    <a:cubicBezTo>
                      <a:pt x="260" y="47"/>
                      <a:pt x="260" y="47"/>
                      <a:pt x="260" y="47"/>
                    </a:cubicBezTo>
                    <a:cubicBezTo>
                      <a:pt x="260" y="48"/>
                      <a:pt x="260" y="48"/>
                      <a:pt x="260" y="48"/>
                    </a:cubicBezTo>
                    <a:cubicBezTo>
                      <a:pt x="261" y="48"/>
                      <a:pt x="261" y="48"/>
                      <a:pt x="261" y="48"/>
                    </a:cubicBezTo>
                    <a:cubicBezTo>
                      <a:pt x="262" y="48"/>
                      <a:pt x="262" y="48"/>
                      <a:pt x="262" y="48"/>
                    </a:cubicBezTo>
                    <a:cubicBezTo>
                      <a:pt x="263" y="50"/>
                      <a:pt x="263" y="50"/>
                      <a:pt x="263" y="50"/>
                    </a:cubicBezTo>
                    <a:cubicBezTo>
                      <a:pt x="264" y="50"/>
                      <a:pt x="264" y="50"/>
                      <a:pt x="264" y="50"/>
                    </a:cubicBezTo>
                    <a:cubicBezTo>
                      <a:pt x="264" y="50"/>
                      <a:pt x="264" y="50"/>
                      <a:pt x="264" y="50"/>
                    </a:cubicBezTo>
                    <a:cubicBezTo>
                      <a:pt x="264" y="51"/>
                      <a:pt x="264" y="51"/>
                      <a:pt x="264" y="51"/>
                    </a:cubicBezTo>
                    <a:cubicBezTo>
                      <a:pt x="264" y="52"/>
                      <a:pt x="264" y="52"/>
                      <a:pt x="264" y="52"/>
                    </a:cubicBezTo>
                    <a:cubicBezTo>
                      <a:pt x="262" y="54"/>
                      <a:pt x="262" y="54"/>
                      <a:pt x="262" y="54"/>
                    </a:cubicBezTo>
                    <a:close/>
                    <a:moveTo>
                      <a:pt x="257" y="48"/>
                    </a:moveTo>
                    <a:cubicBezTo>
                      <a:pt x="257" y="47"/>
                      <a:pt x="257" y="47"/>
                      <a:pt x="257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9" y="47"/>
                      <a:pt x="259" y="47"/>
                      <a:pt x="259" y="47"/>
                    </a:cubicBezTo>
                    <a:cubicBezTo>
                      <a:pt x="259" y="47"/>
                      <a:pt x="259" y="47"/>
                      <a:pt x="259" y="47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8" y="48"/>
                      <a:pt x="258" y="48"/>
                      <a:pt x="258" y="48"/>
                    </a:cubicBezTo>
                    <a:cubicBezTo>
                      <a:pt x="257" y="48"/>
                      <a:pt x="257" y="48"/>
                      <a:pt x="257" y="48"/>
                    </a:cubicBezTo>
                    <a:close/>
                    <a:moveTo>
                      <a:pt x="255" y="53"/>
                    </a:moveTo>
                    <a:cubicBezTo>
                      <a:pt x="255" y="52"/>
                      <a:pt x="255" y="52"/>
                      <a:pt x="255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8" y="52"/>
                      <a:pt x="258" y="52"/>
                      <a:pt x="258" y="52"/>
                    </a:cubicBezTo>
                    <a:cubicBezTo>
                      <a:pt x="260" y="54"/>
                      <a:pt x="260" y="54"/>
                      <a:pt x="260" y="54"/>
                    </a:cubicBezTo>
                    <a:cubicBezTo>
                      <a:pt x="260" y="54"/>
                      <a:pt x="260" y="54"/>
                      <a:pt x="260" y="54"/>
                    </a:cubicBezTo>
                    <a:cubicBezTo>
                      <a:pt x="260" y="56"/>
                      <a:pt x="260" y="56"/>
                      <a:pt x="260" y="56"/>
                    </a:cubicBezTo>
                    <a:cubicBezTo>
                      <a:pt x="259" y="56"/>
                      <a:pt x="259" y="56"/>
                      <a:pt x="259" y="56"/>
                    </a:cubicBezTo>
                    <a:cubicBezTo>
                      <a:pt x="258" y="55"/>
                      <a:pt x="258" y="55"/>
                      <a:pt x="258" y="55"/>
                    </a:cubicBezTo>
                    <a:cubicBezTo>
                      <a:pt x="257" y="56"/>
                      <a:pt x="257" y="56"/>
                      <a:pt x="257" y="56"/>
                    </a:cubicBezTo>
                    <a:cubicBezTo>
                      <a:pt x="257" y="56"/>
                      <a:pt x="257" y="56"/>
                      <a:pt x="257" y="56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3"/>
                      <a:pt x="255" y="53"/>
                      <a:pt x="255" y="53"/>
                    </a:cubicBezTo>
                    <a:close/>
                    <a:moveTo>
                      <a:pt x="243" y="60"/>
                    </a:moveTo>
                    <a:cubicBezTo>
                      <a:pt x="244" y="60"/>
                      <a:pt x="244" y="60"/>
                      <a:pt x="244" y="60"/>
                    </a:cubicBezTo>
                    <a:cubicBezTo>
                      <a:pt x="245" y="60"/>
                      <a:pt x="245" y="60"/>
                      <a:pt x="245" y="60"/>
                    </a:cubicBezTo>
                    <a:cubicBezTo>
                      <a:pt x="245" y="60"/>
                      <a:pt x="245" y="60"/>
                      <a:pt x="245" y="60"/>
                    </a:cubicBezTo>
                    <a:cubicBezTo>
                      <a:pt x="244" y="60"/>
                      <a:pt x="244" y="60"/>
                      <a:pt x="244" y="60"/>
                    </a:cubicBezTo>
                    <a:cubicBezTo>
                      <a:pt x="243" y="60"/>
                      <a:pt x="243" y="60"/>
                      <a:pt x="243" y="60"/>
                    </a:cubicBezTo>
                    <a:close/>
                    <a:moveTo>
                      <a:pt x="242" y="59"/>
                    </a:moveTo>
                    <a:cubicBezTo>
                      <a:pt x="242" y="58"/>
                      <a:pt x="242" y="58"/>
                      <a:pt x="242" y="58"/>
                    </a:cubicBezTo>
                    <a:cubicBezTo>
                      <a:pt x="242" y="57"/>
                      <a:pt x="242" y="57"/>
                      <a:pt x="242" y="57"/>
                    </a:cubicBezTo>
                    <a:cubicBezTo>
                      <a:pt x="242" y="56"/>
                      <a:pt x="242" y="56"/>
                      <a:pt x="242" y="56"/>
                    </a:cubicBezTo>
                    <a:cubicBezTo>
                      <a:pt x="242" y="55"/>
                      <a:pt x="242" y="55"/>
                      <a:pt x="242" y="55"/>
                    </a:cubicBezTo>
                    <a:cubicBezTo>
                      <a:pt x="244" y="54"/>
                      <a:pt x="244" y="54"/>
                      <a:pt x="244" y="54"/>
                    </a:cubicBezTo>
                    <a:cubicBezTo>
                      <a:pt x="244" y="54"/>
                      <a:pt x="244" y="54"/>
                      <a:pt x="244" y="54"/>
                    </a:cubicBezTo>
                    <a:cubicBezTo>
                      <a:pt x="244" y="53"/>
                      <a:pt x="244" y="53"/>
                      <a:pt x="244" y="53"/>
                    </a:cubicBezTo>
                    <a:cubicBezTo>
                      <a:pt x="244" y="53"/>
                      <a:pt x="244" y="53"/>
                      <a:pt x="244" y="53"/>
                    </a:cubicBezTo>
                    <a:cubicBezTo>
                      <a:pt x="245" y="52"/>
                      <a:pt x="245" y="52"/>
                      <a:pt x="245" y="52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0"/>
                      <a:pt x="245" y="50"/>
                      <a:pt x="245" y="50"/>
                    </a:cubicBezTo>
                    <a:cubicBezTo>
                      <a:pt x="246" y="51"/>
                      <a:pt x="246" y="51"/>
                      <a:pt x="246" y="51"/>
                    </a:cubicBezTo>
                    <a:cubicBezTo>
                      <a:pt x="246" y="52"/>
                      <a:pt x="246" y="52"/>
                      <a:pt x="246" y="52"/>
                    </a:cubicBezTo>
                    <a:cubicBezTo>
                      <a:pt x="246" y="53"/>
                      <a:pt x="246" y="53"/>
                      <a:pt x="246" y="53"/>
                    </a:cubicBezTo>
                    <a:cubicBezTo>
                      <a:pt x="245" y="54"/>
                      <a:pt x="245" y="54"/>
                      <a:pt x="245" y="54"/>
                    </a:cubicBezTo>
                    <a:cubicBezTo>
                      <a:pt x="246" y="55"/>
                      <a:pt x="246" y="55"/>
                      <a:pt x="246" y="55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4" y="59"/>
                      <a:pt x="244" y="59"/>
                      <a:pt x="244" y="59"/>
                    </a:cubicBezTo>
                    <a:cubicBezTo>
                      <a:pt x="242" y="59"/>
                      <a:pt x="242" y="59"/>
                      <a:pt x="242" y="59"/>
                    </a:cubicBezTo>
                    <a:close/>
                    <a:moveTo>
                      <a:pt x="231" y="39"/>
                    </a:moveTo>
                    <a:cubicBezTo>
                      <a:pt x="231" y="38"/>
                      <a:pt x="231" y="38"/>
                      <a:pt x="231" y="38"/>
                    </a:cubicBezTo>
                    <a:cubicBezTo>
                      <a:pt x="231" y="37"/>
                      <a:pt x="231" y="37"/>
                      <a:pt x="231" y="37"/>
                    </a:cubicBezTo>
                    <a:cubicBezTo>
                      <a:pt x="231" y="37"/>
                      <a:pt x="231" y="37"/>
                      <a:pt x="231" y="37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30" y="36"/>
                      <a:pt x="230" y="36"/>
                      <a:pt x="230" y="36"/>
                    </a:cubicBezTo>
                    <a:cubicBezTo>
                      <a:pt x="229" y="36"/>
                      <a:pt x="229" y="36"/>
                      <a:pt x="229" y="36"/>
                    </a:cubicBezTo>
                    <a:cubicBezTo>
                      <a:pt x="228" y="36"/>
                      <a:pt x="228" y="36"/>
                      <a:pt x="228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6" y="37"/>
                      <a:pt x="226" y="37"/>
                      <a:pt x="226" y="37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7" y="35"/>
                      <a:pt x="227" y="35"/>
                      <a:pt x="227" y="35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8" y="34"/>
                      <a:pt x="228" y="34"/>
                      <a:pt x="228" y="34"/>
                    </a:cubicBezTo>
                    <a:cubicBezTo>
                      <a:pt x="229" y="34"/>
                      <a:pt x="229" y="34"/>
                      <a:pt x="229" y="34"/>
                    </a:cubicBezTo>
                    <a:cubicBezTo>
                      <a:pt x="232" y="34"/>
                      <a:pt x="232" y="34"/>
                      <a:pt x="232" y="34"/>
                    </a:cubicBezTo>
                    <a:cubicBezTo>
                      <a:pt x="233" y="34"/>
                      <a:pt x="233" y="34"/>
                      <a:pt x="233" y="34"/>
                    </a:cubicBezTo>
                    <a:cubicBezTo>
                      <a:pt x="234" y="34"/>
                      <a:pt x="234" y="34"/>
                      <a:pt x="234" y="34"/>
                    </a:cubicBezTo>
                    <a:cubicBezTo>
                      <a:pt x="234" y="34"/>
                      <a:pt x="234" y="34"/>
                      <a:pt x="234" y="34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37" y="33"/>
                      <a:pt x="237" y="33"/>
                      <a:pt x="237" y="33"/>
                    </a:cubicBezTo>
                    <a:cubicBezTo>
                      <a:pt x="238" y="33"/>
                      <a:pt x="238" y="33"/>
                      <a:pt x="238" y="33"/>
                    </a:cubicBezTo>
                    <a:cubicBezTo>
                      <a:pt x="239" y="34"/>
                      <a:pt x="239" y="34"/>
                      <a:pt x="239" y="34"/>
                    </a:cubicBezTo>
                    <a:cubicBezTo>
                      <a:pt x="239" y="33"/>
                      <a:pt x="239" y="33"/>
                      <a:pt x="239" y="33"/>
                    </a:cubicBezTo>
                    <a:cubicBezTo>
                      <a:pt x="240" y="33"/>
                      <a:pt x="240" y="33"/>
                      <a:pt x="240" y="33"/>
                    </a:cubicBezTo>
                    <a:cubicBezTo>
                      <a:pt x="240" y="34"/>
                      <a:pt x="240" y="34"/>
                      <a:pt x="240" y="34"/>
                    </a:cubicBezTo>
                    <a:cubicBezTo>
                      <a:pt x="240" y="35"/>
                      <a:pt x="240" y="35"/>
                      <a:pt x="240" y="35"/>
                    </a:cubicBezTo>
                    <a:cubicBezTo>
                      <a:pt x="240" y="36"/>
                      <a:pt x="240" y="36"/>
                      <a:pt x="240" y="36"/>
                    </a:cubicBezTo>
                    <a:cubicBezTo>
                      <a:pt x="240" y="37"/>
                      <a:pt x="240" y="37"/>
                      <a:pt x="240" y="37"/>
                    </a:cubicBezTo>
                    <a:cubicBezTo>
                      <a:pt x="240" y="38"/>
                      <a:pt x="240" y="38"/>
                      <a:pt x="240" y="38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8" y="40"/>
                      <a:pt x="238" y="40"/>
                      <a:pt x="238" y="40"/>
                    </a:cubicBezTo>
                    <a:cubicBezTo>
                      <a:pt x="238" y="41"/>
                      <a:pt x="238" y="41"/>
                      <a:pt x="238" y="41"/>
                    </a:cubicBezTo>
                    <a:cubicBezTo>
                      <a:pt x="237" y="41"/>
                      <a:pt x="237" y="41"/>
                      <a:pt x="237" y="41"/>
                    </a:cubicBezTo>
                    <a:cubicBezTo>
                      <a:pt x="236" y="41"/>
                      <a:pt x="236" y="41"/>
                      <a:pt x="236" y="41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7"/>
                      <a:pt x="233" y="37"/>
                      <a:pt x="233" y="37"/>
                    </a:cubicBezTo>
                    <a:cubicBezTo>
                      <a:pt x="232" y="38"/>
                      <a:pt x="232" y="38"/>
                      <a:pt x="232" y="38"/>
                    </a:cubicBezTo>
                    <a:cubicBezTo>
                      <a:pt x="232" y="38"/>
                      <a:pt x="232" y="38"/>
                      <a:pt x="232" y="38"/>
                    </a:cubicBezTo>
                    <a:cubicBezTo>
                      <a:pt x="231" y="39"/>
                      <a:pt x="231" y="39"/>
                      <a:pt x="231" y="39"/>
                    </a:cubicBezTo>
                    <a:close/>
                    <a:moveTo>
                      <a:pt x="218" y="46"/>
                    </a:moveTo>
                    <a:cubicBezTo>
                      <a:pt x="219" y="45"/>
                      <a:pt x="219" y="45"/>
                      <a:pt x="219" y="45"/>
                    </a:cubicBezTo>
                    <a:cubicBezTo>
                      <a:pt x="219" y="44"/>
                      <a:pt x="219" y="44"/>
                      <a:pt x="219" y="44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0" y="42"/>
                      <a:pt x="220" y="42"/>
                      <a:pt x="220" y="42"/>
                    </a:cubicBezTo>
                    <a:cubicBezTo>
                      <a:pt x="221" y="42"/>
                      <a:pt x="221" y="42"/>
                      <a:pt x="221" y="42"/>
                    </a:cubicBezTo>
                    <a:cubicBezTo>
                      <a:pt x="222" y="42"/>
                      <a:pt x="222" y="42"/>
                      <a:pt x="222" y="42"/>
                    </a:cubicBezTo>
                    <a:cubicBezTo>
                      <a:pt x="223" y="42"/>
                      <a:pt x="223" y="42"/>
                      <a:pt x="223" y="42"/>
                    </a:cubicBezTo>
                    <a:cubicBezTo>
                      <a:pt x="225" y="41"/>
                      <a:pt x="225" y="41"/>
                      <a:pt x="225" y="41"/>
                    </a:cubicBezTo>
                    <a:cubicBezTo>
                      <a:pt x="226" y="41"/>
                      <a:pt x="226" y="41"/>
                      <a:pt x="226" y="41"/>
                    </a:cubicBezTo>
                    <a:cubicBezTo>
                      <a:pt x="226" y="41"/>
                      <a:pt x="226" y="41"/>
                      <a:pt x="226" y="41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8" y="42"/>
                      <a:pt x="228" y="42"/>
                      <a:pt x="228" y="42"/>
                    </a:cubicBezTo>
                    <a:cubicBezTo>
                      <a:pt x="229" y="42"/>
                      <a:pt x="229" y="42"/>
                      <a:pt x="229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2" y="42"/>
                      <a:pt x="232" y="42"/>
                      <a:pt x="232" y="42"/>
                    </a:cubicBezTo>
                    <a:cubicBezTo>
                      <a:pt x="233" y="42"/>
                      <a:pt x="233" y="42"/>
                      <a:pt x="233" y="42"/>
                    </a:cubicBezTo>
                    <a:cubicBezTo>
                      <a:pt x="233" y="43"/>
                      <a:pt x="233" y="43"/>
                      <a:pt x="233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3" y="45"/>
                      <a:pt x="233" y="45"/>
                      <a:pt x="233" y="45"/>
                    </a:cubicBezTo>
                    <a:cubicBezTo>
                      <a:pt x="233" y="44"/>
                      <a:pt x="233" y="44"/>
                      <a:pt x="233" y="44"/>
                    </a:cubicBezTo>
                    <a:cubicBezTo>
                      <a:pt x="230" y="45"/>
                      <a:pt x="230" y="45"/>
                      <a:pt x="230" y="45"/>
                    </a:cubicBezTo>
                    <a:cubicBezTo>
                      <a:pt x="230" y="45"/>
                      <a:pt x="230" y="45"/>
                      <a:pt x="230" y="45"/>
                    </a:cubicBezTo>
                    <a:cubicBezTo>
                      <a:pt x="228" y="46"/>
                      <a:pt x="228" y="46"/>
                      <a:pt x="228" y="46"/>
                    </a:cubicBezTo>
                    <a:cubicBezTo>
                      <a:pt x="228" y="47"/>
                      <a:pt x="228" y="47"/>
                      <a:pt x="228" y="47"/>
                    </a:cubicBezTo>
                    <a:cubicBezTo>
                      <a:pt x="229" y="47"/>
                      <a:pt x="229" y="47"/>
                      <a:pt x="229" y="47"/>
                    </a:cubicBezTo>
                    <a:cubicBezTo>
                      <a:pt x="230" y="47"/>
                      <a:pt x="230" y="47"/>
                      <a:pt x="230" y="47"/>
                    </a:cubicBezTo>
                    <a:cubicBezTo>
                      <a:pt x="230" y="47"/>
                      <a:pt x="230" y="47"/>
                      <a:pt x="230" y="47"/>
                    </a:cubicBezTo>
                    <a:cubicBezTo>
                      <a:pt x="229" y="49"/>
                      <a:pt x="229" y="49"/>
                      <a:pt x="229" y="49"/>
                    </a:cubicBezTo>
                    <a:cubicBezTo>
                      <a:pt x="228" y="49"/>
                      <a:pt x="228" y="49"/>
                      <a:pt x="228" y="49"/>
                    </a:cubicBezTo>
                    <a:cubicBezTo>
                      <a:pt x="228" y="49"/>
                      <a:pt x="228" y="49"/>
                      <a:pt x="228" y="49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7" y="50"/>
                      <a:pt x="227" y="50"/>
                      <a:pt x="227" y="50"/>
                    </a:cubicBezTo>
                    <a:cubicBezTo>
                      <a:pt x="226" y="50"/>
                      <a:pt x="226" y="50"/>
                      <a:pt x="226" y="50"/>
                    </a:cubicBezTo>
                    <a:cubicBezTo>
                      <a:pt x="225" y="51"/>
                      <a:pt x="225" y="51"/>
                      <a:pt x="225" y="51"/>
                    </a:cubicBezTo>
                    <a:cubicBezTo>
                      <a:pt x="224" y="51"/>
                      <a:pt x="224" y="51"/>
                      <a:pt x="224" y="51"/>
                    </a:cubicBezTo>
                    <a:cubicBezTo>
                      <a:pt x="223" y="50"/>
                      <a:pt x="223" y="50"/>
                      <a:pt x="223" y="50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22" y="50"/>
                      <a:pt x="222" y="50"/>
                      <a:pt x="222" y="50"/>
                    </a:cubicBezTo>
                    <a:cubicBezTo>
                      <a:pt x="221" y="50"/>
                      <a:pt x="221" y="50"/>
                      <a:pt x="221" y="50"/>
                    </a:cubicBezTo>
                    <a:cubicBezTo>
                      <a:pt x="220" y="50"/>
                      <a:pt x="220" y="50"/>
                      <a:pt x="220" y="50"/>
                    </a:cubicBezTo>
                    <a:cubicBezTo>
                      <a:pt x="221" y="50"/>
                      <a:pt x="221" y="50"/>
                      <a:pt x="221" y="50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19" y="48"/>
                      <a:pt x="219" y="48"/>
                      <a:pt x="219" y="48"/>
                    </a:cubicBezTo>
                    <a:cubicBezTo>
                      <a:pt x="219" y="48"/>
                      <a:pt x="219" y="48"/>
                      <a:pt x="219" y="48"/>
                    </a:cubicBezTo>
                    <a:cubicBezTo>
                      <a:pt x="218" y="47"/>
                      <a:pt x="218" y="47"/>
                      <a:pt x="218" y="47"/>
                    </a:cubicBezTo>
                    <a:cubicBezTo>
                      <a:pt x="218" y="46"/>
                      <a:pt x="218" y="46"/>
                      <a:pt x="218" y="46"/>
                    </a:cubicBezTo>
                    <a:close/>
                    <a:moveTo>
                      <a:pt x="217" y="43"/>
                    </a:moveTo>
                    <a:cubicBezTo>
                      <a:pt x="218" y="43"/>
                      <a:pt x="218" y="43"/>
                      <a:pt x="218" y="43"/>
                    </a:cubicBezTo>
                    <a:cubicBezTo>
                      <a:pt x="219" y="43"/>
                      <a:pt x="219" y="43"/>
                      <a:pt x="219" y="43"/>
                    </a:cubicBezTo>
                    <a:cubicBezTo>
                      <a:pt x="220" y="42"/>
                      <a:pt x="220" y="42"/>
                      <a:pt x="220" y="42"/>
                    </a:cubicBezTo>
                    <a:cubicBezTo>
                      <a:pt x="220" y="41"/>
                      <a:pt x="220" y="41"/>
                      <a:pt x="220" y="41"/>
                    </a:cubicBezTo>
                    <a:cubicBezTo>
                      <a:pt x="220" y="40"/>
                      <a:pt x="220" y="40"/>
                      <a:pt x="220" y="40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9" y="39"/>
                      <a:pt x="219" y="39"/>
                      <a:pt x="219" y="39"/>
                    </a:cubicBezTo>
                    <a:cubicBezTo>
                      <a:pt x="219" y="39"/>
                      <a:pt x="219" y="39"/>
                      <a:pt x="219" y="39"/>
                    </a:cubicBezTo>
                    <a:cubicBezTo>
                      <a:pt x="218" y="38"/>
                      <a:pt x="218" y="38"/>
                      <a:pt x="218" y="38"/>
                    </a:cubicBezTo>
                    <a:cubicBezTo>
                      <a:pt x="217" y="39"/>
                      <a:pt x="217" y="39"/>
                      <a:pt x="217" y="39"/>
                    </a:cubicBezTo>
                    <a:cubicBezTo>
                      <a:pt x="217" y="39"/>
                      <a:pt x="217" y="39"/>
                      <a:pt x="217" y="39"/>
                    </a:cubicBezTo>
                    <a:cubicBezTo>
                      <a:pt x="216" y="40"/>
                      <a:pt x="216" y="40"/>
                      <a:pt x="216" y="40"/>
                    </a:cubicBezTo>
                    <a:cubicBezTo>
                      <a:pt x="217" y="41"/>
                      <a:pt x="217" y="41"/>
                      <a:pt x="217" y="41"/>
                    </a:cubicBezTo>
                    <a:cubicBezTo>
                      <a:pt x="216" y="41"/>
                      <a:pt x="216" y="41"/>
                      <a:pt x="216" y="41"/>
                    </a:cubicBezTo>
                    <a:cubicBezTo>
                      <a:pt x="217" y="43"/>
                      <a:pt x="217" y="43"/>
                      <a:pt x="217" y="43"/>
                    </a:cubicBezTo>
                    <a:close/>
                    <a:moveTo>
                      <a:pt x="298" y="106"/>
                    </a:move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6"/>
                      <a:pt x="299" y="106"/>
                      <a:pt x="299" y="106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1" y="107"/>
                      <a:pt x="301" y="107"/>
                      <a:pt x="301" y="107"/>
                    </a:cubicBezTo>
                    <a:cubicBezTo>
                      <a:pt x="301" y="108"/>
                      <a:pt x="301" y="108"/>
                      <a:pt x="301" y="108"/>
                    </a:cubicBezTo>
                    <a:cubicBezTo>
                      <a:pt x="302" y="108"/>
                      <a:pt x="302" y="108"/>
                      <a:pt x="302" y="108"/>
                    </a:cubicBezTo>
                    <a:cubicBezTo>
                      <a:pt x="303" y="107"/>
                      <a:pt x="303" y="107"/>
                      <a:pt x="303" y="107"/>
                    </a:cubicBezTo>
                    <a:cubicBezTo>
                      <a:pt x="304" y="106"/>
                      <a:pt x="304" y="106"/>
                      <a:pt x="304" y="106"/>
                    </a:cubicBezTo>
                    <a:cubicBezTo>
                      <a:pt x="306" y="107"/>
                      <a:pt x="306" y="107"/>
                      <a:pt x="306" y="107"/>
                    </a:cubicBezTo>
                    <a:cubicBezTo>
                      <a:pt x="306" y="107"/>
                      <a:pt x="306" y="107"/>
                      <a:pt x="306" y="107"/>
                    </a:cubicBezTo>
                    <a:cubicBezTo>
                      <a:pt x="307" y="107"/>
                      <a:pt x="307" y="107"/>
                      <a:pt x="307" y="107"/>
                    </a:cubicBezTo>
                    <a:cubicBezTo>
                      <a:pt x="307" y="107"/>
                      <a:pt x="307" y="107"/>
                      <a:pt x="307" y="107"/>
                    </a:cubicBezTo>
                    <a:cubicBezTo>
                      <a:pt x="307" y="106"/>
                      <a:pt x="307" y="106"/>
                      <a:pt x="307" y="106"/>
                    </a:cubicBezTo>
                    <a:cubicBezTo>
                      <a:pt x="308" y="105"/>
                      <a:pt x="308" y="105"/>
                      <a:pt x="308" y="105"/>
                    </a:cubicBezTo>
                    <a:cubicBezTo>
                      <a:pt x="309" y="105"/>
                      <a:pt x="309" y="105"/>
                      <a:pt x="309" y="105"/>
                    </a:cubicBezTo>
                    <a:cubicBezTo>
                      <a:pt x="309" y="105"/>
                      <a:pt x="309" y="105"/>
                      <a:pt x="309" y="105"/>
                    </a:cubicBezTo>
                    <a:cubicBezTo>
                      <a:pt x="308" y="104"/>
                      <a:pt x="308" y="104"/>
                      <a:pt x="308" y="104"/>
                    </a:cubicBezTo>
                    <a:cubicBezTo>
                      <a:pt x="308" y="103"/>
                      <a:pt x="308" y="103"/>
                      <a:pt x="308" y="103"/>
                    </a:cubicBezTo>
                    <a:cubicBezTo>
                      <a:pt x="309" y="103"/>
                      <a:pt x="309" y="103"/>
                      <a:pt x="309" y="103"/>
                    </a:cubicBezTo>
                    <a:cubicBezTo>
                      <a:pt x="309" y="104"/>
                      <a:pt x="309" y="104"/>
                      <a:pt x="309" y="104"/>
                    </a:cubicBezTo>
                    <a:cubicBezTo>
                      <a:pt x="310" y="105"/>
                      <a:pt x="310" y="105"/>
                      <a:pt x="310" y="105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11" y="104"/>
                      <a:pt x="311" y="104"/>
                      <a:pt x="311" y="104"/>
                    </a:cubicBezTo>
                    <a:cubicBezTo>
                      <a:pt x="311" y="104"/>
                      <a:pt x="311" y="104"/>
                      <a:pt x="311" y="104"/>
                    </a:cubicBezTo>
                    <a:cubicBezTo>
                      <a:pt x="312" y="105"/>
                      <a:pt x="312" y="105"/>
                      <a:pt x="312" y="105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1" y="103"/>
                      <a:pt x="311" y="103"/>
                      <a:pt x="311" y="103"/>
                    </a:cubicBezTo>
                    <a:cubicBezTo>
                      <a:pt x="312" y="103"/>
                      <a:pt x="312" y="103"/>
                      <a:pt x="312" y="103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10" y="103"/>
                      <a:pt x="310" y="103"/>
                      <a:pt x="310" y="103"/>
                    </a:cubicBezTo>
                    <a:cubicBezTo>
                      <a:pt x="309" y="103"/>
                      <a:pt x="309" y="103"/>
                      <a:pt x="309" y="103"/>
                    </a:cubicBezTo>
                    <a:cubicBezTo>
                      <a:pt x="309" y="102"/>
                      <a:pt x="309" y="102"/>
                      <a:pt x="309" y="102"/>
                    </a:cubicBezTo>
                    <a:cubicBezTo>
                      <a:pt x="309" y="102"/>
                      <a:pt x="309" y="102"/>
                      <a:pt x="309" y="102"/>
                    </a:cubicBezTo>
                    <a:cubicBezTo>
                      <a:pt x="310" y="102"/>
                      <a:pt x="310" y="102"/>
                      <a:pt x="310" y="102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11" y="101"/>
                      <a:pt x="311" y="101"/>
                      <a:pt x="311" y="101"/>
                    </a:cubicBezTo>
                    <a:cubicBezTo>
                      <a:pt x="312" y="101"/>
                      <a:pt x="312" y="101"/>
                      <a:pt x="312" y="101"/>
                    </a:cubicBezTo>
                    <a:cubicBezTo>
                      <a:pt x="312" y="101"/>
                      <a:pt x="312" y="101"/>
                      <a:pt x="312" y="101"/>
                    </a:cubicBezTo>
                    <a:cubicBezTo>
                      <a:pt x="313" y="100"/>
                      <a:pt x="313" y="100"/>
                      <a:pt x="313" y="100"/>
                    </a:cubicBezTo>
                    <a:cubicBezTo>
                      <a:pt x="313" y="100"/>
                      <a:pt x="313" y="100"/>
                      <a:pt x="313" y="100"/>
                    </a:cubicBezTo>
                    <a:cubicBezTo>
                      <a:pt x="313" y="99"/>
                      <a:pt x="313" y="99"/>
                      <a:pt x="313" y="99"/>
                    </a:cubicBezTo>
                    <a:cubicBezTo>
                      <a:pt x="313" y="98"/>
                      <a:pt x="313" y="98"/>
                      <a:pt x="313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3" y="98"/>
                      <a:pt x="313" y="98"/>
                      <a:pt x="313" y="98"/>
                    </a:cubicBezTo>
                    <a:cubicBezTo>
                      <a:pt x="312" y="98"/>
                      <a:pt x="312" y="98"/>
                      <a:pt x="312" y="98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3" y="97"/>
                      <a:pt x="313" y="97"/>
                      <a:pt x="313" y="97"/>
                    </a:cubicBezTo>
                    <a:cubicBezTo>
                      <a:pt x="313" y="96"/>
                      <a:pt x="313" y="96"/>
                      <a:pt x="313" y="96"/>
                    </a:cubicBezTo>
                    <a:cubicBezTo>
                      <a:pt x="312" y="96"/>
                      <a:pt x="312" y="96"/>
                      <a:pt x="312" y="96"/>
                    </a:cubicBezTo>
                    <a:cubicBezTo>
                      <a:pt x="310" y="96"/>
                      <a:pt x="310" y="96"/>
                      <a:pt x="310" y="96"/>
                    </a:cubicBezTo>
                    <a:cubicBezTo>
                      <a:pt x="310" y="95"/>
                      <a:pt x="310" y="95"/>
                      <a:pt x="310" y="95"/>
                    </a:cubicBezTo>
                    <a:cubicBezTo>
                      <a:pt x="310" y="95"/>
                      <a:pt x="310" y="95"/>
                      <a:pt x="310" y="95"/>
                    </a:cubicBezTo>
                    <a:cubicBezTo>
                      <a:pt x="310" y="94"/>
                      <a:pt x="310" y="94"/>
                      <a:pt x="310" y="94"/>
                    </a:cubicBezTo>
                    <a:cubicBezTo>
                      <a:pt x="310" y="94"/>
                      <a:pt x="310" y="94"/>
                      <a:pt x="310" y="94"/>
                    </a:cubicBezTo>
                    <a:cubicBezTo>
                      <a:pt x="308" y="93"/>
                      <a:pt x="308" y="93"/>
                      <a:pt x="308" y="93"/>
                    </a:cubicBezTo>
                    <a:cubicBezTo>
                      <a:pt x="308" y="93"/>
                      <a:pt x="308" y="93"/>
                      <a:pt x="308" y="93"/>
                    </a:cubicBezTo>
                    <a:cubicBezTo>
                      <a:pt x="307" y="93"/>
                      <a:pt x="307" y="93"/>
                      <a:pt x="307" y="93"/>
                    </a:cubicBezTo>
                    <a:cubicBezTo>
                      <a:pt x="306" y="93"/>
                      <a:pt x="306" y="93"/>
                      <a:pt x="306" y="93"/>
                    </a:cubicBezTo>
                    <a:cubicBezTo>
                      <a:pt x="304" y="93"/>
                      <a:pt x="304" y="93"/>
                      <a:pt x="304" y="93"/>
                    </a:cubicBezTo>
                    <a:cubicBezTo>
                      <a:pt x="303" y="92"/>
                      <a:pt x="303" y="92"/>
                      <a:pt x="303" y="92"/>
                    </a:cubicBezTo>
                    <a:cubicBezTo>
                      <a:pt x="302" y="92"/>
                      <a:pt x="302" y="92"/>
                      <a:pt x="302" y="92"/>
                    </a:cubicBezTo>
                    <a:cubicBezTo>
                      <a:pt x="302" y="91"/>
                      <a:pt x="302" y="91"/>
                      <a:pt x="302" y="91"/>
                    </a:cubicBezTo>
                    <a:cubicBezTo>
                      <a:pt x="301" y="92"/>
                      <a:pt x="301" y="92"/>
                      <a:pt x="301" y="92"/>
                    </a:cubicBezTo>
                    <a:cubicBezTo>
                      <a:pt x="300" y="92"/>
                      <a:pt x="300" y="92"/>
                      <a:pt x="300" y="92"/>
                    </a:cubicBezTo>
                    <a:cubicBezTo>
                      <a:pt x="300" y="92"/>
                      <a:pt x="300" y="92"/>
                      <a:pt x="300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8" y="93"/>
                      <a:pt x="298" y="93"/>
                      <a:pt x="298" y="93"/>
                    </a:cubicBezTo>
                    <a:cubicBezTo>
                      <a:pt x="298" y="92"/>
                      <a:pt x="298" y="92"/>
                      <a:pt x="298" y="92"/>
                    </a:cubicBezTo>
                    <a:cubicBezTo>
                      <a:pt x="297" y="92"/>
                      <a:pt x="297" y="92"/>
                      <a:pt x="297" y="92"/>
                    </a:cubicBezTo>
                    <a:cubicBezTo>
                      <a:pt x="296" y="92"/>
                      <a:pt x="296" y="92"/>
                      <a:pt x="296" y="92"/>
                    </a:cubicBezTo>
                    <a:cubicBezTo>
                      <a:pt x="295" y="92"/>
                      <a:pt x="295" y="92"/>
                      <a:pt x="295" y="92"/>
                    </a:cubicBezTo>
                    <a:cubicBezTo>
                      <a:pt x="295" y="93"/>
                      <a:pt x="295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ubicBezTo>
                      <a:pt x="294" y="92"/>
                      <a:pt x="294" y="92"/>
                      <a:pt x="294" y="92"/>
                    </a:cubicBezTo>
                    <a:cubicBezTo>
                      <a:pt x="293" y="93"/>
                      <a:pt x="293" y="93"/>
                      <a:pt x="293" y="93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3"/>
                      <a:pt x="291" y="93"/>
                      <a:pt x="291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4"/>
                      <a:pt x="292" y="94"/>
                      <a:pt x="292" y="94"/>
                    </a:cubicBezTo>
                    <a:cubicBezTo>
                      <a:pt x="292" y="94"/>
                      <a:pt x="292" y="94"/>
                      <a:pt x="292" y="94"/>
                    </a:cubicBezTo>
                    <a:cubicBezTo>
                      <a:pt x="291" y="94"/>
                      <a:pt x="291" y="94"/>
                      <a:pt x="291" y="94"/>
                    </a:cubicBezTo>
                    <a:cubicBezTo>
                      <a:pt x="291" y="94"/>
                      <a:pt x="291" y="94"/>
                      <a:pt x="291" y="94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89" y="94"/>
                      <a:pt x="289" y="94"/>
                      <a:pt x="289" y="94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0" y="92"/>
                      <a:pt x="290" y="92"/>
                      <a:pt x="290" y="92"/>
                    </a:cubicBezTo>
                    <a:cubicBezTo>
                      <a:pt x="289" y="91"/>
                      <a:pt x="289" y="91"/>
                      <a:pt x="289" y="91"/>
                    </a:cubicBezTo>
                    <a:cubicBezTo>
                      <a:pt x="289" y="91"/>
                      <a:pt x="289" y="91"/>
                      <a:pt x="289" y="91"/>
                    </a:cubicBezTo>
                    <a:cubicBezTo>
                      <a:pt x="288" y="90"/>
                      <a:pt x="288" y="90"/>
                      <a:pt x="288" y="90"/>
                    </a:cubicBezTo>
                    <a:cubicBezTo>
                      <a:pt x="287" y="91"/>
                      <a:pt x="287" y="91"/>
                      <a:pt x="287" y="91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86" y="92"/>
                      <a:pt x="286" y="92"/>
                      <a:pt x="286" y="92"/>
                    </a:cubicBezTo>
                    <a:cubicBezTo>
                      <a:pt x="287" y="91"/>
                      <a:pt x="287" y="91"/>
                      <a:pt x="287" y="91"/>
                    </a:cubicBezTo>
                    <a:cubicBezTo>
                      <a:pt x="287" y="91"/>
                      <a:pt x="287" y="91"/>
                      <a:pt x="287" y="91"/>
                    </a:cubicBezTo>
                    <a:cubicBezTo>
                      <a:pt x="286" y="91"/>
                      <a:pt x="286" y="91"/>
                      <a:pt x="286" y="91"/>
                    </a:cubicBezTo>
                    <a:cubicBezTo>
                      <a:pt x="285" y="91"/>
                      <a:pt x="285" y="91"/>
                      <a:pt x="285" y="91"/>
                    </a:cubicBezTo>
                    <a:cubicBezTo>
                      <a:pt x="285" y="91"/>
                      <a:pt x="285" y="91"/>
                      <a:pt x="285" y="91"/>
                    </a:cubicBezTo>
                    <a:cubicBezTo>
                      <a:pt x="285" y="90"/>
                      <a:pt x="285" y="90"/>
                      <a:pt x="285" y="90"/>
                    </a:cubicBezTo>
                    <a:cubicBezTo>
                      <a:pt x="285" y="90"/>
                      <a:pt x="285" y="90"/>
                      <a:pt x="285" y="90"/>
                    </a:cubicBezTo>
                    <a:cubicBezTo>
                      <a:pt x="285" y="89"/>
                      <a:pt x="285" y="89"/>
                      <a:pt x="285" y="89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3" y="90"/>
                      <a:pt x="283" y="90"/>
                      <a:pt x="283" y="90"/>
                    </a:cubicBezTo>
                    <a:cubicBezTo>
                      <a:pt x="283" y="91"/>
                      <a:pt x="283" y="91"/>
                      <a:pt x="283" y="91"/>
                    </a:cubicBezTo>
                    <a:cubicBezTo>
                      <a:pt x="282" y="91"/>
                      <a:pt x="282" y="91"/>
                      <a:pt x="282" y="91"/>
                    </a:cubicBezTo>
                    <a:cubicBezTo>
                      <a:pt x="282" y="90"/>
                      <a:pt x="282" y="90"/>
                      <a:pt x="282" y="90"/>
                    </a:cubicBezTo>
                    <a:cubicBezTo>
                      <a:pt x="282" y="90"/>
                      <a:pt x="282" y="90"/>
                      <a:pt x="282" y="90"/>
                    </a:cubicBezTo>
                    <a:cubicBezTo>
                      <a:pt x="282" y="89"/>
                      <a:pt x="282" y="89"/>
                      <a:pt x="282" y="89"/>
                    </a:cubicBezTo>
                    <a:cubicBezTo>
                      <a:pt x="283" y="88"/>
                      <a:pt x="283" y="88"/>
                      <a:pt x="283" y="88"/>
                    </a:cubicBezTo>
                    <a:cubicBezTo>
                      <a:pt x="282" y="87"/>
                      <a:pt x="282" y="87"/>
                      <a:pt x="282" y="87"/>
                    </a:cubicBezTo>
                    <a:cubicBezTo>
                      <a:pt x="281" y="88"/>
                      <a:pt x="281" y="88"/>
                      <a:pt x="281" y="88"/>
                    </a:cubicBezTo>
                    <a:cubicBezTo>
                      <a:pt x="281" y="87"/>
                      <a:pt x="281" y="87"/>
                      <a:pt x="281" y="87"/>
                    </a:cubicBezTo>
                    <a:cubicBezTo>
                      <a:pt x="282" y="87"/>
                      <a:pt x="282" y="87"/>
                      <a:pt x="282" y="87"/>
                    </a:cubicBezTo>
                    <a:cubicBezTo>
                      <a:pt x="282" y="86"/>
                      <a:pt x="282" y="86"/>
                      <a:pt x="282" y="86"/>
                    </a:cubicBezTo>
                    <a:cubicBezTo>
                      <a:pt x="282" y="85"/>
                      <a:pt x="282" y="85"/>
                      <a:pt x="282" y="85"/>
                    </a:cubicBezTo>
                    <a:cubicBezTo>
                      <a:pt x="281" y="86"/>
                      <a:pt x="281" y="86"/>
                      <a:pt x="281" y="86"/>
                    </a:cubicBezTo>
                    <a:cubicBezTo>
                      <a:pt x="281" y="85"/>
                      <a:pt x="281" y="85"/>
                      <a:pt x="281" y="85"/>
                    </a:cubicBezTo>
                    <a:cubicBezTo>
                      <a:pt x="280" y="86"/>
                      <a:pt x="280" y="86"/>
                      <a:pt x="280" y="86"/>
                    </a:cubicBezTo>
                    <a:cubicBezTo>
                      <a:pt x="279" y="86"/>
                      <a:pt x="279" y="86"/>
                      <a:pt x="279" y="86"/>
                    </a:cubicBezTo>
                    <a:cubicBezTo>
                      <a:pt x="280" y="85"/>
                      <a:pt x="280" y="85"/>
                      <a:pt x="280" y="85"/>
                    </a:cubicBezTo>
                    <a:cubicBezTo>
                      <a:pt x="280" y="85"/>
                      <a:pt x="280" y="85"/>
                      <a:pt x="280" y="85"/>
                    </a:cubicBezTo>
                    <a:cubicBezTo>
                      <a:pt x="279" y="85"/>
                      <a:pt x="279" y="85"/>
                      <a:pt x="279" y="85"/>
                    </a:cubicBezTo>
                    <a:cubicBezTo>
                      <a:pt x="279" y="85"/>
                      <a:pt x="279" y="85"/>
                      <a:pt x="279" y="85"/>
                    </a:cubicBezTo>
                    <a:cubicBezTo>
                      <a:pt x="277" y="86"/>
                      <a:pt x="277" y="86"/>
                      <a:pt x="277" y="86"/>
                    </a:cubicBezTo>
                    <a:cubicBezTo>
                      <a:pt x="277" y="85"/>
                      <a:pt x="277" y="85"/>
                      <a:pt x="277" y="85"/>
                    </a:cubicBezTo>
                    <a:cubicBezTo>
                      <a:pt x="278" y="85"/>
                      <a:pt x="278" y="85"/>
                      <a:pt x="278" y="85"/>
                    </a:cubicBezTo>
                    <a:cubicBezTo>
                      <a:pt x="278" y="84"/>
                      <a:pt x="278" y="84"/>
                      <a:pt x="278" y="84"/>
                    </a:cubicBezTo>
                    <a:cubicBezTo>
                      <a:pt x="279" y="83"/>
                      <a:pt x="279" y="83"/>
                      <a:pt x="279" y="83"/>
                    </a:cubicBezTo>
                    <a:cubicBezTo>
                      <a:pt x="279" y="84"/>
                      <a:pt x="279" y="84"/>
                      <a:pt x="279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1" y="84"/>
                      <a:pt x="281" y="84"/>
                      <a:pt x="281" y="84"/>
                    </a:cubicBezTo>
                    <a:cubicBezTo>
                      <a:pt x="281" y="84"/>
                      <a:pt x="281" y="84"/>
                      <a:pt x="281" y="84"/>
                    </a:cubicBezTo>
                    <a:cubicBezTo>
                      <a:pt x="280" y="83"/>
                      <a:pt x="280" y="83"/>
                      <a:pt x="280" y="83"/>
                    </a:cubicBezTo>
                    <a:cubicBezTo>
                      <a:pt x="280" y="83"/>
                      <a:pt x="280" y="83"/>
                      <a:pt x="280" y="83"/>
                    </a:cubicBezTo>
                    <a:cubicBezTo>
                      <a:pt x="280" y="83"/>
                      <a:pt x="280" y="83"/>
                      <a:pt x="280" y="83"/>
                    </a:cubicBezTo>
                    <a:cubicBezTo>
                      <a:pt x="279" y="81"/>
                      <a:pt x="279" y="81"/>
                      <a:pt x="279" y="81"/>
                    </a:cubicBezTo>
                    <a:cubicBezTo>
                      <a:pt x="278" y="81"/>
                      <a:pt x="278" y="81"/>
                      <a:pt x="278" y="81"/>
                    </a:cubicBezTo>
                    <a:cubicBezTo>
                      <a:pt x="278" y="81"/>
                      <a:pt x="278" y="81"/>
                      <a:pt x="278" y="81"/>
                    </a:cubicBezTo>
                    <a:cubicBezTo>
                      <a:pt x="279" y="80"/>
                      <a:pt x="279" y="80"/>
                      <a:pt x="279" y="80"/>
                    </a:cubicBezTo>
                    <a:cubicBezTo>
                      <a:pt x="279" y="80"/>
                      <a:pt x="279" y="80"/>
                      <a:pt x="279" y="80"/>
                    </a:cubicBezTo>
                    <a:cubicBezTo>
                      <a:pt x="279" y="81"/>
                      <a:pt x="279" y="81"/>
                      <a:pt x="279" y="81"/>
                    </a:cubicBezTo>
                    <a:cubicBezTo>
                      <a:pt x="280" y="82"/>
                      <a:pt x="280" y="82"/>
                      <a:pt x="280" y="82"/>
                    </a:cubicBezTo>
                    <a:cubicBezTo>
                      <a:pt x="282" y="82"/>
                      <a:pt x="282" y="82"/>
                      <a:pt x="282" y="82"/>
                    </a:cubicBezTo>
                    <a:cubicBezTo>
                      <a:pt x="282" y="83"/>
                      <a:pt x="282" y="83"/>
                      <a:pt x="282" y="83"/>
                    </a:cubicBezTo>
                    <a:cubicBezTo>
                      <a:pt x="283" y="83"/>
                      <a:pt x="283" y="83"/>
                      <a:pt x="283" y="83"/>
                    </a:cubicBezTo>
                    <a:cubicBezTo>
                      <a:pt x="283" y="83"/>
                      <a:pt x="283" y="83"/>
                      <a:pt x="283" y="83"/>
                    </a:cubicBezTo>
                    <a:cubicBezTo>
                      <a:pt x="285" y="83"/>
                      <a:pt x="285" y="83"/>
                      <a:pt x="285" y="83"/>
                    </a:cubicBezTo>
                    <a:cubicBezTo>
                      <a:pt x="286" y="83"/>
                      <a:pt x="286" y="83"/>
                      <a:pt x="286" y="83"/>
                    </a:cubicBezTo>
                    <a:cubicBezTo>
                      <a:pt x="286" y="83"/>
                      <a:pt x="286" y="83"/>
                      <a:pt x="286" y="83"/>
                    </a:cubicBezTo>
                    <a:cubicBezTo>
                      <a:pt x="286" y="82"/>
                      <a:pt x="286" y="82"/>
                      <a:pt x="286" y="82"/>
                    </a:cubicBezTo>
                    <a:cubicBezTo>
                      <a:pt x="284" y="80"/>
                      <a:pt x="284" y="80"/>
                      <a:pt x="284" y="80"/>
                    </a:cubicBezTo>
                    <a:cubicBezTo>
                      <a:pt x="283" y="80"/>
                      <a:pt x="283" y="80"/>
                      <a:pt x="283" y="80"/>
                    </a:cubicBezTo>
                    <a:cubicBezTo>
                      <a:pt x="283" y="80"/>
                      <a:pt x="283" y="80"/>
                      <a:pt x="283" y="80"/>
                    </a:cubicBezTo>
                    <a:cubicBezTo>
                      <a:pt x="282" y="79"/>
                      <a:pt x="282" y="79"/>
                      <a:pt x="282" y="79"/>
                    </a:cubicBezTo>
                    <a:cubicBezTo>
                      <a:pt x="281" y="78"/>
                      <a:pt x="281" y="78"/>
                      <a:pt x="281" y="78"/>
                    </a:cubicBezTo>
                    <a:cubicBezTo>
                      <a:pt x="281" y="78"/>
                      <a:pt x="281" y="78"/>
                      <a:pt x="281" y="78"/>
                    </a:cubicBezTo>
                    <a:cubicBezTo>
                      <a:pt x="281" y="78"/>
                      <a:pt x="281" y="78"/>
                      <a:pt x="281" y="78"/>
                    </a:cubicBezTo>
                    <a:cubicBezTo>
                      <a:pt x="281" y="77"/>
                      <a:pt x="281" y="77"/>
                      <a:pt x="281" y="77"/>
                    </a:cubicBezTo>
                    <a:cubicBezTo>
                      <a:pt x="282" y="77"/>
                      <a:pt x="282" y="77"/>
                      <a:pt x="282" y="77"/>
                    </a:cubicBezTo>
                    <a:cubicBezTo>
                      <a:pt x="282" y="78"/>
                      <a:pt x="282" y="78"/>
                      <a:pt x="282" y="78"/>
                    </a:cubicBezTo>
                    <a:cubicBezTo>
                      <a:pt x="283" y="78"/>
                      <a:pt x="283" y="78"/>
                      <a:pt x="283" y="78"/>
                    </a:cubicBezTo>
                    <a:cubicBezTo>
                      <a:pt x="283" y="79"/>
                      <a:pt x="283" y="79"/>
                      <a:pt x="283" y="79"/>
                    </a:cubicBezTo>
                    <a:cubicBezTo>
                      <a:pt x="284" y="79"/>
                      <a:pt x="284" y="79"/>
                      <a:pt x="284" y="79"/>
                    </a:cubicBezTo>
                    <a:cubicBezTo>
                      <a:pt x="284" y="78"/>
                      <a:pt x="284" y="78"/>
                      <a:pt x="284" y="78"/>
                    </a:cubicBezTo>
                    <a:cubicBezTo>
                      <a:pt x="284" y="77"/>
                      <a:pt x="284" y="77"/>
                      <a:pt x="284" y="77"/>
                    </a:cubicBezTo>
                    <a:cubicBezTo>
                      <a:pt x="283" y="76"/>
                      <a:pt x="283" y="76"/>
                      <a:pt x="283" y="76"/>
                    </a:cubicBezTo>
                    <a:cubicBezTo>
                      <a:pt x="282" y="76"/>
                      <a:pt x="282" y="76"/>
                      <a:pt x="282" y="76"/>
                    </a:cubicBezTo>
                    <a:cubicBezTo>
                      <a:pt x="282" y="76"/>
                      <a:pt x="282" y="76"/>
                      <a:pt x="282" y="76"/>
                    </a:cubicBezTo>
                    <a:cubicBezTo>
                      <a:pt x="281" y="76"/>
                      <a:pt x="281" y="76"/>
                      <a:pt x="281" y="76"/>
                    </a:cubicBezTo>
                    <a:cubicBezTo>
                      <a:pt x="280" y="76"/>
                      <a:pt x="280" y="76"/>
                      <a:pt x="280" y="76"/>
                    </a:cubicBezTo>
                    <a:cubicBezTo>
                      <a:pt x="279" y="76"/>
                      <a:pt x="279" y="76"/>
                      <a:pt x="279" y="76"/>
                    </a:cubicBezTo>
                    <a:cubicBezTo>
                      <a:pt x="278" y="76"/>
                      <a:pt x="278" y="76"/>
                      <a:pt x="278" y="76"/>
                    </a:cubicBezTo>
                    <a:cubicBezTo>
                      <a:pt x="277" y="76"/>
                      <a:pt x="277" y="76"/>
                      <a:pt x="277" y="76"/>
                    </a:cubicBezTo>
                    <a:cubicBezTo>
                      <a:pt x="277" y="75"/>
                      <a:pt x="277" y="75"/>
                      <a:pt x="277" y="75"/>
                    </a:cubicBezTo>
                    <a:cubicBezTo>
                      <a:pt x="276" y="76"/>
                      <a:pt x="276" y="76"/>
                      <a:pt x="276" y="76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74" y="78"/>
                      <a:pt x="274" y="78"/>
                      <a:pt x="274" y="78"/>
                    </a:cubicBezTo>
                    <a:cubicBezTo>
                      <a:pt x="273" y="78"/>
                      <a:pt x="273" y="78"/>
                      <a:pt x="273" y="78"/>
                    </a:cubicBezTo>
                    <a:cubicBezTo>
                      <a:pt x="273" y="77"/>
                      <a:pt x="273" y="77"/>
                      <a:pt x="273" y="7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75" y="77"/>
                      <a:pt x="275" y="77"/>
                      <a:pt x="275" y="77"/>
                    </a:cubicBezTo>
                    <a:cubicBezTo>
                      <a:pt x="276" y="75"/>
                      <a:pt x="276" y="75"/>
                      <a:pt x="276" y="75"/>
                    </a:cubicBezTo>
                    <a:cubicBezTo>
                      <a:pt x="277" y="74"/>
                      <a:pt x="277" y="74"/>
                      <a:pt x="277" y="74"/>
                    </a:cubicBezTo>
                    <a:cubicBezTo>
                      <a:pt x="276" y="73"/>
                      <a:pt x="276" y="73"/>
                      <a:pt x="276" y="73"/>
                    </a:cubicBezTo>
                    <a:cubicBezTo>
                      <a:pt x="276" y="72"/>
                      <a:pt x="276" y="72"/>
                      <a:pt x="276" y="72"/>
                    </a:cubicBezTo>
                    <a:cubicBezTo>
                      <a:pt x="277" y="71"/>
                      <a:pt x="277" y="71"/>
                      <a:pt x="277" y="71"/>
                    </a:cubicBezTo>
                    <a:cubicBezTo>
                      <a:pt x="276" y="71"/>
                      <a:pt x="276" y="71"/>
                      <a:pt x="276" y="71"/>
                    </a:cubicBezTo>
                    <a:cubicBezTo>
                      <a:pt x="275" y="71"/>
                      <a:pt x="275" y="71"/>
                      <a:pt x="275" y="71"/>
                    </a:cubicBezTo>
                    <a:cubicBezTo>
                      <a:pt x="274" y="71"/>
                      <a:pt x="274" y="71"/>
                      <a:pt x="274" y="71"/>
                    </a:cubicBezTo>
                    <a:cubicBezTo>
                      <a:pt x="274" y="70"/>
                      <a:pt x="274" y="70"/>
                      <a:pt x="274" y="70"/>
                    </a:cubicBezTo>
                    <a:cubicBezTo>
                      <a:pt x="274" y="70"/>
                      <a:pt x="274" y="70"/>
                      <a:pt x="274" y="70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2" y="69"/>
                      <a:pt x="272" y="69"/>
                      <a:pt x="272" y="69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0" y="68"/>
                      <a:pt x="270" y="68"/>
                      <a:pt x="270" y="68"/>
                    </a:cubicBezTo>
                    <a:cubicBezTo>
                      <a:pt x="269" y="67"/>
                      <a:pt x="269" y="67"/>
                      <a:pt x="269" y="67"/>
                    </a:cubicBezTo>
                    <a:cubicBezTo>
                      <a:pt x="269" y="68"/>
                      <a:pt x="269" y="68"/>
                      <a:pt x="269" y="68"/>
                    </a:cubicBezTo>
                    <a:cubicBezTo>
                      <a:pt x="267" y="68"/>
                      <a:pt x="267" y="68"/>
                      <a:pt x="267" y="68"/>
                    </a:cubicBezTo>
                    <a:cubicBezTo>
                      <a:pt x="267" y="68"/>
                      <a:pt x="267" y="68"/>
                      <a:pt x="267" y="68"/>
                    </a:cubicBezTo>
                    <a:cubicBezTo>
                      <a:pt x="267" y="68"/>
                      <a:pt x="267" y="68"/>
                      <a:pt x="267" y="68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67" y="70"/>
                      <a:pt x="267" y="70"/>
                      <a:pt x="267" y="70"/>
                    </a:cubicBezTo>
                    <a:cubicBezTo>
                      <a:pt x="267" y="71"/>
                      <a:pt x="267" y="71"/>
                      <a:pt x="267" y="71"/>
                    </a:cubicBezTo>
                    <a:cubicBezTo>
                      <a:pt x="267" y="71"/>
                      <a:pt x="267" y="71"/>
                      <a:pt x="267" y="71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6" y="71"/>
                      <a:pt x="266" y="71"/>
                      <a:pt x="266" y="71"/>
                    </a:cubicBezTo>
                    <a:cubicBezTo>
                      <a:pt x="267" y="71"/>
                      <a:pt x="267" y="71"/>
                      <a:pt x="267" y="71"/>
                    </a:cubicBezTo>
                    <a:cubicBezTo>
                      <a:pt x="268" y="73"/>
                      <a:pt x="268" y="73"/>
                      <a:pt x="268" y="73"/>
                    </a:cubicBezTo>
                    <a:cubicBezTo>
                      <a:pt x="268" y="73"/>
                      <a:pt x="268" y="73"/>
                      <a:pt x="268" y="73"/>
                    </a:cubicBezTo>
                    <a:cubicBezTo>
                      <a:pt x="268" y="73"/>
                      <a:pt x="268" y="73"/>
                      <a:pt x="268" y="73"/>
                    </a:cubicBezTo>
                    <a:cubicBezTo>
                      <a:pt x="267" y="73"/>
                      <a:pt x="267" y="73"/>
                      <a:pt x="267" y="73"/>
                    </a:cubicBezTo>
                    <a:cubicBezTo>
                      <a:pt x="267" y="74"/>
                      <a:pt x="267" y="74"/>
                      <a:pt x="267" y="74"/>
                    </a:cubicBezTo>
                    <a:cubicBezTo>
                      <a:pt x="268" y="76"/>
                      <a:pt x="268" y="76"/>
                      <a:pt x="268" y="76"/>
                    </a:cubicBezTo>
                    <a:cubicBezTo>
                      <a:pt x="269" y="76"/>
                      <a:pt x="269" y="76"/>
                      <a:pt x="269" y="76"/>
                    </a:cubicBezTo>
                    <a:cubicBezTo>
                      <a:pt x="269" y="77"/>
                      <a:pt x="269" y="77"/>
                      <a:pt x="269" y="77"/>
                    </a:cubicBezTo>
                    <a:cubicBezTo>
                      <a:pt x="269" y="76"/>
                      <a:pt x="269" y="76"/>
                      <a:pt x="269" y="76"/>
                    </a:cubicBezTo>
                    <a:cubicBezTo>
                      <a:pt x="267" y="76"/>
                      <a:pt x="267" y="76"/>
                      <a:pt x="267" y="76"/>
                    </a:cubicBezTo>
                    <a:cubicBezTo>
                      <a:pt x="267" y="77"/>
                      <a:pt x="267" y="77"/>
                      <a:pt x="267" y="77"/>
                    </a:cubicBezTo>
                    <a:cubicBezTo>
                      <a:pt x="267" y="77"/>
                      <a:pt x="267" y="77"/>
                      <a:pt x="267" y="77"/>
                    </a:cubicBezTo>
                    <a:cubicBezTo>
                      <a:pt x="266" y="78"/>
                      <a:pt x="266" y="78"/>
                      <a:pt x="266" y="78"/>
                    </a:cubicBezTo>
                    <a:cubicBezTo>
                      <a:pt x="268" y="77"/>
                      <a:pt x="268" y="77"/>
                      <a:pt x="268" y="77"/>
                    </a:cubicBezTo>
                    <a:cubicBezTo>
                      <a:pt x="268" y="78"/>
                      <a:pt x="268" y="78"/>
                      <a:pt x="268" y="78"/>
                    </a:cubicBezTo>
                    <a:cubicBezTo>
                      <a:pt x="270" y="77"/>
                      <a:pt x="270" y="77"/>
                      <a:pt x="270" y="77"/>
                    </a:cubicBezTo>
                    <a:cubicBezTo>
                      <a:pt x="270" y="78"/>
                      <a:pt x="270" y="78"/>
                      <a:pt x="270" y="78"/>
                    </a:cubicBezTo>
                    <a:cubicBezTo>
                      <a:pt x="271" y="78"/>
                      <a:pt x="271" y="78"/>
                      <a:pt x="271" y="78"/>
                    </a:cubicBezTo>
                    <a:cubicBezTo>
                      <a:pt x="271" y="78"/>
                      <a:pt x="271" y="78"/>
                      <a:pt x="271" y="78"/>
                    </a:cubicBezTo>
                    <a:cubicBezTo>
                      <a:pt x="272" y="79"/>
                      <a:pt x="272" y="79"/>
                      <a:pt x="272" y="79"/>
                    </a:cubicBezTo>
                    <a:cubicBezTo>
                      <a:pt x="273" y="79"/>
                      <a:pt x="273" y="79"/>
                      <a:pt x="273" y="79"/>
                    </a:cubicBezTo>
                    <a:cubicBezTo>
                      <a:pt x="273" y="79"/>
                      <a:pt x="273" y="79"/>
                      <a:pt x="273" y="79"/>
                    </a:cubicBezTo>
                    <a:cubicBezTo>
                      <a:pt x="273" y="79"/>
                      <a:pt x="273" y="79"/>
                      <a:pt x="273" y="79"/>
                    </a:cubicBezTo>
                    <a:cubicBezTo>
                      <a:pt x="274" y="79"/>
                      <a:pt x="274" y="79"/>
                      <a:pt x="274" y="79"/>
                    </a:cubicBezTo>
                    <a:cubicBezTo>
                      <a:pt x="275" y="79"/>
                      <a:pt x="275" y="79"/>
                      <a:pt x="275" y="79"/>
                    </a:cubicBezTo>
                    <a:cubicBezTo>
                      <a:pt x="275" y="79"/>
                      <a:pt x="275" y="79"/>
                      <a:pt x="275" y="79"/>
                    </a:cubicBezTo>
                    <a:cubicBezTo>
                      <a:pt x="275" y="80"/>
                      <a:pt x="275" y="80"/>
                      <a:pt x="275" y="80"/>
                    </a:cubicBezTo>
                    <a:cubicBezTo>
                      <a:pt x="275" y="82"/>
                      <a:pt x="275" y="82"/>
                      <a:pt x="275" y="82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75" y="84"/>
                      <a:pt x="275" y="84"/>
                      <a:pt x="275" y="84"/>
                    </a:cubicBezTo>
                    <a:cubicBezTo>
                      <a:pt x="275" y="85"/>
                      <a:pt x="275" y="85"/>
                      <a:pt x="275" y="85"/>
                    </a:cubicBezTo>
                    <a:cubicBezTo>
                      <a:pt x="275" y="86"/>
                      <a:pt x="275" y="86"/>
                      <a:pt x="275" y="86"/>
                    </a:cubicBezTo>
                    <a:cubicBezTo>
                      <a:pt x="274" y="87"/>
                      <a:pt x="274" y="87"/>
                      <a:pt x="274" y="87"/>
                    </a:cubicBezTo>
                    <a:cubicBezTo>
                      <a:pt x="273" y="88"/>
                      <a:pt x="273" y="88"/>
                      <a:pt x="273" y="88"/>
                    </a:cubicBezTo>
                    <a:cubicBezTo>
                      <a:pt x="272" y="88"/>
                      <a:pt x="272" y="88"/>
                      <a:pt x="272" y="88"/>
                    </a:cubicBezTo>
                    <a:cubicBezTo>
                      <a:pt x="271" y="89"/>
                      <a:pt x="271" y="89"/>
                      <a:pt x="271" y="89"/>
                    </a:cubicBezTo>
                    <a:cubicBezTo>
                      <a:pt x="270" y="90"/>
                      <a:pt x="270" y="90"/>
                      <a:pt x="270" y="90"/>
                    </a:cubicBezTo>
                    <a:cubicBezTo>
                      <a:pt x="271" y="90"/>
                      <a:pt x="271" y="90"/>
                      <a:pt x="271" y="90"/>
                    </a:cubicBezTo>
                    <a:cubicBezTo>
                      <a:pt x="270" y="91"/>
                      <a:pt x="270" y="91"/>
                      <a:pt x="270" y="91"/>
                    </a:cubicBezTo>
                    <a:cubicBezTo>
                      <a:pt x="269" y="92"/>
                      <a:pt x="269" y="92"/>
                      <a:pt x="269" y="92"/>
                    </a:cubicBezTo>
                    <a:cubicBezTo>
                      <a:pt x="269" y="92"/>
                      <a:pt x="269" y="92"/>
                      <a:pt x="269" y="92"/>
                    </a:cubicBezTo>
                    <a:cubicBezTo>
                      <a:pt x="270" y="93"/>
                      <a:pt x="270" y="93"/>
                      <a:pt x="270" y="93"/>
                    </a:cubicBezTo>
                    <a:cubicBezTo>
                      <a:pt x="270" y="93"/>
                      <a:pt x="270" y="93"/>
                      <a:pt x="270" y="93"/>
                    </a:cubicBezTo>
                    <a:cubicBezTo>
                      <a:pt x="269" y="94"/>
                      <a:pt x="269" y="94"/>
                      <a:pt x="269" y="94"/>
                    </a:cubicBezTo>
                    <a:cubicBezTo>
                      <a:pt x="269" y="94"/>
                      <a:pt x="269" y="94"/>
                      <a:pt x="269" y="94"/>
                    </a:cubicBezTo>
                    <a:cubicBezTo>
                      <a:pt x="269" y="95"/>
                      <a:pt x="269" y="95"/>
                      <a:pt x="269" y="95"/>
                    </a:cubicBezTo>
                    <a:cubicBezTo>
                      <a:pt x="269" y="95"/>
                      <a:pt x="269" y="95"/>
                      <a:pt x="269" y="95"/>
                    </a:cubicBezTo>
                    <a:cubicBezTo>
                      <a:pt x="268" y="96"/>
                      <a:pt x="268" y="96"/>
                      <a:pt x="268" y="96"/>
                    </a:cubicBezTo>
                    <a:cubicBezTo>
                      <a:pt x="269" y="97"/>
                      <a:pt x="269" y="97"/>
                      <a:pt x="269" y="97"/>
                    </a:cubicBezTo>
                    <a:cubicBezTo>
                      <a:pt x="269" y="97"/>
                      <a:pt x="269" y="97"/>
                      <a:pt x="269" y="97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270" y="98"/>
                      <a:pt x="270" y="98"/>
                      <a:pt x="270" y="98"/>
                    </a:cubicBezTo>
                    <a:cubicBezTo>
                      <a:pt x="271" y="98"/>
                      <a:pt x="271" y="98"/>
                      <a:pt x="271" y="98"/>
                    </a:cubicBezTo>
                    <a:cubicBezTo>
                      <a:pt x="271" y="98"/>
                      <a:pt x="271" y="98"/>
                      <a:pt x="271" y="98"/>
                    </a:cubicBezTo>
                    <a:cubicBezTo>
                      <a:pt x="271" y="97"/>
                      <a:pt x="271" y="97"/>
                      <a:pt x="271" y="97"/>
                    </a:cubicBezTo>
                    <a:cubicBezTo>
                      <a:pt x="272" y="97"/>
                      <a:pt x="272" y="97"/>
                      <a:pt x="272" y="97"/>
                    </a:cubicBezTo>
                    <a:cubicBezTo>
                      <a:pt x="272" y="97"/>
                      <a:pt x="272" y="97"/>
                      <a:pt x="272" y="97"/>
                    </a:cubicBezTo>
                    <a:cubicBezTo>
                      <a:pt x="273" y="96"/>
                      <a:pt x="273" y="96"/>
                      <a:pt x="273" y="96"/>
                    </a:cubicBezTo>
                    <a:cubicBezTo>
                      <a:pt x="273" y="97"/>
                      <a:pt x="273" y="97"/>
                      <a:pt x="273" y="97"/>
                    </a:cubicBezTo>
                    <a:cubicBezTo>
                      <a:pt x="273" y="98"/>
                      <a:pt x="273" y="98"/>
                      <a:pt x="273" y="98"/>
                    </a:cubicBezTo>
                    <a:cubicBezTo>
                      <a:pt x="272" y="98"/>
                      <a:pt x="272" y="98"/>
                      <a:pt x="272" y="98"/>
                    </a:cubicBezTo>
                    <a:cubicBezTo>
                      <a:pt x="272" y="98"/>
                      <a:pt x="272" y="98"/>
                      <a:pt x="272" y="98"/>
                    </a:cubicBezTo>
                    <a:cubicBezTo>
                      <a:pt x="272" y="99"/>
                      <a:pt x="272" y="99"/>
                      <a:pt x="272" y="99"/>
                    </a:cubicBezTo>
                    <a:cubicBezTo>
                      <a:pt x="272" y="99"/>
                      <a:pt x="272" y="99"/>
                      <a:pt x="272" y="99"/>
                    </a:cubicBezTo>
                    <a:cubicBezTo>
                      <a:pt x="273" y="100"/>
                      <a:pt x="273" y="100"/>
                      <a:pt x="273" y="100"/>
                    </a:cubicBezTo>
                    <a:cubicBezTo>
                      <a:pt x="274" y="100"/>
                      <a:pt x="274" y="100"/>
                      <a:pt x="274" y="100"/>
                    </a:cubicBezTo>
                    <a:cubicBezTo>
                      <a:pt x="274" y="100"/>
                      <a:pt x="274" y="100"/>
                      <a:pt x="274" y="100"/>
                    </a:cubicBezTo>
                    <a:cubicBezTo>
                      <a:pt x="275" y="100"/>
                      <a:pt x="275" y="100"/>
                      <a:pt x="275" y="100"/>
                    </a:cubicBezTo>
                    <a:cubicBezTo>
                      <a:pt x="276" y="100"/>
                      <a:pt x="276" y="100"/>
                      <a:pt x="276" y="100"/>
                    </a:cubicBezTo>
                    <a:cubicBezTo>
                      <a:pt x="277" y="100"/>
                      <a:pt x="277" y="100"/>
                      <a:pt x="277" y="100"/>
                    </a:cubicBezTo>
                    <a:cubicBezTo>
                      <a:pt x="277" y="99"/>
                      <a:pt x="277" y="99"/>
                      <a:pt x="277" y="99"/>
                    </a:cubicBezTo>
                    <a:cubicBezTo>
                      <a:pt x="277" y="99"/>
                      <a:pt x="277" y="99"/>
                      <a:pt x="277" y="99"/>
                    </a:cubicBezTo>
                    <a:cubicBezTo>
                      <a:pt x="278" y="98"/>
                      <a:pt x="278" y="98"/>
                      <a:pt x="278" y="98"/>
                    </a:cubicBezTo>
                    <a:cubicBezTo>
                      <a:pt x="278" y="99"/>
                      <a:pt x="278" y="99"/>
                      <a:pt x="278" y="99"/>
                    </a:cubicBezTo>
                    <a:cubicBezTo>
                      <a:pt x="278" y="99"/>
                      <a:pt x="278" y="99"/>
                      <a:pt x="278" y="99"/>
                    </a:cubicBezTo>
                    <a:cubicBezTo>
                      <a:pt x="278" y="100"/>
                      <a:pt x="278" y="100"/>
                      <a:pt x="278" y="100"/>
                    </a:cubicBezTo>
                    <a:cubicBezTo>
                      <a:pt x="278" y="99"/>
                      <a:pt x="278" y="99"/>
                      <a:pt x="278" y="99"/>
                    </a:cubicBezTo>
                    <a:cubicBezTo>
                      <a:pt x="279" y="98"/>
                      <a:pt x="279" y="98"/>
                      <a:pt x="279" y="98"/>
                    </a:cubicBezTo>
                    <a:cubicBezTo>
                      <a:pt x="279" y="98"/>
                      <a:pt x="279" y="98"/>
                      <a:pt x="279" y="98"/>
                    </a:cubicBezTo>
                    <a:cubicBezTo>
                      <a:pt x="280" y="98"/>
                      <a:pt x="280" y="98"/>
                      <a:pt x="280" y="98"/>
                    </a:cubicBezTo>
                    <a:cubicBezTo>
                      <a:pt x="280" y="99"/>
                      <a:pt x="280" y="99"/>
                      <a:pt x="280" y="99"/>
                    </a:cubicBezTo>
                    <a:cubicBezTo>
                      <a:pt x="278" y="101"/>
                      <a:pt x="278" y="101"/>
                      <a:pt x="278" y="101"/>
                    </a:cubicBezTo>
                    <a:cubicBezTo>
                      <a:pt x="278" y="101"/>
                      <a:pt x="278" y="101"/>
                      <a:pt x="278" y="101"/>
                    </a:cubicBezTo>
                    <a:cubicBezTo>
                      <a:pt x="278" y="102"/>
                      <a:pt x="278" y="102"/>
                      <a:pt x="278" y="102"/>
                    </a:cubicBezTo>
                    <a:cubicBezTo>
                      <a:pt x="279" y="102"/>
                      <a:pt x="279" y="102"/>
                      <a:pt x="279" y="102"/>
                    </a:cubicBezTo>
                    <a:cubicBezTo>
                      <a:pt x="280" y="103"/>
                      <a:pt x="280" y="103"/>
                      <a:pt x="280" y="103"/>
                    </a:cubicBezTo>
                    <a:cubicBezTo>
                      <a:pt x="280" y="103"/>
                      <a:pt x="280" y="103"/>
                      <a:pt x="280" y="103"/>
                    </a:cubicBezTo>
                    <a:cubicBezTo>
                      <a:pt x="281" y="103"/>
                      <a:pt x="281" y="103"/>
                      <a:pt x="281" y="103"/>
                    </a:cubicBezTo>
                    <a:cubicBezTo>
                      <a:pt x="282" y="103"/>
                      <a:pt x="282" y="103"/>
                      <a:pt x="282" y="103"/>
                    </a:cubicBezTo>
                    <a:cubicBezTo>
                      <a:pt x="282" y="103"/>
                      <a:pt x="282" y="103"/>
                      <a:pt x="282" y="103"/>
                    </a:cubicBezTo>
                    <a:cubicBezTo>
                      <a:pt x="283" y="103"/>
                      <a:pt x="283" y="103"/>
                      <a:pt x="283" y="103"/>
                    </a:cubicBezTo>
                    <a:cubicBezTo>
                      <a:pt x="283" y="103"/>
                      <a:pt x="283" y="103"/>
                      <a:pt x="283" y="103"/>
                    </a:cubicBezTo>
                    <a:cubicBezTo>
                      <a:pt x="283" y="104"/>
                      <a:pt x="283" y="104"/>
                      <a:pt x="283" y="104"/>
                    </a:cubicBezTo>
                    <a:cubicBezTo>
                      <a:pt x="283" y="104"/>
                      <a:pt x="283" y="104"/>
                      <a:pt x="283" y="104"/>
                    </a:cubicBezTo>
                    <a:cubicBezTo>
                      <a:pt x="284" y="104"/>
                      <a:pt x="284" y="104"/>
                      <a:pt x="284" y="104"/>
                    </a:cubicBezTo>
                    <a:cubicBezTo>
                      <a:pt x="285" y="104"/>
                      <a:pt x="285" y="104"/>
                      <a:pt x="285" y="104"/>
                    </a:cubicBezTo>
                    <a:cubicBezTo>
                      <a:pt x="284" y="103"/>
                      <a:pt x="284" y="103"/>
                      <a:pt x="284" y="103"/>
                    </a:cubicBezTo>
                    <a:cubicBezTo>
                      <a:pt x="284" y="103"/>
                      <a:pt x="284" y="103"/>
                      <a:pt x="284" y="103"/>
                    </a:cubicBezTo>
                    <a:cubicBezTo>
                      <a:pt x="285" y="102"/>
                      <a:pt x="285" y="102"/>
                      <a:pt x="285" y="102"/>
                    </a:cubicBezTo>
                    <a:cubicBezTo>
                      <a:pt x="285" y="103"/>
                      <a:pt x="285" y="103"/>
                      <a:pt x="285" y="103"/>
                    </a:cubicBezTo>
                    <a:cubicBezTo>
                      <a:pt x="285" y="103"/>
                      <a:pt x="285" y="103"/>
                      <a:pt x="285" y="103"/>
                    </a:cubicBezTo>
                    <a:cubicBezTo>
                      <a:pt x="285" y="104"/>
                      <a:pt x="285" y="104"/>
                      <a:pt x="285" y="104"/>
                    </a:cubicBezTo>
                    <a:cubicBezTo>
                      <a:pt x="286" y="104"/>
                      <a:pt x="286" y="104"/>
                      <a:pt x="286" y="104"/>
                    </a:cubicBezTo>
                    <a:cubicBezTo>
                      <a:pt x="286" y="103"/>
                      <a:pt x="286" y="103"/>
                      <a:pt x="286" y="103"/>
                    </a:cubicBezTo>
                    <a:cubicBezTo>
                      <a:pt x="286" y="103"/>
                      <a:pt x="286" y="103"/>
                      <a:pt x="286" y="103"/>
                    </a:cubicBezTo>
                    <a:cubicBezTo>
                      <a:pt x="287" y="103"/>
                      <a:pt x="287" y="103"/>
                      <a:pt x="287" y="103"/>
                    </a:cubicBezTo>
                    <a:cubicBezTo>
                      <a:pt x="287" y="103"/>
                      <a:pt x="287" y="103"/>
                      <a:pt x="287" y="103"/>
                    </a:cubicBezTo>
                    <a:cubicBezTo>
                      <a:pt x="287" y="104"/>
                      <a:pt x="287" y="104"/>
                      <a:pt x="287" y="104"/>
                    </a:cubicBezTo>
                    <a:cubicBezTo>
                      <a:pt x="287" y="104"/>
                      <a:pt x="287" y="104"/>
                      <a:pt x="287" y="104"/>
                    </a:cubicBezTo>
                    <a:cubicBezTo>
                      <a:pt x="288" y="104"/>
                      <a:pt x="288" y="104"/>
                      <a:pt x="288" y="104"/>
                    </a:cubicBezTo>
                    <a:cubicBezTo>
                      <a:pt x="289" y="104"/>
                      <a:pt x="289" y="104"/>
                      <a:pt x="289" y="104"/>
                    </a:cubicBezTo>
                    <a:cubicBezTo>
                      <a:pt x="289" y="103"/>
                      <a:pt x="289" y="103"/>
                      <a:pt x="289" y="103"/>
                    </a:cubicBezTo>
                    <a:cubicBezTo>
                      <a:pt x="289" y="103"/>
                      <a:pt x="289" y="103"/>
                      <a:pt x="289" y="103"/>
                    </a:cubicBezTo>
                    <a:cubicBezTo>
                      <a:pt x="289" y="104"/>
                      <a:pt x="289" y="104"/>
                      <a:pt x="289" y="104"/>
                    </a:cubicBezTo>
                    <a:cubicBezTo>
                      <a:pt x="289" y="104"/>
                      <a:pt x="289" y="104"/>
                      <a:pt x="289" y="104"/>
                    </a:cubicBezTo>
                    <a:cubicBezTo>
                      <a:pt x="290" y="104"/>
                      <a:pt x="290" y="104"/>
                      <a:pt x="290" y="104"/>
                    </a:cubicBezTo>
                    <a:cubicBezTo>
                      <a:pt x="290" y="103"/>
                      <a:pt x="290" y="103"/>
                      <a:pt x="290" y="103"/>
                    </a:cubicBez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4"/>
                      <a:pt x="291" y="104"/>
                      <a:pt x="291" y="104"/>
                    </a:cubicBezTo>
                    <a:cubicBezTo>
                      <a:pt x="291" y="105"/>
                      <a:pt x="291" y="105"/>
                      <a:pt x="291" y="105"/>
                    </a:cubicBezTo>
                    <a:cubicBezTo>
                      <a:pt x="292" y="105"/>
                      <a:pt x="292" y="105"/>
                      <a:pt x="292" y="105"/>
                    </a:cubicBezTo>
                    <a:cubicBezTo>
                      <a:pt x="293" y="106"/>
                      <a:pt x="293" y="106"/>
                      <a:pt x="293" y="106"/>
                    </a:cubicBezTo>
                    <a:cubicBezTo>
                      <a:pt x="294" y="105"/>
                      <a:pt x="294" y="105"/>
                      <a:pt x="294" y="105"/>
                    </a:cubicBezTo>
                    <a:cubicBezTo>
                      <a:pt x="294" y="105"/>
                      <a:pt x="294" y="105"/>
                      <a:pt x="294" y="105"/>
                    </a:cubicBezTo>
                    <a:cubicBezTo>
                      <a:pt x="295" y="106"/>
                      <a:pt x="295" y="106"/>
                      <a:pt x="295" y="106"/>
                    </a:cubicBezTo>
                    <a:cubicBezTo>
                      <a:pt x="296" y="105"/>
                      <a:pt x="296" y="105"/>
                      <a:pt x="296" y="105"/>
                    </a:cubicBezTo>
                    <a:cubicBezTo>
                      <a:pt x="296" y="105"/>
                      <a:pt x="296" y="105"/>
                      <a:pt x="296" y="105"/>
                    </a:cubicBezTo>
                    <a:cubicBezTo>
                      <a:pt x="296" y="104"/>
                      <a:pt x="296" y="104"/>
                      <a:pt x="296" y="104"/>
                    </a:cubicBezTo>
                    <a:cubicBezTo>
                      <a:pt x="297" y="103"/>
                      <a:pt x="297" y="103"/>
                      <a:pt x="297" y="103"/>
                    </a:cubicBezTo>
                    <a:cubicBezTo>
                      <a:pt x="298" y="103"/>
                      <a:pt x="298" y="103"/>
                      <a:pt x="298" y="103"/>
                    </a:cubicBezTo>
                    <a:cubicBezTo>
                      <a:pt x="297" y="102"/>
                      <a:pt x="297" y="102"/>
                      <a:pt x="297" y="102"/>
                    </a:cubicBezTo>
                    <a:cubicBezTo>
                      <a:pt x="298" y="101"/>
                      <a:pt x="298" y="101"/>
                      <a:pt x="298" y="101"/>
                    </a:cubicBezTo>
                    <a:cubicBezTo>
                      <a:pt x="298" y="101"/>
                      <a:pt x="298" y="101"/>
                      <a:pt x="298" y="101"/>
                    </a:cubicBezTo>
                    <a:cubicBezTo>
                      <a:pt x="298" y="102"/>
                      <a:pt x="298" y="102"/>
                      <a:pt x="298" y="102"/>
                    </a:cubicBezTo>
                    <a:cubicBezTo>
                      <a:pt x="299" y="102"/>
                      <a:pt x="299" y="102"/>
                      <a:pt x="299" y="102"/>
                    </a:cubicBezTo>
                    <a:cubicBezTo>
                      <a:pt x="299" y="103"/>
                      <a:pt x="299" y="103"/>
                      <a:pt x="299" y="103"/>
                    </a:cubicBezTo>
                    <a:cubicBezTo>
                      <a:pt x="298" y="103"/>
                      <a:pt x="298" y="103"/>
                      <a:pt x="298" y="103"/>
                    </a:cubicBezTo>
                    <a:cubicBezTo>
                      <a:pt x="297" y="105"/>
                      <a:pt x="297" y="105"/>
                      <a:pt x="297" y="105"/>
                    </a:cubicBezTo>
                    <a:cubicBezTo>
                      <a:pt x="298" y="106"/>
                      <a:pt x="298" y="106"/>
                      <a:pt x="298" y="106"/>
                    </a:cubicBezTo>
                    <a:close/>
                    <a:moveTo>
                      <a:pt x="265" y="67"/>
                    </a:moveTo>
                    <a:cubicBezTo>
                      <a:pt x="266" y="67"/>
                      <a:pt x="266" y="67"/>
                      <a:pt x="266" y="67"/>
                    </a:cubicBezTo>
                    <a:cubicBezTo>
                      <a:pt x="266" y="67"/>
                      <a:pt x="266" y="67"/>
                      <a:pt x="266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4" y="67"/>
                      <a:pt x="264" y="67"/>
                      <a:pt x="264" y="67"/>
                    </a:cubicBezTo>
                    <a:cubicBezTo>
                      <a:pt x="265" y="67"/>
                      <a:pt x="265" y="67"/>
                      <a:pt x="265" y="67"/>
                    </a:cubicBezTo>
                    <a:close/>
                    <a:moveTo>
                      <a:pt x="263" y="73"/>
                    </a:move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3" y="73"/>
                      <a:pt x="263" y="73"/>
                      <a:pt x="263" y="73"/>
                    </a:cubicBezTo>
                    <a:close/>
                    <a:moveTo>
                      <a:pt x="240" y="80"/>
                    </a:moveTo>
                    <a:cubicBezTo>
                      <a:pt x="240" y="80"/>
                      <a:pt x="240" y="80"/>
                      <a:pt x="240" y="80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41" y="80"/>
                      <a:pt x="241" y="80"/>
                      <a:pt x="241" y="80"/>
                    </a:cubicBezTo>
                    <a:cubicBezTo>
                      <a:pt x="240" y="80"/>
                      <a:pt x="240" y="80"/>
                      <a:pt x="240" y="80"/>
                    </a:cubicBezTo>
                    <a:close/>
                    <a:moveTo>
                      <a:pt x="255" y="67"/>
                    </a:moveTo>
                    <a:cubicBezTo>
                      <a:pt x="255" y="67"/>
                      <a:pt x="255" y="67"/>
                      <a:pt x="255" y="67"/>
                    </a:cubicBezTo>
                    <a:cubicBezTo>
                      <a:pt x="256" y="68"/>
                      <a:pt x="256" y="68"/>
                      <a:pt x="256" y="68"/>
                    </a:cubicBezTo>
                    <a:cubicBezTo>
                      <a:pt x="256" y="69"/>
                      <a:pt x="256" y="69"/>
                      <a:pt x="256" y="69"/>
                    </a:cubicBezTo>
                    <a:cubicBezTo>
                      <a:pt x="256" y="68"/>
                      <a:pt x="256" y="68"/>
                      <a:pt x="256" y="68"/>
                    </a:cubicBezTo>
                    <a:cubicBezTo>
                      <a:pt x="256" y="68"/>
                      <a:pt x="256" y="68"/>
                      <a:pt x="256" y="68"/>
                    </a:cubicBezTo>
                    <a:cubicBezTo>
                      <a:pt x="256" y="67"/>
                      <a:pt x="256" y="67"/>
                      <a:pt x="256" y="67"/>
                    </a:cubicBezTo>
                    <a:cubicBezTo>
                      <a:pt x="255" y="67"/>
                      <a:pt x="255" y="67"/>
                      <a:pt x="255" y="67"/>
                    </a:cubicBezTo>
                    <a:close/>
                    <a:moveTo>
                      <a:pt x="248" y="67"/>
                    </a:moveTo>
                    <a:cubicBezTo>
                      <a:pt x="248" y="68"/>
                      <a:pt x="248" y="68"/>
                      <a:pt x="248" y="68"/>
                    </a:cubicBezTo>
                    <a:cubicBezTo>
                      <a:pt x="248" y="68"/>
                      <a:pt x="248" y="68"/>
                      <a:pt x="248" y="68"/>
                    </a:cubicBezTo>
                    <a:cubicBezTo>
                      <a:pt x="249" y="68"/>
                      <a:pt x="249" y="68"/>
                      <a:pt x="249" y="68"/>
                    </a:cubicBezTo>
                    <a:cubicBezTo>
                      <a:pt x="250" y="68"/>
                      <a:pt x="250" y="68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2" y="67"/>
                      <a:pt x="252" y="67"/>
                      <a:pt x="252" y="67"/>
                    </a:cubicBezTo>
                    <a:cubicBezTo>
                      <a:pt x="253" y="67"/>
                      <a:pt x="253" y="67"/>
                      <a:pt x="253" y="67"/>
                    </a:cubicBezTo>
                    <a:cubicBezTo>
                      <a:pt x="254" y="67"/>
                      <a:pt x="254" y="67"/>
                      <a:pt x="254" y="67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52" y="66"/>
                      <a:pt x="252" y="66"/>
                      <a:pt x="252" y="66"/>
                    </a:cubicBezTo>
                    <a:cubicBezTo>
                      <a:pt x="251" y="66"/>
                      <a:pt x="251" y="66"/>
                      <a:pt x="251" y="66"/>
                    </a:cubicBezTo>
                    <a:cubicBezTo>
                      <a:pt x="251" y="66"/>
                      <a:pt x="250" y="67"/>
                      <a:pt x="250" y="67"/>
                    </a:cubicBezTo>
                    <a:cubicBezTo>
                      <a:pt x="250" y="67"/>
                      <a:pt x="249" y="67"/>
                      <a:pt x="249" y="67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248" y="67"/>
                      <a:pt x="248" y="67"/>
                      <a:pt x="248" y="67"/>
                    </a:cubicBezTo>
                    <a:close/>
                    <a:moveTo>
                      <a:pt x="241" y="70"/>
                    </a:moveTo>
                    <a:cubicBezTo>
                      <a:pt x="240" y="69"/>
                      <a:pt x="240" y="69"/>
                      <a:pt x="240" y="69"/>
                    </a:cubicBezTo>
                    <a:cubicBezTo>
                      <a:pt x="239" y="69"/>
                      <a:pt x="239" y="69"/>
                      <a:pt x="239" y="69"/>
                    </a:cubicBezTo>
                    <a:cubicBezTo>
                      <a:pt x="238" y="69"/>
                      <a:pt x="238" y="69"/>
                      <a:pt x="238" y="69"/>
                    </a:cubicBezTo>
                    <a:cubicBezTo>
                      <a:pt x="238" y="68"/>
                      <a:pt x="238" y="68"/>
                      <a:pt x="238" y="68"/>
                    </a:cubicBezTo>
                    <a:cubicBezTo>
                      <a:pt x="238" y="67"/>
                      <a:pt x="238" y="67"/>
                      <a:pt x="238" y="67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5"/>
                      <a:pt x="238" y="65"/>
                      <a:pt x="238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40" y="65"/>
                      <a:pt x="240" y="65"/>
                      <a:pt x="240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6"/>
                      <a:pt x="241" y="66"/>
                      <a:pt x="241" y="66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41" y="66"/>
                      <a:pt x="241" y="66"/>
                      <a:pt x="241" y="66"/>
                    </a:cubicBezTo>
                    <a:cubicBezTo>
                      <a:pt x="242" y="66"/>
                      <a:pt x="242" y="66"/>
                      <a:pt x="242" y="66"/>
                    </a:cubicBezTo>
                    <a:cubicBezTo>
                      <a:pt x="242" y="67"/>
                      <a:pt x="242" y="67"/>
                      <a:pt x="242" y="67"/>
                    </a:cubicBezTo>
                    <a:cubicBezTo>
                      <a:pt x="241" y="67"/>
                      <a:pt x="241" y="67"/>
                      <a:pt x="241" y="67"/>
                    </a:cubicBezTo>
                    <a:cubicBezTo>
                      <a:pt x="242" y="68"/>
                      <a:pt x="242" y="68"/>
                      <a:pt x="242" y="68"/>
                    </a:cubicBezTo>
                    <a:cubicBezTo>
                      <a:pt x="242" y="69"/>
                      <a:pt x="242" y="69"/>
                      <a:pt x="242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1" y="70"/>
                      <a:pt x="241" y="70"/>
                      <a:pt x="241" y="70"/>
                    </a:cubicBezTo>
                    <a:close/>
                    <a:moveTo>
                      <a:pt x="239" y="73"/>
                    </a:moveTo>
                    <a:cubicBezTo>
                      <a:pt x="241" y="73"/>
                      <a:pt x="241" y="73"/>
                      <a:pt x="241" y="73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43" y="71"/>
                      <a:pt x="243" y="71"/>
                      <a:pt x="243" y="71"/>
                    </a:cubicBezTo>
                    <a:cubicBezTo>
                      <a:pt x="242" y="70"/>
                      <a:pt x="242" y="70"/>
                      <a:pt x="242" y="70"/>
                    </a:cubicBezTo>
                    <a:cubicBezTo>
                      <a:pt x="241" y="70"/>
                      <a:pt x="241" y="70"/>
                      <a:pt x="241" y="70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8" y="70"/>
                      <a:pt x="238" y="70"/>
                      <a:pt x="238" y="70"/>
                    </a:cubicBezTo>
                    <a:cubicBezTo>
                      <a:pt x="237" y="70"/>
                      <a:pt x="237" y="70"/>
                      <a:pt x="237" y="70"/>
                    </a:cubicBezTo>
                    <a:cubicBezTo>
                      <a:pt x="237" y="70"/>
                      <a:pt x="237" y="70"/>
                      <a:pt x="237" y="70"/>
                    </a:cubicBezTo>
                    <a:cubicBezTo>
                      <a:pt x="236" y="71"/>
                      <a:pt x="236" y="71"/>
                      <a:pt x="236" y="71"/>
                    </a:cubicBezTo>
                    <a:cubicBezTo>
                      <a:pt x="236" y="71"/>
                      <a:pt x="236" y="71"/>
                      <a:pt x="236" y="71"/>
                    </a:cubicBezTo>
                    <a:cubicBezTo>
                      <a:pt x="236" y="72"/>
                      <a:pt x="236" y="72"/>
                      <a:pt x="236" y="72"/>
                    </a:cubicBezTo>
                    <a:cubicBezTo>
                      <a:pt x="236" y="72"/>
                      <a:pt x="236" y="72"/>
                      <a:pt x="236" y="72"/>
                    </a:cubicBezTo>
                    <a:cubicBezTo>
                      <a:pt x="237" y="72"/>
                      <a:pt x="237" y="72"/>
                      <a:pt x="237" y="72"/>
                    </a:cubicBezTo>
                    <a:cubicBezTo>
                      <a:pt x="237" y="72"/>
                      <a:pt x="237" y="72"/>
                      <a:pt x="237" y="72"/>
                    </a:cubicBezTo>
                    <a:cubicBezTo>
                      <a:pt x="238" y="73"/>
                      <a:pt x="238" y="73"/>
                      <a:pt x="238" y="73"/>
                    </a:cubicBezTo>
                    <a:cubicBezTo>
                      <a:pt x="239" y="73"/>
                      <a:pt x="239" y="73"/>
                      <a:pt x="239" y="73"/>
                    </a:cubicBezTo>
                    <a:close/>
                    <a:moveTo>
                      <a:pt x="236" y="74"/>
                    </a:moveTo>
                    <a:cubicBezTo>
                      <a:pt x="238" y="74"/>
                      <a:pt x="238" y="74"/>
                      <a:pt x="238" y="74"/>
                    </a:cubicBezTo>
                    <a:cubicBezTo>
                      <a:pt x="239" y="74"/>
                      <a:pt x="239" y="74"/>
                      <a:pt x="239" y="74"/>
                    </a:cubicBezTo>
                    <a:cubicBezTo>
                      <a:pt x="240" y="74"/>
                      <a:pt x="240" y="74"/>
                      <a:pt x="240" y="74"/>
                    </a:cubicBezTo>
                    <a:cubicBezTo>
                      <a:pt x="240" y="74"/>
                      <a:pt x="240" y="74"/>
                      <a:pt x="240" y="74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42" y="74"/>
                      <a:pt x="242" y="74"/>
                      <a:pt x="242" y="74"/>
                    </a:cubicBezTo>
                    <a:cubicBezTo>
                      <a:pt x="242" y="73"/>
                      <a:pt x="242" y="73"/>
                      <a:pt x="242" y="73"/>
                    </a:cubicBezTo>
                    <a:cubicBezTo>
                      <a:pt x="241" y="73"/>
                      <a:pt x="241" y="73"/>
                      <a:pt x="241" y="73"/>
                    </a:cubicBezTo>
                    <a:cubicBezTo>
                      <a:pt x="239" y="73"/>
                      <a:pt x="239" y="73"/>
                      <a:pt x="239" y="73"/>
                    </a:cubicBezTo>
                    <a:cubicBezTo>
                      <a:pt x="238" y="74"/>
                      <a:pt x="238" y="74"/>
                      <a:pt x="238" y="74"/>
                    </a:cubicBezTo>
                    <a:cubicBezTo>
                      <a:pt x="238" y="73"/>
                      <a:pt x="238" y="73"/>
                      <a:pt x="238" y="73"/>
                    </a:cubicBezTo>
                    <a:cubicBezTo>
                      <a:pt x="236" y="73"/>
                      <a:pt x="236" y="73"/>
                      <a:pt x="236" y="73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36" y="74"/>
                      <a:pt x="236" y="74"/>
                      <a:pt x="236" y="74"/>
                    </a:cubicBezTo>
                    <a:close/>
                    <a:moveTo>
                      <a:pt x="236" y="76"/>
                    </a:moveTo>
                    <a:cubicBezTo>
                      <a:pt x="236" y="76"/>
                      <a:pt x="236" y="76"/>
                      <a:pt x="236" y="76"/>
                    </a:cubicBezTo>
                    <a:cubicBezTo>
                      <a:pt x="237" y="76"/>
                      <a:pt x="237" y="76"/>
                      <a:pt x="237" y="76"/>
                    </a:cubicBezTo>
                    <a:cubicBezTo>
                      <a:pt x="238" y="75"/>
                      <a:pt x="238" y="75"/>
                      <a:pt x="238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41" y="75"/>
                      <a:pt x="241" y="75"/>
                      <a:pt x="241" y="75"/>
                    </a:cubicBezTo>
                    <a:cubicBezTo>
                      <a:pt x="242" y="75"/>
                      <a:pt x="242" y="75"/>
                      <a:pt x="242" y="75"/>
                    </a:cubicBezTo>
                    <a:cubicBezTo>
                      <a:pt x="242" y="75"/>
                      <a:pt x="242" y="75"/>
                      <a:pt x="242" y="75"/>
                    </a:cubicBezTo>
                    <a:cubicBezTo>
                      <a:pt x="241" y="76"/>
                      <a:pt x="241" y="76"/>
                      <a:pt x="241" y="76"/>
                    </a:cubicBezTo>
                    <a:cubicBezTo>
                      <a:pt x="240" y="76"/>
                      <a:pt x="240" y="76"/>
                      <a:pt x="240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8" y="77"/>
                      <a:pt x="238" y="77"/>
                      <a:pt x="238" y="77"/>
                    </a:cubicBezTo>
                    <a:cubicBezTo>
                      <a:pt x="237" y="76"/>
                      <a:pt x="237" y="76"/>
                      <a:pt x="237" y="76"/>
                    </a:cubicBezTo>
                    <a:cubicBezTo>
                      <a:pt x="236" y="76"/>
                      <a:pt x="236" y="76"/>
                      <a:pt x="236" y="76"/>
                    </a:cubicBezTo>
                    <a:cubicBezTo>
                      <a:pt x="236" y="77"/>
                      <a:pt x="236" y="77"/>
                      <a:pt x="236" y="77"/>
                    </a:cubicBezTo>
                    <a:cubicBezTo>
                      <a:pt x="235" y="77"/>
                      <a:pt x="235" y="77"/>
                      <a:pt x="235" y="77"/>
                    </a:cubicBezTo>
                    <a:cubicBezTo>
                      <a:pt x="236" y="76"/>
                      <a:pt x="236" y="76"/>
                      <a:pt x="236" y="76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49"/>
                      <a:pt x="213" y="49"/>
                      <a:pt x="213" y="49"/>
                    </a:cubicBezTo>
                    <a:cubicBezTo>
                      <a:pt x="214" y="49"/>
                      <a:pt x="214" y="49"/>
                      <a:pt x="214" y="49"/>
                    </a:cubicBezTo>
                    <a:cubicBezTo>
                      <a:pt x="214" y="50"/>
                      <a:pt x="214" y="50"/>
                      <a:pt x="214" y="50"/>
                    </a:cubicBezTo>
                    <a:cubicBezTo>
                      <a:pt x="213" y="50"/>
                      <a:pt x="213" y="50"/>
                      <a:pt x="213" y="50"/>
                    </a:cubicBezTo>
                    <a:close/>
                    <a:moveTo>
                      <a:pt x="207" y="53"/>
                    </a:moveTo>
                    <a:cubicBezTo>
                      <a:pt x="207" y="53"/>
                      <a:pt x="207" y="53"/>
                      <a:pt x="207" y="53"/>
                    </a:cubicBezTo>
                    <a:cubicBezTo>
                      <a:pt x="208" y="52"/>
                      <a:pt x="208" y="52"/>
                      <a:pt x="208" y="52"/>
                    </a:cubicBezTo>
                    <a:cubicBezTo>
                      <a:pt x="209" y="53"/>
                      <a:pt x="209" y="53"/>
                      <a:pt x="209" y="53"/>
                    </a:cubicBezTo>
                    <a:cubicBezTo>
                      <a:pt x="210" y="53"/>
                      <a:pt x="210" y="53"/>
                      <a:pt x="210" y="53"/>
                    </a:cubicBezTo>
                    <a:cubicBezTo>
                      <a:pt x="211" y="53"/>
                      <a:pt x="211" y="53"/>
                      <a:pt x="211" y="53"/>
                    </a:cubicBezTo>
                    <a:cubicBezTo>
                      <a:pt x="211" y="54"/>
                      <a:pt x="211" y="54"/>
                      <a:pt x="211" y="54"/>
                    </a:cubicBezTo>
                    <a:cubicBezTo>
                      <a:pt x="211" y="54"/>
                      <a:pt x="211" y="54"/>
                      <a:pt x="211" y="54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0" y="55"/>
                      <a:pt x="210" y="55"/>
                      <a:pt x="210" y="55"/>
                    </a:cubicBezTo>
                    <a:cubicBezTo>
                      <a:pt x="209" y="55"/>
                      <a:pt x="209" y="55"/>
                      <a:pt x="209" y="55"/>
                    </a:cubicBezTo>
                    <a:cubicBezTo>
                      <a:pt x="208" y="55"/>
                      <a:pt x="208" y="55"/>
                      <a:pt x="208" y="55"/>
                    </a:cubicBezTo>
                    <a:cubicBezTo>
                      <a:pt x="208" y="54"/>
                      <a:pt x="208" y="54"/>
                      <a:pt x="208" y="54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7" y="53"/>
                      <a:pt x="207" y="53"/>
                      <a:pt x="207" y="53"/>
                    </a:cubicBezTo>
                    <a:close/>
                    <a:moveTo>
                      <a:pt x="173" y="54"/>
                    </a:move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3" y="54"/>
                      <a:pt x="173" y="54"/>
                      <a:pt x="173" y="54"/>
                    </a:cubicBezTo>
                    <a:cubicBezTo>
                      <a:pt x="173" y="54"/>
                      <a:pt x="173" y="54"/>
                      <a:pt x="173" y="54"/>
                    </a:cubicBezTo>
                    <a:cubicBezTo>
                      <a:pt x="173" y="54"/>
                      <a:pt x="173" y="54"/>
                      <a:pt x="173" y="54"/>
                    </a:cubicBezTo>
                    <a:close/>
                    <a:moveTo>
                      <a:pt x="177" y="59"/>
                    </a:moveTo>
                    <a:cubicBezTo>
                      <a:pt x="178" y="58"/>
                      <a:pt x="178" y="58"/>
                      <a:pt x="178" y="58"/>
                    </a:cubicBezTo>
                    <a:cubicBezTo>
                      <a:pt x="178" y="58"/>
                      <a:pt x="178" y="58"/>
                      <a:pt x="178" y="58"/>
                    </a:cubicBezTo>
                    <a:cubicBezTo>
                      <a:pt x="177" y="59"/>
                      <a:pt x="177" y="59"/>
                      <a:pt x="177" y="59"/>
                    </a:cubicBezTo>
                    <a:cubicBezTo>
                      <a:pt x="177" y="59"/>
                      <a:pt x="177" y="59"/>
                      <a:pt x="177" y="59"/>
                    </a:cubicBezTo>
                    <a:close/>
                    <a:moveTo>
                      <a:pt x="178" y="57"/>
                    </a:moveTo>
                    <a:cubicBezTo>
                      <a:pt x="179" y="57"/>
                      <a:pt x="179" y="57"/>
                      <a:pt x="179" y="57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80" y="55"/>
                      <a:pt x="180" y="55"/>
                      <a:pt x="180" y="55"/>
                    </a:cubicBezTo>
                    <a:cubicBezTo>
                      <a:pt x="180" y="55"/>
                      <a:pt x="180" y="55"/>
                      <a:pt x="180" y="55"/>
                    </a:cubicBezTo>
                    <a:cubicBezTo>
                      <a:pt x="181" y="54"/>
                      <a:pt x="181" y="54"/>
                      <a:pt x="181" y="54"/>
                    </a:cubicBezTo>
                    <a:cubicBezTo>
                      <a:pt x="182" y="55"/>
                      <a:pt x="182" y="55"/>
                      <a:pt x="182" y="55"/>
                    </a:cubicBezTo>
                    <a:cubicBezTo>
                      <a:pt x="182" y="55"/>
                      <a:pt x="182" y="55"/>
                      <a:pt x="182" y="55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0" y="57"/>
                      <a:pt x="180" y="57"/>
                      <a:pt x="180" y="57"/>
                    </a:cubicBezTo>
                    <a:cubicBezTo>
                      <a:pt x="181" y="57"/>
                      <a:pt x="181" y="57"/>
                      <a:pt x="181" y="57"/>
                    </a:cubicBezTo>
                    <a:cubicBezTo>
                      <a:pt x="180" y="58"/>
                      <a:pt x="180" y="58"/>
                      <a:pt x="180" y="58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1" y="59"/>
                      <a:pt x="181" y="59"/>
                      <a:pt x="181" y="59"/>
                    </a:cubicBezTo>
                    <a:cubicBezTo>
                      <a:pt x="181" y="59"/>
                      <a:pt x="181" y="59"/>
                      <a:pt x="181" y="59"/>
                    </a:cubicBezTo>
                    <a:cubicBezTo>
                      <a:pt x="181" y="59"/>
                      <a:pt x="181" y="59"/>
                      <a:pt x="181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4" y="58"/>
                      <a:pt x="184" y="58"/>
                      <a:pt x="184" y="58"/>
                    </a:cubicBezTo>
                    <a:cubicBezTo>
                      <a:pt x="184" y="58"/>
                      <a:pt x="184" y="58"/>
                      <a:pt x="184" y="58"/>
                    </a:cubicBezTo>
                    <a:cubicBezTo>
                      <a:pt x="185" y="57"/>
                      <a:pt x="185" y="57"/>
                      <a:pt x="185" y="57"/>
                    </a:cubicBezTo>
                    <a:cubicBezTo>
                      <a:pt x="185" y="56"/>
                      <a:pt x="185" y="56"/>
                      <a:pt x="185" y="56"/>
                    </a:cubicBezTo>
                    <a:cubicBezTo>
                      <a:pt x="185" y="56"/>
                      <a:pt x="185" y="56"/>
                      <a:pt x="185" y="56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4"/>
                      <a:pt x="186" y="54"/>
                      <a:pt x="186" y="54"/>
                    </a:cubicBezTo>
                    <a:cubicBezTo>
                      <a:pt x="186" y="54"/>
                      <a:pt x="186" y="54"/>
                      <a:pt x="186" y="54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7" y="56"/>
                      <a:pt x="187" y="56"/>
                      <a:pt x="187" y="5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7" y="57"/>
                      <a:pt x="187" y="57"/>
                      <a:pt x="187" y="57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3"/>
                      <a:pt x="190" y="53"/>
                      <a:pt x="190" y="53"/>
                    </a:cubicBezTo>
                    <a:cubicBezTo>
                      <a:pt x="190" y="52"/>
                      <a:pt x="190" y="52"/>
                      <a:pt x="190" y="52"/>
                    </a:cubicBezTo>
                    <a:cubicBezTo>
                      <a:pt x="191" y="51"/>
                      <a:pt x="191" y="51"/>
                      <a:pt x="191" y="51"/>
                    </a:cubicBezTo>
                    <a:cubicBezTo>
                      <a:pt x="191" y="52"/>
                      <a:pt x="191" y="52"/>
                      <a:pt x="191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49"/>
                      <a:pt x="193" y="49"/>
                      <a:pt x="193" y="49"/>
                    </a:cubicBezTo>
                    <a:cubicBezTo>
                      <a:pt x="194" y="49"/>
                      <a:pt x="194" y="49"/>
                      <a:pt x="194" y="49"/>
                    </a:cubicBezTo>
                    <a:cubicBezTo>
                      <a:pt x="195" y="49"/>
                      <a:pt x="195" y="49"/>
                      <a:pt x="195" y="49"/>
                    </a:cubicBezTo>
                    <a:cubicBezTo>
                      <a:pt x="195" y="49"/>
                      <a:pt x="195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7" y="49"/>
                      <a:pt x="197" y="49"/>
                      <a:pt x="197" y="49"/>
                    </a:cubicBezTo>
                    <a:cubicBezTo>
                      <a:pt x="196" y="50"/>
                      <a:pt x="196" y="50"/>
                      <a:pt x="196" y="50"/>
                    </a:cubicBezTo>
                    <a:cubicBezTo>
                      <a:pt x="195" y="52"/>
                      <a:pt x="195" y="52"/>
                      <a:pt x="195" y="52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4" y="53"/>
                      <a:pt x="194" y="53"/>
                      <a:pt x="194" y="53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2" y="56"/>
                      <a:pt x="192" y="56"/>
                      <a:pt x="192" y="56"/>
                    </a:cubicBezTo>
                    <a:cubicBezTo>
                      <a:pt x="192" y="56"/>
                      <a:pt x="192" y="56"/>
                      <a:pt x="192" y="56"/>
                    </a:cubicBezTo>
                    <a:cubicBezTo>
                      <a:pt x="192" y="57"/>
                      <a:pt x="192" y="57"/>
                      <a:pt x="192" y="57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4" y="58"/>
                      <a:pt x="194" y="58"/>
                      <a:pt x="194" y="58"/>
                    </a:cubicBezTo>
                    <a:cubicBezTo>
                      <a:pt x="194" y="58"/>
                      <a:pt x="194" y="58"/>
                      <a:pt x="194" y="58"/>
                    </a:cubicBezTo>
                    <a:cubicBezTo>
                      <a:pt x="195" y="57"/>
                      <a:pt x="195" y="57"/>
                      <a:pt x="195" y="57"/>
                    </a:cubicBezTo>
                    <a:cubicBezTo>
                      <a:pt x="196" y="56"/>
                      <a:pt x="196" y="56"/>
                      <a:pt x="196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6" y="55"/>
                      <a:pt x="196" y="55"/>
                      <a:pt x="196" y="55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9" y="55"/>
                      <a:pt x="199" y="55"/>
                      <a:pt x="199" y="55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1" y="54"/>
                      <a:pt x="201" y="54"/>
                      <a:pt x="201" y="54"/>
                    </a:cubicBezTo>
                    <a:cubicBezTo>
                      <a:pt x="202" y="53"/>
                      <a:pt x="202" y="53"/>
                      <a:pt x="202" y="53"/>
                    </a:cubicBezTo>
                    <a:cubicBezTo>
                      <a:pt x="202" y="52"/>
                      <a:pt x="202" y="52"/>
                      <a:pt x="202" y="52"/>
                    </a:cubicBezTo>
                    <a:cubicBezTo>
                      <a:pt x="203" y="51"/>
                      <a:pt x="203" y="51"/>
                      <a:pt x="203" y="51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4" y="50"/>
                      <a:pt x="204" y="50"/>
                      <a:pt x="204" y="50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5" y="47"/>
                      <a:pt x="205" y="47"/>
                      <a:pt x="205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7" y="46"/>
                      <a:pt x="207" y="46"/>
                      <a:pt x="207" y="46"/>
                    </a:cubicBezTo>
                    <a:cubicBezTo>
                      <a:pt x="208" y="47"/>
                      <a:pt x="208" y="47"/>
                      <a:pt x="208" y="47"/>
                    </a:cubicBezTo>
                    <a:cubicBezTo>
                      <a:pt x="208" y="47"/>
                      <a:pt x="208" y="47"/>
                      <a:pt x="208" y="47"/>
                    </a:cubicBezTo>
                    <a:cubicBezTo>
                      <a:pt x="209" y="46"/>
                      <a:pt x="209" y="46"/>
                      <a:pt x="209" y="46"/>
                    </a:cubicBezTo>
                    <a:cubicBezTo>
                      <a:pt x="209" y="45"/>
                      <a:pt x="209" y="45"/>
                      <a:pt x="209" y="45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2"/>
                      <a:pt x="209" y="42"/>
                      <a:pt x="209" y="42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08" y="41"/>
                      <a:pt x="208" y="41"/>
                      <a:pt x="208" y="41"/>
                    </a:cubicBezTo>
                    <a:cubicBezTo>
                      <a:pt x="207" y="41"/>
                      <a:pt x="207" y="41"/>
                      <a:pt x="207" y="41"/>
                    </a:cubicBezTo>
                    <a:cubicBezTo>
                      <a:pt x="206" y="42"/>
                      <a:pt x="206" y="42"/>
                      <a:pt x="206" y="42"/>
                    </a:cubicBezTo>
                    <a:cubicBezTo>
                      <a:pt x="206" y="43"/>
                      <a:pt x="206" y="43"/>
                      <a:pt x="206" y="43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4"/>
                      <a:pt x="205" y="44"/>
                      <a:pt x="205" y="44"/>
                    </a:cubicBezTo>
                    <a:cubicBezTo>
                      <a:pt x="205" y="44"/>
                      <a:pt x="205" y="44"/>
                      <a:pt x="205" y="44"/>
                    </a:cubicBezTo>
                    <a:cubicBezTo>
                      <a:pt x="205" y="44"/>
                      <a:pt x="205" y="44"/>
                      <a:pt x="205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3"/>
                      <a:pt x="204" y="43"/>
                      <a:pt x="204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2" y="42"/>
                      <a:pt x="202" y="42"/>
                      <a:pt x="202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199" y="42"/>
                      <a:pt x="199" y="42"/>
                      <a:pt x="199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6" y="42"/>
                      <a:pt x="196" y="42"/>
                      <a:pt x="196" y="42"/>
                    </a:cubicBezTo>
                    <a:cubicBezTo>
                      <a:pt x="196" y="43"/>
                      <a:pt x="196" y="43"/>
                      <a:pt x="196" y="43"/>
                    </a:cubicBezTo>
                    <a:cubicBezTo>
                      <a:pt x="196" y="43"/>
                      <a:pt x="196" y="43"/>
                      <a:pt x="196" y="43"/>
                    </a:cubicBezTo>
                    <a:cubicBezTo>
                      <a:pt x="195" y="43"/>
                      <a:pt x="195" y="43"/>
                      <a:pt x="195" y="43"/>
                    </a:cubicBezTo>
                    <a:cubicBezTo>
                      <a:pt x="195" y="43"/>
                      <a:pt x="195" y="43"/>
                      <a:pt x="195" y="43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191" y="45"/>
                      <a:pt x="191" y="45"/>
                      <a:pt x="191" y="45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89" y="46"/>
                      <a:pt x="189" y="46"/>
                      <a:pt x="189" y="46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6" y="47"/>
                      <a:pt x="186" y="47"/>
                      <a:pt x="186" y="47"/>
                    </a:cubicBezTo>
                    <a:cubicBezTo>
                      <a:pt x="186" y="48"/>
                      <a:pt x="186" y="48"/>
                      <a:pt x="186" y="48"/>
                    </a:cubicBezTo>
                    <a:cubicBezTo>
                      <a:pt x="185" y="48"/>
                      <a:pt x="185" y="48"/>
                      <a:pt x="185" y="48"/>
                    </a:cubicBezTo>
                    <a:cubicBezTo>
                      <a:pt x="185" y="48"/>
                      <a:pt x="185" y="48"/>
                      <a:pt x="185" y="48"/>
                    </a:cubicBezTo>
                    <a:cubicBezTo>
                      <a:pt x="184" y="48"/>
                      <a:pt x="184" y="48"/>
                      <a:pt x="184" y="48"/>
                    </a:cubicBezTo>
                    <a:cubicBezTo>
                      <a:pt x="182" y="49"/>
                      <a:pt x="182" y="49"/>
                      <a:pt x="182" y="49"/>
                    </a:cubicBezTo>
                    <a:cubicBezTo>
                      <a:pt x="181" y="50"/>
                      <a:pt x="181" y="50"/>
                      <a:pt x="181" y="50"/>
                    </a:cubicBezTo>
                    <a:cubicBezTo>
                      <a:pt x="180" y="49"/>
                      <a:pt x="180" y="49"/>
                      <a:pt x="180" y="49"/>
                    </a:cubicBezTo>
                    <a:cubicBezTo>
                      <a:pt x="179" y="50"/>
                      <a:pt x="179" y="50"/>
                      <a:pt x="179" y="50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5" y="51"/>
                      <a:pt x="175" y="51"/>
                      <a:pt x="175" y="51"/>
                    </a:cubicBezTo>
                    <a:cubicBezTo>
                      <a:pt x="174" y="52"/>
                      <a:pt x="174" y="52"/>
                      <a:pt x="174" y="52"/>
                    </a:cubicBezTo>
                    <a:cubicBezTo>
                      <a:pt x="174" y="53"/>
                      <a:pt x="174" y="53"/>
                      <a:pt x="174" y="53"/>
                    </a:cubicBezTo>
                    <a:cubicBezTo>
                      <a:pt x="174" y="53"/>
                      <a:pt x="174" y="53"/>
                      <a:pt x="174" y="53"/>
                    </a:cubicBezTo>
                    <a:cubicBezTo>
                      <a:pt x="175" y="53"/>
                      <a:pt x="175" y="53"/>
                      <a:pt x="175" y="53"/>
                    </a:cubicBezTo>
                    <a:cubicBezTo>
                      <a:pt x="174" y="53"/>
                      <a:pt x="174" y="53"/>
                      <a:pt x="174" y="53"/>
                    </a:cubicBezTo>
                    <a:cubicBezTo>
                      <a:pt x="174" y="53"/>
                      <a:pt x="174" y="53"/>
                      <a:pt x="174" y="53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4" y="55"/>
                      <a:pt x="174" y="55"/>
                      <a:pt x="174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5" y="55"/>
                      <a:pt x="175" y="55"/>
                      <a:pt x="175" y="55"/>
                    </a:cubicBezTo>
                    <a:cubicBezTo>
                      <a:pt x="175" y="55"/>
                      <a:pt x="175" y="55"/>
                      <a:pt x="175" y="55"/>
                    </a:cubicBezTo>
                    <a:cubicBezTo>
                      <a:pt x="176" y="55"/>
                      <a:pt x="176" y="55"/>
                      <a:pt x="176" y="55"/>
                    </a:cubicBezTo>
                    <a:cubicBezTo>
                      <a:pt x="177" y="55"/>
                      <a:pt x="177" y="55"/>
                      <a:pt x="177" y="55"/>
                    </a:cubicBezTo>
                    <a:cubicBezTo>
                      <a:pt x="177" y="56"/>
                      <a:pt x="177" y="56"/>
                      <a:pt x="177" y="56"/>
                    </a:cubicBezTo>
                    <a:cubicBezTo>
                      <a:pt x="178" y="57"/>
                      <a:pt x="178" y="57"/>
                      <a:pt x="178" y="57"/>
                    </a:cubicBezTo>
                    <a:cubicBezTo>
                      <a:pt x="178" y="57"/>
                      <a:pt x="178" y="57"/>
                      <a:pt x="178" y="57"/>
                    </a:cubicBezTo>
                    <a:close/>
                    <a:moveTo>
                      <a:pt x="269" y="106"/>
                    </a:moveTo>
                    <a:cubicBezTo>
                      <a:pt x="270" y="105"/>
                      <a:pt x="270" y="105"/>
                      <a:pt x="270" y="105"/>
                    </a:cubicBezTo>
                    <a:cubicBezTo>
                      <a:pt x="271" y="106"/>
                      <a:pt x="271" y="106"/>
                      <a:pt x="271" y="106"/>
                    </a:cubicBezTo>
                    <a:cubicBezTo>
                      <a:pt x="271" y="106"/>
                      <a:pt x="271" y="106"/>
                      <a:pt x="271" y="106"/>
                    </a:cubicBezTo>
                    <a:cubicBezTo>
                      <a:pt x="270" y="106"/>
                      <a:pt x="270" y="106"/>
                      <a:pt x="270" y="106"/>
                    </a:cubicBezTo>
                    <a:cubicBezTo>
                      <a:pt x="270" y="106"/>
                      <a:pt x="270" y="106"/>
                      <a:pt x="270" y="106"/>
                    </a:cubicBezTo>
                    <a:cubicBezTo>
                      <a:pt x="269" y="106"/>
                      <a:pt x="269" y="106"/>
                      <a:pt x="269" y="106"/>
                    </a:cubicBezTo>
                    <a:close/>
                    <a:moveTo>
                      <a:pt x="259" y="87"/>
                    </a:moveTo>
                    <a:cubicBezTo>
                      <a:pt x="258" y="86"/>
                      <a:pt x="258" y="86"/>
                      <a:pt x="258" y="86"/>
                    </a:cubicBezTo>
                    <a:cubicBezTo>
                      <a:pt x="257" y="86"/>
                      <a:pt x="257" y="86"/>
                      <a:pt x="257" y="86"/>
                    </a:cubicBezTo>
                    <a:cubicBezTo>
                      <a:pt x="257" y="87"/>
                      <a:pt x="257" y="87"/>
                      <a:pt x="257" y="87"/>
                    </a:cubicBezTo>
                    <a:cubicBezTo>
                      <a:pt x="258" y="87"/>
                      <a:pt x="258" y="87"/>
                      <a:pt x="258" y="87"/>
                    </a:cubicBezTo>
                    <a:cubicBezTo>
                      <a:pt x="258" y="87"/>
                      <a:pt x="258" y="87"/>
                      <a:pt x="258" y="87"/>
                    </a:cubicBezTo>
                    <a:cubicBezTo>
                      <a:pt x="258" y="87"/>
                      <a:pt x="258" y="87"/>
                      <a:pt x="258" y="87"/>
                    </a:cubicBezTo>
                    <a:cubicBezTo>
                      <a:pt x="257" y="88"/>
                      <a:pt x="257" y="88"/>
                      <a:pt x="257" y="88"/>
                    </a:cubicBezTo>
                    <a:cubicBezTo>
                      <a:pt x="256" y="88"/>
                      <a:pt x="256" y="88"/>
                      <a:pt x="256" y="88"/>
                    </a:cubicBezTo>
                    <a:cubicBezTo>
                      <a:pt x="257" y="89"/>
                      <a:pt x="257" y="89"/>
                      <a:pt x="257" y="89"/>
                    </a:cubicBezTo>
                    <a:cubicBezTo>
                      <a:pt x="257" y="89"/>
                      <a:pt x="257" y="89"/>
                      <a:pt x="257" y="89"/>
                    </a:cubicBezTo>
                    <a:cubicBezTo>
                      <a:pt x="257" y="89"/>
                      <a:pt x="257" y="89"/>
                      <a:pt x="257" y="89"/>
                    </a:cubicBezTo>
                    <a:cubicBezTo>
                      <a:pt x="256" y="89"/>
                      <a:pt x="256" y="89"/>
                      <a:pt x="256" y="89"/>
                    </a:cubicBezTo>
                    <a:cubicBezTo>
                      <a:pt x="255" y="89"/>
                      <a:pt x="255" y="89"/>
                      <a:pt x="255" y="89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1"/>
                      <a:pt x="254" y="91"/>
                      <a:pt x="254" y="91"/>
                    </a:cubicBezTo>
                    <a:cubicBezTo>
                      <a:pt x="254" y="91"/>
                      <a:pt x="254" y="91"/>
                      <a:pt x="254" y="91"/>
                    </a:cubicBezTo>
                    <a:cubicBezTo>
                      <a:pt x="254" y="91"/>
                      <a:pt x="254" y="91"/>
                      <a:pt x="254" y="91"/>
                    </a:cubicBezTo>
                    <a:cubicBezTo>
                      <a:pt x="254" y="91"/>
                      <a:pt x="254" y="91"/>
                      <a:pt x="254" y="91"/>
                    </a:cubicBezTo>
                    <a:cubicBezTo>
                      <a:pt x="254" y="92"/>
                      <a:pt x="254" y="92"/>
                      <a:pt x="254" y="92"/>
                    </a:cubicBezTo>
                    <a:cubicBezTo>
                      <a:pt x="254" y="92"/>
                      <a:pt x="254" y="92"/>
                      <a:pt x="254" y="92"/>
                    </a:cubicBezTo>
                    <a:cubicBezTo>
                      <a:pt x="255" y="91"/>
                      <a:pt x="255" y="91"/>
                      <a:pt x="255" y="91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55" y="92"/>
                      <a:pt x="255" y="92"/>
                      <a:pt x="255" y="92"/>
                    </a:cubicBezTo>
                    <a:cubicBezTo>
                      <a:pt x="255" y="93"/>
                      <a:pt x="255" y="93"/>
                      <a:pt x="255" y="93"/>
                    </a:cubicBezTo>
                    <a:cubicBezTo>
                      <a:pt x="255" y="93"/>
                      <a:pt x="255" y="93"/>
                      <a:pt x="255" y="93"/>
                    </a:cubicBezTo>
                    <a:cubicBezTo>
                      <a:pt x="256" y="93"/>
                      <a:pt x="256" y="93"/>
                      <a:pt x="256" y="93"/>
                    </a:cubicBezTo>
                    <a:cubicBezTo>
                      <a:pt x="256" y="93"/>
                      <a:pt x="256" y="93"/>
                      <a:pt x="256" y="93"/>
                    </a:cubicBezTo>
                    <a:cubicBezTo>
                      <a:pt x="256" y="94"/>
                      <a:pt x="256" y="94"/>
                      <a:pt x="256" y="94"/>
                    </a:cubicBezTo>
                    <a:cubicBezTo>
                      <a:pt x="256" y="94"/>
                      <a:pt x="256" y="94"/>
                      <a:pt x="256" y="94"/>
                    </a:cubicBezTo>
                    <a:cubicBezTo>
                      <a:pt x="257" y="93"/>
                      <a:pt x="257" y="93"/>
                      <a:pt x="257" y="93"/>
                    </a:cubicBezTo>
                    <a:cubicBezTo>
                      <a:pt x="257" y="94"/>
                      <a:pt x="257" y="94"/>
                      <a:pt x="257" y="94"/>
                    </a:cubicBezTo>
                    <a:cubicBezTo>
                      <a:pt x="257" y="95"/>
                      <a:pt x="257" y="95"/>
                      <a:pt x="257" y="95"/>
                    </a:cubicBezTo>
                    <a:cubicBezTo>
                      <a:pt x="258" y="95"/>
                      <a:pt x="258" y="95"/>
                      <a:pt x="258" y="95"/>
                    </a:cubicBezTo>
                    <a:cubicBezTo>
                      <a:pt x="258" y="95"/>
                      <a:pt x="258" y="95"/>
                      <a:pt x="258" y="95"/>
                    </a:cubicBezTo>
                    <a:cubicBezTo>
                      <a:pt x="259" y="96"/>
                      <a:pt x="259" y="96"/>
                      <a:pt x="259" y="96"/>
                    </a:cubicBezTo>
                    <a:cubicBezTo>
                      <a:pt x="260" y="96"/>
                      <a:pt x="260" y="96"/>
                      <a:pt x="260" y="96"/>
                    </a:cubicBezTo>
                    <a:cubicBezTo>
                      <a:pt x="261" y="96"/>
                      <a:pt x="261" y="96"/>
                      <a:pt x="261" y="96"/>
                    </a:cubicBezTo>
                    <a:cubicBezTo>
                      <a:pt x="262" y="96"/>
                      <a:pt x="262" y="96"/>
                      <a:pt x="262" y="96"/>
                    </a:cubicBezTo>
                    <a:cubicBezTo>
                      <a:pt x="262" y="97"/>
                      <a:pt x="262" y="97"/>
                      <a:pt x="262" y="97"/>
                    </a:cubicBezTo>
                    <a:cubicBezTo>
                      <a:pt x="262" y="96"/>
                      <a:pt x="262" y="96"/>
                      <a:pt x="262" y="96"/>
                    </a:cubicBezTo>
                    <a:cubicBezTo>
                      <a:pt x="262" y="96"/>
                      <a:pt x="262" y="96"/>
                      <a:pt x="262" y="96"/>
                    </a:cubicBezTo>
                    <a:cubicBezTo>
                      <a:pt x="263" y="96"/>
                      <a:pt x="263" y="96"/>
                      <a:pt x="263" y="96"/>
                    </a:cubicBezTo>
                    <a:cubicBezTo>
                      <a:pt x="263" y="94"/>
                      <a:pt x="263" y="94"/>
                      <a:pt x="263" y="94"/>
                    </a:cubicBezTo>
                    <a:cubicBezTo>
                      <a:pt x="263" y="93"/>
                      <a:pt x="263" y="93"/>
                      <a:pt x="263" y="93"/>
                    </a:cubicBezTo>
                    <a:cubicBezTo>
                      <a:pt x="264" y="92"/>
                      <a:pt x="264" y="92"/>
                      <a:pt x="264" y="92"/>
                    </a:cubicBezTo>
                    <a:cubicBezTo>
                      <a:pt x="264" y="92"/>
                      <a:pt x="264" y="92"/>
                      <a:pt x="264" y="92"/>
                    </a:cubicBezTo>
                    <a:cubicBezTo>
                      <a:pt x="264" y="91"/>
                      <a:pt x="264" y="91"/>
                      <a:pt x="264" y="91"/>
                    </a:cubicBezTo>
                    <a:cubicBezTo>
                      <a:pt x="264" y="89"/>
                      <a:pt x="264" y="89"/>
                      <a:pt x="264" y="89"/>
                    </a:cubicBezTo>
                    <a:cubicBezTo>
                      <a:pt x="265" y="89"/>
                      <a:pt x="265" y="89"/>
                      <a:pt x="265" y="89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4" y="88"/>
                      <a:pt x="264" y="88"/>
                      <a:pt x="264" y="88"/>
                    </a:cubicBezTo>
                    <a:cubicBezTo>
                      <a:pt x="264" y="87"/>
                      <a:pt x="264" y="87"/>
                      <a:pt x="264" y="87"/>
                    </a:cubicBezTo>
                    <a:cubicBezTo>
                      <a:pt x="263" y="86"/>
                      <a:pt x="263" y="86"/>
                      <a:pt x="263" y="86"/>
                    </a:cubicBezTo>
                    <a:cubicBezTo>
                      <a:pt x="263" y="86"/>
                      <a:pt x="263" y="86"/>
                      <a:pt x="263" y="86"/>
                    </a:cubicBezTo>
                    <a:cubicBezTo>
                      <a:pt x="262" y="85"/>
                      <a:pt x="262" y="85"/>
                      <a:pt x="262" y="85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60" y="85"/>
                      <a:pt x="260" y="85"/>
                      <a:pt x="260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6"/>
                      <a:pt x="259" y="86"/>
                      <a:pt x="259" y="86"/>
                    </a:cubicBezTo>
                    <a:cubicBezTo>
                      <a:pt x="259" y="86"/>
                      <a:pt x="259" y="86"/>
                      <a:pt x="259" y="86"/>
                    </a:cubicBezTo>
                    <a:cubicBezTo>
                      <a:pt x="259" y="87"/>
                      <a:pt x="259" y="87"/>
                      <a:pt x="259" y="87"/>
                    </a:cubicBezTo>
                    <a:cubicBezTo>
                      <a:pt x="259" y="87"/>
                      <a:pt x="259" y="87"/>
                      <a:pt x="259" y="87"/>
                    </a:cubicBezTo>
                    <a:close/>
                    <a:moveTo>
                      <a:pt x="265" y="80"/>
                    </a:moveTo>
                    <a:cubicBezTo>
                      <a:pt x="264" y="80"/>
                      <a:pt x="264" y="80"/>
                      <a:pt x="264" y="80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9"/>
                      <a:pt x="265" y="80"/>
                      <a:pt x="265" y="80"/>
                    </a:cubicBezTo>
                    <a:close/>
                    <a:moveTo>
                      <a:pt x="264" y="84"/>
                    </a:moveTo>
                    <a:cubicBezTo>
                      <a:pt x="264" y="84"/>
                      <a:pt x="264" y="84"/>
                      <a:pt x="264" y="84"/>
                    </a:cubicBezTo>
                    <a:cubicBezTo>
                      <a:pt x="263" y="84"/>
                      <a:pt x="263" y="84"/>
                      <a:pt x="263" y="84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4" y="82"/>
                      <a:pt x="264" y="82"/>
                      <a:pt x="264" y="82"/>
                    </a:cubicBezTo>
                    <a:cubicBezTo>
                      <a:pt x="264" y="82"/>
                      <a:pt x="264" y="82"/>
                      <a:pt x="264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4" y="84"/>
                      <a:pt x="264" y="84"/>
                      <a:pt x="264" y="84"/>
                    </a:cubicBezTo>
                    <a:close/>
                    <a:moveTo>
                      <a:pt x="257" y="83"/>
                    </a:moveTo>
                    <a:cubicBezTo>
                      <a:pt x="257" y="82"/>
                      <a:pt x="257" y="82"/>
                      <a:pt x="257" y="82"/>
                    </a:cubicBezTo>
                    <a:cubicBezTo>
                      <a:pt x="257" y="82"/>
                      <a:pt x="257" y="82"/>
                      <a:pt x="257" y="82"/>
                    </a:cubicBezTo>
                    <a:cubicBezTo>
                      <a:pt x="258" y="82"/>
                      <a:pt x="258" y="82"/>
                      <a:pt x="258" y="82"/>
                    </a:cubicBezTo>
                    <a:cubicBezTo>
                      <a:pt x="258" y="82"/>
                      <a:pt x="258" y="82"/>
                      <a:pt x="258" y="82"/>
                    </a:cubicBezTo>
                    <a:cubicBezTo>
                      <a:pt x="258" y="82"/>
                      <a:pt x="258" y="82"/>
                      <a:pt x="258" y="82"/>
                    </a:cubicBezTo>
                    <a:cubicBezTo>
                      <a:pt x="258" y="82"/>
                      <a:pt x="258" y="82"/>
                      <a:pt x="258" y="82"/>
                    </a:cubicBezTo>
                    <a:cubicBezTo>
                      <a:pt x="257" y="83"/>
                      <a:pt x="257" y="83"/>
                      <a:pt x="257" y="83"/>
                    </a:cubicBezTo>
                    <a:close/>
                    <a:moveTo>
                      <a:pt x="256" y="84"/>
                    </a:moveTo>
                    <a:cubicBezTo>
                      <a:pt x="255" y="83"/>
                      <a:pt x="255" y="83"/>
                      <a:pt x="255" y="83"/>
                    </a:cubicBezTo>
                    <a:cubicBezTo>
                      <a:pt x="256" y="83"/>
                      <a:pt x="256" y="83"/>
                      <a:pt x="256" y="83"/>
                    </a:cubicBezTo>
                    <a:cubicBezTo>
                      <a:pt x="256" y="83"/>
                      <a:pt x="256" y="83"/>
                      <a:pt x="256" y="83"/>
                    </a:cubicBezTo>
                    <a:cubicBezTo>
                      <a:pt x="256" y="83"/>
                      <a:pt x="256" y="83"/>
                      <a:pt x="256" y="83"/>
                    </a:cubicBezTo>
                    <a:cubicBezTo>
                      <a:pt x="256" y="84"/>
                      <a:pt x="256" y="84"/>
                      <a:pt x="256" y="84"/>
                    </a:cubicBezTo>
                    <a:close/>
                    <a:moveTo>
                      <a:pt x="257" y="86"/>
                    </a:moveTo>
                    <a:cubicBezTo>
                      <a:pt x="257" y="85"/>
                      <a:pt x="257" y="85"/>
                      <a:pt x="257" y="85"/>
                    </a:cubicBezTo>
                    <a:cubicBezTo>
                      <a:pt x="257" y="85"/>
                      <a:pt x="257" y="85"/>
                      <a:pt x="257" y="85"/>
                    </a:cubicBezTo>
                    <a:cubicBezTo>
                      <a:pt x="257" y="84"/>
                      <a:pt x="257" y="84"/>
                      <a:pt x="257" y="84"/>
                    </a:cubicBezTo>
                    <a:cubicBezTo>
                      <a:pt x="257" y="84"/>
                      <a:pt x="257" y="84"/>
                      <a:pt x="257" y="84"/>
                    </a:cubicBezTo>
                    <a:cubicBezTo>
                      <a:pt x="258" y="84"/>
                      <a:pt x="258" y="84"/>
                      <a:pt x="258" y="84"/>
                    </a:cubicBezTo>
                    <a:cubicBezTo>
                      <a:pt x="258" y="85"/>
                      <a:pt x="258" y="85"/>
                      <a:pt x="258" y="85"/>
                    </a:cubicBezTo>
                    <a:cubicBezTo>
                      <a:pt x="257" y="86"/>
                      <a:pt x="257" y="86"/>
                      <a:pt x="257" y="86"/>
                    </a:cubicBezTo>
                    <a:cubicBezTo>
                      <a:pt x="257" y="86"/>
                      <a:pt x="257" y="86"/>
                      <a:pt x="257" y="86"/>
                    </a:cubicBezTo>
                    <a:close/>
                    <a:moveTo>
                      <a:pt x="255" y="86"/>
                    </a:moveTo>
                    <a:cubicBezTo>
                      <a:pt x="254" y="86"/>
                      <a:pt x="254" y="86"/>
                      <a:pt x="254" y="86"/>
                    </a:cubicBezTo>
                    <a:cubicBezTo>
                      <a:pt x="254" y="85"/>
                      <a:pt x="254" y="85"/>
                      <a:pt x="254" y="85"/>
                    </a:cubicBezTo>
                    <a:cubicBezTo>
                      <a:pt x="255" y="85"/>
                      <a:pt x="255" y="85"/>
                      <a:pt x="255" y="85"/>
                    </a:cubicBezTo>
                    <a:cubicBezTo>
                      <a:pt x="255" y="84"/>
                      <a:pt x="255" y="84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56" y="85"/>
                      <a:pt x="256" y="85"/>
                      <a:pt x="256" y="85"/>
                    </a:cubicBezTo>
                    <a:cubicBezTo>
                      <a:pt x="256" y="85"/>
                      <a:pt x="256" y="85"/>
                      <a:pt x="256" y="85"/>
                    </a:cubicBezTo>
                    <a:cubicBezTo>
                      <a:pt x="256" y="85"/>
                      <a:pt x="256" y="85"/>
                      <a:pt x="256" y="85"/>
                    </a:cubicBezTo>
                    <a:cubicBezTo>
                      <a:pt x="256" y="86"/>
                      <a:pt x="256" y="86"/>
                      <a:pt x="256" y="86"/>
                    </a:cubicBezTo>
                    <a:cubicBezTo>
                      <a:pt x="256" y="86"/>
                      <a:pt x="256" y="86"/>
                      <a:pt x="256" y="86"/>
                    </a:cubicBezTo>
                    <a:cubicBezTo>
                      <a:pt x="255" y="86"/>
                      <a:pt x="255" y="86"/>
                      <a:pt x="255" y="86"/>
                    </a:cubicBezTo>
                    <a:cubicBezTo>
                      <a:pt x="255" y="86"/>
                      <a:pt x="255" y="86"/>
                      <a:pt x="255" y="86"/>
                    </a:cubicBezTo>
                    <a:close/>
                    <a:moveTo>
                      <a:pt x="253" y="87"/>
                    </a:moveTo>
                    <a:cubicBezTo>
                      <a:pt x="252" y="86"/>
                      <a:pt x="252" y="86"/>
                      <a:pt x="252" y="86"/>
                    </a:cubicBezTo>
                    <a:cubicBezTo>
                      <a:pt x="253" y="86"/>
                      <a:pt x="253" y="86"/>
                      <a:pt x="253" y="86"/>
                    </a:cubicBezTo>
                    <a:cubicBezTo>
                      <a:pt x="253" y="86"/>
                      <a:pt x="253" y="86"/>
                      <a:pt x="253" y="86"/>
                    </a:cubicBezTo>
                    <a:cubicBezTo>
                      <a:pt x="253" y="87"/>
                      <a:pt x="253" y="87"/>
                      <a:pt x="253" y="87"/>
                    </a:cubicBezTo>
                    <a:cubicBezTo>
                      <a:pt x="253" y="87"/>
                      <a:pt x="253" y="87"/>
                      <a:pt x="253" y="87"/>
                    </a:cubicBezTo>
                    <a:close/>
                    <a:moveTo>
                      <a:pt x="243" y="88"/>
                    </a:moveTo>
                    <a:cubicBezTo>
                      <a:pt x="242" y="87"/>
                      <a:pt x="242" y="87"/>
                      <a:pt x="242" y="87"/>
                    </a:cubicBezTo>
                    <a:cubicBezTo>
                      <a:pt x="241" y="88"/>
                      <a:pt x="241" y="88"/>
                      <a:pt x="241" y="88"/>
                    </a:cubicBezTo>
                    <a:cubicBezTo>
                      <a:pt x="241" y="87"/>
                      <a:pt x="241" y="87"/>
                      <a:pt x="241" y="87"/>
                    </a:cubicBezTo>
                    <a:cubicBezTo>
                      <a:pt x="241" y="86"/>
                      <a:pt x="241" y="86"/>
                      <a:pt x="241" y="86"/>
                    </a:cubicBezTo>
                    <a:cubicBezTo>
                      <a:pt x="241" y="86"/>
                      <a:pt x="241" y="86"/>
                      <a:pt x="241" y="86"/>
                    </a:cubicBezTo>
                    <a:cubicBezTo>
                      <a:pt x="241" y="85"/>
                      <a:pt x="241" y="85"/>
                      <a:pt x="241" y="85"/>
                    </a:cubicBezTo>
                    <a:cubicBezTo>
                      <a:pt x="241" y="85"/>
                      <a:pt x="241" y="85"/>
                      <a:pt x="241" y="85"/>
                    </a:cubicBezTo>
                    <a:cubicBezTo>
                      <a:pt x="242" y="85"/>
                      <a:pt x="242" y="85"/>
                      <a:pt x="242" y="85"/>
                    </a:cubicBezTo>
                    <a:cubicBezTo>
                      <a:pt x="242" y="85"/>
                      <a:pt x="242" y="85"/>
                      <a:pt x="242" y="85"/>
                    </a:cubicBezTo>
                    <a:cubicBezTo>
                      <a:pt x="243" y="85"/>
                      <a:pt x="243" y="85"/>
                      <a:pt x="243" y="85"/>
                    </a:cubicBezTo>
                    <a:cubicBezTo>
                      <a:pt x="242" y="85"/>
                      <a:pt x="242" y="85"/>
                      <a:pt x="242" y="85"/>
                    </a:cubicBezTo>
                    <a:cubicBezTo>
                      <a:pt x="242" y="84"/>
                      <a:pt x="242" y="84"/>
                      <a:pt x="242" y="84"/>
                    </a:cubicBezTo>
                    <a:cubicBezTo>
                      <a:pt x="242" y="84"/>
                      <a:pt x="242" y="84"/>
                      <a:pt x="242" y="84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2" y="83"/>
                      <a:pt x="242" y="83"/>
                      <a:pt x="242" y="83"/>
                    </a:cubicBezTo>
                    <a:cubicBezTo>
                      <a:pt x="242" y="83"/>
                      <a:pt x="242" y="83"/>
                      <a:pt x="242" y="83"/>
                    </a:cubicBezTo>
                    <a:cubicBezTo>
                      <a:pt x="242" y="82"/>
                      <a:pt x="242" y="82"/>
                      <a:pt x="242" y="82"/>
                    </a:cubicBezTo>
                    <a:cubicBezTo>
                      <a:pt x="243" y="82"/>
                      <a:pt x="243" y="82"/>
                      <a:pt x="243" y="82"/>
                    </a:cubicBezTo>
                    <a:cubicBezTo>
                      <a:pt x="243" y="82"/>
                      <a:pt x="243" y="82"/>
                      <a:pt x="243" y="82"/>
                    </a:cubicBezTo>
                    <a:cubicBezTo>
                      <a:pt x="245" y="83"/>
                      <a:pt x="245" y="83"/>
                      <a:pt x="245" y="83"/>
                    </a:cubicBezTo>
                    <a:cubicBezTo>
                      <a:pt x="245" y="82"/>
                      <a:pt x="245" y="82"/>
                      <a:pt x="245" y="82"/>
                    </a:cubicBezTo>
                    <a:cubicBezTo>
                      <a:pt x="245" y="82"/>
                      <a:pt x="245" y="82"/>
                      <a:pt x="245" y="82"/>
                    </a:cubicBezTo>
                    <a:cubicBezTo>
                      <a:pt x="244" y="82"/>
                      <a:pt x="244" y="82"/>
                      <a:pt x="244" y="82"/>
                    </a:cubicBezTo>
                    <a:cubicBezTo>
                      <a:pt x="244" y="82"/>
                      <a:pt x="244" y="82"/>
                      <a:pt x="244" y="82"/>
                    </a:cubicBezTo>
                    <a:cubicBezTo>
                      <a:pt x="246" y="82"/>
                      <a:pt x="246" y="82"/>
                      <a:pt x="246" y="82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8" y="81"/>
                      <a:pt x="248" y="81"/>
                      <a:pt x="248" y="81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49" y="81"/>
                      <a:pt x="249" y="81"/>
                      <a:pt x="249" y="81"/>
                    </a:cubicBezTo>
                    <a:cubicBezTo>
                      <a:pt x="245" y="80"/>
                      <a:pt x="245" y="80"/>
                      <a:pt x="245" y="80"/>
                    </a:cubicBezTo>
                    <a:cubicBezTo>
                      <a:pt x="244" y="80"/>
                      <a:pt x="244" y="80"/>
                      <a:pt x="244" y="80"/>
                    </a:cubicBezTo>
                    <a:cubicBezTo>
                      <a:pt x="244" y="80"/>
                      <a:pt x="244" y="80"/>
                      <a:pt x="244" y="80"/>
                    </a:cubicBezTo>
                    <a:cubicBezTo>
                      <a:pt x="242" y="80"/>
                      <a:pt x="242" y="80"/>
                      <a:pt x="242" y="80"/>
                    </a:cubicBezTo>
                    <a:cubicBezTo>
                      <a:pt x="241" y="79"/>
                      <a:pt x="241" y="79"/>
                      <a:pt x="241" y="79"/>
                    </a:cubicBezTo>
                    <a:cubicBezTo>
                      <a:pt x="241" y="79"/>
                      <a:pt x="241" y="79"/>
                      <a:pt x="241" y="79"/>
                    </a:cubicBezTo>
                    <a:cubicBezTo>
                      <a:pt x="240" y="79"/>
                      <a:pt x="240" y="79"/>
                      <a:pt x="240" y="79"/>
                    </a:cubicBezTo>
                    <a:cubicBezTo>
                      <a:pt x="239" y="79"/>
                      <a:pt x="239" y="79"/>
                      <a:pt x="239" y="79"/>
                    </a:cubicBezTo>
                    <a:cubicBezTo>
                      <a:pt x="239" y="79"/>
                      <a:pt x="239" y="79"/>
                      <a:pt x="239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7" y="79"/>
                      <a:pt x="237" y="79"/>
                      <a:pt x="237" y="79"/>
                    </a:cubicBezTo>
                    <a:cubicBezTo>
                      <a:pt x="237" y="78"/>
                      <a:pt x="237" y="78"/>
                      <a:pt x="237" y="78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9" y="78"/>
                      <a:pt x="239" y="78"/>
                      <a:pt x="239" y="78"/>
                    </a:cubicBezTo>
                    <a:cubicBezTo>
                      <a:pt x="239" y="78"/>
                      <a:pt x="239" y="78"/>
                      <a:pt x="239" y="78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39" y="77"/>
                      <a:pt x="239" y="77"/>
                      <a:pt x="239" y="77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40" y="76"/>
                      <a:pt x="240" y="76"/>
                      <a:pt x="240" y="76"/>
                    </a:cubicBezTo>
                    <a:cubicBezTo>
                      <a:pt x="241" y="76"/>
                      <a:pt x="241" y="76"/>
                      <a:pt x="241" y="76"/>
                    </a:cubicBezTo>
                    <a:cubicBezTo>
                      <a:pt x="242" y="76"/>
                      <a:pt x="242" y="76"/>
                      <a:pt x="242" y="76"/>
                    </a:cubicBezTo>
                    <a:cubicBezTo>
                      <a:pt x="242" y="77"/>
                      <a:pt x="242" y="77"/>
                      <a:pt x="242" y="77"/>
                    </a:cubicBezTo>
                    <a:cubicBezTo>
                      <a:pt x="242" y="77"/>
                      <a:pt x="242" y="77"/>
                      <a:pt x="242" y="77"/>
                    </a:cubicBezTo>
                    <a:cubicBezTo>
                      <a:pt x="242" y="78"/>
                      <a:pt x="242" y="78"/>
                      <a:pt x="242" y="78"/>
                    </a:cubicBezTo>
                    <a:cubicBezTo>
                      <a:pt x="243" y="79"/>
                      <a:pt x="243" y="79"/>
                      <a:pt x="243" y="79"/>
                    </a:cubicBezTo>
                    <a:cubicBezTo>
                      <a:pt x="243" y="78"/>
                      <a:pt x="243" y="78"/>
                      <a:pt x="243" y="78"/>
                    </a:cubicBezTo>
                    <a:cubicBezTo>
                      <a:pt x="243" y="77"/>
                      <a:pt x="243" y="77"/>
                      <a:pt x="243" y="77"/>
                    </a:cubicBezTo>
                    <a:cubicBezTo>
                      <a:pt x="242" y="77"/>
                      <a:pt x="242" y="77"/>
                      <a:pt x="242" y="77"/>
                    </a:cubicBezTo>
                    <a:cubicBezTo>
                      <a:pt x="243" y="76"/>
                      <a:pt x="243" y="76"/>
                      <a:pt x="243" y="76"/>
                    </a:cubicBezTo>
                    <a:cubicBezTo>
                      <a:pt x="244" y="76"/>
                      <a:pt x="244" y="76"/>
                      <a:pt x="244" y="76"/>
                    </a:cubicBezTo>
                    <a:cubicBezTo>
                      <a:pt x="244" y="75"/>
                      <a:pt x="244" y="75"/>
                      <a:pt x="244" y="75"/>
                    </a:cubicBezTo>
                    <a:cubicBezTo>
                      <a:pt x="243" y="75"/>
                      <a:pt x="243" y="75"/>
                      <a:pt x="243" y="75"/>
                    </a:cubicBezTo>
                    <a:cubicBezTo>
                      <a:pt x="243" y="74"/>
                      <a:pt x="243" y="74"/>
                      <a:pt x="243" y="74"/>
                    </a:cubicBezTo>
                    <a:cubicBezTo>
                      <a:pt x="244" y="73"/>
                      <a:pt x="244" y="73"/>
                      <a:pt x="244" y="73"/>
                    </a:cubicBezTo>
                    <a:cubicBezTo>
                      <a:pt x="244" y="73"/>
                      <a:pt x="244" y="73"/>
                      <a:pt x="244" y="73"/>
                    </a:cubicBezTo>
                    <a:cubicBezTo>
                      <a:pt x="245" y="73"/>
                      <a:pt x="245" y="73"/>
                      <a:pt x="245" y="73"/>
                    </a:cubicBezTo>
                    <a:cubicBezTo>
                      <a:pt x="245" y="72"/>
                      <a:pt x="245" y="72"/>
                      <a:pt x="245" y="72"/>
                    </a:cubicBezTo>
                    <a:cubicBezTo>
                      <a:pt x="244" y="72"/>
                      <a:pt x="244" y="72"/>
                      <a:pt x="244" y="72"/>
                    </a:cubicBezTo>
                    <a:cubicBezTo>
                      <a:pt x="244" y="72"/>
                      <a:pt x="244" y="72"/>
                      <a:pt x="244" y="72"/>
                    </a:cubicBezTo>
                    <a:cubicBezTo>
                      <a:pt x="244" y="71"/>
                      <a:pt x="244" y="71"/>
                      <a:pt x="244" y="71"/>
                    </a:cubicBezTo>
                    <a:cubicBezTo>
                      <a:pt x="245" y="71"/>
                      <a:pt x="245" y="71"/>
                      <a:pt x="245" y="71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3"/>
                      <a:pt x="247" y="73"/>
                      <a:pt x="247" y="73"/>
                    </a:cubicBezTo>
                    <a:cubicBezTo>
                      <a:pt x="247" y="73"/>
                      <a:pt x="247" y="73"/>
                      <a:pt x="247" y="73"/>
                    </a:cubicBezTo>
                    <a:cubicBezTo>
                      <a:pt x="248" y="74"/>
                      <a:pt x="248" y="74"/>
                      <a:pt x="248" y="74"/>
                    </a:cubicBezTo>
                    <a:cubicBezTo>
                      <a:pt x="248" y="76"/>
                      <a:pt x="248" y="76"/>
                      <a:pt x="248" y="76"/>
                    </a:cubicBezTo>
                    <a:cubicBezTo>
                      <a:pt x="248" y="77"/>
                      <a:pt x="248" y="77"/>
                      <a:pt x="248" y="77"/>
                    </a:cubicBezTo>
                    <a:cubicBezTo>
                      <a:pt x="248" y="77"/>
                      <a:pt x="248" y="77"/>
                      <a:pt x="248" y="77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50" y="77"/>
                      <a:pt x="250" y="77"/>
                      <a:pt x="250" y="77"/>
                    </a:cubicBezTo>
                    <a:cubicBezTo>
                      <a:pt x="249" y="77"/>
                      <a:pt x="249" y="77"/>
                      <a:pt x="249" y="77"/>
                    </a:cubicBezTo>
                    <a:cubicBezTo>
                      <a:pt x="249" y="75"/>
                      <a:pt x="249" y="75"/>
                      <a:pt x="249" y="75"/>
                    </a:cubicBezTo>
                    <a:cubicBezTo>
                      <a:pt x="250" y="75"/>
                      <a:pt x="250" y="75"/>
                      <a:pt x="250" y="75"/>
                    </a:cubicBezTo>
                    <a:cubicBezTo>
                      <a:pt x="250" y="74"/>
                      <a:pt x="250" y="74"/>
                      <a:pt x="250" y="74"/>
                    </a:cubicBezTo>
                    <a:cubicBezTo>
                      <a:pt x="249" y="73"/>
                      <a:pt x="249" y="73"/>
                      <a:pt x="249" y="73"/>
                    </a:cubicBezTo>
                    <a:cubicBezTo>
                      <a:pt x="249" y="73"/>
                      <a:pt x="249" y="73"/>
                      <a:pt x="249" y="73"/>
                    </a:cubicBezTo>
                    <a:cubicBezTo>
                      <a:pt x="250" y="73"/>
                      <a:pt x="250" y="73"/>
                      <a:pt x="250" y="73"/>
                    </a:cubicBezTo>
                    <a:cubicBezTo>
                      <a:pt x="250" y="74"/>
                      <a:pt x="250" y="74"/>
                      <a:pt x="250" y="74"/>
                    </a:cubicBezTo>
                    <a:cubicBezTo>
                      <a:pt x="250" y="73"/>
                      <a:pt x="250" y="73"/>
                      <a:pt x="250" y="73"/>
                    </a:cubicBezTo>
                    <a:cubicBezTo>
                      <a:pt x="249" y="72"/>
                      <a:pt x="249" y="72"/>
                      <a:pt x="249" y="72"/>
                    </a:cubicBezTo>
                    <a:cubicBezTo>
                      <a:pt x="249" y="71"/>
                      <a:pt x="249" y="71"/>
                      <a:pt x="249" y="71"/>
                    </a:cubicBezTo>
                    <a:cubicBezTo>
                      <a:pt x="249" y="71"/>
                      <a:pt x="249" y="71"/>
                      <a:pt x="249" y="71"/>
                    </a:cubicBezTo>
                    <a:cubicBezTo>
                      <a:pt x="250" y="69"/>
                      <a:pt x="250" y="69"/>
                      <a:pt x="250" y="69"/>
                    </a:cubicBezTo>
                    <a:cubicBezTo>
                      <a:pt x="250" y="69"/>
                      <a:pt x="250" y="69"/>
                      <a:pt x="250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2" y="69"/>
                      <a:pt x="252" y="69"/>
                      <a:pt x="252" y="69"/>
                    </a:cubicBezTo>
                    <a:cubicBezTo>
                      <a:pt x="252" y="69"/>
                      <a:pt x="253" y="68"/>
                      <a:pt x="253" y="68"/>
                    </a:cubicBezTo>
                    <a:cubicBezTo>
                      <a:pt x="253" y="68"/>
                      <a:pt x="254" y="68"/>
                      <a:pt x="254" y="68"/>
                    </a:cubicBezTo>
                    <a:cubicBezTo>
                      <a:pt x="254" y="69"/>
                      <a:pt x="254" y="69"/>
                      <a:pt x="254" y="69"/>
                    </a:cubicBezTo>
                    <a:cubicBezTo>
                      <a:pt x="255" y="69"/>
                      <a:pt x="255" y="69"/>
                      <a:pt x="255" y="69"/>
                    </a:cubicBezTo>
                    <a:cubicBezTo>
                      <a:pt x="255" y="69"/>
                      <a:pt x="255" y="69"/>
                      <a:pt x="255" y="69"/>
                    </a:cubicBezTo>
                    <a:cubicBezTo>
                      <a:pt x="256" y="69"/>
                      <a:pt x="256" y="69"/>
                      <a:pt x="256" y="69"/>
                    </a:cubicBezTo>
                    <a:cubicBezTo>
                      <a:pt x="255" y="71"/>
                      <a:pt x="255" y="71"/>
                      <a:pt x="255" y="71"/>
                    </a:cubicBezTo>
                    <a:cubicBezTo>
                      <a:pt x="255" y="72"/>
                      <a:pt x="255" y="72"/>
                      <a:pt x="255" y="72"/>
                    </a:cubicBezTo>
                    <a:cubicBezTo>
                      <a:pt x="255" y="72"/>
                      <a:pt x="255" y="72"/>
                      <a:pt x="255" y="72"/>
                    </a:cubicBezTo>
                    <a:cubicBezTo>
                      <a:pt x="255" y="72"/>
                      <a:pt x="255" y="72"/>
                      <a:pt x="255" y="72"/>
                    </a:cubicBezTo>
                    <a:cubicBezTo>
                      <a:pt x="256" y="72"/>
                      <a:pt x="256" y="72"/>
                      <a:pt x="256" y="72"/>
                    </a:cubicBezTo>
                    <a:cubicBezTo>
                      <a:pt x="256" y="72"/>
                      <a:pt x="256" y="72"/>
                      <a:pt x="256" y="72"/>
                    </a:cubicBezTo>
                    <a:cubicBezTo>
                      <a:pt x="257" y="72"/>
                      <a:pt x="257" y="72"/>
                      <a:pt x="257" y="72"/>
                    </a:cubicBezTo>
                    <a:cubicBezTo>
                      <a:pt x="257" y="70"/>
                      <a:pt x="257" y="70"/>
                      <a:pt x="257" y="70"/>
                    </a:cubicBezTo>
                    <a:cubicBezTo>
                      <a:pt x="257" y="70"/>
                      <a:pt x="257" y="70"/>
                      <a:pt x="257" y="70"/>
                    </a:cubicBezTo>
                    <a:cubicBezTo>
                      <a:pt x="258" y="70"/>
                      <a:pt x="258" y="70"/>
                      <a:pt x="258" y="70"/>
                    </a:cubicBezTo>
                    <a:cubicBezTo>
                      <a:pt x="259" y="70"/>
                      <a:pt x="259" y="70"/>
                      <a:pt x="259" y="70"/>
                    </a:cubicBezTo>
                    <a:cubicBezTo>
                      <a:pt x="259" y="69"/>
                      <a:pt x="259" y="69"/>
                      <a:pt x="259" y="69"/>
                    </a:cubicBezTo>
                    <a:cubicBezTo>
                      <a:pt x="259" y="69"/>
                      <a:pt x="259" y="69"/>
                      <a:pt x="259" y="69"/>
                    </a:cubicBezTo>
                    <a:cubicBezTo>
                      <a:pt x="259" y="69"/>
                      <a:pt x="259" y="69"/>
                      <a:pt x="259" y="69"/>
                    </a:cubicBezTo>
                    <a:cubicBezTo>
                      <a:pt x="260" y="70"/>
                      <a:pt x="260" y="70"/>
                      <a:pt x="260" y="70"/>
                    </a:cubicBezTo>
                    <a:cubicBezTo>
                      <a:pt x="259" y="70"/>
                      <a:pt x="259" y="70"/>
                      <a:pt x="259" y="70"/>
                    </a:cubicBezTo>
                    <a:cubicBezTo>
                      <a:pt x="260" y="71"/>
                      <a:pt x="260" y="71"/>
                      <a:pt x="260" y="71"/>
                    </a:cubicBezTo>
                    <a:cubicBezTo>
                      <a:pt x="259" y="71"/>
                      <a:pt x="259" y="71"/>
                      <a:pt x="259" y="71"/>
                    </a:cubicBezTo>
                    <a:cubicBezTo>
                      <a:pt x="259" y="71"/>
                      <a:pt x="259" y="71"/>
                      <a:pt x="259" y="71"/>
                    </a:cubicBezTo>
                    <a:cubicBezTo>
                      <a:pt x="259" y="72"/>
                      <a:pt x="259" y="72"/>
                      <a:pt x="259" y="72"/>
                    </a:cubicBezTo>
                    <a:cubicBezTo>
                      <a:pt x="260" y="72"/>
                      <a:pt x="260" y="72"/>
                      <a:pt x="260" y="72"/>
                    </a:cubicBezTo>
                    <a:cubicBezTo>
                      <a:pt x="261" y="73"/>
                      <a:pt x="261" y="73"/>
                      <a:pt x="261" y="73"/>
                    </a:cubicBezTo>
                    <a:cubicBezTo>
                      <a:pt x="260" y="74"/>
                      <a:pt x="260" y="74"/>
                      <a:pt x="260" y="74"/>
                    </a:cubicBezTo>
                    <a:cubicBezTo>
                      <a:pt x="259" y="74"/>
                      <a:pt x="259" y="74"/>
                      <a:pt x="259" y="74"/>
                    </a:cubicBezTo>
                    <a:cubicBezTo>
                      <a:pt x="259" y="75"/>
                      <a:pt x="259" y="75"/>
                      <a:pt x="259" y="75"/>
                    </a:cubicBezTo>
                    <a:cubicBezTo>
                      <a:pt x="259" y="76"/>
                      <a:pt x="259" y="76"/>
                      <a:pt x="259" y="76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8" y="77"/>
                      <a:pt x="258" y="77"/>
                      <a:pt x="258" y="77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6" y="79"/>
                      <a:pt x="256" y="79"/>
                      <a:pt x="256" y="79"/>
                    </a:cubicBezTo>
                    <a:cubicBezTo>
                      <a:pt x="255" y="80"/>
                      <a:pt x="255" y="80"/>
                      <a:pt x="255" y="80"/>
                    </a:cubicBezTo>
                    <a:cubicBezTo>
                      <a:pt x="255" y="80"/>
                      <a:pt x="255" y="80"/>
                      <a:pt x="255" y="80"/>
                    </a:cubicBezTo>
                    <a:cubicBezTo>
                      <a:pt x="255" y="81"/>
                      <a:pt x="255" y="81"/>
                      <a:pt x="255" y="81"/>
                    </a:cubicBezTo>
                    <a:cubicBezTo>
                      <a:pt x="254" y="81"/>
                      <a:pt x="254" y="81"/>
                      <a:pt x="254" y="81"/>
                    </a:cubicBezTo>
                    <a:cubicBezTo>
                      <a:pt x="254" y="81"/>
                      <a:pt x="254" y="81"/>
                      <a:pt x="254" y="81"/>
                    </a:cubicBezTo>
                    <a:cubicBezTo>
                      <a:pt x="253" y="81"/>
                      <a:pt x="253" y="81"/>
                      <a:pt x="253" y="81"/>
                    </a:cubicBezTo>
                    <a:cubicBezTo>
                      <a:pt x="254" y="82"/>
                      <a:pt x="254" y="82"/>
                      <a:pt x="254" y="82"/>
                    </a:cubicBezTo>
                    <a:cubicBezTo>
                      <a:pt x="255" y="82"/>
                      <a:pt x="255" y="82"/>
                      <a:pt x="255" y="82"/>
                    </a:cubicBezTo>
                    <a:cubicBezTo>
                      <a:pt x="255" y="83"/>
                      <a:pt x="255" y="83"/>
                      <a:pt x="255" y="83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5"/>
                      <a:pt x="253" y="85"/>
                      <a:pt x="253" y="85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1" y="84"/>
                      <a:pt x="251" y="84"/>
                      <a:pt x="251" y="84"/>
                    </a:cubicBezTo>
                    <a:cubicBezTo>
                      <a:pt x="251" y="85"/>
                      <a:pt x="251" y="85"/>
                      <a:pt x="251" y="85"/>
                    </a:cubicBezTo>
                    <a:cubicBezTo>
                      <a:pt x="250" y="85"/>
                      <a:pt x="250" y="85"/>
                      <a:pt x="250" y="85"/>
                    </a:cubicBezTo>
                    <a:cubicBezTo>
                      <a:pt x="250" y="86"/>
                      <a:pt x="250" y="86"/>
                      <a:pt x="250" y="86"/>
                    </a:cubicBezTo>
                    <a:cubicBezTo>
                      <a:pt x="250" y="86"/>
                      <a:pt x="250" y="86"/>
                      <a:pt x="250" y="86"/>
                    </a:cubicBezTo>
                    <a:cubicBezTo>
                      <a:pt x="251" y="86"/>
                      <a:pt x="251" y="86"/>
                      <a:pt x="251" y="86"/>
                    </a:cubicBezTo>
                    <a:cubicBezTo>
                      <a:pt x="251" y="86"/>
                      <a:pt x="251" y="86"/>
                      <a:pt x="251" y="86"/>
                    </a:cubicBezTo>
                    <a:cubicBezTo>
                      <a:pt x="250" y="87"/>
                      <a:pt x="250" y="87"/>
                      <a:pt x="250" y="87"/>
                    </a:cubicBezTo>
                    <a:cubicBezTo>
                      <a:pt x="250" y="87"/>
                      <a:pt x="250" y="87"/>
                      <a:pt x="250" y="87"/>
                    </a:cubicBezTo>
                    <a:cubicBezTo>
                      <a:pt x="250" y="88"/>
                      <a:pt x="250" y="88"/>
                      <a:pt x="250" y="88"/>
                    </a:cubicBezTo>
                    <a:cubicBezTo>
                      <a:pt x="250" y="88"/>
                      <a:pt x="250" y="88"/>
                      <a:pt x="250" y="88"/>
                    </a:cubicBezTo>
                    <a:cubicBezTo>
                      <a:pt x="250" y="88"/>
                      <a:pt x="250" y="88"/>
                      <a:pt x="250" y="88"/>
                    </a:cubicBezTo>
                    <a:cubicBezTo>
                      <a:pt x="249" y="87"/>
                      <a:pt x="249" y="87"/>
                      <a:pt x="249" y="87"/>
                    </a:cubicBezTo>
                    <a:cubicBezTo>
                      <a:pt x="249" y="86"/>
                      <a:pt x="249" y="86"/>
                      <a:pt x="249" y="86"/>
                    </a:cubicBezTo>
                    <a:cubicBezTo>
                      <a:pt x="249" y="87"/>
                      <a:pt x="249" y="87"/>
                      <a:pt x="249" y="87"/>
                    </a:cubicBezTo>
                    <a:cubicBezTo>
                      <a:pt x="249" y="87"/>
                      <a:pt x="249" y="87"/>
                      <a:pt x="249" y="87"/>
                    </a:cubicBezTo>
                    <a:cubicBezTo>
                      <a:pt x="249" y="88"/>
                      <a:pt x="249" y="88"/>
                      <a:pt x="249" y="88"/>
                    </a:cubicBezTo>
                    <a:cubicBezTo>
                      <a:pt x="248" y="89"/>
                      <a:pt x="248" y="89"/>
                      <a:pt x="248" y="89"/>
                    </a:cubicBezTo>
                    <a:cubicBezTo>
                      <a:pt x="246" y="89"/>
                      <a:pt x="246" y="89"/>
                      <a:pt x="246" y="89"/>
                    </a:cubicBezTo>
                    <a:cubicBezTo>
                      <a:pt x="246" y="88"/>
                      <a:pt x="246" y="88"/>
                      <a:pt x="246" y="88"/>
                    </a:cubicBezTo>
                    <a:cubicBezTo>
                      <a:pt x="245" y="87"/>
                      <a:pt x="245" y="87"/>
                      <a:pt x="245" y="87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45" y="87"/>
                      <a:pt x="245" y="87"/>
                      <a:pt x="245" y="87"/>
                    </a:cubicBezTo>
                    <a:cubicBezTo>
                      <a:pt x="243" y="87"/>
                      <a:pt x="243" y="87"/>
                      <a:pt x="243" y="87"/>
                    </a:cubicBezTo>
                    <a:cubicBezTo>
                      <a:pt x="243" y="88"/>
                      <a:pt x="243" y="88"/>
                      <a:pt x="243" y="88"/>
                    </a:cubicBezTo>
                    <a:cubicBezTo>
                      <a:pt x="243" y="88"/>
                      <a:pt x="243" y="88"/>
                      <a:pt x="243" y="88"/>
                    </a:cubicBezTo>
                    <a:close/>
                    <a:moveTo>
                      <a:pt x="181" y="64"/>
                    </a:moveTo>
                    <a:cubicBezTo>
                      <a:pt x="180" y="64"/>
                      <a:pt x="180" y="64"/>
                      <a:pt x="180" y="64"/>
                    </a:cubicBezTo>
                    <a:cubicBezTo>
                      <a:pt x="181" y="63"/>
                      <a:pt x="181" y="63"/>
                      <a:pt x="181" y="63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4" y="61"/>
                      <a:pt x="184" y="61"/>
                      <a:pt x="184" y="61"/>
                    </a:cubicBezTo>
                    <a:cubicBezTo>
                      <a:pt x="185" y="61"/>
                      <a:pt x="185" y="61"/>
                      <a:pt x="185" y="61"/>
                    </a:cubicBezTo>
                    <a:cubicBezTo>
                      <a:pt x="185" y="61"/>
                      <a:pt x="185" y="61"/>
                      <a:pt x="185" y="61"/>
                    </a:cubicBezTo>
                    <a:cubicBezTo>
                      <a:pt x="187" y="60"/>
                      <a:pt x="187" y="60"/>
                      <a:pt x="187" y="60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9" y="59"/>
                      <a:pt x="189" y="59"/>
                      <a:pt x="189" y="59"/>
                    </a:cubicBezTo>
                    <a:cubicBezTo>
                      <a:pt x="189" y="59"/>
                      <a:pt x="189" y="59"/>
                      <a:pt x="189" y="59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191" y="60"/>
                      <a:pt x="191" y="60"/>
                      <a:pt x="191" y="60"/>
                    </a:cubicBezTo>
                    <a:cubicBezTo>
                      <a:pt x="189" y="61"/>
                      <a:pt x="189" y="61"/>
                      <a:pt x="189" y="61"/>
                    </a:cubicBezTo>
                    <a:cubicBezTo>
                      <a:pt x="188" y="61"/>
                      <a:pt x="188" y="61"/>
                      <a:pt x="188" y="61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65"/>
                      <a:pt x="184" y="65"/>
                      <a:pt x="184" y="65"/>
                    </a:cubicBezTo>
                    <a:cubicBezTo>
                      <a:pt x="183" y="65"/>
                      <a:pt x="183" y="65"/>
                      <a:pt x="183" y="65"/>
                    </a:cubicBezTo>
                    <a:cubicBezTo>
                      <a:pt x="183" y="65"/>
                      <a:pt x="183" y="65"/>
                      <a:pt x="183" y="65"/>
                    </a:cubicBezTo>
                    <a:cubicBezTo>
                      <a:pt x="182" y="65"/>
                      <a:pt x="182" y="65"/>
                      <a:pt x="182" y="65"/>
                    </a:cubicBezTo>
                    <a:cubicBezTo>
                      <a:pt x="182" y="64"/>
                      <a:pt x="182" y="64"/>
                      <a:pt x="182" y="64"/>
                    </a:cubicBezTo>
                    <a:cubicBezTo>
                      <a:pt x="181" y="64"/>
                      <a:pt x="181" y="64"/>
                      <a:pt x="181" y="64"/>
                    </a:cubicBezTo>
                    <a:cubicBezTo>
                      <a:pt x="181" y="64"/>
                      <a:pt x="181" y="64"/>
                      <a:pt x="181" y="64"/>
                    </a:cubicBezTo>
                    <a:close/>
                    <a:moveTo>
                      <a:pt x="227" y="82"/>
                    </a:moveTo>
                    <a:cubicBezTo>
                      <a:pt x="226" y="82"/>
                      <a:pt x="226" y="82"/>
                      <a:pt x="226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1"/>
                      <a:pt x="228" y="81"/>
                      <a:pt x="228" y="81"/>
                    </a:cubicBezTo>
                    <a:cubicBezTo>
                      <a:pt x="228" y="80"/>
                      <a:pt x="228" y="80"/>
                      <a:pt x="228" y="80"/>
                    </a:cubicBezTo>
                    <a:cubicBezTo>
                      <a:pt x="228" y="80"/>
                      <a:pt x="228" y="80"/>
                      <a:pt x="228" y="80"/>
                    </a:cubicBezTo>
                    <a:cubicBezTo>
                      <a:pt x="229" y="79"/>
                      <a:pt x="229" y="79"/>
                      <a:pt x="229" y="79"/>
                    </a:cubicBezTo>
                    <a:cubicBezTo>
                      <a:pt x="230" y="79"/>
                      <a:pt x="230" y="79"/>
                      <a:pt x="230" y="79"/>
                    </a:cubicBezTo>
                    <a:cubicBezTo>
                      <a:pt x="231" y="79"/>
                      <a:pt x="231" y="79"/>
                      <a:pt x="231" y="79"/>
                    </a:cubicBezTo>
                    <a:cubicBezTo>
                      <a:pt x="231" y="80"/>
                      <a:pt x="231" y="80"/>
                      <a:pt x="231" y="80"/>
                    </a:cubicBezTo>
                    <a:cubicBezTo>
                      <a:pt x="231" y="80"/>
                      <a:pt x="231" y="80"/>
                      <a:pt x="231" y="80"/>
                    </a:cubicBezTo>
                    <a:cubicBezTo>
                      <a:pt x="231" y="81"/>
                      <a:pt x="231" y="81"/>
                      <a:pt x="231" y="81"/>
                    </a:cubicBezTo>
                    <a:cubicBezTo>
                      <a:pt x="230" y="82"/>
                      <a:pt x="230" y="82"/>
                      <a:pt x="230" y="82"/>
                    </a:cubicBezTo>
                    <a:cubicBezTo>
                      <a:pt x="230" y="83"/>
                      <a:pt x="230" y="83"/>
                      <a:pt x="230" y="83"/>
                    </a:cubicBezTo>
                    <a:cubicBezTo>
                      <a:pt x="229" y="83"/>
                      <a:pt x="229" y="83"/>
                      <a:pt x="229" y="83"/>
                    </a:cubicBezTo>
                    <a:cubicBezTo>
                      <a:pt x="228" y="83"/>
                      <a:pt x="228" y="83"/>
                      <a:pt x="228" y="83"/>
                    </a:cubicBezTo>
                    <a:cubicBezTo>
                      <a:pt x="228" y="83"/>
                      <a:pt x="228" y="83"/>
                      <a:pt x="228" y="83"/>
                    </a:cubicBezTo>
                    <a:cubicBezTo>
                      <a:pt x="227" y="82"/>
                      <a:pt x="227" y="82"/>
                      <a:pt x="227" y="82"/>
                    </a:cubicBezTo>
                    <a:cubicBezTo>
                      <a:pt x="227" y="82"/>
                      <a:pt x="227" y="82"/>
                      <a:pt x="227" y="82"/>
                    </a:cubicBezTo>
                    <a:close/>
                    <a:moveTo>
                      <a:pt x="190" y="81"/>
                    </a:moveTo>
                    <a:cubicBezTo>
                      <a:pt x="190" y="80"/>
                      <a:pt x="190" y="80"/>
                      <a:pt x="190" y="80"/>
                    </a:cubicBezTo>
                    <a:cubicBezTo>
                      <a:pt x="190" y="79"/>
                      <a:pt x="190" y="79"/>
                      <a:pt x="190" y="79"/>
                    </a:cubicBezTo>
                    <a:cubicBezTo>
                      <a:pt x="190" y="78"/>
                      <a:pt x="190" y="78"/>
                      <a:pt x="190" y="78"/>
                    </a:cubicBezTo>
                    <a:cubicBezTo>
                      <a:pt x="192" y="77"/>
                      <a:pt x="192" y="77"/>
                      <a:pt x="192" y="77"/>
                    </a:cubicBezTo>
                    <a:cubicBezTo>
                      <a:pt x="193" y="78"/>
                      <a:pt x="193" y="78"/>
                      <a:pt x="193" y="78"/>
                    </a:cubicBezTo>
                    <a:cubicBezTo>
                      <a:pt x="194" y="77"/>
                      <a:pt x="194" y="77"/>
                      <a:pt x="194" y="77"/>
                    </a:cubicBezTo>
                    <a:cubicBezTo>
                      <a:pt x="195" y="78"/>
                      <a:pt x="195" y="78"/>
                      <a:pt x="195" y="78"/>
                    </a:cubicBezTo>
                    <a:cubicBezTo>
                      <a:pt x="196" y="78"/>
                      <a:pt x="196" y="78"/>
                      <a:pt x="196" y="78"/>
                    </a:cubicBezTo>
                    <a:cubicBezTo>
                      <a:pt x="197" y="77"/>
                      <a:pt x="197" y="77"/>
                      <a:pt x="197" y="77"/>
                    </a:cubicBezTo>
                    <a:cubicBezTo>
                      <a:pt x="198" y="77"/>
                      <a:pt x="198" y="77"/>
                      <a:pt x="198" y="77"/>
                    </a:cubicBezTo>
                    <a:cubicBezTo>
                      <a:pt x="200" y="77"/>
                      <a:pt x="200" y="77"/>
                      <a:pt x="200" y="77"/>
                    </a:cubicBezTo>
                    <a:cubicBezTo>
                      <a:pt x="201" y="77"/>
                      <a:pt x="201" y="77"/>
                      <a:pt x="201" y="77"/>
                    </a:cubicBezTo>
                    <a:cubicBezTo>
                      <a:pt x="202" y="78"/>
                      <a:pt x="202" y="78"/>
                      <a:pt x="202" y="78"/>
                    </a:cubicBezTo>
                    <a:cubicBezTo>
                      <a:pt x="202" y="77"/>
                      <a:pt x="202" y="77"/>
                      <a:pt x="202" y="77"/>
                    </a:cubicBezTo>
                    <a:cubicBezTo>
                      <a:pt x="205" y="77"/>
                      <a:pt x="205" y="77"/>
                      <a:pt x="205" y="77"/>
                    </a:cubicBezTo>
                    <a:cubicBezTo>
                      <a:pt x="205" y="76"/>
                      <a:pt x="205" y="76"/>
                      <a:pt x="205" y="76"/>
                    </a:cubicBezTo>
                    <a:cubicBezTo>
                      <a:pt x="205" y="76"/>
                      <a:pt x="205" y="76"/>
                      <a:pt x="205" y="76"/>
                    </a:cubicBezTo>
                    <a:cubicBezTo>
                      <a:pt x="205" y="76"/>
                      <a:pt x="205" y="76"/>
                      <a:pt x="205" y="76"/>
                    </a:cubicBezTo>
                    <a:cubicBezTo>
                      <a:pt x="205" y="76"/>
                      <a:pt x="205" y="76"/>
                      <a:pt x="205" y="76"/>
                    </a:cubicBezTo>
                    <a:cubicBezTo>
                      <a:pt x="203" y="76"/>
                      <a:pt x="203" y="76"/>
                      <a:pt x="203" y="76"/>
                    </a:cubicBezTo>
                    <a:cubicBezTo>
                      <a:pt x="203" y="76"/>
                      <a:pt x="203" y="76"/>
                      <a:pt x="203" y="76"/>
                    </a:cubicBezTo>
                    <a:cubicBezTo>
                      <a:pt x="202" y="76"/>
                      <a:pt x="202" y="76"/>
                      <a:pt x="202" y="76"/>
                    </a:cubicBezTo>
                    <a:cubicBezTo>
                      <a:pt x="201" y="76"/>
                      <a:pt x="201" y="76"/>
                      <a:pt x="201" y="76"/>
                    </a:cubicBezTo>
                    <a:cubicBezTo>
                      <a:pt x="201" y="76"/>
                      <a:pt x="201" y="76"/>
                      <a:pt x="201" y="76"/>
                    </a:cubicBezTo>
                    <a:cubicBezTo>
                      <a:pt x="200" y="75"/>
                      <a:pt x="200" y="75"/>
                      <a:pt x="200" y="75"/>
                    </a:cubicBezTo>
                    <a:cubicBezTo>
                      <a:pt x="199" y="76"/>
                      <a:pt x="199" y="76"/>
                      <a:pt x="199" y="76"/>
                    </a:cubicBezTo>
                    <a:cubicBezTo>
                      <a:pt x="198" y="76"/>
                      <a:pt x="198" y="76"/>
                      <a:pt x="198" y="76"/>
                    </a:cubicBezTo>
                    <a:cubicBezTo>
                      <a:pt x="198" y="76"/>
                      <a:pt x="198" y="76"/>
                      <a:pt x="198" y="76"/>
                    </a:cubicBezTo>
                    <a:cubicBezTo>
                      <a:pt x="197" y="76"/>
                      <a:pt x="197" y="76"/>
                      <a:pt x="197" y="76"/>
                    </a:cubicBezTo>
                    <a:cubicBezTo>
                      <a:pt x="196" y="76"/>
                      <a:pt x="196" y="76"/>
                      <a:pt x="196" y="76"/>
                    </a:cubicBezTo>
                    <a:cubicBezTo>
                      <a:pt x="195" y="75"/>
                      <a:pt x="195" y="75"/>
                      <a:pt x="195" y="75"/>
                    </a:cubicBezTo>
                    <a:cubicBezTo>
                      <a:pt x="195" y="75"/>
                      <a:pt x="195" y="75"/>
                      <a:pt x="195" y="75"/>
                    </a:cubicBezTo>
                    <a:cubicBezTo>
                      <a:pt x="196" y="74"/>
                      <a:pt x="196" y="74"/>
                      <a:pt x="196" y="74"/>
                    </a:cubicBezTo>
                    <a:cubicBezTo>
                      <a:pt x="197" y="73"/>
                      <a:pt x="197" y="73"/>
                      <a:pt x="197" y="73"/>
                    </a:cubicBezTo>
                    <a:cubicBezTo>
                      <a:pt x="196" y="73"/>
                      <a:pt x="196" y="73"/>
                      <a:pt x="196" y="73"/>
                    </a:cubicBezTo>
                    <a:cubicBezTo>
                      <a:pt x="195" y="73"/>
                      <a:pt x="195" y="73"/>
                      <a:pt x="195" y="73"/>
                    </a:cubicBezTo>
                    <a:cubicBezTo>
                      <a:pt x="195" y="74"/>
                      <a:pt x="195" y="74"/>
                      <a:pt x="195" y="74"/>
                    </a:cubicBezTo>
                    <a:cubicBezTo>
                      <a:pt x="194" y="73"/>
                      <a:pt x="194" y="73"/>
                      <a:pt x="194" y="73"/>
                    </a:cubicBezTo>
                    <a:cubicBezTo>
                      <a:pt x="194" y="74"/>
                      <a:pt x="194" y="74"/>
                      <a:pt x="194" y="74"/>
                    </a:cubicBezTo>
                    <a:cubicBezTo>
                      <a:pt x="194" y="74"/>
                      <a:pt x="194" y="74"/>
                      <a:pt x="194" y="74"/>
                    </a:cubicBezTo>
                    <a:cubicBezTo>
                      <a:pt x="192" y="75"/>
                      <a:pt x="192" y="75"/>
                      <a:pt x="192" y="75"/>
                    </a:cubicBezTo>
                    <a:cubicBezTo>
                      <a:pt x="192" y="76"/>
                      <a:pt x="192" y="76"/>
                      <a:pt x="192" y="76"/>
                    </a:cubicBezTo>
                    <a:cubicBezTo>
                      <a:pt x="191" y="76"/>
                      <a:pt x="191" y="76"/>
                      <a:pt x="191" y="76"/>
                    </a:cubicBezTo>
                    <a:cubicBezTo>
                      <a:pt x="190" y="75"/>
                      <a:pt x="190" y="75"/>
                      <a:pt x="190" y="75"/>
                    </a:cubicBezTo>
                    <a:cubicBezTo>
                      <a:pt x="190" y="74"/>
                      <a:pt x="190" y="74"/>
                      <a:pt x="190" y="74"/>
                    </a:cubicBezTo>
                    <a:cubicBezTo>
                      <a:pt x="191" y="74"/>
                      <a:pt x="191" y="74"/>
                      <a:pt x="191" y="74"/>
                    </a:cubicBezTo>
                    <a:cubicBezTo>
                      <a:pt x="190" y="74"/>
                      <a:pt x="190" y="74"/>
                      <a:pt x="190" y="74"/>
                    </a:cubicBezTo>
                    <a:cubicBezTo>
                      <a:pt x="189" y="74"/>
                      <a:pt x="189" y="74"/>
                      <a:pt x="189" y="74"/>
                    </a:cubicBezTo>
                    <a:cubicBezTo>
                      <a:pt x="189" y="75"/>
                      <a:pt x="189" y="75"/>
                      <a:pt x="189" y="75"/>
                    </a:cubicBezTo>
                    <a:cubicBezTo>
                      <a:pt x="189" y="75"/>
                      <a:pt x="189" y="75"/>
                      <a:pt x="189" y="75"/>
                    </a:cubicBezTo>
                    <a:cubicBezTo>
                      <a:pt x="188" y="75"/>
                      <a:pt x="188" y="75"/>
                      <a:pt x="188" y="75"/>
                    </a:cubicBezTo>
                    <a:cubicBezTo>
                      <a:pt x="188" y="74"/>
                      <a:pt x="188" y="74"/>
                      <a:pt x="188" y="74"/>
                    </a:cubicBezTo>
                    <a:cubicBezTo>
                      <a:pt x="187" y="73"/>
                      <a:pt x="187" y="73"/>
                      <a:pt x="187" y="73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6" y="72"/>
                      <a:pt x="186" y="72"/>
                      <a:pt x="186" y="72"/>
                    </a:cubicBezTo>
                    <a:cubicBezTo>
                      <a:pt x="186" y="73"/>
                      <a:pt x="186" y="73"/>
                      <a:pt x="186" y="73"/>
                    </a:cubicBezTo>
                    <a:cubicBezTo>
                      <a:pt x="186" y="73"/>
                      <a:pt x="186" y="73"/>
                      <a:pt x="186" y="73"/>
                    </a:cubicBezTo>
                    <a:cubicBezTo>
                      <a:pt x="185" y="72"/>
                      <a:pt x="185" y="72"/>
                      <a:pt x="185" y="72"/>
                    </a:cubicBezTo>
                    <a:cubicBezTo>
                      <a:pt x="183" y="71"/>
                      <a:pt x="183" y="71"/>
                      <a:pt x="183" y="71"/>
                    </a:cubicBezTo>
                    <a:cubicBezTo>
                      <a:pt x="183" y="70"/>
                      <a:pt x="183" y="70"/>
                      <a:pt x="183" y="7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184" y="69"/>
                      <a:pt x="184" y="69"/>
                      <a:pt x="184" y="69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9" y="68"/>
                      <a:pt x="189" y="68"/>
                      <a:pt x="189" y="68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1" y="69"/>
                      <a:pt x="191" y="69"/>
                      <a:pt x="191" y="69"/>
                    </a:cubicBezTo>
                    <a:cubicBezTo>
                      <a:pt x="192" y="68"/>
                      <a:pt x="192" y="68"/>
                      <a:pt x="192" y="68"/>
                    </a:cubicBezTo>
                    <a:cubicBezTo>
                      <a:pt x="193" y="68"/>
                      <a:pt x="193" y="68"/>
                      <a:pt x="193" y="68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3" y="67"/>
                      <a:pt x="193" y="67"/>
                      <a:pt x="193" y="67"/>
                    </a:cubicBezTo>
                    <a:cubicBezTo>
                      <a:pt x="192" y="67"/>
                      <a:pt x="192" y="67"/>
                      <a:pt x="192" y="67"/>
                    </a:cubicBezTo>
                    <a:cubicBezTo>
                      <a:pt x="191" y="67"/>
                      <a:pt x="191" y="67"/>
                      <a:pt x="191" y="67"/>
                    </a:cubicBezTo>
                    <a:cubicBezTo>
                      <a:pt x="190" y="66"/>
                      <a:pt x="190" y="66"/>
                      <a:pt x="190" y="66"/>
                    </a:cubicBezTo>
                    <a:cubicBezTo>
                      <a:pt x="188" y="66"/>
                      <a:pt x="188" y="66"/>
                      <a:pt x="188" y="66"/>
                    </a:cubicBezTo>
                    <a:cubicBezTo>
                      <a:pt x="188" y="66"/>
                      <a:pt x="188" y="66"/>
                      <a:pt x="188" y="66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94" y="63"/>
                      <a:pt x="194" y="63"/>
                      <a:pt x="194" y="63"/>
                    </a:cubicBezTo>
                    <a:cubicBezTo>
                      <a:pt x="196" y="64"/>
                      <a:pt x="196" y="64"/>
                      <a:pt x="196" y="64"/>
                    </a:cubicBezTo>
                    <a:cubicBezTo>
                      <a:pt x="197" y="64"/>
                      <a:pt x="197" y="64"/>
                      <a:pt x="197" y="64"/>
                    </a:cubicBezTo>
                    <a:cubicBezTo>
                      <a:pt x="198" y="64"/>
                      <a:pt x="198" y="64"/>
                      <a:pt x="198" y="64"/>
                    </a:cubicBezTo>
                    <a:cubicBezTo>
                      <a:pt x="198" y="63"/>
                      <a:pt x="198" y="63"/>
                      <a:pt x="198" y="63"/>
                    </a:cubicBezTo>
                    <a:cubicBezTo>
                      <a:pt x="197" y="63"/>
                      <a:pt x="197" y="63"/>
                      <a:pt x="197" y="63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5" y="63"/>
                      <a:pt x="195" y="63"/>
                      <a:pt x="195" y="63"/>
                    </a:cubicBezTo>
                    <a:cubicBezTo>
                      <a:pt x="193" y="62"/>
                      <a:pt x="193" y="62"/>
                      <a:pt x="193" y="62"/>
                    </a:cubicBezTo>
                    <a:cubicBezTo>
                      <a:pt x="192" y="62"/>
                      <a:pt x="192" y="62"/>
                      <a:pt x="192" y="62"/>
                    </a:cubicBezTo>
                    <a:cubicBezTo>
                      <a:pt x="194" y="61"/>
                      <a:pt x="194" y="61"/>
                      <a:pt x="194" y="61"/>
                    </a:cubicBezTo>
                    <a:cubicBezTo>
                      <a:pt x="194" y="60"/>
                      <a:pt x="194" y="60"/>
                      <a:pt x="194" y="60"/>
                    </a:cubicBezTo>
                    <a:cubicBezTo>
                      <a:pt x="195" y="60"/>
                      <a:pt x="195" y="60"/>
                      <a:pt x="195" y="60"/>
                    </a:cubicBezTo>
                    <a:cubicBezTo>
                      <a:pt x="195" y="60"/>
                      <a:pt x="195" y="60"/>
                      <a:pt x="195" y="60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7" y="59"/>
                      <a:pt x="197" y="59"/>
                      <a:pt x="197" y="59"/>
                    </a:cubicBezTo>
                    <a:cubicBezTo>
                      <a:pt x="198" y="60"/>
                      <a:pt x="198" y="60"/>
                      <a:pt x="198" y="60"/>
                    </a:cubicBezTo>
                    <a:cubicBezTo>
                      <a:pt x="198" y="60"/>
                      <a:pt x="198" y="60"/>
                      <a:pt x="198" y="60"/>
                    </a:cubicBezTo>
                    <a:cubicBezTo>
                      <a:pt x="200" y="60"/>
                      <a:pt x="200" y="60"/>
                      <a:pt x="200" y="60"/>
                    </a:cubicBezTo>
                    <a:cubicBezTo>
                      <a:pt x="200" y="61"/>
                      <a:pt x="200" y="61"/>
                      <a:pt x="200" y="61"/>
                    </a:cubicBezTo>
                    <a:cubicBezTo>
                      <a:pt x="200" y="60"/>
                      <a:pt x="200" y="60"/>
                      <a:pt x="200" y="60"/>
                    </a:cubicBezTo>
                    <a:cubicBezTo>
                      <a:pt x="199" y="59"/>
                      <a:pt x="199" y="59"/>
                      <a:pt x="199" y="59"/>
                    </a:cubicBezTo>
                    <a:cubicBezTo>
                      <a:pt x="199" y="58"/>
                      <a:pt x="199" y="58"/>
                      <a:pt x="199" y="58"/>
                    </a:cubicBezTo>
                    <a:cubicBezTo>
                      <a:pt x="198" y="58"/>
                      <a:pt x="198" y="58"/>
                      <a:pt x="198" y="58"/>
                    </a:cubicBezTo>
                    <a:cubicBezTo>
                      <a:pt x="199" y="58"/>
                      <a:pt x="199" y="58"/>
                      <a:pt x="199" y="58"/>
                    </a:cubicBezTo>
                    <a:cubicBezTo>
                      <a:pt x="201" y="57"/>
                      <a:pt x="201" y="57"/>
                      <a:pt x="201" y="57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5" y="58"/>
                      <a:pt x="205" y="58"/>
                      <a:pt x="205" y="58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3" y="61"/>
                      <a:pt x="203" y="61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6" y="61"/>
                      <a:pt x="206" y="61"/>
                      <a:pt x="206" y="61"/>
                    </a:cubicBezTo>
                    <a:cubicBezTo>
                      <a:pt x="206" y="61"/>
                      <a:pt x="206" y="61"/>
                      <a:pt x="206" y="61"/>
                    </a:cubicBezTo>
                    <a:cubicBezTo>
                      <a:pt x="207" y="61"/>
                      <a:pt x="207" y="61"/>
                      <a:pt x="207" y="61"/>
                    </a:cubicBezTo>
                    <a:cubicBezTo>
                      <a:pt x="207" y="61"/>
                      <a:pt x="207" y="61"/>
                      <a:pt x="207" y="61"/>
                    </a:cubicBezTo>
                    <a:cubicBezTo>
                      <a:pt x="208" y="62"/>
                      <a:pt x="208" y="62"/>
                      <a:pt x="208" y="62"/>
                    </a:cubicBezTo>
                    <a:cubicBezTo>
                      <a:pt x="208" y="62"/>
                      <a:pt x="208" y="62"/>
                      <a:pt x="208" y="62"/>
                    </a:cubicBezTo>
                    <a:cubicBezTo>
                      <a:pt x="208" y="63"/>
                      <a:pt x="208" y="63"/>
                      <a:pt x="208" y="63"/>
                    </a:cubicBezTo>
                    <a:cubicBezTo>
                      <a:pt x="208" y="63"/>
                      <a:pt x="208" y="63"/>
                      <a:pt x="208" y="63"/>
                    </a:cubicBezTo>
                    <a:cubicBezTo>
                      <a:pt x="208" y="64"/>
                      <a:pt x="208" y="64"/>
                      <a:pt x="208" y="64"/>
                    </a:cubicBezTo>
                    <a:cubicBezTo>
                      <a:pt x="207" y="64"/>
                      <a:pt x="207" y="64"/>
                      <a:pt x="207" y="64"/>
                    </a:cubicBezTo>
                    <a:cubicBezTo>
                      <a:pt x="208" y="65"/>
                      <a:pt x="208" y="65"/>
                      <a:pt x="208" y="65"/>
                    </a:cubicBezTo>
                    <a:cubicBezTo>
                      <a:pt x="208" y="67"/>
                      <a:pt x="208" y="67"/>
                      <a:pt x="208" y="67"/>
                    </a:cubicBezTo>
                    <a:cubicBezTo>
                      <a:pt x="208" y="68"/>
                      <a:pt x="208" y="68"/>
                      <a:pt x="208" y="68"/>
                    </a:cubicBezTo>
                    <a:cubicBezTo>
                      <a:pt x="207" y="67"/>
                      <a:pt x="207" y="67"/>
                      <a:pt x="207" y="67"/>
                    </a:cubicBezTo>
                    <a:cubicBezTo>
                      <a:pt x="206" y="68"/>
                      <a:pt x="206" y="68"/>
                      <a:pt x="206" y="68"/>
                    </a:cubicBezTo>
                    <a:cubicBezTo>
                      <a:pt x="206" y="68"/>
                      <a:pt x="206" y="68"/>
                      <a:pt x="206" y="68"/>
                    </a:cubicBezTo>
                    <a:cubicBezTo>
                      <a:pt x="207" y="68"/>
                      <a:pt x="207" y="68"/>
                      <a:pt x="207" y="68"/>
                    </a:cubicBezTo>
                    <a:cubicBezTo>
                      <a:pt x="208" y="68"/>
                      <a:pt x="208" y="68"/>
                      <a:pt x="208" y="68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8" y="71"/>
                      <a:pt x="208" y="71"/>
                      <a:pt x="208" y="71"/>
                    </a:cubicBezTo>
                    <a:cubicBezTo>
                      <a:pt x="207" y="72"/>
                      <a:pt x="207" y="72"/>
                      <a:pt x="207" y="72"/>
                    </a:cubicBezTo>
                    <a:cubicBezTo>
                      <a:pt x="208" y="73"/>
                      <a:pt x="208" y="73"/>
                      <a:pt x="208" y="73"/>
                    </a:cubicBezTo>
                    <a:cubicBezTo>
                      <a:pt x="209" y="72"/>
                      <a:pt x="209" y="72"/>
                      <a:pt x="209" y="72"/>
                    </a:cubicBezTo>
                    <a:cubicBezTo>
                      <a:pt x="210" y="72"/>
                      <a:pt x="210" y="72"/>
                      <a:pt x="210" y="72"/>
                    </a:cubicBezTo>
                    <a:cubicBezTo>
                      <a:pt x="210" y="72"/>
                      <a:pt x="210" y="72"/>
                      <a:pt x="210" y="72"/>
                    </a:cubicBezTo>
                    <a:cubicBezTo>
                      <a:pt x="210" y="73"/>
                      <a:pt x="210" y="73"/>
                      <a:pt x="210" y="73"/>
                    </a:cubicBezTo>
                    <a:cubicBezTo>
                      <a:pt x="211" y="73"/>
                      <a:pt x="211" y="73"/>
                      <a:pt x="211" y="73"/>
                    </a:cubicBezTo>
                    <a:cubicBezTo>
                      <a:pt x="212" y="73"/>
                      <a:pt x="212" y="73"/>
                      <a:pt x="212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4"/>
                      <a:pt x="214" y="74"/>
                      <a:pt x="214" y="74"/>
                    </a:cubicBezTo>
                    <a:cubicBezTo>
                      <a:pt x="215" y="74"/>
                      <a:pt x="215" y="74"/>
                      <a:pt x="215" y="74"/>
                    </a:cubicBezTo>
                    <a:cubicBezTo>
                      <a:pt x="215" y="73"/>
                      <a:pt x="215" y="73"/>
                      <a:pt x="215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6" y="72"/>
                      <a:pt x="216" y="72"/>
                      <a:pt x="216" y="72"/>
                    </a:cubicBezTo>
                    <a:cubicBezTo>
                      <a:pt x="215" y="71"/>
                      <a:pt x="215" y="71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5" y="68"/>
                      <a:pt x="215" y="68"/>
                      <a:pt x="215" y="68"/>
                    </a:cubicBezTo>
                    <a:cubicBezTo>
                      <a:pt x="215" y="68"/>
                      <a:pt x="215" y="68"/>
                      <a:pt x="215" y="68"/>
                    </a:cubicBezTo>
                    <a:cubicBezTo>
                      <a:pt x="217" y="68"/>
                      <a:pt x="217" y="68"/>
                      <a:pt x="217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8" y="67"/>
                      <a:pt x="218" y="67"/>
                      <a:pt x="218" y="67"/>
                    </a:cubicBezTo>
                    <a:cubicBezTo>
                      <a:pt x="217" y="65"/>
                      <a:pt x="217" y="65"/>
                      <a:pt x="217" y="65"/>
                    </a:cubicBezTo>
                    <a:cubicBezTo>
                      <a:pt x="217" y="65"/>
                      <a:pt x="217" y="65"/>
                      <a:pt x="217" y="65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8" y="62"/>
                      <a:pt x="218" y="62"/>
                      <a:pt x="218" y="62"/>
                    </a:cubicBezTo>
                    <a:cubicBezTo>
                      <a:pt x="219" y="62"/>
                      <a:pt x="219" y="62"/>
                      <a:pt x="219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19" y="61"/>
                      <a:pt x="219" y="61"/>
                      <a:pt x="219" y="61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21" y="60"/>
                      <a:pt x="221" y="60"/>
                      <a:pt x="221" y="60"/>
                    </a:cubicBezTo>
                    <a:cubicBezTo>
                      <a:pt x="223" y="58"/>
                      <a:pt x="223" y="58"/>
                      <a:pt x="223" y="58"/>
                    </a:cubicBezTo>
                    <a:cubicBezTo>
                      <a:pt x="224" y="58"/>
                      <a:pt x="224" y="58"/>
                      <a:pt x="224" y="58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5" y="60"/>
                      <a:pt x="225" y="60"/>
                      <a:pt x="225" y="60"/>
                    </a:cubicBezTo>
                    <a:cubicBezTo>
                      <a:pt x="225" y="61"/>
                      <a:pt x="225" y="61"/>
                      <a:pt x="225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3" y="63"/>
                      <a:pt x="223" y="63"/>
                      <a:pt x="223" y="63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4" y="64"/>
                      <a:pt x="224" y="64"/>
                      <a:pt x="224" y="64"/>
                    </a:cubicBezTo>
                    <a:cubicBezTo>
                      <a:pt x="224" y="66"/>
                      <a:pt x="224" y="66"/>
                      <a:pt x="224" y="66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1" y="68"/>
                      <a:pt x="221" y="68"/>
                      <a:pt x="221" y="68"/>
                    </a:cubicBezTo>
                    <a:cubicBezTo>
                      <a:pt x="220" y="68"/>
                      <a:pt x="220" y="68"/>
                      <a:pt x="220" y="68"/>
                    </a:cubicBezTo>
                    <a:cubicBezTo>
                      <a:pt x="220" y="68"/>
                      <a:pt x="220" y="68"/>
                      <a:pt x="220" y="68"/>
                    </a:cubicBezTo>
                    <a:cubicBezTo>
                      <a:pt x="221" y="69"/>
                      <a:pt x="221" y="69"/>
                      <a:pt x="221" y="69"/>
                    </a:cubicBezTo>
                    <a:cubicBezTo>
                      <a:pt x="222" y="68"/>
                      <a:pt x="222" y="68"/>
                      <a:pt x="222" y="68"/>
                    </a:cubicBezTo>
                    <a:cubicBezTo>
                      <a:pt x="223" y="68"/>
                      <a:pt x="223" y="68"/>
                      <a:pt x="223" y="68"/>
                    </a:cubicBezTo>
                    <a:cubicBezTo>
                      <a:pt x="223" y="69"/>
                      <a:pt x="223" y="69"/>
                      <a:pt x="223" y="69"/>
                    </a:cubicBezTo>
                    <a:cubicBezTo>
                      <a:pt x="223" y="70"/>
                      <a:pt x="223" y="70"/>
                      <a:pt x="223" y="70"/>
                    </a:cubicBezTo>
                    <a:cubicBezTo>
                      <a:pt x="221" y="71"/>
                      <a:pt x="221" y="71"/>
                      <a:pt x="221" y="71"/>
                    </a:cubicBezTo>
                    <a:cubicBezTo>
                      <a:pt x="220" y="72"/>
                      <a:pt x="220" y="72"/>
                      <a:pt x="220" y="72"/>
                    </a:cubicBezTo>
                    <a:cubicBezTo>
                      <a:pt x="220" y="72"/>
                      <a:pt x="220" y="72"/>
                      <a:pt x="220" y="72"/>
                    </a:cubicBezTo>
                    <a:cubicBezTo>
                      <a:pt x="220" y="73"/>
                      <a:pt x="220" y="73"/>
                      <a:pt x="220" y="73"/>
                    </a:cubicBezTo>
                    <a:cubicBezTo>
                      <a:pt x="220" y="72"/>
                      <a:pt x="220" y="72"/>
                      <a:pt x="220" y="72"/>
                    </a:cubicBezTo>
                    <a:cubicBezTo>
                      <a:pt x="222" y="71"/>
                      <a:pt x="222" y="71"/>
                      <a:pt x="222" y="71"/>
                    </a:cubicBezTo>
                    <a:cubicBezTo>
                      <a:pt x="223" y="71"/>
                      <a:pt x="223" y="71"/>
                      <a:pt x="223" y="71"/>
                    </a:cubicBezTo>
                    <a:cubicBezTo>
                      <a:pt x="223" y="71"/>
                      <a:pt x="223" y="71"/>
                      <a:pt x="223" y="71"/>
                    </a:cubicBezTo>
                    <a:cubicBezTo>
                      <a:pt x="225" y="71"/>
                      <a:pt x="225" y="71"/>
                      <a:pt x="225" y="71"/>
                    </a:cubicBezTo>
                    <a:cubicBezTo>
                      <a:pt x="224" y="72"/>
                      <a:pt x="224" y="72"/>
                      <a:pt x="224" y="72"/>
                    </a:cubicBezTo>
                    <a:cubicBezTo>
                      <a:pt x="224" y="73"/>
                      <a:pt x="224" y="73"/>
                      <a:pt x="224" y="73"/>
                    </a:cubicBezTo>
                    <a:cubicBezTo>
                      <a:pt x="224" y="74"/>
                      <a:pt x="224" y="74"/>
                      <a:pt x="224" y="74"/>
                    </a:cubicBezTo>
                    <a:cubicBezTo>
                      <a:pt x="225" y="73"/>
                      <a:pt x="225" y="73"/>
                      <a:pt x="225" y="73"/>
                    </a:cubicBezTo>
                    <a:cubicBezTo>
                      <a:pt x="226" y="73"/>
                      <a:pt x="226" y="73"/>
                      <a:pt x="226" y="73"/>
                    </a:cubicBezTo>
                    <a:cubicBezTo>
                      <a:pt x="226" y="73"/>
                      <a:pt x="226" y="73"/>
                      <a:pt x="226" y="73"/>
                    </a:cubicBezTo>
                    <a:cubicBezTo>
                      <a:pt x="226" y="72"/>
                      <a:pt x="226" y="72"/>
                      <a:pt x="226" y="72"/>
                    </a:cubicBezTo>
                    <a:cubicBezTo>
                      <a:pt x="226" y="72"/>
                      <a:pt x="226" y="72"/>
                      <a:pt x="226" y="72"/>
                    </a:cubicBezTo>
                    <a:cubicBezTo>
                      <a:pt x="226" y="71"/>
                      <a:pt x="226" y="71"/>
                      <a:pt x="226" y="71"/>
                    </a:cubicBezTo>
                    <a:cubicBezTo>
                      <a:pt x="228" y="70"/>
                      <a:pt x="228" y="70"/>
                      <a:pt x="228" y="70"/>
                    </a:cubicBezTo>
                    <a:cubicBezTo>
                      <a:pt x="228" y="70"/>
                      <a:pt x="228" y="70"/>
                      <a:pt x="228" y="70"/>
                    </a:cubicBezTo>
                    <a:cubicBezTo>
                      <a:pt x="229" y="70"/>
                      <a:pt x="229" y="70"/>
                      <a:pt x="229" y="70"/>
                    </a:cubicBezTo>
                    <a:cubicBezTo>
                      <a:pt x="230" y="72"/>
                      <a:pt x="230" y="72"/>
                      <a:pt x="230" y="72"/>
                    </a:cubicBezTo>
                    <a:cubicBezTo>
                      <a:pt x="230" y="72"/>
                      <a:pt x="230" y="72"/>
                      <a:pt x="230" y="72"/>
                    </a:cubicBezTo>
                    <a:cubicBezTo>
                      <a:pt x="230" y="74"/>
                      <a:pt x="230" y="74"/>
                      <a:pt x="230" y="74"/>
                    </a:cubicBezTo>
                    <a:cubicBezTo>
                      <a:pt x="229" y="76"/>
                      <a:pt x="229" y="76"/>
                      <a:pt x="229" y="76"/>
                    </a:cubicBezTo>
                    <a:cubicBezTo>
                      <a:pt x="228" y="77"/>
                      <a:pt x="228" y="77"/>
                      <a:pt x="228" y="77"/>
                    </a:cubicBezTo>
                    <a:cubicBezTo>
                      <a:pt x="227" y="77"/>
                      <a:pt x="227" y="77"/>
                      <a:pt x="227" y="77"/>
                    </a:cubicBezTo>
                    <a:cubicBezTo>
                      <a:pt x="226" y="77"/>
                      <a:pt x="226" y="77"/>
                      <a:pt x="226" y="77"/>
                    </a:cubicBezTo>
                    <a:cubicBezTo>
                      <a:pt x="226" y="77"/>
                      <a:pt x="226" y="77"/>
                      <a:pt x="226" y="77"/>
                    </a:cubicBezTo>
                    <a:cubicBezTo>
                      <a:pt x="226" y="78"/>
                      <a:pt x="226" y="78"/>
                      <a:pt x="226" y="78"/>
                    </a:cubicBezTo>
                    <a:cubicBezTo>
                      <a:pt x="225" y="79"/>
                      <a:pt x="225" y="79"/>
                      <a:pt x="225" y="79"/>
                    </a:cubicBezTo>
                    <a:cubicBezTo>
                      <a:pt x="224" y="79"/>
                      <a:pt x="224" y="79"/>
                      <a:pt x="224" y="79"/>
                    </a:cubicBezTo>
                    <a:cubicBezTo>
                      <a:pt x="224" y="80"/>
                      <a:pt x="224" y="80"/>
                      <a:pt x="224" y="80"/>
                    </a:cubicBezTo>
                    <a:cubicBezTo>
                      <a:pt x="224" y="81"/>
                      <a:pt x="224" y="81"/>
                      <a:pt x="224" y="81"/>
                    </a:cubicBezTo>
                    <a:cubicBezTo>
                      <a:pt x="223" y="81"/>
                      <a:pt x="223" y="81"/>
                      <a:pt x="223" y="81"/>
                    </a:cubicBezTo>
                    <a:cubicBezTo>
                      <a:pt x="223" y="81"/>
                      <a:pt x="223" y="81"/>
                      <a:pt x="223" y="81"/>
                    </a:cubicBezTo>
                    <a:cubicBezTo>
                      <a:pt x="222" y="81"/>
                      <a:pt x="222" y="81"/>
                      <a:pt x="222" y="81"/>
                    </a:cubicBezTo>
                    <a:cubicBezTo>
                      <a:pt x="222" y="82"/>
                      <a:pt x="222" y="82"/>
                      <a:pt x="222" y="82"/>
                    </a:cubicBezTo>
                    <a:cubicBezTo>
                      <a:pt x="222" y="82"/>
                      <a:pt x="222" y="82"/>
                      <a:pt x="222" y="82"/>
                    </a:cubicBezTo>
                    <a:cubicBezTo>
                      <a:pt x="221" y="81"/>
                      <a:pt x="221" y="81"/>
                      <a:pt x="221" y="81"/>
                    </a:cubicBezTo>
                    <a:cubicBezTo>
                      <a:pt x="220" y="82"/>
                      <a:pt x="220" y="82"/>
                      <a:pt x="220" y="82"/>
                    </a:cubicBezTo>
                    <a:cubicBezTo>
                      <a:pt x="220" y="82"/>
                      <a:pt x="220" y="82"/>
                      <a:pt x="220" y="82"/>
                    </a:cubicBezTo>
                    <a:cubicBezTo>
                      <a:pt x="218" y="82"/>
                      <a:pt x="218" y="82"/>
                      <a:pt x="218" y="82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2"/>
                      <a:pt x="216" y="82"/>
                      <a:pt x="216" y="82"/>
                    </a:cubicBezTo>
                    <a:cubicBezTo>
                      <a:pt x="215" y="82"/>
                      <a:pt x="215" y="82"/>
                      <a:pt x="215" y="82"/>
                    </a:cubicBezTo>
                    <a:cubicBezTo>
                      <a:pt x="216" y="81"/>
                      <a:pt x="216" y="81"/>
                      <a:pt x="216" y="81"/>
                    </a:cubicBezTo>
                    <a:cubicBezTo>
                      <a:pt x="216" y="80"/>
                      <a:pt x="216" y="80"/>
                      <a:pt x="216" y="80"/>
                    </a:cubicBezTo>
                    <a:cubicBezTo>
                      <a:pt x="215" y="80"/>
                      <a:pt x="215" y="80"/>
                      <a:pt x="215" y="80"/>
                    </a:cubicBezTo>
                    <a:cubicBezTo>
                      <a:pt x="214" y="81"/>
                      <a:pt x="214" y="81"/>
                      <a:pt x="214" y="81"/>
                    </a:cubicBezTo>
                    <a:cubicBezTo>
                      <a:pt x="214" y="81"/>
                      <a:pt x="214" y="81"/>
                      <a:pt x="214" y="81"/>
                    </a:cubicBezTo>
                    <a:cubicBezTo>
                      <a:pt x="213" y="81"/>
                      <a:pt x="213" y="81"/>
                      <a:pt x="213" y="81"/>
                    </a:cubicBezTo>
                    <a:cubicBezTo>
                      <a:pt x="212" y="81"/>
                      <a:pt x="212" y="81"/>
                      <a:pt x="212" y="81"/>
                    </a:cubicBezTo>
                    <a:cubicBezTo>
                      <a:pt x="212" y="81"/>
                      <a:pt x="212" y="81"/>
                      <a:pt x="212" y="81"/>
                    </a:cubicBezTo>
                    <a:cubicBezTo>
                      <a:pt x="213" y="80"/>
                      <a:pt x="213" y="80"/>
                      <a:pt x="213" y="80"/>
                    </a:cubicBezTo>
                    <a:cubicBezTo>
                      <a:pt x="212" y="80"/>
                      <a:pt x="212" y="80"/>
                      <a:pt x="212" y="80"/>
                    </a:cubicBezTo>
                    <a:cubicBezTo>
                      <a:pt x="212" y="79"/>
                      <a:pt x="212" y="79"/>
                      <a:pt x="212" y="79"/>
                    </a:cubicBezTo>
                    <a:cubicBezTo>
                      <a:pt x="212" y="80"/>
                      <a:pt x="212" y="80"/>
                      <a:pt x="212" y="80"/>
                    </a:cubicBezTo>
                    <a:cubicBezTo>
                      <a:pt x="211" y="80"/>
                      <a:pt x="211" y="80"/>
                      <a:pt x="211" y="80"/>
                    </a:cubicBezTo>
                    <a:cubicBezTo>
                      <a:pt x="210" y="80"/>
                      <a:pt x="210" y="80"/>
                      <a:pt x="210" y="80"/>
                    </a:cubicBezTo>
                    <a:cubicBezTo>
                      <a:pt x="209" y="81"/>
                      <a:pt x="209" y="81"/>
                      <a:pt x="209" y="81"/>
                    </a:cubicBezTo>
                    <a:cubicBezTo>
                      <a:pt x="208" y="81"/>
                      <a:pt x="208" y="81"/>
                      <a:pt x="208" y="81"/>
                    </a:cubicBezTo>
                    <a:cubicBezTo>
                      <a:pt x="207" y="81"/>
                      <a:pt x="207" y="81"/>
                      <a:pt x="207" y="81"/>
                    </a:cubicBezTo>
                    <a:cubicBezTo>
                      <a:pt x="207" y="81"/>
                      <a:pt x="207" y="81"/>
                      <a:pt x="207" y="81"/>
                    </a:cubicBezTo>
                    <a:cubicBezTo>
                      <a:pt x="206" y="81"/>
                      <a:pt x="206" y="81"/>
                      <a:pt x="206" y="81"/>
                    </a:cubicBezTo>
                    <a:cubicBezTo>
                      <a:pt x="205" y="81"/>
                      <a:pt x="205" y="81"/>
                      <a:pt x="205" y="81"/>
                    </a:cubicBezTo>
                    <a:cubicBezTo>
                      <a:pt x="205" y="81"/>
                      <a:pt x="205" y="81"/>
                      <a:pt x="205" y="81"/>
                    </a:cubicBezTo>
                    <a:cubicBezTo>
                      <a:pt x="204" y="81"/>
                      <a:pt x="204" y="81"/>
                      <a:pt x="204" y="81"/>
                    </a:cubicBezTo>
                    <a:cubicBezTo>
                      <a:pt x="204" y="81"/>
                      <a:pt x="204" y="81"/>
                      <a:pt x="204" y="81"/>
                    </a:cubicBezTo>
                    <a:cubicBezTo>
                      <a:pt x="203" y="82"/>
                      <a:pt x="203" y="82"/>
                      <a:pt x="203" y="82"/>
                    </a:cubicBezTo>
                    <a:cubicBezTo>
                      <a:pt x="203" y="82"/>
                      <a:pt x="203" y="82"/>
                      <a:pt x="203" y="82"/>
                    </a:cubicBezTo>
                    <a:cubicBezTo>
                      <a:pt x="202" y="82"/>
                      <a:pt x="202" y="82"/>
                      <a:pt x="202" y="82"/>
                    </a:cubicBezTo>
                    <a:cubicBezTo>
                      <a:pt x="202" y="83"/>
                      <a:pt x="202" y="83"/>
                      <a:pt x="202" y="83"/>
                    </a:cubicBezTo>
                    <a:cubicBezTo>
                      <a:pt x="201" y="83"/>
                      <a:pt x="201" y="83"/>
                      <a:pt x="201" y="83"/>
                    </a:cubicBezTo>
                    <a:cubicBezTo>
                      <a:pt x="200" y="83"/>
                      <a:pt x="200" y="83"/>
                      <a:pt x="200" y="83"/>
                    </a:cubicBezTo>
                    <a:cubicBezTo>
                      <a:pt x="199" y="83"/>
                      <a:pt x="199" y="83"/>
                      <a:pt x="199" y="83"/>
                    </a:cubicBezTo>
                    <a:cubicBezTo>
                      <a:pt x="198" y="83"/>
                      <a:pt x="198" y="83"/>
                      <a:pt x="198" y="83"/>
                    </a:cubicBezTo>
                    <a:cubicBezTo>
                      <a:pt x="198" y="83"/>
                      <a:pt x="198" y="83"/>
                      <a:pt x="198" y="83"/>
                    </a:cubicBezTo>
                    <a:cubicBezTo>
                      <a:pt x="197" y="83"/>
                      <a:pt x="197" y="83"/>
                      <a:pt x="197" y="83"/>
                    </a:cubicBezTo>
                    <a:cubicBezTo>
                      <a:pt x="195" y="83"/>
                      <a:pt x="195" y="83"/>
                      <a:pt x="195" y="83"/>
                    </a:cubicBezTo>
                    <a:cubicBezTo>
                      <a:pt x="194" y="83"/>
                      <a:pt x="194" y="83"/>
                      <a:pt x="194" y="83"/>
                    </a:cubicBezTo>
                    <a:cubicBezTo>
                      <a:pt x="193" y="83"/>
                      <a:pt x="193" y="83"/>
                      <a:pt x="193" y="83"/>
                    </a:cubicBezTo>
                    <a:cubicBezTo>
                      <a:pt x="191" y="82"/>
                      <a:pt x="191" y="82"/>
                      <a:pt x="191" y="82"/>
                    </a:cubicBezTo>
                    <a:cubicBezTo>
                      <a:pt x="191" y="82"/>
                      <a:pt x="191" y="82"/>
                      <a:pt x="191" y="82"/>
                    </a:cubicBezTo>
                    <a:cubicBezTo>
                      <a:pt x="190" y="81"/>
                      <a:pt x="190" y="81"/>
                      <a:pt x="190" y="81"/>
                    </a:cubicBezTo>
                    <a:close/>
                    <a:moveTo>
                      <a:pt x="133" y="108"/>
                    </a:move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4" y="105"/>
                      <a:pt x="134" y="105"/>
                      <a:pt x="134" y="105"/>
                    </a:cubicBezTo>
                    <a:cubicBezTo>
                      <a:pt x="133" y="104"/>
                      <a:pt x="133" y="104"/>
                      <a:pt x="133" y="104"/>
                    </a:cubicBezTo>
                    <a:cubicBezTo>
                      <a:pt x="134" y="102"/>
                      <a:pt x="134" y="102"/>
                      <a:pt x="134" y="102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3" y="101"/>
                      <a:pt x="133" y="101"/>
                      <a:pt x="133" y="101"/>
                    </a:cubicBezTo>
                    <a:cubicBezTo>
                      <a:pt x="132" y="99"/>
                      <a:pt x="132" y="99"/>
                      <a:pt x="132" y="99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2" y="98"/>
                      <a:pt x="132" y="98"/>
                      <a:pt x="132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34" y="95"/>
                      <a:pt x="134" y="95"/>
                      <a:pt x="134" y="95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5" y="94"/>
                      <a:pt x="135" y="94"/>
                      <a:pt x="135" y="94"/>
                    </a:cubicBezTo>
                    <a:cubicBezTo>
                      <a:pt x="136" y="93"/>
                      <a:pt x="136" y="93"/>
                      <a:pt x="136" y="93"/>
                    </a:cubicBezTo>
                    <a:cubicBezTo>
                      <a:pt x="138" y="93"/>
                      <a:pt x="138" y="93"/>
                      <a:pt x="138" y="93"/>
                    </a:cubicBezTo>
                    <a:cubicBezTo>
                      <a:pt x="138" y="92"/>
                      <a:pt x="138" y="92"/>
                      <a:pt x="138" y="92"/>
                    </a:cubicBezTo>
                    <a:cubicBezTo>
                      <a:pt x="138" y="92"/>
                      <a:pt x="138" y="92"/>
                      <a:pt x="138" y="92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9" y="90"/>
                      <a:pt x="139" y="90"/>
                      <a:pt x="139" y="90"/>
                    </a:cubicBezTo>
                    <a:cubicBezTo>
                      <a:pt x="140" y="90"/>
                      <a:pt x="140" y="90"/>
                      <a:pt x="140" y="90"/>
                    </a:cubicBezTo>
                    <a:cubicBezTo>
                      <a:pt x="142" y="90"/>
                      <a:pt x="142" y="90"/>
                      <a:pt x="142" y="90"/>
                    </a:cubicBezTo>
                    <a:cubicBezTo>
                      <a:pt x="142" y="89"/>
                      <a:pt x="142" y="89"/>
                      <a:pt x="142" y="89"/>
                    </a:cubicBezTo>
                    <a:cubicBezTo>
                      <a:pt x="142" y="88"/>
                      <a:pt x="142" y="88"/>
                      <a:pt x="142" y="88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43" y="87"/>
                      <a:pt x="143" y="87"/>
                      <a:pt x="143" y="87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48" y="84"/>
                      <a:pt x="148" y="84"/>
                      <a:pt x="148" y="84"/>
                    </a:cubicBezTo>
                    <a:cubicBezTo>
                      <a:pt x="148" y="83"/>
                      <a:pt x="148" y="83"/>
                      <a:pt x="148" y="83"/>
                    </a:cubicBezTo>
                    <a:cubicBezTo>
                      <a:pt x="150" y="82"/>
                      <a:pt x="150" y="82"/>
                      <a:pt x="150" y="82"/>
                    </a:cubicBezTo>
                    <a:cubicBezTo>
                      <a:pt x="151" y="82"/>
                      <a:pt x="151" y="82"/>
                      <a:pt x="151" y="82"/>
                    </a:cubicBezTo>
                    <a:cubicBezTo>
                      <a:pt x="151" y="81"/>
                      <a:pt x="151" y="81"/>
                      <a:pt x="151" y="81"/>
                    </a:cubicBezTo>
                    <a:cubicBezTo>
                      <a:pt x="151" y="80"/>
                      <a:pt x="151" y="80"/>
                      <a:pt x="151" y="80"/>
                    </a:cubicBezTo>
                    <a:cubicBezTo>
                      <a:pt x="151" y="79"/>
                      <a:pt x="151" y="79"/>
                      <a:pt x="151" y="79"/>
                    </a:cubicBezTo>
                    <a:cubicBezTo>
                      <a:pt x="151" y="77"/>
                      <a:pt x="151" y="77"/>
                      <a:pt x="151" y="77"/>
                    </a:cubicBezTo>
                    <a:cubicBezTo>
                      <a:pt x="151" y="77"/>
                      <a:pt x="151" y="77"/>
                      <a:pt x="151" y="77"/>
                    </a:cubicBezTo>
                    <a:cubicBezTo>
                      <a:pt x="151" y="76"/>
                      <a:pt x="151" y="76"/>
                      <a:pt x="151" y="76"/>
                    </a:cubicBezTo>
                    <a:cubicBezTo>
                      <a:pt x="151" y="75"/>
                      <a:pt x="151" y="75"/>
                      <a:pt x="151" y="75"/>
                    </a:cubicBezTo>
                    <a:cubicBezTo>
                      <a:pt x="153" y="75"/>
                      <a:pt x="153" y="75"/>
                      <a:pt x="153" y="75"/>
                    </a:cubicBezTo>
                    <a:cubicBezTo>
                      <a:pt x="153" y="75"/>
                      <a:pt x="153" y="75"/>
                      <a:pt x="153" y="75"/>
                    </a:cubicBezTo>
                    <a:cubicBezTo>
                      <a:pt x="156" y="75"/>
                      <a:pt x="156" y="75"/>
                      <a:pt x="156" y="75"/>
                    </a:cubicBezTo>
                    <a:cubicBezTo>
                      <a:pt x="157" y="75"/>
                      <a:pt x="157" y="75"/>
                      <a:pt x="157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5" y="75"/>
                      <a:pt x="165" y="75"/>
                      <a:pt x="165" y="75"/>
                    </a:cubicBezTo>
                    <a:cubicBezTo>
                      <a:pt x="165" y="76"/>
                      <a:pt x="165" y="76"/>
                      <a:pt x="165" y="76"/>
                    </a:cubicBezTo>
                    <a:cubicBezTo>
                      <a:pt x="165" y="77"/>
                      <a:pt x="165" y="77"/>
                      <a:pt x="165" y="77"/>
                    </a:cubicBezTo>
                    <a:cubicBezTo>
                      <a:pt x="166" y="78"/>
                      <a:pt x="166" y="78"/>
                      <a:pt x="166" y="78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9" y="79"/>
                      <a:pt x="169" y="79"/>
                      <a:pt x="169" y="79"/>
                    </a:cubicBezTo>
                    <a:cubicBezTo>
                      <a:pt x="168" y="80"/>
                      <a:pt x="168" y="80"/>
                      <a:pt x="168" y="80"/>
                    </a:cubicBezTo>
                    <a:cubicBezTo>
                      <a:pt x="169" y="80"/>
                      <a:pt x="169" y="80"/>
                      <a:pt x="169" y="80"/>
                    </a:cubicBezTo>
                    <a:cubicBezTo>
                      <a:pt x="170" y="80"/>
                      <a:pt x="170" y="80"/>
                      <a:pt x="170" y="80"/>
                    </a:cubicBezTo>
                    <a:cubicBezTo>
                      <a:pt x="171" y="80"/>
                      <a:pt x="171" y="80"/>
                      <a:pt x="171" y="80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9" y="82"/>
                      <a:pt x="169" y="82"/>
                      <a:pt x="169" y="82"/>
                    </a:cubicBezTo>
                    <a:cubicBezTo>
                      <a:pt x="169" y="83"/>
                      <a:pt x="169" y="83"/>
                      <a:pt x="169" y="83"/>
                    </a:cubicBezTo>
                    <a:cubicBezTo>
                      <a:pt x="171" y="82"/>
                      <a:pt x="171" y="82"/>
                      <a:pt x="171" y="82"/>
                    </a:cubicBezTo>
                    <a:cubicBezTo>
                      <a:pt x="171" y="81"/>
                      <a:pt x="171" y="81"/>
                      <a:pt x="171" y="81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3" y="80"/>
                      <a:pt x="173" y="80"/>
                      <a:pt x="173" y="80"/>
                    </a:cubicBezTo>
                    <a:cubicBezTo>
                      <a:pt x="174" y="80"/>
                      <a:pt x="174" y="80"/>
                      <a:pt x="174" y="80"/>
                    </a:cubicBezTo>
                    <a:cubicBezTo>
                      <a:pt x="175" y="80"/>
                      <a:pt x="175" y="80"/>
                      <a:pt x="175" y="80"/>
                    </a:cubicBezTo>
                    <a:cubicBezTo>
                      <a:pt x="175" y="81"/>
                      <a:pt x="175" y="81"/>
                      <a:pt x="175" y="81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5"/>
                      <a:pt x="177" y="85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7" y="87"/>
                      <a:pt x="177" y="87"/>
                      <a:pt x="177" y="87"/>
                    </a:cubicBezTo>
                    <a:cubicBezTo>
                      <a:pt x="177" y="88"/>
                      <a:pt x="177" y="88"/>
                      <a:pt x="177" y="88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90"/>
                      <a:pt x="177" y="90"/>
                      <a:pt x="177" y="90"/>
                    </a:cubicBezTo>
                    <a:cubicBezTo>
                      <a:pt x="177" y="91"/>
                      <a:pt x="177" y="91"/>
                      <a:pt x="177" y="91"/>
                    </a:cubicBezTo>
                    <a:cubicBezTo>
                      <a:pt x="177" y="92"/>
                      <a:pt x="177" y="92"/>
                      <a:pt x="177" y="92"/>
                    </a:cubicBezTo>
                    <a:cubicBezTo>
                      <a:pt x="175" y="92"/>
                      <a:pt x="175" y="92"/>
                      <a:pt x="175" y="92"/>
                    </a:cubicBezTo>
                    <a:cubicBezTo>
                      <a:pt x="174" y="93"/>
                      <a:pt x="174" y="93"/>
                      <a:pt x="174" y="93"/>
                    </a:cubicBezTo>
                    <a:cubicBezTo>
                      <a:pt x="172" y="93"/>
                      <a:pt x="172" y="93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68" y="94"/>
                      <a:pt x="168" y="94"/>
                      <a:pt x="168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4" y="95"/>
                      <a:pt x="164" y="95"/>
                      <a:pt x="164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1" y="96"/>
                      <a:pt x="161" y="96"/>
                      <a:pt x="161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6" y="98"/>
                      <a:pt x="156" y="98"/>
                      <a:pt x="156" y="98"/>
                    </a:cubicBezTo>
                    <a:cubicBezTo>
                      <a:pt x="156" y="98"/>
                      <a:pt x="156" y="98"/>
                      <a:pt x="156" y="98"/>
                    </a:cubicBezTo>
                    <a:cubicBezTo>
                      <a:pt x="155" y="99"/>
                      <a:pt x="155" y="99"/>
                      <a:pt x="155" y="99"/>
                    </a:cubicBezTo>
                    <a:cubicBezTo>
                      <a:pt x="154" y="100"/>
                      <a:pt x="154" y="100"/>
                      <a:pt x="154" y="100"/>
                    </a:cubicBezTo>
                    <a:cubicBezTo>
                      <a:pt x="153" y="100"/>
                      <a:pt x="153" y="100"/>
                      <a:pt x="153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50" y="100"/>
                      <a:pt x="150" y="100"/>
                      <a:pt x="150" y="100"/>
                    </a:cubicBezTo>
                    <a:cubicBezTo>
                      <a:pt x="150" y="101"/>
                      <a:pt x="150" y="101"/>
                      <a:pt x="150" y="101"/>
                    </a:cubicBezTo>
                    <a:cubicBezTo>
                      <a:pt x="149" y="102"/>
                      <a:pt x="149" y="102"/>
                      <a:pt x="149" y="102"/>
                    </a:cubicBezTo>
                    <a:cubicBezTo>
                      <a:pt x="148" y="103"/>
                      <a:pt x="148" y="103"/>
                      <a:pt x="148" y="103"/>
                    </a:cubicBezTo>
                    <a:cubicBezTo>
                      <a:pt x="148" y="103"/>
                      <a:pt x="148" y="103"/>
                      <a:pt x="148" y="103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5" y="106"/>
                      <a:pt x="145" y="106"/>
                      <a:pt x="145" y="106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1" y="108"/>
                      <a:pt x="141" y="108"/>
                      <a:pt x="141" y="108"/>
                    </a:cubicBezTo>
                    <a:cubicBezTo>
                      <a:pt x="140" y="107"/>
                      <a:pt x="140" y="107"/>
                      <a:pt x="140" y="107"/>
                    </a:cubicBezTo>
                    <a:cubicBezTo>
                      <a:pt x="141" y="106"/>
                      <a:pt x="141" y="106"/>
                      <a:pt x="141" y="106"/>
                    </a:cubicBezTo>
                    <a:cubicBezTo>
                      <a:pt x="141" y="105"/>
                      <a:pt x="141" y="105"/>
                      <a:pt x="141" y="105"/>
                    </a:cubicBezTo>
                    <a:cubicBezTo>
                      <a:pt x="141" y="105"/>
                      <a:pt x="141" y="105"/>
                      <a:pt x="141" y="10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9" y="106"/>
                      <a:pt x="139" y="106"/>
                      <a:pt x="139" y="106"/>
                    </a:cubicBezTo>
                    <a:cubicBezTo>
                      <a:pt x="138" y="107"/>
                      <a:pt x="138" y="107"/>
                      <a:pt x="138" y="107"/>
                    </a:cubicBezTo>
                    <a:cubicBezTo>
                      <a:pt x="137" y="108"/>
                      <a:pt x="137" y="108"/>
                      <a:pt x="137" y="108"/>
                    </a:cubicBezTo>
                    <a:cubicBezTo>
                      <a:pt x="136" y="107"/>
                      <a:pt x="136" y="107"/>
                      <a:pt x="136" y="107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4" y="108"/>
                      <a:pt x="134" y="108"/>
                      <a:pt x="134" y="108"/>
                    </a:cubicBezTo>
                    <a:cubicBezTo>
                      <a:pt x="134" y="108"/>
                      <a:pt x="134" y="108"/>
                      <a:pt x="134" y="108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3" y="108"/>
                      <a:pt x="133" y="108"/>
                      <a:pt x="133" y="108"/>
                    </a:cubicBezTo>
                    <a:close/>
                    <a:moveTo>
                      <a:pt x="254" y="95"/>
                    </a:moveTo>
                    <a:cubicBezTo>
                      <a:pt x="255" y="95"/>
                      <a:pt x="255" y="95"/>
                      <a:pt x="255" y="95"/>
                    </a:cubicBezTo>
                    <a:cubicBezTo>
                      <a:pt x="255" y="96"/>
                      <a:pt x="255" y="96"/>
                      <a:pt x="255" y="96"/>
                    </a:cubicBezTo>
                    <a:cubicBezTo>
                      <a:pt x="255" y="96"/>
                      <a:pt x="255" y="96"/>
                      <a:pt x="255" y="96"/>
                    </a:cubicBezTo>
                    <a:cubicBezTo>
                      <a:pt x="255" y="97"/>
                      <a:pt x="255" y="97"/>
                      <a:pt x="255" y="97"/>
                    </a:cubicBezTo>
                    <a:cubicBezTo>
                      <a:pt x="254" y="96"/>
                      <a:pt x="254" y="96"/>
                      <a:pt x="254" y="96"/>
                    </a:cubicBezTo>
                    <a:cubicBezTo>
                      <a:pt x="254" y="95"/>
                      <a:pt x="254" y="95"/>
                      <a:pt x="254" y="95"/>
                    </a:cubicBezTo>
                    <a:cubicBezTo>
                      <a:pt x="254" y="95"/>
                      <a:pt x="254" y="95"/>
                      <a:pt x="254" y="95"/>
                    </a:cubicBezTo>
                    <a:close/>
                    <a:moveTo>
                      <a:pt x="245" y="95"/>
                    </a:moveTo>
                    <a:cubicBezTo>
                      <a:pt x="246" y="94"/>
                      <a:pt x="246" y="94"/>
                      <a:pt x="246" y="94"/>
                    </a:cubicBezTo>
                    <a:cubicBezTo>
                      <a:pt x="247" y="94"/>
                      <a:pt x="247" y="94"/>
                      <a:pt x="247" y="94"/>
                    </a:cubicBezTo>
                    <a:cubicBezTo>
                      <a:pt x="247" y="94"/>
                      <a:pt x="247" y="94"/>
                      <a:pt x="247" y="94"/>
                    </a:cubicBezTo>
                    <a:cubicBezTo>
                      <a:pt x="247" y="95"/>
                      <a:pt x="247" y="95"/>
                      <a:pt x="247" y="95"/>
                    </a:cubicBezTo>
                    <a:cubicBezTo>
                      <a:pt x="246" y="95"/>
                      <a:pt x="246" y="95"/>
                      <a:pt x="246" y="95"/>
                    </a:cubicBezTo>
                    <a:cubicBezTo>
                      <a:pt x="246" y="95"/>
                      <a:pt x="246" y="95"/>
                      <a:pt x="246" y="95"/>
                    </a:cubicBezTo>
                    <a:cubicBezTo>
                      <a:pt x="245" y="95"/>
                      <a:pt x="245" y="95"/>
                      <a:pt x="245" y="95"/>
                    </a:cubicBezTo>
                    <a:close/>
                    <a:moveTo>
                      <a:pt x="236" y="100"/>
                    </a:moveTo>
                    <a:cubicBezTo>
                      <a:pt x="236" y="100"/>
                      <a:pt x="236" y="100"/>
                      <a:pt x="236" y="100"/>
                    </a:cubicBezTo>
                    <a:cubicBezTo>
                      <a:pt x="238" y="100"/>
                      <a:pt x="238" y="100"/>
                      <a:pt x="238" y="100"/>
                    </a:cubicBezTo>
                    <a:cubicBezTo>
                      <a:pt x="239" y="101"/>
                      <a:pt x="239" y="101"/>
                      <a:pt x="239" y="101"/>
                    </a:cubicBezTo>
                    <a:cubicBezTo>
                      <a:pt x="239" y="101"/>
                      <a:pt x="239" y="101"/>
                      <a:pt x="239" y="101"/>
                    </a:cubicBezTo>
                    <a:cubicBezTo>
                      <a:pt x="240" y="101"/>
                      <a:pt x="240" y="101"/>
                      <a:pt x="240" y="101"/>
                    </a:cubicBezTo>
                    <a:cubicBezTo>
                      <a:pt x="241" y="101"/>
                      <a:pt x="241" y="101"/>
                      <a:pt x="241" y="101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43" y="101"/>
                      <a:pt x="243" y="101"/>
                      <a:pt x="243" y="101"/>
                    </a:cubicBezTo>
                    <a:cubicBezTo>
                      <a:pt x="243" y="100"/>
                      <a:pt x="243" y="100"/>
                      <a:pt x="243" y="100"/>
                    </a:cubicBezTo>
                    <a:cubicBezTo>
                      <a:pt x="244" y="100"/>
                      <a:pt x="244" y="100"/>
                      <a:pt x="244" y="100"/>
                    </a:cubicBezTo>
                    <a:cubicBezTo>
                      <a:pt x="244" y="99"/>
                      <a:pt x="244" y="99"/>
                      <a:pt x="244" y="99"/>
                    </a:cubicBezTo>
                    <a:cubicBezTo>
                      <a:pt x="243" y="99"/>
                      <a:pt x="243" y="99"/>
                      <a:pt x="243" y="99"/>
                    </a:cubicBezTo>
                    <a:cubicBezTo>
                      <a:pt x="242" y="99"/>
                      <a:pt x="242" y="99"/>
                      <a:pt x="242" y="99"/>
                    </a:cubicBezTo>
                    <a:cubicBezTo>
                      <a:pt x="241" y="99"/>
                      <a:pt x="241" y="99"/>
                      <a:pt x="241" y="99"/>
                    </a:cubicBezTo>
                    <a:cubicBezTo>
                      <a:pt x="241" y="99"/>
                      <a:pt x="241" y="99"/>
                      <a:pt x="241" y="99"/>
                    </a:cubicBezTo>
                    <a:cubicBezTo>
                      <a:pt x="240" y="100"/>
                      <a:pt x="240" y="100"/>
                      <a:pt x="240" y="100"/>
                    </a:cubicBezTo>
                    <a:cubicBezTo>
                      <a:pt x="238" y="99"/>
                      <a:pt x="238" y="99"/>
                      <a:pt x="238" y="99"/>
                    </a:cubicBezTo>
                    <a:cubicBezTo>
                      <a:pt x="237" y="100"/>
                      <a:pt x="237" y="100"/>
                      <a:pt x="237" y="100"/>
                    </a:cubicBezTo>
                    <a:cubicBezTo>
                      <a:pt x="236" y="100"/>
                      <a:pt x="236" y="100"/>
                      <a:pt x="236" y="100"/>
                    </a:cubicBezTo>
                    <a:cubicBezTo>
                      <a:pt x="236" y="100"/>
                      <a:pt x="236" y="100"/>
                      <a:pt x="236" y="100"/>
                    </a:cubicBezTo>
                    <a:close/>
                    <a:moveTo>
                      <a:pt x="231" y="130"/>
                    </a:moveTo>
                    <a:cubicBezTo>
                      <a:pt x="230" y="129"/>
                      <a:pt x="230" y="129"/>
                      <a:pt x="230" y="129"/>
                    </a:cubicBezTo>
                    <a:cubicBezTo>
                      <a:pt x="231" y="129"/>
                      <a:pt x="231" y="129"/>
                      <a:pt x="231" y="129"/>
                    </a:cubicBezTo>
                    <a:cubicBezTo>
                      <a:pt x="231" y="129"/>
                      <a:pt x="231" y="129"/>
                      <a:pt x="231" y="129"/>
                    </a:cubicBezTo>
                    <a:cubicBezTo>
                      <a:pt x="231" y="130"/>
                      <a:pt x="231" y="130"/>
                      <a:pt x="231" y="130"/>
                    </a:cubicBezTo>
                    <a:cubicBezTo>
                      <a:pt x="231" y="130"/>
                      <a:pt x="231" y="130"/>
                      <a:pt x="231" y="130"/>
                    </a:cubicBezTo>
                    <a:close/>
                    <a:moveTo>
                      <a:pt x="225" y="129"/>
                    </a:moveTo>
                    <a:cubicBezTo>
                      <a:pt x="224" y="128"/>
                      <a:pt x="224" y="128"/>
                      <a:pt x="224" y="128"/>
                    </a:cubicBezTo>
                    <a:cubicBezTo>
                      <a:pt x="224" y="128"/>
                      <a:pt x="224" y="128"/>
                      <a:pt x="224" y="128"/>
                    </a:cubicBezTo>
                    <a:cubicBezTo>
                      <a:pt x="224" y="127"/>
                      <a:pt x="224" y="127"/>
                      <a:pt x="224" y="127"/>
                    </a:cubicBezTo>
                    <a:cubicBezTo>
                      <a:pt x="223" y="128"/>
                      <a:pt x="223" y="128"/>
                      <a:pt x="223" y="128"/>
                    </a:cubicBezTo>
                    <a:cubicBezTo>
                      <a:pt x="223" y="127"/>
                      <a:pt x="223" y="127"/>
                      <a:pt x="223" y="127"/>
                    </a:cubicBezTo>
                    <a:cubicBezTo>
                      <a:pt x="223" y="126"/>
                      <a:pt x="223" y="126"/>
                      <a:pt x="223" y="126"/>
                    </a:cubicBezTo>
                    <a:cubicBezTo>
                      <a:pt x="223" y="125"/>
                      <a:pt x="223" y="125"/>
                      <a:pt x="223" y="125"/>
                    </a:cubicBezTo>
                    <a:cubicBezTo>
                      <a:pt x="223" y="125"/>
                      <a:pt x="223" y="125"/>
                      <a:pt x="223" y="125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23" y="123"/>
                      <a:pt x="223" y="123"/>
                      <a:pt x="223" y="123"/>
                    </a:cubicBezTo>
                    <a:cubicBezTo>
                      <a:pt x="223" y="122"/>
                      <a:pt x="223" y="122"/>
                      <a:pt x="223" y="122"/>
                    </a:cubicBezTo>
                    <a:cubicBezTo>
                      <a:pt x="223" y="122"/>
                      <a:pt x="223" y="122"/>
                      <a:pt x="223" y="122"/>
                    </a:cubicBezTo>
                    <a:cubicBezTo>
                      <a:pt x="222" y="121"/>
                      <a:pt x="222" y="121"/>
                      <a:pt x="222" y="121"/>
                    </a:cubicBezTo>
                    <a:cubicBezTo>
                      <a:pt x="222" y="120"/>
                      <a:pt x="222" y="120"/>
                      <a:pt x="222" y="120"/>
                    </a:cubicBezTo>
                    <a:cubicBezTo>
                      <a:pt x="221" y="119"/>
                      <a:pt x="221" y="119"/>
                      <a:pt x="221" y="119"/>
                    </a:cubicBezTo>
                    <a:cubicBezTo>
                      <a:pt x="221" y="118"/>
                      <a:pt x="221" y="118"/>
                      <a:pt x="221" y="118"/>
                    </a:cubicBezTo>
                    <a:cubicBezTo>
                      <a:pt x="221" y="117"/>
                      <a:pt x="221" y="117"/>
                      <a:pt x="221" y="117"/>
                    </a:cubicBezTo>
                    <a:cubicBezTo>
                      <a:pt x="220" y="117"/>
                      <a:pt x="220" y="117"/>
                      <a:pt x="220" y="117"/>
                    </a:cubicBezTo>
                    <a:cubicBezTo>
                      <a:pt x="220" y="117"/>
                      <a:pt x="220" y="117"/>
                      <a:pt x="220" y="117"/>
                    </a:cubicBezTo>
                    <a:cubicBezTo>
                      <a:pt x="220" y="116"/>
                      <a:pt x="220" y="116"/>
                      <a:pt x="220" y="116"/>
                    </a:cubicBezTo>
                    <a:cubicBezTo>
                      <a:pt x="220" y="115"/>
                      <a:pt x="220" y="115"/>
                      <a:pt x="220" y="115"/>
                    </a:cubicBezTo>
                    <a:cubicBezTo>
                      <a:pt x="219" y="116"/>
                      <a:pt x="219" y="116"/>
                      <a:pt x="219" y="116"/>
                    </a:cubicBezTo>
                    <a:cubicBezTo>
                      <a:pt x="218" y="115"/>
                      <a:pt x="218" y="115"/>
                      <a:pt x="218" y="115"/>
                    </a:cubicBezTo>
                    <a:cubicBezTo>
                      <a:pt x="218" y="116"/>
                      <a:pt x="218" y="116"/>
                      <a:pt x="218" y="116"/>
                    </a:cubicBezTo>
                    <a:cubicBezTo>
                      <a:pt x="217" y="115"/>
                      <a:pt x="217" y="115"/>
                      <a:pt x="217" y="115"/>
                    </a:cubicBezTo>
                    <a:cubicBezTo>
                      <a:pt x="217" y="114"/>
                      <a:pt x="217" y="114"/>
                      <a:pt x="217" y="114"/>
                    </a:cubicBezTo>
                    <a:cubicBezTo>
                      <a:pt x="218" y="114"/>
                      <a:pt x="218" y="114"/>
                      <a:pt x="218" y="114"/>
                    </a:cubicBezTo>
                    <a:cubicBezTo>
                      <a:pt x="218" y="113"/>
                      <a:pt x="218" y="113"/>
                      <a:pt x="218" y="113"/>
                    </a:cubicBezTo>
                    <a:cubicBezTo>
                      <a:pt x="218" y="112"/>
                      <a:pt x="218" y="112"/>
                      <a:pt x="218" y="112"/>
                    </a:cubicBezTo>
                    <a:cubicBezTo>
                      <a:pt x="218" y="111"/>
                      <a:pt x="218" y="111"/>
                      <a:pt x="218" y="111"/>
                    </a:cubicBezTo>
                    <a:cubicBezTo>
                      <a:pt x="218" y="110"/>
                      <a:pt x="218" y="110"/>
                      <a:pt x="218" y="110"/>
                    </a:cubicBezTo>
                    <a:cubicBezTo>
                      <a:pt x="218" y="109"/>
                      <a:pt x="218" y="109"/>
                      <a:pt x="218" y="109"/>
                    </a:cubicBezTo>
                    <a:cubicBezTo>
                      <a:pt x="219" y="108"/>
                      <a:pt x="219" y="108"/>
                      <a:pt x="219" y="108"/>
                    </a:cubicBezTo>
                    <a:cubicBezTo>
                      <a:pt x="220" y="108"/>
                      <a:pt x="220" y="108"/>
                      <a:pt x="220" y="108"/>
                    </a:cubicBezTo>
                    <a:cubicBezTo>
                      <a:pt x="220" y="107"/>
                      <a:pt x="220" y="107"/>
                      <a:pt x="220" y="107"/>
                    </a:cubicBezTo>
                    <a:cubicBezTo>
                      <a:pt x="221" y="107"/>
                      <a:pt x="221" y="107"/>
                      <a:pt x="221" y="107"/>
                    </a:cubicBezTo>
                    <a:cubicBezTo>
                      <a:pt x="221" y="108"/>
                      <a:pt x="221" y="108"/>
                      <a:pt x="221" y="108"/>
                    </a:cubicBezTo>
                    <a:cubicBezTo>
                      <a:pt x="222" y="107"/>
                      <a:pt x="222" y="107"/>
                      <a:pt x="222" y="107"/>
                    </a:cubicBezTo>
                    <a:cubicBezTo>
                      <a:pt x="223" y="107"/>
                      <a:pt x="223" y="107"/>
                      <a:pt x="223" y="107"/>
                    </a:cubicBezTo>
                    <a:cubicBezTo>
                      <a:pt x="224" y="108"/>
                      <a:pt x="224" y="108"/>
                      <a:pt x="224" y="108"/>
                    </a:cubicBezTo>
                    <a:cubicBezTo>
                      <a:pt x="223" y="108"/>
                      <a:pt x="223" y="108"/>
                      <a:pt x="223" y="108"/>
                    </a:cubicBezTo>
                    <a:cubicBezTo>
                      <a:pt x="223" y="108"/>
                      <a:pt x="223" y="108"/>
                      <a:pt x="223" y="108"/>
                    </a:cubicBezTo>
                    <a:cubicBezTo>
                      <a:pt x="223" y="109"/>
                      <a:pt x="223" y="109"/>
                      <a:pt x="223" y="109"/>
                    </a:cubicBezTo>
                    <a:cubicBezTo>
                      <a:pt x="224" y="109"/>
                      <a:pt x="224" y="109"/>
                      <a:pt x="224" y="109"/>
                    </a:cubicBezTo>
                    <a:cubicBezTo>
                      <a:pt x="224" y="109"/>
                      <a:pt x="224" y="109"/>
                      <a:pt x="224" y="109"/>
                    </a:cubicBezTo>
                    <a:cubicBezTo>
                      <a:pt x="224" y="110"/>
                      <a:pt x="224" y="110"/>
                      <a:pt x="224" y="110"/>
                    </a:cubicBezTo>
                    <a:cubicBezTo>
                      <a:pt x="225" y="111"/>
                      <a:pt x="225" y="111"/>
                      <a:pt x="225" y="111"/>
                    </a:cubicBezTo>
                    <a:cubicBezTo>
                      <a:pt x="225" y="112"/>
                      <a:pt x="225" y="112"/>
                      <a:pt x="225" y="112"/>
                    </a:cubicBezTo>
                    <a:cubicBezTo>
                      <a:pt x="225" y="113"/>
                      <a:pt x="225" y="113"/>
                      <a:pt x="225" y="113"/>
                    </a:cubicBezTo>
                    <a:cubicBezTo>
                      <a:pt x="226" y="113"/>
                      <a:pt x="226" y="113"/>
                      <a:pt x="226" y="113"/>
                    </a:cubicBezTo>
                    <a:cubicBezTo>
                      <a:pt x="227" y="113"/>
                      <a:pt x="227" y="113"/>
                      <a:pt x="227" y="113"/>
                    </a:cubicBezTo>
                    <a:cubicBezTo>
                      <a:pt x="227" y="112"/>
                      <a:pt x="227" y="112"/>
                      <a:pt x="227" y="112"/>
                    </a:cubicBezTo>
                    <a:cubicBezTo>
                      <a:pt x="227" y="112"/>
                      <a:pt x="227" y="112"/>
                      <a:pt x="227" y="112"/>
                    </a:cubicBezTo>
                    <a:cubicBezTo>
                      <a:pt x="228" y="111"/>
                      <a:pt x="228" y="111"/>
                      <a:pt x="228" y="111"/>
                    </a:cubicBezTo>
                    <a:cubicBezTo>
                      <a:pt x="228" y="110"/>
                      <a:pt x="228" y="110"/>
                      <a:pt x="228" y="110"/>
                    </a:cubicBezTo>
                    <a:cubicBezTo>
                      <a:pt x="228" y="110"/>
                      <a:pt x="228" y="110"/>
                      <a:pt x="228" y="110"/>
                    </a:cubicBezTo>
                    <a:cubicBezTo>
                      <a:pt x="228" y="109"/>
                      <a:pt x="228" y="109"/>
                      <a:pt x="228" y="109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29" y="108"/>
                      <a:pt x="229" y="108"/>
                      <a:pt x="229" y="108"/>
                    </a:cubicBezTo>
                    <a:cubicBezTo>
                      <a:pt x="230" y="108"/>
                      <a:pt x="230" y="108"/>
                      <a:pt x="230" y="108"/>
                    </a:cubicBezTo>
                    <a:cubicBezTo>
                      <a:pt x="230" y="109"/>
                      <a:pt x="230" y="109"/>
                      <a:pt x="230" y="109"/>
                    </a:cubicBezTo>
                    <a:cubicBezTo>
                      <a:pt x="231" y="109"/>
                      <a:pt x="231" y="109"/>
                      <a:pt x="231" y="109"/>
                    </a:cubicBezTo>
                    <a:cubicBezTo>
                      <a:pt x="231" y="108"/>
                      <a:pt x="231" y="108"/>
                      <a:pt x="231" y="108"/>
                    </a:cubicBezTo>
                    <a:cubicBezTo>
                      <a:pt x="230" y="107"/>
                      <a:pt x="230" y="107"/>
                      <a:pt x="230" y="107"/>
                    </a:cubicBezTo>
                    <a:cubicBezTo>
                      <a:pt x="230" y="106"/>
                      <a:pt x="230" y="106"/>
                      <a:pt x="230" y="106"/>
                    </a:cubicBezTo>
                    <a:cubicBezTo>
                      <a:pt x="230" y="106"/>
                      <a:pt x="230" y="106"/>
                      <a:pt x="230" y="106"/>
                    </a:cubicBezTo>
                    <a:cubicBezTo>
                      <a:pt x="229" y="107"/>
                      <a:pt x="229" y="107"/>
                      <a:pt x="229" y="107"/>
                    </a:cubicBezTo>
                    <a:cubicBezTo>
                      <a:pt x="228" y="107"/>
                      <a:pt x="228" y="107"/>
                      <a:pt x="228" y="107"/>
                    </a:cubicBezTo>
                    <a:cubicBezTo>
                      <a:pt x="227" y="106"/>
                      <a:pt x="227" y="106"/>
                      <a:pt x="227" y="106"/>
                    </a:cubicBezTo>
                    <a:cubicBezTo>
                      <a:pt x="227" y="106"/>
                      <a:pt x="227" y="106"/>
                      <a:pt x="227" y="106"/>
                    </a:cubicBezTo>
                    <a:cubicBezTo>
                      <a:pt x="227" y="105"/>
                      <a:pt x="227" y="105"/>
                      <a:pt x="227" y="105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3"/>
                      <a:pt x="227" y="103"/>
                      <a:pt x="227" y="103"/>
                    </a:cubicBezTo>
                    <a:cubicBezTo>
                      <a:pt x="228" y="103"/>
                      <a:pt x="228" y="103"/>
                      <a:pt x="228" y="103"/>
                    </a:cubicBezTo>
                    <a:cubicBezTo>
                      <a:pt x="228" y="103"/>
                      <a:pt x="228" y="103"/>
                      <a:pt x="228" y="103"/>
                    </a:cubicBezTo>
                    <a:cubicBezTo>
                      <a:pt x="229" y="103"/>
                      <a:pt x="229" y="103"/>
                      <a:pt x="229" y="103"/>
                    </a:cubicBezTo>
                    <a:cubicBezTo>
                      <a:pt x="229" y="104"/>
                      <a:pt x="229" y="104"/>
                      <a:pt x="229" y="104"/>
                    </a:cubicBezTo>
                    <a:cubicBezTo>
                      <a:pt x="230" y="105"/>
                      <a:pt x="230" y="105"/>
                      <a:pt x="230" y="105"/>
                    </a:cubicBezTo>
                    <a:cubicBezTo>
                      <a:pt x="230" y="105"/>
                      <a:pt x="230" y="105"/>
                      <a:pt x="230" y="105"/>
                    </a:cubicBezTo>
                    <a:cubicBezTo>
                      <a:pt x="230" y="105"/>
                      <a:pt x="230" y="105"/>
                      <a:pt x="230" y="105"/>
                    </a:cubicBezTo>
                    <a:cubicBezTo>
                      <a:pt x="230" y="104"/>
                      <a:pt x="230" y="104"/>
                      <a:pt x="230" y="104"/>
                    </a:cubicBezTo>
                    <a:cubicBezTo>
                      <a:pt x="230" y="103"/>
                      <a:pt x="230" y="103"/>
                      <a:pt x="230" y="103"/>
                    </a:cubicBezTo>
                    <a:cubicBezTo>
                      <a:pt x="230" y="103"/>
                      <a:pt x="230" y="103"/>
                      <a:pt x="230" y="103"/>
                    </a:cubicBezTo>
                    <a:cubicBezTo>
                      <a:pt x="229" y="102"/>
                      <a:pt x="229" y="102"/>
                      <a:pt x="229" y="102"/>
                    </a:cubicBezTo>
                    <a:cubicBezTo>
                      <a:pt x="229" y="101"/>
                      <a:pt x="229" y="101"/>
                      <a:pt x="229" y="101"/>
                    </a:cubicBezTo>
                    <a:cubicBezTo>
                      <a:pt x="230" y="101"/>
                      <a:pt x="230" y="101"/>
                      <a:pt x="230" y="101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31" y="100"/>
                      <a:pt x="231" y="100"/>
                      <a:pt x="231" y="100"/>
                    </a:cubicBezTo>
                    <a:cubicBezTo>
                      <a:pt x="231" y="100"/>
                      <a:pt x="231" y="100"/>
                      <a:pt x="231" y="100"/>
                    </a:cubicBezTo>
                    <a:cubicBezTo>
                      <a:pt x="232" y="100"/>
                      <a:pt x="232" y="100"/>
                      <a:pt x="232" y="100"/>
                    </a:cubicBezTo>
                    <a:cubicBezTo>
                      <a:pt x="232" y="101"/>
                      <a:pt x="232" y="101"/>
                      <a:pt x="232" y="101"/>
                    </a:cubicBezTo>
                    <a:cubicBezTo>
                      <a:pt x="234" y="101"/>
                      <a:pt x="234" y="101"/>
                      <a:pt x="234" y="101"/>
                    </a:cubicBezTo>
                    <a:cubicBezTo>
                      <a:pt x="234" y="100"/>
                      <a:pt x="234" y="100"/>
                      <a:pt x="234" y="100"/>
                    </a:cubicBezTo>
                    <a:cubicBezTo>
                      <a:pt x="233" y="100"/>
                      <a:pt x="233" y="100"/>
                      <a:pt x="233" y="100"/>
                    </a:cubicBezTo>
                    <a:cubicBezTo>
                      <a:pt x="233" y="100"/>
                      <a:pt x="233" y="100"/>
                      <a:pt x="233" y="100"/>
                    </a:cubicBezTo>
                    <a:cubicBezTo>
                      <a:pt x="233" y="100"/>
                      <a:pt x="233" y="100"/>
                      <a:pt x="233" y="100"/>
                    </a:cubicBezTo>
                    <a:cubicBezTo>
                      <a:pt x="234" y="99"/>
                      <a:pt x="234" y="99"/>
                      <a:pt x="234" y="99"/>
                    </a:cubicBezTo>
                    <a:cubicBezTo>
                      <a:pt x="235" y="99"/>
                      <a:pt x="235" y="99"/>
                      <a:pt x="235" y="99"/>
                    </a:cubicBezTo>
                    <a:cubicBezTo>
                      <a:pt x="235" y="100"/>
                      <a:pt x="235" y="100"/>
                      <a:pt x="235" y="100"/>
                    </a:cubicBezTo>
                    <a:cubicBezTo>
                      <a:pt x="235" y="100"/>
                      <a:pt x="235" y="100"/>
                      <a:pt x="235" y="100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6" y="101"/>
                      <a:pt x="236" y="101"/>
                      <a:pt x="236" y="101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7" y="102"/>
                      <a:pt x="237" y="102"/>
                      <a:pt x="237" y="102"/>
                    </a:cubicBezTo>
                    <a:cubicBezTo>
                      <a:pt x="238" y="102"/>
                      <a:pt x="238" y="102"/>
                      <a:pt x="238" y="102"/>
                    </a:cubicBezTo>
                    <a:cubicBezTo>
                      <a:pt x="239" y="102"/>
                      <a:pt x="239" y="102"/>
                      <a:pt x="239" y="102"/>
                    </a:cubicBezTo>
                    <a:cubicBezTo>
                      <a:pt x="240" y="102"/>
                      <a:pt x="240" y="102"/>
                      <a:pt x="240" y="102"/>
                    </a:cubicBezTo>
                    <a:cubicBezTo>
                      <a:pt x="240" y="102"/>
                      <a:pt x="240" y="102"/>
                      <a:pt x="240" y="102"/>
                    </a:cubicBezTo>
                    <a:cubicBezTo>
                      <a:pt x="243" y="102"/>
                      <a:pt x="243" y="102"/>
                      <a:pt x="243" y="102"/>
                    </a:cubicBezTo>
                    <a:cubicBezTo>
                      <a:pt x="243" y="103"/>
                      <a:pt x="243" y="103"/>
                      <a:pt x="243" y="103"/>
                    </a:cubicBezTo>
                    <a:cubicBezTo>
                      <a:pt x="244" y="102"/>
                      <a:pt x="244" y="102"/>
                      <a:pt x="244" y="102"/>
                    </a:cubicBezTo>
                    <a:cubicBezTo>
                      <a:pt x="244" y="103"/>
                      <a:pt x="244" y="103"/>
                      <a:pt x="244" y="103"/>
                    </a:cubicBezTo>
                    <a:cubicBezTo>
                      <a:pt x="244" y="103"/>
                      <a:pt x="244" y="103"/>
                      <a:pt x="244" y="103"/>
                    </a:cubicBezTo>
                    <a:cubicBezTo>
                      <a:pt x="244" y="104"/>
                      <a:pt x="244" y="104"/>
                      <a:pt x="244" y="104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3" y="105"/>
                      <a:pt x="243" y="105"/>
                      <a:pt x="243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1" y="108"/>
                      <a:pt x="241" y="108"/>
                      <a:pt x="241" y="108"/>
                    </a:cubicBezTo>
                    <a:cubicBezTo>
                      <a:pt x="241" y="108"/>
                      <a:pt x="241" y="108"/>
                      <a:pt x="241" y="108"/>
                    </a:cubicBezTo>
                    <a:cubicBezTo>
                      <a:pt x="241" y="108"/>
                      <a:pt x="241" y="108"/>
                      <a:pt x="241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39" y="108"/>
                      <a:pt x="239" y="108"/>
                      <a:pt x="239" y="108"/>
                    </a:cubicBezTo>
                    <a:cubicBezTo>
                      <a:pt x="238" y="109"/>
                      <a:pt x="238" y="109"/>
                      <a:pt x="238" y="109"/>
                    </a:cubicBezTo>
                    <a:cubicBezTo>
                      <a:pt x="237" y="109"/>
                      <a:pt x="237" y="109"/>
                      <a:pt x="237" y="109"/>
                    </a:cubicBezTo>
                    <a:cubicBezTo>
                      <a:pt x="236" y="110"/>
                      <a:pt x="236" y="110"/>
                      <a:pt x="236" y="110"/>
                    </a:cubicBezTo>
                    <a:cubicBezTo>
                      <a:pt x="235" y="110"/>
                      <a:pt x="235" y="110"/>
                      <a:pt x="235" y="110"/>
                    </a:cubicBezTo>
                    <a:cubicBezTo>
                      <a:pt x="234" y="111"/>
                      <a:pt x="234" y="111"/>
                      <a:pt x="234" y="111"/>
                    </a:cubicBezTo>
                    <a:cubicBezTo>
                      <a:pt x="234" y="111"/>
                      <a:pt x="234" y="111"/>
                      <a:pt x="234" y="111"/>
                    </a:cubicBezTo>
                    <a:cubicBezTo>
                      <a:pt x="235" y="111"/>
                      <a:pt x="235" y="111"/>
                      <a:pt x="235" y="111"/>
                    </a:cubicBezTo>
                    <a:cubicBezTo>
                      <a:pt x="235" y="111"/>
                      <a:pt x="235" y="111"/>
                      <a:pt x="235" y="111"/>
                    </a:cubicBezTo>
                    <a:cubicBezTo>
                      <a:pt x="237" y="111"/>
                      <a:pt x="237" y="111"/>
                      <a:pt x="237" y="111"/>
                    </a:cubicBezTo>
                    <a:cubicBezTo>
                      <a:pt x="237" y="111"/>
                      <a:pt x="237" y="111"/>
                      <a:pt x="237" y="111"/>
                    </a:cubicBezTo>
                    <a:cubicBezTo>
                      <a:pt x="239" y="111"/>
                      <a:pt x="239" y="111"/>
                      <a:pt x="239" y="111"/>
                    </a:cubicBezTo>
                    <a:cubicBezTo>
                      <a:pt x="239" y="112"/>
                      <a:pt x="239" y="112"/>
                      <a:pt x="239" y="112"/>
                    </a:cubicBezTo>
                    <a:cubicBezTo>
                      <a:pt x="238" y="112"/>
                      <a:pt x="238" y="112"/>
                      <a:pt x="238" y="112"/>
                    </a:cubicBezTo>
                    <a:cubicBezTo>
                      <a:pt x="238" y="113"/>
                      <a:pt x="238" y="113"/>
                      <a:pt x="238" y="113"/>
                    </a:cubicBezTo>
                    <a:cubicBezTo>
                      <a:pt x="238" y="113"/>
                      <a:pt x="238" y="113"/>
                      <a:pt x="238" y="113"/>
                    </a:cubicBezTo>
                    <a:cubicBezTo>
                      <a:pt x="239" y="114"/>
                      <a:pt x="239" y="114"/>
                      <a:pt x="239" y="114"/>
                    </a:cubicBezTo>
                    <a:cubicBezTo>
                      <a:pt x="239" y="114"/>
                      <a:pt x="239" y="114"/>
                      <a:pt x="239" y="114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8" y="116"/>
                      <a:pt x="238" y="116"/>
                      <a:pt x="238" y="116"/>
                    </a:cubicBezTo>
                    <a:cubicBezTo>
                      <a:pt x="238" y="116"/>
                      <a:pt x="238" y="116"/>
                      <a:pt x="238" y="116"/>
                    </a:cubicBezTo>
                    <a:cubicBezTo>
                      <a:pt x="239" y="115"/>
                      <a:pt x="239" y="115"/>
                      <a:pt x="239" y="115"/>
                    </a:cubicBezTo>
                    <a:cubicBezTo>
                      <a:pt x="240" y="115"/>
                      <a:pt x="240" y="115"/>
                      <a:pt x="240" y="115"/>
                    </a:cubicBezTo>
                    <a:cubicBezTo>
                      <a:pt x="240" y="114"/>
                      <a:pt x="240" y="114"/>
                      <a:pt x="240" y="114"/>
                    </a:cubicBezTo>
                    <a:cubicBezTo>
                      <a:pt x="241" y="114"/>
                      <a:pt x="241" y="114"/>
                      <a:pt x="241" y="114"/>
                    </a:cubicBezTo>
                    <a:cubicBezTo>
                      <a:pt x="240" y="115"/>
                      <a:pt x="240" y="115"/>
                      <a:pt x="240" y="115"/>
                    </a:cubicBezTo>
                    <a:cubicBezTo>
                      <a:pt x="240" y="116"/>
                      <a:pt x="240" y="116"/>
                      <a:pt x="240" y="116"/>
                    </a:cubicBezTo>
                    <a:cubicBezTo>
                      <a:pt x="240" y="117"/>
                      <a:pt x="240" y="117"/>
                      <a:pt x="240" y="117"/>
                    </a:cubicBezTo>
                    <a:cubicBezTo>
                      <a:pt x="240" y="118"/>
                      <a:pt x="240" y="118"/>
                      <a:pt x="240" y="118"/>
                    </a:cubicBezTo>
                    <a:cubicBezTo>
                      <a:pt x="238" y="119"/>
                      <a:pt x="238" y="119"/>
                      <a:pt x="238" y="119"/>
                    </a:cubicBezTo>
                    <a:cubicBezTo>
                      <a:pt x="237" y="119"/>
                      <a:pt x="237" y="119"/>
                      <a:pt x="237" y="119"/>
                    </a:cubicBezTo>
                    <a:cubicBezTo>
                      <a:pt x="237" y="120"/>
                      <a:pt x="237" y="120"/>
                      <a:pt x="237" y="120"/>
                    </a:cubicBezTo>
                    <a:cubicBezTo>
                      <a:pt x="237" y="120"/>
                      <a:pt x="237" y="120"/>
                      <a:pt x="237" y="120"/>
                    </a:cubicBezTo>
                    <a:cubicBezTo>
                      <a:pt x="237" y="121"/>
                      <a:pt x="237" y="121"/>
                      <a:pt x="237" y="121"/>
                    </a:cubicBezTo>
                    <a:cubicBezTo>
                      <a:pt x="236" y="121"/>
                      <a:pt x="236" y="121"/>
                      <a:pt x="236" y="121"/>
                    </a:cubicBezTo>
                    <a:cubicBezTo>
                      <a:pt x="236" y="121"/>
                      <a:pt x="236" y="121"/>
                      <a:pt x="236" y="121"/>
                    </a:cubicBezTo>
                    <a:cubicBezTo>
                      <a:pt x="235" y="121"/>
                      <a:pt x="235" y="121"/>
                      <a:pt x="235" y="121"/>
                    </a:cubicBezTo>
                    <a:cubicBezTo>
                      <a:pt x="236" y="122"/>
                      <a:pt x="236" y="122"/>
                      <a:pt x="236" y="122"/>
                    </a:cubicBezTo>
                    <a:cubicBezTo>
                      <a:pt x="237" y="122"/>
                      <a:pt x="237" y="122"/>
                      <a:pt x="237" y="122"/>
                    </a:cubicBezTo>
                    <a:cubicBezTo>
                      <a:pt x="236" y="123"/>
                      <a:pt x="236" y="123"/>
                      <a:pt x="236" y="123"/>
                    </a:cubicBezTo>
                    <a:cubicBezTo>
                      <a:pt x="236" y="123"/>
                      <a:pt x="236" y="123"/>
                      <a:pt x="236" y="123"/>
                    </a:cubicBezTo>
                    <a:cubicBezTo>
                      <a:pt x="236" y="123"/>
                      <a:pt x="236" y="123"/>
                      <a:pt x="236" y="123"/>
                    </a:cubicBezTo>
                    <a:cubicBezTo>
                      <a:pt x="235" y="124"/>
                      <a:pt x="235" y="124"/>
                      <a:pt x="235" y="124"/>
                    </a:cubicBezTo>
                    <a:cubicBezTo>
                      <a:pt x="235" y="124"/>
                      <a:pt x="235" y="124"/>
                      <a:pt x="235" y="124"/>
                    </a:cubicBezTo>
                    <a:cubicBezTo>
                      <a:pt x="234" y="124"/>
                      <a:pt x="234" y="124"/>
                      <a:pt x="234" y="124"/>
                    </a:cubicBezTo>
                    <a:cubicBezTo>
                      <a:pt x="233" y="124"/>
                      <a:pt x="233" y="124"/>
                      <a:pt x="233" y="124"/>
                    </a:cubicBezTo>
                    <a:cubicBezTo>
                      <a:pt x="232" y="125"/>
                      <a:pt x="232" y="125"/>
                      <a:pt x="232" y="125"/>
                    </a:cubicBezTo>
                    <a:cubicBezTo>
                      <a:pt x="232" y="125"/>
                      <a:pt x="232" y="125"/>
                      <a:pt x="232" y="125"/>
                    </a:cubicBezTo>
                    <a:cubicBezTo>
                      <a:pt x="231" y="126"/>
                      <a:pt x="231" y="126"/>
                      <a:pt x="231" y="126"/>
                    </a:cubicBezTo>
                    <a:cubicBezTo>
                      <a:pt x="230" y="125"/>
                      <a:pt x="230" y="125"/>
                      <a:pt x="230" y="125"/>
                    </a:cubicBezTo>
                    <a:cubicBezTo>
                      <a:pt x="229" y="126"/>
                      <a:pt x="229" y="126"/>
                      <a:pt x="229" y="126"/>
                    </a:cubicBezTo>
                    <a:cubicBezTo>
                      <a:pt x="228" y="125"/>
                      <a:pt x="228" y="125"/>
                      <a:pt x="228" y="125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9" y="123"/>
                      <a:pt x="229" y="123"/>
                      <a:pt x="229" y="123"/>
                    </a:cubicBezTo>
                    <a:cubicBezTo>
                      <a:pt x="229" y="122"/>
                      <a:pt x="229" y="122"/>
                      <a:pt x="229" y="122"/>
                    </a:cubicBezTo>
                    <a:cubicBezTo>
                      <a:pt x="227" y="123"/>
                      <a:pt x="227" y="123"/>
                      <a:pt x="227" y="123"/>
                    </a:cubicBezTo>
                    <a:cubicBezTo>
                      <a:pt x="227" y="124"/>
                      <a:pt x="227" y="124"/>
                      <a:pt x="227" y="124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7"/>
                      <a:pt x="228" y="127"/>
                      <a:pt x="228" y="127"/>
                    </a:cubicBezTo>
                    <a:cubicBezTo>
                      <a:pt x="227" y="128"/>
                      <a:pt x="227" y="128"/>
                      <a:pt x="227" y="128"/>
                    </a:cubicBezTo>
                    <a:cubicBezTo>
                      <a:pt x="226" y="129"/>
                      <a:pt x="226" y="129"/>
                      <a:pt x="226" y="129"/>
                    </a:cubicBezTo>
                    <a:cubicBezTo>
                      <a:pt x="226" y="129"/>
                      <a:pt x="225" y="129"/>
                      <a:pt x="225" y="129"/>
                    </a:cubicBezTo>
                    <a:close/>
                    <a:moveTo>
                      <a:pt x="241" y="109"/>
                    </a:moveTo>
                    <a:cubicBezTo>
                      <a:pt x="241" y="109"/>
                      <a:pt x="241" y="109"/>
                      <a:pt x="241" y="109"/>
                    </a:cubicBezTo>
                    <a:cubicBezTo>
                      <a:pt x="241" y="109"/>
                      <a:pt x="241" y="109"/>
                      <a:pt x="241" y="109"/>
                    </a:cubicBezTo>
                    <a:cubicBezTo>
                      <a:pt x="242" y="109"/>
                      <a:pt x="242" y="109"/>
                      <a:pt x="242" y="109"/>
                    </a:cubicBezTo>
                    <a:cubicBezTo>
                      <a:pt x="241" y="109"/>
                      <a:pt x="241" y="109"/>
                      <a:pt x="241" y="109"/>
                    </a:cubicBezTo>
                    <a:close/>
                    <a:moveTo>
                      <a:pt x="240" y="112"/>
                    </a:moveTo>
                    <a:cubicBezTo>
                      <a:pt x="241" y="112"/>
                      <a:pt x="241" y="112"/>
                      <a:pt x="241" y="112"/>
                    </a:cubicBezTo>
                    <a:cubicBezTo>
                      <a:pt x="242" y="111"/>
                      <a:pt x="242" y="111"/>
                      <a:pt x="242" y="111"/>
                    </a:cubicBezTo>
                    <a:cubicBezTo>
                      <a:pt x="242" y="111"/>
                      <a:pt x="242" y="111"/>
                      <a:pt x="242" y="111"/>
                    </a:cubicBezTo>
                    <a:cubicBezTo>
                      <a:pt x="241" y="110"/>
                      <a:pt x="241" y="110"/>
                      <a:pt x="241" y="110"/>
                    </a:cubicBezTo>
                    <a:cubicBezTo>
                      <a:pt x="241" y="110"/>
                      <a:pt x="241" y="110"/>
                      <a:pt x="241" y="110"/>
                    </a:cubicBezTo>
                    <a:cubicBezTo>
                      <a:pt x="240" y="110"/>
                      <a:pt x="240" y="110"/>
                      <a:pt x="240" y="110"/>
                    </a:cubicBezTo>
                    <a:cubicBezTo>
                      <a:pt x="240" y="111"/>
                      <a:pt x="240" y="111"/>
                      <a:pt x="240" y="111"/>
                    </a:cubicBezTo>
                    <a:cubicBezTo>
                      <a:pt x="240" y="111"/>
                      <a:pt x="240" y="111"/>
                      <a:pt x="240" y="111"/>
                    </a:cubicBezTo>
                    <a:cubicBezTo>
                      <a:pt x="240" y="112"/>
                      <a:pt x="240" y="112"/>
                      <a:pt x="240" y="112"/>
                    </a:cubicBezTo>
                    <a:cubicBezTo>
                      <a:pt x="240" y="112"/>
                      <a:pt x="240" y="112"/>
                      <a:pt x="240" y="112"/>
                    </a:cubicBezTo>
                    <a:close/>
                    <a:moveTo>
                      <a:pt x="240" y="114"/>
                    </a:moveTo>
                    <a:cubicBezTo>
                      <a:pt x="240" y="114"/>
                      <a:pt x="240" y="114"/>
                      <a:pt x="240" y="114"/>
                    </a:cubicBezTo>
                    <a:cubicBezTo>
                      <a:pt x="241" y="113"/>
                      <a:pt x="241" y="113"/>
                      <a:pt x="241" y="113"/>
                    </a:cubicBezTo>
                    <a:cubicBezTo>
                      <a:pt x="240" y="113"/>
                      <a:pt x="240" y="113"/>
                      <a:pt x="240" y="113"/>
                    </a:cubicBezTo>
                    <a:cubicBezTo>
                      <a:pt x="239" y="113"/>
                      <a:pt x="239" y="113"/>
                      <a:pt x="239" y="113"/>
                    </a:cubicBezTo>
                    <a:cubicBezTo>
                      <a:pt x="239" y="114"/>
                      <a:pt x="239" y="114"/>
                      <a:pt x="239" y="114"/>
                    </a:cubicBezTo>
                    <a:cubicBezTo>
                      <a:pt x="240" y="114"/>
                      <a:pt x="240" y="114"/>
                      <a:pt x="240" y="114"/>
                    </a:cubicBezTo>
                    <a:close/>
                    <a:moveTo>
                      <a:pt x="203" y="96"/>
                    </a:moveTo>
                    <a:cubicBezTo>
                      <a:pt x="203" y="96"/>
                      <a:pt x="203" y="96"/>
                      <a:pt x="203" y="96"/>
                    </a:cubicBezTo>
                    <a:cubicBezTo>
                      <a:pt x="204" y="97"/>
                      <a:pt x="204" y="97"/>
                      <a:pt x="204" y="97"/>
                    </a:cubicBezTo>
                    <a:cubicBezTo>
                      <a:pt x="204" y="96"/>
                      <a:pt x="204" y="96"/>
                      <a:pt x="204" y="96"/>
                    </a:cubicBezTo>
                    <a:cubicBezTo>
                      <a:pt x="205" y="97"/>
                      <a:pt x="205" y="97"/>
                      <a:pt x="205" y="97"/>
                    </a:cubicBezTo>
                    <a:cubicBezTo>
                      <a:pt x="205" y="96"/>
                      <a:pt x="205" y="96"/>
                      <a:pt x="205" y="96"/>
                    </a:cubicBezTo>
                    <a:cubicBezTo>
                      <a:pt x="205" y="96"/>
                      <a:pt x="205" y="96"/>
                      <a:pt x="205" y="96"/>
                    </a:cubicBezTo>
                    <a:cubicBezTo>
                      <a:pt x="204" y="96"/>
                      <a:pt x="204" y="96"/>
                      <a:pt x="204" y="96"/>
                    </a:cubicBezTo>
                    <a:cubicBezTo>
                      <a:pt x="203" y="96"/>
                      <a:pt x="203" y="96"/>
                      <a:pt x="203" y="96"/>
                    </a:cubicBezTo>
                    <a:close/>
                    <a:moveTo>
                      <a:pt x="209" y="107"/>
                    </a:moveTo>
                    <a:cubicBezTo>
                      <a:pt x="209" y="106"/>
                      <a:pt x="209" y="106"/>
                      <a:pt x="209" y="106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8" y="103"/>
                      <a:pt x="208" y="103"/>
                      <a:pt x="208" y="103"/>
                    </a:cubicBezTo>
                    <a:cubicBezTo>
                      <a:pt x="208" y="102"/>
                      <a:pt x="208" y="102"/>
                      <a:pt x="208" y="102"/>
                    </a:cubicBezTo>
                    <a:cubicBezTo>
                      <a:pt x="208" y="102"/>
                      <a:pt x="208" y="102"/>
                      <a:pt x="208" y="102"/>
                    </a:cubicBezTo>
                    <a:cubicBezTo>
                      <a:pt x="208" y="101"/>
                      <a:pt x="208" y="101"/>
                      <a:pt x="208" y="101"/>
                    </a:cubicBezTo>
                    <a:cubicBezTo>
                      <a:pt x="208" y="100"/>
                      <a:pt x="208" y="100"/>
                      <a:pt x="208" y="100"/>
                    </a:cubicBezTo>
                    <a:cubicBezTo>
                      <a:pt x="207" y="99"/>
                      <a:pt x="207" y="99"/>
                      <a:pt x="207" y="99"/>
                    </a:cubicBezTo>
                    <a:cubicBezTo>
                      <a:pt x="206" y="98"/>
                      <a:pt x="206" y="98"/>
                      <a:pt x="206" y="98"/>
                    </a:cubicBezTo>
                    <a:cubicBezTo>
                      <a:pt x="206" y="98"/>
                      <a:pt x="206" y="98"/>
                      <a:pt x="206" y="98"/>
                    </a:cubicBezTo>
                    <a:cubicBezTo>
                      <a:pt x="208" y="97"/>
                      <a:pt x="208" y="97"/>
                      <a:pt x="208" y="97"/>
                    </a:cubicBezTo>
                    <a:cubicBezTo>
                      <a:pt x="209" y="97"/>
                      <a:pt x="209" y="97"/>
                      <a:pt x="209" y="97"/>
                    </a:cubicBezTo>
                    <a:cubicBezTo>
                      <a:pt x="209" y="96"/>
                      <a:pt x="209" y="96"/>
                      <a:pt x="209" y="96"/>
                    </a:cubicBezTo>
                    <a:cubicBezTo>
                      <a:pt x="211" y="96"/>
                      <a:pt x="211" y="96"/>
                      <a:pt x="211" y="96"/>
                    </a:cubicBezTo>
                    <a:cubicBezTo>
                      <a:pt x="211" y="96"/>
                      <a:pt x="211" y="96"/>
                      <a:pt x="211" y="96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213" y="97"/>
                      <a:pt x="213" y="97"/>
                      <a:pt x="213" y="97"/>
                    </a:cubicBezTo>
                    <a:cubicBezTo>
                      <a:pt x="214" y="97"/>
                      <a:pt x="214" y="97"/>
                      <a:pt x="214" y="97"/>
                    </a:cubicBezTo>
                    <a:cubicBezTo>
                      <a:pt x="214" y="97"/>
                      <a:pt x="214" y="97"/>
                      <a:pt x="214" y="97"/>
                    </a:cubicBezTo>
                    <a:cubicBezTo>
                      <a:pt x="215" y="97"/>
                      <a:pt x="215" y="97"/>
                      <a:pt x="215" y="97"/>
                    </a:cubicBezTo>
                    <a:cubicBezTo>
                      <a:pt x="216" y="97"/>
                      <a:pt x="216" y="97"/>
                      <a:pt x="216" y="97"/>
                    </a:cubicBezTo>
                    <a:cubicBezTo>
                      <a:pt x="217" y="98"/>
                      <a:pt x="217" y="98"/>
                      <a:pt x="217" y="98"/>
                    </a:cubicBezTo>
                    <a:cubicBezTo>
                      <a:pt x="217" y="98"/>
                      <a:pt x="217" y="98"/>
                      <a:pt x="217" y="98"/>
                    </a:cubicBezTo>
                    <a:cubicBezTo>
                      <a:pt x="216" y="99"/>
                      <a:pt x="216" y="99"/>
                      <a:pt x="216" y="99"/>
                    </a:cubicBezTo>
                    <a:cubicBezTo>
                      <a:pt x="217" y="100"/>
                      <a:pt x="217" y="100"/>
                      <a:pt x="217" y="100"/>
                    </a:cubicBezTo>
                    <a:cubicBezTo>
                      <a:pt x="217" y="100"/>
                      <a:pt x="217" y="100"/>
                      <a:pt x="217" y="100"/>
                    </a:cubicBezTo>
                    <a:cubicBezTo>
                      <a:pt x="216" y="101"/>
                      <a:pt x="216" y="101"/>
                      <a:pt x="216" y="101"/>
                    </a:cubicBezTo>
                    <a:cubicBezTo>
                      <a:pt x="216" y="101"/>
                      <a:pt x="216" y="101"/>
                      <a:pt x="216" y="101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13" y="103"/>
                      <a:pt x="213" y="103"/>
                      <a:pt x="213" y="103"/>
                    </a:cubicBezTo>
                    <a:cubicBezTo>
                      <a:pt x="212" y="104"/>
                      <a:pt x="212" y="104"/>
                      <a:pt x="212" y="104"/>
                    </a:cubicBezTo>
                    <a:cubicBezTo>
                      <a:pt x="211" y="105"/>
                      <a:pt x="211" y="105"/>
                      <a:pt x="211" y="105"/>
                    </a:cubicBezTo>
                    <a:cubicBezTo>
                      <a:pt x="210" y="105"/>
                      <a:pt x="210" y="105"/>
                      <a:pt x="210" y="105"/>
                    </a:cubicBez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09" y="107"/>
                      <a:pt x="209" y="107"/>
                      <a:pt x="209" y="107"/>
                    </a:cubicBezTo>
                    <a:close/>
                    <a:moveTo>
                      <a:pt x="244" y="124"/>
                    </a:move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3"/>
                      <a:pt x="240" y="123"/>
                      <a:pt x="240" y="123"/>
                    </a:cubicBezTo>
                    <a:cubicBezTo>
                      <a:pt x="241" y="122"/>
                      <a:pt x="241" y="122"/>
                      <a:pt x="241" y="122"/>
                    </a:cubicBezTo>
                    <a:cubicBezTo>
                      <a:pt x="241" y="122"/>
                      <a:pt x="241" y="122"/>
                      <a:pt x="241" y="122"/>
                    </a:cubicBezTo>
                    <a:cubicBezTo>
                      <a:pt x="242" y="122"/>
                      <a:pt x="242" y="122"/>
                      <a:pt x="242" y="122"/>
                    </a:cubicBezTo>
                    <a:cubicBezTo>
                      <a:pt x="242" y="122"/>
                      <a:pt x="242" y="122"/>
                      <a:pt x="242" y="122"/>
                    </a:cubicBezTo>
                    <a:cubicBezTo>
                      <a:pt x="242" y="122"/>
                      <a:pt x="242" y="122"/>
                      <a:pt x="242" y="122"/>
                    </a:cubicBezTo>
                    <a:cubicBezTo>
                      <a:pt x="241" y="122"/>
                      <a:pt x="241" y="122"/>
                      <a:pt x="241" y="122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2" y="120"/>
                      <a:pt x="242" y="120"/>
                      <a:pt x="242" y="120"/>
                    </a:cubicBezTo>
                    <a:cubicBezTo>
                      <a:pt x="243" y="118"/>
                      <a:pt x="243" y="118"/>
                      <a:pt x="243" y="118"/>
                    </a:cubicBezTo>
                    <a:cubicBezTo>
                      <a:pt x="243" y="118"/>
                      <a:pt x="243" y="118"/>
                      <a:pt x="243" y="118"/>
                    </a:cubicBezTo>
                    <a:cubicBezTo>
                      <a:pt x="243" y="117"/>
                      <a:pt x="243" y="117"/>
                      <a:pt x="243" y="117"/>
                    </a:cubicBezTo>
                    <a:cubicBezTo>
                      <a:pt x="243" y="117"/>
                      <a:pt x="243" y="117"/>
                      <a:pt x="243" y="117"/>
                    </a:cubicBezTo>
                    <a:cubicBezTo>
                      <a:pt x="242" y="116"/>
                      <a:pt x="242" y="116"/>
                      <a:pt x="242" y="116"/>
                    </a:cubicBezTo>
                    <a:cubicBezTo>
                      <a:pt x="243" y="116"/>
                      <a:pt x="243" y="116"/>
                      <a:pt x="243" y="116"/>
                    </a:cubicBezTo>
                    <a:cubicBezTo>
                      <a:pt x="243" y="115"/>
                      <a:pt x="243" y="115"/>
                      <a:pt x="243" y="115"/>
                    </a:cubicBezTo>
                    <a:cubicBezTo>
                      <a:pt x="244" y="113"/>
                      <a:pt x="244" y="113"/>
                      <a:pt x="244" y="113"/>
                    </a:cubicBezTo>
                    <a:cubicBezTo>
                      <a:pt x="244" y="113"/>
                      <a:pt x="244" y="113"/>
                      <a:pt x="244" y="113"/>
                    </a:cubicBezTo>
                    <a:cubicBezTo>
                      <a:pt x="244" y="112"/>
                      <a:pt x="244" y="112"/>
                      <a:pt x="244" y="112"/>
                    </a:cubicBezTo>
                    <a:cubicBezTo>
                      <a:pt x="245" y="111"/>
                      <a:pt x="245" y="111"/>
                      <a:pt x="245" y="111"/>
                    </a:cubicBezTo>
                    <a:cubicBezTo>
                      <a:pt x="246" y="110"/>
                      <a:pt x="246" y="110"/>
                      <a:pt x="246" y="110"/>
                    </a:cubicBezTo>
                    <a:cubicBezTo>
                      <a:pt x="246" y="110"/>
                      <a:pt x="246" y="110"/>
                      <a:pt x="246" y="110"/>
                    </a:cubicBezTo>
                    <a:cubicBezTo>
                      <a:pt x="246" y="109"/>
                      <a:pt x="246" y="109"/>
                      <a:pt x="246" y="109"/>
                    </a:cubicBezTo>
                    <a:cubicBezTo>
                      <a:pt x="247" y="108"/>
                      <a:pt x="247" y="108"/>
                      <a:pt x="247" y="108"/>
                    </a:cubicBezTo>
                    <a:cubicBezTo>
                      <a:pt x="248" y="107"/>
                      <a:pt x="248" y="107"/>
                      <a:pt x="248" y="107"/>
                    </a:cubicBezTo>
                    <a:cubicBezTo>
                      <a:pt x="248" y="106"/>
                      <a:pt x="248" y="106"/>
                      <a:pt x="248" y="106"/>
                    </a:cubicBezTo>
                    <a:cubicBezTo>
                      <a:pt x="248" y="106"/>
                      <a:pt x="248" y="106"/>
                      <a:pt x="248" y="106"/>
                    </a:cubicBezTo>
                    <a:cubicBezTo>
                      <a:pt x="248" y="105"/>
                      <a:pt x="248" y="105"/>
                      <a:pt x="248" y="105"/>
                    </a:cubicBezTo>
                    <a:cubicBezTo>
                      <a:pt x="249" y="104"/>
                      <a:pt x="249" y="104"/>
                      <a:pt x="249" y="104"/>
                    </a:cubicBezTo>
                    <a:cubicBezTo>
                      <a:pt x="249" y="105"/>
                      <a:pt x="249" y="105"/>
                      <a:pt x="249" y="105"/>
                    </a:cubicBezTo>
                    <a:cubicBezTo>
                      <a:pt x="250" y="106"/>
                      <a:pt x="250" y="106"/>
                      <a:pt x="250" y="106"/>
                    </a:cubicBezTo>
                    <a:cubicBezTo>
                      <a:pt x="250" y="106"/>
                      <a:pt x="250" y="106"/>
                      <a:pt x="250" y="106"/>
                    </a:cubicBezTo>
                    <a:cubicBezTo>
                      <a:pt x="251" y="107"/>
                      <a:pt x="251" y="107"/>
                      <a:pt x="251" y="107"/>
                    </a:cubicBezTo>
                    <a:cubicBezTo>
                      <a:pt x="251" y="106"/>
                      <a:pt x="251" y="106"/>
                      <a:pt x="251" y="106"/>
                    </a:cubicBezTo>
                    <a:cubicBezTo>
                      <a:pt x="251" y="105"/>
                      <a:pt x="251" y="105"/>
                      <a:pt x="251" y="105"/>
                    </a:cubicBezTo>
                    <a:cubicBezTo>
                      <a:pt x="251" y="104"/>
                      <a:pt x="251" y="104"/>
                      <a:pt x="251" y="104"/>
                    </a:cubicBezTo>
                    <a:cubicBezTo>
                      <a:pt x="251" y="104"/>
                      <a:pt x="251" y="104"/>
                      <a:pt x="251" y="104"/>
                    </a:cubicBezTo>
                    <a:cubicBezTo>
                      <a:pt x="251" y="103"/>
                      <a:pt x="251" y="103"/>
                      <a:pt x="251" y="103"/>
                    </a:cubicBezTo>
                    <a:cubicBezTo>
                      <a:pt x="251" y="102"/>
                      <a:pt x="251" y="102"/>
                      <a:pt x="251" y="102"/>
                    </a:cubicBezTo>
                    <a:cubicBezTo>
                      <a:pt x="254" y="102"/>
                      <a:pt x="254" y="102"/>
                      <a:pt x="254" y="102"/>
                    </a:cubicBezTo>
                    <a:cubicBezTo>
                      <a:pt x="255" y="102"/>
                      <a:pt x="255" y="102"/>
                      <a:pt x="255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6" y="102"/>
                      <a:pt x="256" y="102"/>
                      <a:pt x="256" y="102"/>
                    </a:cubicBezTo>
                    <a:cubicBezTo>
                      <a:pt x="257" y="102"/>
                      <a:pt x="257" y="102"/>
                      <a:pt x="257" y="102"/>
                    </a:cubicBezTo>
                    <a:cubicBezTo>
                      <a:pt x="257" y="102"/>
                      <a:pt x="257" y="102"/>
                      <a:pt x="257" y="102"/>
                    </a:cubicBezTo>
                    <a:cubicBezTo>
                      <a:pt x="258" y="102"/>
                      <a:pt x="258" y="102"/>
                      <a:pt x="258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60" y="103"/>
                      <a:pt x="260" y="103"/>
                      <a:pt x="260" y="103"/>
                    </a:cubicBezTo>
                    <a:cubicBezTo>
                      <a:pt x="261" y="103"/>
                      <a:pt x="261" y="103"/>
                      <a:pt x="261" y="103"/>
                    </a:cubicBezTo>
                    <a:cubicBezTo>
                      <a:pt x="261" y="103"/>
                      <a:pt x="261" y="103"/>
                      <a:pt x="261" y="103"/>
                    </a:cubicBezTo>
                    <a:cubicBezTo>
                      <a:pt x="261" y="103"/>
                      <a:pt x="261" y="103"/>
                      <a:pt x="261" y="103"/>
                    </a:cubicBezTo>
                    <a:cubicBezTo>
                      <a:pt x="262" y="104"/>
                      <a:pt x="262" y="104"/>
                      <a:pt x="262" y="104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63" y="105"/>
                      <a:pt x="263" y="105"/>
                      <a:pt x="263" y="105"/>
                    </a:cubicBezTo>
                    <a:cubicBezTo>
                      <a:pt x="264" y="105"/>
                      <a:pt x="264" y="105"/>
                      <a:pt x="264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8" y="106"/>
                      <a:pt x="268" y="106"/>
                      <a:pt x="268" y="106"/>
                    </a:cubicBezTo>
                    <a:cubicBezTo>
                      <a:pt x="268" y="107"/>
                      <a:pt x="268" y="107"/>
                      <a:pt x="268" y="107"/>
                    </a:cubicBezTo>
                    <a:cubicBezTo>
                      <a:pt x="268" y="107"/>
                      <a:pt x="268" y="107"/>
                      <a:pt x="268" y="107"/>
                    </a:cubicBezTo>
                    <a:cubicBezTo>
                      <a:pt x="268" y="108"/>
                      <a:pt x="268" y="108"/>
                      <a:pt x="268" y="108"/>
                    </a:cubicBezTo>
                    <a:cubicBezTo>
                      <a:pt x="268" y="107"/>
                      <a:pt x="268" y="107"/>
                      <a:pt x="268" y="107"/>
                    </a:cubicBezTo>
                    <a:cubicBezTo>
                      <a:pt x="268" y="108"/>
                      <a:pt x="268" y="108"/>
                      <a:pt x="268" y="108"/>
                    </a:cubicBezTo>
                    <a:cubicBezTo>
                      <a:pt x="267" y="109"/>
                      <a:pt x="267" y="109"/>
                      <a:pt x="267" y="109"/>
                    </a:cubicBezTo>
                    <a:cubicBezTo>
                      <a:pt x="266" y="110"/>
                      <a:pt x="266" y="110"/>
                      <a:pt x="266" y="110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4" y="111"/>
                      <a:pt x="264" y="111"/>
                      <a:pt x="264" y="111"/>
                    </a:cubicBezTo>
                    <a:cubicBezTo>
                      <a:pt x="264" y="111"/>
                      <a:pt x="264" y="111"/>
                      <a:pt x="264" y="111"/>
                    </a:cubicBezTo>
                    <a:cubicBezTo>
                      <a:pt x="262" y="113"/>
                      <a:pt x="262" y="113"/>
                      <a:pt x="262" y="113"/>
                    </a:cubicBezTo>
                    <a:cubicBezTo>
                      <a:pt x="261" y="114"/>
                      <a:pt x="261" y="114"/>
                      <a:pt x="261" y="114"/>
                    </a:cubicBez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60" y="115"/>
                      <a:pt x="260" y="115"/>
                      <a:pt x="260" y="115"/>
                    </a:cubicBezTo>
                    <a:cubicBezTo>
                      <a:pt x="259" y="116"/>
                      <a:pt x="259" y="116"/>
                      <a:pt x="259" y="116"/>
                    </a:cubicBezTo>
                    <a:cubicBezTo>
                      <a:pt x="257" y="117"/>
                      <a:pt x="257" y="117"/>
                      <a:pt x="257" y="117"/>
                    </a:cubicBezTo>
                    <a:cubicBezTo>
                      <a:pt x="256" y="118"/>
                      <a:pt x="256" y="118"/>
                      <a:pt x="256" y="118"/>
                    </a:cubicBezTo>
                    <a:cubicBezTo>
                      <a:pt x="255" y="119"/>
                      <a:pt x="255" y="119"/>
                      <a:pt x="255" y="119"/>
                    </a:cubicBezTo>
                    <a:cubicBezTo>
                      <a:pt x="254" y="118"/>
                      <a:pt x="254" y="118"/>
                      <a:pt x="254" y="118"/>
                    </a:cubicBezTo>
                    <a:cubicBezTo>
                      <a:pt x="254" y="118"/>
                      <a:pt x="254" y="118"/>
                      <a:pt x="254" y="118"/>
                    </a:cubicBezTo>
                    <a:cubicBezTo>
                      <a:pt x="253" y="118"/>
                      <a:pt x="253" y="118"/>
                      <a:pt x="253" y="118"/>
                    </a:cubicBezTo>
                    <a:cubicBezTo>
                      <a:pt x="252" y="117"/>
                      <a:pt x="252" y="117"/>
                      <a:pt x="252" y="117"/>
                    </a:cubicBezTo>
                    <a:cubicBezTo>
                      <a:pt x="252" y="116"/>
                      <a:pt x="252" y="116"/>
                      <a:pt x="252" y="116"/>
                    </a:cubicBezTo>
                    <a:cubicBezTo>
                      <a:pt x="251" y="116"/>
                      <a:pt x="251" y="116"/>
                      <a:pt x="251" y="116"/>
                    </a:cubicBezTo>
                    <a:cubicBezTo>
                      <a:pt x="250" y="116"/>
                      <a:pt x="250" y="116"/>
                      <a:pt x="250" y="116"/>
                    </a:cubicBezTo>
                    <a:cubicBezTo>
                      <a:pt x="250" y="116"/>
                      <a:pt x="250" y="116"/>
                      <a:pt x="250" y="116"/>
                    </a:cubicBezTo>
                    <a:cubicBezTo>
                      <a:pt x="249" y="116"/>
                      <a:pt x="249" y="116"/>
                      <a:pt x="249" y="116"/>
                    </a:cubicBezTo>
                    <a:cubicBezTo>
                      <a:pt x="248" y="116"/>
                      <a:pt x="248" y="116"/>
                      <a:pt x="248" y="116"/>
                    </a:cubicBezTo>
                    <a:cubicBezTo>
                      <a:pt x="247" y="116"/>
                      <a:pt x="247" y="116"/>
                      <a:pt x="247" y="116"/>
                    </a:cubicBezTo>
                    <a:cubicBezTo>
                      <a:pt x="247" y="116"/>
                      <a:pt x="247" y="116"/>
                      <a:pt x="247" y="116"/>
                    </a:cubicBezTo>
                    <a:cubicBezTo>
                      <a:pt x="248" y="117"/>
                      <a:pt x="248" y="117"/>
                      <a:pt x="248" y="117"/>
                    </a:cubicBezTo>
                    <a:cubicBezTo>
                      <a:pt x="249" y="117"/>
                      <a:pt x="249" y="117"/>
                      <a:pt x="249" y="117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48" y="118"/>
                      <a:pt x="248" y="118"/>
                      <a:pt x="248" y="118"/>
                    </a:cubicBezTo>
                    <a:cubicBezTo>
                      <a:pt x="249" y="119"/>
                      <a:pt x="249" y="119"/>
                      <a:pt x="249" y="119"/>
                    </a:cubicBezTo>
                    <a:cubicBezTo>
                      <a:pt x="249" y="120"/>
                      <a:pt x="249" y="120"/>
                      <a:pt x="249" y="120"/>
                    </a:cubicBezTo>
                    <a:cubicBezTo>
                      <a:pt x="249" y="120"/>
                      <a:pt x="249" y="120"/>
                      <a:pt x="249" y="120"/>
                    </a:cubicBezTo>
                    <a:cubicBezTo>
                      <a:pt x="248" y="121"/>
                      <a:pt x="248" y="121"/>
                      <a:pt x="248" y="121"/>
                    </a:cubicBezTo>
                    <a:cubicBezTo>
                      <a:pt x="247" y="121"/>
                      <a:pt x="247" y="121"/>
                      <a:pt x="247" y="121"/>
                    </a:cubicBezTo>
                    <a:cubicBezTo>
                      <a:pt x="246" y="121"/>
                      <a:pt x="246" y="121"/>
                      <a:pt x="246" y="121"/>
                    </a:cubicBezTo>
                    <a:cubicBezTo>
                      <a:pt x="246" y="122"/>
                      <a:pt x="246" y="122"/>
                      <a:pt x="246" y="122"/>
                    </a:cubicBezTo>
                    <a:cubicBezTo>
                      <a:pt x="245" y="123"/>
                      <a:pt x="245" y="123"/>
                      <a:pt x="245" y="123"/>
                    </a:cubicBezTo>
                    <a:cubicBezTo>
                      <a:pt x="245" y="123"/>
                      <a:pt x="245" y="123"/>
                      <a:pt x="245" y="123"/>
                    </a:cubicBezTo>
                    <a:cubicBezTo>
                      <a:pt x="244" y="123"/>
                      <a:pt x="244" y="123"/>
                      <a:pt x="244" y="123"/>
                    </a:cubicBezTo>
                    <a:cubicBezTo>
                      <a:pt x="244" y="124"/>
                      <a:pt x="244" y="124"/>
                      <a:pt x="244" y="124"/>
                    </a:cubicBezTo>
                    <a:cubicBezTo>
                      <a:pt x="244" y="124"/>
                      <a:pt x="244" y="124"/>
                      <a:pt x="244" y="124"/>
                    </a:cubicBezTo>
                    <a:close/>
                    <a:moveTo>
                      <a:pt x="302" y="128"/>
                    </a:moveTo>
                    <a:cubicBezTo>
                      <a:pt x="301" y="127"/>
                      <a:pt x="301" y="127"/>
                      <a:pt x="301" y="127"/>
                    </a:cubicBezTo>
                    <a:cubicBezTo>
                      <a:pt x="300" y="127"/>
                      <a:pt x="300" y="127"/>
                      <a:pt x="300" y="127"/>
                    </a:cubicBezTo>
                    <a:cubicBezTo>
                      <a:pt x="300" y="126"/>
                      <a:pt x="300" y="126"/>
                      <a:pt x="300" y="126"/>
                    </a:cubicBezTo>
                    <a:cubicBezTo>
                      <a:pt x="299" y="126"/>
                      <a:pt x="299" y="126"/>
                      <a:pt x="299" y="126"/>
                    </a:cubicBezTo>
                    <a:cubicBezTo>
                      <a:pt x="299" y="125"/>
                      <a:pt x="299" y="125"/>
                      <a:pt x="299" y="125"/>
                    </a:cubicBezTo>
                    <a:cubicBezTo>
                      <a:pt x="299" y="124"/>
                      <a:pt x="299" y="124"/>
                      <a:pt x="299" y="124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2"/>
                      <a:pt x="300" y="122"/>
                      <a:pt x="300" y="122"/>
                    </a:cubicBezTo>
                    <a:cubicBezTo>
                      <a:pt x="300" y="121"/>
                      <a:pt x="300" y="121"/>
                      <a:pt x="300" y="121"/>
                    </a:cubicBezTo>
                    <a:cubicBezTo>
                      <a:pt x="299" y="121"/>
                      <a:pt x="299" y="121"/>
                      <a:pt x="299" y="121"/>
                    </a:cubicBezTo>
                    <a:cubicBezTo>
                      <a:pt x="299" y="121"/>
                      <a:pt x="299" y="121"/>
                      <a:pt x="299" y="121"/>
                    </a:cubicBezTo>
                    <a:cubicBezTo>
                      <a:pt x="299" y="119"/>
                      <a:pt x="299" y="119"/>
                      <a:pt x="299" y="119"/>
                    </a:cubicBezTo>
                    <a:cubicBezTo>
                      <a:pt x="300" y="119"/>
                      <a:pt x="300" y="119"/>
                      <a:pt x="300" y="119"/>
                    </a:cubicBezTo>
                    <a:cubicBezTo>
                      <a:pt x="300" y="118"/>
                      <a:pt x="300" y="118"/>
                      <a:pt x="300" y="118"/>
                    </a:cubicBezTo>
                    <a:cubicBezTo>
                      <a:pt x="300" y="117"/>
                      <a:pt x="300" y="117"/>
                      <a:pt x="300" y="117"/>
                    </a:cubicBezTo>
                    <a:cubicBezTo>
                      <a:pt x="301" y="117"/>
                      <a:pt x="301" y="117"/>
                      <a:pt x="301" y="117"/>
                    </a:cubicBezTo>
                    <a:cubicBezTo>
                      <a:pt x="301" y="116"/>
                      <a:pt x="301" y="116"/>
                      <a:pt x="301" y="116"/>
                    </a:cubicBezTo>
                    <a:cubicBezTo>
                      <a:pt x="302" y="115"/>
                      <a:pt x="302" y="115"/>
                      <a:pt x="302" y="115"/>
                    </a:cubicBezTo>
                    <a:cubicBezTo>
                      <a:pt x="303" y="116"/>
                      <a:pt x="303" y="116"/>
                      <a:pt x="303" y="116"/>
                    </a:cubicBezTo>
                    <a:cubicBezTo>
                      <a:pt x="303" y="117"/>
                      <a:pt x="303" y="117"/>
                      <a:pt x="303" y="117"/>
                    </a:cubicBezTo>
                    <a:cubicBezTo>
                      <a:pt x="305" y="117"/>
                      <a:pt x="305" y="117"/>
                      <a:pt x="305" y="117"/>
                    </a:cubicBezTo>
                    <a:cubicBezTo>
                      <a:pt x="305" y="118"/>
                      <a:pt x="305" y="118"/>
                      <a:pt x="305" y="118"/>
                    </a:cubicBezTo>
                    <a:cubicBezTo>
                      <a:pt x="306" y="118"/>
                      <a:pt x="306" y="118"/>
                      <a:pt x="306" y="118"/>
                    </a:cubicBezTo>
                    <a:cubicBezTo>
                      <a:pt x="307" y="118"/>
                      <a:pt x="307" y="118"/>
                      <a:pt x="307" y="118"/>
                    </a:cubicBezTo>
                    <a:cubicBezTo>
                      <a:pt x="308" y="118"/>
                      <a:pt x="308" y="118"/>
                      <a:pt x="308" y="118"/>
                    </a:cubicBezTo>
                    <a:cubicBezTo>
                      <a:pt x="310" y="118"/>
                      <a:pt x="310" y="118"/>
                      <a:pt x="310" y="118"/>
                    </a:cubicBezTo>
                    <a:cubicBezTo>
                      <a:pt x="310" y="119"/>
                      <a:pt x="310" y="119"/>
                      <a:pt x="310" y="119"/>
                    </a:cubicBezTo>
                    <a:cubicBezTo>
                      <a:pt x="311" y="119"/>
                      <a:pt x="311" y="119"/>
                      <a:pt x="311" y="119"/>
                    </a:cubicBezTo>
                    <a:cubicBezTo>
                      <a:pt x="312" y="120"/>
                      <a:pt x="312" y="120"/>
                      <a:pt x="312" y="120"/>
                    </a:cubicBezTo>
                    <a:cubicBezTo>
                      <a:pt x="312" y="121"/>
                      <a:pt x="312" y="121"/>
                      <a:pt x="312" y="121"/>
                    </a:cubicBezTo>
                    <a:cubicBezTo>
                      <a:pt x="312" y="122"/>
                      <a:pt x="312" y="122"/>
                      <a:pt x="312" y="122"/>
                    </a:cubicBezTo>
                    <a:cubicBezTo>
                      <a:pt x="312" y="123"/>
                      <a:pt x="312" y="123"/>
                      <a:pt x="312" y="123"/>
                    </a:cubicBezTo>
                    <a:cubicBezTo>
                      <a:pt x="313" y="123"/>
                      <a:pt x="313" y="123"/>
                      <a:pt x="313" y="123"/>
                    </a:cubicBezTo>
                    <a:cubicBezTo>
                      <a:pt x="313" y="124"/>
                      <a:pt x="313" y="124"/>
                      <a:pt x="313" y="124"/>
                    </a:cubicBezTo>
                    <a:cubicBezTo>
                      <a:pt x="313" y="124"/>
                      <a:pt x="313" y="124"/>
                      <a:pt x="313" y="124"/>
                    </a:cubicBezTo>
                    <a:cubicBezTo>
                      <a:pt x="313" y="125"/>
                      <a:pt x="313" y="125"/>
                      <a:pt x="313" y="125"/>
                    </a:cubicBezTo>
                    <a:cubicBezTo>
                      <a:pt x="313" y="126"/>
                      <a:pt x="313" y="126"/>
                      <a:pt x="313" y="126"/>
                    </a:cubicBezTo>
                    <a:cubicBezTo>
                      <a:pt x="313" y="126"/>
                      <a:pt x="313" y="126"/>
                      <a:pt x="313" y="126"/>
                    </a:cubicBezTo>
                    <a:cubicBezTo>
                      <a:pt x="313" y="127"/>
                      <a:pt x="313" y="127"/>
                      <a:pt x="313" y="127"/>
                    </a:cubicBezTo>
                    <a:cubicBezTo>
                      <a:pt x="314" y="127"/>
                      <a:pt x="314" y="127"/>
                      <a:pt x="314" y="127"/>
                    </a:cubicBezTo>
                    <a:cubicBezTo>
                      <a:pt x="314" y="128"/>
                      <a:pt x="314" y="128"/>
                      <a:pt x="314" y="128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313" y="129"/>
                      <a:pt x="313" y="129"/>
                      <a:pt x="313" y="129"/>
                    </a:cubicBezTo>
                    <a:cubicBezTo>
                      <a:pt x="311" y="128"/>
                      <a:pt x="311" y="128"/>
                      <a:pt x="311" y="128"/>
                    </a:cubicBezTo>
                    <a:cubicBezTo>
                      <a:pt x="311" y="128"/>
                      <a:pt x="311" y="128"/>
                      <a:pt x="311" y="128"/>
                    </a:cubicBezTo>
                    <a:cubicBezTo>
                      <a:pt x="309" y="128"/>
                      <a:pt x="309" y="128"/>
                      <a:pt x="309" y="128"/>
                    </a:cubicBezTo>
                    <a:cubicBezTo>
                      <a:pt x="309" y="127"/>
                      <a:pt x="309" y="127"/>
                      <a:pt x="309" y="127"/>
                    </a:cubicBezTo>
                    <a:cubicBezTo>
                      <a:pt x="307" y="127"/>
                      <a:pt x="307" y="127"/>
                      <a:pt x="307" y="127"/>
                    </a:cubicBezTo>
                    <a:cubicBezTo>
                      <a:pt x="307" y="127"/>
                      <a:pt x="307" y="127"/>
                      <a:pt x="307" y="127"/>
                    </a:cubicBezTo>
                    <a:cubicBezTo>
                      <a:pt x="306" y="127"/>
                      <a:pt x="306" y="127"/>
                      <a:pt x="306" y="127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304" y="127"/>
                      <a:pt x="304" y="127"/>
                      <a:pt x="304" y="127"/>
                    </a:cubicBezTo>
                    <a:cubicBezTo>
                      <a:pt x="303" y="128"/>
                      <a:pt x="303" y="128"/>
                      <a:pt x="303" y="128"/>
                    </a:cubicBezTo>
                    <a:cubicBezTo>
                      <a:pt x="302" y="128"/>
                      <a:pt x="302" y="128"/>
                      <a:pt x="302" y="128"/>
                    </a:cubicBezTo>
                    <a:close/>
                    <a:moveTo>
                      <a:pt x="297" y="129"/>
                    </a:moveTo>
                    <a:cubicBezTo>
                      <a:pt x="297" y="128"/>
                      <a:pt x="297" y="128"/>
                      <a:pt x="297" y="128"/>
                    </a:cubicBezTo>
                    <a:cubicBezTo>
                      <a:pt x="297" y="128"/>
                      <a:pt x="297" y="128"/>
                      <a:pt x="297" y="128"/>
                    </a:cubicBezTo>
                    <a:cubicBezTo>
                      <a:pt x="298" y="128"/>
                      <a:pt x="298" y="128"/>
                      <a:pt x="298" y="128"/>
                    </a:cubicBezTo>
                    <a:cubicBezTo>
                      <a:pt x="298" y="129"/>
                      <a:pt x="298" y="129"/>
                      <a:pt x="298" y="129"/>
                    </a:cubicBezTo>
                    <a:cubicBezTo>
                      <a:pt x="297" y="129"/>
                      <a:pt x="297" y="129"/>
                      <a:pt x="297" y="129"/>
                    </a:cubicBezTo>
                    <a:close/>
                    <a:moveTo>
                      <a:pt x="298" y="130"/>
                    </a:moveTo>
                    <a:cubicBezTo>
                      <a:pt x="298" y="129"/>
                      <a:pt x="298" y="129"/>
                      <a:pt x="298" y="129"/>
                    </a:cubicBezTo>
                    <a:cubicBezTo>
                      <a:pt x="298" y="129"/>
                      <a:pt x="298" y="129"/>
                      <a:pt x="298" y="129"/>
                    </a:cubicBezTo>
                    <a:cubicBezTo>
                      <a:pt x="299" y="129"/>
                      <a:pt x="299" y="129"/>
                      <a:pt x="299" y="129"/>
                    </a:cubicBezTo>
                    <a:cubicBezTo>
                      <a:pt x="299" y="130"/>
                      <a:pt x="299" y="130"/>
                      <a:pt x="299" y="130"/>
                    </a:cubicBezTo>
                    <a:cubicBezTo>
                      <a:pt x="298" y="130"/>
                      <a:pt x="298" y="130"/>
                      <a:pt x="298" y="130"/>
                    </a:cubicBezTo>
                    <a:close/>
                    <a:moveTo>
                      <a:pt x="301" y="130"/>
                    </a:moveTo>
                    <a:cubicBezTo>
                      <a:pt x="300" y="130"/>
                      <a:pt x="300" y="130"/>
                      <a:pt x="300" y="130"/>
                    </a:cubicBezTo>
                    <a:cubicBezTo>
                      <a:pt x="300" y="129"/>
                      <a:pt x="300" y="129"/>
                      <a:pt x="300" y="129"/>
                    </a:cubicBezTo>
                    <a:cubicBezTo>
                      <a:pt x="301" y="129"/>
                      <a:pt x="301" y="129"/>
                      <a:pt x="301" y="129"/>
                    </a:cubicBezTo>
                    <a:cubicBezTo>
                      <a:pt x="301" y="130"/>
                      <a:pt x="301" y="130"/>
                      <a:pt x="301" y="130"/>
                    </a:cubicBezTo>
                    <a:cubicBezTo>
                      <a:pt x="301" y="130"/>
                      <a:pt x="301" y="130"/>
                      <a:pt x="301" y="130"/>
                    </a:cubicBezTo>
                    <a:close/>
                    <a:moveTo>
                      <a:pt x="242" y="148"/>
                    </a:moveTo>
                    <a:cubicBezTo>
                      <a:pt x="241" y="148"/>
                      <a:pt x="241" y="148"/>
                      <a:pt x="241" y="148"/>
                    </a:cubicBezTo>
                    <a:cubicBezTo>
                      <a:pt x="242" y="147"/>
                      <a:pt x="242" y="147"/>
                      <a:pt x="242" y="147"/>
                    </a:cubicBezTo>
                    <a:cubicBezTo>
                      <a:pt x="242" y="147"/>
                      <a:pt x="242" y="147"/>
                      <a:pt x="242" y="147"/>
                    </a:cubicBezTo>
                    <a:cubicBezTo>
                      <a:pt x="243" y="148"/>
                      <a:pt x="243" y="148"/>
                      <a:pt x="243" y="148"/>
                    </a:cubicBezTo>
                    <a:cubicBezTo>
                      <a:pt x="243" y="148"/>
                      <a:pt x="243" y="148"/>
                      <a:pt x="243" y="148"/>
                    </a:cubicBezTo>
                    <a:cubicBezTo>
                      <a:pt x="242" y="148"/>
                      <a:pt x="242" y="148"/>
                      <a:pt x="242" y="148"/>
                    </a:cubicBezTo>
                    <a:cubicBezTo>
                      <a:pt x="242" y="148"/>
                      <a:pt x="242" y="148"/>
                      <a:pt x="242" y="148"/>
                    </a:cubicBezTo>
                    <a:close/>
                    <a:moveTo>
                      <a:pt x="245" y="153"/>
                    </a:moveTo>
                    <a:cubicBezTo>
                      <a:pt x="245" y="154"/>
                      <a:pt x="245" y="154"/>
                      <a:pt x="245" y="154"/>
                    </a:cubicBezTo>
                    <a:cubicBezTo>
                      <a:pt x="245" y="153"/>
                      <a:pt x="245" y="153"/>
                      <a:pt x="245" y="153"/>
                    </a:cubicBezTo>
                    <a:cubicBezTo>
                      <a:pt x="245" y="153"/>
                      <a:pt x="245" y="153"/>
                      <a:pt x="245" y="153"/>
                    </a:cubicBezTo>
                    <a:cubicBezTo>
                      <a:pt x="245" y="153"/>
                      <a:pt x="245" y="153"/>
                      <a:pt x="245" y="153"/>
                    </a:cubicBezTo>
                    <a:cubicBezTo>
                      <a:pt x="245" y="152"/>
                      <a:pt x="245" y="152"/>
                      <a:pt x="245" y="152"/>
                    </a:cubicBezTo>
                    <a:cubicBezTo>
                      <a:pt x="245" y="153"/>
                      <a:pt x="245" y="153"/>
                      <a:pt x="245" y="153"/>
                    </a:cubicBezTo>
                    <a:close/>
                    <a:moveTo>
                      <a:pt x="244" y="153"/>
                    </a:moveTo>
                    <a:cubicBezTo>
                      <a:pt x="243" y="153"/>
                      <a:pt x="243" y="153"/>
                      <a:pt x="243" y="153"/>
                    </a:cubicBezTo>
                    <a:cubicBezTo>
                      <a:pt x="244" y="154"/>
                      <a:pt x="244" y="154"/>
                      <a:pt x="244" y="154"/>
                    </a:cubicBezTo>
                    <a:cubicBezTo>
                      <a:pt x="244" y="154"/>
                      <a:pt x="244" y="154"/>
                      <a:pt x="244" y="154"/>
                    </a:cubicBezTo>
                    <a:cubicBezTo>
                      <a:pt x="244" y="154"/>
                      <a:pt x="244" y="154"/>
                      <a:pt x="244" y="154"/>
                    </a:cubicBezTo>
                    <a:cubicBezTo>
                      <a:pt x="244" y="154"/>
                      <a:pt x="244" y="154"/>
                      <a:pt x="244" y="154"/>
                    </a:cubicBezTo>
                    <a:cubicBezTo>
                      <a:pt x="244" y="153"/>
                      <a:pt x="244" y="153"/>
                      <a:pt x="244" y="153"/>
                    </a:cubicBezTo>
                    <a:cubicBezTo>
                      <a:pt x="244" y="152"/>
                      <a:pt x="244" y="152"/>
                      <a:pt x="244" y="152"/>
                    </a:cubicBezTo>
                    <a:cubicBezTo>
                      <a:pt x="244" y="153"/>
                      <a:pt x="244" y="153"/>
                      <a:pt x="244" y="153"/>
                    </a:cubicBezTo>
                    <a:close/>
                    <a:moveTo>
                      <a:pt x="262" y="150"/>
                    </a:moveTo>
                    <a:cubicBezTo>
                      <a:pt x="262" y="149"/>
                      <a:pt x="262" y="149"/>
                      <a:pt x="262" y="149"/>
                    </a:cubicBezTo>
                    <a:cubicBezTo>
                      <a:pt x="261" y="149"/>
                      <a:pt x="261" y="149"/>
                      <a:pt x="261" y="149"/>
                    </a:cubicBezTo>
                    <a:cubicBezTo>
                      <a:pt x="261" y="149"/>
                      <a:pt x="261" y="149"/>
                      <a:pt x="261" y="149"/>
                    </a:cubicBezTo>
                    <a:cubicBezTo>
                      <a:pt x="260" y="149"/>
                      <a:pt x="260" y="149"/>
                      <a:pt x="260" y="149"/>
                    </a:cubicBezTo>
                    <a:cubicBezTo>
                      <a:pt x="260" y="149"/>
                      <a:pt x="260" y="149"/>
                      <a:pt x="260" y="149"/>
                    </a:cubicBezTo>
                    <a:cubicBezTo>
                      <a:pt x="260" y="148"/>
                      <a:pt x="260" y="148"/>
                      <a:pt x="260" y="148"/>
                    </a:cubicBezTo>
                    <a:cubicBezTo>
                      <a:pt x="259" y="148"/>
                      <a:pt x="259" y="148"/>
                      <a:pt x="259" y="148"/>
                    </a:cubicBezTo>
                    <a:cubicBezTo>
                      <a:pt x="260" y="148"/>
                      <a:pt x="260" y="148"/>
                      <a:pt x="260" y="148"/>
                    </a:cubicBezTo>
                    <a:cubicBezTo>
                      <a:pt x="260" y="148"/>
                      <a:pt x="260" y="148"/>
                      <a:pt x="260" y="148"/>
                    </a:cubicBezTo>
                    <a:cubicBezTo>
                      <a:pt x="261" y="148"/>
                      <a:pt x="261" y="148"/>
                      <a:pt x="261" y="148"/>
                    </a:cubicBezTo>
                    <a:cubicBezTo>
                      <a:pt x="262" y="148"/>
                      <a:pt x="262" y="148"/>
                      <a:pt x="262" y="148"/>
                    </a:cubicBezTo>
                    <a:cubicBezTo>
                      <a:pt x="263" y="148"/>
                      <a:pt x="263" y="148"/>
                      <a:pt x="263" y="148"/>
                    </a:cubicBezTo>
                    <a:cubicBezTo>
                      <a:pt x="263" y="149"/>
                      <a:pt x="263" y="149"/>
                      <a:pt x="263" y="149"/>
                    </a:cubicBezTo>
                    <a:cubicBezTo>
                      <a:pt x="263" y="150"/>
                      <a:pt x="263" y="150"/>
                      <a:pt x="263" y="150"/>
                    </a:cubicBezTo>
                    <a:cubicBezTo>
                      <a:pt x="263" y="150"/>
                      <a:pt x="262" y="150"/>
                      <a:pt x="262" y="150"/>
                    </a:cubicBezTo>
                    <a:close/>
                    <a:moveTo>
                      <a:pt x="272" y="153"/>
                    </a:moveTo>
                    <a:cubicBezTo>
                      <a:pt x="272" y="153"/>
                      <a:pt x="272" y="153"/>
                      <a:pt x="272" y="153"/>
                    </a:cubicBezTo>
                    <a:cubicBezTo>
                      <a:pt x="271" y="153"/>
                      <a:pt x="271" y="153"/>
                      <a:pt x="271" y="153"/>
                    </a:cubicBezTo>
                    <a:cubicBezTo>
                      <a:pt x="272" y="153"/>
                      <a:pt x="272" y="153"/>
                      <a:pt x="272" y="153"/>
                    </a:cubicBezTo>
                    <a:cubicBezTo>
                      <a:pt x="273" y="153"/>
                      <a:pt x="273" y="153"/>
                      <a:pt x="273" y="153"/>
                    </a:cubicBezTo>
                    <a:cubicBezTo>
                      <a:pt x="273" y="153"/>
                      <a:pt x="273" y="153"/>
                      <a:pt x="273" y="153"/>
                    </a:cubicBezTo>
                    <a:cubicBezTo>
                      <a:pt x="272" y="153"/>
                      <a:pt x="272" y="153"/>
                      <a:pt x="272" y="153"/>
                    </a:cubicBezTo>
                    <a:close/>
                    <a:moveTo>
                      <a:pt x="274" y="154"/>
                    </a:moveTo>
                    <a:cubicBezTo>
                      <a:pt x="274" y="154"/>
                      <a:pt x="274" y="154"/>
                      <a:pt x="274" y="154"/>
                    </a:cubicBezTo>
                    <a:cubicBezTo>
                      <a:pt x="274" y="153"/>
                      <a:pt x="274" y="153"/>
                      <a:pt x="274" y="153"/>
                    </a:cubicBezTo>
                    <a:cubicBezTo>
                      <a:pt x="274" y="154"/>
                      <a:pt x="274" y="154"/>
                      <a:pt x="274" y="154"/>
                    </a:cubicBezTo>
                    <a:close/>
                    <a:moveTo>
                      <a:pt x="275" y="154"/>
                    </a:moveTo>
                    <a:cubicBezTo>
                      <a:pt x="276" y="154"/>
                      <a:pt x="276" y="154"/>
                      <a:pt x="276" y="154"/>
                    </a:cubicBezTo>
                    <a:cubicBezTo>
                      <a:pt x="276" y="154"/>
                      <a:pt x="276" y="154"/>
                      <a:pt x="276" y="154"/>
                    </a:cubicBezTo>
                    <a:cubicBezTo>
                      <a:pt x="277" y="154"/>
                      <a:pt x="277" y="154"/>
                      <a:pt x="277" y="154"/>
                    </a:cubicBezTo>
                    <a:cubicBezTo>
                      <a:pt x="277" y="154"/>
                      <a:pt x="277" y="154"/>
                      <a:pt x="277" y="154"/>
                    </a:cubicBezTo>
                    <a:cubicBezTo>
                      <a:pt x="276" y="154"/>
                      <a:pt x="276" y="154"/>
                      <a:pt x="276" y="154"/>
                    </a:cubicBezTo>
                    <a:cubicBezTo>
                      <a:pt x="276" y="153"/>
                      <a:pt x="276" y="153"/>
                      <a:pt x="276" y="153"/>
                    </a:cubicBezTo>
                    <a:cubicBezTo>
                      <a:pt x="275" y="153"/>
                      <a:pt x="275" y="153"/>
                      <a:pt x="275" y="153"/>
                    </a:cubicBezTo>
                    <a:cubicBezTo>
                      <a:pt x="275" y="154"/>
                      <a:pt x="275" y="154"/>
                      <a:pt x="275" y="154"/>
                    </a:cubicBezTo>
                    <a:cubicBezTo>
                      <a:pt x="275" y="154"/>
                      <a:pt x="275" y="154"/>
                      <a:pt x="275" y="154"/>
                    </a:cubicBezTo>
                    <a:close/>
                    <a:moveTo>
                      <a:pt x="286" y="167"/>
                    </a:moveTo>
                    <a:cubicBezTo>
                      <a:pt x="286" y="167"/>
                      <a:pt x="286" y="167"/>
                      <a:pt x="286" y="167"/>
                    </a:cubicBezTo>
                    <a:cubicBezTo>
                      <a:pt x="286" y="167"/>
                      <a:pt x="286" y="167"/>
                      <a:pt x="286" y="167"/>
                    </a:cubicBezTo>
                    <a:cubicBezTo>
                      <a:pt x="286" y="166"/>
                      <a:pt x="286" y="166"/>
                      <a:pt x="286" y="166"/>
                    </a:cubicBezTo>
                    <a:cubicBezTo>
                      <a:pt x="287" y="166"/>
                      <a:pt x="287" y="166"/>
                      <a:pt x="287" y="166"/>
                    </a:cubicBezTo>
                    <a:cubicBezTo>
                      <a:pt x="287" y="166"/>
                      <a:pt x="287" y="166"/>
                      <a:pt x="287" y="166"/>
                    </a:cubicBezTo>
                    <a:cubicBezTo>
                      <a:pt x="287" y="167"/>
                      <a:pt x="287" y="167"/>
                      <a:pt x="287" y="167"/>
                    </a:cubicBezTo>
                    <a:cubicBezTo>
                      <a:pt x="287" y="167"/>
                      <a:pt x="287" y="167"/>
                      <a:pt x="287" y="167"/>
                    </a:cubicBezTo>
                    <a:cubicBezTo>
                      <a:pt x="286" y="167"/>
                      <a:pt x="286" y="167"/>
                      <a:pt x="286" y="167"/>
                    </a:cubicBezTo>
                    <a:close/>
                    <a:moveTo>
                      <a:pt x="285" y="170"/>
                    </a:moveTo>
                    <a:cubicBezTo>
                      <a:pt x="285" y="169"/>
                      <a:pt x="285" y="169"/>
                      <a:pt x="285" y="169"/>
                    </a:cubicBezTo>
                    <a:cubicBezTo>
                      <a:pt x="285" y="168"/>
                      <a:pt x="285" y="168"/>
                      <a:pt x="285" y="168"/>
                    </a:cubicBezTo>
                    <a:cubicBezTo>
                      <a:pt x="286" y="169"/>
                      <a:pt x="286" y="169"/>
                      <a:pt x="286" y="169"/>
                    </a:cubicBezTo>
                    <a:cubicBezTo>
                      <a:pt x="286" y="169"/>
                      <a:pt x="286" y="169"/>
                      <a:pt x="286" y="169"/>
                    </a:cubicBezTo>
                    <a:cubicBezTo>
                      <a:pt x="286" y="169"/>
                      <a:pt x="286" y="169"/>
                      <a:pt x="286" y="169"/>
                    </a:cubicBezTo>
                    <a:cubicBezTo>
                      <a:pt x="286" y="169"/>
                      <a:pt x="286" y="169"/>
                      <a:pt x="286" y="169"/>
                    </a:cubicBezTo>
                    <a:cubicBezTo>
                      <a:pt x="286" y="170"/>
                      <a:pt x="286" y="170"/>
                      <a:pt x="286" y="170"/>
                    </a:cubicBezTo>
                    <a:cubicBezTo>
                      <a:pt x="285" y="170"/>
                      <a:pt x="285" y="170"/>
                      <a:pt x="285" y="170"/>
                    </a:cubicBezTo>
                    <a:close/>
                    <a:moveTo>
                      <a:pt x="279" y="157"/>
                    </a:moveTo>
                    <a:cubicBezTo>
                      <a:pt x="278" y="157"/>
                      <a:pt x="278" y="157"/>
                      <a:pt x="278" y="157"/>
                    </a:cubicBezTo>
                    <a:cubicBezTo>
                      <a:pt x="279" y="157"/>
                      <a:pt x="279" y="157"/>
                      <a:pt x="279" y="157"/>
                    </a:cubicBezTo>
                    <a:cubicBezTo>
                      <a:pt x="279" y="157"/>
                      <a:pt x="279" y="157"/>
                      <a:pt x="279" y="157"/>
                    </a:cubicBezTo>
                    <a:close/>
                    <a:moveTo>
                      <a:pt x="277" y="157"/>
                    </a:moveTo>
                    <a:cubicBezTo>
                      <a:pt x="277" y="156"/>
                      <a:pt x="277" y="156"/>
                      <a:pt x="277" y="156"/>
                    </a:cubicBezTo>
                    <a:cubicBezTo>
                      <a:pt x="277" y="157"/>
                      <a:pt x="277" y="157"/>
                      <a:pt x="277" y="157"/>
                    </a:cubicBezTo>
                    <a:cubicBezTo>
                      <a:pt x="277" y="157"/>
                      <a:pt x="277" y="157"/>
                      <a:pt x="277" y="157"/>
                    </a:cubicBezTo>
                    <a:cubicBezTo>
                      <a:pt x="277" y="157"/>
                      <a:pt x="277" y="157"/>
                      <a:pt x="277" y="157"/>
                    </a:cubicBezTo>
                    <a:close/>
                    <a:moveTo>
                      <a:pt x="278" y="158"/>
                    </a:moveTo>
                    <a:cubicBezTo>
                      <a:pt x="278" y="158"/>
                      <a:pt x="278" y="158"/>
                      <a:pt x="278" y="158"/>
                    </a:cubicBezTo>
                    <a:cubicBezTo>
                      <a:pt x="278" y="158"/>
                      <a:pt x="278" y="158"/>
                      <a:pt x="278" y="158"/>
                    </a:cubicBezTo>
                    <a:cubicBezTo>
                      <a:pt x="279" y="158"/>
                      <a:pt x="279" y="158"/>
                      <a:pt x="279" y="158"/>
                    </a:cubicBezTo>
                    <a:cubicBezTo>
                      <a:pt x="279" y="158"/>
                      <a:pt x="279" y="158"/>
                      <a:pt x="279" y="158"/>
                    </a:cubicBezTo>
                    <a:cubicBezTo>
                      <a:pt x="278" y="158"/>
                      <a:pt x="278" y="158"/>
                      <a:pt x="278" y="158"/>
                    </a:cubicBezTo>
                    <a:cubicBezTo>
                      <a:pt x="278" y="158"/>
                      <a:pt x="278" y="158"/>
                      <a:pt x="278" y="158"/>
                    </a:cubicBezTo>
                    <a:cubicBezTo>
                      <a:pt x="278" y="158"/>
                      <a:pt x="278" y="158"/>
                      <a:pt x="278" y="158"/>
                    </a:cubicBezTo>
                    <a:close/>
                    <a:moveTo>
                      <a:pt x="284" y="156"/>
                    </a:moveTo>
                    <a:cubicBezTo>
                      <a:pt x="284" y="156"/>
                      <a:pt x="284" y="156"/>
                      <a:pt x="284" y="156"/>
                    </a:cubicBezTo>
                    <a:cubicBezTo>
                      <a:pt x="285" y="156"/>
                      <a:pt x="285" y="156"/>
                      <a:pt x="285" y="156"/>
                    </a:cubicBezTo>
                    <a:cubicBezTo>
                      <a:pt x="285" y="156"/>
                      <a:pt x="285" y="156"/>
                      <a:pt x="285" y="156"/>
                    </a:cubicBezTo>
                    <a:cubicBezTo>
                      <a:pt x="285" y="157"/>
                      <a:pt x="285" y="157"/>
                      <a:pt x="285" y="157"/>
                    </a:cubicBezTo>
                    <a:cubicBezTo>
                      <a:pt x="285" y="157"/>
                      <a:pt x="285" y="157"/>
                      <a:pt x="285" y="157"/>
                    </a:cubicBezTo>
                    <a:cubicBezTo>
                      <a:pt x="285" y="157"/>
                      <a:pt x="285" y="157"/>
                      <a:pt x="285" y="157"/>
                    </a:cubicBezTo>
                    <a:cubicBezTo>
                      <a:pt x="286" y="156"/>
                      <a:pt x="286" y="156"/>
                      <a:pt x="286" y="156"/>
                    </a:cubicBezTo>
                    <a:cubicBezTo>
                      <a:pt x="286" y="157"/>
                      <a:pt x="286" y="157"/>
                      <a:pt x="286" y="157"/>
                    </a:cubicBezTo>
                    <a:cubicBezTo>
                      <a:pt x="287" y="156"/>
                      <a:pt x="287" y="156"/>
                      <a:pt x="287" y="156"/>
                    </a:cubicBezTo>
                    <a:cubicBezTo>
                      <a:pt x="287" y="157"/>
                      <a:pt x="287" y="157"/>
                      <a:pt x="287" y="157"/>
                    </a:cubicBezTo>
                    <a:cubicBezTo>
                      <a:pt x="288" y="156"/>
                      <a:pt x="288" y="156"/>
                      <a:pt x="288" y="156"/>
                    </a:cubicBezTo>
                    <a:cubicBezTo>
                      <a:pt x="287" y="156"/>
                      <a:pt x="287" y="156"/>
                      <a:pt x="287" y="156"/>
                    </a:cubicBezTo>
                    <a:cubicBezTo>
                      <a:pt x="286" y="155"/>
                      <a:pt x="286" y="155"/>
                      <a:pt x="286" y="155"/>
                    </a:cubicBezTo>
                    <a:cubicBezTo>
                      <a:pt x="285" y="155"/>
                      <a:pt x="285" y="155"/>
                      <a:pt x="285" y="155"/>
                    </a:cubicBezTo>
                    <a:cubicBezTo>
                      <a:pt x="285" y="155"/>
                      <a:pt x="285" y="155"/>
                      <a:pt x="285" y="155"/>
                    </a:cubicBezTo>
                    <a:cubicBezTo>
                      <a:pt x="284" y="155"/>
                      <a:pt x="284" y="155"/>
                      <a:pt x="284" y="155"/>
                    </a:cubicBezTo>
                    <a:cubicBezTo>
                      <a:pt x="284" y="155"/>
                      <a:pt x="284" y="155"/>
                      <a:pt x="284" y="156"/>
                    </a:cubicBezTo>
                    <a:close/>
                    <a:moveTo>
                      <a:pt x="294" y="155"/>
                    </a:moveTo>
                    <a:cubicBezTo>
                      <a:pt x="295" y="154"/>
                      <a:pt x="295" y="154"/>
                      <a:pt x="295" y="154"/>
                    </a:cubicBezTo>
                    <a:cubicBezTo>
                      <a:pt x="295" y="154"/>
                      <a:pt x="295" y="154"/>
                      <a:pt x="295" y="154"/>
                    </a:cubicBezTo>
                    <a:cubicBezTo>
                      <a:pt x="295" y="155"/>
                      <a:pt x="295" y="155"/>
                      <a:pt x="295" y="155"/>
                    </a:cubicBezTo>
                    <a:cubicBezTo>
                      <a:pt x="294" y="155"/>
                      <a:pt x="294" y="155"/>
                      <a:pt x="294" y="155"/>
                    </a:cubicBezTo>
                    <a:close/>
                    <a:moveTo>
                      <a:pt x="291" y="159"/>
                    </a:moveTo>
                    <a:cubicBezTo>
                      <a:pt x="291" y="158"/>
                      <a:pt x="291" y="158"/>
                      <a:pt x="291" y="158"/>
                    </a:cubicBezTo>
                    <a:cubicBezTo>
                      <a:pt x="292" y="158"/>
                      <a:pt x="292" y="158"/>
                      <a:pt x="292" y="158"/>
                    </a:cubicBezTo>
                    <a:cubicBezTo>
                      <a:pt x="292" y="158"/>
                      <a:pt x="292" y="158"/>
                      <a:pt x="292" y="158"/>
                    </a:cubicBezTo>
                    <a:cubicBezTo>
                      <a:pt x="293" y="157"/>
                      <a:pt x="293" y="157"/>
                      <a:pt x="293" y="157"/>
                    </a:cubicBezTo>
                    <a:cubicBezTo>
                      <a:pt x="293" y="157"/>
                      <a:pt x="293" y="157"/>
                      <a:pt x="293" y="157"/>
                    </a:cubicBezTo>
                    <a:cubicBezTo>
                      <a:pt x="294" y="157"/>
                      <a:pt x="294" y="157"/>
                      <a:pt x="294" y="157"/>
                    </a:cubicBezTo>
                    <a:cubicBezTo>
                      <a:pt x="294" y="158"/>
                      <a:pt x="294" y="158"/>
                      <a:pt x="294" y="158"/>
                    </a:cubicBezTo>
                    <a:cubicBezTo>
                      <a:pt x="293" y="158"/>
                      <a:pt x="293" y="158"/>
                      <a:pt x="293" y="158"/>
                    </a:cubicBezTo>
                    <a:cubicBezTo>
                      <a:pt x="292" y="159"/>
                      <a:pt x="292" y="159"/>
                      <a:pt x="292" y="159"/>
                    </a:cubicBezTo>
                    <a:cubicBezTo>
                      <a:pt x="291" y="159"/>
                      <a:pt x="291" y="159"/>
                      <a:pt x="291" y="159"/>
                    </a:cubicBezTo>
                    <a:cubicBezTo>
                      <a:pt x="291" y="159"/>
                      <a:pt x="291" y="159"/>
                      <a:pt x="291" y="159"/>
                    </a:cubicBezTo>
                    <a:close/>
                    <a:moveTo>
                      <a:pt x="287" y="164"/>
                    </a:moveTo>
                    <a:cubicBezTo>
                      <a:pt x="289" y="163"/>
                      <a:pt x="289" y="163"/>
                      <a:pt x="289" y="163"/>
                    </a:cubicBezTo>
                    <a:cubicBezTo>
                      <a:pt x="289" y="162"/>
                      <a:pt x="289" y="162"/>
                      <a:pt x="289" y="162"/>
                    </a:cubicBezTo>
                    <a:cubicBezTo>
                      <a:pt x="290" y="162"/>
                      <a:pt x="290" y="162"/>
                      <a:pt x="290" y="162"/>
                    </a:cubicBezTo>
                    <a:cubicBezTo>
                      <a:pt x="291" y="161"/>
                      <a:pt x="291" y="161"/>
                      <a:pt x="291" y="161"/>
                    </a:cubicBezTo>
                    <a:cubicBezTo>
                      <a:pt x="291" y="161"/>
                      <a:pt x="291" y="161"/>
                      <a:pt x="291" y="161"/>
                    </a:cubicBezTo>
                    <a:cubicBezTo>
                      <a:pt x="291" y="160"/>
                      <a:pt x="291" y="160"/>
                      <a:pt x="291" y="160"/>
                    </a:cubicBezTo>
                    <a:cubicBezTo>
                      <a:pt x="291" y="160"/>
                      <a:pt x="291" y="160"/>
                      <a:pt x="291" y="160"/>
                    </a:cubicBezTo>
                    <a:cubicBezTo>
                      <a:pt x="290" y="160"/>
                      <a:pt x="290" y="160"/>
                      <a:pt x="290" y="160"/>
                    </a:cubicBezTo>
                    <a:cubicBezTo>
                      <a:pt x="290" y="161"/>
                      <a:pt x="290" y="161"/>
                      <a:pt x="290" y="161"/>
                    </a:cubicBezTo>
                    <a:cubicBezTo>
                      <a:pt x="290" y="161"/>
                      <a:pt x="290" y="161"/>
                      <a:pt x="290" y="161"/>
                    </a:cubicBezTo>
                    <a:cubicBezTo>
                      <a:pt x="289" y="161"/>
                      <a:pt x="289" y="161"/>
                      <a:pt x="289" y="161"/>
                    </a:cubicBezTo>
                    <a:cubicBezTo>
                      <a:pt x="288" y="162"/>
                      <a:pt x="288" y="162"/>
                      <a:pt x="288" y="162"/>
                    </a:cubicBezTo>
                    <a:cubicBezTo>
                      <a:pt x="287" y="162"/>
                      <a:pt x="287" y="162"/>
                      <a:pt x="287" y="162"/>
                    </a:cubicBezTo>
                    <a:cubicBezTo>
                      <a:pt x="286" y="162"/>
                      <a:pt x="286" y="162"/>
                      <a:pt x="286" y="162"/>
                    </a:cubicBezTo>
                    <a:cubicBezTo>
                      <a:pt x="286" y="163"/>
                      <a:pt x="286" y="163"/>
                      <a:pt x="286" y="163"/>
                    </a:cubicBezTo>
                    <a:cubicBezTo>
                      <a:pt x="285" y="163"/>
                      <a:pt x="285" y="163"/>
                      <a:pt x="285" y="163"/>
                    </a:cubicBezTo>
                    <a:cubicBezTo>
                      <a:pt x="285" y="164"/>
                      <a:pt x="285" y="164"/>
                      <a:pt x="285" y="164"/>
                    </a:cubicBezTo>
                    <a:cubicBezTo>
                      <a:pt x="286" y="164"/>
                      <a:pt x="286" y="164"/>
                      <a:pt x="286" y="164"/>
                    </a:cubicBezTo>
                    <a:cubicBezTo>
                      <a:pt x="287" y="164"/>
                      <a:pt x="287" y="164"/>
                      <a:pt x="287" y="164"/>
                    </a:cubicBezTo>
                    <a:cubicBezTo>
                      <a:pt x="287" y="164"/>
                      <a:pt x="287" y="164"/>
                      <a:pt x="287" y="164"/>
                    </a:cubicBezTo>
                    <a:close/>
                    <a:moveTo>
                      <a:pt x="295" y="163"/>
                    </a:moveTo>
                    <a:cubicBezTo>
                      <a:pt x="295" y="162"/>
                      <a:pt x="295" y="162"/>
                      <a:pt x="295" y="162"/>
                    </a:cubicBezTo>
                    <a:cubicBezTo>
                      <a:pt x="295" y="162"/>
                      <a:pt x="295" y="162"/>
                      <a:pt x="295" y="162"/>
                    </a:cubicBezTo>
                    <a:cubicBezTo>
                      <a:pt x="295" y="161"/>
                      <a:pt x="295" y="161"/>
                      <a:pt x="295" y="161"/>
                    </a:cubicBezTo>
                    <a:cubicBezTo>
                      <a:pt x="296" y="161"/>
                      <a:pt x="296" y="161"/>
                      <a:pt x="296" y="161"/>
                    </a:cubicBezTo>
                    <a:cubicBezTo>
                      <a:pt x="297" y="161"/>
                      <a:pt x="297" y="161"/>
                      <a:pt x="297" y="161"/>
                    </a:cubicBezTo>
                    <a:cubicBezTo>
                      <a:pt x="297" y="162"/>
                      <a:pt x="297" y="162"/>
                      <a:pt x="297" y="162"/>
                    </a:cubicBezTo>
                    <a:cubicBezTo>
                      <a:pt x="297" y="163"/>
                      <a:pt x="297" y="163"/>
                      <a:pt x="297" y="163"/>
                    </a:cubicBezTo>
                    <a:cubicBezTo>
                      <a:pt x="296" y="163"/>
                      <a:pt x="296" y="163"/>
                      <a:pt x="296" y="163"/>
                    </a:cubicBezTo>
                    <a:cubicBezTo>
                      <a:pt x="296" y="163"/>
                      <a:pt x="296" y="163"/>
                      <a:pt x="296" y="163"/>
                    </a:cubicBezTo>
                    <a:cubicBezTo>
                      <a:pt x="295" y="163"/>
                      <a:pt x="295" y="163"/>
                      <a:pt x="295" y="163"/>
                    </a:cubicBezTo>
                    <a:close/>
                    <a:moveTo>
                      <a:pt x="301" y="170"/>
                    </a:moveTo>
                    <a:cubicBezTo>
                      <a:pt x="301" y="169"/>
                      <a:pt x="301" y="169"/>
                      <a:pt x="301" y="169"/>
                    </a:cubicBezTo>
                    <a:cubicBezTo>
                      <a:pt x="301" y="168"/>
                      <a:pt x="301" y="168"/>
                      <a:pt x="301" y="168"/>
                    </a:cubicBezTo>
                    <a:cubicBezTo>
                      <a:pt x="301" y="167"/>
                      <a:pt x="301" y="167"/>
                      <a:pt x="301" y="167"/>
                    </a:cubicBezTo>
                    <a:cubicBezTo>
                      <a:pt x="300" y="167"/>
                      <a:pt x="300" y="167"/>
                      <a:pt x="300" y="167"/>
                    </a:cubicBezTo>
                    <a:cubicBezTo>
                      <a:pt x="300" y="168"/>
                      <a:pt x="300" y="168"/>
                      <a:pt x="300" y="168"/>
                    </a:cubicBezTo>
                    <a:cubicBezTo>
                      <a:pt x="300" y="169"/>
                      <a:pt x="300" y="169"/>
                      <a:pt x="300" y="169"/>
                    </a:cubicBezTo>
                    <a:cubicBezTo>
                      <a:pt x="300" y="170"/>
                      <a:pt x="300" y="170"/>
                      <a:pt x="300" y="170"/>
                    </a:cubicBezTo>
                    <a:cubicBezTo>
                      <a:pt x="300" y="170"/>
                      <a:pt x="300" y="170"/>
                      <a:pt x="300" y="170"/>
                    </a:cubicBezTo>
                    <a:cubicBezTo>
                      <a:pt x="300" y="171"/>
                      <a:pt x="300" y="171"/>
                      <a:pt x="300" y="171"/>
                    </a:cubicBezTo>
                    <a:cubicBezTo>
                      <a:pt x="301" y="171"/>
                      <a:pt x="301" y="171"/>
                      <a:pt x="301" y="171"/>
                    </a:cubicBezTo>
                    <a:cubicBezTo>
                      <a:pt x="301" y="170"/>
                      <a:pt x="301" y="170"/>
                      <a:pt x="301" y="170"/>
                    </a:cubicBezTo>
                    <a:close/>
                    <a:moveTo>
                      <a:pt x="302" y="170"/>
                    </a:moveTo>
                    <a:cubicBezTo>
                      <a:pt x="302" y="169"/>
                      <a:pt x="302" y="169"/>
                      <a:pt x="302" y="169"/>
                    </a:cubicBezTo>
                    <a:cubicBezTo>
                      <a:pt x="302" y="168"/>
                      <a:pt x="302" y="168"/>
                      <a:pt x="302" y="168"/>
                    </a:cubicBezTo>
                    <a:cubicBezTo>
                      <a:pt x="302" y="169"/>
                      <a:pt x="302" y="169"/>
                      <a:pt x="302" y="169"/>
                    </a:cubicBezTo>
                    <a:cubicBezTo>
                      <a:pt x="302" y="169"/>
                      <a:pt x="302" y="169"/>
                      <a:pt x="302" y="169"/>
                    </a:cubicBezTo>
                    <a:cubicBezTo>
                      <a:pt x="302" y="170"/>
                      <a:pt x="302" y="170"/>
                      <a:pt x="302" y="170"/>
                    </a:cubicBezTo>
                    <a:cubicBezTo>
                      <a:pt x="302" y="170"/>
                      <a:pt x="302" y="170"/>
                      <a:pt x="302" y="170"/>
                    </a:cubicBezTo>
                    <a:close/>
                    <a:moveTo>
                      <a:pt x="303" y="172"/>
                    </a:moveTo>
                    <a:cubicBezTo>
                      <a:pt x="303" y="171"/>
                      <a:pt x="303" y="171"/>
                      <a:pt x="303" y="171"/>
                    </a:cubicBezTo>
                    <a:cubicBezTo>
                      <a:pt x="303" y="170"/>
                      <a:pt x="303" y="170"/>
                      <a:pt x="303" y="170"/>
                    </a:cubicBezTo>
                    <a:cubicBezTo>
                      <a:pt x="303" y="171"/>
                      <a:pt x="303" y="171"/>
                      <a:pt x="303" y="171"/>
                    </a:cubicBezTo>
                    <a:cubicBezTo>
                      <a:pt x="303" y="171"/>
                      <a:pt x="303" y="171"/>
                      <a:pt x="303" y="171"/>
                    </a:cubicBezTo>
                    <a:cubicBezTo>
                      <a:pt x="303" y="172"/>
                      <a:pt x="303" y="172"/>
                      <a:pt x="303" y="172"/>
                    </a:cubicBezTo>
                    <a:close/>
                    <a:moveTo>
                      <a:pt x="300" y="173"/>
                    </a:moveTo>
                    <a:cubicBezTo>
                      <a:pt x="300" y="174"/>
                      <a:pt x="300" y="174"/>
                      <a:pt x="300" y="174"/>
                    </a:cubicBezTo>
                    <a:cubicBezTo>
                      <a:pt x="300" y="174"/>
                      <a:pt x="300" y="174"/>
                      <a:pt x="300" y="174"/>
                    </a:cubicBezTo>
                    <a:cubicBezTo>
                      <a:pt x="300" y="175"/>
                      <a:pt x="300" y="175"/>
                      <a:pt x="300" y="175"/>
                    </a:cubicBezTo>
                    <a:cubicBezTo>
                      <a:pt x="301" y="176"/>
                      <a:pt x="301" y="176"/>
                      <a:pt x="301" y="176"/>
                    </a:cubicBezTo>
                    <a:cubicBezTo>
                      <a:pt x="301" y="175"/>
                      <a:pt x="301" y="175"/>
                      <a:pt x="301" y="175"/>
                    </a:cubicBezTo>
                    <a:cubicBezTo>
                      <a:pt x="302" y="176"/>
                      <a:pt x="302" y="176"/>
                      <a:pt x="302" y="176"/>
                    </a:cubicBezTo>
                    <a:cubicBezTo>
                      <a:pt x="303" y="176"/>
                      <a:pt x="303" y="176"/>
                      <a:pt x="303" y="176"/>
                    </a:cubicBezTo>
                    <a:cubicBezTo>
                      <a:pt x="303" y="176"/>
                      <a:pt x="303" y="176"/>
                      <a:pt x="303" y="176"/>
                    </a:cubicBezTo>
                    <a:cubicBezTo>
                      <a:pt x="304" y="176"/>
                      <a:pt x="304" y="176"/>
                      <a:pt x="304" y="176"/>
                    </a:cubicBezTo>
                    <a:cubicBezTo>
                      <a:pt x="304" y="175"/>
                      <a:pt x="304" y="175"/>
                      <a:pt x="304" y="175"/>
                    </a:cubicBezTo>
                    <a:cubicBezTo>
                      <a:pt x="304" y="175"/>
                      <a:pt x="304" y="175"/>
                      <a:pt x="304" y="175"/>
                    </a:cubicBezTo>
                    <a:cubicBezTo>
                      <a:pt x="304" y="174"/>
                      <a:pt x="304" y="174"/>
                      <a:pt x="304" y="174"/>
                    </a:cubicBezTo>
                    <a:cubicBezTo>
                      <a:pt x="303" y="174"/>
                      <a:pt x="303" y="174"/>
                      <a:pt x="303" y="174"/>
                    </a:cubicBezTo>
                    <a:cubicBezTo>
                      <a:pt x="303" y="173"/>
                      <a:pt x="303" y="173"/>
                      <a:pt x="303" y="173"/>
                    </a:cubicBezTo>
                    <a:cubicBezTo>
                      <a:pt x="302" y="173"/>
                      <a:pt x="302" y="173"/>
                      <a:pt x="302" y="173"/>
                    </a:cubicBezTo>
                    <a:cubicBezTo>
                      <a:pt x="302" y="174"/>
                      <a:pt x="302" y="174"/>
                      <a:pt x="302" y="174"/>
                    </a:cubicBezTo>
                    <a:cubicBezTo>
                      <a:pt x="302" y="173"/>
                      <a:pt x="302" y="173"/>
                      <a:pt x="302" y="173"/>
                    </a:cubicBezTo>
                    <a:cubicBezTo>
                      <a:pt x="302" y="173"/>
                      <a:pt x="302" y="173"/>
                      <a:pt x="302" y="173"/>
                    </a:cubicBezTo>
                    <a:cubicBezTo>
                      <a:pt x="301" y="173"/>
                      <a:pt x="301" y="173"/>
                      <a:pt x="301" y="173"/>
                    </a:cubicBezTo>
                    <a:cubicBezTo>
                      <a:pt x="301" y="173"/>
                      <a:pt x="301" y="173"/>
                      <a:pt x="301" y="173"/>
                    </a:cubicBezTo>
                    <a:cubicBezTo>
                      <a:pt x="301" y="173"/>
                      <a:pt x="301" y="173"/>
                      <a:pt x="301" y="173"/>
                    </a:cubicBezTo>
                    <a:cubicBezTo>
                      <a:pt x="300" y="173"/>
                      <a:pt x="300" y="173"/>
                      <a:pt x="300" y="173"/>
                    </a:cubicBezTo>
                    <a:close/>
                    <a:moveTo>
                      <a:pt x="275" y="205"/>
                    </a:move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4"/>
                      <a:pt x="276" y="204"/>
                      <a:pt x="276" y="204"/>
                    </a:cubicBezTo>
                    <a:cubicBezTo>
                      <a:pt x="275" y="205"/>
                      <a:pt x="275" y="205"/>
                      <a:pt x="275" y="205"/>
                    </a:cubicBezTo>
                    <a:cubicBezTo>
                      <a:pt x="275" y="205"/>
                      <a:pt x="275" y="205"/>
                      <a:pt x="275" y="205"/>
                    </a:cubicBezTo>
                    <a:close/>
                    <a:moveTo>
                      <a:pt x="261" y="184"/>
                    </a:move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62" y="185"/>
                      <a:pt x="262" y="185"/>
                      <a:pt x="262" y="185"/>
                    </a:cubicBez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61" y="184"/>
                      <a:pt x="261" y="184"/>
                      <a:pt x="261" y="184"/>
                    </a:cubicBezTo>
                    <a:cubicBezTo>
                      <a:pt x="261" y="184"/>
                      <a:pt x="261" y="184"/>
                      <a:pt x="261" y="184"/>
                    </a:cubicBezTo>
                    <a:close/>
                    <a:moveTo>
                      <a:pt x="258" y="189"/>
                    </a:move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87"/>
                      <a:pt x="256" y="187"/>
                      <a:pt x="256" y="187"/>
                    </a:cubicBezTo>
                    <a:cubicBezTo>
                      <a:pt x="257" y="187"/>
                      <a:pt x="257" y="187"/>
                      <a:pt x="257" y="187"/>
                    </a:cubicBezTo>
                    <a:cubicBezTo>
                      <a:pt x="256" y="186"/>
                      <a:pt x="256" y="186"/>
                      <a:pt x="256" y="186"/>
                    </a:cubicBezTo>
                    <a:cubicBezTo>
                      <a:pt x="256" y="185"/>
                      <a:pt x="256" y="185"/>
                      <a:pt x="256" y="185"/>
                    </a:cubicBezTo>
                    <a:cubicBezTo>
                      <a:pt x="256" y="184"/>
                      <a:pt x="256" y="184"/>
                      <a:pt x="256" y="184"/>
                    </a:cubicBezTo>
                    <a:cubicBezTo>
                      <a:pt x="256" y="184"/>
                      <a:pt x="256" y="184"/>
                      <a:pt x="256" y="184"/>
                    </a:cubicBezTo>
                    <a:cubicBezTo>
                      <a:pt x="256" y="185"/>
                      <a:pt x="256" y="185"/>
                      <a:pt x="256" y="185"/>
                    </a:cubicBezTo>
                    <a:cubicBezTo>
                      <a:pt x="257" y="185"/>
                      <a:pt x="257" y="185"/>
                      <a:pt x="257" y="185"/>
                    </a:cubicBezTo>
                    <a:cubicBezTo>
                      <a:pt x="257" y="186"/>
                      <a:pt x="257" y="186"/>
                      <a:pt x="257" y="186"/>
                    </a:cubicBezTo>
                    <a:cubicBezTo>
                      <a:pt x="258" y="186"/>
                      <a:pt x="258" y="186"/>
                      <a:pt x="258" y="186"/>
                    </a:cubicBezTo>
                    <a:cubicBezTo>
                      <a:pt x="258" y="187"/>
                      <a:pt x="258" y="187"/>
                      <a:pt x="258" y="187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60" y="188"/>
                      <a:pt x="260" y="188"/>
                      <a:pt x="260" y="188"/>
                    </a:cubicBezTo>
                    <a:cubicBezTo>
                      <a:pt x="259" y="189"/>
                      <a:pt x="259" y="189"/>
                      <a:pt x="259" y="189"/>
                    </a:cubicBezTo>
                    <a:cubicBezTo>
                      <a:pt x="259" y="189"/>
                      <a:pt x="259" y="189"/>
                      <a:pt x="259" y="189"/>
                    </a:cubicBezTo>
                    <a:cubicBezTo>
                      <a:pt x="258" y="189"/>
                      <a:pt x="258" y="189"/>
                      <a:pt x="258" y="189"/>
                    </a:cubicBezTo>
                    <a:close/>
                    <a:moveTo>
                      <a:pt x="252" y="188"/>
                    </a:moveTo>
                    <a:cubicBezTo>
                      <a:pt x="252" y="188"/>
                      <a:pt x="252" y="188"/>
                      <a:pt x="252" y="188"/>
                    </a:cubicBezTo>
                    <a:cubicBezTo>
                      <a:pt x="252" y="187"/>
                      <a:pt x="252" y="187"/>
                      <a:pt x="252" y="187"/>
                    </a:cubicBezTo>
                    <a:cubicBezTo>
                      <a:pt x="252" y="187"/>
                      <a:pt x="252" y="187"/>
                      <a:pt x="252" y="187"/>
                    </a:cubicBezTo>
                    <a:cubicBezTo>
                      <a:pt x="252" y="185"/>
                      <a:pt x="252" y="185"/>
                      <a:pt x="252" y="185"/>
                    </a:cubicBezTo>
                    <a:cubicBezTo>
                      <a:pt x="253" y="185"/>
                      <a:pt x="253" y="185"/>
                      <a:pt x="253" y="185"/>
                    </a:cubicBezTo>
                    <a:cubicBezTo>
                      <a:pt x="253" y="185"/>
                      <a:pt x="253" y="185"/>
                      <a:pt x="253" y="185"/>
                    </a:cubicBezTo>
                    <a:cubicBezTo>
                      <a:pt x="253" y="186"/>
                      <a:pt x="253" y="186"/>
                      <a:pt x="253" y="186"/>
                    </a:cubicBezTo>
                    <a:cubicBezTo>
                      <a:pt x="253" y="186"/>
                      <a:pt x="253" y="186"/>
                      <a:pt x="253" y="186"/>
                    </a:cubicBezTo>
                    <a:cubicBezTo>
                      <a:pt x="253" y="186"/>
                      <a:pt x="253" y="186"/>
                      <a:pt x="253" y="186"/>
                    </a:cubicBezTo>
                    <a:cubicBezTo>
                      <a:pt x="254" y="187"/>
                      <a:pt x="254" y="187"/>
                      <a:pt x="254" y="187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2" y="188"/>
                      <a:pt x="252" y="188"/>
                      <a:pt x="252" y="188"/>
                    </a:cubicBezTo>
                    <a:close/>
                    <a:moveTo>
                      <a:pt x="252" y="168"/>
                    </a:moveTo>
                    <a:cubicBezTo>
                      <a:pt x="252" y="169"/>
                      <a:pt x="252" y="169"/>
                      <a:pt x="252" y="169"/>
                    </a:cubicBezTo>
                    <a:cubicBezTo>
                      <a:pt x="252" y="169"/>
                      <a:pt x="252" y="169"/>
                      <a:pt x="252" y="169"/>
                    </a:cubicBezTo>
                    <a:cubicBezTo>
                      <a:pt x="253" y="169"/>
                      <a:pt x="253" y="169"/>
                      <a:pt x="253" y="169"/>
                    </a:cubicBezTo>
                    <a:cubicBezTo>
                      <a:pt x="254" y="168"/>
                      <a:pt x="254" y="168"/>
                      <a:pt x="254" y="168"/>
                    </a:cubicBezTo>
                    <a:cubicBezTo>
                      <a:pt x="254" y="168"/>
                      <a:pt x="254" y="168"/>
                      <a:pt x="254" y="168"/>
                    </a:cubicBezTo>
                    <a:cubicBezTo>
                      <a:pt x="253" y="168"/>
                      <a:pt x="253" y="168"/>
                      <a:pt x="253" y="168"/>
                    </a:cubicBezTo>
                    <a:cubicBezTo>
                      <a:pt x="252" y="168"/>
                      <a:pt x="252" y="168"/>
                      <a:pt x="252" y="168"/>
                    </a:cubicBezTo>
                    <a:close/>
                    <a:moveTo>
                      <a:pt x="252" y="168"/>
                    </a:moveTo>
                    <a:cubicBezTo>
                      <a:pt x="253" y="167"/>
                      <a:pt x="253" y="167"/>
                      <a:pt x="253" y="167"/>
                    </a:cubicBezTo>
                    <a:cubicBezTo>
                      <a:pt x="253" y="166"/>
                      <a:pt x="253" y="166"/>
                      <a:pt x="253" y="166"/>
                    </a:cubicBezTo>
                    <a:cubicBezTo>
                      <a:pt x="254" y="165"/>
                      <a:pt x="254" y="165"/>
                      <a:pt x="254" y="165"/>
                    </a:cubicBezTo>
                    <a:cubicBezTo>
                      <a:pt x="254" y="165"/>
                      <a:pt x="254" y="165"/>
                      <a:pt x="254" y="165"/>
                    </a:cubicBezTo>
                    <a:cubicBezTo>
                      <a:pt x="254" y="165"/>
                      <a:pt x="254" y="165"/>
                      <a:pt x="254" y="165"/>
                    </a:cubicBezTo>
                    <a:cubicBezTo>
                      <a:pt x="254" y="166"/>
                      <a:pt x="254" y="166"/>
                      <a:pt x="254" y="166"/>
                    </a:cubicBezTo>
                    <a:cubicBezTo>
                      <a:pt x="254" y="167"/>
                      <a:pt x="254" y="167"/>
                      <a:pt x="254" y="167"/>
                    </a:cubicBezTo>
                    <a:cubicBezTo>
                      <a:pt x="254" y="168"/>
                      <a:pt x="254" y="168"/>
                      <a:pt x="254" y="168"/>
                    </a:cubicBezTo>
                    <a:cubicBezTo>
                      <a:pt x="253" y="168"/>
                      <a:pt x="253" y="168"/>
                      <a:pt x="253" y="168"/>
                    </a:cubicBezTo>
                    <a:cubicBezTo>
                      <a:pt x="252" y="168"/>
                      <a:pt x="252" y="168"/>
                      <a:pt x="252" y="168"/>
                    </a:cubicBezTo>
                    <a:close/>
                    <a:moveTo>
                      <a:pt x="206" y="159"/>
                    </a:moveTo>
                    <a:cubicBezTo>
                      <a:pt x="207" y="159"/>
                      <a:pt x="207" y="159"/>
                      <a:pt x="207" y="159"/>
                    </a:cubicBez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6" y="158"/>
                      <a:pt x="206" y="158"/>
                    </a:cubicBezTo>
                    <a:cubicBezTo>
                      <a:pt x="206" y="159"/>
                      <a:pt x="206" y="159"/>
                      <a:pt x="206" y="159"/>
                    </a:cubicBezTo>
                    <a:cubicBezTo>
                      <a:pt x="206" y="159"/>
                      <a:pt x="206" y="159"/>
                      <a:pt x="206" y="159"/>
                    </a:cubicBezTo>
                    <a:close/>
                    <a:moveTo>
                      <a:pt x="167" y="149"/>
                    </a:moveTo>
                    <a:cubicBezTo>
                      <a:pt x="168" y="149"/>
                      <a:pt x="168" y="149"/>
                      <a:pt x="168" y="149"/>
                    </a:cubicBezTo>
                    <a:cubicBezTo>
                      <a:pt x="168" y="149"/>
                      <a:pt x="168" y="149"/>
                      <a:pt x="168" y="149"/>
                    </a:cubicBezTo>
                    <a:cubicBezTo>
                      <a:pt x="168" y="149"/>
                      <a:pt x="168" y="149"/>
                      <a:pt x="168" y="149"/>
                    </a:cubicBezTo>
                    <a:cubicBezTo>
                      <a:pt x="168" y="149"/>
                      <a:pt x="167" y="149"/>
                      <a:pt x="167" y="149"/>
                    </a:cubicBezTo>
                    <a:close/>
                    <a:moveTo>
                      <a:pt x="164" y="150"/>
                    </a:moveTo>
                    <a:cubicBezTo>
                      <a:pt x="165" y="150"/>
                      <a:pt x="165" y="150"/>
                      <a:pt x="165" y="150"/>
                    </a:cubicBezTo>
                    <a:cubicBezTo>
                      <a:pt x="165" y="150"/>
                      <a:pt x="165" y="150"/>
                      <a:pt x="165" y="150"/>
                    </a:cubicBezTo>
                    <a:cubicBezTo>
                      <a:pt x="164" y="150"/>
                      <a:pt x="164" y="150"/>
                      <a:pt x="164" y="150"/>
                    </a:cubicBezTo>
                    <a:cubicBezTo>
                      <a:pt x="164" y="150"/>
                      <a:pt x="164" y="150"/>
                      <a:pt x="164" y="150"/>
                    </a:cubicBezTo>
                    <a:close/>
                    <a:moveTo>
                      <a:pt x="165" y="154"/>
                    </a:moveTo>
                    <a:cubicBezTo>
                      <a:pt x="165" y="153"/>
                      <a:pt x="165" y="153"/>
                      <a:pt x="165" y="153"/>
                    </a:cubicBezTo>
                    <a:cubicBezTo>
                      <a:pt x="165" y="153"/>
                      <a:pt x="165" y="153"/>
                      <a:pt x="165" y="153"/>
                    </a:cubicBezTo>
                    <a:cubicBezTo>
                      <a:pt x="166" y="154"/>
                      <a:pt x="166" y="154"/>
                      <a:pt x="166" y="154"/>
                    </a:cubicBezTo>
                    <a:cubicBezTo>
                      <a:pt x="165" y="154"/>
                      <a:pt x="165" y="154"/>
                      <a:pt x="165" y="154"/>
                    </a:cubicBezTo>
                    <a:close/>
                    <a:moveTo>
                      <a:pt x="165" y="154"/>
                    </a:moveTo>
                    <a:cubicBezTo>
                      <a:pt x="165" y="153"/>
                      <a:pt x="165" y="153"/>
                      <a:pt x="165" y="153"/>
                    </a:cubicBezTo>
                    <a:cubicBezTo>
                      <a:pt x="165" y="153"/>
                      <a:pt x="165" y="153"/>
                      <a:pt x="165" y="153"/>
                    </a:cubicBezTo>
                    <a:cubicBezTo>
                      <a:pt x="165" y="154"/>
                      <a:pt x="165" y="154"/>
                      <a:pt x="165" y="154"/>
                    </a:cubicBezTo>
                    <a:cubicBezTo>
                      <a:pt x="165" y="154"/>
                      <a:pt x="165" y="154"/>
                      <a:pt x="165" y="154"/>
                    </a:cubicBezTo>
                    <a:close/>
                    <a:moveTo>
                      <a:pt x="167" y="156"/>
                    </a:moveTo>
                    <a:cubicBezTo>
                      <a:pt x="167" y="157"/>
                      <a:pt x="167" y="157"/>
                      <a:pt x="167" y="157"/>
                    </a:cubicBezTo>
                    <a:cubicBezTo>
                      <a:pt x="168" y="157"/>
                      <a:pt x="168" y="157"/>
                      <a:pt x="168" y="157"/>
                    </a:cubicBezTo>
                    <a:cubicBezTo>
                      <a:pt x="168" y="156"/>
                      <a:pt x="168" y="156"/>
                      <a:pt x="168" y="156"/>
                    </a:cubicBezTo>
                    <a:cubicBezTo>
                      <a:pt x="168" y="156"/>
                      <a:pt x="168" y="156"/>
                      <a:pt x="168" y="156"/>
                    </a:cubicBezTo>
                    <a:cubicBezTo>
                      <a:pt x="169" y="156"/>
                      <a:pt x="169" y="156"/>
                      <a:pt x="169" y="156"/>
                    </a:cubicBezTo>
                    <a:cubicBezTo>
                      <a:pt x="168" y="156"/>
                      <a:pt x="168" y="156"/>
                      <a:pt x="168" y="156"/>
                    </a:cubicBezTo>
                    <a:cubicBezTo>
                      <a:pt x="168" y="156"/>
                      <a:pt x="168" y="156"/>
                      <a:pt x="168" y="156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67" y="156"/>
                      <a:pt x="167" y="156"/>
                      <a:pt x="167" y="156"/>
                    </a:cubicBezTo>
                    <a:close/>
                    <a:moveTo>
                      <a:pt x="166" y="161"/>
                    </a:moveTo>
                    <a:cubicBezTo>
                      <a:pt x="165" y="160"/>
                      <a:pt x="165" y="160"/>
                      <a:pt x="165" y="160"/>
                    </a:cubicBezTo>
                    <a:cubicBezTo>
                      <a:pt x="166" y="159"/>
                      <a:pt x="166" y="159"/>
                      <a:pt x="166" y="159"/>
                    </a:cubicBezTo>
                    <a:cubicBezTo>
                      <a:pt x="166" y="159"/>
                      <a:pt x="166" y="159"/>
                      <a:pt x="166" y="159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7" y="158"/>
                      <a:pt x="167" y="158"/>
                      <a:pt x="167" y="158"/>
                    </a:cubicBezTo>
                    <a:cubicBezTo>
                      <a:pt x="166" y="159"/>
                      <a:pt x="166" y="159"/>
                      <a:pt x="166" y="159"/>
                    </a:cubicBezTo>
                    <a:cubicBezTo>
                      <a:pt x="167" y="159"/>
                      <a:pt x="167" y="159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ubicBezTo>
                      <a:pt x="167" y="160"/>
                      <a:pt x="167" y="160"/>
                      <a:pt x="167" y="160"/>
                    </a:cubicBezTo>
                    <a:cubicBezTo>
                      <a:pt x="166" y="160"/>
                      <a:pt x="166" y="160"/>
                      <a:pt x="166" y="160"/>
                    </a:cubicBezTo>
                    <a:cubicBezTo>
                      <a:pt x="166" y="161"/>
                      <a:pt x="166" y="161"/>
                      <a:pt x="166" y="161"/>
                    </a:cubicBezTo>
                    <a:cubicBezTo>
                      <a:pt x="166" y="161"/>
                      <a:pt x="166" y="161"/>
                      <a:pt x="166" y="161"/>
                    </a:cubicBezTo>
                    <a:close/>
                    <a:moveTo>
                      <a:pt x="201" y="141"/>
                    </a:moveTo>
                    <a:cubicBezTo>
                      <a:pt x="201" y="141"/>
                      <a:pt x="201" y="141"/>
                      <a:pt x="201" y="141"/>
                    </a:cubicBezTo>
                    <a:cubicBezTo>
                      <a:pt x="201" y="141"/>
                      <a:pt x="201" y="141"/>
                      <a:pt x="201" y="141"/>
                    </a:cubicBezTo>
                    <a:cubicBezTo>
                      <a:pt x="202" y="141"/>
                      <a:pt x="202" y="141"/>
                      <a:pt x="202" y="141"/>
                    </a:cubicBezTo>
                    <a:cubicBezTo>
                      <a:pt x="201" y="142"/>
                      <a:pt x="201" y="142"/>
                      <a:pt x="201" y="142"/>
                    </a:cubicBezTo>
                    <a:cubicBezTo>
                      <a:pt x="201" y="141"/>
                      <a:pt x="201" y="141"/>
                      <a:pt x="201" y="141"/>
                    </a:cubicBezTo>
                    <a:close/>
                    <a:moveTo>
                      <a:pt x="213" y="135"/>
                    </a:move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34"/>
                      <a:pt x="212" y="134"/>
                      <a:pt x="212" y="134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33"/>
                      <a:pt x="213" y="133"/>
                      <a:pt x="213" y="133"/>
                    </a:cubicBezTo>
                    <a:cubicBezTo>
                      <a:pt x="213" y="133"/>
                      <a:pt x="213" y="133"/>
                      <a:pt x="213" y="133"/>
                    </a:cubicBezTo>
                    <a:cubicBezTo>
                      <a:pt x="214" y="134"/>
                      <a:pt x="214" y="134"/>
                      <a:pt x="214" y="134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3" y="135"/>
                      <a:pt x="213" y="135"/>
                      <a:pt x="213" y="135"/>
                    </a:cubicBezTo>
                    <a:cubicBezTo>
                      <a:pt x="213" y="135"/>
                      <a:pt x="213" y="135"/>
                      <a:pt x="213" y="135"/>
                    </a:cubicBezTo>
                    <a:close/>
                    <a:moveTo>
                      <a:pt x="200" y="148"/>
                    </a:moveTo>
                    <a:cubicBezTo>
                      <a:pt x="200" y="148"/>
                      <a:pt x="200" y="148"/>
                      <a:pt x="200" y="148"/>
                    </a:cubicBezTo>
                    <a:cubicBezTo>
                      <a:pt x="200" y="147"/>
                      <a:pt x="200" y="147"/>
                      <a:pt x="200" y="147"/>
                    </a:cubicBezTo>
                    <a:cubicBezTo>
                      <a:pt x="200" y="147"/>
                      <a:pt x="200" y="147"/>
                      <a:pt x="200" y="147"/>
                    </a:cubicBezTo>
                    <a:cubicBezTo>
                      <a:pt x="200" y="146"/>
                      <a:pt x="200" y="146"/>
                      <a:pt x="200" y="146"/>
                    </a:cubicBezTo>
                    <a:cubicBezTo>
                      <a:pt x="201" y="146"/>
                      <a:pt x="201" y="146"/>
                      <a:pt x="201" y="146"/>
                    </a:cubicBezTo>
                    <a:cubicBezTo>
                      <a:pt x="201" y="145"/>
                      <a:pt x="201" y="145"/>
                      <a:pt x="201" y="145"/>
                    </a:cubicBezTo>
                    <a:cubicBezTo>
                      <a:pt x="200" y="145"/>
                      <a:pt x="200" y="145"/>
                      <a:pt x="200" y="145"/>
                    </a:cubicBezTo>
                    <a:cubicBezTo>
                      <a:pt x="200" y="144"/>
                      <a:pt x="200" y="144"/>
                      <a:pt x="200" y="144"/>
                    </a:cubicBezTo>
                    <a:cubicBezTo>
                      <a:pt x="200" y="144"/>
                      <a:pt x="200" y="144"/>
                      <a:pt x="200" y="144"/>
                    </a:cubicBezTo>
                    <a:cubicBezTo>
                      <a:pt x="201" y="144"/>
                      <a:pt x="201" y="144"/>
                      <a:pt x="201" y="144"/>
                    </a:cubicBezTo>
                    <a:cubicBezTo>
                      <a:pt x="201" y="143"/>
                      <a:pt x="201" y="143"/>
                      <a:pt x="201" y="143"/>
                    </a:cubicBezTo>
                    <a:cubicBezTo>
                      <a:pt x="200" y="142"/>
                      <a:pt x="200" y="142"/>
                      <a:pt x="200" y="142"/>
                    </a:cubicBezTo>
                    <a:cubicBezTo>
                      <a:pt x="199" y="143"/>
                      <a:pt x="199" y="143"/>
                      <a:pt x="199" y="143"/>
                    </a:cubicBezTo>
                    <a:cubicBezTo>
                      <a:pt x="199" y="143"/>
                      <a:pt x="199" y="143"/>
                      <a:pt x="199" y="143"/>
                    </a:cubicBezTo>
                    <a:cubicBezTo>
                      <a:pt x="199" y="143"/>
                      <a:pt x="199" y="143"/>
                      <a:pt x="199" y="143"/>
                    </a:cubicBezTo>
                    <a:cubicBezTo>
                      <a:pt x="198" y="143"/>
                      <a:pt x="198" y="143"/>
                      <a:pt x="198" y="143"/>
                    </a:cubicBez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44"/>
                      <a:pt x="196" y="144"/>
                      <a:pt x="196" y="144"/>
                    </a:cubicBezTo>
                    <a:cubicBezTo>
                      <a:pt x="195" y="145"/>
                      <a:pt x="195" y="145"/>
                      <a:pt x="195" y="145"/>
                    </a:cubicBezTo>
                    <a:cubicBezTo>
                      <a:pt x="195" y="144"/>
                      <a:pt x="195" y="144"/>
                      <a:pt x="195" y="144"/>
                    </a:cubicBezTo>
                    <a:cubicBezTo>
                      <a:pt x="196" y="144"/>
                      <a:pt x="196" y="144"/>
                      <a:pt x="196" y="144"/>
                    </a:cubicBez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7" y="142"/>
                      <a:pt x="197" y="142"/>
                      <a:pt x="197" y="142"/>
                    </a:cubicBezTo>
                    <a:cubicBezTo>
                      <a:pt x="196" y="143"/>
                      <a:pt x="196" y="143"/>
                      <a:pt x="196" y="143"/>
                    </a:cubicBezTo>
                    <a:cubicBezTo>
                      <a:pt x="196" y="143"/>
                      <a:pt x="196" y="143"/>
                      <a:pt x="196" y="143"/>
                    </a:cubicBezTo>
                    <a:cubicBezTo>
                      <a:pt x="196" y="142"/>
                      <a:pt x="196" y="142"/>
                      <a:pt x="196" y="142"/>
                    </a:cubicBezTo>
                    <a:cubicBezTo>
                      <a:pt x="197" y="141"/>
                      <a:pt x="197" y="141"/>
                      <a:pt x="197" y="141"/>
                    </a:cubicBezTo>
                    <a:cubicBezTo>
                      <a:pt x="196" y="140"/>
                      <a:pt x="196" y="140"/>
                      <a:pt x="196" y="140"/>
                    </a:cubicBezTo>
                    <a:cubicBezTo>
                      <a:pt x="196" y="140"/>
                      <a:pt x="196" y="140"/>
                      <a:pt x="196" y="140"/>
                    </a:cubicBezTo>
                    <a:cubicBezTo>
                      <a:pt x="197" y="140"/>
                      <a:pt x="197" y="140"/>
                      <a:pt x="197" y="140"/>
                    </a:cubicBezTo>
                    <a:cubicBezTo>
                      <a:pt x="197" y="140"/>
                      <a:pt x="197" y="140"/>
                      <a:pt x="197" y="140"/>
                    </a:cubicBezTo>
                    <a:cubicBezTo>
                      <a:pt x="197" y="141"/>
                      <a:pt x="197" y="141"/>
                      <a:pt x="197" y="141"/>
                    </a:cubicBezTo>
                    <a:cubicBezTo>
                      <a:pt x="198" y="142"/>
                      <a:pt x="198" y="142"/>
                      <a:pt x="198" y="142"/>
                    </a:cubicBezTo>
                    <a:cubicBezTo>
                      <a:pt x="198" y="142"/>
                      <a:pt x="198" y="142"/>
                      <a:pt x="198" y="142"/>
                    </a:cubicBezTo>
                    <a:cubicBezTo>
                      <a:pt x="199" y="142"/>
                      <a:pt x="199" y="142"/>
                      <a:pt x="199" y="142"/>
                    </a:cubicBezTo>
                    <a:cubicBezTo>
                      <a:pt x="200" y="141"/>
                      <a:pt x="200" y="141"/>
                      <a:pt x="200" y="141"/>
                    </a:cubicBezTo>
                    <a:cubicBezTo>
                      <a:pt x="199" y="140"/>
                      <a:pt x="199" y="140"/>
                      <a:pt x="199" y="140"/>
                    </a:cubicBezTo>
                    <a:cubicBezTo>
                      <a:pt x="199" y="140"/>
                      <a:pt x="199" y="140"/>
                      <a:pt x="199" y="140"/>
                    </a:cubicBezTo>
                    <a:cubicBezTo>
                      <a:pt x="200" y="140"/>
                      <a:pt x="200" y="140"/>
                      <a:pt x="200" y="140"/>
                    </a:cubicBezTo>
                    <a:cubicBezTo>
                      <a:pt x="200" y="140"/>
                      <a:pt x="200" y="140"/>
                      <a:pt x="200" y="140"/>
                    </a:cubicBezTo>
                    <a:cubicBezTo>
                      <a:pt x="201" y="140"/>
                      <a:pt x="201" y="140"/>
                      <a:pt x="201" y="140"/>
                    </a:cubicBezTo>
                    <a:cubicBezTo>
                      <a:pt x="202" y="139"/>
                      <a:pt x="202" y="139"/>
                      <a:pt x="202" y="139"/>
                    </a:cubicBezTo>
                    <a:cubicBezTo>
                      <a:pt x="202" y="139"/>
                      <a:pt x="202" y="139"/>
                      <a:pt x="202" y="139"/>
                    </a:cubicBezTo>
                    <a:cubicBezTo>
                      <a:pt x="202" y="139"/>
                      <a:pt x="202" y="139"/>
                      <a:pt x="202" y="139"/>
                    </a:cubicBezTo>
                    <a:cubicBezTo>
                      <a:pt x="202" y="139"/>
                      <a:pt x="202" y="139"/>
                      <a:pt x="202" y="139"/>
                    </a:cubicBezTo>
                    <a:cubicBezTo>
                      <a:pt x="203" y="139"/>
                      <a:pt x="203" y="139"/>
                      <a:pt x="203" y="139"/>
                    </a:cubicBezTo>
                    <a:cubicBezTo>
                      <a:pt x="203" y="140"/>
                      <a:pt x="203" y="140"/>
                      <a:pt x="203" y="140"/>
                    </a:cubicBezTo>
                    <a:cubicBezTo>
                      <a:pt x="203" y="141"/>
                      <a:pt x="203" y="141"/>
                      <a:pt x="203" y="141"/>
                    </a:cubicBezTo>
                    <a:cubicBezTo>
                      <a:pt x="203" y="141"/>
                      <a:pt x="203" y="141"/>
                      <a:pt x="203" y="141"/>
                    </a:cubicBezTo>
                    <a:cubicBezTo>
                      <a:pt x="203" y="141"/>
                      <a:pt x="203" y="141"/>
                      <a:pt x="203" y="141"/>
                    </a:cubicBezTo>
                    <a:cubicBezTo>
                      <a:pt x="203" y="142"/>
                      <a:pt x="203" y="142"/>
                      <a:pt x="203" y="142"/>
                    </a:cubicBezTo>
                    <a:cubicBezTo>
                      <a:pt x="204" y="142"/>
                      <a:pt x="204" y="142"/>
                      <a:pt x="204" y="142"/>
                    </a:cubicBezTo>
                    <a:cubicBezTo>
                      <a:pt x="204" y="141"/>
                      <a:pt x="204" y="141"/>
                      <a:pt x="204" y="141"/>
                    </a:cubicBezTo>
                    <a:cubicBezTo>
                      <a:pt x="204" y="141"/>
                      <a:pt x="204" y="141"/>
                      <a:pt x="204" y="141"/>
                    </a:cubicBezTo>
                    <a:cubicBezTo>
                      <a:pt x="205" y="139"/>
                      <a:pt x="205" y="139"/>
                      <a:pt x="205" y="139"/>
                    </a:cubicBezTo>
                    <a:cubicBezTo>
                      <a:pt x="206" y="139"/>
                      <a:pt x="206" y="139"/>
                      <a:pt x="206" y="139"/>
                    </a:cubicBezTo>
                    <a:cubicBezTo>
                      <a:pt x="206" y="140"/>
                      <a:pt x="206" y="140"/>
                      <a:pt x="206" y="140"/>
                    </a:cubicBezTo>
                    <a:cubicBezTo>
                      <a:pt x="205" y="141"/>
                      <a:pt x="205" y="141"/>
                      <a:pt x="205" y="141"/>
                    </a:cubicBezTo>
                    <a:cubicBezTo>
                      <a:pt x="205" y="142"/>
                      <a:pt x="205" y="142"/>
                      <a:pt x="205" y="142"/>
                    </a:cubicBezTo>
                    <a:cubicBezTo>
                      <a:pt x="206" y="142"/>
                      <a:pt x="206" y="142"/>
                      <a:pt x="206" y="142"/>
                    </a:cubicBezTo>
                    <a:cubicBezTo>
                      <a:pt x="206" y="143"/>
                      <a:pt x="206" y="143"/>
                      <a:pt x="206" y="143"/>
                    </a:cubicBezTo>
                    <a:cubicBezTo>
                      <a:pt x="207" y="142"/>
                      <a:pt x="207" y="142"/>
                      <a:pt x="207" y="142"/>
                    </a:cubicBezTo>
                    <a:cubicBezTo>
                      <a:pt x="208" y="141"/>
                      <a:pt x="208" y="141"/>
                      <a:pt x="208" y="141"/>
                    </a:cubicBezTo>
                    <a:cubicBezTo>
                      <a:pt x="208" y="140"/>
                      <a:pt x="208" y="140"/>
                      <a:pt x="208" y="140"/>
                    </a:cubicBezTo>
                    <a:cubicBezTo>
                      <a:pt x="209" y="139"/>
                      <a:pt x="209" y="139"/>
                      <a:pt x="209" y="139"/>
                    </a:cubicBezTo>
                    <a:cubicBezTo>
                      <a:pt x="208" y="138"/>
                      <a:pt x="208" y="138"/>
                      <a:pt x="208" y="138"/>
                    </a:cubicBezTo>
                    <a:cubicBezTo>
                      <a:pt x="209" y="138"/>
                      <a:pt x="209" y="138"/>
                      <a:pt x="209" y="138"/>
                    </a:cubicBezTo>
                    <a:cubicBezTo>
                      <a:pt x="209" y="137"/>
                      <a:pt x="209" y="137"/>
                      <a:pt x="209" y="137"/>
                    </a:cubicBezTo>
                    <a:cubicBezTo>
                      <a:pt x="208" y="137"/>
                      <a:pt x="208" y="137"/>
                      <a:pt x="208" y="137"/>
                    </a:cubicBezTo>
                    <a:cubicBezTo>
                      <a:pt x="207" y="137"/>
                      <a:pt x="207" y="137"/>
                      <a:pt x="207" y="137"/>
                    </a:cubicBezTo>
                    <a:cubicBezTo>
                      <a:pt x="207" y="137"/>
                      <a:pt x="207" y="137"/>
                      <a:pt x="207" y="137"/>
                    </a:cubicBezTo>
                    <a:cubicBezTo>
                      <a:pt x="207" y="136"/>
                      <a:pt x="207" y="136"/>
                      <a:pt x="207" y="136"/>
                    </a:cubicBezTo>
                    <a:cubicBezTo>
                      <a:pt x="207" y="136"/>
                      <a:pt x="207" y="136"/>
                      <a:pt x="207" y="136"/>
                    </a:cubicBezTo>
                    <a:cubicBezTo>
                      <a:pt x="207" y="136"/>
                      <a:pt x="207" y="136"/>
                      <a:pt x="207" y="136"/>
                    </a:cubicBezTo>
                    <a:cubicBezTo>
                      <a:pt x="206" y="136"/>
                      <a:pt x="206" y="136"/>
                      <a:pt x="206" y="136"/>
                    </a:cubicBezTo>
                    <a:cubicBezTo>
                      <a:pt x="206" y="136"/>
                      <a:pt x="206" y="136"/>
                      <a:pt x="206" y="136"/>
                    </a:cubicBezTo>
                    <a:cubicBezTo>
                      <a:pt x="205" y="135"/>
                      <a:pt x="205" y="135"/>
                      <a:pt x="205" y="135"/>
                    </a:cubicBezTo>
                    <a:cubicBezTo>
                      <a:pt x="205" y="134"/>
                      <a:pt x="205" y="134"/>
                      <a:pt x="205" y="134"/>
                    </a:cubicBezTo>
                    <a:cubicBezTo>
                      <a:pt x="204" y="133"/>
                      <a:pt x="204" y="133"/>
                      <a:pt x="204" y="133"/>
                    </a:cubicBezTo>
                    <a:cubicBezTo>
                      <a:pt x="204" y="132"/>
                      <a:pt x="204" y="132"/>
                      <a:pt x="204" y="132"/>
                    </a:cubicBezTo>
                    <a:cubicBezTo>
                      <a:pt x="205" y="131"/>
                      <a:pt x="205" y="131"/>
                      <a:pt x="205" y="131"/>
                    </a:cubicBezTo>
                    <a:cubicBezTo>
                      <a:pt x="204" y="130"/>
                      <a:pt x="204" y="130"/>
                      <a:pt x="204" y="130"/>
                    </a:cubicBezTo>
                    <a:cubicBezTo>
                      <a:pt x="204" y="131"/>
                      <a:pt x="204" y="131"/>
                      <a:pt x="204" y="131"/>
                    </a:cubicBezTo>
                    <a:cubicBezTo>
                      <a:pt x="204" y="132"/>
                      <a:pt x="204" y="132"/>
                      <a:pt x="204" y="132"/>
                    </a:cubicBezTo>
                    <a:cubicBezTo>
                      <a:pt x="203" y="131"/>
                      <a:pt x="203" y="131"/>
                      <a:pt x="203" y="131"/>
                    </a:cubicBezTo>
                    <a:cubicBezTo>
                      <a:pt x="202" y="130"/>
                      <a:pt x="202" y="130"/>
                      <a:pt x="202" y="130"/>
                    </a:cubicBezTo>
                    <a:cubicBezTo>
                      <a:pt x="202" y="128"/>
                      <a:pt x="202" y="128"/>
                      <a:pt x="202" y="128"/>
                    </a:cubicBezTo>
                    <a:cubicBezTo>
                      <a:pt x="201" y="128"/>
                      <a:pt x="201" y="128"/>
                      <a:pt x="201" y="128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0" y="126"/>
                      <a:pt x="200" y="126"/>
                      <a:pt x="200" y="126"/>
                    </a:cubicBezTo>
                    <a:cubicBezTo>
                      <a:pt x="200" y="125"/>
                      <a:pt x="200" y="125"/>
                      <a:pt x="200" y="125"/>
                    </a:cubicBezTo>
                    <a:cubicBezTo>
                      <a:pt x="200" y="124"/>
                      <a:pt x="200" y="124"/>
                      <a:pt x="200" y="124"/>
                    </a:cubicBezTo>
                    <a:cubicBezTo>
                      <a:pt x="200" y="124"/>
                      <a:pt x="200" y="124"/>
                      <a:pt x="200" y="124"/>
                    </a:cubicBezTo>
                    <a:cubicBezTo>
                      <a:pt x="201" y="124"/>
                      <a:pt x="201" y="124"/>
                      <a:pt x="201" y="124"/>
                    </a:cubicBezTo>
                    <a:cubicBezTo>
                      <a:pt x="201" y="123"/>
                      <a:pt x="201" y="123"/>
                      <a:pt x="201" y="123"/>
                    </a:cubicBezTo>
                    <a:cubicBezTo>
                      <a:pt x="202" y="123"/>
                      <a:pt x="202" y="123"/>
                      <a:pt x="202" y="123"/>
                    </a:cubicBezTo>
                    <a:cubicBezTo>
                      <a:pt x="202" y="123"/>
                      <a:pt x="202" y="123"/>
                      <a:pt x="202" y="123"/>
                    </a:cubicBezTo>
                    <a:cubicBezTo>
                      <a:pt x="203" y="123"/>
                      <a:pt x="203" y="123"/>
                      <a:pt x="203" y="123"/>
                    </a:cubicBezTo>
                    <a:cubicBezTo>
                      <a:pt x="203" y="122"/>
                      <a:pt x="203" y="122"/>
                      <a:pt x="203" y="122"/>
                    </a:cubicBezTo>
                    <a:cubicBezTo>
                      <a:pt x="204" y="120"/>
                      <a:pt x="204" y="120"/>
                      <a:pt x="204" y="120"/>
                    </a:cubicBezTo>
                    <a:cubicBezTo>
                      <a:pt x="204" y="119"/>
                      <a:pt x="204" y="119"/>
                      <a:pt x="204" y="119"/>
                    </a:cubicBezTo>
                    <a:cubicBezTo>
                      <a:pt x="204" y="119"/>
                      <a:pt x="204" y="119"/>
                      <a:pt x="204" y="119"/>
                    </a:cubicBezTo>
                    <a:cubicBezTo>
                      <a:pt x="203" y="117"/>
                      <a:pt x="203" y="117"/>
                      <a:pt x="203" y="117"/>
                    </a:cubicBezTo>
                    <a:cubicBezTo>
                      <a:pt x="204" y="116"/>
                      <a:pt x="204" y="116"/>
                      <a:pt x="204" y="116"/>
                    </a:cubicBezTo>
                    <a:cubicBezTo>
                      <a:pt x="204" y="116"/>
                      <a:pt x="204" y="116"/>
                      <a:pt x="204" y="116"/>
                    </a:cubicBezTo>
                    <a:cubicBezTo>
                      <a:pt x="204" y="115"/>
                      <a:pt x="204" y="115"/>
                      <a:pt x="204" y="115"/>
                    </a:cubicBezTo>
                    <a:cubicBezTo>
                      <a:pt x="205" y="114"/>
                      <a:pt x="205" y="114"/>
                      <a:pt x="205" y="114"/>
                    </a:cubicBezTo>
                    <a:cubicBezTo>
                      <a:pt x="205" y="113"/>
                      <a:pt x="205" y="113"/>
                      <a:pt x="205" y="113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6" y="111"/>
                      <a:pt x="206" y="111"/>
                      <a:pt x="206" y="111"/>
                    </a:cubicBezTo>
                    <a:cubicBezTo>
                      <a:pt x="206" y="111"/>
                      <a:pt x="206" y="111"/>
                      <a:pt x="206" y="111"/>
                    </a:cubicBezTo>
                    <a:cubicBezTo>
                      <a:pt x="206" y="110"/>
                      <a:pt x="206" y="110"/>
                      <a:pt x="206" y="110"/>
                    </a:cubicBezTo>
                    <a:cubicBezTo>
                      <a:pt x="207" y="109"/>
                      <a:pt x="207" y="109"/>
                      <a:pt x="207" y="109"/>
                    </a:cubicBezTo>
                    <a:cubicBezTo>
                      <a:pt x="207" y="108"/>
                      <a:pt x="207" y="108"/>
                      <a:pt x="207" y="108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8" y="107"/>
                      <a:pt x="208" y="107"/>
                      <a:pt x="208" y="107"/>
                    </a:cubicBezTo>
                    <a:cubicBezTo>
                      <a:pt x="208" y="106"/>
                      <a:pt x="208" y="106"/>
                      <a:pt x="208" y="106"/>
                    </a:cubicBezTo>
                    <a:cubicBezTo>
                      <a:pt x="208" y="105"/>
                      <a:pt x="208" y="105"/>
                      <a:pt x="208" y="105"/>
                    </a:cubicBezTo>
                    <a:cubicBezTo>
                      <a:pt x="208" y="105"/>
                      <a:pt x="208" y="105"/>
                      <a:pt x="208" y="105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7" y="104"/>
                      <a:pt x="207" y="104"/>
                      <a:pt x="207" y="104"/>
                    </a:cubicBezTo>
                    <a:cubicBezTo>
                      <a:pt x="206" y="103"/>
                      <a:pt x="206" y="103"/>
                      <a:pt x="206" y="103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6" y="101"/>
                      <a:pt x="206" y="101"/>
                      <a:pt x="206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100"/>
                      <a:pt x="205" y="100"/>
                      <a:pt x="205" y="100"/>
                    </a:cubicBezTo>
                    <a:cubicBezTo>
                      <a:pt x="205" y="100"/>
                      <a:pt x="205" y="100"/>
                      <a:pt x="205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ubicBezTo>
                      <a:pt x="204" y="101"/>
                      <a:pt x="204" y="101"/>
                      <a:pt x="204" y="101"/>
                    </a:cubicBezTo>
                    <a:cubicBezTo>
                      <a:pt x="203" y="100"/>
                      <a:pt x="203" y="100"/>
                      <a:pt x="203" y="100"/>
                    </a:cubicBezTo>
                    <a:cubicBezTo>
                      <a:pt x="202" y="100"/>
                      <a:pt x="202" y="100"/>
                      <a:pt x="202" y="100"/>
                    </a:cubicBezTo>
                    <a:cubicBezTo>
                      <a:pt x="202" y="99"/>
                      <a:pt x="202" y="99"/>
                      <a:pt x="202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100"/>
                      <a:pt x="201" y="100"/>
                      <a:pt x="201" y="100"/>
                    </a:cubicBezTo>
                    <a:cubicBezTo>
                      <a:pt x="201" y="100"/>
                      <a:pt x="201" y="100"/>
                      <a:pt x="201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1"/>
                      <a:pt x="200" y="101"/>
                      <a:pt x="200" y="101"/>
                    </a:cubicBezTo>
                    <a:cubicBezTo>
                      <a:pt x="200" y="102"/>
                      <a:pt x="200" y="102"/>
                      <a:pt x="200" y="102"/>
                    </a:cubicBezTo>
                    <a:cubicBezTo>
                      <a:pt x="199" y="102"/>
                      <a:pt x="199" y="102"/>
                      <a:pt x="199" y="102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8" y="106"/>
                      <a:pt x="198" y="106"/>
                      <a:pt x="198" y="106"/>
                    </a:cubicBezTo>
                    <a:cubicBezTo>
                      <a:pt x="198" y="107"/>
                      <a:pt x="198" y="107"/>
                      <a:pt x="198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8"/>
                      <a:pt x="197" y="108"/>
                      <a:pt x="197" y="108"/>
                    </a:cubicBezTo>
                    <a:cubicBezTo>
                      <a:pt x="197" y="108"/>
                      <a:pt x="197" y="108"/>
                      <a:pt x="197" y="108"/>
                    </a:cubicBezTo>
                    <a:cubicBezTo>
                      <a:pt x="197" y="110"/>
                      <a:pt x="197" y="110"/>
                      <a:pt x="197" y="110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5" y="110"/>
                      <a:pt x="195" y="110"/>
                      <a:pt x="195" y="110"/>
                    </a:cubicBezTo>
                    <a:cubicBezTo>
                      <a:pt x="195" y="112"/>
                      <a:pt x="195" y="112"/>
                      <a:pt x="195" y="112"/>
                    </a:cubicBezTo>
                    <a:cubicBezTo>
                      <a:pt x="195" y="112"/>
                      <a:pt x="195" y="112"/>
                      <a:pt x="195" y="112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94" y="115"/>
                      <a:pt x="194" y="115"/>
                      <a:pt x="194" y="115"/>
                    </a:cubicBezTo>
                    <a:cubicBezTo>
                      <a:pt x="195" y="115"/>
                      <a:pt x="195" y="115"/>
                      <a:pt x="195" y="115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93" y="116"/>
                      <a:pt x="193" y="116"/>
                      <a:pt x="193" y="116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95" y="117"/>
                      <a:pt x="195" y="117"/>
                      <a:pt x="195" y="117"/>
                    </a:cubicBezTo>
                    <a:cubicBezTo>
                      <a:pt x="195" y="117"/>
                      <a:pt x="195" y="117"/>
                      <a:pt x="195" y="117"/>
                    </a:cubicBezTo>
                    <a:cubicBezTo>
                      <a:pt x="194" y="117"/>
                      <a:pt x="194" y="117"/>
                      <a:pt x="194" y="117"/>
                    </a:cubicBezTo>
                    <a:cubicBezTo>
                      <a:pt x="193" y="117"/>
                      <a:pt x="193" y="117"/>
                      <a:pt x="193" y="117"/>
                    </a:cubicBezTo>
                    <a:cubicBezTo>
                      <a:pt x="193" y="118"/>
                      <a:pt x="193" y="118"/>
                      <a:pt x="193" y="118"/>
                    </a:cubicBezTo>
                    <a:cubicBezTo>
                      <a:pt x="192" y="118"/>
                      <a:pt x="192" y="118"/>
                      <a:pt x="192" y="118"/>
                    </a:cubicBezTo>
                    <a:cubicBezTo>
                      <a:pt x="192" y="118"/>
                      <a:pt x="192" y="118"/>
                      <a:pt x="192" y="118"/>
                    </a:cubicBezTo>
                    <a:cubicBezTo>
                      <a:pt x="192" y="119"/>
                      <a:pt x="192" y="119"/>
                      <a:pt x="192" y="119"/>
                    </a:cubicBezTo>
                    <a:cubicBezTo>
                      <a:pt x="191" y="119"/>
                      <a:pt x="191" y="119"/>
                      <a:pt x="191" y="119"/>
                    </a:cubicBezTo>
                    <a:cubicBezTo>
                      <a:pt x="191" y="119"/>
                      <a:pt x="191" y="119"/>
                      <a:pt x="191" y="119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7"/>
                      <a:pt x="191" y="117"/>
                      <a:pt x="191" y="117"/>
                    </a:cubicBezTo>
                    <a:cubicBezTo>
                      <a:pt x="190" y="117"/>
                      <a:pt x="190" y="117"/>
                      <a:pt x="190" y="117"/>
                    </a:cubicBezTo>
                    <a:cubicBezTo>
                      <a:pt x="190" y="115"/>
                      <a:pt x="190" y="115"/>
                      <a:pt x="190" y="115"/>
                    </a:cubicBezTo>
                    <a:cubicBezTo>
                      <a:pt x="191" y="114"/>
                      <a:pt x="191" y="114"/>
                      <a:pt x="191" y="114"/>
                    </a:cubicBezTo>
                    <a:cubicBezTo>
                      <a:pt x="191" y="113"/>
                      <a:pt x="191" y="113"/>
                      <a:pt x="191" y="113"/>
                    </a:cubicBezTo>
                    <a:cubicBezTo>
                      <a:pt x="192" y="113"/>
                      <a:pt x="192" y="113"/>
                      <a:pt x="192" y="113"/>
                    </a:cubicBezTo>
                    <a:cubicBezTo>
                      <a:pt x="192" y="112"/>
                      <a:pt x="192" y="112"/>
                      <a:pt x="192" y="112"/>
                    </a:cubicBezTo>
                    <a:cubicBezTo>
                      <a:pt x="192" y="111"/>
                      <a:pt x="192" y="111"/>
                      <a:pt x="192" y="111"/>
                    </a:cubicBezTo>
                    <a:cubicBezTo>
                      <a:pt x="193" y="109"/>
                      <a:pt x="193" y="109"/>
                      <a:pt x="193" y="109"/>
                    </a:cubicBezTo>
                    <a:cubicBezTo>
                      <a:pt x="194" y="109"/>
                      <a:pt x="194" y="109"/>
                      <a:pt x="194" y="109"/>
                    </a:cubicBezTo>
                    <a:cubicBezTo>
                      <a:pt x="194" y="108"/>
                      <a:pt x="194" y="108"/>
                      <a:pt x="194" y="108"/>
                    </a:cubicBezTo>
                    <a:cubicBezTo>
                      <a:pt x="193" y="108"/>
                      <a:pt x="193" y="108"/>
                      <a:pt x="193" y="108"/>
                    </a:cubicBezTo>
                    <a:cubicBezTo>
                      <a:pt x="193" y="108"/>
                      <a:pt x="193" y="108"/>
                      <a:pt x="193" y="108"/>
                    </a:cubicBezTo>
                    <a:cubicBezTo>
                      <a:pt x="193" y="107"/>
                      <a:pt x="193" y="107"/>
                      <a:pt x="193" y="107"/>
                    </a:cubicBezTo>
                    <a:cubicBezTo>
                      <a:pt x="193" y="107"/>
                      <a:pt x="193" y="107"/>
                      <a:pt x="193" y="107"/>
                    </a:cubicBezTo>
                    <a:cubicBezTo>
                      <a:pt x="194" y="105"/>
                      <a:pt x="194" y="105"/>
                      <a:pt x="194" y="105"/>
                    </a:cubicBezTo>
                    <a:cubicBezTo>
                      <a:pt x="193" y="105"/>
                      <a:pt x="193" y="105"/>
                      <a:pt x="193" y="105"/>
                    </a:cubicBezTo>
                    <a:cubicBezTo>
                      <a:pt x="193" y="104"/>
                      <a:pt x="193" y="104"/>
                      <a:pt x="193" y="104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193" y="102"/>
                      <a:pt x="193" y="102"/>
                      <a:pt x="193" y="102"/>
                    </a:cubicBezTo>
                    <a:cubicBezTo>
                      <a:pt x="192" y="102"/>
                      <a:pt x="192" y="102"/>
                      <a:pt x="192" y="102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90" y="102"/>
                      <a:pt x="190" y="102"/>
                      <a:pt x="190" y="102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0" y="104"/>
                      <a:pt x="190" y="104"/>
                      <a:pt x="190" y="104"/>
                    </a:cubicBezTo>
                    <a:cubicBezTo>
                      <a:pt x="190" y="104"/>
                      <a:pt x="190" y="104"/>
                      <a:pt x="190" y="104"/>
                    </a:cubicBezTo>
                    <a:cubicBezTo>
                      <a:pt x="189" y="105"/>
                      <a:pt x="189" y="105"/>
                      <a:pt x="189" y="105"/>
                    </a:cubicBezTo>
                    <a:cubicBezTo>
                      <a:pt x="190" y="105"/>
                      <a:pt x="190" y="105"/>
                      <a:pt x="190" y="105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8" y="107"/>
                      <a:pt x="188" y="107"/>
                      <a:pt x="188" y="107"/>
                    </a:cubicBezTo>
                    <a:cubicBezTo>
                      <a:pt x="188" y="106"/>
                      <a:pt x="188" y="106"/>
                      <a:pt x="188" y="106"/>
                    </a:cubicBezTo>
                    <a:cubicBezTo>
                      <a:pt x="188" y="107"/>
                      <a:pt x="188" y="107"/>
                      <a:pt x="188" y="107"/>
                    </a:cubicBezTo>
                    <a:cubicBezTo>
                      <a:pt x="187" y="107"/>
                      <a:pt x="187" y="107"/>
                      <a:pt x="187" y="107"/>
                    </a:cubicBezTo>
                    <a:cubicBezTo>
                      <a:pt x="187" y="107"/>
                      <a:pt x="187" y="107"/>
                      <a:pt x="187" y="107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6" y="106"/>
                      <a:pt x="186" y="106"/>
                      <a:pt x="186" y="106"/>
                    </a:cubicBezTo>
                    <a:cubicBezTo>
                      <a:pt x="185" y="107"/>
                      <a:pt x="185" y="107"/>
                      <a:pt x="185" y="107"/>
                    </a:cubicBezTo>
                    <a:cubicBezTo>
                      <a:pt x="184" y="106"/>
                      <a:pt x="184" y="106"/>
                      <a:pt x="184" y="106"/>
                    </a:cubicBezTo>
                    <a:cubicBezTo>
                      <a:pt x="184" y="106"/>
                      <a:pt x="184" y="106"/>
                      <a:pt x="184" y="106"/>
                    </a:cubicBezTo>
                    <a:cubicBezTo>
                      <a:pt x="183" y="107"/>
                      <a:pt x="183" y="107"/>
                      <a:pt x="183" y="107"/>
                    </a:cubicBezTo>
                    <a:cubicBezTo>
                      <a:pt x="182" y="107"/>
                      <a:pt x="182" y="107"/>
                      <a:pt x="182" y="107"/>
                    </a:cubicBezTo>
                    <a:cubicBezTo>
                      <a:pt x="182" y="106"/>
                      <a:pt x="182" y="106"/>
                      <a:pt x="182" y="106"/>
                    </a:cubicBezTo>
                    <a:cubicBezTo>
                      <a:pt x="181" y="106"/>
                      <a:pt x="181" y="106"/>
                      <a:pt x="181" y="106"/>
                    </a:cubicBezTo>
                    <a:cubicBezTo>
                      <a:pt x="180" y="106"/>
                      <a:pt x="180" y="106"/>
                      <a:pt x="180" y="106"/>
                    </a:cubicBezTo>
                    <a:cubicBezTo>
                      <a:pt x="181" y="105"/>
                      <a:pt x="181" y="105"/>
                      <a:pt x="181" y="105"/>
                    </a:cubicBezTo>
                    <a:cubicBezTo>
                      <a:pt x="182" y="105"/>
                      <a:pt x="182" y="105"/>
                      <a:pt x="182" y="105"/>
                    </a:cubicBezTo>
                    <a:cubicBezTo>
                      <a:pt x="183" y="105"/>
                      <a:pt x="183" y="105"/>
                      <a:pt x="183" y="105"/>
                    </a:cubicBezTo>
                    <a:cubicBezTo>
                      <a:pt x="184" y="105"/>
                      <a:pt x="184" y="105"/>
                      <a:pt x="184" y="105"/>
                    </a:cubicBezTo>
                    <a:cubicBezTo>
                      <a:pt x="184" y="105"/>
                      <a:pt x="184" y="105"/>
                      <a:pt x="184" y="105"/>
                    </a:cubicBezTo>
                    <a:cubicBezTo>
                      <a:pt x="184" y="104"/>
                      <a:pt x="184" y="104"/>
                      <a:pt x="184" y="104"/>
                    </a:cubicBezTo>
                    <a:cubicBezTo>
                      <a:pt x="185" y="105"/>
                      <a:pt x="185" y="105"/>
                      <a:pt x="185" y="105"/>
                    </a:cubicBezTo>
                    <a:cubicBezTo>
                      <a:pt x="186" y="104"/>
                      <a:pt x="186" y="104"/>
                      <a:pt x="186" y="104"/>
                    </a:cubicBezTo>
                    <a:cubicBezTo>
                      <a:pt x="186" y="103"/>
                      <a:pt x="186" y="103"/>
                      <a:pt x="186" y="103"/>
                    </a:cubicBezTo>
                    <a:cubicBezTo>
                      <a:pt x="186" y="103"/>
                      <a:pt x="186" y="103"/>
                      <a:pt x="186" y="103"/>
                    </a:cubicBezTo>
                    <a:cubicBezTo>
                      <a:pt x="186" y="102"/>
                      <a:pt x="186" y="102"/>
                      <a:pt x="186" y="102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4" y="100"/>
                      <a:pt x="184" y="100"/>
                      <a:pt x="184" y="100"/>
                    </a:cubicBezTo>
                    <a:cubicBezTo>
                      <a:pt x="184" y="100"/>
                      <a:pt x="184" y="100"/>
                      <a:pt x="184" y="100"/>
                    </a:cubicBezTo>
                    <a:cubicBezTo>
                      <a:pt x="182" y="99"/>
                      <a:pt x="182" y="99"/>
                      <a:pt x="182" y="99"/>
                    </a:cubicBezTo>
                    <a:cubicBezTo>
                      <a:pt x="182" y="98"/>
                      <a:pt x="182" y="98"/>
                      <a:pt x="182" y="98"/>
                    </a:cubicBezTo>
                    <a:cubicBezTo>
                      <a:pt x="181" y="98"/>
                      <a:pt x="181" y="98"/>
                      <a:pt x="181" y="98"/>
                    </a:cubicBezTo>
                    <a:cubicBezTo>
                      <a:pt x="180" y="99"/>
                      <a:pt x="180" y="99"/>
                      <a:pt x="180" y="99"/>
                    </a:cubicBezTo>
                    <a:cubicBezTo>
                      <a:pt x="180" y="99"/>
                      <a:pt x="180" y="99"/>
                      <a:pt x="180" y="99"/>
                    </a:cubicBezTo>
                    <a:cubicBezTo>
                      <a:pt x="178" y="100"/>
                      <a:pt x="178" y="100"/>
                      <a:pt x="178" y="100"/>
                    </a:cubicBezTo>
                    <a:cubicBezTo>
                      <a:pt x="178" y="100"/>
                      <a:pt x="178" y="100"/>
                      <a:pt x="178" y="100"/>
                    </a:cubicBezTo>
                    <a:cubicBezTo>
                      <a:pt x="178" y="101"/>
                      <a:pt x="178" y="101"/>
                      <a:pt x="178" y="101"/>
                    </a:cubicBezTo>
                    <a:cubicBezTo>
                      <a:pt x="178" y="101"/>
                      <a:pt x="178" y="101"/>
                      <a:pt x="178" y="101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7" y="101"/>
                      <a:pt x="177" y="101"/>
                      <a:pt x="177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5" y="101"/>
                      <a:pt x="175" y="101"/>
                      <a:pt x="175" y="101"/>
                    </a:cubicBezTo>
                    <a:cubicBezTo>
                      <a:pt x="174" y="101"/>
                      <a:pt x="174" y="101"/>
                      <a:pt x="174" y="101"/>
                    </a:cubicBezTo>
                    <a:cubicBezTo>
                      <a:pt x="173" y="101"/>
                      <a:pt x="173" y="101"/>
                      <a:pt x="173" y="101"/>
                    </a:cubicBezTo>
                    <a:cubicBezTo>
                      <a:pt x="173" y="101"/>
                      <a:pt x="173" y="101"/>
                      <a:pt x="173" y="101"/>
                    </a:cubicBezTo>
                    <a:cubicBezTo>
                      <a:pt x="173" y="101"/>
                      <a:pt x="173" y="101"/>
                      <a:pt x="173" y="101"/>
                    </a:cubicBezTo>
                    <a:cubicBezTo>
                      <a:pt x="175" y="100"/>
                      <a:pt x="175" y="100"/>
                      <a:pt x="175" y="100"/>
                    </a:cubicBezTo>
                    <a:cubicBezTo>
                      <a:pt x="175" y="100"/>
                      <a:pt x="175" y="100"/>
                      <a:pt x="175" y="100"/>
                    </a:cubicBezTo>
                    <a:cubicBezTo>
                      <a:pt x="176" y="99"/>
                      <a:pt x="176" y="99"/>
                      <a:pt x="176" y="99"/>
                    </a:cubicBezTo>
                    <a:cubicBezTo>
                      <a:pt x="176" y="99"/>
                      <a:pt x="176" y="99"/>
                      <a:pt x="176" y="99"/>
                    </a:cubicBezTo>
                    <a:cubicBezTo>
                      <a:pt x="177" y="99"/>
                      <a:pt x="177" y="99"/>
                      <a:pt x="177" y="99"/>
                    </a:cubicBezTo>
                    <a:cubicBezTo>
                      <a:pt x="177" y="98"/>
                      <a:pt x="177" y="98"/>
                      <a:pt x="177" y="98"/>
                    </a:cubicBezTo>
                    <a:cubicBezTo>
                      <a:pt x="178" y="97"/>
                      <a:pt x="178" y="97"/>
                      <a:pt x="178" y="97"/>
                    </a:cubicBezTo>
                    <a:cubicBezTo>
                      <a:pt x="178" y="97"/>
                      <a:pt x="178" y="97"/>
                      <a:pt x="178" y="97"/>
                    </a:cubicBezTo>
                    <a:cubicBezTo>
                      <a:pt x="179" y="96"/>
                      <a:pt x="179" y="96"/>
                      <a:pt x="179" y="96"/>
                    </a:cubicBezTo>
                    <a:cubicBezTo>
                      <a:pt x="179" y="95"/>
                      <a:pt x="179" y="95"/>
                      <a:pt x="179" y="95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9" y="93"/>
                      <a:pt x="179" y="93"/>
                      <a:pt x="179" y="93"/>
                    </a:cubicBezTo>
                    <a:cubicBezTo>
                      <a:pt x="178" y="93"/>
                      <a:pt x="178" y="93"/>
                      <a:pt x="178" y="93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5" y="94"/>
                      <a:pt x="175" y="94"/>
                      <a:pt x="175" y="94"/>
                    </a:cubicBezTo>
                    <a:cubicBezTo>
                      <a:pt x="173" y="95"/>
                      <a:pt x="173" y="95"/>
                      <a:pt x="173" y="95"/>
                    </a:cubicBezTo>
                    <a:cubicBezTo>
                      <a:pt x="170" y="95"/>
                      <a:pt x="170" y="95"/>
                      <a:pt x="170" y="95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2" y="98"/>
                      <a:pt x="162" y="98"/>
                      <a:pt x="162" y="98"/>
                    </a:cubicBezTo>
                    <a:cubicBezTo>
                      <a:pt x="158" y="99"/>
                      <a:pt x="158" y="99"/>
                      <a:pt x="158" y="99"/>
                    </a:cubicBezTo>
                    <a:cubicBezTo>
                      <a:pt x="157" y="100"/>
                      <a:pt x="157" y="100"/>
                      <a:pt x="157" y="100"/>
                    </a:cubicBezTo>
                    <a:cubicBezTo>
                      <a:pt x="157" y="101"/>
                      <a:pt x="157" y="101"/>
                      <a:pt x="157" y="101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7" y="102"/>
                      <a:pt x="157" y="102"/>
                      <a:pt x="157" y="102"/>
                    </a:cubicBezTo>
                    <a:cubicBezTo>
                      <a:pt x="156" y="102"/>
                      <a:pt x="156" y="102"/>
                      <a:pt x="156" y="102"/>
                    </a:cubicBezTo>
                    <a:cubicBezTo>
                      <a:pt x="155" y="103"/>
                      <a:pt x="155" y="103"/>
                      <a:pt x="155" y="103"/>
                    </a:cubicBezTo>
                    <a:cubicBezTo>
                      <a:pt x="153" y="103"/>
                      <a:pt x="153" y="103"/>
                      <a:pt x="153" y="103"/>
                    </a:cubicBezTo>
                    <a:cubicBezTo>
                      <a:pt x="153" y="104"/>
                      <a:pt x="153" y="104"/>
                      <a:pt x="153" y="104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1" y="106"/>
                      <a:pt x="151" y="106"/>
                      <a:pt x="151" y="106"/>
                    </a:cubicBezTo>
                    <a:cubicBezTo>
                      <a:pt x="151" y="106"/>
                      <a:pt x="151" y="106"/>
                      <a:pt x="151" y="106"/>
                    </a:cubicBezTo>
                    <a:cubicBezTo>
                      <a:pt x="151" y="107"/>
                      <a:pt x="151" y="107"/>
                      <a:pt x="151" y="107"/>
                    </a:cubicBezTo>
                    <a:cubicBezTo>
                      <a:pt x="151" y="107"/>
                      <a:pt x="151" y="107"/>
                      <a:pt x="151" y="107"/>
                    </a:cubicBezTo>
                    <a:cubicBezTo>
                      <a:pt x="152" y="107"/>
                      <a:pt x="152" y="107"/>
                      <a:pt x="152" y="107"/>
                    </a:cubicBezTo>
                    <a:cubicBezTo>
                      <a:pt x="152" y="108"/>
                      <a:pt x="152" y="108"/>
                      <a:pt x="152" y="108"/>
                    </a:cubicBezTo>
                    <a:cubicBezTo>
                      <a:pt x="152" y="108"/>
                      <a:pt x="152" y="108"/>
                      <a:pt x="152" y="108"/>
                    </a:cubicBezTo>
                    <a:cubicBezTo>
                      <a:pt x="152" y="108"/>
                      <a:pt x="152" y="108"/>
                      <a:pt x="152" y="108"/>
                    </a:cubicBezTo>
                    <a:cubicBezTo>
                      <a:pt x="153" y="108"/>
                      <a:pt x="153" y="108"/>
                      <a:pt x="153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52" y="109"/>
                      <a:pt x="152" y="109"/>
                      <a:pt x="152" y="109"/>
                    </a:cubicBezTo>
                    <a:cubicBezTo>
                      <a:pt x="152" y="109"/>
                      <a:pt x="152" y="109"/>
                      <a:pt x="152" y="109"/>
                    </a:cubicBezTo>
                    <a:cubicBezTo>
                      <a:pt x="152" y="110"/>
                      <a:pt x="152" y="110"/>
                      <a:pt x="152" y="110"/>
                    </a:cubicBezTo>
                    <a:cubicBezTo>
                      <a:pt x="154" y="111"/>
                      <a:pt x="154" y="111"/>
                      <a:pt x="154" y="111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11"/>
                      <a:pt x="155" y="111"/>
                      <a:pt x="155" y="111"/>
                    </a:cubicBezTo>
                    <a:cubicBezTo>
                      <a:pt x="156" y="111"/>
                      <a:pt x="156" y="111"/>
                      <a:pt x="156" y="111"/>
                    </a:cubicBezTo>
                    <a:cubicBezTo>
                      <a:pt x="157" y="111"/>
                      <a:pt x="157" y="111"/>
                      <a:pt x="157" y="111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0" y="110"/>
                      <a:pt x="160" y="110"/>
                      <a:pt x="160" y="110"/>
                    </a:cubicBezTo>
                    <a:cubicBezTo>
                      <a:pt x="161" y="111"/>
                      <a:pt x="161" y="111"/>
                      <a:pt x="161" y="111"/>
                    </a:cubicBezTo>
                    <a:cubicBezTo>
                      <a:pt x="162" y="111"/>
                      <a:pt x="162" y="111"/>
                      <a:pt x="162" y="111"/>
                    </a:cubicBezTo>
                    <a:cubicBezTo>
                      <a:pt x="163" y="111"/>
                      <a:pt x="163" y="111"/>
                      <a:pt x="163" y="111"/>
                    </a:cubicBezTo>
                    <a:cubicBezTo>
                      <a:pt x="163" y="112"/>
                      <a:pt x="163" y="112"/>
                      <a:pt x="163" y="112"/>
                    </a:cubicBezTo>
                    <a:cubicBezTo>
                      <a:pt x="164" y="112"/>
                      <a:pt x="164" y="112"/>
                      <a:pt x="164" y="112"/>
                    </a:cubicBezTo>
                    <a:cubicBezTo>
                      <a:pt x="164" y="112"/>
                      <a:pt x="164" y="112"/>
                      <a:pt x="164" y="112"/>
                    </a:cubicBezTo>
                    <a:cubicBezTo>
                      <a:pt x="163" y="112"/>
                      <a:pt x="163" y="112"/>
                      <a:pt x="163" y="112"/>
                    </a:cubicBezTo>
                    <a:cubicBezTo>
                      <a:pt x="162" y="112"/>
                      <a:pt x="162" y="112"/>
                      <a:pt x="162" y="112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1" y="113"/>
                      <a:pt x="161" y="113"/>
                      <a:pt x="161" y="113"/>
                    </a:cubicBezTo>
                    <a:cubicBezTo>
                      <a:pt x="160" y="113"/>
                      <a:pt x="160" y="113"/>
                      <a:pt x="160" y="113"/>
                    </a:cubicBezTo>
                    <a:cubicBezTo>
                      <a:pt x="159" y="112"/>
                      <a:pt x="159" y="112"/>
                      <a:pt x="159" y="112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56" y="113"/>
                      <a:pt x="156" y="113"/>
                      <a:pt x="156" y="113"/>
                    </a:cubicBezTo>
                    <a:cubicBezTo>
                      <a:pt x="156" y="113"/>
                      <a:pt x="156" y="113"/>
                      <a:pt x="156" y="113"/>
                    </a:cubicBezTo>
                    <a:cubicBezTo>
                      <a:pt x="155" y="113"/>
                      <a:pt x="155" y="113"/>
                      <a:pt x="155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51" y="113"/>
                      <a:pt x="151" y="113"/>
                      <a:pt x="151" y="113"/>
                    </a:cubicBezTo>
                    <a:cubicBezTo>
                      <a:pt x="149" y="113"/>
                      <a:pt x="149" y="113"/>
                      <a:pt x="149" y="113"/>
                    </a:cubicBezTo>
                    <a:cubicBezTo>
                      <a:pt x="149" y="114"/>
                      <a:pt x="149" y="114"/>
                      <a:pt x="149" y="114"/>
                    </a:cubicBezTo>
                    <a:cubicBezTo>
                      <a:pt x="149" y="117"/>
                      <a:pt x="149" y="117"/>
                      <a:pt x="149" y="117"/>
                    </a:cubicBezTo>
                    <a:cubicBezTo>
                      <a:pt x="149" y="117"/>
                      <a:pt x="149" y="117"/>
                      <a:pt x="149" y="117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49" y="119"/>
                      <a:pt x="149" y="119"/>
                      <a:pt x="149" y="119"/>
                    </a:cubicBezTo>
                    <a:cubicBezTo>
                      <a:pt x="149" y="119"/>
                      <a:pt x="149" y="119"/>
                      <a:pt x="149" y="119"/>
                    </a:cubicBezTo>
                    <a:cubicBezTo>
                      <a:pt x="150" y="119"/>
                      <a:pt x="150" y="119"/>
                      <a:pt x="150" y="119"/>
                    </a:cubicBezTo>
                    <a:cubicBezTo>
                      <a:pt x="151" y="119"/>
                      <a:pt x="151" y="119"/>
                      <a:pt x="151" y="119"/>
                    </a:cubicBezTo>
                    <a:cubicBezTo>
                      <a:pt x="151" y="119"/>
                      <a:pt x="151" y="119"/>
                      <a:pt x="151" y="119"/>
                    </a:cubicBezTo>
                    <a:cubicBezTo>
                      <a:pt x="152" y="120"/>
                      <a:pt x="152" y="120"/>
                      <a:pt x="152" y="120"/>
                    </a:cubicBezTo>
                    <a:cubicBezTo>
                      <a:pt x="152" y="119"/>
                      <a:pt x="152" y="119"/>
                      <a:pt x="152" y="119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4" y="120"/>
                      <a:pt x="154" y="120"/>
                      <a:pt x="154" y="120"/>
                    </a:cubicBezTo>
                    <a:cubicBezTo>
                      <a:pt x="154" y="119"/>
                      <a:pt x="154" y="119"/>
                      <a:pt x="154" y="119"/>
                    </a:cubicBezTo>
                    <a:cubicBezTo>
                      <a:pt x="155" y="120"/>
                      <a:pt x="155" y="120"/>
                      <a:pt x="155" y="120"/>
                    </a:cubicBezTo>
                    <a:cubicBezTo>
                      <a:pt x="155" y="120"/>
                      <a:pt x="155" y="120"/>
                      <a:pt x="155" y="120"/>
                    </a:cubicBezTo>
                    <a:cubicBezTo>
                      <a:pt x="155" y="121"/>
                      <a:pt x="155" y="121"/>
                      <a:pt x="155" y="121"/>
                    </a:cubicBezTo>
                    <a:cubicBezTo>
                      <a:pt x="156" y="120"/>
                      <a:pt x="156" y="120"/>
                      <a:pt x="156" y="120"/>
                    </a:cubicBez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7" y="121"/>
                      <a:pt x="157" y="121"/>
                      <a:pt x="157" y="121"/>
                    </a:cubicBezTo>
                    <a:cubicBezTo>
                      <a:pt x="158" y="121"/>
                      <a:pt x="158" y="121"/>
                      <a:pt x="158" y="121"/>
                    </a:cubicBezTo>
                    <a:cubicBezTo>
                      <a:pt x="159" y="121"/>
                      <a:pt x="159" y="121"/>
                      <a:pt x="159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1" y="121"/>
                      <a:pt x="161" y="121"/>
                      <a:pt x="161" y="121"/>
                    </a:cubicBezTo>
                    <a:cubicBezTo>
                      <a:pt x="162" y="121"/>
                      <a:pt x="162" y="121"/>
                      <a:pt x="162" y="121"/>
                    </a:cubicBezTo>
                    <a:cubicBezTo>
                      <a:pt x="163" y="121"/>
                      <a:pt x="163" y="121"/>
                      <a:pt x="163" y="121"/>
                    </a:cubicBezTo>
                    <a:cubicBezTo>
                      <a:pt x="164" y="121"/>
                      <a:pt x="164" y="121"/>
                      <a:pt x="164" y="121"/>
                    </a:cubicBezTo>
                    <a:cubicBezTo>
                      <a:pt x="164" y="122"/>
                      <a:pt x="164" y="122"/>
                      <a:pt x="164" y="122"/>
                    </a:cubicBezTo>
                    <a:cubicBezTo>
                      <a:pt x="165" y="121"/>
                      <a:pt x="165" y="121"/>
                      <a:pt x="165" y="121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ubicBezTo>
                      <a:pt x="167" y="124"/>
                      <a:pt x="167" y="124"/>
                      <a:pt x="167" y="124"/>
                    </a:cubicBezTo>
                    <a:cubicBezTo>
                      <a:pt x="168" y="124"/>
                      <a:pt x="168" y="124"/>
                      <a:pt x="168" y="124"/>
                    </a:cubicBezTo>
                    <a:cubicBezTo>
                      <a:pt x="168" y="124"/>
                      <a:pt x="168" y="124"/>
                      <a:pt x="168" y="124"/>
                    </a:cubicBezTo>
                    <a:cubicBezTo>
                      <a:pt x="169" y="125"/>
                      <a:pt x="169" y="125"/>
                      <a:pt x="169" y="125"/>
                    </a:cubicBezTo>
                    <a:cubicBezTo>
                      <a:pt x="169" y="125"/>
                      <a:pt x="169" y="125"/>
                      <a:pt x="169" y="125"/>
                    </a:cubicBezTo>
                    <a:cubicBezTo>
                      <a:pt x="168" y="126"/>
                      <a:pt x="168" y="126"/>
                      <a:pt x="168" y="126"/>
                    </a:cubicBezTo>
                    <a:cubicBezTo>
                      <a:pt x="169" y="127"/>
                      <a:pt x="169" y="127"/>
                      <a:pt x="169" y="127"/>
                    </a:cubicBezTo>
                    <a:cubicBezTo>
                      <a:pt x="171" y="127"/>
                      <a:pt x="171" y="127"/>
                      <a:pt x="171" y="127"/>
                    </a:cubicBezTo>
                    <a:cubicBezTo>
                      <a:pt x="171" y="128"/>
                      <a:pt x="171" y="128"/>
                      <a:pt x="171" y="128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71" y="129"/>
                      <a:pt x="171" y="129"/>
                      <a:pt x="171" y="129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68" y="128"/>
                      <a:pt x="168" y="128"/>
                      <a:pt x="168" y="128"/>
                    </a:cubicBezTo>
                    <a:cubicBezTo>
                      <a:pt x="167" y="128"/>
                      <a:pt x="167" y="128"/>
                      <a:pt x="167" y="128"/>
                    </a:cubicBezTo>
                    <a:cubicBezTo>
                      <a:pt x="166" y="128"/>
                      <a:pt x="166" y="128"/>
                      <a:pt x="166" y="128"/>
                    </a:cubicBezTo>
                    <a:cubicBezTo>
                      <a:pt x="166" y="128"/>
                      <a:pt x="166" y="128"/>
                      <a:pt x="166" y="128"/>
                    </a:cubicBezTo>
                    <a:cubicBezTo>
                      <a:pt x="165" y="128"/>
                      <a:pt x="165" y="128"/>
                      <a:pt x="165" y="128"/>
                    </a:cubicBezTo>
                    <a:cubicBezTo>
                      <a:pt x="165" y="128"/>
                      <a:pt x="165" y="128"/>
                      <a:pt x="165" y="128"/>
                    </a:cubicBezTo>
                    <a:cubicBezTo>
                      <a:pt x="164" y="127"/>
                      <a:pt x="164" y="127"/>
                      <a:pt x="164" y="127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3" y="126"/>
                      <a:pt x="163" y="126"/>
                      <a:pt x="163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1" y="126"/>
                      <a:pt x="161" y="126"/>
                      <a:pt x="161" y="126"/>
                    </a:cubicBezTo>
                    <a:cubicBezTo>
                      <a:pt x="161" y="126"/>
                      <a:pt x="161" y="126"/>
                      <a:pt x="161" y="126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9" y="125"/>
                      <a:pt x="159" y="125"/>
                      <a:pt x="159" y="125"/>
                    </a:cubicBezTo>
                    <a:cubicBezTo>
                      <a:pt x="159" y="125"/>
                      <a:pt x="159" y="125"/>
                      <a:pt x="159" y="125"/>
                    </a:cubicBezTo>
                    <a:cubicBezTo>
                      <a:pt x="159" y="125"/>
                      <a:pt x="159" y="125"/>
                      <a:pt x="159" y="125"/>
                    </a:cubicBezTo>
                    <a:cubicBezTo>
                      <a:pt x="158" y="125"/>
                      <a:pt x="158" y="125"/>
                      <a:pt x="158" y="125"/>
                    </a:cubicBezTo>
                    <a:cubicBezTo>
                      <a:pt x="157" y="125"/>
                      <a:pt x="157" y="125"/>
                      <a:pt x="157" y="125"/>
                    </a:cubicBezTo>
                    <a:cubicBezTo>
                      <a:pt x="157" y="124"/>
                      <a:pt x="157" y="124"/>
                      <a:pt x="157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54" y="124"/>
                      <a:pt x="154" y="124"/>
                      <a:pt x="154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49" y="124"/>
                      <a:pt x="149" y="124"/>
                      <a:pt x="149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7" y="125"/>
                      <a:pt x="147" y="125"/>
                      <a:pt x="147" y="125"/>
                    </a:cubicBezTo>
                    <a:cubicBezTo>
                      <a:pt x="147" y="125"/>
                      <a:pt x="147" y="125"/>
                      <a:pt x="147" y="125"/>
                    </a:cubicBezTo>
                    <a:cubicBezTo>
                      <a:pt x="147" y="127"/>
                      <a:pt x="147" y="127"/>
                      <a:pt x="147" y="127"/>
                    </a:cubicBezTo>
                    <a:cubicBezTo>
                      <a:pt x="146" y="128"/>
                      <a:pt x="146" y="128"/>
                      <a:pt x="146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47" y="130"/>
                      <a:pt x="147" y="130"/>
                      <a:pt x="147" y="130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8" y="134"/>
                      <a:pt x="148" y="134"/>
                      <a:pt x="148" y="134"/>
                    </a:cubicBezTo>
                    <a:cubicBezTo>
                      <a:pt x="149" y="134"/>
                      <a:pt x="149" y="134"/>
                      <a:pt x="149" y="134"/>
                    </a:cubicBezTo>
                    <a:cubicBezTo>
                      <a:pt x="149" y="135"/>
                      <a:pt x="149" y="135"/>
                      <a:pt x="149" y="135"/>
                    </a:cubicBezTo>
                    <a:cubicBezTo>
                      <a:pt x="150" y="135"/>
                      <a:pt x="150" y="135"/>
                      <a:pt x="150" y="135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2" y="135"/>
                      <a:pt x="152" y="135"/>
                      <a:pt x="152" y="135"/>
                    </a:cubicBezTo>
                    <a:cubicBezTo>
                      <a:pt x="153" y="135"/>
                      <a:pt x="153" y="135"/>
                      <a:pt x="153" y="135"/>
                    </a:cubicBez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55" y="135"/>
                      <a:pt x="155" y="135"/>
                      <a:pt x="155" y="135"/>
                    </a:cubicBezTo>
                    <a:cubicBezTo>
                      <a:pt x="155" y="136"/>
                      <a:pt x="155" y="136"/>
                      <a:pt x="155" y="136"/>
                    </a:cubicBezTo>
                    <a:cubicBezTo>
                      <a:pt x="156" y="137"/>
                      <a:pt x="156" y="137"/>
                      <a:pt x="156" y="137"/>
                    </a:cubicBezTo>
                    <a:cubicBezTo>
                      <a:pt x="156" y="137"/>
                      <a:pt x="156" y="137"/>
                      <a:pt x="156" y="137"/>
                    </a:cubicBezTo>
                    <a:cubicBezTo>
                      <a:pt x="155" y="137"/>
                      <a:pt x="155" y="137"/>
                      <a:pt x="155" y="137"/>
                    </a:cubicBezTo>
                    <a:cubicBezTo>
                      <a:pt x="155" y="138"/>
                      <a:pt x="155" y="138"/>
                      <a:pt x="155" y="138"/>
                    </a:cubicBezTo>
                    <a:cubicBezTo>
                      <a:pt x="155" y="138"/>
                      <a:pt x="155" y="138"/>
                      <a:pt x="155" y="138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54" y="139"/>
                      <a:pt x="154" y="139"/>
                      <a:pt x="154" y="139"/>
                    </a:cubicBezTo>
                    <a:cubicBezTo>
                      <a:pt x="153" y="140"/>
                      <a:pt x="153" y="140"/>
                      <a:pt x="153" y="140"/>
                    </a:cubicBezTo>
                    <a:cubicBezTo>
                      <a:pt x="153" y="140"/>
                      <a:pt x="153" y="140"/>
                      <a:pt x="153" y="140"/>
                    </a:cubicBezTo>
                    <a:cubicBezTo>
                      <a:pt x="153" y="141"/>
                      <a:pt x="153" y="141"/>
                      <a:pt x="153" y="141"/>
                    </a:cubicBezTo>
                    <a:cubicBezTo>
                      <a:pt x="153" y="141"/>
                      <a:pt x="153" y="141"/>
                      <a:pt x="153" y="141"/>
                    </a:cubicBezTo>
                    <a:cubicBezTo>
                      <a:pt x="153" y="142"/>
                      <a:pt x="153" y="142"/>
                      <a:pt x="153" y="142"/>
                    </a:cubicBezTo>
                    <a:cubicBezTo>
                      <a:pt x="154" y="143"/>
                      <a:pt x="154" y="143"/>
                      <a:pt x="154" y="143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3" y="144"/>
                      <a:pt x="153" y="144"/>
                      <a:pt x="153" y="144"/>
                    </a:cubicBezTo>
                    <a:cubicBezTo>
                      <a:pt x="153" y="144"/>
                      <a:pt x="153" y="144"/>
                      <a:pt x="153" y="144"/>
                    </a:cubicBezTo>
                    <a:cubicBezTo>
                      <a:pt x="155" y="145"/>
                      <a:pt x="155" y="145"/>
                      <a:pt x="155" y="145"/>
                    </a:cubicBezTo>
                    <a:cubicBezTo>
                      <a:pt x="155" y="145"/>
                      <a:pt x="155" y="145"/>
                      <a:pt x="155" y="145"/>
                    </a:cubicBezTo>
                    <a:cubicBezTo>
                      <a:pt x="156" y="145"/>
                      <a:pt x="156" y="145"/>
                      <a:pt x="156" y="145"/>
                    </a:cubicBezTo>
                    <a:cubicBezTo>
                      <a:pt x="156" y="145"/>
                      <a:pt x="156" y="145"/>
                      <a:pt x="156" y="145"/>
                    </a:cubicBezTo>
                    <a:cubicBezTo>
                      <a:pt x="156" y="144"/>
                      <a:pt x="156" y="144"/>
                      <a:pt x="156" y="144"/>
                    </a:cubicBezTo>
                    <a:cubicBezTo>
                      <a:pt x="157" y="144"/>
                      <a:pt x="157" y="144"/>
                      <a:pt x="157" y="144"/>
                    </a:cubicBezTo>
                    <a:cubicBezTo>
                      <a:pt x="157" y="145"/>
                      <a:pt x="157" y="145"/>
                      <a:pt x="157" y="145"/>
                    </a:cubicBezTo>
                    <a:cubicBezTo>
                      <a:pt x="159" y="145"/>
                      <a:pt x="159" y="145"/>
                      <a:pt x="159" y="145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61" y="145"/>
                      <a:pt x="161" y="145"/>
                      <a:pt x="161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3" y="145"/>
                      <a:pt x="163" y="145"/>
                      <a:pt x="163" y="145"/>
                    </a:cubicBezTo>
                    <a:cubicBezTo>
                      <a:pt x="163" y="145"/>
                      <a:pt x="163" y="145"/>
                      <a:pt x="163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66" y="146"/>
                      <a:pt x="166" y="146"/>
                      <a:pt x="166" y="146"/>
                    </a:cubicBezTo>
                    <a:cubicBezTo>
                      <a:pt x="166" y="146"/>
                      <a:pt x="166" y="146"/>
                      <a:pt x="166" y="146"/>
                    </a:cubicBezTo>
                    <a:cubicBezTo>
                      <a:pt x="166" y="146"/>
                      <a:pt x="166" y="146"/>
                      <a:pt x="166" y="146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68" y="145"/>
                      <a:pt x="168" y="145"/>
                      <a:pt x="168" y="145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70" y="145"/>
                      <a:pt x="170" y="145"/>
                      <a:pt x="170" y="145"/>
                    </a:cubicBezTo>
                    <a:cubicBezTo>
                      <a:pt x="171" y="144"/>
                      <a:pt x="171" y="144"/>
                      <a:pt x="171" y="144"/>
                    </a:cubicBezTo>
                    <a:cubicBezTo>
                      <a:pt x="172" y="143"/>
                      <a:pt x="172" y="143"/>
                      <a:pt x="172" y="143"/>
                    </a:cubicBezTo>
                    <a:cubicBezTo>
                      <a:pt x="172" y="143"/>
                      <a:pt x="172" y="143"/>
                      <a:pt x="172" y="143"/>
                    </a:cubicBez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4" y="143"/>
                      <a:pt x="174" y="143"/>
                      <a:pt x="174" y="143"/>
                    </a:cubicBezTo>
                    <a:cubicBezTo>
                      <a:pt x="175" y="143"/>
                      <a:pt x="175" y="143"/>
                      <a:pt x="175" y="143"/>
                    </a:cubicBezTo>
                    <a:cubicBezTo>
                      <a:pt x="176" y="143"/>
                      <a:pt x="176" y="143"/>
                      <a:pt x="176" y="143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79" y="142"/>
                      <a:pt x="179" y="142"/>
                      <a:pt x="179" y="142"/>
                    </a:cubicBezTo>
                    <a:cubicBezTo>
                      <a:pt x="180" y="142"/>
                      <a:pt x="180" y="142"/>
                      <a:pt x="180" y="142"/>
                    </a:cubicBezTo>
                    <a:cubicBezTo>
                      <a:pt x="180" y="142"/>
                      <a:pt x="180" y="142"/>
                      <a:pt x="180" y="142"/>
                    </a:cubicBezTo>
                    <a:cubicBezTo>
                      <a:pt x="180" y="142"/>
                      <a:pt x="180" y="142"/>
                      <a:pt x="180" y="142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0"/>
                      <a:pt x="181" y="140"/>
                      <a:pt x="181" y="140"/>
                    </a:cubicBezTo>
                    <a:cubicBezTo>
                      <a:pt x="181" y="140"/>
                      <a:pt x="181" y="140"/>
                      <a:pt x="181" y="140"/>
                    </a:cubicBezTo>
                    <a:cubicBezTo>
                      <a:pt x="182" y="140"/>
                      <a:pt x="182" y="140"/>
                      <a:pt x="182" y="140"/>
                    </a:cubicBezTo>
                    <a:cubicBezTo>
                      <a:pt x="182" y="140"/>
                      <a:pt x="182" y="140"/>
                      <a:pt x="182" y="140"/>
                    </a:cubicBezTo>
                    <a:cubicBezTo>
                      <a:pt x="183" y="140"/>
                      <a:pt x="183" y="140"/>
                      <a:pt x="183" y="140"/>
                    </a:cubicBezTo>
                    <a:cubicBezTo>
                      <a:pt x="183" y="139"/>
                      <a:pt x="183" y="139"/>
                      <a:pt x="183" y="139"/>
                    </a:cubicBezTo>
                    <a:cubicBezTo>
                      <a:pt x="183" y="139"/>
                      <a:pt x="183" y="139"/>
                      <a:pt x="183" y="139"/>
                    </a:cubicBezTo>
                    <a:cubicBezTo>
                      <a:pt x="184" y="139"/>
                      <a:pt x="184" y="139"/>
                      <a:pt x="184" y="139"/>
                    </a:cubicBezTo>
                    <a:cubicBezTo>
                      <a:pt x="184" y="140"/>
                      <a:pt x="184" y="140"/>
                      <a:pt x="184" y="140"/>
                    </a:cubicBezTo>
                    <a:cubicBezTo>
                      <a:pt x="184" y="140"/>
                      <a:pt x="184" y="140"/>
                      <a:pt x="184" y="140"/>
                    </a:cubicBezTo>
                    <a:cubicBezTo>
                      <a:pt x="184" y="141"/>
                      <a:pt x="184" y="141"/>
                      <a:pt x="184" y="141"/>
                    </a:cubicBezTo>
                    <a:cubicBezTo>
                      <a:pt x="183" y="141"/>
                      <a:pt x="183" y="141"/>
                      <a:pt x="183" y="141"/>
                    </a:cubicBezTo>
                    <a:cubicBezTo>
                      <a:pt x="183" y="142"/>
                      <a:pt x="183" y="142"/>
                      <a:pt x="183" y="142"/>
                    </a:cubicBezTo>
                    <a:cubicBezTo>
                      <a:pt x="183" y="142"/>
                      <a:pt x="183" y="142"/>
                      <a:pt x="183" y="142"/>
                    </a:cubicBezTo>
                    <a:cubicBezTo>
                      <a:pt x="183" y="143"/>
                      <a:pt x="183" y="143"/>
                      <a:pt x="183" y="143"/>
                    </a:cubicBezTo>
                    <a:cubicBezTo>
                      <a:pt x="183" y="143"/>
                      <a:pt x="183" y="143"/>
                      <a:pt x="183" y="143"/>
                    </a:cubicBezTo>
                    <a:cubicBezTo>
                      <a:pt x="183" y="143"/>
                      <a:pt x="183" y="143"/>
                      <a:pt x="183" y="143"/>
                    </a:cubicBezTo>
                    <a:cubicBezTo>
                      <a:pt x="184" y="143"/>
                      <a:pt x="184" y="143"/>
                      <a:pt x="184" y="143"/>
                    </a:cubicBezTo>
                    <a:cubicBezTo>
                      <a:pt x="184" y="143"/>
                      <a:pt x="184" y="143"/>
                      <a:pt x="184" y="143"/>
                    </a:cubicBezTo>
                    <a:cubicBezTo>
                      <a:pt x="185" y="143"/>
                      <a:pt x="185" y="143"/>
                      <a:pt x="185" y="143"/>
                    </a:cubicBezTo>
                    <a:cubicBezTo>
                      <a:pt x="186" y="144"/>
                      <a:pt x="186" y="144"/>
                      <a:pt x="186" y="144"/>
                    </a:cubicBezTo>
                    <a:cubicBezTo>
                      <a:pt x="186" y="144"/>
                      <a:pt x="186" y="144"/>
                      <a:pt x="186" y="144"/>
                    </a:cubicBezTo>
                    <a:cubicBezTo>
                      <a:pt x="186" y="145"/>
                      <a:pt x="186" y="145"/>
                      <a:pt x="186" y="145"/>
                    </a:cubicBezTo>
                    <a:cubicBezTo>
                      <a:pt x="186" y="144"/>
                      <a:pt x="186" y="144"/>
                      <a:pt x="186" y="144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4"/>
                      <a:pt x="187" y="144"/>
                      <a:pt x="187" y="144"/>
                    </a:cubicBezTo>
                    <a:cubicBezTo>
                      <a:pt x="187" y="145"/>
                      <a:pt x="187" y="145"/>
                      <a:pt x="187" y="145"/>
                    </a:cubicBezTo>
                    <a:cubicBezTo>
                      <a:pt x="187" y="145"/>
                      <a:pt x="187" y="145"/>
                      <a:pt x="187" y="145"/>
                    </a:cubicBezTo>
                    <a:cubicBezTo>
                      <a:pt x="186" y="145"/>
                      <a:pt x="186" y="145"/>
                      <a:pt x="186" y="145"/>
                    </a:cubicBezTo>
                    <a:cubicBezTo>
                      <a:pt x="185" y="146"/>
                      <a:pt x="185" y="146"/>
                      <a:pt x="185" y="146"/>
                    </a:cubicBezTo>
                    <a:cubicBezTo>
                      <a:pt x="186" y="146"/>
                      <a:pt x="186" y="146"/>
                      <a:pt x="186" y="146"/>
                    </a:cubicBezTo>
                    <a:cubicBezTo>
                      <a:pt x="186" y="146"/>
                      <a:pt x="186" y="146"/>
                      <a:pt x="186" y="146"/>
                    </a:cubicBezTo>
                    <a:cubicBezTo>
                      <a:pt x="187" y="146"/>
                      <a:pt x="187" y="146"/>
                      <a:pt x="187" y="146"/>
                    </a:cubicBezTo>
                    <a:cubicBezTo>
                      <a:pt x="187" y="147"/>
                      <a:pt x="187" y="147"/>
                      <a:pt x="187" y="147"/>
                    </a:cubicBezTo>
                    <a:cubicBezTo>
                      <a:pt x="188" y="147"/>
                      <a:pt x="188" y="147"/>
                      <a:pt x="188" y="147"/>
                    </a:cubicBezTo>
                    <a:cubicBezTo>
                      <a:pt x="189" y="146"/>
                      <a:pt x="189" y="146"/>
                      <a:pt x="189" y="146"/>
                    </a:cubicBezTo>
                    <a:cubicBezTo>
                      <a:pt x="189" y="146"/>
                      <a:pt x="189" y="146"/>
                      <a:pt x="189" y="146"/>
                    </a:cubicBezTo>
                    <a:cubicBezTo>
                      <a:pt x="189" y="147"/>
                      <a:pt x="189" y="147"/>
                      <a:pt x="189" y="147"/>
                    </a:cubicBezTo>
                    <a:cubicBezTo>
                      <a:pt x="189" y="148"/>
                      <a:pt x="189" y="148"/>
                      <a:pt x="189" y="148"/>
                    </a:cubicBezTo>
                    <a:cubicBezTo>
                      <a:pt x="190" y="148"/>
                      <a:pt x="190" y="148"/>
                      <a:pt x="190" y="148"/>
                    </a:cubicBezTo>
                    <a:cubicBezTo>
                      <a:pt x="191" y="147"/>
                      <a:pt x="191" y="147"/>
                      <a:pt x="191" y="147"/>
                    </a:cubicBezTo>
                    <a:cubicBezTo>
                      <a:pt x="191" y="148"/>
                      <a:pt x="191" y="148"/>
                      <a:pt x="191" y="148"/>
                    </a:cubicBezTo>
                    <a:cubicBezTo>
                      <a:pt x="192" y="148"/>
                      <a:pt x="192" y="148"/>
                      <a:pt x="192" y="148"/>
                    </a:cubicBezTo>
                    <a:cubicBezTo>
                      <a:pt x="192" y="148"/>
                      <a:pt x="192" y="148"/>
                      <a:pt x="192" y="148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3" y="148"/>
                      <a:pt x="193" y="148"/>
                      <a:pt x="193" y="148"/>
                    </a:cubicBezTo>
                    <a:cubicBezTo>
                      <a:pt x="194" y="148"/>
                      <a:pt x="194" y="148"/>
                      <a:pt x="194" y="148"/>
                    </a:cubicBezTo>
                    <a:cubicBezTo>
                      <a:pt x="194" y="148"/>
                      <a:pt x="194" y="148"/>
                      <a:pt x="194" y="148"/>
                    </a:cubicBezTo>
                    <a:cubicBezTo>
                      <a:pt x="195" y="148"/>
                      <a:pt x="195" y="148"/>
                      <a:pt x="195" y="148"/>
                    </a:cubicBezTo>
                    <a:cubicBezTo>
                      <a:pt x="195" y="148"/>
                      <a:pt x="195" y="148"/>
                      <a:pt x="195" y="148"/>
                    </a:cubicBezTo>
                    <a:cubicBezTo>
                      <a:pt x="195" y="149"/>
                      <a:pt x="195" y="149"/>
                      <a:pt x="195" y="149"/>
                    </a:cubicBezTo>
                    <a:cubicBezTo>
                      <a:pt x="196" y="148"/>
                      <a:pt x="196" y="148"/>
                      <a:pt x="196" y="148"/>
                    </a:cubicBezTo>
                    <a:cubicBezTo>
                      <a:pt x="196" y="148"/>
                      <a:pt x="196" y="148"/>
                      <a:pt x="196" y="148"/>
                    </a:cubicBezTo>
                    <a:cubicBezTo>
                      <a:pt x="196" y="148"/>
                      <a:pt x="196" y="148"/>
                      <a:pt x="196" y="148"/>
                    </a:cubicBezTo>
                    <a:cubicBezTo>
                      <a:pt x="197" y="149"/>
                      <a:pt x="197" y="149"/>
                      <a:pt x="197" y="149"/>
                    </a:cubicBezTo>
                    <a:cubicBezTo>
                      <a:pt x="197" y="149"/>
                      <a:pt x="197" y="149"/>
                      <a:pt x="197" y="149"/>
                    </a:cubicBezTo>
                    <a:cubicBezTo>
                      <a:pt x="197" y="148"/>
                      <a:pt x="197" y="148"/>
                      <a:pt x="197" y="148"/>
                    </a:cubicBezTo>
                    <a:cubicBezTo>
                      <a:pt x="198" y="148"/>
                      <a:pt x="198" y="148"/>
                      <a:pt x="198" y="148"/>
                    </a:cubicBezTo>
                    <a:cubicBezTo>
                      <a:pt x="198" y="148"/>
                      <a:pt x="198" y="148"/>
                      <a:pt x="198" y="148"/>
                    </a:cubicBezTo>
                    <a:cubicBezTo>
                      <a:pt x="199" y="148"/>
                      <a:pt x="199" y="148"/>
                      <a:pt x="199" y="148"/>
                    </a:cubicBezTo>
                    <a:cubicBezTo>
                      <a:pt x="199" y="148"/>
                      <a:pt x="199" y="148"/>
                      <a:pt x="199" y="148"/>
                    </a:cubicBezTo>
                    <a:cubicBezTo>
                      <a:pt x="199" y="148"/>
                      <a:pt x="199" y="148"/>
                      <a:pt x="199" y="148"/>
                    </a:cubicBezTo>
                    <a:cubicBezTo>
                      <a:pt x="200" y="148"/>
                      <a:pt x="200" y="148"/>
                      <a:pt x="200" y="148"/>
                    </a:cubicBezTo>
                    <a:close/>
                    <a:moveTo>
                      <a:pt x="289" y="178"/>
                    </a:move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9" y="176"/>
                      <a:pt x="289" y="176"/>
                      <a:pt x="289" y="176"/>
                    </a:cubicBezTo>
                    <a:cubicBezTo>
                      <a:pt x="289" y="175"/>
                      <a:pt x="289" y="175"/>
                      <a:pt x="289" y="175"/>
                    </a:cubicBezTo>
                    <a:cubicBezTo>
                      <a:pt x="290" y="174"/>
                      <a:pt x="290" y="174"/>
                      <a:pt x="290" y="174"/>
                    </a:cubicBezTo>
                    <a:cubicBezTo>
                      <a:pt x="291" y="173"/>
                      <a:pt x="291" y="173"/>
                      <a:pt x="291" y="173"/>
                    </a:cubicBezTo>
                    <a:cubicBezTo>
                      <a:pt x="292" y="173"/>
                      <a:pt x="292" y="173"/>
                      <a:pt x="292" y="173"/>
                    </a:cubicBezTo>
                    <a:cubicBezTo>
                      <a:pt x="293" y="171"/>
                      <a:pt x="293" y="171"/>
                      <a:pt x="293" y="171"/>
                    </a:cubicBezTo>
                    <a:cubicBezTo>
                      <a:pt x="294" y="170"/>
                      <a:pt x="294" y="170"/>
                      <a:pt x="294" y="170"/>
                    </a:cubicBezTo>
                    <a:cubicBezTo>
                      <a:pt x="294" y="170"/>
                      <a:pt x="294" y="170"/>
                      <a:pt x="294" y="170"/>
                    </a:cubicBezTo>
                    <a:cubicBezTo>
                      <a:pt x="295" y="170"/>
                      <a:pt x="295" y="170"/>
                      <a:pt x="295" y="170"/>
                    </a:cubicBezTo>
                    <a:cubicBezTo>
                      <a:pt x="295" y="170"/>
                      <a:pt x="295" y="170"/>
                      <a:pt x="295" y="170"/>
                    </a:cubicBezTo>
                    <a:cubicBezTo>
                      <a:pt x="296" y="170"/>
                      <a:pt x="296" y="170"/>
                      <a:pt x="296" y="170"/>
                    </a:cubicBezTo>
                    <a:cubicBezTo>
                      <a:pt x="297" y="170"/>
                      <a:pt x="297" y="170"/>
                      <a:pt x="297" y="170"/>
                    </a:cubicBezTo>
                    <a:cubicBezTo>
                      <a:pt x="298" y="171"/>
                      <a:pt x="298" y="171"/>
                      <a:pt x="298" y="171"/>
                    </a:cubicBezTo>
                    <a:cubicBezTo>
                      <a:pt x="298" y="171"/>
                      <a:pt x="298" y="171"/>
                      <a:pt x="298" y="171"/>
                    </a:cubicBezTo>
                    <a:cubicBezTo>
                      <a:pt x="299" y="171"/>
                      <a:pt x="299" y="171"/>
                      <a:pt x="299" y="171"/>
                    </a:cubicBezTo>
                    <a:cubicBezTo>
                      <a:pt x="299" y="172"/>
                      <a:pt x="299" y="172"/>
                      <a:pt x="299" y="172"/>
                    </a:cubicBezTo>
                    <a:cubicBezTo>
                      <a:pt x="299" y="173"/>
                      <a:pt x="299" y="173"/>
                      <a:pt x="299" y="173"/>
                    </a:cubicBezTo>
                    <a:cubicBezTo>
                      <a:pt x="298" y="173"/>
                      <a:pt x="298" y="173"/>
                      <a:pt x="298" y="173"/>
                    </a:cubicBezTo>
                    <a:cubicBezTo>
                      <a:pt x="298" y="174"/>
                      <a:pt x="298" y="174"/>
                      <a:pt x="298" y="174"/>
                    </a:cubicBezTo>
                    <a:cubicBezTo>
                      <a:pt x="298" y="175"/>
                      <a:pt x="298" y="175"/>
                      <a:pt x="298" y="175"/>
                    </a:cubicBezTo>
                    <a:cubicBezTo>
                      <a:pt x="297" y="177"/>
                      <a:pt x="297" y="177"/>
                      <a:pt x="297" y="177"/>
                    </a:cubicBezTo>
                    <a:cubicBezTo>
                      <a:pt x="296" y="177"/>
                      <a:pt x="296" y="177"/>
                      <a:pt x="296" y="177"/>
                    </a:cubicBezTo>
                    <a:cubicBezTo>
                      <a:pt x="295" y="178"/>
                      <a:pt x="295" y="178"/>
                      <a:pt x="295" y="178"/>
                    </a:cubicBezTo>
                    <a:cubicBezTo>
                      <a:pt x="294" y="178"/>
                      <a:pt x="294" y="178"/>
                      <a:pt x="294" y="178"/>
                    </a:cubicBezTo>
                    <a:cubicBezTo>
                      <a:pt x="294" y="178"/>
                      <a:pt x="294" y="178"/>
                      <a:pt x="294" y="178"/>
                    </a:cubicBezTo>
                    <a:cubicBezTo>
                      <a:pt x="293" y="179"/>
                      <a:pt x="293" y="179"/>
                      <a:pt x="293" y="179"/>
                    </a:cubicBezTo>
                    <a:cubicBezTo>
                      <a:pt x="292" y="179"/>
                      <a:pt x="292" y="179"/>
                      <a:pt x="292" y="179"/>
                    </a:cubicBezTo>
                    <a:cubicBezTo>
                      <a:pt x="292" y="179"/>
                      <a:pt x="292" y="179"/>
                      <a:pt x="292" y="179"/>
                    </a:cubicBezTo>
                    <a:cubicBezTo>
                      <a:pt x="290" y="179"/>
                      <a:pt x="290" y="179"/>
                      <a:pt x="290" y="179"/>
                    </a:cubicBezTo>
                    <a:cubicBezTo>
                      <a:pt x="290" y="179"/>
                      <a:pt x="290" y="179"/>
                      <a:pt x="290" y="179"/>
                    </a:cubicBezTo>
                    <a:cubicBezTo>
                      <a:pt x="289" y="179"/>
                      <a:pt x="289" y="179"/>
                      <a:pt x="289" y="179"/>
                    </a:cubicBezTo>
                    <a:cubicBezTo>
                      <a:pt x="289" y="178"/>
                      <a:pt x="289" y="178"/>
                      <a:pt x="289" y="178"/>
                    </a:cubicBezTo>
                    <a:close/>
                    <a:moveTo>
                      <a:pt x="204" y="145"/>
                    </a:moveTo>
                    <a:cubicBezTo>
                      <a:pt x="204" y="145"/>
                      <a:pt x="204" y="145"/>
                      <a:pt x="204" y="145"/>
                    </a:cubicBezTo>
                    <a:cubicBezTo>
                      <a:pt x="204" y="144"/>
                      <a:pt x="204" y="144"/>
                      <a:pt x="204" y="144"/>
                    </a:cubicBezTo>
                    <a:cubicBezTo>
                      <a:pt x="205" y="144"/>
                      <a:pt x="205" y="144"/>
                      <a:pt x="205" y="144"/>
                    </a:cubicBezTo>
                    <a:cubicBezTo>
                      <a:pt x="204" y="144"/>
                      <a:pt x="204" y="144"/>
                      <a:pt x="204" y="144"/>
                    </a:cubicBezTo>
                    <a:cubicBezTo>
                      <a:pt x="205" y="143"/>
                      <a:pt x="205" y="143"/>
                      <a:pt x="205" y="143"/>
                    </a:cubicBezTo>
                    <a:cubicBezTo>
                      <a:pt x="205" y="143"/>
                      <a:pt x="205" y="143"/>
                      <a:pt x="205" y="143"/>
                    </a:cubicBezTo>
                    <a:cubicBezTo>
                      <a:pt x="205" y="143"/>
                      <a:pt x="205" y="143"/>
                      <a:pt x="205" y="143"/>
                    </a:cubicBezTo>
                    <a:cubicBezTo>
                      <a:pt x="205" y="144"/>
                      <a:pt x="205" y="144"/>
                      <a:pt x="205" y="144"/>
                    </a:cubicBezTo>
                    <a:cubicBezTo>
                      <a:pt x="205" y="144"/>
                      <a:pt x="205" y="144"/>
                      <a:pt x="205" y="144"/>
                    </a:cubicBezTo>
                    <a:cubicBezTo>
                      <a:pt x="205" y="145"/>
                      <a:pt x="205" y="145"/>
                      <a:pt x="205" y="145"/>
                    </a:cubicBezTo>
                    <a:cubicBezTo>
                      <a:pt x="205" y="145"/>
                      <a:pt x="205" y="145"/>
                      <a:pt x="205" y="145"/>
                    </a:cubicBezTo>
                    <a:cubicBezTo>
                      <a:pt x="204" y="145"/>
                      <a:pt x="204" y="145"/>
                      <a:pt x="204" y="145"/>
                    </a:cubicBezTo>
                    <a:cubicBezTo>
                      <a:pt x="204" y="145"/>
                      <a:pt x="204" y="145"/>
                      <a:pt x="204" y="145"/>
                    </a:cubicBezTo>
                    <a:close/>
                    <a:moveTo>
                      <a:pt x="196" y="152"/>
                    </a:moveTo>
                    <a:cubicBezTo>
                      <a:pt x="197" y="152"/>
                      <a:pt x="197" y="152"/>
                      <a:pt x="197" y="152"/>
                    </a:cubicBezTo>
                    <a:cubicBezTo>
                      <a:pt x="197" y="151"/>
                      <a:pt x="197" y="151"/>
                      <a:pt x="197" y="151"/>
                    </a:cubicBezTo>
                    <a:cubicBezTo>
                      <a:pt x="197" y="151"/>
                      <a:pt x="197" y="151"/>
                      <a:pt x="197" y="151"/>
                    </a:cubicBezTo>
                    <a:cubicBezTo>
                      <a:pt x="197" y="150"/>
                      <a:pt x="197" y="150"/>
                      <a:pt x="197" y="150"/>
                    </a:cubicBezTo>
                    <a:cubicBezTo>
                      <a:pt x="197" y="150"/>
                      <a:pt x="197" y="150"/>
                      <a:pt x="197" y="150"/>
                    </a:cubicBezTo>
                    <a:cubicBezTo>
                      <a:pt x="196" y="150"/>
                      <a:pt x="196" y="150"/>
                      <a:pt x="196" y="150"/>
                    </a:cubicBezTo>
                    <a:cubicBezTo>
                      <a:pt x="196" y="151"/>
                      <a:pt x="196" y="151"/>
                      <a:pt x="196" y="151"/>
                    </a:cubicBezTo>
                    <a:cubicBezTo>
                      <a:pt x="195" y="151"/>
                      <a:pt x="195" y="151"/>
                      <a:pt x="195" y="151"/>
                    </a:cubicBezTo>
                    <a:cubicBezTo>
                      <a:pt x="195" y="151"/>
                      <a:pt x="195" y="151"/>
                      <a:pt x="195" y="151"/>
                    </a:cubicBezTo>
                    <a:cubicBezTo>
                      <a:pt x="196" y="152"/>
                      <a:pt x="196" y="152"/>
                      <a:pt x="196" y="152"/>
                    </a:cubicBezTo>
                    <a:cubicBezTo>
                      <a:pt x="196" y="152"/>
                      <a:pt x="196" y="152"/>
                      <a:pt x="196" y="152"/>
                    </a:cubicBezTo>
                    <a:close/>
                    <a:moveTo>
                      <a:pt x="206" y="150"/>
                    </a:moveTo>
                    <a:cubicBezTo>
                      <a:pt x="205" y="151"/>
                      <a:pt x="205" y="151"/>
                      <a:pt x="205" y="151"/>
                    </a:cubicBezTo>
                    <a:cubicBezTo>
                      <a:pt x="205" y="151"/>
                      <a:pt x="205" y="151"/>
                      <a:pt x="205" y="151"/>
                    </a:cubicBezTo>
                    <a:cubicBezTo>
                      <a:pt x="204" y="152"/>
                      <a:pt x="204" y="152"/>
                      <a:pt x="204" y="152"/>
                    </a:cubicBezTo>
                    <a:cubicBezTo>
                      <a:pt x="204" y="151"/>
                      <a:pt x="204" y="151"/>
                      <a:pt x="204" y="151"/>
                    </a:cubicBezTo>
                    <a:cubicBezTo>
                      <a:pt x="204" y="151"/>
                      <a:pt x="204" y="151"/>
                      <a:pt x="204" y="151"/>
                    </a:cubicBezTo>
                    <a:cubicBezTo>
                      <a:pt x="204" y="149"/>
                      <a:pt x="204" y="149"/>
                      <a:pt x="204" y="149"/>
                    </a:cubicBezTo>
                    <a:cubicBezTo>
                      <a:pt x="204" y="149"/>
                      <a:pt x="204" y="149"/>
                      <a:pt x="204" y="149"/>
                    </a:cubicBezTo>
                    <a:cubicBezTo>
                      <a:pt x="205" y="148"/>
                      <a:pt x="205" y="148"/>
                      <a:pt x="205" y="148"/>
                    </a:cubicBezTo>
                    <a:cubicBezTo>
                      <a:pt x="205" y="148"/>
                      <a:pt x="205" y="148"/>
                      <a:pt x="205" y="148"/>
                    </a:cubicBezTo>
                    <a:cubicBezTo>
                      <a:pt x="205" y="149"/>
                      <a:pt x="205" y="149"/>
                      <a:pt x="205" y="149"/>
                    </a:cubicBezTo>
                    <a:cubicBezTo>
                      <a:pt x="206" y="150"/>
                      <a:pt x="206" y="150"/>
                      <a:pt x="206" y="150"/>
                    </a:cubicBezTo>
                    <a:cubicBezTo>
                      <a:pt x="206" y="150"/>
                      <a:pt x="206" y="150"/>
                      <a:pt x="206" y="150"/>
                    </a:cubicBezTo>
                    <a:close/>
                    <a:moveTo>
                      <a:pt x="207" y="149"/>
                    </a:moveTo>
                    <a:cubicBezTo>
                      <a:pt x="207" y="149"/>
                      <a:pt x="207" y="149"/>
                      <a:pt x="207" y="149"/>
                    </a:cubicBezTo>
                    <a:cubicBezTo>
                      <a:pt x="206" y="148"/>
                      <a:pt x="206" y="148"/>
                      <a:pt x="206" y="148"/>
                    </a:cubicBezTo>
                    <a:cubicBezTo>
                      <a:pt x="207" y="147"/>
                      <a:pt x="207" y="147"/>
                      <a:pt x="207" y="147"/>
                    </a:cubicBezTo>
                    <a:cubicBezTo>
                      <a:pt x="207" y="147"/>
                      <a:pt x="207" y="147"/>
                      <a:pt x="207" y="147"/>
                    </a:cubicBezTo>
                    <a:cubicBezTo>
                      <a:pt x="208" y="148"/>
                      <a:pt x="208" y="148"/>
                      <a:pt x="208" y="148"/>
                    </a:cubicBezTo>
                    <a:cubicBezTo>
                      <a:pt x="207" y="148"/>
                      <a:pt x="207" y="148"/>
                      <a:pt x="207" y="148"/>
                    </a:cubicBezTo>
                    <a:cubicBezTo>
                      <a:pt x="207" y="149"/>
                      <a:pt x="207" y="149"/>
                      <a:pt x="207" y="149"/>
                    </a:cubicBezTo>
                    <a:cubicBezTo>
                      <a:pt x="207" y="149"/>
                      <a:pt x="207" y="149"/>
                      <a:pt x="207" y="149"/>
                    </a:cubicBezTo>
                    <a:close/>
                    <a:moveTo>
                      <a:pt x="224" y="150"/>
                    </a:moveTo>
                    <a:cubicBezTo>
                      <a:pt x="225" y="148"/>
                      <a:pt x="225" y="148"/>
                      <a:pt x="225" y="148"/>
                    </a:cubicBezTo>
                    <a:cubicBezTo>
                      <a:pt x="226" y="147"/>
                      <a:pt x="226" y="147"/>
                      <a:pt x="226" y="147"/>
                    </a:cubicBezTo>
                    <a:cubicBezTo>
                      <a:pt x="227" y="148"/>
                      <a:pt x="227" y="148"/>
                      <a:pt x="227" y="148"/>
                    </a:cubicBezTo>
                    <a:cubicBezTo>
                      <a:pt x="227" y="148"/>
                      <a:pt x="227" y="148"/>
                      <a:pt x="227" y="148"/>
                    </a:cubicBezTo>
                    <a:cubicBezTo>
                      <a:pt x="226" y="150"/>
                      <a:pt x="226" y="150"/>
                      <a:pt x="226" y="150"/>
                    </a:cubicBezTo>
                    <a:cubicBezTo>
                      <a:pt x="225" y="150"/>
                      <a:pt x="225" y="150"/>
                      <a:pt x="225" y="150"/>
                    </a:cubicBezTo>
                    <a:cubicBezTo>
                      <a:pt x="225" y="149"/>
                      <a:pt x="225" y="149"/>
                      <a:pt x="225" y="149"/>
                    </a:cubicBezTo>
                    <a:cubicBezTo>
                      <a:pt x="225" y="149"/>
                      <a:pt x="225" y="149"/>
                      <a:pt x="225" y="149"/>
                    </a:cubicBezTo>
                    <a:cubicBezTo>
                      <a:pt x="225" y="149"/>
                      <a:pt x="225" y="149"/>
                      <a:pt x="225" y="149"/>
                    </a:cubicBezTo>
                    <a:cubicBezTo>
                      <a:pt x="225" y="150"/>
                      <a:pt x="225" y="150"/>
                      <a:pt x="225" y="150"/>
                    </a:cubicBezTo>
                    <a:cubicBezTo>
                      <a:pt x="225" y="150"/>
                      <a:pt x="224" y="150"/>
                      <a:pt x="224" y="150"/>
                    </a:cubicBezTo>
                    <a:close/>
                    <a:moveTo>
                      <a:pt x="224" y="148"/>
                    </a:move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25" y="148"/>
                      <a:pt x="225" y="148"/>
                      <a:pt x="225" y="148"/>
                    </a:cubicBezTo>
                    <a:cubicBezTo>
                      <a:pt x="224" y="147"/>
                      <a:pt x="224" y="147"/>
                      <a:pt x="224" y="147"/>
                    </a:cubicBezTo>
                    <a:cubicBezTo>
                      <a:pt x="224" y="147"/>
                      <a:pt x="224" y="147"/>
                      <a:pt x="224" y="147"/>
                    </a:cubicBezTo>
                    <a:cubicBezTo>
                      <a:pt x="224" y="148"/>
                      <a:pt x="224" y="148"/>
                      <a:pt x="224" y="148"/>
                    </a:cubicBezTo>
                    <a:close/>
                    <a:moveTo>
                      <a:pt x="223" y="156"/>
                    </a:moveTo>
                    <a:cubicBezTo>
                      <a:pt x="223" y="156"/>
                      <a:pt x="223" y="156"/>
                      <a:pt x="223" y="156"/>
                    </a:cubicBezTo>
                    <a:cubicBezTo>
                      <a:pt x="225" y="155"/>
                      <a:pt x="225" y="155"/>
                      <a:pt x="225" y="155"/>
                    </a:cubicBezTo>
                    <a:cubicBezTo>
                      <a:pt x="225" y="154"/>
                      <a:pt x="225" y="154"/>
                      <a:pt x="225" y="154"/>
                    </a:cubicBezTo>
                    <a:cubicBezTo>
                      <a:pt x="224" y="154"/>
                      <a:pt x="224" y="154"/>
                      <a:pt x="224" y="154"/>
                    </a:cubicBezTo>
                    <a:cubicBezTo>
                      <a:pt x="223" y="154"/>
                      <a:pt x="223" y="154"/>
                      <a:pt x="223" y="154"/>
                    </a:cubicBezTo>
                    <a:cubicBezTo>
                      <a:pt x="224" y="152"/>
                      <a:pt x="224" y="152"/>
                      <a:pt x="224" y="152"/>
                    </a:cubicBezTo>
                    <a:cubicBezTo>
                      <a:pt x="224" y="151"/>
                      <a:pt x="224" y="151"/>
                      <a:pt x="224" y="151"/>
                    </a:cubicBezTo>
                    <a:cubicBezTo>
                      <a:pt x="223" y="152"/>
                      <a:pt x="223" y="152"/>
                      <a:pt x="223" y="152"/>
                    </a:cubicBezTo>
                    <a:cubicBezTo>
                      <a:pt x="223" y="153"/>
                      <a:pt x="223" y="153"/>
                      <a:pt x="223" y="153"/>
                    </a:cubicBezTo>
                    <a:cubicBezTo>
                      <a:pt x="223" y="152"/>
                      <a:pt x="223" y="152"/>
                      <a:pt x="223" y="152"/>
                    </a:cubicBezTo>
                    <a:cubicBezTo>
                      <a:pt x="223" y="150"/>
                      <a:pt x="223" y="150"/>
                      <a:pt x="223" y="150"/>
                    </a:cubicBezTo>
                    <a:cubicBezTo>
                      <a:pt x="223" y="147"/>
                      <a:pt x="223" y="147"/>
                      <a:pt x="223" y="147"/>
                    </a:cubicBezTo>
                    <a:cubicBezTo>
                      <a:pt x="221" y="146"/>
                      <a:pt x="221" y="146"/>
                      <a:pt x="221" y="146"/>
                    </a:cubicBezTo>
                    <a:cubicBezTo>
                      <a:pt x="221" y="146"/>
                      <a:pt x="221" y="146"/>
                      <a:pt x="221" y="146"/>
                    </a:cubicBezTo>
                    <a:cubicBezTo>
                      <a:pt x="221" y="146"/>
                      <a:pt x="221" y="146"/>
                      <a:pt x="221" y="146"/>
                    </a:cubicBezTo>
                    <a:cubicBezTo>
                      <a:pt x="220" y="146"/>
                      <a:pt x="220" y="146"/>
                      <a:pt x="220" y="146"/>
                    </a:cubicBezTo>
                    <a:cubicBezTo>
                      <a:pt x="220" y="145"/>
                      <a:pt x="220" y="145"/>
                      <a:pt x="220" y="145"/>
                    </a:cubicBezTo>
                    <a:cubicBezTo>
                      <a:pt x="221" y="145"/>
                      <a:pt x="221" y="145"/>
                      <a:pt x="221" y="145"/>
                    </a:cubicBezTo>
                    <a:cubicBezTo>
                      <a:pt x="220" y="144"/>
                      <a:pt x="220" y="144"/>
                      <a:pt x="220" y="144"/>
                    </a:cubicBezTo>
                    <a:cubicBezTo>
                      <a:pt x="220" y="143"/>
                      <a:pt x="220" y="143"/>
                      <a:pt x="220" y="143"/>
                    </a:cubicBezTo>
                    <a:cubicBezTo>
                      <a:pt x="220" y="142"/>
                      <a:pt x="220" y="142"/>
                      <a:pt x="220" y="142"/>
                    </a:cubicBezTo>
                    <a:cubicBezTo>
                      <a:pt x="219" y="143"/>
                      <a:pt x="219" y="143"/>
                      <a:pt x="219" y="143"/>
                    </a:cubicBezTo>
                    <a:cubicBezTo>
                      <a:pt x="218" y="144"/>
                      <a:pt x="218" y="144"/>
                      <a:pt x="218" y="144"/>
                    </a:cubicBezTo>
                    <a:cubicBezTo>
                      <a:pt x="217" y="145"/>
                      <a:pt x="217" y="145"/>
                      <a:pt x="217" y="145"/>
                    </a:cubicBezTo>
                    <a:cubicBezTo>
                      <a:pt x="217" y="147"/>
                      <a:pt x="217" y="147"/>
                      <a:pt x="217" y="147"/>
                    </a:cubicBezTo>
                    <a:cubicBezTo>
                      <a:pt x="217" y="146"/>
                      <a:pt x="217" y="146"/>
                      <a:pt x="217" y="146"/>
                    </a:cubicBezTo>
                    <a:cubicBezTo>
                      <a:pt x="216" y="145"/>
                      <a:pt x="216" y="145"/>
                      <a:pt x="216" y="145"/>
                    </a:cubicBezTo>
                    <a:cubicBezTo>
                      <a:pt x="216" y="145"/>
                      <a:pt x="216" y="145"/>
                      <a:pt x="216" y="145"/>
                    </a:cubicBezTo>
                    <a:cubicBezTo>
                      <a:pt x="216" y="146"/>
                      <a:pt x="216" y="146"/>
                      <a:pt x="216" y="146"/>
                    </a:cubicBezTo>
                    <a:cubicBezTo>
                      <a:pt x="215" y="146"/>
                      <a:pt x="215" y="146"/>
                      <a:pt x="215" y="146"/>
                    </a:cubicBezTo>
                    <a:cubicBezTo>
                      <a:pt x="216" y="147"/>
                      <a:pt x="216" y="147"/>
                      <a:pt x="216" y="147"/>
                    </a:cubicBezTo>
                    <a:cubicBezTo>
                      <a:pt x="215" y="148"/>
                      <a:pt x="215" y="148"/>
                      <a:pt x="215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cubicBezTo>
                      <a:pt x="214" y="149"/>
                      <a:pt x="214" y="149"/>
                      <a:pt x="214" y="149"/>
                    </a:cubicBezTo>
                    <a:cubicBezTo>
                      <a:pt x="212" y="148"/>
                      <a:pt x="212" y="148"/>
                      <a:pt x="212" y="148"/>
                    </a:cubicBezTo>
                    <a:cubicBezTo>
                      <a:pt x="212" y="149"/>
                      <a:pt x="212" y="149"/>
                      <a:pt x="212" y="149"/>
                    </a:cubicBezTo>
                    <a:cubicBezTo>
                      <a:pt x="211" y="149"/>
                      <a:pt x="211" y="149"/>
                      <a:pt x="211" y="149"/>
                    </a:cubicBezTo>
                    <a:cubicBezTo>
                      <a:pt x="209" y="150"/>
                      <a:pt x="209" y="150"/>
                      <a:pt x="209" y="150"/>
                    </a:cubicBezTo>
                    <a:cubicBezTo>
                      <a:pt x="209" y="151"/>
                      <a:pt x="209" y="151"/>
                      <a:pt x="209" y="151"/>
                    </a:cubicBezTo>
                    <a:cubicBezTo>
                      <a:pt x="210" y="152"/>
                      <a:pt x="210" y="152"/>
                      <a:pt x="210" y="152"/>
                    </a:cubicBezTo>
                    <a:cubicBezTo>
                      <a:pt x="211" y="151"/>
                      <a:pt x="211" y="151"/>
                      <a:pt x="211" y="151"/>
                    </a:cubicBezTo>
                    <a:cubicBezTo>
                      <a:pt x="211" y="151"/>
                      <a:pt x="211" y="151"/>
                      <a:pt x="211" y="151"/>
                    </a:cubicBezTo>
                    <a:cubicBezTo>
                      <a:pt x="211" y="150"/>
                      <a:pt x="211" y="150"/>
                      <a:pt x="211" y="150"/>
                    </a:cubicBezTo>
                    <a:cubicBezTo>
                      <a:pt x="212" y="151"/>
                      <a:pt x="212" y="151"/>
                      <a:pt x="212" y="151"/>
                    </a:cubicBezTo>
                    <a:cubicBezTo>
                      <a:pt x="211" y="152"/>
                      <a:pt x="211" y="152"/>
                      <a:pt x="211" y="152"/>
                    </a:cubicBezTo>
                    <a:cubicBezTo>
                      <a:pt x="212" y="153"/>
                      <a:pt x="212" y="153"/>
                      <a:pt x="212" y="153"/>
                    </a:cubicBezTo>
                    <a:cubicBezTo>
                      <a:pt x="213" y="152"/>
                      <a:pt x="213" y="152"/>
                      <a:pt x="213" y="152"/>
                    </a:cubicBezTo>
                    <a:cubicBezTo>
                      <a:pt x="213" y="152"/>
                      <a:pt x="213" y="152"/>
                      <a:pt x="213" y="152"/>
                    </a:cubicBezTo>
                    <a:cubicBezTo>
                      <a:pt x="213" y="153"/>
                      <a:pt x="213" y="153"/>
                      <a:pt x="213" y="153"/>
                    </a:cubicBezTo>
                    <a:cubicBezTo>
                      <a:pt x="214" y="154"/>
                      <a:pt x="214" y="154"/>
                      <a:pt x="214" y="154"/>
                    </a:cubicBezTo>
                    <a:cubicBezTo>
                      <a:pt x="215" y="155"/>
                      <a:pt x="215" y="155"/>
                      <a:pt x="215" y="155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16" y="156"/>
                      <a:pt x="216" y="156"/>
                      <a:pt x="216" y="156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8" y="157"/>
                      <a:pt x="218" y="157"/>
                      <a:pt x="218" y="157"/>
                    </a:cubicBezTo>
                    <a:cubicBezTo>
                      <a:pt x="219" y="157"/>
                      <a:pt x="219" y="157"/>
                      <a:pt x="219" y="157"/>
                    </a:cubicBezTo>
                    <a:cubicBezTo>
                      <a:pt x="220" y="157"/>
                      <a:pt x="220" y="157"/>
                      <a:pt x="220" y="157"/>
                    </a:cubicBezTo>
                    <a:cubicBezTo>
                      <a:pt x="221" y="156"/>
                      <a:pt x="221" y="156"/>
                      <a:pt x="221" y="156"/>
                    </a:cubicBezTo>
                    <a:cubicBezTo>
                      <a:pt x="221" y="156"/>
                      <a:pt x="221" y="156"/>
                      <a:pt x="221" y="156"/>
                    </a:cubicBezTo>
                    <a:cubicBezTo>
                      <a:pt x="223" y="155"/>
                      <a:pt x="223" y="155"/>
                      <a:pt x="223" y="155"/>
                    </a:cubicBezTo>
                    <a:cubicBezTo>
                      <a:pt x="223" y="156"/>
                      <a:pt x="223" y="156"/>
                      <a:pt x="223" y="156"/>
                    </a:cubicBezTo>
                    <a:close/>
                    <a:moveTo>
                      <a:pt x="321" y="150"/>
                    </a:moveTo>
                    <a:cubicBezTo>
                      <a:pt x="321" y="149"/>
                      <a:pt x="321" y="149"/>
                      <a:pt x="321" y="149"/>
                    </a:cubicBezTo>
                    <a:cubicBezTo>
                      <a:pt x="320" y="149"/>
                      <a:pt x="320" y="149"/>
                      <a:pt x="320" y="149"/>
                    </a:cubicBezTo>
                    <a:cubicBezTo>
                      <a:pt x="321" y="148"/>
                      <a:pt x="321" y="148"/>
                      <a:pt x="321" y="148"/>
                    </a:cubicBezTo>
                    <a:cubicBezTo>
                      <a:pt x="322" y="148"/>
                      <a:pt x="322" y="148"/>
                      <a:pt x="322" y="148"/>
                    </a:cubicBezTo>
                    <a:cubicBezTo>
                      <a:pt x="322" y="148"/>
                      <a:pt x="322" y="148"/>
                      <a:pt x="322" y="148"/>
                    </a:cubicBezTo>
                    <a:cubicBezTo>
                      <a:pt x="322" y="148"/>
                      <a:pt x="322" y="148"/>
                      <a:pt x="322" y="148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9"/>
                      <a:pt x="323" y="149"/>
                      <a:pt x="323" y="149"/>
                    </a:cubicBezTo>
                    <a:cubicBezTo>
                      <a:pt x="323" y="150"/>
                      <a:pt x="323" y="150"/>
                      <a:pt x="323" y="150"/>
                    </a:cubicBezTo>
                    <a:cubicBezTo>
                      <a:pt x="322" y="150"/>
                      <a:pt x="322" y="150"/>
                      <a:pt x="322" y="150"/>
                    </a:cubicBezTo>
                    <a:cubicBezTo>
                      <a:pt x="322" y="149"/>
                      <a:pt x="322" y="149"/>
                      <a:pt x="322" y="149"/>
                    </a:cubicBezTo>
                    <a:cubicBezTo>
                      <a:pt x="321" y="150"/>
                      <a:pt x="321" y="150"/>
                      <a:pt x="321" y="150"/>
                    </a:cubicBezTo>
                    <a:cubicBezTo>
                      <a:pt x="321" y="150"/>
                      <a:pt x="321" y="150"/>
                      <a:pt x="321" y="150"/>
                    </a:cubicBezTo>
                    <a:cubicBezTo>
                      <a:pt x="321" y="150"/>
                      <a:pt x="321" y="150"/>
                      <a:pt x="321" y="150"/>
                    </a:cubicBezTo>
                    <a:close/>
                    <a:moveTo>
                      <a:pt x="318" y="226"/>
                    </a:moveTo>
                    <a:cubicBezTo>
                      <a:pt x="318" y="226"/>
                      <a:pt x="318" y="226"/>
                      <a:pt x="318" y="226"/>
                    </a:cubicBezTo>
                    <a:cubicBezTo>
                      <a:pt x="317" y="225"/>
                      <a:pt x="317" y="225"/>
                      <a:pt x="317" y="225"/>
                    </a:cubicBezTo>
                    <a:cubicBezTo>
                      <a:pt x="315" y="225"/>
                      <a:pt x="315" y="225"/>
                      <a:pt x="315" y="225"/>
                    </a:cubicBezTo>
                    <a:cubicBezTo>
                      <a:pt x="315" y="224"/>
                      <a:pt x="315" y="224"/>
                      <a:pt x="315" y="224"/>
                    </a:cubicBezTo>
                    <a:cubicBezTo>
                      <a:pt x="314" y="224"/>
                      <a:pt x="314" y="224"/>
                      <a:pt x="314" y="224"/>
                    </a:cubicBezTo>
                    <a:cubicBezTo>
                      <a:pt x="313" y="223"/>
                      <a:pt x="313" y="223"/>
                      <a:pt x="313" y="223"/>
                    </a:cubicBezTo>
                    <a:cubicBezTo>
                      <a:pt x="312" y="223"/>
                      <a:pt x="312" y="223"/>
                      <a:pt x="312" y="223"/>
                    </a:cubicBezTo>
                    <a:cubicBezTo>
                      <a:pt x="312" y="222"/>
                      <a:pt x="312" y="222"/>
                      <a:pt x="312" y="222"/>
                    </a:cubicBezTo>
                    <a:cubicBezTo>
                      <a:pt x="311" y="222"/>
                      <a:pt x="311" y="222"/>
                      <a:pt x="311" y="222"/>
                    </a:cubicBezTo>
                    <a:cubicBezTo>
                      <a:pt x="311" y="222"/>
                      <a:pt x="311" y="222"/>
                      <a:pt x="311" y="222"/>
                    </a:cubicBezTo>
                    <a:cubicBezTo>
                      <a:pt x="310" y="222"/>
                      <a:pt x="310" y="222"/>
                      <a:pt x="310" y="222"/>
                    </a:cubicBezTo>
                    <a:cubicBezTo>
                      <a:pt x="309" y="222"/>
                      <a:pt x="309" y="222"/>
                      <a:pt x="309" y="222"/>
                    </a:cubicBezTo>
                    <a:cubicBezTo>
                      <a:pt x="309" y="221"/>
                      <a:pt x="309" y="221"/>
                      <a:pt x="309" y="221"/>
                    </a:cubicBezTo>
                    <a:cubicBezTo>
                      <a:pt x="308" y="221"/>
                      <a:pt x="308" y="221"/>
                      <a:pt x="308" y="221"/>
                    </a:cubicBezTo>
                    <a:cubicBezTo>
                      <a:pt x="308" y="221"/>
                      <a:pt x="308" y="221"/>
                      <a:pt x="308" y="221"/>
                    </a:cubicBezTo>
                    <a:cubicBezTo>
                      <a:pt x="307" y="220"/>
                      <a:pt x="307" y="220"/>
                      <a:pt x="307" y="220"/>
                    </a:cubicBezTo>
                    <a:cubicBezTo>
                      <a:pt x="307" y="219"/>
                      <a:pt x="307" y="219"/>
                      <a:pt x="307" y="219"/>
                    </a:cubicBezTo>
                    <a:cubicBezTo>
                      <a:pt x="306" y="219"/>
                      <a:pt x="306" y="219"/>
                      <a:pt x="306" y="219"/>
                    </a:cubicBezTo>
                    <a:cubicBezTo>
                      <a:pt x="306" y="219"/>
                      <a:pt x="306" y="219"/>
                      <a:pt x="306" y="219"/>
                    </a:cubicBezTo>
                    <a:cubicBezTo>
                      <a:pt x="305" y="218"/>
                      <a:pt x="305" y="218"/>
                      <a:pt x="305" y="218"/>
                    </a:cubicBezTo>
                    <a:cubicBezTo>
                      <a:pt x="306" y="218"/>
                      <a:pt x="306" y="218"/>
                      <a:pt x="306" y="218"/>
                    </a:cubicBezTo>
                    <a:cubicBezTo>
                      <a:pt x="306" y="218"/>
                      <a:pt x="306" y="218"/>
                      <a:pt x="306" y="218"/>
                    </a:cubicBezTo>
                    <a:cubicBezTo>
                      <a:pt x="305" y="217"/>
                      <a:pt x="305" y="217"/>
                      <a:pt x="305" y="217"/>
                    </a:cubicBezTo>
                    <a:cubicBezTo>
                      <a:pt x="305" y="218"/>
                      <a:pt x="305" y="218"/>
                      <a:pt x="305" y="218"/>
                    </a:cubicBezTo>
                    <a:cubicBezTo>
                      <a:pt x="305" y="218"/>
                      <a:pt x="305" y="218"/>
                      <a:pt x="305" y="218"/>
                    </a:cubicBezTo>
                    <a:cubicBezTo>
                      <a:pt x="304" y="218"/>
                      <a:pt x="304" y="218"/>
                      <a:pt x="304" y="218"/>
                    </a:cubicBezTo>
                    <a:cubicBezTo>
                      <a:pt x="304" y="217"/>
                      <a:pt x="304" y="217"/>
                      <a:pt x="304" y="217"/>
                    </a:cubicBezTo>
                    <a:cubicBezTo>
                      <a:pt x="303" y="217"/>
                      <a:pt x="303" y="217"/>
                      <a:pt x="303" y="217"/>
                    </a:cubicBezTo>
                    <a:cubicBezTo>
                      <a:pt x="302" y="216"/>
                      <a:pt x="302" y="216"/>
                      <a:pt x="302" y="216"/>
                    </a:cubicBezTo>
                    <a:cubicBezTo>
                      <a:pt x="301" y="216"/>
                      <a:pt x="301" y="216"/>
                      <a:pt x="301" y="216"/>
                    </a:cubicBezTo>
                    <a:cubicBezTo>
                      <a:pt x="301" y="216"/>
                      <a:pt x="301" y="216"/>
                      <a:pt x="301" y="216"/>
                    </a:cubicBezTo>
                    <a:cubicBezTo>
                      <a:pt x="300" y="215"/>
                      <a:pt x="300" y="215"/>
                      <a:pt x="300" y="215"/>
                    </a:cubicBezTo>
                    <a:cubicBezTo>
                      <a:pt x="300" y="215"/>
                      <a:pt x="300" y="215"/>
                      <a:pt x="300" y="215"/>
                    </a:cubicBezTo>
                    <a:cubicBezTo>
                      <a:pt x="299" y="215"/>
                      <a:pt x="299" y="215"/>
                      <a:pt x="299" y="215"/>
                    </a:cubicBezTo>
                    <a:cubicBezTo>
                      <a:pt x="299" y="214"/>
                      <a:pt x="299" y="214"/>
                      <a:pt x="299" y="214"/>
                    </a:cubicBezTo>
                    <a:cubicBezTo>
                      <a:pt x="298" y="213"/>
                      <a:pt x="298" y="213"/>
                      <a:pt x="298" y="213"/>
                    </a:cubicBezTo>
                    <a:cubicBezTo>
                      <a:pt x="298" y="212"/>
                      <a:pt x="298" y="212"/>
                      <a:pt x="298" y="212"/>
                    </a:cubicBezTo>
                    <a:cubicBezTo>
                      <a:pt x="297" y="212"/>
                      <a:pt x="297" y="212"/>
                      <a:pt x="297" y="212"/>
                    </a:cubicBezTo>
                    <a:cubicBezTo>
                      <a:pt x="298" y="212"/>
                      <a:pt x="298" y="212"/>
                      <a:pt x="298" y="212"/>
                    </a:cubicBezTo>
                    <a:cubicBezTo>
                      <a:pt x="299" y="212"/>
                      <a:pt x="299" y="212"/>
                      <a:pt x="299" y="212"/>
                    </a:cubicBezTo>
                    <a:cubicBezTo>
                      <a:pt x="301" y="211"/>
                      <a:pt x="301" y="211"/>
                      <a:pt x="301" y="211"/>
                    </a:cubicBezTo>
                    <a:cubicBezTo>
                      <a:pt x="301" y="210"/>
                      <a:pt x="301" y="210"/>
                      <a:pt x="301" y="210"/>
                    </a:cubicBezTo>
                    <a:cubicBezTo>
                      <a:pt x="300" y="210"/>
                      <a:pt x="300" y="210"/>
                      <a:pt x="300" y="210"/>
                    </a:cubicBezTo>
                    <a:cubicBezTo>
                      <a:pt x="299" y="210"/>
                      <a:pt x="299" y="210"/>
                      <a:pt x="299" y="210"/>
                    </a:cubicBezTo>
                    <a:cubicBezTo>
                      <a:pt x="299" y="209"/>
                      <a:pt x="299" y="209"/>
                      <a:pt x="299" y="209"/>
                    </a:cubicBezTo>
                    <a:cubicBezTo>
                      <a:pt x="299" y="208"/>
                      <a:pt x="299" y="208"/>
                      <a:pt x="299" y="208"/>
                    </a:cubicBezTo>
                    <a:cubicBezTo>
                      <a:pt x="298" y="208"/>
                      <a:pt x="298" y="208"/>
                      <a:pt x="298" y="208"/>
                    </a:cubicBezTo>
                    <a:cubicBezTo>
                      <a:pt x="298" y="209"/>
                      <a:pt x="298" y="209"/>
                      <a:pt x="298" y="209"/>
                    </a:cubicBezTo>
                    <a:cubicBezTo>
                      <a:pt x="298" y="210"/>
                      <a:pt x="298" y="210"/>
                      <a:pt x="298" y="210"/>
                    </a:cubicBezTo>
                    <a:cubicBezTo>
                      <a:pt x="297" y="209"/>
                      <a:pt x="297" y="209"/>
                      <a:pt x="297" y="209"/>
                    </a:cubicBezTo>
                    <a:cubicBezTo>
                      <a:pt x="297" y="209"/>
                      <a:pt x="297" y="209"/>
                      <a:pt x="297" y="209"/>
                    </a:cubicBezTo>
                    <a:cubicBezTo>
                      <a:pt x="298" y="207"/>
                      <a:pt x="298" y="207"/>
                      <a:pt x="298" y="207"/>
                    </a:cubicBezTo>
                    <a:cubicBezTo>
                      <a:pt x="297" y="208"/>
                      <a:pt x="297" y="208"/>
                      <a:pt x="297" y="208"/>
                    </a:cubicBezTo>
                    <a:cubicBezTo>
                      <a:pt x="297" y="208"/>
                      <a:pt x="297" y="208"/>
                      <a:pt x="297" y="208"/>
                    </a:cubicBezTo>
                    <a:cubicBezTo>
                      <a:pt x="297" y="207"/>
                      <a:pt x="297" y="207"/>
                      <a:pt x="297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6" y="206"/>
                      <a:pt x="296" y="206"/>
                      <a:pt x="296" y="206"/>
                    </a:cubicBezTo>
                    <a:cubicBezTo>
                      <a:pt x="296" y="205"/>
                      <a:pt x="296" y="205"/>
                      <a:pt x="296" y="205"/>
                    </a:cubicBezTo>
                    <a:cubicBezTo>
                      <a:pt x="295" y="204"/>
                      <a:pt x="295" y="204"/>
                      <a:pt x="295" y="204"/>
                    </a:cubicBezTo>
                    <a:cubicBezTo>
                      <a:pt x="295" y="204"/>
                      <a:pt x="295" y="204"/>
                      <a:pt x="295" y="204"/>
                    </a:cubicBezTo>
                    <a:cubicBezTo>
                      <a:pt x="295" y="203"/>
                      <a:pt x="295" y="203"/>
                      <a:pt x="295" y="203"/>
                    </a:cubicBezTo>
                    <a:cubicBezTo>
                      <a:pt x="296" y="202"/>
                      <a:pt x="296" y="202"/>
                      <a:pt x="296" y="202"/>
                    </a:cubicBezTo>
                    <a:cubicBezTo>
                      <a:pt x="295" y="202"/>
                      <a:pt x="295" y="202"/>
                      <a:pt x="295" y="202"/>
                    </a:cubicBezTo>
                    <a:cubicBezTo>
                      <a:pt x="294" y="203"/>
                      <a:pt x="294" y="203"/>
                      <a:pt x="294" y="203"/>
                    </a:cubicBezTo>
                    <a:cubicBezTo>
                      <a:pt x="294" y="204"/>
                      <a:pt x="294" y="204"/>
                      <a:pt x="294" y="204"/>
                    </a:cubicBezTo>
                    <a:cubicBezTo>
                      <a:pt x="293" y="203"/>
                      <a:pt x="293" y="203"/>
                      <a:pt x="293" y="203"/>
                    </a:cubicBezTo>
                    <a:cubicBezTo>
                      <a:pt x="294" y="202"/>
                      <a:pt x="294" y="202"/>
                      <a:pt x="294" y="202"/>
                    </a:cubicBezTo>
                    <a:cubicBezTo>
                      <a:pt x="293" y="202"/>
                      <a:pt x="293" y="202"/>
                      <a:pt x="293" y="202"/>
                    </a:cubicBezTo>
                    <a:cubicBezTo>
                      <a:pt x="293" y="202"/>
                      <a:pt x="293" y="202"/>
                      <a:pt x="293" y="202"/>
                    </a:cubicBezTo>
                    <a:cubicBezTo>
                      <a:pt x="293" y="202"/>
                      <a:pt x="293" y="202"/>
                      <a:pt x="293" y="202"/>
                    </a:cubicBezTo>
                    <a:cubicBezTo>
                      <a:pt x="292" y="204"/>
                      <a:pt x="292" y="204"/>
                      <a:pt x="292" y="204"/>
                    </a:cubicBezTo>
                    <a:cubicBezTo>
                      <a:pt x="291" y="204"/>
                      <a:pt x="291" y="204"/>
                      <a:pt x="291" y="204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92" y="203"/>
                      <a:pt x="292" y="203"/>
                      <a:pt x="292" y="203"/>
                    </a:cubicBezTo>
                    <a:cubicBezTo>
                      <a:pt x="292" y="202"/>
                      <a:pt x="292" y="202"/>
                      <a:pt x="292" y="202"/>
                    </a:cubicBezTo>
                    <a:cubicBezTo>
                      <a:pt x="292" y="201"/>
                      <a:pt x="292" y="201"/>
                      <a:pt x="292" y="201"/>
                    </a:cubicBezTo>
                    <a:cubicBezTo>
                      <a:pt x="291" y="201"/>
                      <a:pt x="291" y="201"/>
                      <a:pt x="291" y="201"/>
                    </a:cubicBezTo>
                    <a:cubicBezTo>
                      <a:pt x="290" y="202"/>
                      <a:pt x="290" y="202"/>
                      <a:pt x="290" y="202"/>
                    </a:cubicBezTo>
                    <a:cubicBezTo>
                      <a:pt x="290" y="202"/>
                      <a:pt x="290" y="202"/>
                      <a:pt x="290" y="202"/>
                    </a:cubicBezTo>
                    <a:cubicBezTo>
                      <a:pt x="289" y="203"/>
                      <a:pt x="289" y="203"/>
                      <a:pt x="289" y="203"/>
                    </a:cubicBezTo>
                    <a:cubicBezTo>
                      <a:pt x="289" y="203"/>
                      <a:pt x="289" y="203"/>
                      <a:pt x="289" y="203"/>
                    </a:cubicBezTo>
                    <a:cubicBezTo>
                      <a:pt x="288" y="203"/>
                      <a:pt x="288" y="203"/>
                      <a:pt x="288" y="203"/>
                    </a:cubicBezTo>
                    <a:cubicBezTo>
                      <a:pt x="287" y="202"/>
                      <a:pt x="287" y="202"/>
                      <a:pt x="287" y="202"/>
                    </a:cubicBezTo>
                    <a:cubicBezTo>
                      <a:pt x="287" y="202"/>
                      <a:pt x="287" y="202"/>
                      <a:pt x="287" y="202"/>
                    </a:cubicBezTo>
                    <a:cubicBezTo>
                      <a:pt x="286" y="201"/>
                      <a:pt x="286" y="201"/>
                      <a:pt x="286" y="201"/>
                    </a:cubicBezTo>
                    <a:cubicBezTo>
                      <a:pt x="285" y="201"/>
                      <a:pt x="285" y="201"/>
                      <a:pt x="285" y="201"/>
                    </a:cubicBezTo>
                    <a:cubicBezTo>
                      <a:pt x="285" y="202"/>
                      <a:pt x="285" y="202"/>
                      <a:pt x="285" y="202"/>
                    </a:cubicBezTo>
                    <a:cubicBezTo>
                      <a:pt x="285" y="202"/>
                      <a:pt x="285" y="202"/>
                      <a:pt x="285" y="202"/>
                    </a:cubicBezTo>
                    <a:cubicBezTo>
                      <a:pt x="285" y="203"/>
                      <a:pt x="285" y="203"/>
                      <a:pt x="285" y="203"/>
                    </a:cubicBezTo>
                    <a:cubicBezTo>
                      <a:pt x="284" y="203"/>
                      <a:pt x="284" y="203"/>
                      <a:pt x="284" y="203"/>
                    </a:cubicBezTo>
                    <a:cubicBezTo>
                      <a:pt x="283" y="203"/>
                      <a:pt x="283" y="203"/>
                      <a:pt x="283" y="203"/>
                    </a:cubicBezTo>
                    <a:cubicBezTo>
                      <a:pt x="282" y="203"/>
                      <a:pt x="282" y="203"/>
                      <a:pt x="282" y="203"/>
                    </a:cubicBezTo>
                    <a:cubicBezTo>
                      <a:pt x="282" y="203"/>
                      <a:pt x="282" y="203"/>
                      <a:pt x="282" y="203"/>
                    </a:cubicBezTo>
                    <a:cubicBezTo>
                      <a:pt x="281" y="203"/>
                      <a:pt x="281" y="203"/>
                      <a:pt x="281" y="203"/>
                    </a:cubicBezTo>
                    <a:cubicBezTo>
                      <a:pt x="281" y="204"/>
                      <a:pt x="281" y="204"/>
                      <a:pt x="281" y="204"/>
                    </a:cubicBezTo>
                    <a:cubicBezTo>
                      <a:pt x="280" y="203"/>
                      <a:pt x="280" y="203"/>
                      <a:pt x="280" y="203"/>
                    </a:cubicBezTo>
                    <a:cubicBezTo>
                      <a:pt x="278" y="203"/>
                      <a:pt x="278" y="203"/>
                      <a:pt x="278" y="203"/>
                    </a:cubicBezTo>
                    <a:cubicBezTo>
                      <a:pt x="279" y="203"/>
                      <a:pt x="279" y="203"/>
                      <a:pt x="279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7" y="202"/>
                      <a:pt x="277" y="202"/>
                      <a:pt x="277" y="202"/>
                    </a:cubicBezTo>
                    <a:cubicBezTo>
                      <a:pt x="276" y="201"/>
                      <a:pt x="276" y="201"/>
                      <a:pt x="276" y="201"/>
                    </a:cubicBezTo>
                    <a:cubicBezTo>
                      <a:pt x="276" y="200"/>
                      <a:pt x="276" y="200"/>
                      <a:pt x="276" y="200"/>
                    </a:cubicBezTo>
                    <a:cubicBezTo>
                      <a:pt x="276" y="199"/>
                      <a:pt x="276" y="199"/>
                      <a:pt x="276" y="199"/>
                    </a:cubicBezTo>
                    <a:cubicBezTo>
                      <a:pt x="277" y="198"/>
                      <a:pt x="277" y="198"/>
                      <a:pt x="277" y="198"/>
                    </a:cubicBezTo>
                    <a:cubicBezTo>
                      <a:pt x="277" y="197"/>
                      <a:pt x="277" y="197"/>
                      <a:pt x="277" y="197"/>
                    </a:cubicBezTo>
                    <a:cubicBezTo>
                      <a:pt x="277" y="197"/>
                      <a:pt x="277" y="197"/>
                      <a:pt x="277" y="197"/>
                    </a:cubicBezTo>
                    <a:cubicBezTo>
                      <a:pt x="278" y="197"/>
                      <a:pt x="278" y="197"/>
                      <a:pt x="278" y="197"/>
                    </a:cubicBezTo>
                    <a:cubicBezTo>
                      <a:pt x="279" y="196"/>
                      <a:pt x="279" y="196"/>
                      <a:pt x="279" y="196"/>
                    </a:cubicBezTo>
                    <a:cubicBezTo>
                      <a:pt x="280" y="196"/>
                      <a:pt x="280" y="196"/>
                      <a:pt x="280" y="196"/>
                    </a:cubicBezTo>
                    <a:cubicBezTo>
                      <a:pt x="280" y="196"/>
                      <a:pt x="280" y="196"/>
                      <a:pt x="280" y="196"/>
                    </a:cubicBezTo>
                    <a:cubicBezTo>
                      <a:pt x="280" y="195"/>
                      <a:pt x="280" y="195"/>
                      <a:pt x="280" y="195"/>
                    </a:cubicBezTo>
                    <a:cubicBezTo>
                      <a:pt x="280" y="195"/>
                      <a:pt x="280" y="195"/>
                      <a:pt x="280" y="195"/>
                    </a:cubicBezTo>
                    <a:cubicBezTo>
                      <a:pt x="280" y="194"/>
                      <a:pt x="280" y="194"/>
                      <a:pt x="280" y="194"/>
                    </a:cubicBezTo>
                    <a:cubicBezTo>
                      <a:pt x="280" y="194"/>
                      <a:pt x="280" y="194"/>
                      <a:pt x="280" y="194"/>
                    </a:cubicBezTo>
                    <a:cubicBezTo>
                      <a:pt x="281" y="194"/>
                      <a:pt x="281" y="194"/>
                      <a:pt x="281" y="194"/>
                    </a:cubicBezTo>
                    <a:cubicBezTo>
                      <a:pt x="281" y="194"/>
                      <a:pt x="281" y="194"/>
                      <a:pt x="281" y="194"/>
                    </a:cubicBezTo>
                    <a:cubicBezTo>
                      <a:pt x="281" y="193"/>
                      <a:pt x="281" y="193"/>
                      <a:pt x="281" y="193"/>
                    </a:cubicBezTo>
                    <a:cubicBezTo>
                      <a:pt x="281" y="193"/>
                      <a:pt x="281" y="193"/>
                      <a:pt x="281" y="193"/>
                    </a:cubicBezTo>
                    <a:cubicBezTo>
                      <a:pt x="282" y="194"/>
                      <a:pt x="282" y="194"/>
                      <a:pt x="282" y="194"/>
                    </a:cubicBezTo>
                    <a:cubicBezTo>
                      <a:pt x="283" y="195"/>
                      <a:pt x="283" y="195"/>
                      <a:pt x="283" y="195"/>
                    </a:cubicBezTo>
                    <a:cubicBezTo>
                      <a:pt x="284" y="195"/>
                      <a:pt x="284" y="195"/>
                      <a:pt x="284" y="195"/>
                    </a:cubicBezTo>
                    <a:cubicBezTo>
                      <a:pt x="285" y="196"/>
                      <a:pt x="285" y="196"/>
                      <a:pt x="285" y="196"/>
                    </a:cubicBezTo>
                    <a:cubicBezTo>
                      <a:pt x="285" y="196"/>
                      <a:pt x="285" y="196"/>
                      <a:pt x="285" y="196"/>
                    </a:cubicBezTo>
                    <a:cubicBezTo>
                      <a:pt x="286" y="196"/>
                      <a:pt x="286" y="196"/>
                      <a:pt x="286" y="196"/>
                    </a:cubicBezTo>
                    <a:cubicBezTo>
                      <a:pt x="287" y="196"/>
                      <a:pt x="287" y="196"/>
                      <a:pt x="287" y="196"/>
                    </a:cubicBezTo>
                    <a:cubicBezTo>
                      <a:pt x="288" y="196"/>
                      <a:pt x="288" y="196"/>
                      <a:pt x="288" y="196"/>
                    </a:cubicBezTo>
                    <a:cubicBezTo>
                      <a:pt x="288" y="196"/>
                      <a:pt x="288" y="196"/>
                      <a:pt x="288" y="196"/>
                    </a:cubicBezTo>
                    <a:cubicBezTo>
                      <a:pt x="289" y="196"/>
                      <a:pt x="289" y="196"/>
                      <a:pt x="289" y="196"/>
                    </a:cubicBezTo>
                    <a:cubicBezTo>
                      <a:pt x="290" y="197"/>
                      <a:pt x="290" y="197"/>
                      <a:pt x="290" y="197"/>
                    </a:cubicBezTo>
                    <a:cubicBezTo>
                      <a:pt x="290" y="196"/>
                      <a:pt x="290" y="196"/>
                      <a:pt x="290" y="196"/>
                    </a:cubicBezTo>
                    <a:cubicBezTo>
                      <a:pt x="291" y="195"/>
                      <a:pt x="291" y="195"/>
                      <a:pt x="291" y="195"/>
                    </a:cubicBezTo>
                    <a:cubicBezTo>
                      <a:pt x="292" y="195"/>
                      <a:pt x="292" y="195"/>
                      <a:pt x="292" y="195"/>
                    </a:cubicBezTo>
                    <a:cubicBezTo>
                      <a:pt x="292" y="196"/>
                      <a:pt x="292" y="196"/>
                      <a:pt x="292" y="196"/>
                    </a:cubicBezTo>
                    <a:cubicBezTo>
                      <a:pt x="292" y="196"/>
                      <a:pt x="292" y="196"/>
                      <a:pt x="292" y="196"/>
                    </a:cubicBezTo>
                    <a:cubicBezTo>
                      <a:pt x="292" y="196"/>
                      <a:pt x="292" y="196"/>
                      <a:pt x="292" y="196"/>
                    </a:cubicBezTo>
                    <a:cubicBezTo>
                      <a:pt x="293" y="196"/>
                      <a:pt x="293" y="196"/>
                      <a:pt x="293" y="196"/>
                    </a:cubicBezTo>
                    <a:cubicBezTo>
                      <a:pt x="294" y="195"/>
                      <a:pt x="294" y="195"/>
                      <a:pt x="294" y="195"/>
                    </a:cubicBezTo>
                    <a:cubicBezTo>
                      <a:pt x="295" y="194"/>
                      <a:pt x="295" y="194"/>
                      <a:pt x="295" y="194"/>
                    </a:cubicBezTo>
                    <a:cubicBezTo>
                      <a:pt x="295" y="195"/>
                      <a:pt x="295" y="195"/>
                      <a:pt x="295" y="195"/>
                    </a:cubicBezTo>
                    <a:cubicBezTo>
                      <a:pt x="295" y="196"/>
                      <a:pt x="295" y="196"/>
                      <a:pt x="295" y="196"/>
                    </a:cubicBezTo>
                    <a:cubicBezTo>
                      <a:pt x="295" y="197"/>
                      <a:pt x="295" y="197"/>
                      <a:pt x="295" y="197"/>
                    </a:cubicBezTo>
                    <a:cubicBezTo>
                      <a:pt x="295" y="196"/>
                      <a:pt x="295" y="196"/>
                      <a:pt x="295" y="196"/>
                    </a:cubicBezTo>
                    <a:cubicBezTo>
                      <a:pt x="296" y="195"/>
                      <a:pt x="296" y="195"/>
                      <a:pt x="296" y="195"/>
                    </a:cubicBezTo>
                    <a:cubicBezTo>
                      <a:pt x="296" y="196"/>
                      <a:pt x="296" y="196"/>
                      <a:pt x="296" y="196"/>
                    </a:cubicBezTo>
                    <a:cubicBezTo>
                      <a:pt x="297" y="195"/>
                      <a:pt x="297" y="195"/>
                      <a:pt x="297" y="195"/>
                    </a:cubicBezTo>
                    <a:cubicBezTo>
                      <a:pt x="297" y="193"/>
                      <a:pt x="297" y="193"/>
                      <a:pt x="297" y="193"/>
                    </a:cubicBezTo>
                    <a:cubicBezTo>
                      <a:pt x="296" y="192"/>
                      <a:pt x="296" y="192"/>
                      <a:pt x="296" y="192"/>
                    </a:cubicBezTo>
                    <a:cubicBezTo>
                      <a:pt x="296" y="191"/>
                      <a:pt x="296" y="191"/>
                      <a:pt x="296" y="191"/>
                    </a:cubicBezTo>
                    <a:cubicBezTo>
                      <a:pt x="295" y="190"/>
                      <a:pt x="295" y="190"/>
                      <a:pt x="295" y="190"/>
                    </a:cubicBezTo>
                    <a:cubicBezTo>
                      <a:pt x="295" y="190"/>
                      <a:pt x="295" y="190"/>
                      <a:pt x="295" y="190"/>
                    </a:cubicBezTo>
                    <a:cubicBezTo>
                      <a:pt x="296" y="189"/>
                      <a:pt x="296" y="189"/>
                      <a:pt x="296" y="189"/>
                    </a:cubicBezTo>
                    <a:cubicBezTo>
                      <a:pt x="296" y="189"/>
                      <a:pt x="296" y="189"/>
                      <a:pt x="296" y="189"/>
                    </a:cubicBezTo>
                    <a:cubicBezTo>
                      <a:pt x="298" y="188"/>
                      <a:pt x="298" y="188"/>
                      <a:pt x="298" y="188"/>
                    </a:cubicBezTo>
                    <a:cubicBezTo>
                      <a:pt x="299" y="187"/>
                      <a:pt x="299" y="187"/>
                      <a:pt x="299" y="187"/>
                    </a:cubicBezTo>
                    <a:cubicBezTo>
                      <a:pt x="300" y="187"/>
                      <a:pt x="300" y="187"/>
                      <a:pt x="300" y="187"/>
                    </a:cubicBezTo>
                    <a:cubicBezTo>
                      <a:pt x="301" y="186"/>
                      <a:pt x="301" y="186"/>
                      <a:pt x="301" y="186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3" y="186"/>
                      <a:pt x="303" y="186"/>
                      <a:pt x="303" y="186"/>
                    </a:cubicBezTo>
                    <a:cubicBezTo>
                      <a:pt x="303" y="186"/>
                      <a:pt x="303" y="186"/>
                      <a:pt x="303" y="186"/>
                    </a:cubicBezTo>
                    <a:cubicBezTo>
                      <a:pt x="302" y="185"/>
                      <a:pt x="302" y="185"/>
                      <a:pt x="302" y="185"/>
                    </a:cubicBezTo>
                    <a:cubicBezTo>
                      <a:pt x="302" y="185"/>
                      <a:pt x="302" y="185"/>
                      <a:pt x="302" y="185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4" y="182"/>
                      <a:pt x="304" y="182"/>
                      <a:pt x="304" y="182"/>
                    </a:cubicBezTo>
                    <a:cubicBezTo>
                      <a:pt x="306" y="183"/>
                      <a:pt x="306" y="183"/>
                      <a:pt x="306" y="183"/>
                    </a:cubicBezTo>
                    <a:cubicBezTo>
                      <a:pt x="307" y="182"/>
                      <a:pt x="307" y="182"/>
                      <a:pt x="307" y="182"/>
                    </a:cubicBezTo>
                    <a:cubicBezTo>
                      <a:pt x="307" y="182"/>
                      <a:pt x="307" y="182"/>
                      <a:pt x="307" y="182"/>
                    </a:cubicBezTo>
                    <a:cubicBezTo>
                      <a:pt x="307" y="181"/>
                      <a:pt x="307" y="181"/>
                      <a:pt x="307" y="181"/>
                    </a:cubicBezTo>
                    <a:cubicBezTo>
                      <a:pt x="307" y="180"/>
                      <a:pt x="307" y="180"/>
                      <a:pt x="307" y="180"/>
                    </a:cubicBezTo>
                    <a:cubicBezTo>
                      <a:pt x="308" y="179"/>
                      <a:pt x="308" y="179"/>
                      <a:pt x="308" y="179"/>
                    </a:cubicBezTo>
                    <a:cubicBezTo>
                      <a:pt x="308" y="179"/>
                      <a:pt x="308" y="179"/>
                      <a:pt x="308" y="179"/>
                    </a:cubicBezTo>
                    <a:cubicBezTo>
                      <a:pt x="307" y="178"/>
                      <a:pt x="307" y="178"/>
                      <a:pt x="307" y="178"/>
                    </a:cubicBezTo>
                    <a:cubicBezTo>
                      <a:pt x="307" y="178"/>
                      <a:pt x="307" y="178"/>
                      <a:pt x="307" y="178"/>
                    </a:cubicBezTo>
                    <a:cubicBezTo>
                      <a:pt x="308" y="177"/>
                      <a:pt x="308" y="177"/>
                      <a:pt x="308" y="177"/>
                    </a:cubicBezTo>
                    <a:cubicBezTo>
                      <a:pt x="308" y="176"/>
                      <a:pt x="308" y="176"/>
                      <a:pt x="308" y="176"/>
                    </a:cubicBezTo>
                    <a:cubicBezTo>
                      <a:pt x="307" y="176"/>
                      <a:pt x="307" y="176"/>
                      <a:pt x="307" y="176"/>
                    </a:cubicBezTo>
                    <a:cubicBezTo>
                      <a:pt x="307" y="175"/>
                      <a:pt x="307" y="175"/>
                      <a:pt x="307" y="175"/>
                    </a:cubicBezTo>
                    <a:cubicBezTo>
                      <a:pt x="308" y="174"/>
                      <a:pt x="308" y="174"/>
                      <a:pt x="308" y="174"/>
                    </a:cubicBezTo>
                    <a:cubicBezTo>
                      <a:pt x="308" y="174"/>
                      <a:pt x="308" y="174"/>
                      <a:pt x="308" y="174"/>
                    </a:cubicBezTo>
                    <a:cubicBezTo>
                      <a:pt x="308" y="174"/>
                      <a:pt x="308" y="174"/>
                      <a:pt x="308" y="174"/>
                    </a:cubicBezTo>
                    <a:cubicBezTo>
                      <a:pt x="309" y="173"/>
                      <a:pt x="309" y="173"/>
                      <a:pt x="309" y="173"/>
                    </a:cubicBezTo>
                    <a:cubicBezTo>
                      <a:pt x="309" y="172"/>
                      <a:pt x="309" y="172"/>
                      <a:pt x="309" y="172"/>
                    </a:cubicBezTo>
                    <a:cubicBezTo>
                      <a:pt x="308" y="172"/>
                      <a:pt x="308" y="172"/>
                      <a:pt x="308" y="172"/>
                    </a:cubicBezTo>
                    <a:cubicBezTo>
                      <a:pt x="308" y="173"/>
                      <a:pt x="308" y="173"/>
                      <a:pt x="308" y="173"/>
                    </a:cubicBezTo>
                    <a:cubicBezTo>
                      <a:pt x="308" y="173"/>
                      <a:pt x="308" y="173"/>
                      <a:pt x="308" y="173"/>
                    </a:cubicBezTo>
                    <a:cubicBezTo>
                      <a:pt x="307" y="174"/>
                      <a:pt x="307" y="174"/>
                      <a:pt x="307" y="174"/>
                    </a:cubicBezTo>
                    <a:cubicBezTo>
                      <a:pt x="307" y="173"/>
                      <a:pt x="307" y="173"/>
                      <a:pt x="307" y="173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5" y="172"/>
                      <a:pt x="305" y="172"/>
                      <a:pt x="305" y="172"/>
                    </a:cubicBezTo>
                    <a:cubicBezTo>
                      <a:pt x="305" y="171"/>
                      <a:pt x="305" y="171"/>
                      <a:pt x="305" y="171"/>
                    </a:cubicBezTo>
                    <a:cubicBezTo>
                      <a:pt x="305" y="171"/>
                      <a:pt x="305" y="171"/>
                      <a:pt x="305" y="171"/>
                    </a:cubicBezTo>
                    <a:cubicBezTo>
                      <a:pt x="306" y="171"/>
                      <a:pt x="306" y="171"/>
                      <a:pt x="306" y="171"/>
                    </a:cubicBezTo>
                    <a:cubicBezTo>
                      <a:pt x="306" y="170"/>
                      <a:pt x="306" y="170"/>
                      <a:pt x="306" y="170"/>
                    </a:cubicBezTo>
                    <a:cubicBezTo>
                      <a:pt x="305" y="170"/>
                      <a:pt x="305" y="170"/>
                      <a:pt x="305" y="170"/>
                    </a:cubicBezTo>
                    <a:cubicBezTo>
                      <a:pt x="306" y="169"/>
                      <a:pt x="306" y="169"/>
                      <a:pt x="306" y="169"/>
                    </a:cubicBezTo>
                    <a:cubicBezTo>
                      <a:pt x="306" y="168"/>
                      <a:pt x="306" y="168"/>
                      <a:pt x="306" y="168"/>
                    </a:cubicBezTo>
                    <a:cubicBezTo>
                      <a:pt x="305" y="168"/>
                      <a:pt x="305" y="168"/>
                      <a:pt x="305" y="168"/>
                    </a:cubicBezTo>
                    <a:cubicBezTo>
                      <a:pt x="304" y="168"/>
                      <a:pt x="304" y="168"/>
                      <a:pt x="304" y="168"/>
                    </a:cubicBezTo>
                    <a:cubicBezTo>
                      <a:pt x="304" y="168"/>
                      <a:pt x="304" y="168"/>
                      <a:pt x="304" y="168"/>
                    </a:cubicBezTo>
                    <a:cubicBezTo>
                      <a:pt x="305" y="169"/>
                      <a:pt x="305" y="169"/>
                      <a:pt x="305" y="169"/>
                    </a:cubicBezTo>
                    <a:cubicBezTo>
                      <a:pt x="304" y="169"/>
                      <a:pt x="304" y="169"/>
                      <a:pt x="304" y="169"/>
                    </a:cubicBezTo>
                    <a:cubicBezTo>
                      <a:pt x="303" y="170"/>
                      <a:pt x="303" y="170"/>
                      <a:pt x="303" y="170"/>
                    </a:cubicBezTo>
                    <a:cubicBezTo>
                      <a:pt x="303" y="169"/>
                      <a:pt x="303" y="169"/>
                      <a:pt x="303" y="169"/>
                    </a:cubicBezTo>
                    <a:cubicBezTo>
                      <a:pt x="302" y="169"/>
                      <a:pt x="302" y="169"/>
                      <a:pt x="302" y="169"/>
                    </a:cubicBezTo>
                    <a:cubicBezTo>
                      <a:pt x="302" y="168"/>
                      <a:pt x="302" y="168"/>
                      <a:pt x="302" y="168"/>
                    </a:cubicBezTo>
                    <a:cubicBezTo>
                      <a:pt x="303" y="167"/>
                      <a:pt x="303" y="167"/>
                      <a:pt x="303" y="167"/>
                    </a:cubicBezTo>
                    <a:cubicBezTo>
                      <a:pt x="303" y="167"/>
                      <a:pt x="303" y="167"/>
                      <a:pt x="303" y="167"/>
                    </a:cubicBezTo>
                    <a:cubicBezTo>
                      <a:pt x="302" y="167"/>
                      <a:pt x="302" y="167"/>
                      <a:pt x="302" y="167"/>
                    </a:cubicBezTo>
                    <a:cubicBezTo>
                      <a:pt x="302" y="166"/>
                      <a:pt x="302" y="166"/>
                      <a:pt x="302" y="166"/>
                    </a:cubicBezTo>
                    <a:cubicBezTo>
                      <a:pt x="303" y="166"/>
                      <a:pt x="303" y="166"/>
                      <a:pt x="303" y="166"/>
                    </a:cubicBezTo>
                    <a:cubicBezTo>
                      <a:pt x="303" y="166"/>
                      <a:pt x="303" y="166"/>
                      <a:pt x="303" y="166"/>
                    </a:cubicBezTo>
                    <a:cubicBezTo>
                      <a:pt x="302" y="166"/>
                      <a:pt x="302" y="166"/>
                      <a:pt x="302" y="166"/>
                    </a:cubicBezTo>
                    <a:cubicBezTo>
                      <a:pt x="303" y="165"/>
                      <a:pt x="303" y="165"/>
                      <a:pt x="303" y="165"/>
                    </a:cubicBezTo>
                    <a:cubicBezTo>
                      <a:pt x="303" y="165"/>
                      <a:pt x="303" y="165"/>
                      <a:pt x="303" y="165"/>
                    </a:cubicBezTo>
                    <a:cubicBezTo>
                      <a:pt x="303" y="165"/>
                      <a:pt x="303" y="165"/>
                      <a:pt x="303" y="165"/>
                    </a:cubicBezTo>
                    <a:cubicBezTo>
                      <a:pt x="303" y="164"/>
                      <a:pt x="303" y="164"/>
                      <a:pt x="303" y="164"/>
                    </a:cubicBezTo>
                    <a:cubicBezTo>
                      <a:pt x="302" y="165"/>
                      <a:pt x="302" y="165"/>
                      <a:pt x="302" y="165"/>
                    </a:cubicBezTo>
                    <a:cubicBezTo>
                      <a:pt x="301" y="166"/>
                      <a:pt x="301" y="166"/>
                      <a:pt x="301" y="166"/>
                    </a:cubicBezTo>
                    <a:cubicBezTo>
                      <a:pt x="301" y="166"/>
                      <a:pt x="301" y="166"/>
                      <a:pt x="301" y="166"/>
                    </a:cubicBezTo>
                    <a:cubicBezTo>
                      <a:pt x="301" y="166"/>
                      <a:pt x="301" y="166"/>
                      <a:pt x="301" y="166"/>
                    </a:cubicBezTo>
                    <a:cubicBezTo>
                      <a:pt x="300" y="165"/>
                      <a:pt x="300" y="165"/>
                      <a:pt x="300" y="165"/>
                    </a:cubicBezTo>
                    <a:cubicBezTo>
                      <a:pt x="300" y="165"/>
                      <a:pt x="300" y="165"/>
                      <a:pt x="300" y="165"/>
                    </a:cubicBezTo>
                    <a:cubicBezTo>
                      <a:pt x="299" y="166"/>
                      <a:pt x="299" y="166"/>
                      <a:pt x="299" y="166"/>
                    </a:cubicBezTo>
                    <a:cubicBezTo>
                      <a:pt x="299" y="166"/>
                      <a:pt x="299" y="166"/>
                      <a:pt x="299" y="166"/>
                    </a:cubicBezTo>
                    <a:cubicBezTo>
                      <a:pt x="298" y="166"/>
                      <a:pt x="298" y="166"/>
                      <a:pt x="298" y="166"/>
                    </a:cubicBezTo>
                    <a:cubicBezTo>
                      <a:pt x="297" y="166"/>
                      <a:pt x="297" y="166"/>
                      <a:pt x="297" y="166"/>
                    </a:cubicBezTo>
                    <a:cubicBezTo>
                      <a:pt x="297" y="166"/>
                      <a:pt x="297" y="166"/>
                      <a:pt x="297" y="166"/>
                    </a:cubicBezTo>
                    <a:cubicBezTo>
                      <a:pt x="297" y="167"/>
                      <a:pt x="297" y="167"/>
                      <a:pt x="297" y="167"/>
                    </a:cubicBezTo>
                    <a:cubicBezTo>
                      <a:pt x="296" y="167"/>
                      <a:pt x="296" y="167"/>
                      <a:pt x="296" y="167"/>
                    </a:cubicBezTo>
                    <a:cubicBezTo>
                      <a:pt x="296" y="166"/>
                      <a:pt x="296" y="166"/>
                      <a:pt x="296" y="166"/>
                    </a:cubicBezTo>
                    <a:cubicBezTo>
                      <a:pt x="296" y="166"/>
                      <a:pt x="296" y="166"/>
                      <a:pt x="296" y="166"/>
                    </a:cubicBezTo>
                    <a:cubicBezTo>
                      <a:pt x="296" y="165"/>
                      <a:pt x="296" y="165"/>
                      <a:pt x="296" y="165"/>
                    </a:cubicBezTo>
                    <a:cubicBezTo>
                      <a:pt x="296" y="165"/>
                      <a:pt x="296" y="165"/>
                      <a:pt x="296" y="165"/>
                    </a:cubicBezTo>
                    <a:cubicBezTo>
                      <a:pt x="297" y="164"/>
                      <a:pt x="297" y="164"/>
                      <a:pt x="297" y="164"/>
                    </a:cubicBezTo>
                    <a:cubicBezTo>
                      <a:pt x="297" y="164"/>
                      <a:pt x="297" y="164"/>
                      <a:pt x="297" y="164"/>
                    </a:cubicBezTo>
                    <a:cubicBezTo>
                      <a:pt x="298" y="164"/>
                      <a:pt x="298" y="164"/>
                      <a:pt x="298" y="164"/>
                    </a:cubicBezTo>
                    <a:cubicBezTo>
                      <a:pt x="298" y="165"/>
                      <a:pt x="298" y="165"/>
                      <a:pt x="298" y="165"/>
                    </a:cubicBezTo>
                    <a:cubicBezTo>
                      <a:pt x="299" y="164"/>
                      <a:pt x="299" y="164"/>
                      <a:pt x="299" y="164"/>
                    </a:cubicBezTo>
                    <a:cubicBezTo>
                      <a:pt x="299" y="164"/>
                      <a:pt x="299" y="164"/>
                      <a:pt x="299" y="164"/>
                    </a:cubicBezTo>
                    <a:cubicBezTo>
                      <a:pt x="300" y="164"/>
                      <a:pt x="300" y="164"/>
                      <a:pt x="300" y="164"/>
                    </a:cubicBezTo>
                    <a:cubicBezTo>
                      <a:pt x="300" y="163"/>
                      <a:pt x="300" y="163"/>
                      <a:pt x="300" y="163"/>
                    </a:cubicBezTo>
                    <a:cubicBezTo>
                      <a:pt x="300" y="162"/>
                      <a:pt x="300" y="162"/>
                      <a:pt x="300" y="162"/>
                    </a:cubicBezTo>
                    <a:cubicBezTo>
                      <a:pt x="299" y="162"/>
                      <a:pt x="299" y="162"/>
                      <a:pt x="299" y="162"/>
                    </a:cubicBezTo>
                    <a:cubicBezTo>
                      <a:pt x="299" y="162"/>
                      <a:pt x="299" y="162"/>
                      <a:pt x="299" y="162"/>
                    </a:cubicBezTo>
                    <a:cubicBezTo>
                      <a:pt x="298" y="161"/>
                      <a:pt x="298" y="161"/>
                      <a:pt x="298" y="161"/>
                    </a:cubicBezTo>
                    <a:cubicBezTo>
                      <a:pt x="298" y="161"/>
                      <a:pt x="298" y="161"/>
                      <a:pt x="298" y="161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297" y="159"/>
                      <a:pt x="297" y="159"/>
                      <a:pt x="297" y="159"/>
                    </a:cubicBezTo>
                    <a:cubicBezTo>
                      <a:pt x="297" y="159"/>
                      <a:pt x="297" y="159"/>
                      <a:pt x="297" y="159"/>
                    </a:cubicBezTo>
                    <a:cubicBezTo>
                      <a:pt x="296" y="159"/>
                      <a:pt x="296" y="159"/>
                      <a:pt x="296" y="159"/>
                    </a:cubicBezTo>
                    <a:cubicBezTo>
                      <a:pt x="296" y="158"/>
                      <a:pt x="296" y="158"/>
                      <a:pt x="296" y="158"/>
                    </a:cubicBezTo>
                    <a:cubicBezTo>
                      <a:pt x="297" y="158"/>
                      <a:pt x="297" y="158"/>
                      <a:pt x="297" y="158"/>
                    </a:cubicBezTo>
                    <a:cubicBezTo>
                      <a:pt x="297" y="159"/>
                      <a:pt x="297" y="159"/>
                      <a:pt x="297" y="159"/>
                    </a:cubicBezTo>
                    <a:cubicBezTo>
                      <a:pt x="297" y="158"/>
                      <a:pt x="297" y="158"/>
                      <a:pt x="297" y="158"/>
                    </a:cubicBezTo>
                    <a:cubicBezTo>
                      <a:pt x="298" y="158"/>
                      <a:pt x="298" y="158"/>
                      <a:pt x="298" y="158"/>
                    </a:cubicBezTo>
                    <a:cubicBezTo>
                      <a:pt x="298" y="158"/>
                      <a:pt x="298" y="158"/>
                      <a:pt x="298" y="158"/>
                    </a:cubicBezTo>
                    <a:cubicBezTo>
                      <a:pt x="297" y="157"/>
                      <a:pt x="297" y="157"/>
                      <a:pt x="297" y="157"/>
                    </a:cubicBezTo>
                    <a:cubicBezTo>
                      <a:pt x="297" y="157"/>
                      <a:pt x="297" y="157"/>
                      <a:pt x="297" y="157"/>
                    </a:cubicBezTo>
                    <a:cubicBezTo>
                      <a:pt x="296" y="157"/>
                      <a:pt x="296" y="157"/>
                      <a:pt x="296" y="157"/>
                    </a:cubicBezTo>
                    <a:cubicBezTo>
                      <a:pt x="296" y="156"/>
                      <a:pt x="296" y="156"/>
                      <a:pt x="296" y="156"/>
                    </a:cubicBezTo>
                    <a:cubicBezTo>
                      <a:pt x="295" y="156"/>
                      <a:pt x="295" y="156"/>
                      <a:pt x="295" y="156"/>
                    </a:cubicBezTo>
                    <a:cubicBezTo>
                      <a:pt x="295" y="157"/>
                      <a:pt x="295" y="157"/>
                      <a:pt x="295" y="157"/>
                    </a:cubicBezTo>
                    <a:cubicBezTo>
                      <a:pt x="295" y="157"/>
                      <a:pt x="295" y="157"/>
                      <a:pt x="295" y="157"/>
                    </a:cubicBezTo>
                    <a:cubicBezTo>
                      <a:pt x="295" y="157"/>
                      <a:pt x="295" y="157"/>
                      <a:pt x="295" y="157"/>
                    </a:cubicBezTo>
                    <a:cubicBezTo>
                      <a:pt x="295" y="155"/>
                      <a:pt x="295" y="155"/>
                      <a:pt x="295" y="155"/>
                    </a:cubicBezTo>
                    <a:cubicBezTo>
                      <a:pt x="296" y="154"/>
                      <a:pt x="296" y="154"/>
                      <a:pt x="296" y="154"/>
                    </a:cubicBezTo>
                    <a:cubicBezTo>
                      <a:pt x="296" y="154"/>
                      <a:pt x="296" y="154"/>
                      <a:pt x="296" y="154"/>
                    </a:cubicBezTo>
                    <a:cubicBezTo>
                      <a:pt x="297" y="153"/>
                      <a:pt x="297" y="153"/>
                      <a:pt x="297" y="153"/>
                    </a:cubicBezTo>
                    <a:cubicBezTo>
                      <a:pt x="297" y="152"/>
                      <a:pt x="297" y="152"/>
                      <a:pt x="297" y="152"/>
                    </a:cubicBezTo>
                    <a:cubicBezTo>
                      <a:pt x="297" y="151"/>
                      <a:pt x="297" y="151"/>
                      <a:pt x="297" y="151"/>
                    </a:cubicBezTo>
                    <a:cubicBezTo>
                      <a:pt x="297" y="151"/>
                      <a:pt x="297" y="151"/>
                      <a:pt x="297" y="151"/>
                    </a:cubicBezTo>
                    <a:cubicBezTo>
                      <a:pt x="296" y="151"/>
                      <a:pt x="296" y="151"/>
                      <a:pt x="296" y="151"/>
                    </a:cubicBezTo>
                    <a:cubicBezTo>
                      <a:pt x="295" y="151"/>
                      <a:pt x="295" y="151"/>
                      <a:pt x="295" y="151"/>
                    </a:cubicBezTo>
                    <a:cubicBezTo>
                      <a:pt x="295" y="151"/>
                      <a:pt x="295" y="151"/>
                      <a:pt x="295" y="151"/>
                    </a:cubicBezTo>
                    <a:cubicBezTo>
                      <a:pt x="295" y="152"/>
                      <a:pt x="295" y="152"/>
                      <a:pt x="295" y="152"/>
                    </a:cubicBezTo>
                    <a:cubicBezTo>
                      <a:pt x="294" y="152"/>
                      <a:pt x="294" y="152"/>
                      <a:pt x="294" y="152"/>
                    </a:cubicBezTo>
                    <a:cubicBezTo>
                      <a:pt x="293" y="150"/>
                      <a:pt x="293" y="150"/>
                      <a:pt x="293" y="150"/>
                    </a:cubicBezTo>
                    <a:cubicBezTo>
                      <a:pt x="293" y="150"/>
                      <a:pt x="293" y="150"/>
                      <a:pt x="293" y="150"/>
                    </a:cubicBezTo>
                    <a:cubicBezTo>
                      <a:pt x="293" y="149"/>
                      <a:pt x="293" y="149"/>
                      <a:pt x="293" y="149"/>
                    </a:cubicBezTo>
                    <a:cubicBezTo>
                      <a:pt x="292" y="149"/>
                      <a:pt x="292" y="149"/>
                      <a:pt x="292" y="149"/>
                    </a:cubicBezTo>
                    <a:cubicBezTo>
                      <a:pt x="292" y="148"/>
                      <a:pt x="292" y="148"/>
                      <a:pt x="292" y="148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94" y="147"/>
                      <a:pt x="294" y="147"/>
                      <a:pt x="294" y="147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93" y="146"/>
                      <a:pt x="293" y="146"/>
                      <a:pt x="293" y="146"/>
                    </a:cubicBezTo>
                    <a:cubicBezTo>
                      <a:pt x="293" y="146"/>
                      <a:pt x="293" y="146"/>
                      <a:pt x="293" y="146"/>
                    </a:cubicBezTo>
                    <a:cubicBezTo>
                      <a:pt x="292" y="147"/>
                      <a:pt x="292" y="147"/>
                      <a:pt x="292" y="147"/>
                    </a:cubicBezTo>
                    <a:cubicBezTo>
                      <a:pt x="292" y="148"/>
                      <a:pt x="292" y="148"/>
                      <a:pt x="292" y="148"/>
                    </a:cubicBezTo>
                    <a:cubicBezTo>
                      <a:pt x="292" y="149"/>
                      <a:pt x="292" y="149"/>
                      <a:pt x="292" y="149"/>
                    </a:cubicBezTo>
                    <a:cubicBezTo>
                      <a:pt x="291" y="148"/>
                      <a:pt x="291" y="148"/>
                      <a:pt x="291" y="148"/>
                    </a:cubicBezTo>
                    <a:cubicBezTo>
                      <a:pt x="291" y="148"/>
                      <a:pt x="291" y="148"/>
                      <a:pt x="291" y="148"/>
                    </a:cubicBezTo>
                    <a:cubicBezTo>
                      <a:pt x="291" y="148"/>
                      <a:pt x="291" y="148"/>
                      <a:pt x="291" y="148"/>
                    </a:cubicBezTo>
                    <a:cubicBezTo>
                      <a:pt x="291" y="148"/>
                      <a:pt x="291" y="148"/>
                      <a:pt x="291" y="148"/>
                    </a:cubicBezTo>
                    <a:cubicBezTo>
                      <a:pt x="290" y="148"/>
                      <a:pt x="290" y="148"/>
                      <a:pt x="290" y="148"/>
                    </a:cubicBezTo>
                    <a:cubicBezTo>
                      <a:pt x="290" y="149"/>
                      <a:pt x="290" y="149"/>
                      <a:pt x="290" y="149"/>
                    </a:cubicBezTo>
                    <a:cubicBezTo>
                      <a:pt x="291" y="150"/>
                      <a:pt x="291" y="150"/>
                      <a:pt x="291" y="150"/>
                    </a:cubicBezTo>
                    <a:cubicBezTo>
                      <a:pt x="291" y="150"/>
                      <a:pt x="291" y="150"/>
                      <a:pt x="291" y="150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3"/>
                      <a:pt x="292" y="153"/>
                      <a:pt x="292" y="153"/>
                    </a:cubicBezTo>
                    <a:cubicBezTo>
                      <a:pt x="292" y="154"/>
                      <a:pt x="292" y="154"/>
                      <a:pt x="292" y="154"/>
                    </a:cubicBezTo>
                    <a:cubicBezTo>
                      <a:pt x="291" y="155"/>
                      <a:pt x="291" y="155"/>
                      <a:pt x="291" y="155"/>
                    </a:cubicBezTo>
                    <a:cubicBezTo>
                      <a:pt x="291" y="155"/>
                      <a:pt x="291" y="155"/>
                      <a:pt x="291" y="155"/>
                    </a:cubicBezTo>
                    <a:cubicBezTo>
                      <a:pt x="289" y="155"/>
                      <a:pt x="289" y="155"/>
                      <a:pt x="289" y="155"/>
                    </a:cubicBezTo>
                    <a:cubicBezTo>
                      <a:pt x="288" y="155"/>
                      <a:pt x="288" y="155"/>
                      <a:pt x="288" y="155"/>
                    </a:cubicBezTo>
                    <a:cubicBezTo>
                      <a:pt x="288" y="155"/>
                      <a:pt x="288" y="155"/>
                      <a:pt x="288" y="155"/>
                    </a:cubicBezTo>
                    <a:cubicBezTo>
                      <a:pt x="287" y="154"/>
                      <a:pt x="287" y="154"/>
                      <a:pt x="287" y="154"/>
                    </a:cubicBezTo>
                    <a:cubicBezTo>
                      <a:pt x="287" y="154"/>
                      <a:pt x="287" y="154"/>
                      <a:pt x="287" y="154"/>
                    </a:cubicBezTo>
                    <a:cubicBezTo>
                      <a:pt x="287" y="153"/>
                      <a:pt x="287" y="153"/>
                      <a:pt x="287" y="153"/>
                    </a:cubicBezTo>
                    <a:cubicBezTo>
                      <a:pt x="285" y="153"/>
                      <a:pt x="285" y="153"/>
                      <a:pt x="285" y="153"/>
                    </a:cubicBezTo>
                    <a:cubicBezTo>
                      <a:pt x="284" y="152"/>
                      <a:pt x="284" y="152"/>
                      <a:pt x="284" y="152"/>
                    </a:cubicBezTo>
                    <a:cubicBezTo>
                      <a:pt x="283" y="152"/>
                      <a:pt x="283" y="152"/>
                      <a:pt x="283" y="152"/>
                    </a:cubicBezTo>
                    <a:cubicBezTo>
                      <a:pt x="283" y="154"/>
                      <a:pt x="283" y="154"/>
                      <a:pt x="283" y="154"/>
                    </a:cubicBezTo>
                    <a:cubicBezTo>
                      <a:pt x="284" y="155"/>
                      <a:pt x="284" y="155"/>
                      <a:pt x="284" y="155"/>
                    </a:cubicBezTo>
                    <a:cubicBezTo>
                      <a:pt x="283" y="155"/>
                      <a:pt x="283" y="155"/>
                      <a:pt x="283" y="155"/>
                    </a:cubicBezTo>
                    <a:cubicBezTo>
                      <a:pt x="283" y="155"/>
                      <a:pt x="283" y="155"/>
                      <a:pt x="283" y="155"/>
                    </a:cubicBezTo>
                    <a:cubicBezTo>
                      <a:pt x="282" y="154"/>
                      <a:pt x="282" y="154"/>
                      <a:pt x="282" y="154"/>
                    </a:cubicBezTo>
                    <a:cubicBezTo>
                      <a:pt x="281" y="153"/>
                      <a:pt x="281" y="153"/>
                      <a:pt x="281" y="153"/>
                    </a:cubicBezTo>
                    <a:cubicBezTo>
                      <a:pt x="281" y="153"/>
                      <a:pt x="281" y="153"/>
                      <a:pt x="281" y="153"/>
                    </a:cubicBezTo>
                    <a:cubicBezTo>
                      <a:pt x="281" y="153"/>
                      <a:pt x="281" y="153"/>
                      <a:pt x="281" y="153"/>
                    </a:cubicBezTo>
                    <a:cubicBezTo>
                      <a:pt x="280" y="152"/>
                      <a:pt x="280" y="152"/>
                      <a:pt x="280" y="152"/>
                    </a:cubicBezTo>
                    <a:cubicBezTo>
                      <a:pt x="279" y="151"/>
                      <a:pt x="279" y="151"/>
                      <a:pt x="279" y="151"/>
                    </a:cubicBezTo>
                    <a:cubicBezTo>
                      <a:pt x="279" y="151"/>
                      <a:pt x="279" y="151"/>
                      <a:pt x="279" y="151"/>
                    </a:cubicBezTo>
                    <a:cubicBezTo>
                      <a:pt x="278" y="150"/>
                      <a:pt x="278" y="150"/>
                      <a:pt x="278" y="150"/>
                    </a:cubicBezTo>
                    <a:cubicBezTo>
                      <a:pt x="278" y="150"/>
                      <a:pt x="278" y="150"/>
                      <a:pt x="278" y="150"/>
                    </a:cubicBezTo>
                    <a:cubicBezTo>
                      <a:pt x="277" y="149"/>
                      <a:pt x="277" y="149"/>
                      <a:pt x="277" y="149"/>
                    </a:cubicBezTo>
                    <a:cubicBezTo>
                      <a:pt x="277" y="149"/>
                      <a:pt x="277" y="149"/>
                      <a:pt x="277" y="149"/>
                    </a:cubicBezTo>
                    <a:cubicBezTo>
                      <a:pt x="276" y="149"/>
                      <a:pt x="276" y="149"/>
                      <a:pt x="276" y="149"/>
                    </a:cubicBezTo>
                    <a:cubicBezTo>
                      <a:pt x="276" y="149"/>
                      <a:pt x="276" y="149"/>
                      <a:pt x="276" y="149"/>
                    </a:cubicBezTo>
                    <a:cubicBezTo>
                      <a:pt x="278" y="151"/>
                      <a:pt x="278" y="151"/>
                      <a:pt x="278" y="151"/>
                    </a:cubicBezTo>
                    <a:cubicBezTo>
                      <a:pt x="278" y="151"/>
                      <a:pt x="278" y="151"/>
                      <a:pt x="278" y="151"/>
                    </a:cubicBezTo>
                    <a:cubicBezTo>
                      <a:pt x="279" y="152"/>
                      <a:pt x="279" y="152"/>
                      <a:pt x="279" y="152"/>
                    </a:cubicBezTo>
                    <a:cubicBezTo>
                      <a:pt x="280" y="152"/>
                      <a:pt x="280" y="152"/>
                      <a:pt x="280" y="152"/>
                    </a:cubicBezTo>
                    <a:cubicBezTo>
                      <a:pt x="280" y="153"/>
                      <a:pt x="280" y="153"/>
                      <a:pt x="280" y="153"/>
                    </a:cubicBezTo>
                    <a:cubicBezTo>
                      <a:pt x="280" y="154"/>
                      <a:pt x="280" y="154"/>
                      <a:pt x="280" y="154"/>
                    </a:cubicBezTo>
                    <a:cubicBezTo>
                      <a:pt x="279" y="153"/>
                      <a:pt x="279" y="153"/>
                      <a:pt x="279" y="153"/>
                    </a:cubicBezTo>
                    <a:cubicBezTo>
                      <a:pt x="279" y="154"/>
                      <a:pt x="279" y="154"/>
                      <a:pt x="279" y="154"/>
                    </a:cubicBezTo>
                    <a:cubicBezTo>
                      <a:pt x="277" y="153"/>
                      <a:pt x="277" y="153"/>
                      <a:pt x="277" y="153"/>
                    </a:cubicBezTo>
                    <a:cubicBezTo>
                      <a:pt x="277" y="153"/>
                      <a:pt x="277" y="153"/>
                      <a:pt x="277" y="153"/>
                    </a:cubicBezTo>
                    <a:cubicBezTo>
                      <a:pt x="277" y="152"/>
                      <a:pt x="277" y="152"/>
                      <a:pt x="277" y="152"/>
                    </a:cubicBezTo>
                    <a:cubicBezTo>
                      <a:pt x="276" y="152"/>
                      <a:pt x="276" y="152"/>
                      <a:pt x="276" y="152"/>
                    </a:cubicBezTo>
                    <a:cubicBezTo>
                      <a:pt x="275" y="151"/>
                      <a:pt x="275" y="151"/>
                      <a:pt x="275" y="151"/>
                    </a:cubicBezTo>
                    <a:cubicBezTo>
                      <a:pt x="274" y="152"/>
                      <a:pt x="274" y="152"/>
                      <a:pt x="274" y="152"/>
                    </a:cubicBezTo>
                    <a:cubicBezTo>
                      <a:pt x="273" y="152"/>
                      <a:pt x="273" y="152"/>
                      <a:pt x="273" y="152"/>
                    </a:cubicBezTo>
                    <a:cubicBezTo>
                      <a:pt x="272" y="151"/>
                      <a:pt x="272" y="151"/>
                      <a:pt x="272" y="151"/>
                    </a:cubicBezTo>
                    <a:cubicBezTo>
                      <a:pt x="271" y="151"/>
                      <a:pt x="271" y="151"/>
                      <a:pt x="271" y="151"/>
                    </a:cubicBezTo>
                    <a:cubicBezTo>
                      <a:pt x="270" y="151"/>
                      <a:pt x="270" y="151"/>
                      <a:pt x="270" y="151"/>
                    </a:cubicBezTo>
                    <a:cubicBezTo>
                      <a:pt x="270" y="151"/>
                      <a:pt x="270" y="151"/>
                      <a:pt x="270" y="151"/>
                    </a:cubicBezTo>
                    <a:cubicBezTo>
                      <a:pt x="269" y="150"/>
                      <a:pt x="269" y="150"/>
                      <a:pt x="269" y="150"/>
                    </a:cubicBezTo>
                    <a:cubicBezTo>
                      <a:pt x="269" y="150"/>
                      <a:pt x="269" y="150"/>
                      <a:pt x="269" y="150"/>
                    </a:cubicBezTo>
                    <a:cubicBezTo>
                      <a:pt x="270" y="148"/>
                      <a:pt x="270" y="148"/>
                      <a:pt x="270" y="148"/>
                    </a:cubicBezTo>
                    <a:cubicBezTo>
                      <a:pt x="271" y="148"/>
                      <a:pt x="271" y="148"/>
                      <a:pt x="271" y="148"/>
                    </a:cubicBezTo>
                    <a:cubicBezTo>
                      <a:pt x="271" y="148"/>
                      <a:pt x="271" y="148"/>
                      <a:pt x="271" y="148"/>
                    </a:cubicBezTo>
                    <a:cubicBezTo>
                      <a:pt x="270" y="148"/>
                      <a:pt x="270" y="148"/>
                      <a:pt x="270" y="148"/>
                    </a:cubicBezTo>
                    <a:cubicBezTo>
                      <a:pt x="269" y="149"/>
                      <a:pt x="269" y="149"/>
                      <a:pt x="269" y="149"/>
                    </a:cubicBezTo>
                    <a:cubicBezTo>
                      <a:pt x="269" y="149"/>
                      <a:pt x="269" y="149"/>
                      <a:pt x="269" y="149"/>
                    </a:cubicBezTo>
                    <a:cubicBezTo>
                      <a:pt x="268" y="149"/>
                      <a:pt x="268" y="149"/>
                      <a:pt x="268" y="149"/>
                    </a:cubicBezTo>
                    <a:cubicBezTo>
                      <a:pt x="267" y="149"/>
                      <a:pt x="267" y="149"/>
                      <a:pt x="267" y="149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67" y="149"/>
                      <a:pt x="267" y="149"/>
                      <a:pt x="267" y="149"/>
                    </a:cubicBezTo>
                    <a:cubicBezTo>
                      <a:pt x="266" y="150"/>
                      <a:pt x="266" y="150"/>
                      <a:pt x="266" y="150"/>
                    </a:cubicBezTo>
                    <a:cubicBezTo>
                      <a:pt x="265" y="150"/>
                      <a:pt x="265" y="150"/>
                      <a:pt x="265" y="150"/>
                    </a:cubicBezTo>
                    <a:cubicBezTo>
                      <a:pt x="264" y="149"/>
                      <a:pt x="264" y="149"/>
                      <a:pt x="264" y="149"/>
                    </a:cubicBezTo>
                    <a:cubicBezTo>
                      <a:pt x="264" y="148"/>
                      <a:pt x="264" y="148"/>
                      <a:pt x="264" y="148"/>
                    </a:cubicBezTo>
                    <a:cubicBezTo>
                      <a:pt x="263" y="147"/>
                      <a:pt x="263" y="147"/>
                      <a:pt x="263" y="147"/>
                    </a:cubicBezTo>
                    <a:cubicBezTo>
                      <a:pt x="263" y="146"/>
                      <a:pt x="263" y="146"/>
                      <a:pt x="263" y="146"/>
                    </a:cubicBezTo>
                    <a:cubicBezTo>
                      <a:pt x="265" y="146"/>
                      <a:pt x="265" y="146"/>
                      <a:pt x="265" y="146"/>
                    </a:cubicBezTo>
                    <a:cubicBezTo>
                      <a:pt x="265" y="145"/>
                      <a:pt x="265" y="145"/>
                      <a:pt x="265" y="145"/>
                    </a:cubicBezTo>
                    <a:cubicBezTo>
                      <a:pt x="265" y="145"/>
                      <a:pt x="265" y="145"/>
                      <a:pt x="265" y="145"/>
                    </a:cubicBezTo>
                    <a:cubicBezTo>
                      <a:pt x="264" y="145"/>
                      <a:pt x="264" y="145"/>
                      <a:pt x="264" y="145"/>
                    </a:cubicBezTo>
                    <a:cubicBezTo>
                      <a:pt x="263" y="145"/>
                      <a:pt x="263" y="145"/>
                      <a:pt x="263" y="145"/>
                    </a:cubicBezTo>
                    <a:cubicBezTo>
                      <a:pt x="263" y="146"/>
                      <a:pt x="263" y="146"/>
                      <a:pt x="263" y="146"/>
                    </a:cubicBezTo>
                    <a:cubicBezTo>
                      <a:pt x="262" y="146"/>
                      <a:pt x="262" y="146"/>
                      <a:pt x="262" y="146"/>
                    </a:cubicBezTo>
                    <a:cubicBezTo>
                      <a:pt x="262" y="146"/>
                      <a:pt x="262" y="146"/>
                      <a:pt x="262" y="146"/>
                    </a:cubicBezTo>
                    <a:cubicBezTo>
                      <a:pt x="262" y="145"/>
                      <a:pt x="262" y="145"/>
                      <a:pt x="262" y="145"/>
                    </a:cubicBezTo>
                    <a:cubicBezTo>
                      <a:pt x="262" y="145"/>
                      <a:pt x="262" y="145"/>
                      <a:pt x="262" y="145"/>
                    </a:cubicBezTo>
                    <a:cubicBezTo>
                      <a:pt x="261" y="145"/>
                      <a:pt x="261" y="145"/>
                      <a:pt x="261" y="145"/>
                    </a:cubicBezTo>
                    <a:cubicBezTo>
                      <a:pt x="261" y="145"/>
                      <a:pt x="261" y="145"/>
                      <a:pt x="261" y="145"/>
                    </a:cubicBezTo>
                    <a:cubicBezTo>
                      <a:pt x="261" y="146"/>
                      <a:pt x="261" y="146"/>
                      <a:pt x="261" y="146"/>
                    </a:cubicBezTo>
                    <a:cubicBezTo>
                      <a:pt x="261" y="146"/>
                      <a:pt x="261" y="146"/>
                      <a:pt x="261" y="146"/>
                    </a:cubicBezTo>
                    <a:cubicBezTo>
                      <a:pt x="260" y="146"/>
                      <a:pt x="260" y="146"/>
                      <a:pt x="260" y="146"/>
                    </a:cubicBezTo>
                    <a:cubicBezTo>
                      <a:pt x="260" y="146"/>
                      <a:pt x="260" y="146"/>
                      <a:pt x="260" y="146"/>
                    </a:cubicBezTo>
                    <a:cubicBezTo>
                      <a:pt x="259" y="145"/>
                      <a:pt x="259" y="145"/>
                      <a:pt x="259" y="145"/>
                    </a:cubicBezTo>
                    <a:cubicBezTo>
                      <a:pt x="258" y="146"/>
                      <a:pt x="258" y="146"/>
                      <a:pt x="258" y="146"/>
                    </a:cubicBezTo>
                    <a:cubicBezTo>
                      <a:pt x="258" y="146"/>
                      <a:pt x="258" y="146"/>
                      <a:pt x="258" y="146"/>
                    </a:cubicBezTo>
                    <a:cubicBezTo>
                      <a:pt x="258" y="146"/>
                      <a:pt x="258" y="146"/>
                      <a:pt x="258" y="146"/>
                    </a:cubicBezTo>
                    <a:cubicBezTo>
                      <a:pt x="257" y="145"/>
                      <a:pt x="257" y="145"/>
                      <a:pt x="257" y="145"/>
                    </a:cubicBezTo>
                    <a:cubicBezTo>
                      <a:pt x="257" y="145"/>
                      <a:pt x="257" y="145"/>
                      <a:pt x="257" y="145"/>
                    </a:cubicBezTo>
                    <a:cubicBezTo>
                      <a:pt x="257" y="145"/>
                      <a:pt x="257" y="145"/>
                      <a:pt x="257" y="145"/>
                    </a:cubicBezTo>
                    <a:cubicBezTo>
                      <a:pt x="258" y="145"/>
                      <a:pt x="258" y="145"/>
                      <a:pt x="258" y="145"/>
                    </a:cubicBezTo>
                    <a:cubicBezTo>
                      <a:pt x="258" y="145"/>
                      <a:pt x="258" y="145"/>
                      <a:pt x="258" y="145"/>
                    </a:cubicBezTo>
                    <a:cubicBezTo>
                      <a:pt x="257" y="144"/>
                      <a:pt x="257" y="144"/>
                      <a:pt x="257" y="144"/>
                    </a:cubicBezTo>
                    <a:cubicBezTo>
                      <a:pt x="256" y="143"/>
                      <a:pt x="256" y="143"/>
                      <a:pt x="256" y="143"/>
                    </a:cubicBezTo>
                    <a:cubicBezTo>
                      <a:pt x="255" y="143"/>
                      <a:pt x="255" y="143"/>
                      <a:pt x="255" y="143"/>
                    </a:cubicBezTo>
                    <a:cubicBezTo>
                      <a:pt x="256" y="142"/>
                      <a:pt x="256" y="142"/>
                      <a:pt x="256" y="142"/>
                    </a:cubicBezTo>
                    <a:cubicBezTo>
                      <a:pt x="255" y="141"/>
                      <a:pt x="255" y="141"/>
                      <a:pt x="255" y="141"/>
                    </a:cubicBezTo>
                    <a:cubicBezTo>
                      <a:pt x="255" y="139"/>
                      <a:pt x="255" y="139"/>
                      <a:pt x="255" y="139"/>
                    </a:cubicBezTo>
                    <a:cubicBezTo>
                      <a:pt x="255" y="139"/>
                      <a:pt x="255" y="139"/>
                      <a:pt x="255" y="139"/>
                    </a:cubicBezTo>
                    <a:cubicBezTo>
                      <a:pt x="256" y="139"/>
                      <a:pt x="256" y="139"/>
                      <a:pt x="256" y="139"/>
                    </a:cubicBezTo>
                    <a:cubicBezTo>
                      <a:pt x="256" y="138"/>
                      <a:pt x="256" y="138"/>
                      <a:pt x="256" y="138"/>
                    </a:cubicBezTo>
                    <a:cubicBezTo>
                      <a:pt x="256" y="137"/>
                      <a:pt x="256" y="137"/>
                      <a:pt x="256" y="137"/>
                    </a:cubicBezTo>
                    <a:cubicBezTo>
                      <a:pt x="256" y="137"/>
                      <a:pt x="256" y="137"/>
                      <a:pt x="256" y="137"/>
                    </a:cubicBezTo>
                    <a:cubicBezTo>
                      <a:pt x="257" y="137"/>
                      <a:pt x="257" y="137"/>
                      <a:pt x="257" y="137"/>
                    </a:cubicBezTo>
                    <a:cubicBezTo>
                      <a:pt x="257" y="138"/>
                      <a:pt x="257" y="138"/>
                      <a:pt x="257" y="138"/>
                    </a:cubicBezTo>
                    <a:cubicBezTo>
                      <a:pt x="258" y="138"/>
                      <a:pt x="258" y="138"/>
                      <a:pt x="258" y="138"/>
                    </a:cubicBezTo>
                    <a:cubicBezTo>
                      <a:pt x="259" y="138"/>
                      <a:pt x="259" y="138"/>
                      <a:pt x="259" y="138"/>
                    </a:cubicBezTo>
                    <a:cubicBezTo>
                      <a:pt x="260" y="139"/>
                      <a:pt x="260" y="139"/>
                      <a:pt x="260" y="139"/>
                    </a:cubicBezTo>
                    <a:cubicBezTo>
                      <a:pt x="261" y="140"/>
                      <a:pt x="261" y="140"/>
                      <a:pt x="261" y="140"/>
                    </a:cubicBezTo>
                    <a:cubicBezTo>
                      <a:pt x="263" y="140"/>
                      <a:pt x="263" y="140"/>
                      <a:pt x="263" y="140"/>
                    </a:cubicBezTo>
                    <a:cubicBezTo>
                      <a:pt x="263" y="140"/>
                      <a:pt x="263" y="140"/>
                      <a:pt x="263" y="140"/>
                    </a:cubicBezTo>
                    <a:cubicBezTo>
                      <a:pt x="265" y="139"/>
                      <a:pt x="265" y="139"/>
                      <a:pt x="265" y="139"/>
                    </a:cubicBezTo>
                    <a:cubicBezTo>
                      <a:pt x="264" y="139"/>
                      <a:pt x="264" y="139"/>
                      <a:pt x="264" y="139"/>
                    </a:cubicBezTo>
                    <a:cubicBezTo>
                      <a:pt x="264" y="138"/>
                      <a:pt x="264" y="138"/>
                      <a:pt x="264" y="138"/>
                    </a:cubicBezTo>
                    <a:cubicBezTo>
                      <a:pt x="263" y="138"/>
                      <a:pt x="263" y="138"/>
                      <a:pt x="263" y="138"/>
                    </a:cubicBezTo>
                    <a:cubicBezTo>
                      <a:pt x="262" y="137"/>
                      <a:pt x="262" y="137"/>
                      <a:pt x="262" y="137"/>
                    </a:cubicBezTo>
                    <a:cubicBezTo>
                      <a:pt x="261" y="137"/>
                      <a:pt x="261" y="137"/>
                      <a:pt x="261" y="137"/>
                    </a:cubicBezTo>
                    <a:cubicBezTo>
                      <a:pt x="260" y="136"/>
                      <a:pt x="260" y="136"/>
                      <a:pt x="260" y="136"/>
                    </a:cubicBezTo>
                    <a:cubicBezTo>
                      <a:pt x="259" y="136"/>
                      <a:pt x="259" y="136"/>
                      <a:pt x="259" y="136"/>
                    </a:cubicBezTo>
                    <a:cubicBezTo>
                      <a:pt x="258" y="135"/>
                      <a:pt x="258" y="135"/>
                      <a:pt x="258" y="135"/>
                    </a:cubicBezTo>
                    <a:cubicBezTo>
                      <a:pt x="257" y="135"/>
                      <a:pt x="257" y="135"/>
                      <a:pt x="257" y="135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5" y="134"/>
                      <a:pt x="255" y="134"/>
                      <a:pt x="255" y="134"/>
                    </a:cubicBezTo>
                    <a:cubicBezTo>
                      <a:pt x="256" y="132"/>
                      <a:pt x="256" y="132"/>
                      <a:pt x="256" y="132"/>
                    </a:cubicBezTo>
                    <a:cubicBezTo>
                      <a:pt x="256" y="132"/>
                      <a:pt x="256" y="132"/>
                      <a:pt x="256" y="132"/>
                    </a:cubicBezTo>
                    <a:cubicBezTo>
                      <a:pt x="256" y="131"/>
                      <a:pt x="256" y="131"/>
                      <a:pt x="256" y="131"/>
                    </a:cubicBezTo>
                    <a:cubicBezTo>
                      <a:pt x="257" y="130"/>
                      <a:pt x="257" y="130"/>
                      <a:pt x="257" y="130"/>
                    </a:cubicBezTo>
                    <a:cubicBezTo>
                      <a:pt x="257" y="130"/>
                      <a:pt x="257" y="130"/>
                      <a:pt x="257" y="130"/>
                    </a:cubicBezTo>
                    <a:cubicBezTo>
                      <a:pt x="258" y="130"/>
                      <a:pt x="258" y="130"/>
                      <a:pt x="258" y="130"/>
                    </a:cubicBezTo>
                    <a:cubicBezTo>
                      <a:pt x="258" y="128"/>
                      <a:pt x="258" y="128"/>
                      <a:pt x="258" y="128"/>
                    </a:cubicBezTo>
                    <a:cubicBezTo>
                      <a:pt x="258" y="127"/>
                      <a:pt x="258" y="127"/>
                      <a:pt x="258" y="127"/>
                    </a:cubicBezTo>
                    <a:cubicBezTo>
                      <a:pt x="259" y="127"/>
                      <a:pt x="259" y="127"/>
                      <a:pt x="259" y="127"/>
                    </a:cubicBezTo>
                    <a:cubicBezTo>
                      <a:pt x="259" y="126"/>
                      <a:pt x="259" y="126"/>
                      <a:pt x="259" y="126"/>
                    </a:cubicBezTo>
                    <a:cubicBezTo>
                      <a:pt x="260" y="126"/>
                      <a:pt x="260" y="126"/>
                      <a:pt x="260" y="126"/>
                    </a:cubicBezTo>
                    <a:cubicBezTo>
                      <a:pt x="261" y="126"/>
                      <a:pt x="261" y="126"/>
                      <a:pt x="261" y="126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60" y="125"/>
                      <a:pt x="260" y="125"/>
                      <a:pt x="260" y="125"/>
                    </a:cubicBezTo>
                    <a:cubicBezTo>
                      <a:pt x="261" y="123"/>
                      <a:pt x="261" y="123"/>
                      <a:pt x="261" y="123"/>
                    </a:cubicBezTo>
                    <a:cubicBezTo>
                      <a:pt x="262" y="122"/>
                      <a:pt x="262" y="122"/>
                      <a:pt x="262" y="122"/>
                    </a:cubicBezTo>
                    <a:cubicBezTo>
                      <a:pt x="263" y="122"/>
                      <a:pt x="263" y="122"/>
                      <a:pt x="263" y="122"/>
                    </a:cubicBezTo>
                    <a:cubicBezTo>
                      <a:pt x="263" y="121"/>
                      <a:pt x="263" y="121"/>
                      <a:pt x="263" y="121"/>
                    </a:cubicBezTo>
                    <a:cubicBezTo>
                      <a:pt x="264" y="121"/>
                      <a:pt x="264" y="121"/>
                      <a:pt x="264" y="121"/>
                    </a:cubicBezTo>
                    <a:cubicBezTo>
                      <a:pt x="264" y="121"/>
                      <a:pt x="264" y="121"/>
                      <a:pt x="264" y="121"/>
                    </a:cubicBezTo>
                    <a:cubicBezTo>
                      <a:pt x="265" y="120"/>
                      <a:pt x="265" y="120"/>
                      <a:pt x="265" y="120"/>
                    </a:cubicBezTo>
                    <a:cubicBezTo>
                      <a:pt x="265" y="120"/>
                      <a:pt x="265" y="120"/>
                      <a:pt x="265" y="120"/>
                    </a:cubicBezTo>
                    <a:cubicBezTo>
                      <a:pt x="265" y="120"/>
                      <a:pt x="265" y="120"/>
                      <a:pt x="265" y="120"/>
                    </a:cubicBezTo>
                    <a:cubicBezTo>
                      <a:pt x="266" y="120"/>
                      <a:pt x="266" y="120"/>
                      <a:pt x="266" y="120"/>
                    </a:cubicBezTo>
                    <a:cubicBezTo>
                      <a:pt x="266" y="119"/>
                      <a:pt x="266" y="119"/>
                      <a:pt x="266" y="119"/>
                    </a:cubicBezTo>
                    <a:cubicBezTo>
                      <a:pt x="267" y="118"/>
                      <a:pt x="267" y="118"/>
                      <a:pt x="267" y="118"/>
                    </a:cubicBezTo>
                    <a:cubicBezTo>
                      <a:pt x="267" y="118"/>
                      <a:pt x="267" y="118"/>
                      <a:pt x="267" y="118"/>
                    </a:cubicBezTo>
                    <a:cubicBezTo>
                      <a:pt x="267" y="117"/>
                      <a:pt x="267" y="117"/>
                      <a:pt x="267" y="117"/>
                    </a:cubicBezTo>
                    <a:cubicBezTo>
                      <a:pt x="268" y="116"/>
                      <a:pt x="268" y="116"/>
                      <a:pt x="268" y="116"/>
                    </a:cubicBezTo>
                    <a:cubicBezTo>
                      <a:pt x="269" y="116"/>
                      <a:pt x="269" y="116"/>
                      <a:pt x="269" y="116"/>
                    </a:cubicBezTo>
                    <a:cubicBezTo>
                      <a:pt x="270" y="115"/>
                      <a:pt x="270" y="115"/>
                      <a:pt x="270" y="115"/>
                    </a:cubicBezTo>
                    <a:cubicBezTo>
                      <a:pt x="270" y="115"/>
                      <a:pt x="270" y="115"/>
                      <a:pt x="270" y="115"/>
                    </a:cubicBezTo>
                    <a:cubicBezTo>
                      <a:pt x="271" y="115"/>
                      <a:pt x="271" y="115"/>
                      <a:pt x="271" y="115"/>
                    </a:cubicBezTo>
                    <a:cubicBezTo>
                      <a:pt x="271" y="115"/>
                      <a:pt x="271" y="115"/>
                      <a:pt x="271" y="115"/>
                    </a:cubicBezTo>
                    <a:cubicBezTo>
                      <a:pt x="271" y="114"/>
                      <a:pt x="271" y="114"/>
                      <a:pt x="271" y="114"/>
                    </a:cubicBezTo>
                    <a:cubicBezTo>
                      <a:pt x="273" y="113"/>
                      <a:pt x="273" y="113"/>
                      <a:pt x="273" y="113"/>
                    </a:cubicBezTo>
                    <a:cubicBezTo>
                      <a:pt x="274" y="112"/>
                      <a:pt x="274" y="112"/>
                      <a:pt x="274" y="112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9" y="111"/>
                      <a:pt x="279" y="111"/>
                      <a:pt x="279" y="111"/>
                    </a:cubicBezTo>
                    <a:cubicBezTo>
                      <a:pt x="279" y="111"/>
                      <a:pt x="279" y="111"/>
                      <a:pt x="279" y="111"/>
                    </a:cubicBezTo>
                    <a:cubicBezTo>
                      <a:pt x="281" y="111"/>
                      <a:pt x="281" y="111"/>
                      <a:pt x="281" y="111"/>
                    </a:cubicBezTo>
                    <a:cubicBezTo>
                      <a:pt x="281" y="111"/>
                      <a:pt x="281" y="111"/>
                      <a:pt x="281" y="111"/>
                    </a:cubicBezTo>
                    <a:cubicBezTo>
                      <a:pt x="282" y="111"/>
                      <a:pt x="282" y="111"/>
                      <a:pt x="282" y="111"/>
                    </a:cubicBezTo>
                    <a:cubicBezTo>
                      <a:pt x="283" y="111"/>
                      <a:pt x="283" y="111"/>
                      <a:pt x="283" y="111"/>
                    </a:cubicBezTo>
                    <a:cubicBezTo>
                      <a:pt x="284" y="112"/>
                      <a:pt x="284" y="112"/>
                      <a:pt x="284" y="112"/>
                    </a:cubicBezTo>
                    <a:cubicBezTo>
                      <a:pt x="286" y="113"/>
                      <a:pt x="286" y="113"/>
                      <a:pt x="286" y="113"/>
                    </a:cubicBezTo>
                    <a:cubicBezTo>
                      <a:pt x="286" y="113"/>
                      <a:pt x="286" y="113"/>
                      <a:pt x="286" y="113"/>
                    </a:cubicBezTo>
                    <a:cubicBezTo>
                      <a:pt x="286" y="114"/>
                      <a:pt x="286" y="114"/>
                      <a:pt x="286" y="114"/>
                    </a:cubicBezTo>
                    <a:cubicBezTo>
                      <a:pt x="285" y="114"/>
                      <a:pt x="285" y="114"/>
                      <a:pt x="285" y="114"/>
                    </a:cubicBezTo>
                    <a:cubicBezTo>
                      <a:pt x="283" y="115"/>
                      <a:pt x="283" y="115"/>
                      <a:pt x="283" y="115"/>
                    </a:cubicBezTo>
                    <a:cubicBezTo>
                      <a:pt x="283" y="115"/>
                      <a:pt x="283" y="115"/>
                      <a:pt x="283" y="115"/>
                    </a:cubicBezTo>
                    <a:cubicBezTo>
                      <a:pt x="282" y="115"/>
                      <a:pt x="282" y="115"/>
                      <a:pt x="282" y="115"/>
                    </a:cubicBezTo>
                    <a:cubicBezTo>
                      <a:pt x="281" y="116"/>
                      <a:pt x="281" y="116"/>
                      <a:pt x="281" y="116"/>
                    </a:cubicBezTo>
                    <a:cubicBezTo>
                      <a:pt x="280" y="117"/>
                      <a:pt x="280" y="117"/>
                      <a:pt x="280" y="117"/>
                    </a:cubicBezTo>
                    <a:cubicBezTo>
                      <a:pt x="279" y="118"/>
                      <a:pt x="279" y="118"/>
                      <a:pt x="279" y="118"/>
                    </a:cubicBezTo>
                    <a:cubicBezTo>
                      <a:pt x="277" y="120"/>
                      <a:pt x="277" y="120"/>
                      <a:pt x="277" y="120"/>
                    </a:cubicBezTo>
                    <a:cubicBezTo>
                      <a:pt x="275" y="121"/>
                      <a:pt x="275" y="121"/>
                      <a:pt x="275" y="121"/>
                    </a:cubicBezTo>
                    <a:cubicBezTo>
                      <a:pt x="275" y="121"/>
                      <a:pt x="275" y="121"/>
                      <a:pt x="275" y="12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74" y="124"/>
                      <a:pt x="274" y="124"/>
                      <a:pt x="274" y="124"/>
                    </a:cubicBezTo>
                    <a:cubicBezTo>
                      <a:pt x="274" y="125"/>
                      <a:pt x="274" y="125"/>
                      <a:pt x="274" y="125"/>
                    </a:cubicBezTo>
                    <a:cubicBezTo>
                      <a:pt x="275" y="125"/>
                      <a:pt x="275" y="125"/>
                      <a:pt x="275" y="125"/>
                    </a:cubicBezTo>
                    <a:cubicBezTo>
                      <a:pt x="275" y="126"/>
                      <a:pt x="275" y="126"/>
                      <a:pt x="275" y="126"/>
                    </a:cubicBezTo>
                    <a:cubicBezTo>
                      <a:pt x="274" y="126"/>
                      <a:pt x="274" y="126"/>
                      <a:pt x="274" y="126"/>
                    </a:cubicBezTo>
                    <a:cubicBezTo>
                      <a:pt x="273" y="127"/>
                      <a:pt x="273" y="127"/>
                      <a:pt x="273" y="127"/>
                    </a:cubicBezTo>
                    <a:cubicBezTo>
                      <a:pt x="272" y="128"/>
                      <a:pt x="272" y="128"/>
                      <a:pt x="272" y="128"/>
                    </a:cubicBezTo>
                    <a:cubicBezTo>
                      <a:pt x="272" y="129"/>
                      <a:pt x="272" y="129"/>
                      <a:pt x="272" y="129"/>
                    </a:cubicBezTo>
                    <a:cubicBezTo>
                      <a:pt x="272" y="130"/>
                      <a:pt x="272" y="130"/>
                      <a:pt x="272" y="130"/>
                    </a:cubicBezTo>
                    <a:cubicBezTo>
                      <a:pt x="271" y="130"/>
                      <a:pt x="271" y="130"/>
                      <a:pt x="271" y="130"/>
                    </a:cubicBezTo>
                    <a:cubicBezTo>
                      <a:pt x="271" y="131"/>
                      <a:pt x="271" y="131"/>
                      <a:pt x="271" y="131"/>
                    </a:cubicBezTo>
                    <a:cubicBezTo>
                      <a:pt x="272" y="132"/>
                      <a:pt x="272" y="132"/>
                      <a:pt x="272" y="132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5"/>
                      <a:pt x="272" y="135"/>
                      <a:pt x="272" y="135"/>
                    </a:cubicBezTo>
                    <a:cubicBezTo>
                      <a:pt x="273" y="136"/>
                      <a:pt x="273" y="136"/>
                      <a:pt x="273" y="136"/>
                    </a:cubicBezTo>
                    <a:cubicBezTo>
                      <a:pt x="273" y="136"/>
                      <a:pt x="273" y="136"/>
                      <a:pt x="273" y="136"/>
                    </a:cubicBezTo>
                    <a:cubicBezTo>
                      <a:pt x="274" y="136"/>
                      <a:pt x="274" y="136"/>
                      <a:pt x="274" y="136"/>
                    </a:cubicBezTo>
                    <a:cubicBezTo>
                      <a:pt x="274" y="137"/>
                      <a:pt x="274" y="137"/>
                      <a:pt x="274" y="137"/>
                    </a:cubicBezTo>
                    <a:cubicBezTo>
                      <a:pt x="274" y="138"/>
                      <a:pt x="274" y="138"/>
                      <a:pt x="274" y="138"/>
                    </a:cubicBezTo>
                    <a:cubicBezTo>
                      <a:pt x="273" y="137"/>
                      <a:pt x="273" y="137"/>
                      <a:pt x="273" y="137"/>
                    </a:cubicBezTo>
                    <a:cubicBezTo>
                      <a:pt x="273" y="137"/>
                      <a:pt x="273" y="137"/>
                      <a:pt x="273" y="137"/>
                    </a:cubicBezTo>
                    <a:cubicBezTo>
                      <a:pt x="273" y="138"/>
                      <a:pt x="273" y="138"/>
                      <a:pt x="273" y="138"/>
                    </a:cubicBezTo>
                    <a:cubicBezTo>
                      <a:pt x="272" y="138"/>
                      <a:pt x="272" y="138"/>
                      <a:pt x="272" y="138"/>
                    </a:cubicBezTo>
                    <a:cubicBezTo>
                      <a:pt x="272" y="138"/>
                      <a:pt x="272" y="138"/>
                      <a:pt x="272" y="138"/>
                    </a:cubicBezTo>
                    <a:cubicBezTo>
                      <a:pt x="271" y="138"/>
                      <a:pt x="271" y="138"/>
                      <a:pt x="271" y="138"/>
                    </a:cubicBezTo>
                    <a:cubicBezTo>
                      <a:pt x="272" y="138"/>
                      <a:pt x="272" y="138"/>
                      <a:pt x="272" y="138"/>
                    </a:cubicBezTo>
                    <a:cubicBezTo>
                      <a:pt x="272" y="139"/>
                      <a:pt x="272" y="139"/>
                      <a:pt x="272" y="139"/>
                    </a:cubicBezTo>
                    <a:cubicBezTo>
                      <a:pt x="273" y="139"/>
                      <a:pt x="273" y="139"/>
                      <a:pt x="273" y="139"/>
                    </a:cubicBezTo>
                    <a:cubicBezTo>
                      <a:pt x="273" y="139"/>
                      <a:pt x="273" y="139"/>
                      <a:pt x="273" y="139"/>
                    </a:cubicBezTo>
                    <a:cubicBezTo>
                      <a:pt x="273" y="139"/>
                      <a:pt x="273" y="139"/>
                      <a:pt x="273" y="139"/>
                    </a:cubicBezTo>
                    <a:cubicBezTo>
                      <a:pt x="273" y="140"/>
                      <a:pt x="273" y="140"/>
                      <a:pt x="273" y="140"/>
                    </a:cubicBezTo>
                    <a:cubicBezTo>
                      <a:pt x="272" y="141"/>
                      <a:pt x="272" y="141"/>
                      <a:pt x="272" y="141"/>
                    </a:cubicBezTo>
                    <a:cubicBezTo>
                      <a:pt x="272" y="142"/>
                      <a:pt x="272" y="142"/>
                      <a:pt x="272" y="142"/>
                    </a:cubicBezTo>
                    <a:cubicBezTo>
                      <a:pt x="272" y="142"/>
                      <a:pt x="272" y="142"/>
                      <a:pt x="272" y="142"/>
                    </a:cubicBezTo>
                    <a:cubicBezTo>
                      <a:pt x="273" y="141"/>
                      <a:pt x="273" y="141"/>
                      <a:pt x="273" y="141"/>
                    </a:cubicBezTo>
                    <a:cubicBezTo>
                      <a:pt x="273" y="141"/>
                      <a:pt x="273" y="141"/>
                      <a:pt x="273" y="141"/>
                    </a:cubicBezTo>
                    <a:cubicBezTo>
                      <a:pt x="274" y="139"/>
                      <a:pt x="274" y="139"/>
                      <a:pt x="274" y="139"/>
                    </a:cubicBezTo>
                    <a:cubicBezTo>
                      <a:pt x="275" y="139"/>
                      <a:pt x="275" y="139"/>
                      <a:pt x="275" y="139"/>
                    </a:cubicBezTo>
                    <a:cubicBezTo>
                      <a:pt x="275" y="137"/>
                      <a:pt x="275" y="137"/>
                      <a:pt x="275" y="137"/>
                    </a:cubicBezTo>
                    <a:cubicBezTo>
                      <a:pt x="275" y="137"/>
                      <a:pt x="275" y="137"/>
                      <a:pt x="275" y="137"/>
                    </a:cubicBezTo>
                    <a:cubicBezTo>
                      <a:pt x="276" y="136"/>
                      <a:pt x="276" y="136"/>
                      <a:pt x="276" y="136"/>
                    </a:cubicBezTo>
                    <a:cubicBezTo>
                      <a:pt x="276" y="135"/>
                      <a:pt x="276" y="135"/>
                      <a:pt x="276" y="135"/>
                    </a:cubicBezTo>
                    <a:cubicBezTo>
                      <a:pt x="276" y="135"/>
                      <a:pt x="276" y="135"/>
                      <a:pt x="276" y="135"/>
                    </a:cubicBezTo>
                    <a:cubicBezTo>
                      <a:pt x="276" y="134"/>
                      <a:pt x="276" y="134"/>
                      <a:pt x="276" y="134"/>
                    </a:cubicBezTo>
                    <a:cubicBezTo>
                      <a:pt x="275" y="134"/>
                      <a:pt x="275" y="134"/>
                      <a:pt x="275" y="134"/>
                    </a:cubicBezTo>
                    <a:cubicBezTo>
                      <a:pt x="275" y="134"/>
                      <a:pt x="275" y="134"/>
                      <a:pt x="275" y="134"/>
                    </a:cubicBezTo>
                    <a:cubicBezTo>
                      <a:pt x="275" y="133"/>
                      <a:pt x="275" y="133"/>
                      <a:pt x="275" y="133"/>
                    </a:cubicBezTo>
                    <a:cubicBezTo>
                      <a:pt x="275" y="132"/>
                      <a:pt x="275" y="132"/>
                      <a:pt x="275" y="132"/>
                    </a:cubicBezTo>
                    <a:cubicBezTo>
                      <a:pt x="274" y="131"/>
                      <a:pt x="274" y="131"/>
                      <a:pt x="274" y="131"/>
                    </a:cubicBezTo>
                    <a:cubicBezTo>
                      <a:pt x="274" y="130"/>
                      <a:pt x="274" y="130"/>
                      <a:pt x="274" y="130"/>
                    </a:cubicBezTo>
                    <a:cubicBezTo>
                      <a:pt x="274" y="130"/>
                      <a:pt x="274" y="130"/>
                      <a:pt x="274" y="130"/>
                    </a:cubicBezTo>
                    <a:cubicBezTo>
                      <a:pt x="274" y="129"/>
                      <a:pt x="274" y="129"/>
                      <a:pt x="274" y="129"/>
                    </a:cubicBezTo>
                    <a:cubicBezTo>
                      <a:pt x="275" y="130"/>
                      <a:pt x="275" y="130"/>
                      <a:pt x="275" y="130"/>
                    </a:cubicBezTo>
                    <a:cubicBezTo>
                      <a:pt x="275" y="130"/>
                      <a:pt x="275" y="130"/>
                      <a:pt x="275" y="130"/>
                    </a:cubicBezTo>
                    <a:cubicBezTo>
                      <a:pt x="276" y="129"/>
                      <a:pt x="276" y="129"/>
                      <a:pt x="276" y="129"/>
                    </a:cubicBezTo>
                    <a:cubicBezTo>
                      <a:pt x="277" y="129"/>
                      <a:pt x="277" y="129"/>
                      <a:pt x="277" y="129"/>
                    </a:cubicBezTo>
                    <a:cubicBezTo>
                      <a:pt x="276" y="128"/>
                      <a:pt x="276" y="128"/>
                      <a:pt x="276" y="128"/>
                    </a:cubicBezTo>
                    <a:cubicBezTo>
                      <a:pt x="277" y="128"/>
                      <a:pt x="277" y="128"/>
                      <a:pt x="277" y="128"/>
                    </a:cubicBezTo>
                    <a:cubicBezTo>
                      <a:pt x="278" y="128"/>
                      <a:pt x="278" y="128"/>
                      <a:pt x="278" y="128"/>
                    </a:cubicBezTo>
                    <a:cubicBezTo>
                      <a:pt x="278" y="129"/>
                      <a:pt x="278" y="129"/>
                      <a:pt x="278" y="129"/>
                    </a:cubicBezTo>
                    <a:cubicBezTo>
                      <a:pt x="278" y="129"/>
                      <a:pt x="278" y="129"/>
                      <a:pt x="278" y="129"/>
                    </a:cubicBezTo>
                    <a:cubicBezTo>
                      <a:pt x="278" y="130"/>
                      <a:pt x="278" y="130"/>
                      <a:pt x="278" y="130"/>
                    </a:cubicBezTo>
                    <a:cubicBezTo>
                      <a:pt x="279" y="129"/>
                      <a:pt x="279" y="129"/>
                      <a:pt x="279" y="129"/>
                    </a:cubicBezTo>
                    <a:cubicBezTo>
                      <a:pt x="279" y="128"/>
                      <a:pt x="279" y="128"/>
                      <a:pt x="279" y="128"/>
                    </a:cubicBezTo>
                    <a:cubicBezTo>
                      <a:pt x="280" y="128"/>
                      <a:pt x="280" y="128"/>
                      <a:pt x="280" y="128"/>
                    </a:cubicBezTo>
                    <a:cubicBezTo>
                      <a:pt x="280" y="128"/>
                      <a:pt x="280" y="128"/>
                      <a:pt x="280" y="128"/>
                    </a:cubicBezTo>
                    <a:cubicBezTo>
                      <a:pt x="280" y="127"/>
                      <a:pt x="280" y="127"/>
                      <a:pt x="280" y="127"/>
                    </a:cubicBezTo>
                    <a:cubicBezTo>
                      <a:pt x="280" y="127"/>
                      <a:pt x="280" y="127"/>
                      <a:pt x="280" y="127"/>
                    </a:cubicBezTo>
                    <a:cubicBezTo>
                      <a:pt x="281" y="127"/>
                      <a:pt x="281" y="127"/>
                      <a:pt x="281" y="127"/>
                    </a:cubicBezTo>
                    <a:cubicBezTo>
                      <a:pt x="281" y="126"/>
                      <a:pt x="281" y="126"/>
                      <a:pt x="281" y="126"/>
                    </a:cubicBezTo>
                    <a:cubicBezTo>
                      <a:pt x="280" y="126"/>
                      <a:pt x="280" y="126"/>
                      <a:pt x="280" y="126"/>
                    </a:cubicBezTo>
                    <a:cubicBezTo>
                      <a:pt x="279" y="127"/>
                      <a:pt x="279" y="127"/>
                      <a:pt x="279" y="127"/>
                    </a:cubicBezTo>
                    <a:cubicBezTo>
                      <a:pt x="278" y="127"/>
                      <a:pt x="278" y="127"/>
                      <a:pt x="278" y="127"/>
                    </a:cubicBezTo>
                    <a:cubicBezTo>
                      <a:pt x="278" y="126"/>
                      <a:pt x="278" y="126"/>
                      <a:pt x="278" y="126"/>
                    </a:cubicBezTo>
                    <a:cubicBezTo>
                      <a:pt x="277" y="126"/>
                      <a:pt x="277" y="126"/>
                      <a:pt x="277" y="126"/>
                    </a:cubicBezTo>
                    <a:cubicBezTo>
                      <a:pt x="277" y="125"/>
                      <a:pt x="277" y="125"/>
                      <a:pt x="277" y="125"/>
                    </a:cubicBezTo>
                    <a:cubicBezTo>
                      <a:pt x="278" y="125"/>
                      <a:pt x="278" y="125"/>
                      <a:pt x="278" y="125"/>
                    </a:cubicBezTo>
                    <a:cubicBezTo>
                      <a:pt x="278" y="124"/>
                      <a:pt x="278" y="124"/>
                      <a:pt x="278" y="124"/>
                    </a:cubicBezTo>
                    <a:cubicBezTo>
                      <a:pt x="278" y="123"/>
                      <a:pt x="278" y="123"/>
                      <a:pt x="278" y="123"/>
                    </a:cubicBezTo>
                    <a:cubicBezTo>
                      <a:pt x="279" y="122"/>
                      <a:pt x="279" y="122"/>
                      <a:pt x="279" y="122"/>
                    </a:cubicBezTo>
                    <a:cubicBezTo>
                      <a:pt x="279" y="121"/>
                      <a:pt x="279" y="121"/>
                      <a:pt x="279" y="121"/>
                    </a:cubicBezTo>
                    <a:cubicBezTo>
                      <a:pt x="280" y="120"/>
                      <a:pt x="280" y="120"/>
                      <a:pt x="280" y="120"/>
                    </a:cubicBezTo>
                    <a:cubicBezTo>
                      <a:pt x="281" y="121"/>
                      <a:pt x="281" y="121"/>
                      <a:pt x="281" y="121"/>
                    </a:cubicBezTo>
                    <a:cubicBezTo>
                      <a:pt x="282" y="121"/>
                      <a:pt x="282" y="121"/>
                      <a:pt x="282" y="121"/>
                    </a:cubicBezTo>
                    <a:cubicBezTo>
                      <a:pt x="282" y="122"/>
                      <a:pt x="282" y="122"/>
                      <a:pt x="282" y="122"/>
                    </a:cubicBezTo>
                    <a:cubicBezTo>
                      <a:pt x="283" y="123"/>
                      <a:pt x="283" y="123"/>
                      <a:pt x="283" y="123"/>
                    </a:cubicBezTo>
                    <a:cubicBezTo>
                      <a:pt x="284" y="123"/>
                      <a:pt x="284" y="123"/>
                      <a:pt x="284" y="123"/>
                    </a:cubicBezTo>
                    <a:cubicBezTo>
                      <a:pt x="285" y="123"/>
                      <a:pt x="285" y="123"/>
                      <a:pt x="285" y="123"/>
                    </a:cubicBezTo>
                    <a:cubicBezTo>
                      <a:pt x="284" y="123"/>
                      <a:pt x="284" y="123"/>
                      <a:pt x="284" y="123"/>
                    </a:cubicBezTo>
                    <a:cubicBezTo>
                      <a:pt x="284" y="122"/>
                      <a:pt x="284" y="122"/>
                      <a:pt x="284" y="122"/>
                    </a:cubicBezTo>
                    <a:cubicBezTo>
                      <a:pt x="282" y="121"/>
                      <a:pt x="282" y="121"/>
                      <a:pt x="282" y="121"/>
                    </a:cubicBezTo>
                    <a:cubicBezTo>
                      <a:pt x="282" y="121"/>
                      <a:pt x="282" y="121"/>
                      <a:pt x="282" y="121"/>
                    </a:cubicBezTo>
                    <a:cubicBezTo>
                      <a:pt x="282" y="120"/>
                      <a:pt x="282" y="120"/>
                      <a:pt x="282" y="120"/>
                    </a:cubicBezTo>
                    <a:cubicBezTo>
                      <a:pt x="281" y="120"/>
                      <a:pt x="281" y="120"/>
                      <a:pt x="281" y="120"/>
                    </a:cubicBezTo>
                    <a:cubicBezTo>
                      <a:pt x="280" y="120"/>
                      <a:pt x="280" y="120"/>
                      <a:pt x="280" y="120"/>
                    </a:cubicBezTo>
                    <a:cubicBezTo>
                      <a:pt x="281" y="120"/>
                      <a:pt x="281" y="120"/>
                      <a:pt x="281" y="120"/>
                    </a:cubicBezTo>
                    <a:cubicBezTo>
                      <a:pt x="282" y="119"/>
                      <a:pt x="282" y="119"/>
                      <a:pt x="282" y="119"/>
                    </a:cubicBezTo>
                    <a:cubicBezTo>
                      <a:pt x="283" y="119"/>
                      <a:pt x="283" y="119"/>
                      <a:pt x="283" y="119"/>
                    </a:cubicBezTo>
                    <a:cubicBezTo>
                      <a:pt x="283" y="119"/>
                      <a:pt x="283" y="119"/>
                      <a:pt x="283" y="119"/>
                    </a:cubicBezTo>
                    <a:cubicBezTo>
                      <a:pt x="284" y="120"/>
                      <a:pt x="284" y="120"/>
                      <a:pt x="284" y="120"/>
                    </a:cubicBezTo>
                    <a:cubicBezTo>
                      <a:pt x="286" y="121"/>
                      <a:pt x="286" y="121"/>
                      <a:pt x="286" y="121"/>
                    </a:cubicBezTo>
                    <a:cubicBezTo>
                      <a:pt x="286" y="121"/>
                      <a:pt x="286" y="121"/>
                      <a:pt x="286" y="121"/>
                    </a:cubicBezTo>
                    <a:cubicBezTo>
                      <a:pt x="285" y="120"/>
                      <a:pt x="285" y="120"/>
                      <a:pt x="285" y="120"/>
                    </a:cubicBezTo>
                    <a:cubicBezTo>
                      <a:pt x="284" y="119"/>
                      <a:pt x="284" y="119"/>
                      <a:pt x="284" y="119"/>
                    </a:cubicBezTo>
                    <a:cubicBezTo>
                      <a:pt x="283" y="119"/>
                      <a:pt x="283" y="119"/>
                      <a:pt x="283" y="119"/>
                    </a:cubicBezTo>
                    <a:cubicBezTo>
                      <a:pt x="283" y="118"/>
                      <a:pt x="283" y="118"/>
                      <a:pt x="283" y="118"/>
                    </a:cubicBezTo>
                    <a:cubicBezTo>
                      <a:pt x="283" y="117"/>
                      <a:pt x="283" y="117"/>
                      <a:pt x="283" y="117"/>
                    </a:cubicBezTo>
                    <a:cubicBezTo>
                      <a:pt x="285" y="117"/>
                      <a:pt x="285" y="117"/>
                      <a:pt x="285" y="117"/>
                    </a:cubicBezTo>
                    <a:cubicBezTo>
                      <a:pt x="285" y="117"/>
                      <a:pt x="285" y="117"/>
                      <a:pt x="285" y="117"/>
                    </a:cubicBezTo>
                    <a:cubicBezTo>
                      <a:pt x="285" y="118"/>
                      <a:pt x="285" y="118"/>
                      <a:pt x="285" y="118"/>
                    </a:cubicBezTo>
                    <a:cubicBezTo>
                      <a:pt x="285" y="118"/>
                      <a:pt x="285" y="118"/>
                      <a:pt x="285" y="118"/>
                    </a:cubicBezTo>
                    <a:cubicBezTo>
                      <a:pt x="286" y="118"/>
                      <a:pt x="286" y="118"/>
                      <a:pt x="286" y="118"/>
                    </a:cubicBezTo>
                    <a:cubicBezTo>
                      <a:pt x="286" y="118"/>
                      <a:pt x="286" y="118"/>
                      <a:pt x="286" y="118"/>
                    </a:cubicBezTo>
                    <a:cubicBezTo>
                      <a:pt x="286" y="117"/>
                      <a:pt x="286" y="117"/>
                      <a:pt x="286" y="117"/>
                    </a:cubicBezTo>
                    <a:cubicBezTo>
                      <a:pt x="287" y="117"/>
                      <a:pt x="287" y="117"/>
                      <a:pt x="287" y="117"/>
                    </a:cubicBezTo>
                    <a:cubicBezTo>
                      <a:pt x="288" y="118"/>
                      <a:pt x="288" y="118"/>
                      <a:pt x="288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cubicBezTo>
                      <a:pt x="289" y="119"/>
                      <a:pt x="289" y="119"/>
                      <a:pt x="289" y="119"/>
                    </a:cubicBezTo>
                    <a:cubicBezTo>
                      <a:pt x="289" y="119"/>
                      <a:pt x="289" y="119"/>
                      <a:pt x="289" y="119"/>
                    </a:cubicBezTo>
                    <a:cubicBezTo>
                      <a:pt x="289" y="118"/>
                      <a:pt x="289" y="118"/>
                      <a:pt x="289" y="118"/>
                    </a:cubicBezTo>
                    <a:cubicBezTo>
                      <a:pt x="288" y="117"/>
                      <a:pt x="288" y="117"/>
                      <a:pt x="288" y="117"/>
                    </a:cubicBezTo>
                    <a:cubicBezTo>
                      <a:pt x="288" y="117"/>
                      <a:pt x="288" y="117"/>
                      <a:pt x="288" y="117"/>
                    </a:cubicBezTo>
                    <a:cubicBezTo>
                      <a:pt x="291" y="116"/>
                      <a:pt x="291" y="116"/>
                      <a:pt x="291" y="116"/>
                    </a:cubicBezTo>
                    <a:cubicBezTo>
                      <a:pt x="292" y="116"/>
                      <a:pt x="292" y="116"/>
                      <a:pt x="292" y="116"/>
                    </a:cubicBezTo>
                    <a:cubicBezTo>
                      <a:pt x="293" y="115"/>
                      <a:pt x="293" y="115"/>
                      <a:pt x="293" y="115"/>
                    </a:cubicBezTo>
                    <a:cubicBezTo>
                      <a:pt x="294" y="115"/>
                      <a:pt x="294" y="115"/>
                      <a:pt x="294" y="115"/>
                    </a:cubicBezTo>
                    <a:cubicBezTo>
                      <a:pt x="296" y="115"/>
                      <a:pt x="296" y="115"/>
                      <a:pt x="296" y="115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299" y="116"/>
                      <a:pt x="299" y="116"/>
                      <a:pt x="299" y="116"/>
                    </a:cubicBezTo>
                    <a:cubicBezTo>
                      <a:pt x="299" y="116"/>
                      <a:pt x="299" y="116"/>
                      <a:pt x="299" y="116"/>
                    </a:cubicBezTo>
                    <a:cubicBezTo>
                      <a:pt x="299" y="116"/>
                      <a:pt x="299" y="116"/>
                      <a:pt x="299" y="116"/>
                    </a:cubicBezTo>
                    <a:cubicBezTo>
                      <a:pt x="298" y="118"/>
                      <a:pt x="298" y="118"/>
                      <a:pt x="298" y="118"/>
                    </a:cubicBezTo>
                    <a:cubicBezTo>
                      <a:pt x="298" y="119"/>
                      <a:pt x="298" y="119"/>
                      <a:pt x="298" y="119"/>
                    </a:cubicBezTo>
                    <a:cubicBezTo>
                      <a:pt x="298" y="119"/>
                      <a:pt x="298" y="119"/>
                      <a:pt x="298" y="119"/>
                    </a:cubicBezTo>
                    <a:cubicBezTo>
                      <a:pt x="297" y="121"/>
                      <a:pt x="297" y="121"/>
                      <a:pt x="297" y="121"/>
                    </a:cubicBezTo>
                    <a:cubicBezTo>
                      <a:pt x="297" y="121"/>
                      <a:pt x="297" y="121"/>
                      <a:pt x="297" y="121"/>
                    </a:cubicBezTo>
                    <a:cubicBezTo>
                      <a:pt x="298" y="121"/>
                      <a:pt x="298" y="121"/>
                      <a:pt x="298" y="121"/>
                    </a:cubicBezTo>
                    <a:cubicBezTo>
                      <a:pt x="298" y="122"/>
                      <a:pt x="298" y="122"/>
                      <a:pt x="298" y="122"/>
                    </a:cubicBezTo>
                    <a:cubicBezTo>
                      <a:pt x="298" y="123"/>
                      <a:pt x="298" y="123"/>
                      <a:pt x="298" y="123"/>
                    </a:cubicBezTo>
                    <a:cubicBezTo>
                      <a:pt x="297" y="124"/>
                      <a:pt x="297" y="124"/>
                      <a:pt x="297" y="124"/>
                    </a:cubicBezTo>
                    <a:cubicBezTo>
                      <a:pt x="297" y="124"/>
                      <a:pt x="297" y="124"/>
                      <a:pt x="297" y="124"/>
                    </a:cubicBezTo>
                    <a:cubicBezTo>
                      <a:pt x="297" y="125"/>
                      <a:pt x="297" y="125"/>
                      <a:pt x="297" y="125"/>
                    </a:cubicBezTo>
                    <a:cubicBezTo>
                      <a:pt x="297" y="126"/>
                      <a:pt x="297" y="126"/>
                      <a:pt x="297" y="126"/>
                    </a:cubicBezTo>
                    <a:cubicBezTo>
                      <a:pt x="297" y="126"/>
                      <a:pt x="297" y="126"/>
                      <a:pt x="297" y="126"/>
                    </a:cubicBezTo>
                    <a:cubicBezTo>
                      <a:pt x="297" y="127"/>
                      <a:pt x="297" y="127"/>
                      <a:pt x="297" y="127"/>
                    </a:cubicBezTo>
                    <a:cubicBezTo>
                      <a:pt x="296" y="127"/>
                      <a:pt x="296" y="127"/>
                      <a:pt x="296" y="127"/>
                    </a:cubicBezTo>
                    <a:cubicBezTo>
                      <a:pt x="295" y="128"/>
                      <a:pt x="295" y="128"/>
                      <a:pt x="295" y="128"/>
                    </a:cubicBezTo>
                    <a:cubicBezTo>
                      <a:pt x="294" y="128"/>
                      <a:pt x="294" y="128"/>
                      <a:pt x="294" y="128"/>
                    </a:cubicBezTo>
                    <a:cubicBezTo>
                      <a:pt x="294" y="129"/>
                      <a:pt x="294" y="129"/>
                      <a:pt x="294" y="129"/>
                    </a:cubicBezTo>
                    <a:cubicBezTo>
                      <a:pt x="293" y="129"/>
                      <a:pt x="293" y="129"/>
                      <a:pt x="293" y="129"/>
                    </a:cubicBezTo>
                    <a:cubicBezTo>
                      <a:pt x="293" y="130"/>
                      <a:pt x="293" y="130"/>
                      <a:pt x="293" y="130"/>
                    </a:cubicBezTo>
                    <a:cubicBezTo>
                      <a:pt x="293" y="130"/>
                      <a:pt x="293" y="130"/>
                      <a:pt x="293" y="130"/>
                    </a:cubicBezTo>
                    <a:cubicBezTo>
                      <a:pt x="294" y="129"/>
                      <a:pt x="294" y="129"/>
                      <a:pt x="294" y="129"/>
                    </a:cubicBezTo>
                    <a:cubicBezTo>
                      <a:pt x="295" y="128"/>
                      <a:pt x="295" y="128"/>
                      <a:pt x="295" y="128"/>
                    </a:cubicBezTo>
                    <a:cubicBezTo>
                      <a:pt x="296" y="128"/>
                      <a:pt x="296" y="128"/>
                      <a:pt x="296" y="128"/>
                    </a:cubicBezTo>
                    <a:cubicBezTo>
                      <a:pt x="296" y="128"/>
                      <a:pt x="296" y="128"/>
                      <a:pt x="296" y="128"/>
                    </a:cubicBezTo>
                    <a:cubicBezTo>
                      <a:pt x="296" y="129"/>
                      <a:pt x="296" y="129"/>
                      <a:pt x="296" y="129"/>
                    </a:cubicBezTo>
                    <a:cubicBezTo>
                      <a:pt x="295" y="129"/>
                      <a:pt x="295" y="129"/>
                      <a:pt x="295" y="129"/>
                    </a:cubicBezTo>
                    <a:cubicBezTo>
                      <a:pt x="294" y="131"/>
                      <a:pt x="294" y="131"/>
                      <a:pt x="294" y="131"/>
                    </a:cubicBezTo>
                    <a:cubicBezTo>
                      <a:pt x="293" y="131"/>
                      <a:pt x="293" y="131"/>
                      <a:pt x="293" y="131"/>
                    </a:cubicBezTo>
                    <a:cubicBezTo>
                      <a:pt x="293" y="131"/>
                      <a:pt x="293" y="131"/>
                      <a:pt x="293" y="131"/>
                    </a:cubicBezTo>
                    <a:cubicBezTo>
                      <a:pt x="293" y="132"/>
                      <a:pt x="293" y="132"/>
                      <a:pt x="293" y="132"/>
                    </a:cubicBezTo>
                    <a:cubicBezTo>
                      <a:pt x="293" y="132"/>
                      <a:pt x="293" y="132"/>
                      <a:pt x="293" y="132"/>
                    </a:cubicBezTo>
                    <a:cubicBezTo>
                      <a:pt x="293" y="132"/>
                      <a:pt x="293" y="132"/>
                      <a:pt x="293" y="132"/>
                    </a:cubicBezTo>
                    <a:cubicBezTo>
                      <a:pt x="292" y="132"/>
                      <a:pt x="292" y="132"/>
                      <a:pt x="292" y="132"/>
                    </a:cubicBezTo>
                    <a:cubicBezTo>
                      <a:pt x="292" y="132"/>
                      <a:pt x="292" y="132"/>
                      <a:pt x="292" y="132"/>
                    </a:cubicBezTo>
                    <a:cubicBezTo>
                      <a:pt x="292" y="132"/>
                      <a:pt x="292" y="132"/>
                      <a:pt x="292" y="132"/>
                    </a:cubicBezTo>
                    <a:cubicBezTo>
                      <a:pt x="293" y="133"/>
                      <a:pt x="293" y="133"/>
                      <a:pt x="293" y="133"/>
                    </a:cubicBezTo>
                    <a:cubicBezTo>
                      <a:pt x="293" y="133"/>
                      <a:pt x="293" y="133"/>
                      <a:pt x="293" y="133"/>
                    </a:cubicBezTo>
                    <a:cubicBezTo>
                      <a:pt x="292" y="134"/>
                      <a:pt x="292" y="134"/>
                      <a:pt x="292" y="134"/>
                    </a:cubicBezTo>
                    <a:cubicBezTo>
                      <a:pt x="293" y="134"/>
                      <a:pt x="293" y="134"/>
                      <a:pt x="293" y="134"/>
                    </a:cubicBezTo>
                    <a:cubicBezTo>
                      <a:pt x="293" y="133"/>
                      <a:pt x="293" y="133"/>
                      <a:pt x="293" y="133"/>
                    </a:cubicBezTo>
                    <a:cubicBezTo>
                      <a:pt x="294" y="133"/>
                      <a:pt x="294" y="133"/>
                      <a:pt x="294" y="133"/>
                    </a:cubicBezTo>
                    <a:cubicBezTo>
                      <a:pt x="294" y="132"/>
                      <a:pt x="294" y="132"/>
                      <a:pt x="294" y="132"/>
                    </a:cubicBezTo>
                    <a:cubicBezTo>
                      <a:pt x="294" y="132"/>
                      <a:pt x="294" y="132"/>
                      <a:pt x="294" y="132"/>
                    </a:cubicBezTo>
                    <a:cubicBezTo>
                      <a:pt x="295" y="132"/>
                      <a:pt x="295" y="132"/>
                      <a:pt x="295" y="132"/>
                    </a:cubicBezTo>
                    <a:cubicBezTo>
                      <a:pt x="296" y="131"/>
                      <a:pt x="296" y="131"/>
                      <a:pt x="296" y="131"/>
                    </a:cubicBezTo>
                    <a:cubicBezTo>
                      <a:pt x="296" y="131"/>
                      <a:pt x="296" y="131"/>
                      <a:pt x="296" y="131"/>
                    </a:cubicBezTo>
                    <a:cubicBezTo>
                      <a:pt x="296" y="132"/>
                      <a:pt x="296" y="132"/>
                      <a:pt x="296" y="132"/>
                    </a:cubicBezTo>
                    <a:cubicBezTo>
                      <a:pt x="297" y="132"/>
                      <a:pt x="297" y="132"/>
                      <a:pt x="297" y="132"/>
                    </a:cubicBezTo>
                    <a:cubicBezTo>
                      <a:pt x="297" y="132"/>
                      <a:pt x="297" y="132"/>
                      <a:pt x="297" y="132"/>
                    </a:cubicBezTo>
                    <a:cubicBezTo>
                      <a:pt x="296" y="131"/>
                      <a:pt x="296" y="131"/>
                      <a:pt x="296" y="131"/>
                    </a:cubicBezTo>
                    <a:cubicBezTo>
                      <a:pt x="296" y="130"/>
                      <a:pt x="296" y="130"/>
                      <a:pt x="296" y="130"/>
                    </a:cubicBezTo>
                    <a:cubicBezTo>
                      <a:pt x="297" y="130"/>
                      <a:pt x="297" y="130"/>
                      <a:pt x="297" y="130"/>
                    </a:cubicBezTo>
                    <a:cubicBezTo>
                      <a:pt x="298" y="130"/>
                      <a:pt x="298" y="130"/>
                      <a:pt x="298" y="130"/>
                    </a:cubicBezTo>
                    <a:cubicBezTo>
                      <a:pt x="298" y="131"/>
                      <a:pt x="298" y="131"/>
                      <a:pt x="298" y="131"/>
                    </a:cubicBezTo>
                    <a:cubicBezTo>
                      <a:pt x="298" y="131"/>
                      <a:pt x="298" y="131"/>
                      <a:pt x="298" y="131"/>
                    </a:cubicBezTo>
                    <a:cubicBezTo>
                      <a:pt x="298" y="131"/>
                      <a:pt x="298" y="131"/>
                      <a:pt x="298" y="131"/>
                    </a:cubicBezTo>
                    <a:cubicBezTo>
                      <a:pt x="299" y="130"/>
                      <a:pt x="299" y="130"/>
                      <a:pt x="299" y="130"/>
                    </a:cubicBezTo>
                    <a:cubicBezTo>
                      <a:pt x="300" y="131"/>
                      <a:pt x="300" y="131"/>
                      <a:pt x="300" y="131"/>
                    </a:cubicBezTo>
                    <a:cubicBezTo>
                      <a:pt x="300" y="131"/>
                      <a:pt x="300" y="131"/>
                      <a:pt x="300" y="131"/>
                    </a:cubicBezTo>
                    <a:cubicBezTo>
                      <a:pt x="300" y="132"/>
                      <a:pt x="300" y="132"/>
                      <a:pt x="300" y="132"/>
                    </a:cubicBezTo>
                    <a:cubicBezTo>
                      <a:pt x="299" y="134"/>
                      <a:pt x="299" y="134"/>
                      <a:pt x="299" y="134"/>
                    </a:cubicBezTo>
                    <a:cubicBezTo>
                      <a:pt x="298" y="134"/>
                      <a:pt x="298" y="134"/>
                      <a:pt x="298" y="134"/>
                    </a:cubicBezTo>
                    <a:cubicBezTo>
                      <a:pt x="298" y="135"/>
                      <a:pt x="298" y="135"/>
                      <a:pt x="298" y="135"/>
                    </a:cubicBezTo>
                    <a:cubicBezTo>
                      <a:pt x="298" y="135"/>
                      <a:pt x="298" y="135"/>
                      <a:pt x="298" y="135"/>
                    </a:cubicBezTo>
                    <a:cubicBezTo>
                      <a:pt x="299" y="135"/>
                      <a:pt x="299" y="135"/>
                      <a:pt x="299" y="135"/>
                    </a:cubicBezTo>
                    <a:cubicBezTo>
                      <a:pt x="300" y="135"/>
                      <a:pt x="300" y="135"/>
                      <a:pt x="300" y="135"/>
                    </a:cubicBezTo>
                    <a:cubicBezTo>
                      <a:pt x="299" y="134"/>
                      <a:pt x="299" y="134"/>
                      <a:pt x="299" y="134"/>
                    </a:cubicBezTo>
                    <a:cubicBezTo>
                      <a:pt x="300" y="134"/>
                      <a:pt x="300" y="134"/>
                      <a:pt x="300" y="134"/>
                    </a:cubicBezTo>
                    <a:cubicBezTo>
                      <a:pt x="301" y="133"/>
                      <a:pt x="301" y="133"/>
                      <a:pt x="301" y="133"/>
                    </a:cubicBezTo>
                    <a:cubicBezTo>
                      <a:pt x="301" y="134"/>
                      <a:pt x="301" y="134"/>
                      <a:pt x="301" y="134"/>
                    </a:cubicBezTo>
                    <a:cubicBezTo>
                      <a:pt x="301" y="135"/>
                      <a:pt x="301" y="135"/>
                      <a:pt x="301" y="135"/>
                    </a:cubicBezTo>
                    <a:cubicBezTo>
                      <a:pt x="301" y="134"/>
                      <a:pt x="301" y="134"/>
                      <a:pt x="301" y="134"/>
                    </a:cubicBezTo>
                    <a:cubicBezTo>
                      <a:pt x="301" y="133"/>
                      <a:pt x="301" y="133"/>
                      <a:pt x="301" y="133"/>
                    </a:cubicBezTo>
                    <a:cubicBezTo>
                      <a:pt x="301" y="132"/>
                      <a:pt x="301" y="132"/>
                      <a:pt x="301" y="132"/>
                    </a:cubicBezTo>
                    <a:cubicBezTo>
                      <a:pt x="301" y="131"/>
                      <a:pt x="301" y="131"/>
                      <a:pt x="301" y="131"/>
                    </a:cubicBezTo>
                    <a:cubicBezTo>
                      <a:pt x="301" y="130"/>
                      <a:pt x="301" y="130"/>
                      <a:pt x="301" y="130"/>
                    </a:cubicBezTo>
                    <a:cubicBezTo>
                      <a:pt x="302" y="131"/>
                      <a:pt x="302" y="131"/>
                      <a:pt x="302" y="131"/>
                    </a:cubicBezTo>
                    <a:cubicBezTo>
                      <a:pt x="302" y="132"/>
                      <a:pt x="302" y="132"/>
                      <a:pt x="302" y="132"/>
                    </a:cubicBezTo>
                    <a:cubicBezTo>
                      <a:pt x="302" y="132"/>
                      <a:pt x="302" y="132"/>
                      <a:pt x="302" y="132"/>
                    </a:cubicBezTo>
                    <a:cubicBezTo>
                      <a:pt x="302" y="132"/>
                      <a:pt x="302" y="132"/>
                      <a:pt x="302" y="132"/>
                    </a:cubicBezTo>
                    <a:cubicBezTo>
                      <a:pt x="303" y="132"/>
                      <a:pt x="303" y="132"/>
                      <a:pt x="303" y="132"/>
                    </a:cubicBezTo>
                    <a:cubicBezTo>
                      <a:pt x="304" y="133"/>
                      <a:pt x="304" y="133"/>
                      <a:pt x="304" y="133"/>
                    </a:cubicBezTo>
                    <a:cubicBezTo>
                      <a:pt x="304" y="134"/>
                      <a:pt x="304" y="134"/>
                      <a:pt x="304" y="134"/>
                    </a:cubicBezTo>
                    <a:cubicBezTo>
                      <a:pt x="306" y="134"/>
                      <a:pt x="306" y="134"/>
                      <a:pt x="306" y="134"/>
                    </a:cubicBezTo>
                    <a:cubicBezTo>
                      <a:pt x="306" y="134"/>
                      <a:pt x="306" y="134"/>
                      <a:pt x="306" y="134"/>
                    </a:cubicBezTo>
                    <a:cubicBezTo>
                      <a:pt x="307" y="134"/>
                      <a:pt x="307" y="134"/>
                      <a:pt x="307" y="134"/>
                    </a:cubicBezTo>
                    <a:cubicBezTo>
                      <a:pt x="306" y="133"/>
                      <a:pt x="306" y="133"/>
                      <a:pt x="306" y="133"/>
                    </a:cubicBezTo>
                    <a:cubicBezTo>
                      <a:pt x="306" y="133"/>
                      <a:pt x="306" y="133"/>
                      <a:pt x="306" y="133"/>
                    </a:cubicBezTo>
                    <a:cubicBezTo>
                      <a:pt x="305" y="133"/>
                      <a:pt x="305" y="133"/>
                      <a:pt x="305" y="133"/>
                    </a:cubicBezTo>
                    <a:cubicBezTo>
                      <a:pt x="304" y="131"/>
                      <a:pt x="304" y="131"/>
                      <a:pt x="304" y="131"/>
                    </a:cubicBezTo>
                    <a:cubicBezTo>
                      <a:pt x="303" y="131"/>
                      <a:pt x="303" y="131"/>
                      <a:pt x="303" y="131"/>
                    </a:cubicBezTo>
                    <a:cubicBezTo>
                      <a:pt x="303" y="131"/>
                      <a:pt x="303" y="131"/>
                      <a:pt x="303" y="131"/>
                    </a:cubicBezTo>
                    <a:cubicBezTo>
                      <a:pt x="304" y="130"/>
                      <a:pt x="304" y="130"/>
                      <a:pt x="304" y="130"/>
                    </a:cubicBezTo>
                    <a:cubicBezTo>
                      <a:pt x="305" y="130"/>
                      <a:pt x="305" y="130"/>
                      <a:pt x="305" y="130"/>
                    </a:cubicBezTo>
                    <a:cubicBezTo>
                      <a:pt x="306" y="129"/>
                      <a:pt x="306" y="129"/>
                      <a:pt x="306" y="129"/>
                    </a:cubicBezTo>
                    <a:cubicBezTo>
                      <a:pt x="307" y="129"/>
                      <a:pt x="307" y="129"/>
                      <a:pt x="307" y="129"/>
                    </a:cubicBezTo>
                    <a:cubicBezTo>
                      <a:pt x="308" y="129"/>
                      <a:pt x="308" y="129"/>
                      <a:pt x="308" y="129"/>
                    </a:cubicBezTo>
                    <a:cubicBezTo>
                      <a:pt x="309" y="129"/>
                      <a:pt x="309" y="129"/>
                      <a:pt x="309" y="129"/>
                    </a:cubicBezTo>
                    <a:cubicBezTo>
                      <a:pt x="309" y="129"/>
                      <a:pt x="309" y="129"/>
                      <a:pt x="309" y="129"/>
                    </a:cubicBezTo>
                    <a:cubicBezTo>
                      <a:pt x="310" y="130"/>
                      <a:pt x="310" y="130"/>
                      <a:pt x="310" y="130"/>
                    </a:cubicBezTo>
                    <a:cubicBezTo>
                      <a:pt x="310" y="130"/>
                      <a:pt x="310" y="130"/>
                      <a:pt x="310" y="130"/>
                    </a:cubicBezTo>
                    <a:cubicBezTo>
                      <a:pt x="311" y="131"/>
                      <a:pt x="311" y="131"/>
                      <a:pt x="311" y="131"/>
                    </a:cubicBezTo>
                    <a:cubicBezTo>
                      <a:pt x="312" y="131"/>
                      <a:pt x="312" y="131"/>
                      <a:pt x="312" y="131"/>
                    </a:cubicBezTo>
                    <a:cubicBezTo>
                      <a:pt x="312" y="132"/>
                      <a:pt x="312" y="132"/>
                      <a:pt x="312" y="132"/>
                    </a:cubicBezTo>
                    <a:cubicBezTo>
                      <a:pt x="312" y="132"/>
                      <a:pt x="312" y="132"/>
                      <a:pt x="312" y="132"/>
                    </a:cubicBezTo>
                    <a:cubicBezTo>
                      <a:pt x="312" y="131"/>
                      <a:pt x="312" y="131"/>
                      <a:pt x="312" y="131"/>
                    </a:cubicBezTo>
                    <a:cubicBezTo>
                      <a:pt x="313" y="131"/>
                      <a:pt x="313" y="131"/>
                      <a:pt x="313" y="131"/>
                    </a:cubicBezTo>
                    <a:cubicBezTo>
                      <a:pt x="314" y="132"/>
                      <a:pt x="314" y="132"/>
                      <a:pt x="314" y="132"/>
                    </a:cubicBezTo>
                    <a:cubicBezTo>
                      <a:pt x="315" y="132"/>
                      <a:pt x="315" y="132"/>
                      <a:pt x="315" y="132"/>
                    </a:cubicBezTo>
                    <a:cubicBezTo>
                      <a:pt x="315" y="133"/>
                      <a:pt x="315" y="133"/>
                      <a:pt x="315" y="133"/>
                    </a:cubicBezTo>
                    <a:cubicBezTo>
                      <a:pt x="315" y="134"/>
                      <a:pt x="315" y="134"/>
                      <a:pt x="315" y="134"/>
                    </a:cubicBezTo>
                    <a:cubicBezTo>
                      <a:pt x="315" y="134"/>
                      <a:pt x="315" y="134"/>
                      <a:pt x="315" y="134"/>
                    </a:cubicBezTo>
                    <a:cubicBezTo>
                      <a:pt x="315" y="135"/>
                      <a:pt x="315" y="135"/>
                      <a:pt x="315" y="135"/>
                    </a:cubicBezTo>
                    <a:cubicBezTo>
                      <a:pt x="314" y="135"/>
                      <a:pt x="314" y="135"/>
                      <a:pt x="314" y="135"/>
                    </a:cubicBezTo>
                    <a:cubicBezTo>
                      <a:pt x="313" y="135"/>
                      <a:pt x="313" y="135"/>
                      <a:pt x="313" y="135"/>
                    </a:cubicBezTo>
                    <a:cubicBezTo>
                      <a:pt x="312" y="135"/>
                      <a:pt x="312" y="135"/>
                      <a:pt x="312" y="135"/>
                    </a:cubicBezTo>
                    <a:cubicBezTo>
                      <a:pt x="311" y="135"/>
                      <a:pt x="311" y="135"/>
                      <a:pt x="311" y="135"/>
                    </a:cubicBezTo>
                    <a:cubicBezTo>
                      <a:pt x="310" y="137"/>
                      <a:pt x="310" y="137"/>
                      <a:pt x="310" y="137"/>
                    </a:cubicBezTo>
                    <a:cubicBezTo>
                      <a:pt x="311" y="136"/>
                      <a:pt x="311" y="136"/>
                      <a:pt x="311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3" y="137"/>
                      <a:pt x="313" y="137"/>
                      <a:pt x="313" y="137"/>
                    </a:cubicBezTo>
                    <a:cubicBezTo>
                      <a:pt x="311" y="137"/>
                      <a:pt x="311" y="137"/>
                      <a:pt x="311" y="137"/>
                    </a:cubicBezTo>
                    <a:cubicBezTo>
                      <a:pt x="310" y="139"/>
                      <a:pt x="310" y="139"/>
                      <a:pt x="310" y="139"/>
                    </a:cubicBezTo>
                    <a:cubicBezTo>
                      <a:pt x="310" y="139"/>
                      <a:pt x="310" y="139"/>
                      <a:pt x="310" y="139"/>
                    </a:cubicBezTo>
                    <a:cubicBezTo>
                      <a:pt x="309" y="139"/>
                      <a:pt x="309" y="139"/>
                      <a:pt x="309" y="139"/>
                    </a:cubicBezTo>
                    <a:cubicBezTo>
                      <a:pt x="309" y="140"/>
                      <a:pt x="309" y="140"/>
                      <a:pt x="309" y="140"/>
                    </a:cubicBezTo>
                    <a:cubicBezTo>
                      <a:pt x="309" y="140"/>
                      <a:pt x="309" y="140"/>
                      <a:pt x="309" y="140"/>
                    </a:cubicBezTo>
                    <a:cubicBezTo>
                      <a:pt x="311" y="138"/>
                      <a:pt x="311" y="138"/>
                      <a:pt x="311" y="138"/>
                    </a:cubicBezTo>
                    <a:cubicBezTo>
                      <a:pt x="312" y="137"/>
                      <a:pt x="312" y="137"/>
                      <a:pt x="312" y="137"/>
                    </a:cubicBezTo>
                    <a:cubicBezTo>
                      <a:pt x="313" y="137"/>
                      <a:pt x="313" y="137"/>
                      <a:pt x="313" y="137"/>
                    </a:cubicBezTo>
                    <a:cubicBezTo>
                      <a:pt x="314" y="136"/>
                      <a:pt x="314" y="136"/>
                      <a:pt x="314" y="136"/>
                    </a:cubicBezTo>
                    <a:cubicBezTo>
                      <a:pt x="315" y="136"/>
                      <a:pt x="315" y="136"/>
                      <a:pt x="315" y="136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6" y="138"/>
                      <a:pt x="316" y="138"/>
                      <a:pt x="316" y="138"/>
                    </a:cubicBezTo>
                    <a:cubicBezTo>
                      <a:pt x="316" y="139"/>
                      <a:pt x="316" y="139"/>
                      <a:pt x="316" y="139"/>
                    </a:cubicBezTo>
                    <a:cubicBezTo>
                      <a:pt x="315" y="139"/>
                      <a:pt x="315" y="139"/>
                      <a:pt x="315" y="139"/>
                    </a:cubicBezTo>
                    <a:cubicBezTo>
                      <a:pt x="314" y="140"/>
                      <a:pt x="314" y="140"/>
                      <a:pt x="314" y="140"/>
                    </a:cubicBezTo>
                    <a:cubicBezTo>
                      <a:pt x="313" y="140"/>
                      <a:pt x="313" y="140"/>
                      <a:pt x="313" y="140"/>
                    </a:cubicBezTo>
                    <a:cubicBezTo>
                      <a:pt x="313" y="140"/>
                      <a:pt x="313" y="140"/>
                      <a:pt x="313" y="140"/>
                    </a:cubicBezTo>
                    <a:cubicBezTo>
                      <a:pt x="312" y="140"/>
                      <a:pt x="312" y="140"/>
                      <a:pt x="312" y="140"/>
                    </a:cubicBezTo>
                    <a:cubicBezTo>
                      <a:pt x="312" y="140"/>
                      <a:pt x="312" y="140"/>
                      <a:pt x="312" y="140"/>
                    </a:cubicBezTo>
                    <a:cubicBezTo>
                      <a:pt x="313" y="140"/>
                      <a:pt x="313" y="140"/>
                      <a:pt x="313" y="140"/>
                    </a:cubicBezTo>
                    <a:cubicBezTo>
                      <a:pt x="313" y="141"/>
                      <a:pt x="313" y="141"/>
                      <a:pt x="313" y="141"/>
                    </a:cubicBezTo>
                    <a:cubicBezTo>
                      <a:pt x="311" y="142"/>
                      <a:pt x="311" y="142"/>
                      <a:pt x="311" y="142"/>
                    </a:cubicBezTo>
                    <a:cubicBezTo>
                      <a:pt x="312" y="142"/>
                      <a:pt x="312" y="142"/>
                      <a:pt x="312" y="142"/>
                    </a:cubicBezTo>
                    <a:cubicBezTo>
                      <a:pt x="312" y="141"/>
                      <a:pt x="312" y="141"/>
                      <a:pt x="312" y="141"/>
                    </a:cubicBezTo>
                    <a:cubicBezTo>
                      <a:pt x="313" y="141"/>
                      <a:pt x="313" y="141"/>
                      <a:pt x="313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3" y="142"/>
                      <a:pt x="313" y="142"/>
                      <a:pt x="313" y="142"/>
                    </a:cubicBezTo>
                    <a:cubicBezTo>
                      <a:pt x="312" y="142"/>
                      <a:pt x="312" y="142"/>
                      <a:pt x="312" y="142"/>
                    </a:cubicBezTo>
                    <a:cubicBezTo>
                      <a:pt x="312" y="142"/>
                      <a:pt x="312" y="142"/>
                      <a:pt x="312" y="142"/>
                    </a:cubicBezTo>
                    <a:cubicBezTo>
                      <a:pt x="313" y="142"/>
                      <a:pt x="313" y="142"/>
                      <a:pt x="313" y="142"/>
                    </a:cubicBezTo>
                    <a:cubicBezTo>
                      <a:pt x="312" y="143"/>
                      <a:pt x="312" y="143"/>
                      <a:pt x="312" y="143"/>
                    </a:cubicBezTo>
                    <a:cubicBezTo>
                      <a:pt x="311" y="144"/>
                      <a:pt x="311" y="144"/>
                      <a:pt x="311" y="144"/>
                    </a:cubicBezTo>
                    <a:cubicBezTo>
                      <a:pt x="310" y="144"/>
                      <a:pt x="310" y="144"/>
                      <a:pt x="310" y="144"/>
                    </a:cubicBezTo>
                    <a:cubicBezTo>
                      <a:pt x="311" y="145"/>
                      <a:pt x="311" y="145"/>
                      <a:pt x="311" y="145"/>
                    </a:cubicBezTo>
                    <a:cubicBezTo>
                      <a:pt x="312" y="144"/>
                      <a:pt x="312" y="144"/>
                      <a:pt x="312" y="144"/>
                    </a:cubicBezTo>
                    <a:cubicBezTo>
                      <a:pt x="313" y="143"/>
                      <a:pt x="313" y="143"/>
                      <a:pt x="313" y="143"/>
                    </a:cubicBezTo>
                    <a:cubicBezTo>
                      <a:pt x="314" y="142"/>
                      <a:pt x="314" y="142"/>
                      <a:pt x="314" y="142"/>
                    </a:cubicBezTo>
                    <a:cubicBezTo>
                      <a:pt x="315" y="141"/>
                      <a:pt x="315" y="141"/>
                      <a:pt x="315" y="141"/>
                    </a:cubicBezTo>
                    <a:cubicBezTo>
                      <a:pt x="315" y="141"/>
                      <a:pt x="315" y="141"/>
                      <a:pt x="315" y="141"/>
                    </a:cubicBezTo>
                    <a:cubicBezTo>
                      <a:pt x="315" y="142"/>
                      <a:pt x="315" y="142"/>
                      <a:pt x="315" y="142"/>
                    </a:cubicBezTo>
                    <a:cubicBezTo>
                      <a:pt x="316" y="141"/>
                      <a:pt x="316" y="141"/>
                      <a:pt x="316" y="141"/>
                    </a:cubicBezTo>
                    <a:cubicBezTo>
                      <a:pt x="316" y="141"/>
                      <a:pt x="316" y="141"/>
                      <a:pt x="316" y="141"/>
                    </a:cubicBezTo>
                    <a:cubicBezTo>
                      <a:pt x="317" y="140"/>
                      <a:pt x="317" y="140"/>
                      <a:pt x="317" y="140"/>
                    </a:cubicBezTo>
                    <a:cubicBezTo>
                      <a:pt x="318" y="140"/>
                      <a:pt x="318" y="140"/>
                      <a:pt x="318" y="140"/>
                    </a:cubicBezTo>
                    <a:cubicBezTo>
                      <a:pt x="318" y="141"/>
                      <a:pt x="318" y="141"/>
                      <a:pt x="318" y="141"/>
                    </a:cubicBezTo>
                    <a:cubicBezTo>
                      <a:pt x="316" y="142"/>
                      <a:pt x="316" y="142"/>
                      <a:pt x="316" y="142"/>
                    </a:cubicBezTo>
                    <a:cubicBezTo>
                      <a:pt x="315" y="143"/>
                      <a:pt x="315" y="143"/>
                      <a:pt x="315" y="143"/>
                    </a:cubicBezTo>
                    <a:cubicBezTo>
                      <a:pt x="314" y="143"/>
                      <a:pt x="314" y="143"/>
                      <a:pt x="314" y="143"/>
                    </a:cubicBezTo>
                    <a:cubicBezTo>
                      <a:pt x="314" y="143"/>
                      <a:pt x="314" y="143"/>
                      <a:pt x="314" y="143"/>
                    </a:cubicBezTo>
                    <a:cubicBezTo>
                      <a:pt x="315" y="143"/>
                      <a:pt x="315" y="143"/>
                      <a:pt x="315" y="143"/>
                    </a:cubicBezTo>
                    <a:cubicBezTo>
                      <a:pt x="314" y="144"/>
                      <a:pt x="314" y="144"/>
                      <a:pt x="314" y="144"/>
                    </a:cubicBezTo>
                    <a:cubicBezTo>
                      <a:pt x="314" y="145"/>
                      <a:pt x="314" y="145"/>
                      <a:pt x="314" y="145"/>
                    </a:cubicBezTo>
                    <a:cubicBezTo>
                      <a:pt x="314" y="145"/>
                      <a:pt x="314" y="145"/>
                      <a:pt x="314" y="145"/>
                    </a:cubicBezTo>
                    <a:cubicBezTo>
                      <a:pt x="315" y="144"/>
                      <a:pt x="315" y="144"/>
                      <a:pt x="315" y="144"/>
                    </a:cubicBezTo>
                    <a:cubicBezTo>
                      <a:pt x="315" y="144"/>
                      <a:pt x="315" y="144"/>
                      <a:pt x="315" y="144"/>
                    </a:cubicBezTo>
                    <a:cubicBezTo>
                      <a:pt x="316" y="143"/>
                      <a:pt x="316" y="143"/>
                      <a:pt x="316" y="143"/>
                    </a:cubicBezTo>
                    <a:cubicBezTo>
                      <a:pt x="317" y="142"/>
                      <a:pt x="317" y="142"/>
                      <a:pt x="317" y="142"/>
                    </a:cubicBezTo>
                    <a:cubicBezTo>
                      <a:pt x="317" y="143"/>
                      <a:pt x="317" y="143"/>
                      <a:pt x="317" y="143"/>
                    </a:cubicBezTo>
                    <a:cubicBezTo>
                      <a:pt x="317" y="143"/>
                      <a:pt x="317" y="143"/>
                      <a:pt x="317" y="143"/>
                    </a:cubicBezTo>
                    <a:cubicBezTo>
                      <a:pt x="317" y="144"/>
                      <a:pt x="317" y="144"/>
                      <a:pt x="317" y="144"/>
                    </a:cubicBezTo>
                    <a:cubicBezTo>
                      <a:pt x="316" y="145"/>
                      <a:pt x="316" y="145"/>
                      <a:pt x="316" y="145"/>
                    </a:cubicBezTo>
                    <a:cubicBezTo>
                      <a:pt x="316" y="145"/>
                      <a:pt x="316" y="145"/>
                      <a:pt x="316" y="145"/>
                    </a:cubicBezTo>
                    <a:cubicBezTo>
                      <a:pt x="315" y="146"/>
                      <a:pt x="315" y="146"/>
                      <a:pt x="315" y="146"/>
                    </a:cubicBezTo>
                    <a:cubicBezTo>
                      <a:pt x="314" y="147"/>
                      <a:pt x="314" y="147"/>
                      <a:pt x="314" y="147"/>
                    </a:cubicBezTo>
                    <a:cubicBezTo>
                      <a:pt x="314" y="147"/>
                      <a:pt x="314" y="147"/>
                      <a:pt x="314" y="147"/>
                    </a:cubicBezTo>
                    <a:cubicBezTo>
                      <a:pt x="315" y="147"/>
                      <a:pt x="315" y="147"/>
                      <a:pt x="315" y="147"/>
                    </a:cubicBezTo>
                    <a:cubicBezTo>
                      <a:pt x="316" y="146"/>
                      <a:pt x="316" y="146"/>
                      <a:pt x="316" y="146"/>
                    </a:cubicBezTo>
                    <a:cubicBezTo>
                      <a:pt x="317" y="145"/>
                      <a:pt x="317" y="145"/>
                      <a:pt x="317" y="145"/>
                    </a:cubicBezTo>
                    <a:cubicBezTo>
                      <a:pt x="318" y="144"/>
                      <a:pt x="318" y="144"/>
                      <a:pt x="318" y="144"/>
                    </a:cubicBezTo>
                    <a:cubicBezTo>
                      <a:pt x="318" y="145"/>
                      <a:pt x="318" y="145"/>
                      <a:pt x="318" y="145"/>
                    </a:cubicBezTo>
                    <a:cubicBezTo>
                      <a:pt x="318" y="145"/>
                      <a:pt x="318" y="145"/>
                      <a:pt x="318" y="145"/>
                    </a:cubicBezTo>
                    <a:cubicBezTo>
                      <a:pt x="318" y="146"/>
                      <a:pt x="318" y="146"/>
                      <a:pt x="318" y="146"/>
                    </a:cubicBezTo>
                    <a:cubicBezTo>
                      <a:pt x="318" y="146"/>
                      <a:pt x="318" y="146"/>
                      <a:pt x="318" y="146"/>
                    </a:cubicBezTo>
                    <a:cubicBezTo>
                      <a:pt x="317" y="147"/>
                      <a:pt x="317" y="147"/>
                      <a:pt x="317" y="147"/>
                    </a:cubicBezTo>
                    <a:cubicBezTo>
                      <a:pt x="316" y="148"/>
                      <a:pt x="316" y="148"/>
                      <a:pt x="316" y="148"/>
                    </a:cubicBezTo>
                    <a:cubicBezTo>
                      <a:pt x="317" y="148"/>
                      <a:pt x="317" y="148"/>
                      <a:pt x="317" y="148"/>
                    </a:cubicBezTo>
                    <a:cubicBezTo>
                      <a:pt x="317" y="147"/>
                      <a:pt x="317" y="147"/>
                      <a:pt x="317" y="147"/>
                    </a:cubicBezTo>
                    <a:cubicBezTo>
                      <a:pt x="317" y="147"/>
                      <a:pt x="317" y="147"/>
                      <a:pt x="317" y="147"/>
                    </a:cubicBezTo>
                    <a:cubicBezTo>
                      <a:pt x="318" y="146"/>
                      <a:pt x="318" y="146"/>
                      <a:pt x="318" y="146"/>
                    </a:cubicBezTo>
                    <a:cubicBezTo>
                      <a:pt x="319" y="146"/>
                      <a:pt x="319" y="146"/>
                      <a:pt x="319" y="146"/>
                    </a:cubicBezTo>
                    <a:cubicBezTo>
                      <a:pt x="319" y="145"/>
                      <a:pt x="319" y="145"/>
                      <a:pt x="319" y="145"/>
                    </a:cubicBezTo>
                    <a:cubicBezTo>
                      <a:pt x="319" y="144"/>
                      <a:pt x="319" y="144"/>
                      <a:pt x="319" y="144"/>
                    </a:cubicBezTo>
                    <a:cubicBezTo>
                      <a:pt x="320" y="144"/>
                      <a:pt x="320" y="144"/>
                      <a:pt x="320" y="144"/>
                    </a:cubicBezTo>
                    <a:cubicBezTo>
                      <a:pt x="320" y="143"/>
                      <a:pt x="320" y="143"/>
                      <a:pt x="320" y="143"/>
                    </a:cubicBezTo>
                    <a:cubicBezTo>
                      <a:pt x="320" y="143"/>
                      <a:pt x="320" y="143"/>
                      <a:pt x="320" y="143"/>
                    </a:cubicBezTo>
                    <a:cubicBezTo>
                      <a:pt x="321" y="143"/>
                      <a:pt x="321" y="143"/>
                      <a:pt x="321" y="143"/>
                    </a:cubicBezTo>
                    <a:cubicBezTo>
                      <a:pt x="321" y="142"/>
                      <a:pt x="321" y="142"/>
                      <a:pt x="321" y="142"/>
                    </a:cubicBezTo>
                    <a:cubicBezTo>
                      <a:pt x="321" y="141"/>
                      <a:pt x="321" y="141"/>
                      <a:pt x="321" y="141"/>
                    </a:cubicBezTo>
                    <a:cubicBezTo>
                      <a:pt x="322" y="141"/>
                      <a:pt x="322" y="141"/>
                      <a:pt x="322" y="141"/>
                    </a:cubicBezTo>
                    <a:cubicBezTo>
                      <a:pt x="322" y="142"/>
                      <a:pt x="322" y="142"/>
                      <a:pt x="322" y="142"/>
                    </a:cubicBezTo>
                    <a:cubicBezTo>
                      <a:pt x="323" y="143"/>
                      <a:pt x="323" y="143"/>
                      <a:pt x="323" y="143"/>
                    </a:cubicBezTo>
                    <a:cubicBezTo>
                      <a:pt x="324" y="144"/>
                      <a:pt x="324" y="144"/>
                      <a:pt x="324" y="144"/>
                    </a:cubicBezTo>
                    <a:cubicBezTo>
                      <a:pt x="324" y="144"/>
                      <a:pt x="324" y="144"/>
                      <a:pt x="324" y="144"/>
                    </a:cubicBezTo>
                    <a:cubicBezTo>
                      <a:pt x="324" y="145"/>
                      <a:pt x="324" y="145"/>
                      <a:pt x="324" y="145"/>
                    </a:cubicBezTo>
                    <a:cubicBezTo>
                      <a:pt x="325" y="146"/>
                      <a:pt x="325" y="146"/>
                      <a:pt x="325" y="146"/>
                    </a:cubicBezTo>
                    <a:cubicBezTo>
                      <a:pt x="325" y="146"/>
                      <a:pt x="325" y="146"/>
                      <a:pt x="325" y="146"/>
                    </a:cubicBezTo>
                    <a:cubicBezTo>
                      <a:pt x="325" y="147"/>
                      <a:pt x="325" y="147"/>
                      <a:pt x="325" y="147"/>
                    </a:cubicBezTo>
                    <a:cubicBezTo>
                      <a:pt x="324" y="148"/>
                      <a:pt x="324" y="148"/>
                      <a:pt x="324" y="148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2" y="147"/>
                      <a:pt x="322" y="147"/>
                      <a:pt x="322" y="147"/>
                    </a:cubicBezTo>
                    <a:cubicBezTo>
                      <a:pt x="321" y="147"/>
                      <a:pt x="321" y="147"/>
                      <a:pt x="321" y="147"/>
                    </a:cubicBezTo>
                    <a:cubicBezTo>
                      <a:pt x="321" y="147"/>
                      <a:pt x="321" y="147"/>
                      <a:pt x="321" y="147"/>
                    </a:cubicBezTo>
                    <a:cubicBezTo>
                      <a:pt x="320" y="148"/>
                      <a:pt x="320" y="148"/>
                      <a:pt x="320" y="148"/>
                    </a:cubicBezTo>
                    <a:cubicBezTo>
                      <a:pt x="320" y="148"/>
                      <a:pt x="320" y="148"/>
                      <a:pt x="320" y="148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8" y="149"/>
                      <a:pt x="318" y="149"/>
                      <a:pt x="318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0" y="149"/>
                      <a:pt x="320" y="149"/>
                      <a:pt x="320" y="149"/>
                    </a:cubicBezTo>
                    <a:cubicBezTo>
                      <a:pt x="320" y="150"/>
                      <a:pt x="320" y="150"/>
                      <a:pt x="320" y="150"/>
                    </a:cubicBezTo>
                    <a:cubicBezTo>
                      <a:pt x="319" y="150"/>
                      <a:pt x="319" y="150"/>
                      <a:pt x="319" y="150"/>
                    </a:cubicBezTo>
                    <a:cubicBezTo>
                      <a:pt x="318" y="151"/>
                      <a:pt x="318" y="151"/>
                      <a:pt x="318" y="151"/>
                    </a:cubicBezTo>
                    <a:cubicBezTo>
                      <a:pt x="318" y="151"/>
                      <a:pt x="318" y="151"/>
                      <a:pt x="318" y="151"/>
                    </a:cubicBezTo>
                    <a:cubicBezTo>
                      <a:pt x="319" y="151"/>
                      <a:pt x="319" y="151"/>
                      <a:pt x="319" y="151"/>
                    </a:cubicBezTo>
                    <a:cubicBezTo>
                      <a:pt x="319" y="151"/>
                      <a:pt x="319" y="151"/>
                      <a:pt x="319" y="151"/>
                    </a:cubicBezTo>
                    <a:cubicBezTo>
                      <a:pt x="320" y="151"/>
                      <a:pt x="320" y="151"/>
                      <a:pt x="320" y="151"/>
                    </a:cubicBezTo>
                    <a:cubicBezTo>
                      <a:pt x="321" y="151"/>
                      <a:pt x="321" y="151"/>
                      <a:pt x="321" y="151"/>
                    </a:cubicBezTo>
                    <a:cubicBezTo>
                      <a:pt x="322" y="150"/>
                      <a:pt x="322" y="150"/>
                      <a:pt x="322" y="150"/>
                    </a:cubicBezTo>
                    <a:cubicBezTo>
                      <a:pt x="323" y="150"/>
                      <a:pt x="323" y="150"/>
                      <a:pt x="323" y="150"/>
                    </a:cubicBezTo>
                    <a:cubicBezTo>
                      <a:pt x="323" y="150"/>
                      <a:pt x="323" y="150"/>
                      <a:pt x="323" y="150"/>
                    </a:cubicBezTo>
                    <a:cubicBezTo>
                      <a:pt x="324" y="151"/>
                      <a:pt x="324" y="151"/>
                      <a:pt x="324" y="151"/>
                    </a:cubicBezTo>
                    <a:cubicBezTo>
                      <a:pt x="323" y="151"/>
                      <a:pt x="323" y="151"/>
                      <a:pt x="323" y="151"/>
                    </a:cubicBezTo>
                    <a:cubicBezTo>
                      <a:pt x="324" y="151"/>
                      <a:pt x="324" y="151"/>
                      <a:pt x="324" y="151"/>
                    </a:cubicBezTo>
                    <a:cubicBezTo>
                      <a:pt x="324" y="150"/>
                      <a:pt x="324" y="150"/>
                      <a:pt x="324" y="150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6" y="148"/>
                      <a:pt x="326" y="148"/>
                      <a:pt x="326" y="148"/>
                    </a:cubicBezTo>
                    <a:cubicBezTo>
                      <a:pt x="326" y="148"/>
                      <a:pt x="326" y="148"/>
                      <a:pt x="326" y="148"/>
                    </a:cubicBezTo>
                    <a:cubicBezTo>
                      <a:pt x="326" y="149"/>
                      <a:pt x="326" y="149"/>
                      <a:pt x="326" y="149"/>
                    </a:cubicBezTo>
                    <a:cubicBezTo>
                      <a:pt x="326" y="150"/>
                      <a:pt x="326" y="150"/>
                      <a:pt x="326" y="150"/>
                    </a:cubicBezTo>
                    <a:cubicBezTo>
                      <a:pt x="326" y="150"/>
                      <a:pt x="326" y="150"/>
                      <a:pt x="326" y="150"/>
                    </a:cubicBezTo>
                    <a:cubicBezTo>
                      <a:pt x="325" y="151"/>
                      <a:pt x="325" y="151"/>
                      <a:pt x="325" y="151"/>
                    </a:cubicBezTo>
                    <a:cubicBezTo>
                      <a:pt x="324" y="152"/>
                      <a:pt x="324" y="152"/>
                      <a:pt x="324" y="152"/>
                    </a:cubicBezTo>
                    <a:cubicBezTo>
                      <a:pt x="323" y="152"/>
                      <a:pt x="323" y="152"/>
                      <a:pt x="323" y="152"/>
                    </a:cubicBezTo>
                    <a:cubicBezTo>
                      <a:pt x="323" y="153"/>
                      <a:pt x="323" y="153"/>
                      <a:pt x="323" y="153"/>
                    </a:cubicBezTo>
                    <a:cubicBezTo>
                      <a:pt x="322" y="152"/>
                      <a:pt x="322" y="152"/>
                      <a:pt x="322" y="152"/>
                    </a:cubicBezTo>
                    <a:cubicBezTo>
                      <a:pt x="322" y="152"/>
                      <a:pt x="322" y="152"/>
                      <a:pt x="322" y="152"/>
                    </a:cubicBezTo>
                    <a:cubicBezTo>
                      <a:pt x="321" y="152"/>
                      <a:pt x="321" y="152"/>
                      <a:pt x="321" y="152"/>
                    </a:cubicBezTo>
                    <a:cubicBezTo>
                      <a:pt x="321" y="153"/>
                      <a:pt x="321" y="153"/>
                      <a:pt x="321" y="153"/>
                    </a:cubicBezTo>
                    <a:cubicBezTo>
                      <a:pt x="321" y="153"/>
                      <a:pt x="321" y="153"/>
                      <a:pt x="321" y="153"/>
                    </a:cubicBezTo>
                    <a:cubicBezTo>
                      <a:pt x="320" y="154"/>
                      <a:pt x="320" y="154"/>
                      <a:pt x="320" y="154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19" y="155"/>
                      <a:pt x="319" y="155"/>
                      <a:pt x="319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1" y="154"/>
                      <a:pt x="321" y="154"/>
                      <a:pt x="321" y="154"/>
                    </a:cubicBezTo>
                    <a:cubicBezTo>
                      <a:pt x="322" y="153"/>
                      <a:pt x="322" y="153"/>
                      <a:pt x="322" y="153"/>
                    </a:cubicBezTo>
                    <a:cubicBezTo>
                      <a:pt x="322" y="153"/>
                      <a:pt x="322" y="153"/>
                      <a:pt x="322" y="153"/>
                    </a:cubicBezTo>
                    <a:cubicBezTo>
                      <a:pt x="322" y="153"/>
                      <a:pt x="322" y="153"/>
                      <a:pt x="322" y="153"/>
                    </a:cubicBezTo>
                    <a:cubicBezTo>
                      <a:pt x="323" y="153"/>
                      <a:pt x="323" y="153"/>
                      <a:pt x="323" y="153"/>
                    </a:cubicBezTo>
                    <a:cubicBezTo>
                      <a:pt x="323" y="153"/>
                      <a:pt x="323" y="153"/>
                      <a:pt x="323" y="153"/>
                    </a:cubicBezTo>
                    <a:cubicBezTo>
                      <a:pt x="322" y="154"/>
                      <a:pt x="322" y="154"/>
                      <a:pt x="322" y="154"/>
                    </a:cubicBezTo>
                    <a:cubicBezTo>
                      <a:pt x="322" y="155"/>
                      <a:pt x="322" y="155"/>
                      <a:pt x="322" y="155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0" y="156"/>
                      <a:pt x="320" y="156"/>
                      <a:pt x="320" y="156"/>
                    </a:cubicBezTo>
                    <a:cubicBezTo>
                      <a:pt x="320" y="157"/>
                      <a:pt x="320" y="157"/>
                      <a:pt x="320" y="157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3" y="154"/>
                      <a:pt x="323" y="154"/>
                      <a:pt x="323" y="154"/>
                    </a:cubicBezTo>
                    <a:cubicBezTo>
                      <a:pt x="324" y="153"/>
                      <a:pt x="324" y="153"/>
                      <a:pt x="324" y="153"/>
                    </a:cubicBezTo>
                    <a:cubicBezTo>
                      <a:pt x="324" y="152"/>
                      <a:pt x="324" y="152"/>
                      <a:pt x="324" y="152"/>
                    </a:cubicBezTo>
                    <a:cubicBezTo>
                      <a:pt x="324" y="152"/>
                      <a:pt x="324" y="152"/>
                      <a:pt x="324" y="152"/>
                    </a:cubicBezTo>
                    <a:cubicBezTo>
                      <a:pt x="325" y="152"/>
                      <a:pt x="325" y="152"/>
                      <a:pt x="325" y="152"/>
                    </a:cubicBezTo>
                    <a:cubicBezTo>
                      <a:pt x="326" y="151"/>
                      <a:pt x="326" y="151"/>
                      <a:pt x="326" y="151"/>
                    </a:cubicBezTo>
                    <a:cubicBezTo>
                      <a:pt x="327" y="151"/>
                      <a:pt x="327" y="151"/>
                      <a:pt x="327" y="151"/>
                    </a:cubicBezTo>
                    <a:cubicBezTo>
                      <a:pt x="328" y="151"/>
                      <a:pt x="328" y="151"/>
                      <a:pt x="328" y="151"/>
                    </a:cubicBezTo>
                    <a:cubicBezTo>
                      <a:pt x="328" y="151"/>
                      <a:pt x="328" y="151"/>
                      <a:pt x="328" y="151"/>
                    </a:cubicBezTo>
                    <a:cubicBezTo>
                      <a:pt x="328" y="151"/>
                      <a:pt x="328" y="151"/>
                      <a:pt x="328" y="151"/>
                    </a:cubicBezTo>
                    <a:cubicBezTo>
                      <a:pt x="327" y="152"/>
                      <a:pt x="327" y="152"/>
                      <a:pt x="327" y="152"/>
                    </a:cubicBezTo>
                    <a:cubicBezTo>
                      <a:pt x="326" y="152"/>
                      <a:pt x="326" y="152"/>
                      <a:pt x="326" y="152"/>
                    </a:cubicBezTo>
                    <a:cubicBezTo>
                      <a:pt x="325" y="153"/>
                      <a:pt x="325" y="153"/>
                      <a:pt x="325" y="153"/>
                    </a:cubicBezTo>
                    <a:cubicBezTo>
                      <a:pt x="325" y="153"/>
                      <a:pt x="325" y="153"/>
                      <a:pt x="325" y="153"/>
                    </a:cubicBezTo>
                    <a:cubicBezTo>
                      <a:pt x="325" y="154"/>
                      <a:pt x="325" y="154"/>
                      <a:pt x="325" y="154"/>
                    </a:cubicBezTo>
                    <a:cubicBezTo>
                      <a:pt x="326" y="153"/>
                      <a:pt x="326" y="153"/>
                      <a:pt x="326" y="153"/>
                    </a:cubicBezTo>
                    <a:cubicBezTo>
                      <a:pt x="327" y="153"/>
                      <a:pt x="327" y="153"/>
                      <a:pt x="327" y="153"/>
                    </a:cubicBezTo>
                    <a:cubicBezTo>
                      <a:pt x="328" y="152"/>
                      <a:pt x="328" y="152"/>
                      <a:pt x="328" y="152"/>
                    </a:cubicBezTo>
                    <a:cubicBezTo>
                      <a:pt x="328" y="152"/>
                      <a:pt x="328" y="152"/>
                      <a:pt x="328" y="152"/>
                    </a:cubicBezTo>
                    <a:cubicBezTo>
                      <a:pt x="329" y="152"/>
                      <a:pt x="329" y="152"/>
                      <a:pt x="329" y="152"/>
                    </a:cubicBezTo>
                    <a:cubicBezTo>
                      <a:pt x="330" y="151"/>
                      <a:pt x="330" y="151"/>
                      <a:pt x="330" y="151"/>
                    </a:cubicBezTo>
                    <a:cubicBezTo>
                      <a:pt x="330" y="151"/>
                      <a:pt x="330" y="151"/>
                      <a:pt x="330" y="151"/>
                    </a:cubicBezTo>
                    <a:cubicBezTo>
                      <a:pt x="331" y="152"/>
                      <a:pt x="331" y="152"/>
                      <a:pt x="331" y="152"/>
                    </a:cubicBezTo>
                    <a:cubicBezTo>
                      <a:pt x="332" y="153"/>
                      <a:pt x="332" y="153"/>
                      <a:pt x="332" y="153"/>
                    </a:cubicBezTo>
                    <a:cubicBezTo>
                      <a:pt x="332" y="154"/>
                      <a:pt x="332" y="154"/>
                      <a:pt x="332" y="154"/>
                    </a:cubicBezTo>
                    <a:cubicBezTo>
                      <a:pt x="333" y="154"/>
                      <a:pt x="333" y="154"/>
                      <a:pt x="333" y="154"/>
                    </a:cubicBezTo>
                    <a:cubicBezTo>
                      <a:pt x="333" y="155"/>
                      <a:pt x="333" y="155"/>
                      <a:pt x="333" y="155"/>
                    </a:cubicBezTo>
                    <a:cubicBezTo>
                      <a:pt x="333" y="155"/>
                      <a:pt x="333" y="155"/>
                      <a:pt x="333" y="155"/>
                    </a:cubicBezTo>
                    <a:cubicBezTo>
                      <a:pt x="332" y="156"/>
                      <a:pt x="332" y="156"/>
                      <a:pt x="332" y="156"/>
                    </a:cubicBezTo>
                    <a:cubicBezTo>
                      <a:pt x="332" y="156"/>
                      <a:pt x="332" y="156"/>
                      <a:pt x="332" y="156"/>
                    </a:cubicBezTo>
                    <a:cubicBezTo>
                      <a:pt x="332" y="155"/>
                      <a:pt x="332" y="155"/>
                      <a:pt x="332" y="155"/>
                    </a:cubicBezTo>
                    <a:cubicBezTo>
                      <a:pt x="331" y="155"/>
                      <a:pt x="331" y="155"/>
                      <a:pt x="331" y="155"/>
                    </a:cubicBezTo>
                    <a:cubicBezTo>
                      <a:pt x="331" y="156"/>
                      <a:pt x="331" y="156"/>
                      <a:pt x="331" y="156"/>
                    </a:cubicBezTo>
                    <a:cubicBezTo>
                      <a:pt x="331" y="156"/>
                      <a:pt x="331" y="156"/>
                      <a:pt x="331" y="156"/>
                    </a:cubicBezTo>
                    <a:cubicBezTo>
                      <a:pt x="330" y="157"/>
                      <a:pt x="330" y="157"/>
                      <a:pt x="330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27" y="157"/>
                      <a:pt x="327" y="157"/>
                      <a:pt x="327" y="157"/>
                    </a:cubicBezTo>
                    <a:cubicBezTo>
                      <a:pt x="325" y="158"/>
                      <a:pt x="325" y="158"/>
                      <a:pt x="325" y="158"/>
                    </a:cubicBezTo>
                    <a:cubicBezTo>
                      <a:pt x="325" y="158"/>
                      <a:pt x="325" y="158"/>
                      <a:pt x="325" y="158"/>
                    </a:cubicBezTo>
                    <a:cubicBezTo>
                      <a:pt x="323" y="159"/>
                      <a:pt x="323" y="159"/>
                      <a:pt x="323" y="159"/>
                    </a:cubicBezTo>
                    <a:cubicBezTo>
                      <a:pt x="324" y="158"/>
                      <a:pt x="324" y="158"/>
                      <a:pt x="324" y="158"/>
                    </a:cubicBezTo>
                    <a:cubicBezTo>
                      <a:pt x="325" y="159"/>
                      <a:pt x="325" y="159"/>
                      <a:pt x="325" y="159"/>
                    </a:cubicBezTo>
                    <a:cubicBezTo>
                      <a:pt x="324" y="159"/>
                      <a:pt x="324" y="159"/>
                      <a:pt x="324" y="159"/>
                    </a:cubicBezTo>
                    <a:cubicBezTo>
                      <a:pt x="323" y="159"/>
                      <a:pt x="323" y="159"/>
                      <a:pt x="323" y="159"/>
                    </a:cubicBezTo>
                    <a:cubicBezTo>
                      <a:pt x="323" y="160"/>
                      <a:pt x="323" y="160"/>
                      <a:pt x="323" y="160"/>
                    </a:cubicBezTo>
                    <a:cubicBezTo>
                      <a:pt x="324" y="160"/>
                      <a:pt x="324" y="160"/>
                      <a:pt x="324" y="160"/>
                    </a:cubicBezTo>
                    <a:cubicBezTo>
                      <a:pt x="325" y="159"/>
                      <a:pt x="325" y="159"/>
                      <a:pt x="325" y="159"/>
                    </a:cubicBezTo>
                    <a:cubicBezTo>
                      <a:pt x="327" y="158"/>
                      <a:pt x="327" y="158"/>
                      <a:pt x="327" y="158"/>
                    </a:cubicBezTo>
                    <a:cubicBezTo>
                      <a:pt x="328" y="158"/>
                      <a:pt x="328" y="158"/>
                      <a:pt x="328" y="158"/>
                    </a:cubicBezTo>
                    <a:cubicBezTo>
                      <a:pt x="329" y="158"/>
                      <a:pt x="329" y="158"/>
                      <a:pt x="329" y="158"/>
                    </a:cubicBezTo>
                    <a:cubicBezTo>
                      <a:pt x="329" y="158"/>
                      <a:pt x="329" y="158"/>
                      <a:pt x="329" y="158"/>
                    </a:cubicBezTo>
                    <a:cubicBezTo>
                      <a:pt x="330" y="158"/>
                      <a:pt x="330" y="158"/>
                      <a:pt x="330" y="158"/>
                    </a:cubicBezTo>
                    <a:cubicBezTo>
                      <a:pt x="330" y="158"/>
                      <a:pt x="330" y="158"/>
                      <a:pt x="330" y="158"/>
                    </a:cubicBezTo>
                    <a:cubicBezTo>
                      <a:pt x="330" y="159"/>
                      <a:pt x="330" y="159"/>
                      <a:pt x="330" y="159"/>
                    </a:cubicBezTo>
                    <a:cubicBezTo>
                      <a:pt x="329" y="159"/>
                      <a:pt x="329" y="159"/>
                      <a:pt x="329" y="159"/>
                    </a:cubicBezTo>
                    <a:cubicBezTo>
                      <a:pt x="328" y="160"/>
                      <a:pt x="328" y="160"/>
                      <a:pt x="328" y="160"/>
                    </a:cubicBezTo>
                    <a:cubicBezTo>
                      <a:pt x="328" y="160"/>
                      <a:pt x="328" y="160"/>
                      <a:pt x="328" y="160"/>
                    </a:cubicBezTo>
                    <a:cubicBezTo>
                      <a:pt x="327" y="160"/>
                      <a:pt x="327" y="160"/>
                      <a:pt x="327" y="160"/>
                    </a:cubicBezTo>
                    <a:cubicBezTo>
                      <a:pt x="327" y="161"/>
                      <a:pt x="327" y="161"/>
                      <a:pt x="327" y="161"/>
                    </a:cubicBezTo>
                    <a:cubicBezTo>
                      <a:pt x="326" y="161"/>
                      <a:pt x="326" y="161"/>
                      <a:pt x="326" y="161"/>
                    </a:cubicBezTo>
                    <a:cubicBezTo>
                      <a:pt x="325" y="161"/>
                      <a:pt x="325" y="161"/>
                      <a:pt x="325" y="161"/>
                    </a:cubicBezTo>
                    <a:cubicBezTo>
                      <a:pt x="324" y="161"/>
                      <a:pt x="324" y="161"/>
                      <a:pt x="324" y="161"/>
                    </a:cubicBezTo>
                    <a:cubicBezTo>
                      <a:pt x="324" y="161"/>
                      <a:pt x="324" y="161"/>
                      <a:pt x="324" y="161"/>
                    </a:cubicBezTo>
                    <a:cubicBezTo>
                      <a:pt x="324" y="161"/>
                      <a:pt x="324" y="161"/>
                      <a:pt x="324" y="161"/>
                    </a:cubicBezTo>
                    <a:cubicBezTo>
                      <a:pt x="325" y="161"/>
                      <a:pt x="325" y="161"/>
                      <a:pt x="325" y="161"/>
                    </a:cubicBezTo>
                    <a:cubicBezTo>
                      <a:pt x="326" y="161"/>
                      <a:pt x="326" y="161"/>
                      <a:pt x="326" y="161"/>
                    </a:cubicBezTo>
                    <a:cubicBezTo>
                      <a:pt x="326" y="162"/>
                      <a:pt x="326" y="162"/>
                      <a:pt x="326" y="162"/>
                    </a:cubicBezTo>
                    <a:cubicBezTo>
                      <a:pt x="327" y="161"/>
                      <a:pt x="327" y="161"/>
                      <a:pt x="327" y="161"/>
                    </a:cubicBezTo>
                    <a:cubicBezTo>
                      <a:pt x="328" y="160"/>
                      <a:pt x="328" y="160"/>
                      <a:pt x="328" y="160"/>
                    </a:cubicBezTo>
                    <a:cubicBezTo>
                      <a:pt x="329" y="160"/>
                      <a:pt x="329" y="160"/>
                      <a:pt x="329" y="160"/>
                    </a:cubicBezTo>
                    <a:cubicBezTo>
                      <a:pt x="329" y="160"/>
                      <a:pt x="329" y="160"/>
                      <a:pt x="329" y="160"/>
                    </a:cubicBezTo>
                    <a:cubicBezTo>
                      <a:pt x="330" y="160"/>
                      <a:pt x="330" y="160"/>
                      <a:pt x="330" y="160"/>
                    </a:cubicBezTo>
                    <a:cubicBezTo>
                      <a:pt x="331" y="159"/>
                      <a:pt x="331" y="159"/>
                      <a:pt x="331" y="159"/>
                    </a:cubicBezTo>
                    <a:cubicBezTo>
                      <a:pt x="331" y="159"/>
                      <a:pt x="331" y="159"/>
                      <a:pt x="331" y="159"/>
                    </a:cubicBezTo>
                    <a:cubicBezTo>
                      <a:pt x="332" y="159"/>
                      <a:pt x="332" y="159"/>
                      <a:pt x="332" y="159"/>
                    </a:cubicBezTo>
                    <a:cubicBezTo>
                      <a:pt x="332" y="158"/>
                      <a:pt x="332" y="158"/>
                      <a:pt x="332" y="158"/>
                    </a:cubicBezTo>
                    <a:cubicBezTo>
                      <a:pt x="331" y="158"/>
                      <a:pt x="331" y="158"/>
                      <a:pt x="331" y="158"/>
                    </a:cubicBezTo>
                    <a:cubicBezTo>
                      <a:pt x="332" y="157"/>
                      <a:pt x="332" y="157"/>
                      <a:pt x="332" y="157"/>
                    </a:cubicBezTo>
                    <a:cubicBezTo>
                      <a:pt x="332" y="157"/>
                      <a:pt x="332" y="157"/>
                      <a:pt x="332" y="157"/>
                    </a:cubicBezTo>
                    <a:cubicBezTo>
                      <a:pt x="333" y="157"/>
                      <a:pt x="333" y="157"/>
                      <a:pt x="333" y="157"/>
                    </a:cubicBezTo>
                    <a:cubicBezTo>
                      <a:pt x="333" y="157"/>
                      <a:pt x="333" y="157"/>
                      <a:pt x="333" y="157"/>
                    </a:cubicBezTo>
                    <a:cubicBezTo>
                      <a:pt x="333" y="157"/>
                      <a:pt x="333" y="157"/>
                      <a:pt x="333" y="157"/>
                    </a:cubicBezTo>
                    <a:cubicBezTo>
                      <a:pt x="334" y="158"/>
                      <a:pt x="334" y="158"/>
                      <a:pt x="334" y="158"/>
                    </a:cubicBezTo>
                    <a:cubicBezTo>
                      <a:pt x="334" y="159"/>
                      <a:pt x="334" y="159"/>
                      <a:pt x="334" y="159"/>
                    </a:cubicBezTo>
                    <a:cubicBezTo>
                      <a:pt x="335" y="161"/>
                      <a:pt x="335" y="161"/>
                      <a:pt x="335" y="161"/>
                    </a:cubicBezTo>
                    <a:cubicBezTo>
                      <a:pt x="335" y="161"/>
                      <a:pt x="335" y="161"/>
                      <a:pt x="335" y="161"/>
                    </a:cubicBezTo>
                    <a:cubicBezTo>
                      <a:pt x="335" y="162"/>
                      <a:pt x="335" y="162"/>
                      <a:pt x="335" y="162"/>
                    </a:cubicBezTo>
                    <a:cubicBezTo>
                      <a:pt x="335" y="162"/>
                      <a:pt x="335" y="162"/>
                      <a:pt x="335" y="162"/>
                    </a:cubicBezTo>
                    <a:cubicBezTo>
                      <a:pt x="334" y="162"/>
                      <a:pt x="334" y="162"/>
                      <a:pt x="334" y="162"/>
                    </a:cubicBezTo>
                    <a:cubicBezTo>
                      <a:pt x="333" y="162"/>
                      <a:pt x="333" y="162"/>
                      <a:pt x="333" y="162"/>
                    </a:cubicBezTo>
                    <a:cubicBezTo>
                      <a:pt x="332" y="162"/>
                      <a:pt x="332" y="162"/>
                      <a:pt x="332" y="162"/>
                    </a:cubicBezTo>
                    <a:cubicBezTo>
                      <a:pt x="331" y="162"/>
                      <a:pt x="331" y="162"/>
                      <a:pt x="331" y="162"/>
                    </a:cubicBezTo>
                    <a:cubicBezTo>
                      <a:pt x="330" y="163"/>
                      <a:pt x="330" y="163"/>
                      <a:pt x="330" y="163"/>
                    </a:cubicBezTo>
                    <a:cubicBezTo>
                      <a:pt x="330" y="163"/>
                      <a:pt x="330" y="163"/>
                      <a:pt x="330" y="163"/>
                    </a:cubicBezTo>
                    <a:cubicBezTo>
                      <a:pt x="329" y="162"/>
                      <a:pt x="329" y="162"/>
                      <a:pt x="329" y="162"/>
                    </a:cubicBezTo>
                    <a:cubicBezTo>
                      <a:pt x="329" y="162"/>
                      <a:pt x="329" y="162"/>
                      <a:pt x="329" y="162"/>
                    </a:cubicBezTo>
                    <a:cubicBezTo>
                      <a:pt x="328" y="163"/>
                      <a:pt x="328" y="163"/>
                      <a:pt x="328" y="163"/>
                    </a:cubicBezTo>
                    <a:cubicBezTo>
                      <a:pt x="327" y="163"/>
                      <a:pt x="327" y="163"/>
                      <a:pt x="327" y="163"/>
                    </a:cubicBezTo>
                    <a:cubicBezTo>
                      <a:pt x="327" y="163"/>
                      <a:pt x="327" y="163"/>
                      <a:pt x="327" y="163"/>
                    </a:cubicBezTo>
                    <a:cubicBezTo>
                      <a:pt x="329" y="163"/>
                      <a:pt x="329" y="163"/>
                      <a:pt x="329" y="163"/>
                    </a:cubicBezTo>
                    <a:cubicBezTo>
                      <a:pt x="330" y="163"/>
                      <a:pt x="330" y="163"/>
                      <a:pt x="330" y="163"/>
                    </a:cubicBezTo>
                    <a:cubicBezTo>
                      <a:pt x="331" y="164"/>
                      <a:pt x="331" y="164"/>
                      <a:pt x="331" y="164"/>
                    </a:cubicBezTo>
                    <a:cubicBezTo>
                      <a:pt x="332" y="165"/>
                      <a:pt x="332" y="165"/>
                      <a:pt x="332" y="165"/>
                    </a:cubicBezTo>
                    <a:cubicBezTo>
                      <a:pt x="332" y="165"/>
                      <a:pt x="332" y="165"/>
                      <a:pt x="332" y="165"/>
                    </a:cubicBezTo>
                    <a:cubicBezTo>
                      <a:pt x="333" y="164"/>
                      <a:pt x="333" y="164"/>
                      <a:pt x="333" y="164"/>
                    </a:cubicBezTo>
                    <a:cubicBezTo>
                      <a:pt x="333" y="165"/>
                      <a:pt x="333" y="165"/>
                      <a:pt x="333" y="165"/>
                    </a:cubicBezTo>
                    <a:cubicBezTo>
                      <a:pt x="334" y="165"/>
                      <a:pt x="334" y="165"/>
                      <a:pt x="334" y="165"/>
                    </a:cubicBezTo>
                    <a:cubicBezTo>
                      <a:pt x="335" y="165"/>
                      <a:pt x="335" y="165"/>
                      <a:pt x="335" y="165"/>
                    </a:cubicBezTo>
                    <a:cubicBezTo>
                      <a:pt x="335" y="166"/>
                      <a:pt x="335" y="166"/>
                      <a:pt x="335" y="166"/>
                    </a:cubicBezTo>
                    <a:cubicBezTo>
                      <a:pt x="335" y="167"/>
                      <a:pt x="335" y="167"/>
                      <a:pt x="335" y="167"/>
                    </a:cubicBezTo>
                    <a:cubicBezTo>
                      <a:pt x="335" y="168"/>
                      <a:pt x="335" y="168"/>
                      <a:pt x="335" y="168"/>
                    </a:cubicBezTo>
                    <a:cubicBezTo>
                      <a:pt x="335" y="168"/>
                      <a:pt x="335" y="168"/>
                      <a:pt x="335" y="168"/>
                    </a:cubicBezTo>
                    <a:cubicBezTo>
                      <a:pt x="334" y="168"/>
                      <a:pt x="334" y="168"/>
                      <a:pt x="334" y="168"/>
                    </a:cubicBezTo>
                    <a:cubicBezTo>
                      <a:pt x="334" y="167"/>
                      <a:pt x="334" y="167"/>
                      <a:pt x="334" y="167"/>
                    </a:cubicBezTo>
                    <a:cubicBezTo>
                      <a:pt x="334" y="167"/>
                      <a:pt x="334" y="167"/>
                      <a:pt x="334" y="167"/>
                    </a:cubicBezTo>
                    <a:cubicBezTo>
                      <a:pt x="333" y="168"/>
                      <a:pt x="333" y="168"/>
                      <a:pt x="333" y="168"/>
                    </a:cubicBezTo>
                    <a:cubicBezTo>
                      <a:pt x="333" y="168"/>
                      <a:pt x="333" y="168"/>
                      <a:pt x="333" y="168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1" y="167"/>
                      <a:pt x="331" y="167"/>
                      <a:pt x="331" y="167"/>
                    </a:cubicBezTo>
                    <a:cubicBezTo>
                      <a:pt x="330" y="166"/>
                      <a:pt x="330" y="166"/>
                      <a:pt x="330" y="166"/>
                    </a:cubicBezTo>
                    <a:cubicBezTo>
                      <a:pt x="330" y="166"/>
                      <a:pt x="330" y="166"/>
                      <a:pt x="330" y="166"/>
                    </a:cubicBezTo>
                    <a:cubicBezTo>
                      <a:pt x="329" y="166"/>
                      <a:pt x="329" y="166"/>
                      <a:pt x="329" y="166"/>
                    </a:cubicBezTo>
                    <a:cubicBezTo>
                      <a:pt x="328" y="166"/>
                      <a:pt x="328" y="166"/>
                      <a:pt x="328" y="166"/>
                    </a:cubicBezTo>
                    <a:cubicBezTo>
                      <a:pt x="328" y="166"/>
                      <a:pt x="328" y="166"/>
                      <a:pt x="328" y="166"/>
                    </a:cubicBezTo>
                    <a:cubicBezTo>
                      <a:pt x="328" y="166"/>
                      <a:pt x="328" y="166"/>
                      <a:pt x="328" y="166"/>
                    </a:cubicBezTo>
                    <a:cubicBezTo>
                      <a:pt x="329" y="166"/>
                      <a:pt x="329" y="166"/>
                      <a:pt x="329" y="166"/>
                    </a:cubicBezTo>
                    <a:cubicBezTo>
                      <a:pt x="330" y="167"/>
                      <a:pt x="330" y="167"/>
                      <a:pt x="330" y="167"/>
                    </a:cubicBezTo>
                    <a:cubicBezTo>
                      <a:pt x="329" y="167"/>
                      <a:pt x="329" y="167"/>
                      <a:pt x="329" y="167"/>
                    </a:cubicBezTo>
                    <a:cubicBezTo>
                      <a:pt x="328" y="167"/>
                      <a:pt x="328" y="167"/>
                      <a:pt x="328" y="167"/>
                    </a:cubicBezTo>
                    <a:cubicBezTo>
                      <a:pt x="328" y="167"/>
                      <a:pt x="328" y="167"/>
                      <a:pt x="328" y="167"/>
                    </a:cubicBezTo>
                    <a:cubicBezTo>
                      <a:pt x="327" y="167"/>
                      <a:pt x="327" y="167"/>
                      <a:pt x="327" y="167"/>
                    </a:cubicBezTo>
                    <a:cubicBezTo>
                      <a:pt x="326" y="168"/>
                      <a:pt x="326" y="168"/>
                      <a:pt x="326" y="168"/>
                    </a:cubicBezTo>
                    <a:cubicBezTo>
                      <a:pt x="326" y="168"/>
                      <a:pt x="326" y="168"/>
                      <a:pt x="326" y="168"/>
                    </a:cubicBezTo>
                    <a:cubicBezTo>
                      <a:pt x="327" y="168"/>
                      <a:pt x="327" y="168"/>
                      <a:pt x="327" y="168"/>
                    </a:cubicBezTo>
                    <a:cubicBezTo>
                      <a:pt x="327" y="168"/>
                      <a:pt x="327" y="168"/>
                      <a:pt x="327" y="168"/>
                    </a:cubicBezTo>
                    <a:cubicBezTo>
                      <a:pt x="328" y="168"/>
                      <a:pt x="328" y="168"/>
                      <a:pt x="328" y="168"/>
                    </a:cubicBezTo>
                    <a:cubicBezTo>
                      <a:pt x="329" y="167"/>
                      <a:pt x="329" y="167"/>
                      <a:pt x="329" y="167"/>
                    </a:cubicBezTo>
                    <a:cubicBezTo>
                      <a:pt x="329" y="167"/>
                      <a:pt x="329" y="167"/>
                      <a:pt x="329" y="167"/>
                    </a:cubicBezTo>
                    <a:cubicBezTo>
                      <a:pt x="330" y="168"/>
                      <a:pt x="330" y="168"/>
                      <a:pt x="330" y="168"/>
                    </a:cubicBezTo>
                    <a:cubicBezTo>
                      <a:pt x="330" y="168"/>
                      <a:pt x="330" y="168"/>
                      <a:pt x="330" y="168"/>
                    </a:cubicBezTo>
                    <a:cubicBezTo>
                      <a:pt x="330" y="168"/>
                      <a:pt x="330" y="168"/>
                      <a:pt x="330" y="168"/>
                    </a:cubicBezTo>
                    <a:cubicBezTo>
                      <a:pt x="331" y="169"/>
                      <a:pt x="331" y="169"/>
                      <a:pt x="331" y="169"/>
                    </a:cubicBezTo>
                    <a:cubicBezTo>
                      <a:pt x="330" y="169"/>
                      <a:pt x="330" y="169"/>
                      <a:pt x="330" y="169"/>
                    </a:cubicBezTo>
                    <a:cubicBezTo>
                      <a:pt x="329" y="169"/>
                      <a:pt x="329" y="169"/>
                      <a:pt x="329" y="169"/>
                    </a:cubicBezTo>
                    <a:cubicBezTo>
                      <a:pt x="329" y="169"/>
                      <a:pt x="329" y="169"/>
                      <a:pt x="329" y="169"/>
                    </a:cubicBezTo>
                    <a:cubicBezTo>
                      <a:pt x="329" y="169"/>
                      <a:pt x="329" y="169"/>
                      <a:pt x="329" y="169"/>
                    </a:cubicBezTo>
                    <a:cubicBezTo>
                      <a:pt x="328" y="169"/>
                      <a:pt x="328" y="169"/>
                      <a:pt x="328" y="169"/>
                    </a:cubicBezTo>
                    <a:cubicBezTo>
                      <a:pt x="328" y="169"/>
                      <a:pt x="328" y="169"/>
                      <a:pt x="328" y="169"/>
                    </a:cubicBezTo>
                    <a:cubicBezTo>
                      <a:pt x="328" y="169"/>
                      <a:pt x="328" y="169"/>
                      <a:pt x="328" y="169"/>
                    </a:cubicBezTo>
                    <a:cubicBezTo>
                      <a:pt x="328" y="169"/>
                      <a:pt x="328" y="169"/>
                      <a:pt x="328" y="169"/>
                    </a:cubicBezTo>
                    <a:cubicBezTo>
                      <a:pt x="329" y="170"/>
                      <a:pt x="329" y="170"/>
                      <a:pt x="329" y="170"/>
                    </a:cubicBezTo>
                    <a:cubicBezTo>
                      <a:pt x="329" y="170"/>
                      <a:pt x="329" y="170"/>
                      <a:pt x="329" y="170"/>
                    </a:cubicBezTo>
                    <a:cubicBezTo>
                      <a:pt x="329" y="170"/>
                      <a:pt x="329" y="170"/>
                      <a:pt x="329" y="170"/>
                    </a:cubicBezTo>
                    <a:cubicBezTo>
                      <a:pt x="330" y="171"/>
                      <a:pt x="330" y="171"/>
                      <a:pt x="330" y="171"/>
                    </a:cubicBezTo>
                    <a:cubicBezTo>
                      <a:pt x="329" y="171"/>
                      <a:pt x="329" y="171"/>
                      <a:pt x="329" y="171"/>
                    </a:cubicBezTo>
                    <a:cubicBezTo>
                      <a:pt x="327" y="170"/>
                      <a:pt x="327" y="170"/>
                      <a:pt x="327" y="170"/>
                    </a:cubicBezTo>
                    <a:cubicBezTo>
                      <a:pt x="326" y="170"/>
                      <a:pt x="326" y="170"/>
                      <a:pt x="326" y="170"/>
                    </a:cubicBezTo>
                    <a:cubicBezTo>
                      <a:pt x="324" y="170"/>
                      <a:pt x="324" y="170"/>
                      <a:pt x="324" y="170"/>
                    </a:cubicBezTo>
                    <a:cubicBezTo>
                      <a:pt x="324" y="170"/>
                      <a:pt x="324" y="170"/>
                      <a:pt x="324" y="170"/>
                    </a:cubicBezTo>
                    <a:cubicBezTo>
                      <a:pt x="324" y="170"/>
                      <a:pt x="324" y="170"/>
                      <a:pt x="324" y="170"/>
                    </a:cubicBezTo>
                    <a:cubicBezTo>
                      <a:pt x="325" y="170"/>
                      <a:pt x="325" y="170"/>
                      <a:pt x="325" y="170"/>
                    </a:cubicBezTo>
                    <a:cubicBezTo>
                      <a:pt x="327" y="172"/>
                      <a:pt x="327" y="172"/>
                      <a:pt x="327" y="172"/>
                    </a:cubicBezTo>
                    <a:cubicBezTo>
                      <a:pt x="328" y="172"/>
                      <a:pt x="328" y="172"/>
                      <a:pt x="328" y="172"/>
                    </a:cubicBezTo>
                    <a:cubicBezTo>
                      <a:pt x="327" y="172"/>
                      <a:pt x="327" y="172"/>
                      <a:pt x="327" y="172"/>
                    </a:cubicBezTo>
                    <a:cubicBezTo>
                      <a:pt x="326" y="171"/>
                      <a:pt x="326" y="171"/>
                      <a:pt x="326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5" y="172"/>
                      <a:pt x="325" y="172"/>
                      <a:pt x="325" y="172"/>
                    </a:cubicBezTo>
                    <a:cubicBezTo>
                      <a:pt x="325" y="172"/>
                      <a:pt x="325" y="172"/>
                      <a:pt x="325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6" y="173"/>
                      <a:pt x="326" y="173"/>
                      <a:pt x="326" y="173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7" y="174"/>
                      <a:pt x="327" y="174"/>
                      <a:pt x="327" y="174"/>
                    </a:cubicBezTo>
                    <a:cubicBezTo>
                      <a:pt x="328" y="174"/>
                      <a:pt x="328" y="174"/>
                      <a:pt x="328" y="174"/>
                    </a:cubicBezTo>
                    <a:cubicBezTo>
                      <a:pt x="328" y="173"/>
                      <a:pt x="328" y="173"/>
                      <a:pt x="328" y="173"/>
                    </a:cubicBezTo>
                    <a:cubicBezTo>
                      <a:pt x="329" y="173"/>
                      <a:pt x="329" y="173"/>
                      <a:pt x="329" y="173"/>
                    </a:cubicBezTo>
                    <a:cubicBezTo>
                      <a:pt x="329" y="173"/>
                      <a:pt x="329" y="173"/>
                      <a:pt x="329" y="173"/>
                    </a:cubicBezTo>
                    <a:cubicBezTo>
                      <a:pt x="328" y="174"/>
                      <a:pt x="328" y="174"/>
                      <a:pt x="328" y="174"/>
                    </a:cubicBezTo>
                    <a:cubicBezTo>
                      <a:pt x="328" y="174"/>
                      <a:pt x="328" y="174"/>
                      <a:pt x="328" y="174"/>
                    </a:cubicBezTo>
                    <a:cubicBezTo>
                      <a:pt x="329" y="174"/>
                      <a:pt x="329" y="174"/>
                      <a:pt x="329" y="174"/>
                    </a:cubicBezTo>
                    <a:cubicBezTo>
                      <a:pt x="329" y="173"/>
                      <a:pt x="329" y="173"/>
                      <a:pt x="329" y="173"/>
                    </a:cubicBezTo>
                    <a:cubicBezTo>
                      <a:pt x="329" y="173"/>
                      <a:pt x="329" y="173"/>
                      <a:pt x="329" y="173"/>
                    </a:cubicBezTo>
                    <a:cubicBezTo>
                      <a:pt x="330" y="174"/>
                      <a:pt x="330" y="174"/>
                      <a:pt x="330" y="174"/>
                    </a:cubicBezTo>
                    <a:cubicBezTo>
                      <a:pt x="331" y="174"/>
                      <a:pt x="331" y="174"/>
                      <a:pt x="331" y="174"/>
                    </a:cubicBezTo>
                    <a:cubicBezTo>
                      <a:pt x="332" y="174"/>
                      <a:pt x="332" y="174"/>
                      <a:pt x="332" y="174"/>
                    </a:cubicBezTo>
                    <a:cubicBezTo>
                      <a:pt x="332" y="175"/>
                      <a:pt x="332" y="175"/>
                      <a:pt x="332" y="175"/>
                    </a:cubicBezTo>
                    <a:cubicBezTo>
                      <a:pt x="332" y="175"/>
                      <a:pt x="332" y="175"/>
                      <a:pt x="332" y="175"/>
                    </a:cubicBezTo>
                    <a:cubicBezTo>
                      <a:pt x="331" y="175"/>
                      <a:pt x="331" y="175"/>
                      <a:pt x="331" y="175"/>
                    </a:cubicBezTo>
                    <a:cubicBezTo>
                      <a:pt x="330" y="175"/>
                      <a:pt x="330" y="175"/>
                      <a:pt x="330" y="175"/>
                    </a:cubicBezTo>
                    <a:cubicBezTo>
                      <a:pt x="329" y="175"/>
                      <a:pt x="329" y="175"/>
                      <a:pt x="329" y="175"/>
                    </a:cubicBezTo>
                    <a:cubicBezTo>
                      <a:pt x="328" y="175"/>
                      <a:pt x="328" y="175"/>
                      <a:pt x="328" y="175"/>
                    </a:cubicBezTo>
                    <a:cubicBezTo>
                      <a:pt x="328" y="176"/>
                      <a:pt x="328" y="176"/>
                      <a:pt x="328" y="176"/>
                    </a:cubicBezTo>
                    <a:cubicBezTo>
                      <a:pt x="328" y="175"/>
                      <a:pt x="328" y="175"/>
                      <a:pt x="328" y="175"/>
                    </a:cubicBezTo>
                    <a:cubicBezTo>
                      <a:pt x="329" y="175"/>
                      <a:pt x="329" y="175"/>
                      <a:pt x="329" y="175"/>
                    </a:cubicBezTo>
                    <a:cubicBezTo>
                      <a:pt x="330" y="176"/>
                      <a:pt x="330" y="176"/>
                      <a:pt x="330" y="176"/>
                    </a:cubicBezTo>
                    <a:cubicBezTo>
                      <a:pt x="329" y="176"/>
                      <a:pt x="329" y="176"/>
                      <a:pt x="329" y="176"/>
                    </a:cubicBezTo>
                    <a:cubicBezTo>
                      <a:pt x="329" y="176"/>
                      <a:pt x="329" y="176"/>
                      <a:pt x="329" y="176"/>
                    </a:cubicBezTo>
                    <a:cubicBezTo>
                      <a:pt x="330" y="176"/>
                      <a:pt x="330" y="176"/>
                      <a:pt x="330" y="176"/>
                    </a:cubicBezTo>
                    <a:cubicBezTo>
                      <a:pt x="331" y="176"/>
                      <a:pt x="331" y="176"/>
                      <a:pt x="331" y="176"/>
                    </a:cubicBezTo>
                    <a:cubicBezTo>
                      <a:pt x="331" y="176"/>
                      <a:pt x="331" y="176"/>
                      <a:pt x="331" y="176"/>
                    </a:cubicBezTo>
                    <a:cubicBezTo>
                      <a:pt x="331" y="177"/>
                      <a:pt x="331" y="177"/>
                      <a:pt x="331" y="177"/>
                    </a:cubicBezTo>
                    <a:cubicBezTo>
                      <a:pt x="332" y="177"/>
                      <a:pt x="332" y="177"/>
                      <a:pt x="332" y="177"/>
                    </a:cubicBezTo>
                    <a:cubicBezTo>
                      <a:pt x="332" y="177"/>
                      <a:pt x="332" y="177"/>
                      <a:pt x="332" y="177"/>
                    </a:cubicBezTo>
                    <a:cubicBezTo>
                      <a:pt x="332" y="178"/>
                      <a:pt x="332" y="178"/>
                      <a:pt x="332" y="178"/>
                    </a:cubicBezTo>
                    <a:cubicBezTo>
                      <a:pt x="332" y="179"/>
                      <a:pt x="332" y="179"/>
                      <a:pt x="332" y="179"/>
                    </a:cubicBezTo>
                    <a:cubicBezTo>
                      <a:pt x="332" y="179"/>
                      <a:pt x="332" y="179"/>
                      <a:pt x="332" y="179"/>
                    </a:cubicBezTo>
                    <a:cubicBezTo>
                      <a:pt x="332" y="179"/>
                      <a:pt x="332" y="179"/>
                      <a:pt x="332" y="179"/>
                    </a:cubicBezTo>
                    <a:cubicBezTo>
                      <a:pt x="332" y="179"/>
                      <a:pt x="332" y="179"/>
                      <a:pt x="332" y="179"/>
                    </a:cubicBezTo>
                    <a:cubicBezTo>
                      <a:pt x="333" y="178"/>
                      <a:pt x="333" y="178"/>
                      <a:pt x="333" y="178"/>
                    </a:cubicBezTo>
                    <a:cubicBezTo>
                      <a:pt x="333" y="178"/>
                      <a:pt x="333" y="178"/>
                      <a:pt x="333" y="178"/>
                    </a:cubicBezTo>
                    <a:cubicBezTo>
                      <a:pt x="333" y="179"/>
                      <a:pt x="333" y="179"/>
                      <a:pt x="333" y="179"/>
                    </a:cubicBezTo>
                    <a:cubicBezTo>
                      <a:pt x="333" y="179"/>
                      <a:pt x="333" y="179"/>
                      <a:pt x="333" y="179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2" y="181"/>
                      <a:pt x="332" y="181"/>
                      <a:pt x="332" y="181"/>
                    </a:cubicBezTo>
                    <a:cubicBezTo>
                      <a:pt x="332" y="182"/>
                      <a:pt x="332" y="182"/>
                      <a:pt x="332" y="182"/>
                    </a:cubicBezTo>
                    <a:cubicBezTo>
                      <a:pt x="332" y="181"/>
                      <a:pt x="332" y="181"/>
                      <a:pt x="332" y="181"/>
                    </a:cubicBezTo>
                    <a:cubicBezTo>
                      <a:pt x="333" y="180"/>
                      <a:pt x="333" y="180"/>
                      <a:pt x="333" y="180"/>
                    </a:cubicBezTo>
                    <a:cubicBezTo>
                      <a:pt x="333" y="180"/>
                      <a:pt x="333" y="180"/>
                      <a:pt x="333" y="180"/>
                    </a:cubicBezTo>
                    <a:cubicBezTo>
                      <a:pt x="333" y="179"/>
                      <a:pt x="333" y="179"/>
                      <a:pt x="333" y="179"/>
                    </a:cubicBezTo>
                    <a:cubicBezTo>
                      <a:pt x="334" y="179"/>
                      <a:pt x="334" y="179"/>
                      <a:pt x="334" y="179"/>
                    </a:cubicBezTo>
                    <a:cubicBezTo>
                      <a:pt x="334" y="179"/>
                      <a:pt x="334" y="179"/>
                      <a:pt x="334" y="179"/>
                    </a:cubicBezTo>
                    <a:cubicBezTo>
                      <a:pt x="335" y="178"/>
                      <a:pt x="335" y="178"/>
                      <a:pt x="335" y="178"/>
                    </a:cubicBezTo>
                    <a:cubicBezTo>
                      <a:pt x="335" y="178"/>
                      <a:pt x="335" y="178"/>
                      <a:pt x="335" y="178"/>
                    </a:cubicBezTo>
                    <a:cubicBezTo>
                      <a:pt x="335" y="178"/>
                      <a:pt x="335" y="178"/>
                      <a:pt x="335" y="178"/>
                    </a:cubicBezTo>
                    <a:cubicBezTo>
                      <a:pt x="335" y="179"/>
                      <a:pt x="335" y="179"/>
                      <a:pt x="335" y="179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4" y="181"/>
                      <a:pt x="334" y="181"/>
                      <a:pt x="334" y="181"/>
                    </a:cubicBezTo>
                    <a:cubicBezTo>
                      <a:pt x="334" y="182"/>
                      <a:pt x="334" y="182"/>
                      <a:pt x="334" y="182"/>
                    </a:cubicBezTo>
                    <a:cubicBezTo>
                      <a:pt x="334" y="182"/>
                      <a:pt x="334" y="182"/>
                      <a:pt x="334" y="182"/>
                    </a:cubicBezTo>
                    <a:cubicBezTo>
                      <a:pt x="334" y="181"/>
                      <a:pt x="334" y="181"/>
                      <a:pt x="334" y="181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6" y="179"/>
                      <a:pt x="336" y="179"/>
                      <a:pt x="336" y="179"/>
                    </a:cubicBezTo>
                    <a:cubicBezTo>
                      <a:pt x="337" y="178"/>
                      <a:pt x="337" y="178"/>
                      <a:pt x="337" y="178"/>
                    </a:cubicBezTo>
                    <a:cubicBezTo>
                      <a:pt x="337" y="178"/>
                      <a:pt x="337" y="178"/>
                      <a:pt x="337" y="178"/>
                    </a:cubicBezTo>
                    <a:cubicBezTo>
                      <a:pt x="338" y="178"/>
                      <a:pt x="338" y="178"/>
                      <a:pt x="338" y="178"/>
                    </a:cubicBezTo>
                    <a:cubicBezTo>
                      <a:pt x="337" y="179"/>
                      <a:pt x="337" y="179"/>
                      <a:pt x="337" y="179"/>
                    </a:cubicBezTo>
                    <a:cubicBezTo>
                      <a:pt x="337" y="179"/>
                      <a:pt x="337" y="179"/>
                      <a:pt x="337" y="179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6" y="181"/>
                      <a:pt x="336" y="181"/>
                      <a:pt x="336" y="181"/>
                    </a:cubicBezTo>
                    <a:cubicBezTo>
                      <a:pt x="336" y="181"/>
                      <a:pt x="336" y="181"/>
                      <a:pt x="336" y="181"/>
                    </a:cubicBezTo>
                    <a:cubicBezTo>
                      <a:pt x="336" y="181"/>
                      <a:pt x="336" y="181"/>
                      <a:pt x="336" y="181"/>
                    </a:cubicBezTo>
                    <a:cubicBezTo>
                      <a:pt x="337" y="181"/>
                      <a:pt x="337" y="181"/>
                      <a:pt x="337" y="181"/>
                    </a:cubicBezTo>
                    <a:cubicBezTo>
                      <a:pt x="337" y="181"/>
                      <a:pt x="337" y="181"/>
                      <a:pt x="337" y="181"/>
                    </a:cubicBezTo>
                    <a:cubicBezTo>
                      <a:pt x="338" y="181"/>
                      <a:pt x="338" y="181"/>
                      <a:pt x="338" y="181"/>
                    </a:cubicBezTo>
                    <a:cubicBezTo>
                      <a:pt x="338" y="181"/>
                      <a:pt x="338" y="181"/>
                      <a:pt x="338" y="181"/>
                    </a:cubicBezTo>
                    <a:cubicBezTo>
                      <a:pt x="339" y="182"/>
                      <a:pt x="339" y="182"/>
                      <a:pt x="339" y="182"/>
                    </a:cubicBezTo>
                    <a:cubicBezTo>
                      <a:pt x="339" y="183"/>
                      <a:pt x="339" y="183"/>
                      <a:pt x="339" y="183"/>
                    </a:cubicBezTo>
                    <a:cubicBezTo>
                      <a:pt x="338" y="183"/>
                      <a:pt x="338" y="183"/>
                      <a:pt x="338" y="183"/>
                    </a:cubicBezTo>
                    <a:cubicBezTo>
                      <a:pt x="338" y="183"/>
                      <a:pt x="338" y="183"/>
                      <a:pt x="338" y="183"/>
                    </a:cubicBezTo>
                    <a:cubicBezTo>
                      <a:pt x="339" y="183"/>
                      <a:pt x="339" y="183"/>
                      <a:pt x="339" y="183"/>
                    </a:cubicBezTo>
                    <a:cubicBezTo>
                      <a:pt x="339" y="184"/>
                      <a:pt x="339" y="184"/>
                      <a:pt x="339" y="184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9" y="185"/>
                      <a:pt x="339" y="185"/>
                      <a:pt x="339" y="185"/>
                    </a:cubicBezTo>
                    <a:cubicBezTo>
                      <a:pt x="337" y="185"/>
                      <a:pt x="337" y="185"/>
                      <a:pt x="337" y="185"/>
                    </a:cubicBezTo>
                    <a:cubicBezTo>
                      <a:pt x="336" y="185"/>
                      <a:pt x="336" y="185"/>
                      <a:pt x="336" y="185"/>
                    </a:cubicBezTo>
                    <a:cubicBezTo>
                      <a:pt x="337" y="185"/>
                      <a:pt x="337" y="185"/>
                      <a:pt x="337" y="185"/>
                    </a:cubicBezTo>
                    <a:cubicBezTo>
                      <a:pt x="338" y="185"/>
                      <a:pt x="338" y="185"/>
                      <a:pt x="338" y="185"/>
                    </a:cubicBezTo>
                    <a:cubicBezTo>
                      <a:pt x="339" y="186"/>
                      <a:pt x="339" y="186"/>
                      <a:pt x="339" y="186"/>
                    </a:cubicBezTo>
                    <a:cubicBezTo>
                      <a:pt x="339" y="185"/>
                      <a:pt x="339" y="185"/>
                      <a:pt x="339" y="185"/>
                    </a:cubicBezTo>
                    <a:cubicBezTo>
                      <a:pt x="340" y="185"/>
                      <a:pt x="340" y="185"/>
                      <a:pt x="340" y="185"/>
                    </a:cubicBezTo>
                    <a:cubicBezTo>
                      <a:pt x="340" y="185"/>
                      <a:pt x="340" y="185"/>
                      <a:pt x="340" y="185"/>
                    </a:cubicBezTo>
                    <a:cubicBezTo>
                      <a:pt x="340" y="186"/>
                      <a:pt x="340" y="186"/>
                      <a:pt x="340" y="186"/>
                    </a:cubicBezTo>
                    <a:cubicBezTo>
                      <a:pt x="339" y="187"/>
                      <a:pt x="339" y="187"/>
                      <a:pt x="339" y="187"/>
                    </a:cubicBezTo>
                    <a:cubicBezTo>
                      <a:pt x="340" y="186"/>
                      <a:pt x="340" y="186"/>
                      <a:pt x="340" y="186"/>
                    </a:cubicBezTo>
                    <a:cubicBezTo>
                      <a:pt x="341" y="186"/>
                      <a:pt x="341" y="186"/>
                      <a:pt x="341" y="186"/>
                    </a:cubicBezTo>
                    <a:cubicBezTo>
                      <a:pt x="341" y="185"/>
                      <a:pt x="341" y="185"/>
                      <a:pt x="341" y="185"/>
                    </a:cubicBezTo>
                    <a:cubicBezTo>
                      <a:pt x="342" y="185"/>
                      <a:pt x="342" y="185"/>
                      <a:pt x="342" y="185"/>
                    </a:cubicBezTo>
                    <a:cubicBezTo>
                      <a:pt x="343" y="185"/>
                      <a:pt x="343" y="185"/>
                      <a:pt x="343" y="185"/>
                    </a:cubicBezTo>
                    <a:cubicBezTo>
                      <a:pt x="343" y="185"/>
                      <a:pt x="343" y="185"/>
                      <a:pt x="343" y="185"/>
                    </a:cubicBezTo>
                    <a:cubicBezTo>
                      <a:pt x="342" y="186"/>
                      <a:pt x="342" y="186"/>
                      <a:pt x="342" y="186"/>
                    </a:cubicBezTo>
                    <a:cubicBezTo>
                      <a:pt x="342" y="186"/>
                      <a:pt x="342" y="186"/>
                      <a:pt x="342" y="186"/>
                    </a:cubicBezTo>
                    <a:cubicBezTo>
                      <a:pt x="341" y="187"/>
                      <a:pt x="341" y="187"/>
                      <a:pt x="341" y="187"/>
                    </a:cubicBezTo>
                    <a:cubicBezTo>
                      <a:pt x="341" y="187"/>
                      <a:pt x="341" y="187"/>
                      <a:pt x="341" y="187"/>
                    </a:cubicBezTo>
                    <a:cubicBezTo>
                      <a:pt x="340" y="188"/>
                      <a:pt x="340" y="188"/>
                      <a:pt x="340" y="188"/>
                    </a:cubicBezTo>
                    <a:cubicBezTo>
                      <a:pt x="340" y="188"/>
                      <a:pt x="340" y="188"/>
                      <a:pt x="340" y="188"/>
                    </a:cubicBezTo>
                    <a:cubicBezTo>
                      <a:pt x="340" y="189"/>
                      <a:pt x="340" y="189"/>
                      <a:pt x="340" y="189"/>
                    </a:cubicBezTo>
                    <a:cubicBezTo>
                      <a:pt x="340" y="189"/>
                      <a:pt x="340" y="189"/>
                      <a:pt x="340" y="189"/>
                    </a:cubicBezTo>
                    <a:cubicBezTo>
                      <a:pt x="341" y="188"/>
                      <a:pt x="341" y="188"/>
                      <a:pt x="341" y="188"/>
                    </a:cubicBezTo>
                    <a:cubicBezTo>
                      <a:pt x="341" y="188"/>
                      <a:pt x="341" y="188"/>
                      <a:pt x="341" y="188"/>
                    </a:cubicBezTo>
                    <a:cubicBezTo>
                      <a:pt x="342" y="187"/>
                      <a:pt x="342" y="187"/>
                      <a:pt x="342" y="187"/>
                    </a:cubicBezTo>
                    <a:cubicBezTo>
                      <a:pt x="343" y="187"/>
                      <a:pt x="343" y="187"/>
                      <a:pt x="343" y="187"/>
                    </a:cubicBezTo>
                    <a:cubicBezTo>
                      <a:pt x="342" y="187"/>
                      <a:pt x="342" y="187"/>
                      <a:pt x="342" y="187"/>
                    </a:cubicBezTo>
                    <a:cubicBezTo>
                      <a:pt x="342" y="188"/>
                      <a:pt x="342" y="188"/>
                      <a:pt x="342" y="188"/>
                    </a:cubicBezTo>
                    <a:cubicBezTo>
                      <a:pt x="342" y="189"/>
                      <a:pt x="342" y="189"/>
                      <a:pt x="342" y="189"/>
                    </a:cubicBezTo>
                    <a:cubicBezTo>
                      <a:pt x="341" y="190"/>
                      <a:pt x="341" y="190"/>
                      <a:pt x="341" y="190"/>
                    </a:cubicBezTo>
                    <a:cubicBezTo>
                      <a:pt x="342" y="189"/>
                      <a:pt x="342" y="189"/>
                      <a:pt x="342" y="189"/>
                    </a:cubicBezTo>
                    <a:cubicBezTo>
                      <a:pt x="343" y="188"/>
                      <a:pt x="343" y="188"/>
                      <a:pt x="343" y="188"/>
                    </a:cubicBezTo>
                    <a:cubicBezTo>
                      <a:pt x="343" y="188"/>
                      <a:pt x="343" y="188"/>
                      <a:pt x="343" y="188"/>
                    </a:cubicBezTo>
                    <a:cubicBezTo>
                      <a:pt x="343" y="188"/>
                      <a:pt x="343" y="188"/>
                      <a:pt x="343" y="188"/>
                    </a:cubicBezTo>
                    <a:cubicBezTo>
                      <a:pt x="343" y="188"/>
                      <a:pt x="343" y="188"/>
                      <a:pt x="343" y="188"/>
                    </a:cubicBezTo>
                    <a:cubicBezTo>
                      <a:pt x="343" y="189"/>
                      <a:pt x="343" y="189"/>
                      <a:pt x="343" y="189"/>
                    </a:cubicBezTo>
                    <a:cubicBezTo>
                      <a:pt x="344" y="189"/>
                      <a:pt x="344" y="189"/>
                      <a:pt x="344" y="189"/>
                    </a:cubicBezTo>
                    <a:cubicBezTo>
                      <a:pt x="344" y="189"/>
                      <a:pt x="344" y="189"/>
                      <a:pt x="344" y="189"/>
                    </a:cubicBezTo>
                    <a:cubicBezTo>
                      <a:pt x="344" y="189"/>
                      <a:pt x="344" y="189"/>
                      <a:pt x="344" y="189"/>
                    </a:cubicBezTo>
                    <a:cubicBezTo>
                      <a:pt x="344" y="188"/>
                      <a:pt x="344" y="188"/>
                      <a:pt x="344" y="188"/>
                    </a:cubicBezTo>
                    <a:cubicBezTo>
                      <a:pt x="346" y="187"/>
                      <a:pt x="346" y="187"/>
                      <a:pt x="346" y="187"/>
                    </a:cubicBezTo>
                    <a:cubicBezTo>
                      <a:pt x="346" y="188"/>
                      <a:pt x="346" y="188"/>
                      <a:pt x="346" y="188"/>
                    </a:cubicBezTo>
                    <a:cubicBezTo>
                      <a:pt x="345" y="188"/>
                      <a:pt x="345" y="188"/>
                      <a:pt x="345" y="188"/>
                    </a:cubicBezTo>
                    <a:cubicBezTo>
                      <a:pt x="346" y="188"/>
                      <a:pt x="346" y="188"/>
                      <a:pt x="346" y="188"/>
                    </a:cubicBezTo>
                    <a:cubicBezTo>
                      <a:pt x="346" y="188"/>
                      <a:pt x="346" y="188"/>
                      <a:pt x="346" y="188"/>
                    </a:cubicBezTo>
                    <a:cubicBezTo>
                      <a:pt x="347" y="189"/>
                      <a:pt x="347" y="189"/>
                      <a:pt x="347" y="189"/>
                    </a:cubicBezTo>
                    <a:cubicBezTo>
                      <a:pt x="347" y="190"/>
                      <a:pt x="347" y="190"/>
                      <a:pt x="347" y="190"/>
                    </a:cubicBezTo>
                    <a:cubicBezTo>
                      <a:pt x="347" y="190"/>
                      <a:pt x="347" y="190"/>
                      <a:pt x="347" y="190"/>
                    </a:cubicBezTo>
                    <a:cubicBezTo>
                      <a:pt x="348" y="190"/>
                      <a:pt x="348" y="190"/>
                      <a:pt x="348" y="190"/>
                    </a:cubicBezTo>
                    <a:cubicBezTo>
                      <a:pt x="348" y="191"/>
                      <a:pt x="348" y="191"/>
                      <a:pt x="348" y="191"/>
                    </a:cubicBezTo>
                    <a:cubicBezTo>
                      <a:pt x="348" y="191"/>
                      <a:pt x="348" y="191"/>
                      <a:pt x="348" y="191"/>
                    </a:cubicBezTo>
                    <a:cubicBezTo>
                      <a:pt x="348" y="191"/>
                      <a:pt x="348" y="191"/>
                      <a:pt x="348" y="191"/>
                    </a:cubicBezTo>
                    <a:cubicBezTo>
                      <a:pt x="348" y="192"/>
                      <a:pt x="348" y="192"/>
                      <a:pt x="348" y="192"/>
                    </a:cubicBezTo>
                    <a:cubicBezTo>
                      <a:pt x="348" y="192"/>
                      <a:pt x="348" y="192"/>
                      <a:pt x="348" y="192"/>
                    </a:cubicBezTo>
                    <a:cubicBezTo>
                      <a:pt x="347" y="192"/>
                      <a:pt x="347" y="192"/>
                      <a:pt x="347" y="192"/>
                    </a:cubicBezTo>
                    <a:cubicBezTo>
                      <a:pt x="347" y="191"/>
                      <a:pt x="347" y="191"/>
                      <a:pt x="347" y="191"/>
                    </a:cubicBezTo>
                    <a:cubicBezTo>
                      <a:pt x="346" y="191"/>
                      <a:pt x="346" y="191"/>
                      <a:pt x="346" y="191"/>
                    </a:cubicBezTo>
                    <a:cubicBezTo>
                      <a:pt x="346" y="191"/>
                      <a:pt x="346" y="191"/>
                      <a:pt x="346" y="191"/>
                    </a:cubicBezTo>
                    <a:cubicBezTo>
                      <a:pt x="346" y="190"/>
                      <a:pt x="346" y="190"/>
                      <a:pt x="346" y="190"/>
                    </a:cubicBezTo>
                    <a:cubicBezTo>
                      <a:pt x="345" y="191"/>
                      <a:pt x="345" y="191"/>
                      <a:pt x="345" y="191"/>
                    </a:cubicBezTo>
                    <a:cubicBezTo>
                      <a:pt x="345" y="191"/>
                      <a:pt x="345" y="191"/>
                      <a:pt x="345" y="191"/>
                    </a:cubicBezTo>
                    <a:cubicBezTo>
                      <a:pt x="345" y="191"/>
                      <a:pt x="345" y="191"/>
                      <a:pt x="345" y="191"/>
                    </a:cubicBezTo>
                    <a:cubicBezTo>
                      <a:pt x="346" y="191"/>
                      <a:pt x="346" y="191"/>
                      <a:pt x="346" y="191"/>
                    </a:cubicBezTo>
                    <a:cubicBezTo>
                      <a:pt x="346" y="192"/>
                      <a:pt x="346" y="192"/>
                      <a:pt x="346" y="192"/>
                    </a:cubicBezTo>
                    <a:cubicBezTo>
                      <a:pt x="346" y="192"/>
                      <a:pt x="346" y="192"/>
                      <a:pt x="346" y="192"/>
                    </a:cubicBezTo>
                    <a:cubicBezTo>
                      <a:pt x="346" y="192"/>
                      <a:pt x="346" y="192"/>
                      <a:pt x="346" y="192"/>
                    </a:cubicBezTo>
                    <a:cubicBezTo>
                      <a:pt x="346" y="192"/>
                      <a:pt x="346" y="192"/>
                      <a:pt x="346" y="192"/>
                    </a:cubicBezTo>
                    <a:cubicBezTo>
                      <a:pt x="346" y="193"/>
                      <a:pt x="346" y="193"/>
                      <a:pt x="346" y="193"/>
                    </a:cubicBezTo>
                    <a:cubicBezTo>
                      <a:pt x="345" y="192"/>
                      <a:pt x="345" y="192"/>
                      <a:pt x="345" y="192"/>
                    </a:cubicBezTo>
                    <a:cubicBezTo>
                      <a:pt x="345" y="193"/>
                      <a:pt x="345" y="193"/>
                      <a:pt x="345" y="193"/>
                    </a:cubicBezTo>
                    <a:cubicBezTo>
                      <a:pt x="345" y="193"/>
                      <a:pt x="345" y="193"/>
                      <a:pt x="345" y="193"/>
                    </a:cubicBezTo>
                    <a:cubicBezTo>
                      <a:pt x="346" y="193"/>
                      <a:pt x="346" y="193"/>
                      <a:pt x="346" y="193"/>
                    </a:cubicBezTo>
                    <a:cubicBezTo>
                      <a:pt x="347" y="193"/>
                      <a:pt x="347" y="193"/>
                      <a:pt x="347" y="193"/>
                    </a:cubicBezTo>
                    <a:cubicBezTo>
                      <a:pt x="347" y="193"/>
                      <a:pt x="347" y="193"/>
                      <a:pt x="347" y="193"/>
                    </a:cubicBezTo>
                    <a:cubicBezTo>
                      <a:pt x="346" y="194"/>
                      <a:pt x="346" y="194"/>
                      <a:pt x="346" y="194"/>
                    </a:cubicBezTo>
                    <a:cubicBezTo>
                      <a:pt x="346" y="194"/>
                      <a:pt x="346" y="194"/>
                      <a:pt x="346" y="194"/>
                    </a:cubicBezTo>
                    <a:cubicBezTo>
                      <a:pt x="345" y="194"/>
                      <a:pt x="345" y="194"/>
                      <a:pt x="345" y="194"/>
                    </a:cubicBezTo>
                    <a:cubicBezTo>
                      <a:pt x="344" y="194"/>
                      <a:pt x="344" y="194"/>
                      <a:pt x="344" y="194"/>
                    </a:cubicBezTo>
                    <a:cubicBezTo>
                      <a:pt x="343" y="194"/>
                      <a:pt x="343" y="194"/>
                      <a:pt x="343" y="194"/>
                    </a:cubicBezTo>
                    <a:cubicBezTo>
                      <a:pt x="343" y="193"/>
                      <a:pt x="343" y="193"/>
                      <a:pt x="343" y="193"/>
                    </a:cubicBezTo>
                    <a:cubicBezTo>
                      <a:pt x="343" y="193"/>
                      <a:pt x="343" y="193"/>
                      <a:pt x="343" y="193"/>
                    </a:cubicBezTo>
                    <a:cubicBezTo>
                      <a:pt x="343" y="192"/>
                      <a:pt x="343" y="192"/>
                      <a:pt x="343" y="192"/>
                    </a:cubicBezTo>
                    <a:cubicBezTo>
                      <a:pt x="343" y="192"/>
                      <a:pt x="343" y="192"/>
                      <a:pt x="343" y="192"/>
                    </a:cubicBezTo>
                    <a:cubicBezTo>
                      <a:pt x="342" y="192"/>
                      <a:pt x="342" y="192"/>
                      <a:pt x="342" y="192"/>
                    </a:cubicBezTo>
                    <a:cubicBezTo>
                      <a:pt x="342" y="193"/>
                      <a:pt x="342" y="193"/>
                      <a:pt x="342" y="193"/>
                    </a:cubicBezTo>
                    <a:cubicBezTo>
                      <a:pt x="343" y="193"/>
                      <a:pt x="343" y="193"/>
                      <a:pt x="343" y="193"/>
                    </a:cubicBezTo>
                    <a:cubicBezTo>
                      <a:pt x="343" y="194"/>
                      <a:pt x="343" y="194"/>
                      <a:pt x="343" y="194"/>
                    </a:cubicBezTo>
                    <a:cubicBezTo>
                      <a:pt x="343" y="194"/>
                      <a:pt x="343" y="194"/>
                      <a:pt x="343" y="194"/>
                    </a:cubicBezTo>
                    <a:cubicBezTo>
                      <a:pt x="342" y="194"/>
                      <a:pt x="342" y="194"/>
                      <a:pt x="342" y="194"/>
                    </a:cubicBezTo>
                    <a:cubicBezTo>
                      <a:pt x="341" y="194"/>
                      <a:pt x="341" y="194"/>
                      <a:pt x="341" y="194"/>
                    </a:cubicBezTo>
                    <a:cubicBezTo>
                      <a:pt x="341" y="193"/>
                      <a:pt x="341" y="193"/>
                      <a:pt x="341" y="193"/>
                    </a:cubicBezTo>
                    <a:cubicBezTo>
                      <a:pt x="341" y="194"/>
                      <a:pt x="341" y="194"/>
                      <a:pt x="341" y="194"/>
                    </a:cubicBezTo>
                    <a:cubicBezTo>
                      <a:pt x="342" y="194"/>
                      <a:pt x="342" y="194"/>
                      <a:pt x="342" y="194"/>
                    </a:cubicBezTo>
                    <a:cubicBezTo>
                      <a:pt x="343" y="194"/>
                      <a:pt x="343" y="194"/>
                      <a:pt x="343" y="194"/>
                    </a:cubicBezTo>
                    <a:cubicBezTo>
                      <a:pt x="343" y="195"/>
                      <a:pt x="343" y="195"/>
                      <a:pt x="343" y="195"/>
                    </a:cubicBezTo>
                    <a:cubicBezTo>
                      <a:pt x="344" y="195"/>
                      <a:pt x="344" y="195"/>
                      <a:pt x="344" y="195"/>
                    </a:cubicBezTo>
                    <a:cubicBezTo>
                      <a:pt x="344" y="195"/>
                      <a:pt x="344" y="195"/>
                      <a:pt x="344" y="195"/>
                    </a:cubicBezTo>
                    <a:cubicBezTo>
                      <a:pt x="343" y="196"/>
                      <a:pt x="343" y="196"/>
                      <a:pt x="343" y="196"/>
                    </a:cubicBezTo>
                    <a:cubicBezTo>
                      <a:pt x="342" y="196"/>
                      <a:pt x="342" y="196"/>
                      <a:pt x="342" y="196"/>
                    </a:cubicBezTo>
                    <a:cubicBezTo>
                      <a:pt x="342" y="195"/>
                      <a:pt x="342" y="195"/>
                      <a:pt x="342" y="195"/>
                    </a:cubicBezTo>
                    <a:cubicBezTo>
                      <a:pt x="341" y="195"/>
                      <a:pt x="341" y="195"/>
                      <a:pt x="341" y="195"/>
                    </a:cubicBezTo>
                    <a:cubicBezTo>
                      <a:pt x="341" y="195"/>
                      <a:pt x="341" y="195"/>
                      <a:pt x="341" y="195"/>
                    </a:cubicBezTo>
                    <a:cubicBezTo>
                      <a:pt x="340" y="195"/>
                      <a:pt x="340" y="195"/>
                      <a:pt x="340" y="195"/>
                    </a:cubicBezTo>
                    <a:cubicBezTo>
                      <a:pt x="340" y="195"/>
                      <a:pt x="340" y="195"/>
                      <a:pt x="340" y="195"/>
                    </a:cubicBezTo>
                    <a:cubicBezTo>
                      <a:pt x="341" y="196"/>
                      <a:pt x="341" y="196"/>
                      <a:pt x="341" y="196"/>
                    </a:cubicBezTo>
                    <a:cubicBezTo>
                      <a:pt x="342" y="196"/>
                      <a:pt x="342" y="196"/>
                      <a:pt x="342" y="196"/>
                    </a:cubicBezTo>
                    <a:cubicBezTo>
                      <a:pt x="342" y="197"/>
                      <a:pt x="342" y="197"/>
                      <a:pt x="342" y="197"/>
                    </a:cubicBezTo>
                    <a:cubicBezTo>
                      <a:pt x="341" y="198"/>
                      <a:pt x="341" y="198"/>
                      <a:pt x="341" y="198"/>
                    </a:cubicBezTo>
                    <a:cubicBezTo>
                      <a:pt x="341" y="198"/>
                      <a:pt x="341" y="198"/>
                      <a:pt x="341" y="198"/>
                    </a:cubicBezTo>
                    <a:cubicBezTo>
                      <a:pt x="341" y="197"/>
                      <a:pt x="341" y="197"/>
                      <a:pt x="341" y="197"/>
                    </a:cubicBezTo>
                    <a:cubicBezTo>
                      <a:pt x="340" y="197"/>
                      <a:pt x="340" y="197"/>
                      <a:pt x="340" y="197"/>
                    </a:cubicBezTo>
                    <a:cubicBezTo>
                      <a:pt x="340" y="196"/>
                      <a:pt x="340" y="196"/>
                      <a:pt x="340" y="196"/>
                    </a:cubicBezTo>
                    <a:cubicBezTo>
                      <a:pt x="340" y="197"/>
                      <a:pt x="340" y="197"/>
                      <a:pt x="340" y="197"/>
                    </a:cubicBezTo>
                    <a:cubicBezTo>
                      <a:pt x="340" y="197"/>
                      <a:pt x="340" y="197"/>
                      <a:pt x="340" y="197"/>
                    </a:cubicBezTo>
                    <a:cubicBezTo>
                      <a:pt x="340" y="198"/>
                      <a:pt x="340" y="198"/>
                      <a:pt x="340" y="198"/>
                    </a:cubicBezTo>
                    <a:cubicBezTo>
                      <a:pt x="340" y="199"/>
                      <a:pt x="340" y="199"/>
                      <a:pt x="340" y="199"/>
                    </a:cubicBezTo>
                    <a:cubicBezTo>
                      <a:pt x="340" y="199"/>
                      <a:pt x="340" y="199"/>
                      <a:pt x="340" y="199"/>
                    </a:cubicBezTo>
                    <a:cubicBezTo>
                      <a:pt x="339" y="199"/>
                      <a:pt x="339" y="199"/>
                      <a:pt x="339" y="199"/>
                    </a:cubicBezTo>
                    <a:cubicBezTo>
                      <a:pt x="339" y="199"/>
                      <a:pt x="339" y="199"/>
                      <a:pt x="339" y="199"/>
                    </a:cubicBezTo>
                    <a:cubicBezTo>
                      <a:pt x="339" y="198"/>
                      <a:pt x="339" y="198"/>
                      <a:pt x="339" y="198"/>
                    </a:cubicBezTo>
                    <a:cubicBezTo>
                      <a:pt x="339" y="198"/>
                      <a:pt x="339" y="198"/>
                      <a:pt x="339" y="198"/>
                    </a:cubicBezTo>
                    <a:cubicBezTo>
                      <a:pt x="339" y="198"/>
                      <a:pt x="339" y="198"/>
                      <a:pt x="339" y="198"/>
                    </a:cubicBezTo>
                    <a:cubicBezTo>
                      <a:pt x="338" y="199"/>
                      <a:pt x="338" y="199"/>
                      <a:pt x="338" y="199"/>
                    </a:cubicBezTo>
                    <a:cubicBezTo>
                      <a:pt x="337" y="198"/>
                      <a:pt x="337" y="198"/>
                      <a:pt x="337" y="198"/>
                    </a:cubicBezTo>
                    <a:cubicBezTo>
                      <a:pt x="338" y="198"/>
                      <a:pt x="338" y="198"/>
                      <a:pt x="338" y="198"/>
                    </a:cubicBezTo>
                    <a:cubicBezTo>
                      <a:pt x="337" y="197"/>
                      <a:pt x="337" y="197"/>
                      <a:pt x="337" y="197"/>
                    </a:cubicBezTo>
                    <a:cubicBezTo>
                      <a:pt x="337" y="197"/>
                      <a:pt x="337" y="197"/>
                      <a:pt x="337" y="197"/>
                    </a:cubicBezTo>
                    <a:cubicBezTo>
                      <a:pt x="337" y="196"/>
                      <a:pt x="337" y="196"/>
                      <a:pt x="337" y="196"/>
                    </a:cubicBezTo>
                    <a:cubicBezTo>
                      <a:pt x="337" y="197"/>
                      <a:pt x="337" y="197"/>
                      <a:pt x="337" y="197"/>
                    </a:cubicBezTo>
                    <a:cubicBezTo>
                      <a:pt x="337" y="198"/>
                      <a:pt x="337" y="198"/>
                      <a:pt x="337" y="198"/>
                    </a:cubicBezTo>
                    <a:cubicBezTo>
                      <a:pt x="336" y="198"/>
                      <a:pt x="336" y="198"/>
                      <a:pt x="336" y="198"/>
                    </a:cubicBezTo>
                    <a:cubicBezTo>
                      <a:pt x="336" y="198"/>
                      <a:pt x="336" y="198"/>
                      <a:pt x="336" y="198"/>
                    </a:cubicBezTo>
                    <a:cubicBezTo>
                      <a:pt x="336" y="198"/>
                      <a:pt x="336" y="198"/>
                      <a:pt x="336" y="198"/>
                    </a:cubicBezTo>
                    <a:cubicBezTo>
                      <a:pt x="337" y="198"/>
                      <a:pt x="337" y="198"/>
                      <a:pt x="337" y="198"/>
                    </a:cubicBezTo>
                    <a:cubicBezTo>
                      <a:pt x="337" y="199"/>
                      <a:pt x="337" y="199"/>
                      <a:pt x="337" y="199"/>
                    </a:cubicBezTo>
                    <a:cubicBezTo>
                      <a:pt x="336" y="199"/>
                      <a:pt x="336" y="199"/>
                      <a:pt x="336" y="199"/>
                    </a:cubicBezTo>
                    <a:cubicBezTo>
                      <a:pt x="336" y="199"/>
                      <a:pt x="336" y="199"/>
                      <a:pt x="336" y="199"/>
                    </a:cubicBezTo>
                    <a:cubicBezTo>
                      <a:pt x="336" y="199"/>
                      <a:pt x="336" y="199"/>
                      <a:pt x="336" y="199"/>
                    </a:cubicBezTo>
                    <a:cubicBezTo>
                      <a:pt x="335" y="199"/>
                      <a:pt x="335" y="199"/>
                      <a:pt x="335" y="199"/>
                    </a:cubicBezTo>
                    <a:cubicBezTo>
                      <a:pt x="336" y="200"/>
                      <a:pt x="336" y="200"/>
                      <a:pt x="336" y="200"/>
                    </a:cubicBezTo>
                    <a:cubicBezTo>
                      <a:pt x="336" y="200"/>
                      <a:pt x="336" y="200"/>
                      <a:pt x="336" y="200"/>
                    </a:cubicBezTo>
                    <a:cubicBezTo>
                      <a:pt x="336" y="200"/>
                      <a:pt x="336" y="200"/>
                      <a:pt x="336" y="200"/>
                    </a:cubicBezTo>
                    <a:cubicBezTo>
                      <a:pt x="336" y="200"/>
                      <a:pt x="336" y="200"/>
                      <a:pt x="336" y="200"/>
                    </a:cubicBezTo>
                    <a:cubicBezTo>
                      <a:pt x="336" y="201"/>
                      <a:pt x="336" y="201"/>
                      <a:pt x="336" y="201"/>
                    </a:cubicBezTo>
                    <a:cubicBezTo>
                      <a:pt x="336" y="201"/>
                      <a:pt x="336" y="201"/>
                      <a:pt x="336" y="201"/>
                    </a:cubicBezTo>
                    <a:cubicBezTo>
                      <a:pt x="336" y="202"/>
                      <a:pt x="336" y="202"/>
                      <a:pt x="336" y="202"/>
                    </a:cubicBezTo>
                    <a:cubicBezTo>
                      <a:pt x="336" y="202"/>
                      <a:pt x="336" y="202"/>
                      <a:pt x="336" y="202"/>
                    </a:cubicBezTo>
                    <a:cubicBezTo>
                      <a:pt x="336" y="202"/>
                      <a:pt x="336" y="202"/>
                      <a:pt x="336" y="202"/>
                    </a:cubicBezTo>
                    <a:cubicBezTo>
                      <a:pt x="336" y="202"/>
                      <a:pt x="336" y="202"/>
                      <a:pt x="336" y="202"/>
                    </a:cubicBezTo>
                    <a:cubicBezTo>
                      <a:pt x="335" y="202"/>
                      <a:pt x="335" y="202"/>
                      <a:pt x="335" y="202"/>
                    </a:cubicBezTo>
                    <a:cubicBezTo>
                      <a:pt x="336" y="202"/>
                      <a:pt x="336" y="202"/>
                      <a:pt x="336" y="202"/>
                    </a:cubicBezTo>
                    <a:cubicBezTo>
                      <a:pt x="336" y="203"/>
                      <a:pt x="336" y="203"/>
                      <a:pt x="336" y="203"/>
                    </a:cubicBezTo>
                    <a:cubicBezTo>
                      <a:pt x="336" y="204"/>
                      <a:pt x="336" y="204"/>
                      <a:pt x="336" y="204"/>
                    </a:cubicBezTo>
                    <a:cubicBezTo>
                      <a:pt x="335" y="204"/>
                      <a:pt x="335" y="204"/>
                      <a:pt x="335" y="204"/>
                    </a:cubicBezTo>
                    <a:cubicBezTo>
                      <a:pt x="335" y="204"/>
                      <a:pt x="335" y="204"/>
                      <a:pt x="335" y="204"/>
                    </a:cubicBezTo>
                    <a:cubicBezTo>
                      <a:pt x="334" y="204"/>
                      <a:pt x="334" y="204"/>
                      <a:pt x="334" y="204"/>
                    </a:cubicBezTo>
                    <a:cubicBezTo>
                      <a:pt x="334" y="204"/>
                      <a:pt x="334" y="204"/>
                      <a:pt x="334" y="204"/>
                    </a:cubicBezTo>
                    <a:cubicBezTo>
                      <a:pt x="334" y="204"/>
                      <a:pt x="334" y="204"/>
                      <a:pt x="334" y="204"/>
                    </a:cubicBezTo>
                    <a:cubicBezTo>
                      <a:pt x="334" y="203"/>
                      <a:pt x="334" y="203"/>
                      <a:pt x="334" y="203"/>
                    </a:cubicBezTo>
                    <a:cubicBezTo>
                      <a:pt x="334" y="203"/>
                      <a:pt x="334" y="203"/>
                      <a:pt x="334" y="203"/>
                    </a:cubicBezTo>
                    <a:cubicBezTo>
                      <a:pt x="334" y="203"/>
                      <a:pt x="334" y="203"/>
                      <a:pt x="334" y="203"/>
                    </a:cubicBezTo>
                    <a:cubicBezTo>
                      <a:pt x="334" y="202"/>
                      <a:pt x="334" y="202"/>
                      <a:pt x="334" y="202"/>
                    </a:cubicBezTo>
                    <a:cubicBezTo>
                      <a:pt x="334" y="202"/>
                      <a:pt x="334" y="202"/>
                      <a:pt x="334" y="202"/>
                    </a:cubicBezTo>
                    <a:cubicBezTo>
                      <a:pt x="334" y="202"/>
                      <a:pt x="334" y="202"/>
                      <a:pt x="334" y="202"/>
                    </a:cubicBezTo>
                    <a:cubicBezTo>
                      <a:pt x="333" y="202"/>
                      <a:pt x="333" y="202"/>
                      <a:pt x="333" y="202"/>
                    </a:cubicBezTo>
                    <a:cubicBezTo>
                      <a:pt x="333" y="203"/>
                      <a:pt x="333" y="203"/>
                      <a:pt x="333" y="203"/>
                    </a:cubicBezTo>
                    <a:cubicBezTo>
                      <a:pt x="332" y="203"/>
                      <a:pt x="332" y="203"/>
                      <a:pt x="332" y="203"/>
                    </a:cubicBezTo>
                    <a:cubicBezTo>
                      <a:pt x="332" y="202"/>
                      <a:pt x="332" y="202"/>
                      <a:pt x="332" y="202"/>
                    </a:cubicBezTo>
                    <a:cubicBezTo>
                      <a:pt x="332" y="202"/>
                      <a:pt x="332" y="202"/>
                      <a:pt x="332" y="202"/>
                    </a:cubicBezTo>
                    <a:cubicBezTo>
                      <a:pt x="332" y="201"/>
                      <a:pt x="332" y="201"/>
                      <a:pt x="332" y="201"/>
                    </a:cubicBezTo>
                    <a:cubicBezTo>
                      <a:pt x="332" y="201"/>
                      <a:pt x="332" y="201"/>
                      <a:pt x="332" y="201"/>
                    </a:cubicBezTo>
                    <a:cubicBezTo>
                      <a:pt x="332" y="201"/>
                      <a:pt x="332" y="201"/>
                      <a:pt x="332" y="201"/>
                    </a:cubicBezTo>
                    <a:cubicBezTo>
                      <a:pt x="332" y="201"/>
                      <a:pt x="332" y="201"/>
                      <a:pt x="332" y="201"/>
                    </a:cubicBezTo>
                    <a:cubicBezTo>
                      <a:pt x="332" y="200"/>
                      <a:pt x="332" y="200"/>
                      <a:pt x="332" y="200"/>
                    </a:cubicBezTo>
                    <a:cubicBezTo>
                      <a:pt x="332" y="200"/>
                      <a:pt x="332" y="200"/>
                      <a:pt x="332" y="200"/>
                    </a:cubicBezTo>
                    <a:cubicBezTo>
                      <a:pt x="332" y="201"/>
                      <a:pt x="332" y="201"/>
                      <a:pt x="332" y="201"/>
                    </a:cubicBezTo>
                    <a:cubicBezTo>
                      <a:pt x="331" y="201"/>
                      <a:pt x="331" y="201"/>
                      <a:pt x="331" y="201"/>
                    </a:cubicBezTo>
                    <a:cubicBezTo>
                      <a:pt x="331" y="202"/>
                      <a:pt x="331" y="202"/>
                      <a:pt x="331" y="202"/>
                    </a:cubicBezTo>
                    <a:cubicBezTo>
                      <a:pt x="331" y="202"/>
                      <a:pt x="331" y="202"/>
                      <a:pt x="331" y="202"/>
                    </a:cubicBezTo>
                    <a:cubicBezTo>
                      <a:pt x="331" y="201"/>
                      <a:pt x="331" y="201"/>
                      <a:pt x="331" y="201"/>
                    </a:cubicBezTo>
                    <a:cubicBezTo>
                      <a:pt x="330" y="201"/>
                      <a:pt x="330" y="201"/>
                      <a:pt x="330" y="201"/>
                    </a:cubicBezTo>
                    <a:cubicBezTo>
                      <a:pt x="330" y="200"/>
                      <a:pt x="330" y="200"/>
                      <a:pt x="330" y="200"/>
                    </a:cubicBezTo>
                    <a:cubicBezTo>
                      <a:pt x="331" y="200"/>
                      <a:pt x="331" y="200"/>
                      <a:pt x="331" y="200"/>
                    </a:cubicBezTo>
                    <a:cubicBezTo>
                      <a:pt x="331" y="200"/>
                      <a:pt x="331" y="200"/>
                      <a:pt x="331" y="200"/>
                    </a:cubicBezTo>
                    <a:cubicBezTo>
                      <a:pt x="331" y="199"/>
                      <a:pt x="331" y="199"/>
                      <a:pt x="331" y="199"/>
                    </a:cubicBezTo>
                    <a:cubicBezTo>
                      <a:pt x="332" y="199"/>
                      <a:pt x="332" y="199"/>
                      <a:pt x="332" y="199"/>
                    </a:cubicBezTo>
                    <a:cubicBezTo>
                      <a:pt x="332" y="199"/>
                      <a:pt x="332" y="199"/>
                      <a:pt x="332" y="199"/>
                    </a:cubicBezTo>
                    <a:cubicBezTo>
                      <a:pt x="331" y="199"/>
                      <a:pt x="331" y="199"/>
                      <a:pt x="331" y="199"/>
                    </a:cubicBezTo>
                    <a:cubicBezTo>
                      <a:pt x="330" y="199"/>
                      <a:pt x="330" y="199"/>
                      <a:pt x="330" y="199"/>
                    </a:cubicBezTo>
                    <a:cubicBezTo>
                      <a:pt x="330" y="199"/>
                      <a:pt x="330" y="199"/>
                      <a:pt x="330" y="199"/>
                    </a:cubicBezTo>
                    <a:cubicBezTo>
                      <a:pt x="330" y="199"/>
                      <a:pt x="330" y="199"/>
                      <a:pt x="330" y="199"/>
                    </a:cubicBezTo>
                    <a:cubicBezTo>
                      <a:pt x="330" y="198"/>
                      <a:pt x="330" y="198"/>
                      <a:pt x="330" y="198"/>
                    </a:cubicBezTo>
                    <a:cubicBezTo>
                      <a:pt x="331" y="198"/>
                      <a:pt x="331" y="198"/>
                      <a:pt x="331" y="198"/>
                    </a:cubicBezTo>
                    <a:cubicBezTo>
                      <a:pt x="331" y="197"/>
                      <a:pt x="331" y="197"/>
                      <a:pt x="331" y="197"/>
                    </a:cubicBezTo>
                    <a:cubicBezTo>
                      <a:pt x="331" y="197"/>
                      <a:pt x="331" y="197"/>
                      <a:pt x="331" y="197"/>
                    </a:cubicBezTo>
                    <a:cubicBezTo>
                      <a:pt x="330" y="198"/>
                      <a:pt x="330" y="198"/>
                      <a:pt x="330" y="198"/>
                    </a:cubicBezTo>
                    <a:cubicBezTo>
                      <a:pt x="330" y="197"/>
                      <a:pt x="330" y="197"/>
                      <a:pt x="330" y="197"/>
                    </a:cubicBezTo>
                    <a:cubicBezTo>
                      <a:pt x="330" y="197"/>
                      <a:pt x="330" y="197"/>
                      <a:pt x="330" y="197"/>
                    </a:cubicBezTo>
                    <a:cubicBezTo>
                      <a:pt x="330" y="197"/>
                      <a:pt x="330" y="197"/>
                      <a:pt x="330" y="197"/>
                    </a:cubicBezTo>
                    <a:cubicBezTo>
                      <a:pt x="331" y="197"/>
                      <a:pt x="331" y="197"/>
                      <a:pt x="331" y="197"/>
                    </a:cubicBezTo>
                    <a:cubicBezTo>
                      <a:pt x="331" y="196"/>
                      <a:pt x="331" y="196"/>
                      <a:pt x="331" y="196"/>
                    </a:cubicBezTo>
                    <a:cubicBezTo>
                      <a:pt x="331" y="196"/>
                      <a:pt x="331" y="196"/>
                      <a:pt x="331" y="196"/>
                    </a:cubicBezTo>
                    <a:cubicBezTo>
                      <a:pt x="330" y="196"/>
                      <a:pt x="330" y="196"/>
                      <a:pt x="330" y="196"/>
                    </a:cubicBezTo>
                    <a:cubicBezTo>
                      <a:pt x="330" y="197"/>
                      <a:pt x="330" y="197"/>
                      <a:pt x="330" y="197"/>
                    </a:cubicBezTo>
                    <a:cubicBezTo>
                      <a:pt x="329" y="196"/>
                      <a:pt x="329" y="196"/>
                      <a:pt x="329" y="196"/>
                    </a:cubicBezTo>
                    <a:cubicBezTo>
                      <a:pt x="330" y="196"/>
                      <a:pt x="330" y="196"/>
                      <a:pt x="330" y="196"/>
                    </a:cubicBezTo>
                    <a:cubicBezTo>
                      <a:pt x="330" y="195"/>
                      <a:pt x="330" y="195"/>
                      <a:pt x="330" y="195"/>
                    </a:cubicBezTo>
                    <a:cubicBezTo>
                      <a:pt x="331" y="195"/>
                      <a:pt x="331" y="195"/>
                      <a:pt x="331" y="195"/>
                    </a:cubicBezTo>
                    <a:cubicBezTo>
                      <a:pt x="332" y="195"/>
                      <a:pt x="332" y="195"/>
                      <a:pt x="332" y="195"/>
                    </a:cubicBezTo>
                    <a:cubicBezTo>
                      <a:pt x="332" y="194"/>
                      <a:pt x="332" y="194"/>
                      <a:pt x="332" y="194"/>
                    </a:cubicBezTo>
                    <a:cubicBezTo>
                      <a:pt x="333" y="194"/>
                      <a:pt x="333" y="194"/>
                      <a:pt x="333" y="194"/>
                    </a:cubicBezTo>
                    <a:cubicBezTo>
                      <a:pt x="333" y="193"/>
                      <a:pt x="333" y="193"/>
                      <a:pt x="333" y="193"/>
                    </a:cubicBezTo>
                    <a:cubicBezTo>
                      <a:pt x="334" y="192"/>
                      <a:pt x="334" y="192"/>
                      <a:pt x="334" y="192"/>
                    </a:cubicBezTo>
                    <a:cubicBezTo>
                      <a:pt x="334" y="192"/>
                      <a:pt x="334" y="192"/>
                      <a:pt x="334" y="192"/>
                    </a:cubicBezTo>
                    <a:cubicBezTo>
                      <a:pt x="334" y="192"/>
                      <a:pt x="334" y="192"/>
                      <a:pt x="334" y="192"/>
                    </a:cubicBezTo>
                    <a:cubicBezTo>
                      <a:pt x="334" y="192"/>
                      <a:pt x="334" y="192"/>
                      <a:pt x="334" y="192"/>
                    </a:cubicBezTo>
                    <a:cubicBezTo>
                      <a:pt x="333" y="193"/>
                      <a:pt x="333" y="193"/>
                      <a:pt x="333" y="193"/>
                    </a:cubicBezTo>
                    <a:cubicBezTo>
                      <a:pt x="333" y="193"/>
                      <a:pt x="333" y="193"/>
                      <a:pt x="333" y="193"/>
                    </a:cubicBezTo>
                    <a:cubicBezTo>
                      <a:pt x="332" y="194"/>
                      <a:pt x="332" y="194"/>
                      <a:pt x="332" y="194"/>
                    </a:cubicBezTo>
                    <a:cubicBezTo>
                      <a:pt x="331" y="194"/>
                      <a:pt x="331" y="194"/>
                      <a:pt x="331" y="194"/>
                    </a:cubicBezTo>
                    <a:cubicBezTo>
                      <a:pt x="331" y="194"/>
                      <a:pt x="331" y="194"/>
                      <a:pt x="331" y="194"/>
                    </a:cubicBezTo>
                    <a:cubicBezTo>
                      <a:pt x="329" y="195"/>
                      <a:pt x="329" y="195"/>
                      <a:pt x="329" y="195"/>
                    </a:cubicBezTo>
                    <a:cubicBezTo>
                      <a:pt x="328" y="195"/>
                      <a:pt x="328" y="195"/>
                      <a:pt x="328" y="195"/>
                    </a:cubicBezTo>
                    <a:cubicBezTo>
                      <a:pt x="328" y="195"/>
                      <a:pt x="328" y="195"/>
                      <a:pt x="328" y="195"/>
                    </a:cubicBezTo>
                    <a:cubicBezTo>
                      <a:pt x="328" y="194"/>
                      <a:pt x="328" y="194"/>
                      <a:pt x="328" y="194"/>
                    </a:cubicBezTo>
                    <a:cubicBezTo>
                      <a:pt x="329" y="193"/>
                      <a:pt x="329" y="193"/>
                      <a:pt x="329" y="193"/>
                    </a:cubicBezTo>
                    <a:cubicBezTo>
                      <a:pt x="330" y="193"/>
                      <a:pt x="330" y="193"/>
                      <a:pt x="330" y="193"/>
                    </a:cubicBezTo>
                    <a:cubicBezTo>
                      <a:pt x="330" y="192"/>
                      <a:pt x="330" y="192"/>
                      <a:pt x="330" y="192"/>
                    </a:cubicBezTo>
                    <a:cubicBezTo>
                      <a:pt x="331" y="192"/>
                      <a:pt x="331" y="192"/>
                      <a:pt x="331" y="192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0" y="192"/>
                      <a:pt x="330" y="192"/>
                      <a:pt x="330" y="192"/>
                    </a:cubicBezTo>
                    <a:cubicBezTo>
                      <a:pt x="328" y="193"/>
                      <a:pt x="328" y="193"/>
                      <a:pt x="328" y="193"/>
                    </a:cubicBezTo>
                    <a:cubicBezTo>
                      <a:pt x="328" y="193"/>
                      <a:pt x="328" y="193"/>
                      <a:pt x="328" y="193"/>
                    </a:cubicBezTo>
                    <a:cubicBezTo>
                      <a:pt x="327" y="193"/>
                      <a:pt x="327" y="193"/>
                      <a:pt x="327" y="193"/>
                    </a:cubicBezTo>
                    <a:cubicBezTo>
                      <a:pt x="327" y="193"/>
                      <a:pt x="327" y="193"/>
                      <a:pt x="327" y="193"/>
                    </a:cubicBezTo>
                    <a:cubicBezTo>
                      <a:pt x="327" y="192"/>
                      <a:pt x="327" y="192"/>
                      <a:pt x="327" y="192"/>
                    </a:cubicBezTo>
                    <a:cubicBezTo>
                      <a:pt x="327" y="192"/>
                      <a:pt x="327" y="192"/>
                      <a:pt x="327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7" y="192"/>
                      <a:pt x="327" y="192"/>
                      <a:pt x="327" y="192"/>
                    </a:cubicBezTo>
                    <a:cubicBezTo>
                      <a:pt x="327" y="191"/>
                      <a:pt x="327" y="191"/>
                      <a:pt x="327" y="191"/>
                    </a:cubicBezTo>
                    <a:cubicBezTo>
                      <a:pt x="326" y="191"/>
                      <a:pt x="326" y="191"/>
                      <a:pt x="326" y="191"/>
                    </a:cubicBezTo>
                    <a:cubicBezTo>
                      <a:pt x="326" y="191"/>
                      <a:pt x="326" y="191"/>
                      <a:pt x="326" y="191"/>
                    </a:cubicBezTo>
                    <a:cubicBezTo>
                      <a:pt x="326" y="191"/>
                      <a:pt x="326" y="191"/>
                      <a:pt x="326" y="191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89"/>
                      <a:pt x="326" y="189"/>
                      <a:pt x="326" y="189"/>
                    </a:cubicBezTo>
                    <a:cubicBezTo>
                      <a:pt x="326" y="189"/>
                      <a:pt x="326" y="189"/>
                      <a:pt x="326" y="189"/>
                    </a:cubicBezTo>
                    <a:cubicBezTo>
                      <a:pt x="325" y="189"/>
                      <a:pt x="325" y="189"/>
                      <a:pt x="325" y="189"/>
                    </a:cubicBezTo>
                    <a:cubicBezTo>
                      <a:pt x="325" y="189"/>
                      <a:pt x="325" y="189"/>
                      <a:pt x="325" y="189"/>
                    </a:cubicBezTo>
                    <a:cubicBezTo>
                      <a:pt x="325" y="189"/>
                      <a:pt x="325" y="189"/>
                      <a:pt x="325" y="189"/>
                    </a:cubicBezTo>
                    <a:cubicBezTo>
                      <a:pt x="325" y="190"/>
                      <a:pt x="325" y="190"/>
                      <a:pt x="325" y="190"/>
                    </a:cubicBezTo>
                    <a:cubicBezTo>
                      <a:pt x="324" y="190"/>
                      <a:pt x="324" y="190"/>
                      <a:pt x="324" y="190"/>
                    </a:cubicBezTo>
                    <a:cubicBezTo>
                      <a:pt x="324" y="190"/>
                      <a:pt x="324" y="190"/>
                      <a:pt x="324" y="190"/>
                    </a:cubicBezTo>
                    <a:cubicBezTo>
                      <a:pt x="324" y="189"/>
                      <a:pt x="324" y="189"/>
                      <a:pt x="324" y="189"/>
                    </a:cubicBezTo>
                    <a:cubicBezTo>
                      <a:pt x="323" y="189"/>
                      <a:pt x="323" y="189"/>
                      <a:pt x="323" y="189"/>
                    </a:cubicBezTo>
                    <a:cubicBezTo>
                      <a:pt x="324" y="190"/>
                      <a:pt x="324" y="190"/>
                      <a:pt x="324" y="190"/>
                    </a:cubicBezTo>
                    <a:cubicBezTo>
                      <a:pt x="324" y="190"/>
                      <a:pt x="324" y="190"/>
                      <a:pt x="324" y="190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3" y="191"/>
                      <a:pt x="323" y="191"/>
                      <a:pt x="323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3" y="192"/>
                      <a:pt x="323" y="192"/>
                      <a:pt x="323" y="192"/>
                    </a:cubicBezTo>
                    <a:cubicBezTo>
                      <a:pt x="322" y="191"/>
                      <a:pt x="322" y="191"/>
                      <a:pt x="322" y="191"/>
                    </a:cubicBezTo>
                    <a:cubicBezTo>
                      <a:pt x="322" y="190"/>
                      <a:pt x="322" y="190"/>
                      <a:pt x="322" y="190"/>
                    </a:cubicBezTo>
                    <a:cubicBezTo>
                      <a:pt x="322" y="190"/>
                      <a:pt x="322" y="190"/>
                      <a:pt x="322" y="190"/>
                    </a:cubicBezTo>
                    <a:cubicBezTo>
                      <a:pt x="322" y="190"/>
                      <a:pt x="322" y="190"/>
                      <a:pt x="322" y="190"/>
                    </a:cubicBezTo>
                    <a:cubicBezTo>
                      <a:pt x="322" y="191"/>
                      <a:pt x="322" y="191"/>
                      <a:pt x="322" y="191"/>
                    </a:cubicBezTo>
                    <a:cubicBezTo>
                      <a:pt x="322" y="191"/>
                      <a:pt x="322" y="191"/>
                      <a:pt x="322" y="191"/>
                    </a:cubicBezTo>
                    <a:cubicBezTo>
                      <a:pt x="322" y="192"/>
                      <a:pt x="322" y="192"/>
                      <a:pt x="322" y="192"/>
                    </a:cubicBezTo>
                    <a:cubicBezTo>
                      <a:pt x="322" y="192"/>
                      <a:pt x="322" y="192"/>
                      <a:pt x="322" y="192"/>
                    </a:cubicBezTo>
                    <a:cubicBezTo>
                      <a:pt x="323" y="193"/>
                      <a:pt x="323" y="193"/>
                      <a:pt x="323" y="193"/>
                    </a:cubicBezTo>
                    <a:cubicBezTo>
                      <a:pt x="323" y="193"/>
                      <a:pt x="323" y="193"/>
                      <a:pt x="323" y="193"/>
                    </a:cubicBezTo>
                    <a:cubicBezTo>
                      <a:pt x="323" y="194"/>
                      <a:pt x="323" y="194"/>
                      <a:pt x="323" y="194"/>
                    </a:cubicBezTo>
                    <a:cubicBezTo>
                      <a:pt x="324" y="194"/>
                      <a:pt x="324" y="194"/>
                      <a:pt x="324" y="194"/>
                    </a:cubicBezTo>
                    <a:cubicBezTo>
                      <a:pt x="324" y="194"/>
                      <a:pt x="324" y="194"/>
                      <a:pt x="324" y="194"/>
                    </a:cubicBezTo>
                    <a:cubicBezTo>
                      <a:pt x="323" y="195"/>
                      <a:pt x="323" y="195"/>
                      <a:pt x="323" y="195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1" y="195"/>
                      <a:pt x="321" y="195"/>
                      <a:pt x="321" y="195"/>
                    </a:cubicBezTo>
                    <a:cubicBezTo>
                      <a:pt x="321" y="195"/>
                      <a:pt x="321" y="195"/>
                      <a:pt x="321" y="195"/>
                    </a:cubicBezTo>
                    <a:cubicBezTo>
                      <a:pt x="320" y="194"/>
                      <a:pt x="320" y="194"/>
                      <a:pt x="320" y="194"/>
                    </a:cubicBezTo>
                    <a:cubicBezTo>
                      <a:pt x="320" y="193"/>
                      <a:pt x="320" y="193"/>
                      <a:pt x="320" y="193"/>
                    </a:cubicBezTo>
                    <a:cubicBezTo>
                      <a:pt x="320" y="193"/>
                      <a:pt x="320" y="193"/>
                      <a:pt x="320" y="193"/>
                    </a:cubicBezTo>
                    <a:cubicBezTo>
                      <a:pt x="320" y="192"/>
                      <a:pt x="320" y="192"/>
                      <a:pt x="320" y="192"/>
                    </a:cubicBezTo>
                    <a:cubicBezTo>
                      <a:pt x="319" y="192"/>
                      <a:pt x="319" y="192"/>
                      <a:pt x="319" y="192"/>
                    </a:cubicBezTo>
                    <a:cubicBezTo>
                      <a:pt x="319" y="192"/>
                      <a:pt x="319" y="192"/>
                      <a:pt x="319" y="192"/>
                    </a:cubicBezTo>
                    <a:cubicBezTo>
                      <a:pt x="319" y="191"/>
                      <a:pt x="319" y="191"/>
                      <a:pt x="319" y="191"/>
                    </a:cubicBezTo>
                    <a:cubicBezTo>
                      <a:pt x="318" y="191"/>
                      <a:pt x="318" y="191"/>
                      <a:pt x="318" y="191"/>
                    </a:cubicBezTo>
                    <a:cubicBezTo>
                      <a:pt x="318" y="191"/>
                      <a:pt x="318" y="191"/>
                      <a:pt x="318" y="191"/>
                    </a:cubicBezTo>
                    <a:cubicBezTo>
                      <a:pt x="317" y="191"/>
                      <a:pt x="317" y="191"/>
                      <a:pt x="317" y="191"/>
                    </a:cubicBezTo>
                    <a:cubicBezTo>
                      <a:pt x="316" y="191"/>
                      <a:pt x="316" y="191"/>
                      <a:pt x="316" y="191"/>
                    </a:cubicBezTo>
                    <a:cubicBezTo>
                      <a:pt x="316" y="192"/>
                      <a:pt x="316" y="192"/>
                      <a:pt x="316" y="192"/>
                    </a:cubicBezTo>
                    <a:cubicBezTo>
                      <a:pt x="317" y="192"/>
                      <a:pt x="317" y="192"/>
                      <a:pt x="317" y="192"/>
                    </a:cubicBezTo>
                    <a:cubicBezTo>
                      <a:pt x="318" y="192"/>
                      <a:pt x="318" y="192"/>
                      <a:pt x="318" y="192"/>
                    </a:cubicBezTo>
                    <a:cubicBezTo>
                      <a:pt x="319" y="192"/>
                      <a:pt x="319" y="192"/>
                      <a:pt x="319" y="192"/>
                    </a:cubicBezTo>
                    <a:cubicBezTo>
                      <a:pt x="319" y="193"/>
                      <a:pt x="319" y="193"/>
                      <a:pt x="319" y="193"/>
                    </a:cubicBezTo>
                    <a:cubicBezTo>
                      <a:pt x="319" y="194"/>
                      <a:pt x="319" y="194"/>
                      <a:pt x="319" y="194"/>
                    </a:cubicBezTo>
                    <a:cubicBezTo>
                      <a:pt x="319" y="194"/>
                      <a:pt x="319" y="194"/>
                      <a:pt x="319" y="194"/>
                    </a:cubicBezTo>
                    <a:cubicBezTo>
                      <a:pt x="319" y="194"/>
                      <a:pt x="319" y="194"/>
                      <a:pt x="319" y="194"/>
                    </a:cubicBezTo>
                    <a:cubicBezTo>
                      <a:pt x="319" y="195"/>
                      <a:pt x="319" y="195"/>
                      <a:pt x="319" y="195"/>
                    </a:cubicBezTo>
                    <a:cubicBezTo>
                      <a:pt x="319" y="195"/>
                      <a:pt x="319" y="195"/>
                      <a:pt x="319" y="195"/>
                    </a:cubicBezTo>
                    <a:cubicBezTo>
                      <a:pt x="320" y="195"/>
                      <a:pt x="320" y="195"/>
                      <a:pt x="320" y="195"/>
                    </a:cubicBezTo>
                    <a:cubicBezTo>
                      <a:pt x="320" y="195"/>
                      <a:pt x="320" y="195"/>
                      <a:pt x="320" y="195"/>
                    </a:cubicBezTo>
                    <a:cubicBezTo>
                      <a:pt x="320" y="196"/>
                      <a:pt x="320" y="196"/>
                      <a:pt x="320" y="196"/>
                    </a:cubicBezTo>
                    <a:cubicBezTo>
                      <a:pt x="320" y="196"/>
                      <a:pt x="320" y="196"/>
                      <a:pt x="320" y="196"/>
                    </a:cubicBezTo>
                    <a:cubicBezTo>
                      <a:pt x="319" y="197"/>
                      <a:pt x="319" y="197"/>
                      <a:pt x="319" y="197"/>
                    </a:cubicBezTo>
                    <a:cubicBezTo>
                      <a:pt x="318" y="198"/>
                      <a:pt x="318" y="198"/>
                      <a:pt x="318" y="198"/>
                    </a:cubicBezTo>
                    <a:cubicBezTo>
                      <a:pt x="319" y="197"/>
                      <a:pt x="319" y="197"/>
                      <a:pt x="319" y="197"/>
                    </a:cubicBezTo>
                    <a:cubicBezTo>
                      <a:pt x="320" y="197"/>
                      <a:pt x="320" y="197"/>
                      <a:pt x="320" y="197"/>
                    </a:cubicBezTo>
                    <a:cubicBezTo>
                      <a:pt x="320" y="197"/>
                      <a:pt x="320" y="197"/>
                      <a:pt x="320" y="197"/>
                    </a:cubicBezTo>
                    <a:cubicBezTo>
                      <a:pt x="321" y="197"/>
                      <a:pt x="321" y="197"/>
                      <a:pt x="321" y="197"/>
                    </a:cubicBezTo>
                    <a:cubicBezTo>
                      <a:pt x="322" y="197"/>
                      <a:pt x="322" y="197"/>
                      <a:pt x="322" y="197"/>
                    </a:cubicBezTo>
                    <a:cubicBezTo>
                      <a:pt x="322" y="197"/>
                      <a:pt x="322" y="197"/>
                      <a:pt x="322" y="197"/>
                    </a:cubicBezTo>
                    <a:cubicBezTo>
                      <a:pt x="321" y="198"/>
                      <a:pt x="321" y="198"/>
                      <a:pt x="321" y="198"/>
                    </a:cubicBezTo>
                    <a:cubicBezTo>
                      <a:pt x="321" y="198"/>
                      <a:pt x="321" y="198"/>
                      <a:pt x="321" y="198"/>
                    </a:cubicBezTo>
                    <a:cubicBezTo>
                      <a:pt x="321" y="198"/>
                      <a:pt x="321" y="198"/>
                      <a:pt x="321" y="198"/>
                    </a:cubicBezTo>
                    <a:cubicBezTo>
                      <a:pt x="322" y="198"/>
                      <a:pt x="322" y="198"/>
                      <a:pt x="322" y="198"/>
                    </a:cubicBezTo>
                    <a:cubicBezTo>
                      <a:pt x="322" y="199"/>
                      <a:pt x="322" y="199"/>
                      <a:pt x="322" y="199"/>
                    </a:cubicBezTo>
                    <a:cubicBezTo>
                      <a:pt x="322" y="199"/>
                      <a:pt x="322" y="199"/>
                      <a:pt x="322" y="199"/>
                    </a:cubicBezTo>
                    <a:cubicBezTo>
                      <a:pt x="321" y="199"/>
                      <a:pt x="321" y="199"/>
                      <a:pt x="321" y="199"/>
                    </a:cubicBezTo>
                    <a:cubicBezTo>
                      <a:pt x="321" y="200"/>
                      <a:pt x="321" y="200"/>
                      <a:pt x="321" y="200"/>
                    </a:cubicBezTo>
                    <a:cubicBezTo>
                      <a:pt x="321" y="200"/>
                      <a:pt x="321" y="200"/>
                      <a:pt x="321" y="200"/>
                    </a:cubicBezTo>
                    <a:cubicBezTo>
                      <a:pt x="321" y="200"/>
                      <a:pt x="321" y="200"/>
                      <a:pt x="321" y="200"/>
                    </a:cubicBezTo>
                    <a:cubicBezTo>
                      <a:pt x="321" y="200"/>
                      <a:pt x="321" y="200"/>
                      <a:pt x="321" y="200"/>
                    </a:cubicBezTo>
                    <a:cubicBezTo>
                      <a:pt x="321" y="201"/>
                      <a:pt x="321" y="201"/>
                      <a:pt x="321" y="201"/>
                    </a:cubicBezTo>
                    <a:cubicBezTo>
                      <a:pt x="322" y="201"/>
                      <a:pt x="322" y="201"/>
                      <a:pt x="322" y="201"/>
                    </a:cubicBezTo>
                    <a:cubicBezTo>
                      <a:pt x="322" y="201"/>
                      <a:pt x="322" y="201"/>
                      <a:pt x="322" y="201"/>
                    </a:cubicBezTo>
                    <a:cubicBezTo>
                      <a:pt x="322" y="201"/>
                      <a:pt x="322" y="201"/>
                      <a:pt x="322" y="201"/>
                    </a:cubicBezTo>
                    <a:cubicBezTo>
                      <a:pt x="322" y="202"/>
                      <a:pt x="322" y="202"/>
                      <a:pt x="322" y="202"/>
                    </a:cubicBezTo>
                    <a:cubicBezTo>
                      <a:pt x="322" y="203"/>
                      <a:pt x="322" y="203"/>
                      <a:pt x="322" y="203"/>
                    </a:cubicBezTo>
                    <a:cubicBezTo>
                      <a:pt x="322" y="203"/>
                      <a:pt x="322" y="203"/>
                      <a:pt x="322" y="203"/>
                    </a:cubicBezTo>
                    <a:cubicBezTo>
                      <a:pt x="323" y="203"/>
                      <a:pt x="323" y="203"/>
                      <a:pt x="323" y="203"/>
                    </a:cubicBezTo>
                    <a:cubicBezTo>
                      <a:pt x="323" y="202"/>
                      <a:pt x="323" y="202"/>
                      <a:pt x="323" y="202"/>
                    </a:cubicBezTo>
                    <a:cubicBezTo>
                      <a:pt x="323" y="202"/>
                      <a:pt x="323" y="202"/>
                      <a:pt x="323" y="202"/>
                    </a:cubicBezTo>
                    <a:cubicBezTo>
                      <a:pt x="324" y="202"/>
                      <a:pt x="324" y="202"/>
                      <a:pt x="324" y="202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4"/>
                      <a:pt x="324" y="204"/>
                      <a:pt x="324" y="204"/>
                    </a:cubicBezTo>
                    <a:cubicBezTo>
                      <a:pt x="323" y="204"/>
                      <a:pt x="323" y="204"/>
                      <a:pt x="323" y="204"/>
                    </a:cubicBezTo>
                    <a:cubicBezTo>
                      <a:pt x="323" y="204"/>
                      <a:pt x="323" y="204"/>
                      <a:pt x="323" y="204"/>
                    </a:cubicBezTo>
                    <a:cubicBezTo>
                      <a:pt x="325" y="204"/>
                      <a:pt x="325" y="204"/>
                      <a:pt x="325" y="204"/>
                    </a:cubicBezTo>
                    <a:cubicBezTo>
                      <a:pt x="325" y="204"/>
                      <a:pt x="325" y="204"/>
                      <a:pt x="325" y="204"/>
                    </a:cubicBezTo>
                    <a:cubicBezTo>
                      <a:pt x="325" y="205"/>
                      <a:pt x="325" y="205"/>
                      <a:pt x="325" y="205"/>
                    </a:cubicBezTo>
                    <a:cubicBezTo>
                      <a:pt x="325" y="204"/>
                      <a:pt x="325" y="204"/>
                      <a:pt x="325" y="204"/>
                    </a:cubicBezTo>
                    <a:cubicBezTo>
                      <a:pt x="325" y="204"/>
                      <a:pt x="325" y="204"/>
                      <a:pt x="325" y="204"/>
                    </a:cubicBezTo>
                    <a:cubicBezTo>
                      <a:pt x="326" y="204"/>
                      <a:pt x="326" y="204"/>
                      <a:pt x="326" y="204"/>
                    </a:cubicBezTo>
                    <a:cubicBezTo>
                      <a:pt x="326" y="204"/>
                      <a:pt x="326" y="204"/>
                      <a:pt x="326" y="204"/>
                    </a:cubicBezTo>
                    <a:cubicBezTo>
                      <a:pt x="326" y="205"/>
                      <a:pt x="326" y="205"/>
                      <a:pt x="326" y="205"/>
                    </a:cubicBezTo>
                    <a:cubicBezTo>
                      <a:pt x="326" y="206"/>
                      <a:pt x="326" y="206"/>
                      <a:pt x="326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6" y="207"/>
                      <a:pt x="326" y="207"/>
                      <a:pt x="326" y="207"/>
                    </a:cubicBezTo>
                    <a:cubicBezTo>
                      <a:pt x="327" y="207"/>
                      <a:pt x="327" y="207"/>
                      <a:pt x="327" y="207"/>
                    </a:cubicBezTo>
                    <a:cubicBezTo>
                      <a:pt x="327" y="206"/>
                      <a:pt x="327" y="206"/>
                      <a:pt x="327" y="206"/>
                    </a:cubicBezTo>
                    <a:cubicBezTo>
                      <a:pt x="328" y="207"/>
                      <a:pt x="328" y="207"/>
                      <a:pt x="328" y="207"/>
                    </a:cubicBezTo>
                    <a:cubicBezTo>
                      <a:pt x="327" y="207"/>
                      <a:pt x="327" y="207"/>
                      <a:pt x="327" y="207"/>
                    </a:cubicBezTo>
                    <a:cubicBezTo>
                      <a:pt x="327" y="207"/>
                      <a:pt x="327" y="207"/>
                      <a:pt x="327" y="207"/>
                    </a:cubicBezTo>
                    <a:cubicBezTo>
                      <a:pt x="326" y="208"/>
                      <a:pt x="326" y="208"/>
                      <a:pt x="326" y="208"/>
                    </a:cubicBezTo>
                    <a:cubicBezTo>
                      <a:pt x="326" y="208"/>
                      <a:pt x="326" y="208"/>
                      <a:pt x="326" y="208"/>
                    </a:cubicBezTo>
                    <a:cubicBezTo>
                      <a:pt x="327" y="209"/>
                      <a:pt x="327" y="209"/>
                      <a:pt x="327" y="209"/>
                    </a:cubicBezTo>
                    <a:cubicBezTo>
                      <a:pt x="327" y="210"/>
                      <a:pt x="327" y="210"/>
                      <a:pt x="327" y="210"/>
                    </a:cubicBezTo>
                    <a:cubicBezTo>
                      <a:pt x="327" y="210"/>
                      <a:pt x="327" y="210"/>
                      <a:pt x="327" y="210"/>
                    </a:cubicBezTo>
                    <a:cubicBezTo>
                      <a:pt x="327" y="211"/>
                      <a:pt x="327" y="211"/>
                      <a:pt x="327" y="211"/>
                    </a:cubicBezTo>
                    <a:cubicBezTo>
                      <a:pt x="328" y="212"/>
                      <a:pt x="328" y="212"/>
                      <a:pt x="328" y="212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8" y="213"/>
                      <a:pt x="328" y="213"/>
                      <a:pt x="328" y="213"/>
                    </a:cubicBezTo>
                    <a:cubicBezTo>
                      <a:pt x="328" y="214"/>
                      <a:pt x="328" y="214"/>
                      <a:pt x="328" y="214"/>
                    </a:cubicBezTo>
                    <a:cubicBezTo>
                      <a:pt x="327" y="215"/>
                      <a:pt x="327" y="215"/>
                      <a:pt x="327" y="215"/>
                    </a:cubicBezTo>
                    <a:cubicBezTo>
                      <a:pt x="328" y="216"/>
                      <a:pt x="328" y="216"/>
                      <a:pt x="328" y="216"/>
                    </a:cubicBezTo>
                    <a:cubicBezTo>
                      <a:pt x="327" y="216"/>
                      <a:pt x="327" y="216"/>
                      <a:pt x="327" y="216"/>
                    </a:cubicBezTo>
                    <a:cubicBezTo>
                      <a:pt x="326" y="215"/>
                      <a:pt x="326" y="215"/>
                      <a:pt x="326" y="215"/>
                    </a:cubicBezTo>
                    <a:cubicBezTo>
                      <a:pt x="326" y="214"/>
                      <a:pt x="326" y="214"/>
                      <a:pt x="326" y="214"/>
                    </a:cubicBezTo>
                    <a:cubicBezTo>
                      <a:pt x="326" y="213"/>
                      <a:pt x="326" y="213"/>
                      <a:pt x="326" y="213"/>
                    </a:cubicBezTo>
                    <a:cubicBezTo>
                      <a:pt x="326" y="212"/>
                      <a:pt x="326" y="212"/>
                      <a:pt x="326" y="212"/>
                    </a:cubicBezTo>
                    <a:cubicBezTo>
                      <a:pt x="326" y="213"/>
                      <a:pt x="326" y="213"/>
                      <a:pt x="326" y="213"/>
                    </a:cubicBezTo>
                    <a:cubicBezTo>
                      <a:pt x="325" y="214"/>
                      <a:pt x="325" y="214"/>
                      <a:pt x="325" y="214"/>
                    </a:cubicBezTo>
                    <a:cubicBezTo>
                      <a:pt x="326" y="216"/>
                      <a:pt x="326" y="216"/>
                      <a:pt x="326" y="216"/>
                    </a:cubicBezTo>
                    <a:cubicBezTo>
                      <a:pt x="326" y="217"/>
                      <a:pt x="326" y="217"/>
                      <a:pt x="326" y="217"/>
                    </a:cubicBezTo>
                    <a:cubicBezTo>
                      <a:pt x="326" y="218"/>
                      <a:pt x="326" y="218"/>
                      <a:pt x="326" y="218"/>
                    </a:cubicBezTo>
                    <a:cubicBezTo>
                      <a:pt x="326" y="218"/>
                      <a:pt x="326" y="218"/>
                      <a:pt x="326" y="218"/>
                    </a:cubicBezTo>
                    <a:cubicBezTo>
                      <a:pt x="326" y="219"/>
                      <a:pt x="326" y="219"/>
                      <a:pt x="326" y="219"/>
                    </a:cubicBezTo>
                    <a:cubicBezTo>
                      <a:pt x="325" y="219"/>
                      <a:pt x="325" y="219"/>
                      <a:pt x="325" y="219"/>
                    </a:cubicBezTo>
                    <a:cubicBezTo>
                      <a:pt x="325" y="218"/>
                      <a:pt x="325" y="218"/>
                      <a:pt x="325" y="218"/>
                    </a:cubicBezTo>
                    <a:cubicBezTo>
                      <a:pt x="324" y="218"/>
                      <a:pt x="324" y="218"/>
                      <a:pt x="324" y="218"/>
                    </a:cubicBezTo>
                    <a:cubicBezTo>
                      <a:pt x="324" y="220"/>
                      <a:pt x="324" y="220"/>
                      <a:pt x="324" y="220"/>
                    </a:cubicBezTo>
                    <a:cubicBezTo>
                      <a:pt x="324" y="221"/>
                      <a:pt x="324" y="221"/>
                      <a:pt x="324" y="221"/>
                    </a:cubicBezTo>
                    <a:cubicBezTo>
                      <a:pt x="325" y="221"/>
                      <a:pt x="325" y="221"/>
                      <a:pt x="325" y="221"/>
                    </a:cubicBezTo>
                    <a:cubicBezTo>
                      <a:pt x="325" y="221"/>
                      <a:pt x="325" y="221"/>
                      <a:pt x="325" y="221"/>
                    </a:cubicBezTo>
                    <a:cubicBezTo>
                      <a:pt x="324" y="221"/>
                      <a:pt x="324" y="221"/>
                      <a:pt x="324" y="221"/>
                    </a:cubicBezTo>
                    <a:cubicBezTo>
                      <a:pt x="323" y="221"/>
                      <a:pt x="323" y="221"/>
                      <a:pt x="323" y="221"/>
                    </a:cubicBezTo>
                    <a:cubicBezTo>
                      <a:pt x="323" y="219"/>
                      <a:pt x="323" y="219"/>
                      <a:pt x="323" y="219"/>
                    </a:cubicBezTo>
                    <a:cubicBezTo>
                      <a:pt x="323" y="219"/>
                      <a:pt x="323" y="219"/>
                      <a:pt x="323" y="219"/>
                    </a:cubicBezTo>
                    <a:cubicBezTo>
                      <a:pt x="323" y="218"/>
                      <a:pt x="323" y="218"/>
                      <a:pt x="323" y="218"/>
                    </a:cubicBezTo>
                    <a:cubicBezTo>
                      <a:pt x="323" y="219"/>
                      <a:pt x="323" y="219"/>
                      <a:pt x="323" y="219"/>
                    </a:cubicBezTo>
                    <a:cubicBezTo>
                      <a:pt x="322" y="219"/>
                      <a:pt x="322" y="219"/>
                      <a:pt x="322" y="219"/>
                    </a:cubicBezTo>
                    <a:cubicBezTo>
                      <a:pt x="322" y="218"/>
                      <a:pt x="322" y="218"/>
                      <a:pt x="322" y="218"/>
                    </a:cubicBezTo>
                    <a:cubicBezTo>
                      <a:pt x="322" y="217"/>
                      <a:pt x="322" y="217"/>
                      <a:pt x="322" y="217"/>
                    </a:cubicBezTo>
                    <a:cubicBezTo>
                      <a:pt x="321" y="217"/>
                      <a:pt x="321" y="217"/>
                      <a:pt x="321" y="217"/>
                    </a:cubicBezTo>
                    <a:cubicBezTo>
                      <a:pt x="321" y="218"/>
                      <a:pt x="321" y="218"/>
                      <a:pt x="321" y="218"/>
                    </a:cubicBezTo>
                    <a:cubicBezTo>
                      <a:pt x="321" y="218"/>
                      <a:pt x="321" y="218"/>
                      <a:pt x="321" y="218"/>
                    </a:cubicBezTo>
                    <a:cubicBezTo>
                      <a:pt x="321" y="217"/>
                      <a:pt x="321" y="217"/>
                      <a:pt x="321" y="217"/>
                    </a:cubicBezTo>
                    <a:cubicBezTo>
                      <a:pt x="321" y="216"/>
                      <a:pt x="321" y="216"/>
                      <a:pt x="321" y="216"/>
                    </a:cubicBezTo>
                    <a:cubicBezTo>
                      <a:pt x="320" y="216"/>
                      <a:pt x="320" y="216"/>
                      <a:pt x="320" y="216"/>
                    </a:cubicBezTo>
                    <a:cubicBezTo>
                      <a:pt x="320" y="217"/>
                      <a:pt x="320" y="217"/>
                      <a:pt x="320" y="217"/>
                    </a:cubicBezTo>
                    <a:cubicBezTo>
                      <a:pt x="320" y="217"/>
                      <a:pt x="320" y="217"/>
                      <a:pt x="320" y="217"/>
                    </a:cubicBezTo>
                    <a:cubicBezTo>
                      <a:pt x="320" y="217"/>
                      <a:pt x="320" y="217"/>
                      <a:pt x="320" y="217"/>
                    </a:cubicBezTo>
                    <a:cubicBezTo>
                      <a:pt x="320" y="217"/>
                      <a:pt x="320" y="217"/>
                      <a:pt x="320" y="217"/>
                    </a:cubicBezTo>
                    <a:cubicBezTo>
                      <a:pt x="319" y="217"/>
                      <a:pt x="319" y="217"/>
                      <a:pt x="319" y="217"/>
                    </a:cubicBezTo>
                    <a:cubicBezTo>
                      <a:pt x="319" y="216"/>
                      <a:pt x="319" y="216"/>
                      <a:pt x="319" y="216"/>
                    </a:cubicBezTo>
                    <a:cubicBezTo>
                      <a:pt x="319" y="215"/>
                      <a:pt x="319" y="215"/>
                      <a:pt x="319" y="215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8" y="214"/>
                      <a:pt x="318" y="214"/>
                      <a:pt x="318" y="214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9" y="216"/>
                      <a:pt x="319" y="216"/>
                      <a:pt x="319" y="216"/>
                    </a:cubicBezTo>
                    <a:cubicBezTo>
                      <a:pt x="318" y="217"/>
                      <a:pt x="318" y="217"/>
                      <a:pt x="318" y="217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7" y="215"/>
                      <a:pt x="317" y="215"/>
                      <a:pt x="317" y="215"/>
                    </a:cubicBezTo>
                    <a:cubicBezTo>
                      <a:pt x="317" y="215"/>
                      <a:pt x="317" y="215"/>
                      <a:pt x="317" y="215"/>
                    </a:cubicBezTo>
                    <a:cubicBezTo>
                      <a:pt x="316" y="214"/>
                      <a:pt x="316" y="214"/>
                      <a:pt x="316" y="214"/>
                    </a:cubicBezTo>
                    <a:cubicBezTo>
                      <a:pt x="316" y="213"/>
                      <a:pt x="316" y="213"/>
                      <a:pt x="316" y="213"/>
                    </a:cubicBezTo>
                    <a:cubicBezTo>
                      <a:pt x="315" y="213"/>
                      <a:pt x="315" y="213"/>
                      <a:pt x="315" y="213"/>
                    </a:cubicBezTo>
                    <a:cubicBezTo>
                      <a:pt x="315" y="212"/>
                      <a:pt x="315" y="212"/>
                      <a:pt x="315" y="212"/>
                    </a:cubicBezTo>
                    <a:cubicBezTo>
                      <a:pt x="315" y="212"/>
                      <a:pt x="315" y="212"/>
                      <a:pt x="315" y="212"/>
                    </a:cubicBezTo>
                    <a:cubicBezTo>
                      <a:pt x="314" y="212"/>
                      <a:pt x="314" y="212"/>
                      <a:pt x="314" y="212"/>
                    </a:cubicBezTo>
                    <a:cubicBezTo>
                      <a:pt x="314" y="212"/>
                      <a:pt x="314" y="212"/>
                      <a:pt x="314" y="212"/>
                    </a:cubicBezTo>
                    <a:cubicBezTo>
                      <a:pt x="315" y="213"/>
                      <a:pt x="315" y="213"/>
                      <a:pt x="315" y="213"/>
                    </a:cubicBezTo>
                    <a:cubicBezTo>
                      <a:pt x="315" y="214"/>
                      <a:pt x="315" y="214"/>
                      <a:pt x="315" y="214"/>
                    </a:cubicBezTo>
                    <a:cubicBezTo>
                      <a:pt x="315" y="214"/>
                      <a:pt x="315" y="214"/>
                      <a:pt x="315" y="214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3" y="212"/>
                      <a:pt x="313" y="212"/>
                      <a:pt x="313" y="212"/>
                    </a:cubicBezTo>
                    <a:cubicBezTo>
                      <a:pt x="312" y="211"/>
                      <a:pt x="312" y="211"/>
                      <a:pt x="312" y="211"/>
                    </a:cubicBezTo>
                    <a:cubicBezTo>
                      <a:pt x="312" y="210"/>
                      <a:pt x="312" y="210"/>
                      <a:pt x="312" y="210"/>
                    </a:cubicBezTo>
                    <a:cubicBezTo>
                      <a:pt x="311" y="210"/>
                      <a:pt x="311" y="210"/>
                      <a:pt x="311" y="210"/>
                    </a:cubicBezTo>
                    <a:cubicBezTo>
                      <a:pt x="311" y="211"/>
                      <a:pt x="311" y="211"/>
                      <a:pt x="311" y="211"/>
                    </a:cubicBezTo>
                    <a:cubicBezTo>
                      <a:pt x="310" y="210"/>
                      <a:pt x="310" y="210"/>
                      <a:pt x="310" y="210"/>
                    </a:cubicBezTo>
                    <a:cubicBezTo>
                      <a:pt x="310" y="211"/>
                      <a:pt x="310" y="211"/>
                      <a:pt x="310" y="211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2" y="213"/>
                      <a:pt x="312" y="213"/>
                      <a:pt x="312" y="213"/>
                    </a:cubicBezTo>
                    <a:cubicBezTo>
                      <a:pt x="312" y="214"/>
                      <a:pt x="312" y="214"/>
                      <a:pt x="312" y="214"/>
                    </a:cubicBezTo>
                    <a:cubicBezTo>
                      <a:pt x="312" y="214"/>
                      <a:pt x="312" y="214"/>
                      <a:pt x="312" y="214"/>
                    </a:cubicBezTo>
                    <a:cubicBezTo>
                      <a:pt x="312" y="215"/>
                      <a:pt x="312" y="215"/>
                      <a:pt x="312" y="215"/>
                    </a:cubicBezTo>
                    <a:cubicBezTo>
                      <a:pt x="312" y="215"/>
                      <a:pt x="312" y="215"/>
                      <a:pt x="312" y="215"/>
                    </a:cubicBezTo>
                    <a:cubicBezTo>
                      <a:pt x="313" y="215"/>
                      <a:pt x="313" y="215"/>
                      <a:pt x="313" y="215"/>
                    </a:cubicBezTo>
                    <a:cubicBezTo>
                      <a:pt x="314" y="216"/>
                      <a:pt x="314" y="216"/>
                      <a:pt x="314" y="216"/>
                    </a:cubicBezTo>
                    <a:cubicBezTo>
                      <a:pt x="314" y="217"/>
                      <a:pt x="314" y="217"/>
                      <a:pt x="314" y="217"/>
                    </a:cubicBezTo>
                    <a:cubicBezTo>
                      <a:pt x="314" y="216"/>
                      <a:pt x="314" y="216"/>
                      <a:pt x="314" y="216"/>
                    </a:cubicBezTo>
                    <a:cubicBezTo>
                      <a:pt x="315" y="217"/>
                      <a:pt x="315" y="217"/>
                      <a:pt x="315" y="217"/>
                    </a:cubicBezTo>
                    <a:cubicBezTo>
                      <a:pt x="314" y="217"/>
                      <a:pt x="314" y="217"/>
                      <a:pt x="314" y="217"/>
                    </a:cubicBezTo>
                    <a:cubicBezTo>
                      <a:pt x="315" y="217"/>
                      <a:pt x="315" y="217"/>
                      <a:pt x="315" y="217"/>
                    </a:cubicBezTo>
                    <a:cubicBezTo>
                      <a:pt x="315" y="218"/>
                      <a:pt x="315" y="218"/>
                      <a:pt x="315" y="218"/>
                    </a:cubicBezTo>
                    <a:cubicBezTo>
                      <a:pt x="316" y="219"/>
                      <a:pt x="316" y="219"/>
                      <a:pt x="316" y="219"/>
                    </a:cubicBezTo>
                    <a:cubicBezTo>
                      <a:pt x="316" y="219"/>
                      <a:pt x="316" y="219"/>
                      <a:pt x="316" y="219"/>
                    </a:cubicBezTo>
                    <a:cubicBezTo>
                      <a:pt x="317" y="219"/>
                      <a:pt x="317" y="219"/>
                      <a:pt x="317" y="219"/>
                    </a:cubicBezTo>
                    <a:cubicBezTo>
                      <a:pt x="317" y="219"/>
                      <a:pt x="317" y="219"/>
                      <a:pt x="317" y="219"/>
                    </a:cubicBezTo>
                    <a:cubicBezTo>
                      <a:pt x="317" y="220"/>
                      <a:pt x="317" y="220"/>
                      <a:pt x="317" y="220"/>
                    </a:cubicBezTo>
                    <a:cubicBezTo>
                      <a:pt x="317" y="221"/>
                      <a:pt x="317" y="221"/>
                      <a:pt x="317" y="221"/>
                    </a:cubicBezTo>
                    <a:cubicBezTo>
                      <a:pt x="317" y="221"/>
                      <a:pt x="317" y="221"/>
                      <a:pt x="317" y="221"/>
                    </a:cubicBezTo>
                    <a:cubicBezTo>
                      <a:pt x="317" y="222"/>
                      <a:pt x="317" y="222"/>
                      <a:pt x="317" y="222"/>
                    </a:cubicBezTo>
                    <a:cubicBezTo>
                      <a:pt x="317" y="222"/>
                      <a:pt x="317" y="222"/>
                      <a:pt x="317" y="222"/>
                    </a:cubicBezTo>
                    <a:cubicBezTo>
                      <a:pt x="318" y="221"/>
                      <a:pt x="318" y="221"/>
                      <a:pt x="318" y="221"/>
                    </a:cubicBezTo>
                    <a:cubicBezTo>
                      <a:pt x="318" y="222"/>
                      <a:pt x="318" y="222"/>
                      <a:pt x="318" y="222"/>
                    </a:cubicBezTo>
                    <a:cubicBezTo>
                      <a:pt x="318" y="223"/>
                      <a:pt x="318" y="223"/>
                      <a:pt x="318" y="223"/>
                    </a:cubicBezTo>
                    <a:cubicBezTo>
                      <a:pt x="318" y="223"/>
                      <a:pt x="318" y="223"/>
                      <a:pt x="318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4"/>
                      <a:pt x="319" y="224"/>
                      <a:pt x="319" y="224"/>
                    </a:cubicBezTo>
                    <a:cubicBezTo>
                      <a:pt x="318" y="223"/>
                      <a:pt x="318" y="223"/>
                      <a:pt x="318" y="223"/>
                    </a:cubicBezTo>
                    <a:cubicBezTo>
                      <a:pt x="318" y="224"/>
                      <a:pt x="318" y="224"/>
                      <a:pt x="318" y="224"/>
                    </a:cubicBezTo>
                    <a:cubicBezTo>
                      <a:pt x="318" y="224"/>
                      <a:pt x="318" y="224"/>
                      <a:pt x="318" y="224"/>
                    </a:cubicBezTo>
                    <a:cubicBezTo>
                      <a:pt x="319" y="225"/>
                      <a:pt x="319" y="225"/>
                      <a:pt x="319" y="225"/>
                    </a:cubicBezTo>
                    <a:cubicBezTo>
                      <a:pt x="319" y="225"/>
                      <a:pt x="319" y="225"/>
                      <a:pt x="319" y="225"/>
                    </a:cubicBezTo>
                    <a:cubicBezTo>
                      <a:pt x="318" y="226"/>
                      <a:pt x="318" y="226"/>
                      <a:pt x="318" y="226"/>
                    </a:cubicBezTo>
                    <a:close/>
                    <a:moveTo>
                      <a:pt x="239" y="204"/>
                    </a:moveTo>
                    <a:cubicBezTo>
                      <a:pt x="239" y="204"/>
                      <a:pt x="239" y="204"/>
                      <a:pt x="239" y="204"/>
                    </a:cubicBezTo>
                    <a:cubicBezTo>
                      <a:pt x="239" y="204"/>
                      <a:pt x="239" y="204"/>
                      <a:pt x="239" y="204"/>
                    </a:cubicBezTo>
                    <a:cubicBezTo>
                      <a:pt x="240" y="203"/>
                      <a:pt x="240" y="203"/>
                      <a:pt x="240" y="203"/>
                    </a:cubicBezTo>
                    <a:cubicBezTo>
                      <a:pt x="240" y="204"/>
                      <a:pt x="240" y="204"/>
                      <a:pt x="240" y="204"/>
                    </a:cubicBezTo>
                    <a:cubicBezTo>
                      <a:pt x="241" y="204"/>
                      <a:pt x="241" y="204"/>
                      <a:pt x="241" y="204"/>
                    </a:cubicBezTo>
                    <a:cubicBezTo>
                      <a:pt x="241" y="204"/>
                      <a:pt x="241" y="204"/>
                      <a:pt x="241" y="204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3" y="204"/>
                      <a:pt x="243" y="204"/>
                      <a:pt x="243" y="204"/>
                    </a:cubicBezTo>
                    <a:cubicBezTo>
                      <a:pt x="243" y="205"/>
                      <a:pt x="243" y="205"/>
                      <a:pt x="243" y="205"/>
                    </a:cubicBezTo>
                    <a:cubicBezTo>
                      <a:pt x="242" y="205"/>
                      <a:pt x="242" y="205"/>
                      <a:pt x="242" y="205"/>
                    </a:cubicBezTo>
                    <a:cubicBezTo>
                      <a:pt x="242" y="206"/>
                      <a:pt x="242" y="206"/>
                      <a:pt x="242" y="206"/>
                    </a:cubicBezTo>
                    <a:cubicBezTo>
                      <a:pt x="242" y="207"/>
                      <a:pt x="242" y="207"/>
                      <a:pt x="242" y="207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2" y="208"/>
                      <a:pt x="242" y="208"/>
                      <a:pt x="242" y="208"/>
                    </a:cubicBezTo>
                    <a:cubicBezTo>
                      <a:pt x="243" y="208"/>
                      <a:pt x="243" y="208"/>
                      <a:pt x="243" y="208"/>
                    </a:cubicBezTo>
                    <a:cubicBezTo>
                      <a:pt x="244" y="208"/>
                      <a:pt x="244" y="208"/>
                      <a:pt x="244" y="208"/>
                    </a:cubicBezTo>
                    <a:cubicBezTo>
                      <a:pt x="244" y="208"/>
                      <a:pt x="244" y="208"/>
                      <a:pt x="244" y="208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46" y="207"/>
                      <a:pt x="246" y="207"/>
                      <a:pt x="246" y="207"/>
                    </a:cubicBezTo>
                    <a:cubicBezTo>
                      <a:pt x="246" y="207"/>
                      <a:pt x="246" y="207"/>
                      <a:pt x="246" y="207"/>
                    </a:cubicBezTo>
                    <a:cubicBezTo>
                      <a:pt x="247" y="207"/>
                      <a:pt x="247" y="207"/>
                      <a:pt x="247" y="207"/>
                    </a:cubicBezTo>
                    <a:cubicBezTo>
                      <a:pt x="247" y="206"/>
                      <a:pt x="247" y="206"/>
                      <a:pt x="247" y="206"/>
                    </a:cubicBezTo>
                    <a:cubicBezTo>
                      <a:pt x="248" y="205"/>
                      <a:pt x="248" y="205"/>
                      <a:pt x="248" y="205"/>
                    </a:cubicBezTo>
                    <a:cubicBezTo>
                      <a:pt x="249" y="205"/>
                      <a:pt x="249" y="205"/>
                      <a:pt x="249" y="205"/>
                    </a:cubicBezTo>
                    <a:cubicBezTo>
                      <a:pt x="249" y="205"/>
                      <a:pt x="249" y="205"/>
                      <a:pt x="249" y="205"/>
                    </a:cubicBezTo>
                    <a:cubicBezTo>
                      <a:pt x="249" y="205"/>
                      <a:pt x="249" y="205"/>
                      <a:pt x="249" y="205"/>
                    </a:cubicBezTo>
                    <a:cubicBezTo>
                      <a:pt x="250" y="205"/>
                      <a:pt x="250" y="205"/>
                      <a:pt x="250" y="205"/>
                    </a:cubicBezTo>
                    <a:cubicBezTo>
                      <a:pt x="251" y="204"/>
                      <a:pt x="251" y="204"/>
                      <a:pt x="251" y="204"/>
                    </a:cubicBezTo>
                    <a:cubicBezTo>
                      <a:pt x="251" y="204"/>
                      <a:pt x="251" y="204"/>
                      <a:pt x="251" y="204"/>
                    </a:cubicBezTo>
                    <a:cubicBezTo>
                      <a:pt x="251" y="203"/>
                      <a:pt x="251" y="203"/>
                      <a:pt x="251" y="203"/>
                    </a:cubicBezTo>
                    <a:cubicBezTo>
                      <a:pt x="251" y="202"/>
                      <a:pt x="251" y="202"/>
                      <a:pt x="251" y="202"/>
                    </a:cubicBezTo>
                    <a:cubicBezTo>
                      <a:pt x="252" y="202"/>
                      <a:pt x="252" y="202"/>
                      <a:pt x="252" y="202"/>
                    </a:cubicBezTo>
                    <a:cubicBezTo>
                      <a:pt x="252" y="201"/>
                      <a:pt x="252" y="201"/>
                      <a:pt x="252" y="201"/>
                    </a:cubicBezTo>
                    <a:cubicBezTo>
                      <a:pt x="253" y="201"/>
                      <a:pt x="253" y="201"/>
                      <a:pt x="253" y="201"/>
                    </a:cubicBezTo>
                    <a:cubicBezTo>
                      <a:pt x="253" y="201"/>
                      <a:pt x="253" y="201"/>
                      <a:pt x="253" y="201"/>
                    </a:cubicBezTo>
                    <a:cubicBezTo>
                      <a:pt x="254" y="201"/>
                      <a:pt x="254" y="201"/>
                      <a:pt x="254" y="201"/>
                    </a:cubicBezTo>
                    <a:cubicBezTo>
                      <a:pt x="254" y="201"/>
                      <a:pt x="254" y="201"/>
                      <a:pt x="254" y="201"/>
                    </a:cubicBezTo>
                    <a:cubicBezTo>
                      <a:pt x="255" y="201"/>
                      <a:pt x="255" y="201"/>
                      <a:pt x="255" y="201"/>
                    </a:cubicBezTo>
                    <a:cubicBezTo>
                      <a:pt x="255" y="202"/>
                      <a:pt x="255" y="202"/>
                      <a:pt x="255" y="202"/>
                    </a:cubicBezTo>
                    <a:cubicBezTo>
                      <a:pt x="254" y="202"/>
                      <a:pt x="254" y="202"/>
                      <a:pt x="254" y="202"/>
                    </a:cubicBezTo>
                    <a:cubicBezTo>
                      <a:pt x="254" y="203"/>
                      <a:pt x="254" y="203"/>
                      <a:pt x="254" y="203"/>
                    </a:cubicBezTo>
                    <a:cubicBezTo>
                      <a:pt x="255" y="203"/>
                      <a:pt x="255" y="203"/>
                      <a:pt x="255" y="203"/>
                    </a:cubicBezTo>
                    <a:cubicBezTo>
                      <a:pt x="256" y="203"/>
                      <a:pt x="256" y="203"/>
                      <a:pt x="256" y="203"/>
                    </a:cubicBezTo>
                    <a:cubicBezTo>
                      <a:pt x="257" y="203"/>
                      <a:pt x="257" y="203"/>
                      <a:pt x="257" y="203"/>
                    </a:cubicBezTo>
                    <a:cubicBezTo>
                      <a:pt x="257" y="204"/>
                      <a:pt x="257" y="204"/>
                      <a:pt x="257" y="204"/>
                    </a:cubicBezTo>
                    <a:cubicBezTo>
                      <a:pt x="256" y="205"/>
                      <a:pt x="256" y="205"/>
                      <a:pt x="256" y="205"/>
                    </a:cubicBezTo>
                    <a:cubicBezTo>
                      <a:pt x="256" y="205"/>
                      <a:pt x="256" y="205"/>
                      <a:pt x="256" y="205"/>
                    </a:cubicBezTo>
                    <a:cubicBezTo>
                      <a:pt x="256" y="206"/>
                      <a:pt x="256" y="206"/>
                      <a:pt x="256" y="206"/>
                    </a:cubicBezTo>
                    <a:cubicBezTo>
                      <a:pt x="256" y="206"/>
                      <a:pt x="256" y="206"/>
                      <a:pt x="256" y="206"/>
                    </a:cubicBezTo>
                    <a:cubicBezTo>
                      <a:pt x="257" y="206"/>
                      <a:pt x="257" y="206"/>
                      <a:pt x="257" y="206"/>
                    </a:cubicBezTo>
                    <a:cubicBezTo>
                      <a:pt x="257" y="206"/>
                      <a:pt x="257" y="206"/>
                      <a:pt x="257" y="206"/>
                    </a:cubicBezTo>
                    <a:cubicBezTo>
                      <a:pt x="258" y="206"/>
                      <a:pt x="258" y="206"/>
                      <a:pt x="258" y="206"/>
                    </a:cubicBezTo>
                    <a:cubicBezTo>
                      <a:pt x="258" y="206"/>
                      <a:pt x="258" y="206"/>
                      <a:pt x="258" y="206"/>
                    </a:cubicBezTo>
                    <a:cubicBezTo>
                      <a:pt x="259" y="207"/>
                      <a:pt x="259" y="207"/>
                      <a:pt x="259" y="207"/>
                    </a:cubicBezTo>
                    <a:cubicBezTo>
                      <a:pt x="259" y="207"/>
                      <a:pt x="259" y="207"/>
                      <a:pt x="259" y="207"/>
                    </a:cubicBezTo>
                    <a:cubicBezTo>
                      <a:pt x="260" y="207"/>
                      <a:pt x="260" y="207"/>
                      <a:pt x="260" y="207"/>
                    </a:cubicBezTo>
                    <a:cubicBezTo>
                      <a:pt x="260" y="207"/>
                      <a:pt x="260" y="207"/>
                      <a:pt x="260" y="207"/>
                    </a:cubicBezTo>
                    <a:cubicBezTo>
                      <a:pt x="262" y="208"/>
                      <a:pt x="262" y="208"/>
                      <a:pt x="262" y="208"/>
                    </a:cubicBezTo>
                    <a:cubicBezTo>
                      <a:pt x="262" y="208"/>
                      <a:pt x="262" y="208"/>
                      <a:pt x="262" y="208"/>
                    </a:cubicBezTo>
                    <a:cubicBezTo>
                      <a:pt x="262" y="207"/>
                      <a:pt x="262" y="207"/>
                      <a:pt x="262" y="207"/>
                    </a:cubicBezTo>
                    <a:cubicBezTo>
                      <a:pt x="263" y="206"/>
                      <a:pt x="263" y="206"/>
                      <a:pt x="263" y="206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5" y="206"/>
                      <a:pt x="265" y="206"/>
                      <a:pt x="265" y="206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64" y="205"/>
                      <a:pt x="264" y="205"/>
                      <a:pt x="264" y="205"/>
                    </a:cubicBezTo>
                    <a:cubicBezTo>
                      <a:pt x="264" y="204"/>
                      <a:pt x="264" y="204"/>
                      <a:pt x="264" y="204"/>
                    </a:cubicBezTo>
                    <a:cubicBezTo>
                      <a:pt x="264" y="204"/>
                      <a:pt x="264" y="204"/>
                      <a:pt x="264" y="204"/>
                    </a:cubicBezTo>
                    <a:cubicBezTo>
                      <a:pt x="265" y="204"/>
                      <a:pt x="265" y="204"/>
                      <a:pt x="265" y="204"/>
                    </a:cubicBezTo>
                    <a:cubicBezTo>
                      <a:pt x="264" y="204"/>
                      <a:pt x="264" y="204"/>
                      <a:pt x="264" y="204"/>
                    </a:cubicBezTo>
                    <a:cubicBezTo>
                      <a:pt x="264" y="203"/>
                      <a:pt x="264" y="203"/>
                      <a:pt x="264" y="203"/>
                    </a:cubicBezTo>
                    <a:cubicBezTo>
                      <a:pt x="263" y="203"/>
                      <a:pt x="263" y="203"/>
                      <a:pt x="263" y="203"/>
                    </a:cubicBezTo>
                    <a:cubicBezTo>
                      <a:pt x="263" y="204"/>
                      <a:pt x="263" y="204"/>
                      <a:pt x="263" y="204"/>
                    </a:cubicBezTo>
                    <a:cubicBezTo>
                      <a:pt x="263" y="204"/>
                      <a:pt x="263" y="204"/>
                      <a:pt x="263" y="204"/>
                    </a:cubicBezTo>
                    <a:cubicBezTo>
                      <a:pt x="263" y="204"/>
                      <a:pt x="263" y="204"/>
                      <a:pt x="263" y="204"/>
                    </a:cubicBezTo>
                    <a:cubicBezTo>
                      <a:pt x="262" y="203"/>
                      <a:pt x="262" y="203"/>
                      <a:pt x="262" y="203"/>
                    </a:cubicBezTo>
                    <a:cubicBezTo>
                      <a:pt x="262" y="203"/>
                      <a:pt x="262" y="203"/>
                      <a:pt x="262" y="203"/>
                    </a:cubicBezTo>
                    <a:cubicBezTo>
                      <a:pt x="261" y="203"/>
                      <a:pt x="261" y="203"/>
                      <a:pt x="261" y="203"/>
                    </a:cubicBezTo>
                    <a:cubicBezTo>
                      <a:pt x="261" y="203"/>
                      <a:pt x="261" y="203"/>
                      <a:pt x="261" y="203"/>
                    </a:cubicBezTo>
                    <a:cubicBezTo>
                      <a:pt x="259" y="203"/>
                      <a:pt x="259" y="203"/>
                      <a:pt x="259" y="203"/>
                    </a:cubicBezTo>
                    <a:cubicBezTo>
                      <a:pt x="259" y="203"/>
                      <a:pt x="259" y="203"/>
                      <a:pt x="259" y="203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1" y="202"/>
                      <a:pt x="261" y="202"/>
                      <a:pt x="261" y="202"/>
                    </a:cubicBezTo>
                    <a:cubicBezTo>
                      <a:pt x="261" y="201"/>
                      <a:pt x="261" y="201"/>
                      <a:pt x="261" y="201"/>
                    </a:cubicBezTo>
                    <a:cubicBezTo>
                      <a:pt x="261" y="201"/>
                      <a:pt x="261" y="201"/>
                      <a:pt x="261" y="201"/>
                    </a:cubicBezTo>
                    <a:cubicBezTo>
                      <a:pt x="260" y="200"/>
                      <a:pt x="260" y="200"/>
                      <a:pt x="260" y="200"/>
                    </a:cubicBezTo>
                    <a:cubicBezTo>
                      <a:pt x="261" y="200"/>
                      <a:pt x="261" y="200"/>
                      <a:pt x="261" y="200"/>
                    </a:cubicBezTo>
                    <a:cubicBezTo>
                      <a:pt x="261" y="199"/>
                      <a:pt x="261" y="199"/>
                      <a:pt x="261" y="199"/>
                    </a:cubicBezTo>
                    <a:cubicBezTo>
                      <a:pt x="260" y="199"/>
                      <a:pt x="260" y="199"/>
                      <a:pt x="260" y="199"/>
                    </a:cubicBezTo>
                    <a:cubicBezTo>
                      <a:pt x="260" y="198"/>
                      <a:pt x="260" y="198"/>
                      <a:pt x="260" y="198"/>
                    </a:cubicBezTo>
                    <a:cubicBezTo>
                      <a:pt x="259" y="197"/>
                      <a:pt x="259" y="197"/>
                      <a:pt x="259" y="197"/>
                    </a:cubicBezTo>
                    <a:cubicBezTo>
                      <a:pt x="258" y="197"/>
                      <a:pt x="258" y="197"/>
                      <a:pt x="258" y="197"/>
                    </a:cubicBezTo>
                    <a:cubicBezTo>
                      <a:pt x="258" y="196"/>
                      <a:pt x="258" y="196"/>
                      <a:pt x="258" y="196"/>
                    </a:cubicBezTo>
                    <a:cubicBezTo>
                      <a:pt x="257" y="195"/>
                      <a:pt x="257" y="195"/>
                      <a:pt x="257" y="195"/>
                    </a:cubicBezTo>
                    <a:cubicBezTo>
                      <a:pt x="257" y="195"/>
                      <a:pt x="257" y="195"/>
                      <a:pt x="257" y="195"/>
                    </a:cubicBezTo>
                    <a:cubicBezTo>
                      <a:pt x="257" y="195"/>
                      <a:pt x="257" y="195"/>
                      <a:pt x="257" y="195"/>
                    </a:cubicBezTo>
                    <a:cubicBezTo>
                      <a:pt x="257" y="194"/>
                      <a:pt x="257" y="194"/>
                      <a:pt x="257" y="194"/>
                    </a:cubicBezTo>
                    <a:cubicBezTo>
                      <a:pt x="256" y="193"/>
                      <a:pt x="256" y="193"/>
                      <a:pt x="256" y="193"/>
                    </a:cubicBezTo>
                    <a:cubicBezTo>
                      <a:pt x="255" y="193"/>
                      <a:pt x="255" y="193"/>
                      <a:pt x="255" y="193"/>
                    </a:cubicBezTo>
                    <a:cubicBezTo>
                      <a:pt x="254" y="192"/>
                      <a:pt x="254" y="192"/>
                      <a:pt x="254" y="192"/>
                    </a:cubicBezTo>
                    <a:cubicBezTo>
                      <a:pt x="253" y="192"/>
                      <a:pt x="253" y="192"/>
                      <a:pt x="253" y="192"/>
                    </a:cubicBezTo>
                    <a:cubicBezTo>
                      <a:pt x="254" y="191"/>
                      <a:pt x="254" y="191"/>
                      <a:pt x="254" y="191"/>
                    </a:cubicBezTo>
                    <a:cubicBezTo>
                      <a:pt x="254" y="191"/>
                      <a:pt x="254" y="191"/>
                      <a:pt x="254" y="191"/>
                    </a:cubicBezTo>
                    <a:cubicBezTo>
                      <a:pt x="253" y="190"/>
                      <a:pt x="253" y="190"/>
                      <a:pt x="253" y="190"/>
                    </a:cubicBezTo>
                    <a:cubicBezTo>
                      <a:pt x="253" y="190"/>
                      <a:pt x="253" y="190"/>
                      <a:pt x="253" y="190"/>
                    </a:cubicBezTo>
                    <a:cubicBezTo>
                      <a:pt x="252" y="190"/>
                      <a:pt x="252" y="190"/>
                      <a:pt x="252" y="190"/>
                    </a:cubicBezTo>
                    <a:cubicBezTo>
                      <a:pt x="252" y="191"/>
                      <a:pt x="252" y="191"/>
                      <a:pt x="252" y="191"/>
                    </a:cubicBezTo>
                    <a:cubicBezTo>
                      <a:pt x="251" y="191"/>
                      <a:pt x="251" y="191"/>
                      <a:pt x="251" y="191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50" y="191"/>
                      <a:pt x="250" y="191"/>
                      <a:pt x="250" y="191"/>
                    </a:cubicBezTo>
                    <a:cubicBezTo>
                      <a:pt x="250" y="190"/>
                      <a:pt x="250" y="190"/>
                      <a:pt x="250" y="190"/>
                    </a:cubicBezTo>
                    <a:cubicBezTo>
                      <a:pt x="250" y="190"/>
                      <a:pt x="250" y="190"/>
                      <a:pt x="250" y="190"/>
                    </a:cubicBezTo>
                    <a:cubicBezTo>
                      <a:pt x="250" y="189"/>
                      <a:pt x="250" y="189"/>
                      <a:pt x="250" y="189"/>
                    </a:cubicBezTo>
                    <a:cubicBezTo>
                      <a:pt x="251" y="189"/>
                      <a:pt x="251" y="189"/>
                      <a:pt x="251" y="189"/>
                    </a:cubicBezTo>
                    <a:cubicBezTo>
                      <a:pt x="251" y="189"/>
                      <a:pt x="251" y="189"/>
                      <a:pt x="251" y="189"/>
                    </a:cubicBezTo>
                    <a:cubicBezTo>
                      <a:pt x="251" y="189"/>
                      <a:pt x="251" y="189"/>
                      <a:pt x="251" y="189"/>
                    </a:cubicBezTo>
                    <a:cubicBezTo>
                      <a:pt x="251" y="188"/>
                      <a:pt x="251" y="188"/>
                      <a:pt x="251" y="188"/>
                    </a:cubicBezTo>
                    <a:cubicBezTo>
                      <a:pt x="251" y="187"/>
                      <a:pt x="251" y="187"/>
                      <a:pt x="251" y="187"/>
                    </a:cubicBezTo>
                    <a:cubicBezTo>
                      <a:pt x="250" y="187"/>
                      <a:pt x="250" y="187"/>
                      <a:pt x="250" y="187"/>
                    </a:cubicBezTo>
                    <a:cubicBezTo>
                      <a:pt x="250" y="187"/>
                      <a:pt x="250" y="187"/>
                      <a:pt x="250" y="187"/>
                    </a:cubicBezTo>
                    <a:cubicBezTo>
                      <a:pt x="251" y="186"/>
                      <a:pt x="251" y="186"/>
                      <a:pt x="251" y="186"/>
                    </a:cubicBezTo>
                    <a:cubicBezTo>
                      <a:pt x="250" y="186"/>
                      <a:pt x="250" y="186"/>
                      <a:pt x="250" y="186"/>
                    </a:cubicBezTo>
                    <a:cubicBezTo>
                      <a:pt x="249" y="186"/>
                      <a:pt x="249" y="186"/>
                      <a:pt x="249" y="186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47" y="189"/>
                      <a:pt x="247" y="189"/>
                      <a:pt x="247" y="189"/>
                    </a:cubicBezTo>
                    <a:cubicBezTo>
                      <a:pt x="246" y="190"/>
                      <a:pt x="246" y="190"/>
                      <a:pt x="246" y="190"/>
                    </a:cubicBezTo>
                    <a:cubicBezTo>
                      <a:pt x="246" y="191"/>
                      <a:pt x="246" y="191"/>
                      <a:pt x="246" y="191"/>
                    </a:cubicBezTo>
                    <a:cubicBezTo>
                      <a:pt x="246" y="191"/>
                      <a:pt x="246" y="191"/>
                      <a:pt x="246" y="191"/>
                    </a:cubicBezTo>
                    <a:cubicBezTo>
                      <a:pt x="245" y="192"/>
                      <a:pt x="245" y="192"/>
                      <a:pt x="245" y="192"/>
                    </a:cubicBezTo>
                    <a:cubicBezTo>
                      <a:pt x="245" y="193"/>
                      <a:pt x="245" y="193"/>
                      <a:pt x="245" y="193"/>
                    </a:cubicBezTo>
                    <a:cubicBezTo>
                      <a:pt x="245" y="194"/>
                      <a:pt x="245" y="194"/>
                      <a:pt x="245" y="194"/>
                    </a:cubicBezTo>
                    <a:cubicBezTo>
                      <a:pt x="244" y="194"/>
                      <a:pt x="244" y="194"/>
                      <a:pt x="244" y="194"/>
                    </a:cubicBezTo>
                    <a:cubicBezTo>
                      <a:pt x="244" y="195"/>
                      <a:pt x="244" y="195"/>
                      <a:pt x="244" y="195"/>
                    </a:cubicBezTo>
                    <a:cubicBezTo>
                      <a:pt x="244" y="195"/>
                      <a:pt x="244" y="195"/>
                      <a:pt x="244" y="195"/>
                    </a:cubicBezTo>
                    <a:cubicBezTo>
                      <a:pt x="243" y="196"/>
                      <a:pt x="243" y="196"/>
                      <a:pt x="243" y="196"/>
                    </a:cubicBezTo>
                    <a:cubicBezTo>
                      <a:pt x="242" y="197"/>
                      <a:pt x="242" y="197"/>
                      <a:pt x="242" y="197"/>
                    </a:cubicBezTo>
                    <a:cubicBezTo>
                      <a:pt x="242" y="198"/>
                      <a:pt x="242" y="198"/>
                      <a:pt x="242" y="198"/>
                    </a:cubicBezTo>
                    <a:cubicBezTo>
                      <a:pt x="242" y="199"/>
                      <a:pt x="242" y="199"/>
                      <a:pt x="242" y="199"/>
                    </a:cubicBezTo>
                    <a:cubicBezTo>
                      <a:pt x="242" y="200"/>
                      <a:pt x="242" y="200"/>
                      <a:pt x="242" y="200"/>
                    </a:cubicBezTo>
                    <a:cubicBezTo>
                      <a:pt x="242" y="201"/>
                      <a:pt x="242" y="201"/>
                      <a:pt x="242" y="201"/>
                    </a:cubicBezTo>
                    <a:cubicBezTo>
                      <a:pt x="241" y="201"/>
                      <a:pt x="241" y="201"/>
                      <a:pt x="241" y="201"/>
                    </a:cubicBezTo>
                    <a:cubicBezTo>
                      <a:pt x="239" y="201"/>
                      <a:pt x="239" y="201"/>
                      <a:pt x="239" y="201"/>
                    </a:cubicBezTo>
                    <a:cubicBezTo>
                      <a:pt x="239" y="202"/>
                      <a:pt x="239" y="202"/>
                      <a:pt x="239" y="202"/>
                    </a:cubicBezTo>
                    <a:cubicBezTo>
                      <a:pt x="238" y="203"/>
                      <a:pt x="238" y="203"/>
                      <a:pt x="238" y="203"/>
                    </a:cubicBezTo>
                    <a:cubicBezTo>
                      <a:pt x="239" y="204"/>
                      <a:pt x="239" y="204"/>
                      <a:pt x="239" y="204"/>
                    </a:cubicBezTo>
                    <a:close/>
                    <a:moveTo>
                      <a:pt x="246" y="217"/>
                    </a:moveTo>
                    <a:cubicBezTo>
                      <a:pt x="246" y="217"/>
                      <a:pt x="247" y="217"/>
                      <a:pt x="247" y="217"/>
                    </a:cubicBezTo>
                    <a:cubicBezTo>
                      <a:pt x="247" y="217"/>
                      <a:pt x="247" y="217"/>
                      <a:pt x="247" y="217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50" y="217"/>
                      <a:pt x="250" y="217"/>
                      <a:pt x="250" y="217"/>
                    </a:cubicBezTo>
                    <a:cubicBezTo>
                      <a:pt x="251" y="216"/>
                      <a:pt x="251" y="216"/>
                      <a:pt x="251" y="216"/>
                    </a:cubicBezTo>
                    <a:cubicBezTo>
                      <a:pt x="252" y="215"/>
                      <a:pt x="252" y="215"/>
                      <a:pt x="252" y="215"/>
                    </a:cubicBezTo>
                    <a:cubicBezTo>
                      <a:pt x="253" y="215"/>
                      <a:pt x="253" y="215"/>
                      <a:pt x="253" y="215"/>
                    </a:cubicBezTo>
                    <a:cubicBezTo>
                      <a:pt x="253" y="214"/>
                      <a:pt x="253" y="214"/>
                      <a:pt x="253" y="214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5" y="213"/>
                      <a:pt x="255" y="213"/>
                      <a:pt x="255" y="213"/>
                    </a:cubicBezTo>
                    <a:cubicBezTo>
                      <a:pt x="255" y="213"/>
                      <a:pt x="255" y="213"/>
                      <a:pt x="255" y="213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5" y="212"/>
                      <a:pt x="255" y="212"/>
                      <a:pt x="255" y="212"/>
                    </a:cubicBezTo>
                    <a:cubicBezTo>
                      <a:pt x="254" y="211"/>
                      <a:pt x="254" y="211"/>
                      <a:pt x="254" y="211"/>
                    </a:cubicBezTo>
                    <a:cubicBezTo>
                      <a:pt x="254" y="211"/>
                      <a:pt x="254" y="211"/>
                      <a:pt x="254" y="211"/>
                    </a:cubicBezTo>
                    <a:cubicBezTo>
                      <a:pt x="253" y="212"/>
                      <a:pt x="253" y="212"/>
                      <a:pt x="253" y="212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2" y="212"/>
                      <a:pt x="252" y="212"/>
                      <a:pt x="252" y="212"/>
                    </a:cubicBezTo>
                    <a:cubicBezTo>
                      <a:pt x="252" y="212"/>
                      <a:pt x="252" y="212"/>
                      <a:pt x="252" y="212"/>
                    </a:cubicBezTo>
                    <a:cubicBezTo>
                      <a:pt x="251" y="212"/>
                      <a:pt x="251" y="212"/>
                      <a:pt x="251" y="212"/>
                    </a:cubicBezTo>
                    <a:cubicBezTo>
                      <a:pt x="250" y="211"/>
                      <a:pt x="250" y="211"/>
                      <a:pt x="250" y="211"/>
                    </a:cubicBezTo>
                    <a:cubicBezTo>
                      <a:pt x="250" y="211"/>
                      <a:pt x="250" y="211"/>
                      <a:pt x="250" y="211"/>
                    </a:cubicBezTo>
                    <a:cubicBezTo>
                      <a:pt x="249" y="211"/>
                      <a:pt x="249" y="211"/>
                      <a:pt x="249" y="211"/>
                    </a:cubicBezTo>
                    <a:cubicBezTo>
                      <a:pt x="248" y="213"/>
                      <a:pt x="248" y="213"/>
                      <a:pt x="248" y="213"/>
                    </a:cubicBezTo>
                    <a:cubicBezTo>
                      <a:pt x="248" y="213"/>
                      <a:pt x="248" y="213"/>
                      <a:pt x="248" y="213"/>
                    </a:cubicBezTo>
                    <a:cubicBezTo>
                      <a:pt x="248" y="213"/>
                      <a:pt x="248" y="213"/>
                      <a:pt x="248" y="213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4"/>
                      <a:pt x="246" y="214"/>
                      <a:pt x="246" y="214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46" y="216"/>
                      <a:pt x="246" y="216"/>
                      <a:pt x="246" y="216"/>
                    </a:cubicBezTo>
                    <a:cubicBezTo>
                      <a:pt x="246" y="217"/>
                      <a:pt x="246" y="217"/>
                      <a:pt x="246" y="217"/>
                    </a:cubicBezTo>
                    <a:close/>
                    <a:moveTo>
                      <a:pt x="323" y="223"/>
                    </a:moveTo>
                    <a:cubicBezTo>
                      <a:pt x="324" y="223"/>
                      <a:pt x="324" y="223"/>
                      <a:pt x="324" y="223"/>
                    </a:cubicBezTo>
                    <a:cubicBezTo>
                      <a:pt x="324" y="223"/>
                      <a:pt x="324" y="223"/>
                      <a:pt x="324" y="223"/>
                    </a:cubicBezTo>
                    <a:cubicBezTo>
                      <a:pt x="325" y="223"/>
                      <a:pt x="325" y="223"/>
                      <a:pt x="325" y="223"/>
                    </a:cubicBezTo>
                    <a:cubicBezTo>
                      <a:pt x="326" y="223"/>
                      <a:pt x="326" y="223"/>
                      <a:pt x="326" y="223"/>
                    </a:cubicBezTo>
                    <a:cubicBezTo>
                      <a:pt x="326" y="223"/>
                      <a:pt x="326" y="223"/>
                      <a:pt x="326" y="223"/>
                    </a:cubicBezTo>
                    <a:cubicBezTo>
                      <a:pt x="326" y="222"/>
                      <a:pt x="326" y="222"/>
                      <a:pt x="326" y="222"/>
                    </a:cubicBezTo>
                    <a:cubicBezTo>
                      <a:pt x="326" y="222"/>
                      <a:pt x="326" y="222"/>
                      <a:pt x="326" y="222"/>
                    </a:cubicBezTo>
                    <a:cubicBezTo>
                      <a:pt x="326" y="222"/>
                      <a:pt x="326" y="222"/>
                      <a:pt x="326" y="222"/>
                    </a:cubicBezTo>
                    <a:cubicBezTo>
                      <a:pt x="325" y="222"/>
                      <a:pt x="325" y="222"/>
                      <a:pt x="325" y="222"/>
                    </a:cubicBezTo>
                    <a:cubicBezTo>
                      <a:pt x="324" y="222"/>
                      <a:pt x="324" y="222"/>
                      <a:pt x="324" y="222"/>
                    </a:cubicBezTo>
                    <a:cubicBezTo>
                      <a:pt x="323" y="223"/>
                      <a:pt x="323" y="223"/>
                      <a:pt x="323" y="223"/>
                    </a:cubicBezTo>
                    <a:close/>
                    <a:moveTo>
                      <a:pt x="299" y="217"/>
                    </a:moveTo>
                    <a:cubicBezTo>
                      <a:pt x="300" y="217"/>
                      <a:pt x="300" y="217"/>
                      <a:pt x="300" y="217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01" y="218"/>
                      <a:pt x="301" y="218"/>
                      <a:pt x="301" y="218"/>
                    </a:cubicBezTo>
                    <a:cubicBezTo>
                      <a:pt x="301" y="218"/>
                      <a:pt x="301" y="218"/>
                      <a:pt x="301" y="218"/>
                    </a:cubicBezTo>
                    <a:cubicBezTo>
                      <a:pt x="301" y="219"/>
                      <a:pt x="301" y="219"/>
                      <a:pt x="301" y="219"/>
                    </a:cubicBezTo>
                    <a:cubicBezTo>
                      <a:pt x="301" y="219"/>
                      <a:pt x="301" y="219"/>
                      <a:pt x="301" y="219"/>
                    </a:cubicBezTo>
                    <a:cubicBezTo>
                      <a:pt x="302" y="219"/>
                      <a:pt x="302" y="219"/>
                      <a:pt x="302" y="219"/>
                    </a:cubicBezTo>
                    <a:cubicBezTo>
                      <a:pt x="302" y="219"/>
                      <a:pt x="302" y="219"/>
                      <a:pt x="302" y="219"/>
                    </a:cubicBezTo>
                    <a:cubicBezTo>
                      <a:pt x="302" y="219"/>
                      <a:pt x="302" y="219"/>
                      <a:pt x="302" y="219"/>
                    </a:cubicBezTo>
                    <a:cubicBezTo>
                      <a:pt x="303" y="219"/>
                      <a:pt x="303" y="219"/>
                      <a:pt x="303" y="219"/>
                    </a:cubicBezTo>
                    <a:cubicBezTo>
                      <a:pt x="303" y="218"/>
                      <a:pt x="303" y="218"/>
                      <a:pt x="303" y="218"/>
                    </a:cubicBezTo>
                    <a:cubicBezTo>
                      <a:pt x="302" y="218"/>
                      <a:pt x="302" y="218"/>
                      <a:pt x="302" y="218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00" y="217"/>
                      <a:pt x="300" y="217"/>
                      <a:pt x="300" y="217"/>
                    </a:cubicBezTo>
                    <a:cubicBezTo>
                      <a:pt x="300" y="217"/>
                      <a:pt x="300" y="217"/>
                      <a:pt x="300" y="217"/>
                    </a:cubicBezTo>
                    <a:cubicBezTo>
                      <a:pt x="299" y="217"/>
                      <a:pt x="299" y="217"/>
                      <a:pt x="299" y="217"/>
                    </a:cubicBezTo>
                    <a:close/>
                    <a:moveTo>
                      <a:pt x="323" y="228"/>
                    </a:moveTo>
                    <a:cubicBezTo>
                      <a:pt x="322" y="227"/>
                      <a:pt x="322" y="227"/>
                      <a:pt x="322" y="227"/>
                    </a:cubicBezTo>
                    <a:cubicBezTo>
                      <a:pt x="322" y="227"/>
                      <a:pt x="322" y="227"/>
                      <a:pt x="322" y="227"/>
                    </a:cubicBezTo>
                    <a:cubicBezTo>
                      <a:pt x="321" y="227"/>
                      <a:pt x="321" y="227"/>
                      <a:pt x="321" y="227"/>
                    </a:cubicBezTo>
                    <a:cubicBezTo>
                      <a:pt x="321" y="226"/>
                      <a:pt x="321" y="226"/>
                      <a:pt x="321" y="226"/>
                    </a:cubicBezTo>
                    <a:cubicBezTo>
                      <a:pt x="322" y="226"/>
                      <a:pt x="322" y="226"/>
                      <a:pt x="322" y="226"/>
                    </a:cubicBezTo>
                    <a:cubicBezTo>
                      <a:pt x="322" y="226"/>
                      <a:pt x="322" y="226"/>
                      <a:pt x="322" y="226"/>
                    </a:cubicBezTo>
                    <a:cubicBezTo>
                      <a:pt x="322" y="227"/>
                      <a:pt x="322" y="227"/>
                      <a:pt x="322" y="227"/>
                    </a:cubicBezTo>
                    <a:cubicBezTo>
                      <a:pt x="323" y="227"/>
                      <a:pt x="323" y="227"/>
                      <a:pt x="323" y="227"/>
                    </a:cubicBezTo>
                    <a:cubicBezTo>
                      <a:pt x="323" y="228"/>
                      <a:pt x="323" y="228"/>
                      <a:pt x="323" y="228"/>
                    </a:cubicBezTo>
                    <a:cubicBezTo>
                      <a:pt x="323" y="228"/>
                      <a:pt x="323" y="228"/>
                      <a:pt x="323" y="228"/>
                    </a:cubicBezTo>
                    <a:close/>
                    <a:moveTo>
                      <a:pt x="322" y="231"/>
                    </a:moveTo>
                    <a:cubicBezTo>
                      <a:pt x="321" y="230"/>
                      <a:pt x="321" y="230"/>
                      <a:pt x="321" y="230"/>
                    </a:cubicBezTo>
                    <a:cubicBezTo>
                      <a:pt x="321" y="230"/>
                      <a:pt x="321" y="230"/>
                      <a:pt x="321" y="230"/>
                    </a:cubicBezTo>
                    <a:cubicBezTo>
                      <a:pt x="321" y="230"/>
                      <a:pt x="321" y="230"/>
                      <a:pt x="321" y="230"/>
                    </a:cubicBezTo>
                    <a:cubicBezTo>
                      <a:pt x="320" y="229"/>
                      <a:pt x="320" y="229"/>
                      <a:pt x="320" y="229"/>
                    </a:cubicBezTo>
                    <a:cubicBezTo>
                      <a:pt x="320" y="229"/>
                      <a:pt x="320" y="229"/>
                      <a:pt x="320" y="229"/>
                    </a:cubicBezTo>
                    <a:cubicBezTo>
                      <a:pt x="320" y="228"/>
                      <a:pt x="320" y="228"/>
                      <a:pt x="320" y="228"/>
                    </a:cubicBezTo>
                    <a:cubicBezTo>
                      <a:pt x="320" y="228"/>
                      <a:pt x="320" y="228"/>
                      <a:pt x="320" y="228"/>
                    </a:cubicBezTo>
                    <a:cubicBezTo>
                      <a:pt x="321" y="228"/>
                      <a:pt x="321" y="228"/>
                      <a:pt x="321" y="228"/>
                    </a:cubicBezTo>
                    <a:cubicBezTo>
                      <a:pt x="322" y="228"/>
                      <a:pt x="322" y="228"/>
                      <a:pt x="322" y="228"/>
                    </a:cubicBezTo>
                    <a:cubicBezTo>
                      <a:pt x="323" y="229"/>
                      <a:pt x="323" y="229"/>
                      <a:pt x="323" y="229"/>
                    </a:cubicBezTo>
                    <a:cubicBezTo>
                      <a:pt x="323" y="229"/>
                      <a:pt x="323" y="229"/>
                      <a:pt x="323" y="229"/>
                    </a:cubicBezTo>
                    <a:cubicBezTo>
                      <a:pt x="322" y="229"/>
                      <a:pt x="322" y="229"/>
                      <a:pt x="322" y="229"/>
                    </a:cubicBezTo>
                    <a:cubicBezTo>
                      <a:pt x="322" y="230"/>
                      <a:pt x="322" y="230"/>
                      <a:pt x="322" y="230"/>
                    </a:cubicBezTo>
                    <a:cubicBezTo>
                      <a:pt x="322" y="230"/>
                      <a:pt x="322" y="230"/>
                      <a:pt x="322" y="230"/>
                    </a:cubicBezTo>
                    <a:cubicBezTo>
                      <a:pt x="322" y="231"/>
                      <a:pt x="322" y="231"/>
                      <a:pt x="322" y="231"/>
                    </a:cubicBezTo>
                    <a:cubicBezTo>
                      <a:pt x="322" y="231"/>
                      <a:pt x="322" y="231"/>
                      <a:pt x="322" y="231"/>
                    </a:cubicBezTo>
                    <a:close/>
                    <a:moveTo>
                      <a:pt x="298" y="244"/>
                    </a:moveTo>
                    <a:cubicBezTo>
                      <a:pt x="298" y="244"/>
                      <a:pt x="298" y="244"/>
                      <a:pt x="298" y="244"/>
                    </a:cubicBezTo>
                    <a:cubicBezTo>
                      <a:pt x="298" y="244"/>
                      <a:pt x="298" y="244"/>
                      <a:pt x="298" y="244"/>
                    </a:cubicBezTo>
                    <a:cubicBezTo>
                      <a:pt x="298" y="244"/>
                      <a:pt x="298" y="244"/>
                      <a:pt x="298" y="244"/>
                    </a:cubicBezTo>
                    <a:close/>
                    <a:moveTo>
                      <a:pt x="298" y="244"/>
                    </a:moveTo>
                    <a:cubicBezTo>
                      <a:pt x="298" y="244"/>
                      <a:pt x="298" y="244"/>
                      <a:pt x="298" y="244"/>
                    </a:cubicBezTo>
                    <a:cubicBezTo>
                      <a:pt x="298" y="244"/>
                      <a:pt x="298" y="244"/>
                      <a:pt x="298" y="244"/>
                    </a:cubicBezTo>
                    <a:cubicBezTo>
                      <a:pt x="298" y="244"/>
                      <a:pt x="298" y="244"/>
                      <a:pt x="298" y="244"/>
                    </a:cubicBezTo>
                    <a:close/>
                    <a:moveTo>
                      <a:pt x="299" y="244"/>
                    </a:moveTo>
                    <a:cubicBezTo>
                      <a:pt x="299" y="244"/>
                      <a:pt x="299" y="244"/>
                      <a:pt x="299" y="244"/>
                    </a:cubicBezTo>
                    <a:cubicBezTo>
                      <a:pt x="299" y="245"/>
                      <a:pt x="299" y="245"/>
                      <a:pt x="299" y="245"/>
                    </a:cubicBezTo>
                    <a:cubicBezTo>
                      <a:pt x="299" y="245"/>
                      <a:pt x="299" y="245"/>
                      <a:pt x="299" y="245"/>
                    </a:cubicBezTo>
                    <a:cubicBezTo>
                      <a:pt x="299" y="245"/>
                      <a:pt x="299" y="245"/>
                      <a:pt x="299" y="245"/>
                    </a:cubicBezTo>
                    <a:cubicBezTo>
                      <a:pt x="299" y="244"/>
                      <a:pt x="299" y="244"/>
                      <a:pt x="299" y="244"/>
                    </a:cubicBezTo>
                    <a:cubicBezTo>
                      <a:pt x="299" y="244"/>
                      <a:pt x="299" y="244"/>
                      <a:pt x="299" y="244"/>
                    </a:cubicBezTo>
                    <a:close/>
                    <a:moveTo>
                      <a:pt x="305" y="237"/>
                    </a:moveTo>
                    <a:cubicBezTo>
                      <a:pt x="305" y="237"/>
                      <a:pt x="305" y="237"/>
                      <a:pt x="305" y="237"/>
                    </a:cubicBezTo>
                    <a:cubicBezTo>
                      <a:pt x="305" y="236"/>
                      <a:pt x="305" y="236"/>
                      <a:pt x="305" y="236"/>
                    </a:cubicBezTo>
                    <a:cubicBezTo>
                      <a:pt x="306" y="236"/>
                      <a:pt x="306" y="236"/>
                      <a:pt x="306" y="236"/>
                    </a:cubicBezTo>
                    <a:cubicBezTo>
                      <a:pt x="306" y="235"/>
                      <a:pt x="306" y="235"/>
                      <a:pt x="306" y="235"/>
                    </a:cubicBezTo>
                    <a:cubicBezTo>
                      <a:pt x="307" y="235"/>
                      <a:pt x="307" y="235"/>
                      <a:pt x="307" y="235"/>
                    </a:cubicBezTo>
                    <a:cubicBezTo>
                      <a:pt x="308" y="234"/>
                      <a:pt x="308" y="234"/>
                      <a:pt x="308" y="234"/>
                    </a:cubicBezTo>
                    <a:cubicBezTo>
                      <a:pt x="308" y="235"/>
                      <a:pt x="308" y="235"/>
                      <a:pt x="308" y="235"/>
                    </a:cubicBezTo>
                    <a:cubicBezTo>
                      <a:pt x="308" y="235"/>
                      <a:pt x="308" y="235"/>
                      <a:pt x="308" y="235"/>
                    </a:cubicBezTo>
                    <a:cubicBezTo>
                      <a:pt x="308" y="235"/>
                      <a:pt x="308" y="235"/>
                      <a:pt x="308" y="235"/>
                    </a:cubicBezTo>
                    <a:cubicBezTo>
                      <a:pt x="308" y="236"/>
                      <a:pt x="308" y="236"/>
                      <a:pt x="308" y="236"/>
                    </a:cubicBezTo>
                    <a:cubicBezTo>
                      <a:pt x="307" y="236"/>
                      <a:pt x="307" y="236"/>
                      <a:pt x="307" y="236"/>
                    </a:cubicBezTo>
                    <a:cubicBezTo>
                      <a:pt x="307" y="237"/>
                      <a:pt x="307" y="237"/>
                      <a:pt x="307" y="237"/>
                    </a:cubicBezTo>
                    <a:cubicBezTo>
                      <a:pt x="306" y="237"/>
                      <a:pt x="306" y="237"/>
                      <a:pt x="306" y="237"/>
                    </a:cubicBezTo>
                    <a:cubicBezTo>
                      <a:pt x="306" y="237"/>
                      <a:pt x="306" y="237"/>
                      <a:pt x="306" y="237"/>
                    </a:cubicBezTo>
                    <a:cubicBezTo>
                      <a:pt x="305" y="237"/>
                      <a:pt x="305" y="237"/>
                      <a:pt x="305" y="237"/>
                    </a:cubicBezTo>
                    <a:close/>
                    <a:moveTo>
                      <a:pt x="284" y="216"/>
                    </a:moveTo>
                    <a:cubicBezTo>
                      <a:pt x="285" y="216"/>
                      <a:pt x="285" y="216"/>
                      <a:pt x="285" y="216"/>
                    </a:cubicBezTo>
                    <a:cubicBezTo>
                      <a:pt x="286" y="217"/>
                      <a:pt x="286" y="217"/>
                      <a:pt x="286" y="217"/>
                    </a:cubicBezTo>
                    <a:cubicBezTo>
                      <a:pt x="286" y="217"/>
                      <a:pt x="286" y="217"/>
                      <a:pt x="286" y="217"/>
                    </a:cubicBezTo>
                    <a:cubicBezTo>
                      <a:pt x="287" y="217"/>
                      <a:pt x="287" y="217"/>
                      <a:pt x="287" y="217"/>
                    </a:cubicBezTo>
                    <a:cubicBezTo>
                      <a:pt x="287" y="217"/>
                      <a:pt x="287" y="217"/>
                      <a:pt x="287" y="217"/>
                    </a:cubicBezTo>
                    <a:cubicBezTo>
                      <a:pt x="286" y="217"/>
                      <a:pt x="286" y="217"/>
                      <a:pt x="286" y="217"/>
                    </a:cubicBezTo>
                    <a:cubicBezTo>
                      <a:pt x="285" y="216"/>
                      <a:pt x="285" y="216"/>
                      <a:pt x="285" y="216"/>
                    </a:cubicBezTo>
                    <a:cubicBezTo>
                      <a:pt x="285" y="216"/>
                      <a:pt x="285" y="216"/>
                      <a:pt x="285" y="216"/>
                    </a:cubicBezTo>
                    <a:cubicBezTo>
                      <a:pt x="284" y="216"/>
                      <a:pt x="284" y="216"/>
                      <a:pt x="284" y="216"/>
                    </a:cubicBezTo>
                    <a:close/>
                    <a:moveTo>
                      <a:pt x="277" y="210"/>
                    </a:moveTo>
                    <a:cubicBezTo>
                      <a:pt x="277" y="210"/>
                      <a:pt x="277" y="210"/>
                      <a:pt x="277" y="210"/>
                    </a:cubicBezTo>
                    <a:cubicBezTo>
                      <a:pt x="278" y="210"/>
                      <a:pt x="278" y="210"/>
                      <a:pt x="278" y="210"/>
                    </a:cubicBezTo>
                    <a:cubicBezTo>
                      <a:pt x="278" y="211"/>
                      <a:pt x="278" y="211"/>
                      <a:pt x="278" y="211"/>
                    </a:cubicBezTo>
                    <a:cubicBezTo>
                      <a:pt x="279" y="210"/>
                      <a:pt x="279" y="210"/>
                      <a:pt x="279" y="210"/>
                    </a:cubicBezTo>
                    <a:cubicBezTo>
                      <a:pt x="279" y="210"/>
                      <a:pt x="279" y="210"/>
                      <a:pt x="279" y="210"/>
                    </a:cubicBezTo>
                    <a:cubicBezTo>
                      <a:pt x="279" y="210"/>
                      <a:pt x="279" y="210"/>
                      <a:pt x="279" y="210"/>
                    </a:cubicBezTo>
                    <a:cubicBezTo>
                      <a:pt x="279" y="210"/>
                      <a:pt x="279" y="210"/>
                      <a:pt x="279" y="210"/>
                    </a:cubicBezTo>
                    <a:cubicBezTo>
                      <a:pt x="279" y="209"/>
                      <a:pt x="279" y="209"/>
                      <a:pt x="279" y="209"/>
                    </a:cubicBezTo>
                    <a:cubicBezTo>
                      <a:pt x="279" y="209"/>
                      <a:pt x="279" y="209"/>
                      <a:pt x="279" y="209"/>
                    </a:cubicBezTo>
                    <a:cubicBezTo>
                      <a:pt x="279" y="209"/>
                      <a:pt x="279" y="209"/>
                      <a:pt x="279" y="209"/>
                    </a:cubicBezTo>
                    <a:cubicBezTo>
                      <a:pt x="278" y="208"/>
                      <a:pt x="278" y="208"/>
                      <a:pt x="278" y="208"/>
                    </a:cubicBezTo>
                    <a:cubicBezTo>
                      <a:pt x="278" y="208"/>
                      <a:pt x="278" y="208"/>
                      <a:pt x="278" y="208"/>
                    </a:cubicBezTo>
                    <a:cubicBezTo>
                      <a:pt x="278" y="208"/>
                      <a:pt x="278" y="208"/>
                      <a:pt x="278" y="208"/>
                    </a:cubicBezTo>
                    <a:cubicBezTo>
                      <a:pt x="277" y="208"/>
                      <a:pt x="277" y="208"/>
                      <a:pt x="277" y="208"/>
                    </a:cubicBezTo>
                    <a:cubicBezTo>
                      <a:pt x="277" y="208"/>
                      <a:pt x="277" y="208"/>
                      <a:pt x="277" y="208"/>
                    </a:cubicBezTo>
                    <a:cubicBezTo>
                      <a:pt x="276" y="207"/>
                      <a:pt x="276" y="207"/>
                      <a:pt x="276" y="207"/>
                    </a:cubicBezTo>
                    <a:cubicBezTo>
                      <a:pt x="276" y="208"/>
                      <a:pt x="276" y="208"/>
                      <a:pt x="276" y="208"/>
                    </a:cubicBezTo>
                    <a:cubicBezTo>
                      <a:pt x="276" y="208"/>
                      <a:pt x="276" y="208"/>
                      <a:pt x="276" y="208"/>
                    </a:cubicBezTo>
                    <a:cubicBezTo>
                      <a:pt x="276" y="208"/>
                      <a:pt x="276" y="208"/>
                      <a:pt x="276" y="208"/>
                    </a:cubicBezTo>
                    <a:cubicBezTo>
                      <a:pt x="276" y="208"/>
                      <a:pt x="276" y="208"/>
                      <a:pt x="276" y="208"/>
                    </a:cubicBezTo>
                    <a:cubicBezTo>
                      <a:pt x="276" y="209"/>
                      <a:pt x="276" y="209"/>
                      <a:pt x="276" y="209"/>
                    </a:cubicBezTo>
                    <a:cubicBezTo>
                      <a:pt x="277" y="209"/>
                      <a:pt x="277" y="209"/>
                      <a:pt x="277" y="209"/>
                    </a:cubicBezTo>
                    <a:cubicBezTo>
                      <a:pt x="277" y="209"/>
                      <a:pt x="277" y="209"/>
                      <a:pt x="277" y="209"/>
                    </a:cubicBezTo>
                    <a:cubicBezTo>
                      <a:pt x="277" y="210"/>
                      <a:pt x="277" y="210"/>
                      <a:pt x="277" y="210"/>
                    </a:cubicBezTo>
                    <a:close/>
                    <a:moveTo>
                      <a:pt x="272" y="212"/>
                    </a:move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3" y="212"/>
                      <a:pt x="273" y="212"/>
                      <a:pt x="273" y="212"/>
                    </a:cubicBezTo>
                    <a:cubicBezTo>
                      <a:pt x="274" y="212"/>
                      <a:pt x="274" y="212"/>
                      <a:pt x="274" y="212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1"/>
                      <a:pt x="274" y="211"/>
                      <a:pt x="274" y="211"/>
                    </a:cubicBezTo>
                    <a:cubicBezTo>
                      <a:pt x="274" y="210"/>
                      <a:pt x="274" y="210"/>
                      <a:pt x="274" y="210"/>
                    </a:cubicBezTo>
                    <a:cubicBezTo>
                      <a:pt x="274" y="209"/>
                      <a:pt x="274" y="209"/>
                      <a:pt x="274" y="209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71" y="209"/>
                      <a:pt x="271" y="209"/>
                      <a:pt x="271" y="209"/>
                    </a:cubicBezTo>
                    <a:cubicBezTo>
                      <a:pt x="270" y="208"/>
                      <a:pt x="270" y="208"/>
                      <a:pt x="270" y="208"/>
                    </a:cubicBezTo>
                    <a:cubicBezTo>
                      <a:pt x="270" y="209"/>
                      <a:pt x="270" y="209"/>
                      <a:pt x="270" y="209"/>
                    </a:cubicBezTo>
                    <a:cubicBezTo>
                      <a:pt x="270" y="210"/>
                      <a:pt x="270" y="210"/>
                      <a:pt x="270" y="210"/>
                    </a:cubicBezTo>
                    <a:cubicBezTo>
                      <a:pt x="271" y="210"/>
                      <a:pt x="271" y="210"/>
                      <a:pt x="271" y="210"/>
                    </a:cubicBezTo>
                    <a:cubicBezTo>
                      <a:pt x="271" y="211"/>
                      <a:pt x="271" y="211"/>
                      <a:pt x="271" y="211"/>
                    </a:cubicBezTo>
                    <a:cubicBezTo>
                      <a:pt x="272" y="211"/>
                      <a:pt x="272" y="211"/>
                      <a:pt x="272" y="211"/>
                    </a:cubicBezTo>
                    <a:cubicBezTo>
                      <a:pt x="272" y="212"/>
                      <a:pt x="272" y="212"/>
                      <a:pt x="272" y="212"/>
                    </a:cubicBezTo>
                    <a:cubicBezTo>
                      <a:pt x="272" y="212"/>
                      <a:pt x="272" y="212"/>
                      <a:pt x="272" y="212"/>
                    </a:cubicBezTo>
                    <a:close/>
                    <a:moveTo>
                      <a:pt x="272" y="216"/>
                    </a:moveTo>
                    <a:cubicBezTo>
                      <a:pt x="271" y="216"/>
                      <a:pt x="272" y="216"/>
                      <a:pt x="272" y="216"/>
                    </a:cubicBezTo>
                    <a:cubicBezTo>
                      <a:pt x="271" y="215"/>
                      <a:pt x="271" y="215"/>
                      <a:pt x="271" y="215"/>
                    </a:cubicBezTo>
                    <a:cubicBezTo>
                      <a:pt x="270" y="216"/>
                      <a:pt x="270" y="216"/>
                      <a:pt x="270" y="216"/>
                    </a:cubicBezTo>
                    <a:cubicBezTo>
                      <a:pt x="271" y="216"/>
                      <a:pt x="271" y="216"/>
                      <a:pt x="271" y="216"/>
                    </a:cubicBezTo>
                    <a:cubicBezTo>
                      <a:pt x="272" y="216"/>
                      <a:pt x="272" y="216"/>
                      <a:pt x="272" y="216"/>
                    </a:cubicBezTo>
                    <a:close/>
                    <a:moveTo>
                      <a:pt x="261" y="223"/>
                    </a:move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2"/>
                      <a:pt x="261" y="222"/>
                      <a:pt x="261" y="222"/>
                    </a:cubicBezTo>
                    <a:cubicBezTo>
                      <a:pt x="262" y="222"/>
                      <a:pt x="262" y="222"/>
                      <a:pt x="262" y="222"/>
                    </a:cubicBezTo>
                    <a:cubicBezTo>
                      <a:pt x="262" y="222"/>
                      <a:pt x="262" y="222"/>
                      <a:pt x="262" y="222"/>
                    </a:cubicBez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63" y="220"/>
                      <a:pt x="263" y="220"/>
                      <a:pt x="263" y="220"/>
                    </a:cubicBezTo>
                    <a:cubicBezTo>
                      <a:pt x="263" y="219"/>
                      <a:pt x="263" y="219"/>
                      <a:pt x="263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8"/>
                      <a:pt x="264" y="218"/>
                      <a:pt x="264" y="218"/>
                    </a:cubicBezTo>
                    <a:cubicBezTo>
                      <a:pt x="264" y="218"/>
                      <a:pt x="264" y="218"/>
                      <a:pt x="264" y="218"/>
                    </a:cubicBezTo>
                    <a:cubicBezTo>
                      <a:pt x="265" y="217"/>
                      <a:pt x="265" y="217"/>
                      <a:pt x="265" y="217"/>
                    </a:cubicBezTo>
                    <a:cubicBezTo>
                      <a:pt x="264" y="217"/>
                      <a:pt x="264" y="217"/>
                      <a:pt x="264" y="217"/>
                    </a:cubicBezTo>
                    <a:cubicBezTo>
                      <a:pt x="264" y="216"/>
                      <a:pt x="264" y="216"/>
                      <a:pt x="264" y="216"/>
                    </a:cubicBezTo>
                    <a:cubicBezTo>
                      <a:pt x="264" y="216"/>
                      <a:pt x="264" y="216"/>
                      <a:pt x="264" y="216"/>
                    </a:cubicBezTo>
                    <a:cubicBezTo>
                      <a:pt x="264" y="216"/>
                      <a:pt x="264" y="216"/>
                      <a:pt x="264" y="216"/>
                    </a:cubicBezTo>
                    <a:cubicBezTo>
                      <a:pt x="263" y="216"/>
                      <a:pt x="263" y="216"/>
                      <a:pt x="263" y="216"/>
                    </a:cubicBezTo>
                    <a:cubicBezTo>
                      <a:pt x="263" y="216"/>
                      <a:pt x="263" y="216"/>
                      <a:pt x="263" y="216"/>
                    </a:cubicBez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1" y="217"/>
                      <a:pt x="261" y="217"/>
                      <a:pt x="261" y="217"/>
                    </a:cubicBezTo>
                    <a:cubicBezTo>
                      <a:pt x="261" y="217"/>
                      <a:pt x="261" y="217"/>
                      <a:pt x="261" y="217"/>
                    </a:cubicBezTo>
                    <a:cubicBezTo>
                      <a:pt x="260" y="217"/>
                      <a:pt x="260" y="217"/>
                      <a:pt x="260" y="217"/>
                    </a:cubicBezTo>
                    <a:cubicBezTo>
                      <a:pt x="260" y="218"/>
                      <a:pt x="260" y="218"/>
                      <a:pt x="260" y="218"/>
                    </a:cubicBezTo>
                    <a:cubicBezTo>
                      <a:pt x="260" y="219"/>
                      <a:pt x="260" y="219"/>
                      <a:pt x="260" y="219"/>
                    </a:cubicBezTo>
                    <a:cubicBezTo>
                      <a:pt x="260" y="219"/>
                      <a:pt x="260" y="219"/>
                      <a:pt x="260" y="219"/>
                    </a:cubicBezTo>
                    <a:cubicBezTo>
                      <a:pt x="259" y="220"/>
                      <a:pt x="259" y="220"/>
                      <a:pt x="259" y="220"/>
                    </a:cubicBezTo>
                    <a:cubicBezTo>
                      <a:pt x="260" y="220"/>
                      <a:pt x="260" y="220"/>
                      <a:pt x="260" y="220"/>
                    </a:cubicBezTo>
                    <a:cubicBezTo>
                      <a:pt x="259" y="221"/>
                      <a:pt x="259" y="221"/>
                      <a:pt x="259" y="221"/>
                    </a:cubicBezTo>
                    <a:cubicBezTo>
                      <a:pt x="259" y="221"/>
                      <a:pt x="259" y="221"/>
                      <a:pt x="259" y="221"/>
                    </a:cubicBezTo>
                    <a:cubicBezTo>
                      <a:pt x="260" y="221"/>
                      <a:pt x="260" y="221"/>
                      <a:pt x="260" y="221"/>
                    </a:cubicBezTo>
                    <a:cubicBezTo>
                      <a:pt x="260" y="222"/>
                      <a:pt x="260" y="222"/>
                      <a:pt x="260" y="222"/>
                    </a:cubicBezTo>
                    <a:cubicBezTo>
                      <a:pt x="261" y="222"/>
                      <a:pt x="261" y="222"/>
                      <a:pt x="261" y="222"/>
                    </a:cubicBezTo>
                    <a:cubicBezTo>
                      <a:pt x="261" y="223"/>
                      <a:pt x="261" y="223"/>
                      <a:pt x="261" y="223"/>
                    </a:cubicBezTo>
                    <a:close/>
                    <a:moveTo>
                      <a:pt x="251" y="259"/>
                    </a:moveTo>
                    <a:cubicBezTo>
                      <a:pt x="252" y="259"/>
                      <a:pt x="252" y="259"/>
                      <a:pt x="252" y="259"/>
                    </a:cubicBezTo>
                    <a:cubicBezTo>
                      <a:pt x="252" y="259"/>
                      <a:pt x="252" y="259"/>
                      <a:pt x="252" y="259"/>
                    </a:cubicBezTo>
                    <a:cubicBezTo>
                      <a:pt x="252" y="259"/>
                      <a:pt x="252" y="259"/>
                      <a:pt x="252" y="259"/>
                    </a:cubicBezTo>
                    <a:cubicBezTo>
                      <a:pt x="251" y="259"/>
                      <a:pt x="251" y="259"/>
                      <a:pt x="251" y="259"/>
                    </a:cubicBezTo>
                    <a:close/>
                    <a:moveTo>
                      <a:pt x="252" y="262"/>
                    </a:move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2" y="262"/>
                      <a:pt x="252" y="262"/>
                      <a:pt x="252" y="262"/>
                    </a:cubicBezTo>
                    <a:cubicBezTo>
                      <a:pt x="252" y="262"/>
                      <a:pt x="252" y="262"/>
                      <a:pt x="252" y="262"/>
                    </a:cubicBezTo>
                    <a:close/>
                    <a:moveTo>
                      <a:pt x="246" y="261"/>
                    </a:move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8" y="260"/>
                      <a:pt x="248" y="260"/>
                      <a:pt x="248" y="260"/>
                    </a:cubicBezTo>
                    <a:cubicBezTo>
                      <a:pt x="248" y="260"/>
                      <a:pt x="248" y="260"/>
                      <a:pt x="248" y="260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9" y="259"/>
                      <a:pt x="249" y="259"/>
                      <a:pt x="249" y="259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7" y="261"/>
                      <a:pt x="247" y="261"/>
                      <a:pt x="247" y="261"/>
                    </a:cubicBezTo>
                    <a:cubicBezTo>
                      <a:pt x="247" y="261"/>
                      <a:pt x="247" y="261"/>
                      <a:pt x="247" y="261"/>
                    </a:cubicBezTo>
                    <a:cubicBezTo>
                      <a:pt x="246" y="261"/>
                      <a:pt x="246" y="261"/>
                      <a:pt x="246" y="261"/>
                    </a:cubicBezTo>
                    <a:close/>
                    <a:moveTo>
                      <a:pt x="250" y="263"/>
                    </a:move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2" y="261"/>
                      <a:pt x="252" y="261"/>
                      <a:pt x="252" y="261"/>
                    </a:cubicBezTo>
                    <a:cubicBezTo>
                      <a:pt x="252" y="261"/>
                      <a:pt x="252" y="261"/>
                      <a:pt x="252" y="261"/>
                    </a:cubicBezTo>
                    <a:cubicBezTo>
                      <a:pt x="251" y="263"/>
                      <a:pt x="251" y="263"/>
                      <a:pt x="251" y="263"/>
                    </a:cubicBezTo>
                    <a:cubicBezTo>
                      <a:pt x="250" y="263"/>
                      <a:pt x="250" y="263"/>
                      <a:pt x="250" y="263"/>
                    </a:cubicBezTo>
                    <a:cubicBezTo>
                      <a:pt x="251" y="263"/>
                      <a:pt x="251" y="263"/>
                      <a:pt x="251" y="263"/>
                    </a:cubicBezTo>
                    <a:cubicBezTo>
                      <a:pt x="252" y="262"/>
                      <a:pt x="252" y="262"/>
                      <a:pt x="252" y="262"/>
                    </a:cubicBezTo>
                    <a:cubicBezTo>
                      <a:pt x="252" y="261"/>
                      <a:pt x="252" y="261"/>
                      <a:pt x="252" y="261"/>
                    </a:cubicBezTo>
                    <a:cubicBezTo>
                      <a:pt x="252" y="261"/>
                      <a:pt x="252" y="261"/>
                      <a:pt x="252" y="261"/>
                    </a:cubicBezTo>
                    <a:cubicBezTo>
                      <a:pt x="252" y="260"/>
                      <a:pt x="252" y="260"/>
                      <a:pt x="252" y="260"/>
                    </a:cubicBezTo>
                    <a:cubicBezTo>
                      <a:pt x="252" y="260"/>
                      <a:pt x="252" y="260"/>
                      <a:pt x="252" y="260"/>
                    </a:cubicBezTo>
                    <a:cubicBezTo>
                      <a:pt x="252" y="260"/>
                      <a:pt x="252" y="260"/>
                      <a:pt x="252" y="260"/>
                    </a:cubicBezTo>
                    <a:cubicBezTo>
                      <a:pt x="251" y="259"/>
                      <a:pt x="251" y="259"/>
                      <a:pt x="251" y="259"/>
                    </a:cubicBezTo>
                    <a:cubicBezTo>
                      <a:pt x="251" y="260"/>
                      <a:pt x="251" y="260"/>
                      <a:pt x="251" y="260"/>
                    </a:cubicBezTo>
                    <a:cubicBezTo>
                      <a:pt x="250" y="261"/>
                      <a:pt x="250" y="261"/>
                      <a:pt x="250" y="261"/>
                    </a:cubicBezTo>
                    <a:cubicBezTo>
                      <a:pt x="250" y="261"/>
                      <a:pt x="250" y="261"/>
                      <a:pt x="250" y="261"/>
                    </a:cubicBezTo>
                    <a:cubicBezTo>
                      <a:pt x="249" y="262"/>
                      <a:pt x="249" y="262"/>
                      <a:pt x="249" y="262"/>
                    </a:cubicBezTo>
                    <a:cubicBezTo>
                      <a:pt x="249" y="261"/>
                      <a:pt x="249" y="261"/>
                      <a:pt x="249" y="261"/>
                    </a:cubicBezTo>
                    <a:cubicBezTo>
                      <a:pt x="250" y="261"/>
                      <a:pt x="250" y="261"/>
                      <a:pt x="250" y="261"/>
                    </a:cubicBezTo>
                    <a:cubicBezTo>
                      <a:pt x="250" y="260"/>
                      <a:pt x="250" y="260"/>
                      <a:pt x="250" y="260"/>
                    </a:cubicBezTo>
                    <a:cubicBezTo>
                      <a:pt x="250" y="260"/>
                      <a:pt x="250" y="260"/>
                      <a:pt x="250" y="260"/>
                    </a:cubicBezTo>
                    <a:cubicBezTo>
                      <a:pt x="249" y="260"/>
                      <a:pt x="249" y="260"/>
                      <a:pt x="249" y="260"/>
                    </a:cubicBezTo>
                    <a:cubicBezTo>
                      <a:pt x="249" y="261"/>
                      <a:pt x="249" y="261"/>
                      <a:pt x="249" y="261"/>
                    </a:cubicBezTo>
                    <a:cubicBezTo>
                      <a:pt x="248" y="262"/>
                      <a:pt x="248" y="262"/>
                      <a:pt x="248" y="262"/>
                    </a:cubicBezTo>
                    <a:cubicBezTo>
                      <a:pt x="248" y="263"/>
                      <a:pt x="248" y="263"/>
                      <a:pt x="248" y="263"/>
                    </a:cubicBezTo>
                    <a:cubicBezTo>
                      <a:pt x="247" y="263"/>
                      <a:pt x="247" y="263"/>
                      <a:pt x="247" y="263"/>
                    </a:cubicBezTo>
                    <a:cubicBezTo>
                      <a:pt x="247" y="264"/>
                      <a:pt x="247" y="264"/>
                      <a:pt x="247" y="264"/>
                    </a:cubicBezTo>
                    <a:cubicBezTo>
                      <a:pt x="247" y="264"/>
                      <a:pt x="247" y="264"/>
                      <a:pt x="247" y="264"/>
                    </a:cubicBezTo>
                    <a:cubicBezTo>
                      <a:pt x="248" y="263"/>
                      <a:pt x="248" y="263"/>
                      <a:pt x="248" y="263"/>
                    </a:cubicBezTo>
                    <a:cubicBezTo>
                      <a:pt x="249" y="262"/>
                      <a:pt x="249" y="262"/>
                      <a:pt x="249" y="262"/>
                    </a:cubicBezTo>
                    <a:cubicBezTo>
                      <a:pt x="249" y="263"/>
                      <a:pt x="249" y="263"/>
                      <a:pt x="249" y="263"/>
                    </a:cubicBezTo>
                    <a:cubicBezTo>
                      <a:pt x="248" y="264"/>
                      <a:pt x="248" y="264"/>
                      <a:pt x="248" y="264"/>
                    </a:cubicBezTo>
                    <a:cubicBezTo>
                      <a:pt x="248" y="264"/>
                      <a:pt x="248" y="264"/>
                      <a:pt x="248" y="264"/>
                    </a:cubicBezTo>
                    <a:cubicBezTo>
                      <a:pt x="249" y="264"/>
                      <a:pt x="249" y="264"/>
                      <a:pt x="249" y="264"/>
                    </a:cubicBezTo>
                    <a:cubicBezTo>
                      <a:pt x="249" y="264"/>
                      <a:pt x="249" y="264"/>
                      <a:pt x="249" y="264"/>
                    </a:cubicBezTo>
                    <a:cubicBezTo>
                      <a:pt x="249" y="264"/>
                      <a:pt x="250" y="263"/>
                      <a:pt x="250" y="263"/>
                    </a:cubicBezTo>
                    <a:close/>
                    <a:moveTo>
                      <a:pt x="249" y="263"/>
                    </a:moveTo>
                    <a:cubicBezTo>
                      <a:pt x="249" y="262"/>
                      <a:pt x="249" y="262"/>
                      <a:pt x="249" y="262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0" y="262"/>
                      <a:pt x="250" y="262"/>
                      <a:pt x="250" y="262"/>
                    </a:cubicBezTo>
                    <a:cubicBezTo>
                      <a:pt x="250" y="263"/>
                      <a:pt x="250" y="263"/>
                      <a:pt x="250" y="263"/>
                    </a:cubicBezTo>
                    <a:cubicBezTo>
                      <a:pt x="249" y="263"/>
                      <a:pt x="249" y="263"/>
                      <a:pt x="249" y="263"/>
                    </a:cubicBezTo>
                    <a:close/>
                    <a:moveTo>
                      <a:pt x="314" y="322"/>
                    </a:moveTo>
                    <a:cubicBezTo>
                      <a:pt x="313" y="322"/>
                      <a:pt x="313" y="322"/>
                      <a:pt x="313" y="322"/>
                    </a:cubicBezTo>
                    <a:cubicBezTo>
                      <a:pt x="313" y="322"/>
                      <a:pt x="313" y="322"/>
                      <a:pt x="313" y="322"/>
                    </a:cubicBezTo>
                    <a:cubicBezTo>
                      <a:pt x="313" y="322"/>
                      <a:pt x="313" y="322"/>
                      <a:pt x="313" y="322"/>
                    </a:cubicBezTo>
                    <a:cubicBezTo>
                      <a:pt x="314" y="321"/>
                      <a:pt x="314" y="321"/>
                      <a:pt x="314" y="321"/>
                    </a:cubicBezTo>
                    <a:cubicBezTo>
                      <a:pt x="314" y="320"/>
                      <a:pt x="314" y="320"/>
                      <a:pt x="314" y="320"/>
                    </a:cubicBezTo>
                    <a:cubicBezTo>
                      <a:pt x="314" y="321"/>
                      <a:pt x="314" y="321"/>
                      <a:pt x="314" y="321"/>
                    </a:cubicBezTo>
                    <a:cubicBezTo>
                      <a:pt x="314" y="320"/>
                      <a:pt x="314" y="320"/>
                      <a:pt x="314" y="320"/>
                    </a:cubicBezTo>
                    <a:cubicBezTo>
                      <a:pt x="314" y="320"/>
                      <a:pt x="314" y="320"/>
                      <a:pt x="314" y="320"/>
                    </a:cubicBezTo>
                    <a:cubicBezTo>
                      <a:pt x="313" y="321"/>
                      <a:pt x="313" y="321"/>
                      <a:pt x="313" y="321"/>
                    </a:cubicBezTo>
                    <a:cubicBezTo>
                      <a:pt x="313" y="322"/>
                      <a:pt x="313" y="322"/>
                      <a:pt x="313" y="322"/>
                    </a:cubicBezTo>
                    <a:cubicBezTo>
                      <a:pt x="313" y="322"/>
                      <a:pt x="313" y="322"/>
                      <a:pt x="313" y="322"/>
                    </a:cubicBezTo>
                    <a:cubicBezTo>
                      <a:pt x="313" y="322"/>
                      <a:pt x="313" y="322"/>
                      <a:pt x="313" y="322"/>
                    </a:cubicBezTo>
                    <a:cubicBezTo>
                      <a:pt x="314" y="322"/>
                      <a:pt x="314" y="322"/>
                      <a:pt x="314" y="322"/>
                    </a:cubicBezTo>
                    <a:close/>
                    <a:moveTo>
                      <a:pt x="337" y="326"/>
                    </a:moveTo>
                    <a:cubicBezTo>
                      <a:pt x="337" y="325"/>
                      <a:pt x="337" y="325"/>
                      <a:pt x="337" y="325"/>
                    </a:cubicBezTo>
                    <a:cubicBezTo>
                      <a:pt x="337" y="325"/>
                      <a:pt x="337" y="325"/>
                      <a:pt x="337" y="325"/>
                    </a:cubicBezTo>
                    <a:cubicBezTo>
                      <a:pt x="337" y="324"/>
                      <a:pt x="337" y="324"/>
                      <a:pt x="337" y="324"/>
                    </a:cubicBezTo>
                    <a:cubicBezTo>
                      <a:pt x="337" y="324"/>
                      <a:pt x="337" y="324"/>
                      <a:pt x="337" y="324"/>
                    </a:cubicBezTo>
                    <a:cubicBezTo>
                      <a:pt x="337" y="323"/>
                      <a:pt x="337" y="323"/>
                      <a:pt x="337" y="323"/>
                    </a:cubicBezTo>
                    <a:cubicBezTo>
                      <a:pt x="337" y="323"/>
                      <a:pt x="337" y="323"/>
                      <a:pt x="337" y="323"/>
                    </a:cubicBezTo>
                    <a:cubicBezTo>
                      <a:pt x="337" y="323"/>
                      <a:pt x="337" y="323"/>
                      <a:pt x="337" y="323"/>
                    </a:cubicBezTo>
                    <a:cubicBezTo>
                      <a:pt x="338" y="324"/>
                      <a:pt x="338" y="324"/>
                      <a:pt x="338" y="324"/>
                    </a:cubicBezTo>
                    <a:cubicBezTo>
                      <a:pt x="338" y="324"/>
                      <a:pt x="338" y="324"/>
                      <a:pt x="338" y="324"/>
                    </a:cubicBezTo>
                    <a:cubicBezTo>
                      <a:pt x="337" y="324"/>
                      <a:pt x="337" y="324"/>
                      <a:pt x="337" y="324"/>
                    </a:cubicBezTo>
                    <a:cubicBezTo>
                      <a:pt x="337" y="325"/>
                      <a:pt x="337" y="325"/>
                      <a:pt x="337" y="325"/>
                    </a:cubicBezTo>
                    <a:cubicBezTo>
                      <a:pt x="338" y="325"/>
                      <a:pt x="338" y="325"/>
                      <a:pt x="338" y="325"/>
                    </a:cubicBezTo>
                    <a:cubicBezTo>
                      <a:pt x="338" y="325"/>
                      <a:pt x="338" y="325"/>
                      <a:pt x="338" y="325"/>
                    </a:cubicBezTo>
                    <a:cubicBezTo>
                      <a:pt x="337" y="326"/>
                      <a:pt x="337" y="326"/>
                      <a:pt x="337" y="326"/>
                    </a:cubicBezTo>
                    <a:cubicBezTo>
                      <a:pt x="337" y="326"/>
                      <a:pt x="337" y="326"/>
                      <a:pt x="337" y="326"/>
                    </a:cubicBezTo>
                    <a:close/>
                    <a:moveTo>
                      <a:pt x="338" y="326"/>
                    </a:moveTo>
                    <a:cubicBezTo>
                      <a:pt x="338" y="326"/>
                      <a:pt x="338" y="326"/>
                      <a:pt x="338" y="326"/>
                    </a:cubicBezTo>
                    <a:cubicBezTo>
                      <a:pt x="339" y="326"/>
                      <a:pt x="339" y="326"/>
                      <a:pt x="339" y="326"/>
                    </a:cubicBezTo>
                    <a:cubicBezTo>
                      <a:pt x="339" y="326"/>
                      <a:pt x="339" y="326"/>
                      <a:pt x="339" y="326"/>
                    </a:cubicBezTo>
                    <a:cubicBezTo>
                      <a:pt x="338" y="327"/>
                      <a:pt x="338" y="327"/>
                      <a:pt x="338" y="327"/>
                    </a:cubicBezTo>
                    <a:cubicBezTo>
                      <a:pt x="338" y="326"/>
                      <a:pt x="338" y="326"/>
                      <a:pt x="338" y="326"/>
                    </a:cubicBezTo>
                    <a:close/>
                    <a:moveTo>
                      <a:pt x="347" y="296"/>
                    </a:moveTo>
                    <a:cubicBezTo>
                      <a:pt x="348" y="295"/>
                      <a:pt x="348" y="295"/>
                      <a:pt x="348" y="295"/>
                    </a:cubicBezTo>
                    <a:cubicBezTo>
                      <a:pt x="348" y="295"/>
                      <a:pt x="348" y="295"/>
                      <a:pt x="348" y="295"/>
                    </a:cubicBezTo>
                    <a:cubicBezTo>
                      <a:pt x="348" y="295"/>
                      <a:pt x="348" y="295"/>
                      <a:pt x="348" y="295"/>
                    </a:cubicBezTo>
                    <a:cubicBezTo>
                      <a:pt x="348" y="296"/>
                      <a:pt x="348" y="296"/>
                      <a:pt x="348" y="296"/>
                    </a:cubicBezTo>
                    <a:cubicBezTo>
                      <a:pt x="348" y="296"/>
                      <a:pt x="348" y="296"/>
                      <a:pt x="348" y="296"/>
                    </a:cubicBezTo>
                    <a:cubicBezTo>
                      <a:pt x="348" y="296"/>
                      <a:pt x="347" y="296"/>
                      <a:pt x="347" y="296"/>
                    </a:cubicBezTo>
                    <a:close/>
                    <a:moveTo>
                      <a:pt x="345" y="302"/>
                    </a:moveTo>
                    <a:cubicBezTo>
                      <a:pt x="345" y="303"/>
                      <a:pt x="345" y="303"/>
                      <a:pt x="345" y="303"/>
                    </a:cubicBezTo>
                    <a:cubicBezTo>
                      <a:pt x="345" y="303"/>
                      <a:pt x="345" y="303"/>
                      <a:pt x="345" y="303"/>
                    </a:cubicBezTo>
                    <a:cubicBezTo>
                      <a:pt x="345" y="303"/>
                      <a:pt x="345" y="303"/>
                      <a:pt x="345" y="303"/>
                    </a:cubicBezTo>
                    <a:cubicBezTo>
                      <a:pt x="345" y="303"/>
                      <a:pt x="345" y="303"/>
                      <a:pt x="345" y="303"/>
                    </a:cubicBezTo>
                    <a:cubicBezTo>
                      <a:pt x="345" y="302"/>
                      <a:pt x="345" y="302"/>
                      <a:pt x="345" y="302"/>
                    </a:cubicBezTo>
                    <a:cubicBezTo>
                      <a:pt x="345" y="302"/>
                      <a:pt x="345" y="302"/>
                      <a:pt x="345" y="302"/>
                    </a:cubicBezTo>
                    <a:cubicBezTo>
                      <a:pt x="345" y="302"/>
                      <a:pt x="345" y="302"/>
                      <a:pt x="345" y="302"/>
                    </a:cubicBezTo>
                    <a:close/>
                    <a:moveTo>
                      <a:pt x="349" y="310"/>
                    </a:moveTo>
                    <a:cubicBezTo>
                      <a:pt x="349" y="309"/>
                      <a:pt x="349" y="309"/>
                      <a:pt x="349" y="309"/>
                    </a:cubicBezTo>
                    <a:cubicBezTo>
                      <a:pt x="349" y="308"/>
                      <a:pt x="349" y="308"/>
                      <a:pt x="349" y="308"/>
                    </a:cubicBezTo>
                    <a:cubicBezTo>
                      <a:pt x="350" y="308"/>
                      <a:pt x="350" y="308"/>
                      <a:pt x="350" y="308"/>
                    </a:cubicBezTo>
                    <a:cubicBezTo>
                      <a:pt x="350" y="309"/>
                      <a:pt x="350" y="309"/>
                      <a:pt x="350" y="309"/>
                    </a:cubicBezTo>
                    <a:cubicBezTo>
                      <a:pt x="350" y="309"/>
                      <a:pt x="350" y="309"/>
                      <a:pt x="350" y="309"/>
                    </a:cubicBezTo>
                    <a:cubicBezTo>
                      <a:pt x="350" y="309"/>
                      <a:pt x="350" y="309"/>
                      <a:pt x="350" y="309"/>
                    </a:cubicBezTo>
                    <a:cubicBezTo>
                      <a:pt x="350" y="309"/>
                      <a:pt x="350" y="309"/>
                      <a:pt x="350" y="309"/>
                    </a:cubicBezTo>
                    <a:cubicBezTo>
                      <a:pt x="350" y="310"/>
                      <a:pt x="350" y="310"/>
                      <a:pt x="350" y="310"/>
                    </a:cubicBezTo>
                    <a:cubicBezTo>
                      <a:pt x="350" y="310"/>
                      <a:pt x="349" y="310"/>
                      <a:pt x="349" y="310"/>
                    </a:cubicBezTo>
                    <a:close/>
                    <a:moveTo>
                      <a:pt x="347" y="309"/>
                    </a:moveTo>
                    <a:cubicBezTo>
                      <a:pt x="348" y="310"/>
                      <a:pt x="348" y="310"/>
                      <a:pt x="348" y="310"/>
                    </a:cubicBezTo>
                    <a:cubicBezTo>
                      <a:pt x="348" y="309"/>
                      <a:pt x="348" y="309"/>
                      <a:pt x="348" y="309"/>
                    </a:cubicBezTo>
                    <a:cubicBezTo>
                      <a:pt x="348" y="309"/>
                      <a:pt x="348" y="309"/>
                      <a:pt x="348" y="309"/>
                    </a:cubicBezTo>
                    <a:cubicBezTo>
                      <a:pt x="348" y="309"/>
                      <a:pt x="348" y="309"/>
                      <a:pt x="348" y="309"/>
                    </a:cubicBezTo>
                    <a:cubicBezTo>
                      <a:pt x="348" y="309"/>
                      <a:pt x="348" y="309"/>
                      <a:pt x="348" y="309"/>
                    </a:cubicBezTo>
                    <a:cubicBezTo>
                      <a:pt x="348" y="309"/>
                      <a:pt x="348" y="309"/>
                      <a:pt x="348" y="309"/>
                    </a:cubicBezTo>
                    <a:cubicBezTo>
                      <a:pt x="348" y="310"/>
                      <a:pt x="348" y="310"/>
                      <a:pt x="348" y="310"/>
                    </a:cubicBezTo>
                    <a:cubicBezTo>
                      <a:pt x="347" y="310"/>
                      <a:pt x="347" y="310"/>
                      <a:pt x="347" y="310"/>
                    </a:cubicBezTo>
                    <a:cubicBezTo>
                      <a:pt x="347" y="310"/>
                      <a:pt x="347" y="310"/>
                      <a:pt x="347" y="310"/>
                    </a:cubicBezTo>
                    <a:cubicBezTo>
                      <a:pt x="347" y="310"/>
                      <a:pt x="347" y="310"/>
                      <a:pt x="347" y="310"/>
                    </a:cubicBezTo>
                    <a:cubicBezTo>
                      <a:pt x="347" y="309"/>
                      <a:pt x="347" y="309"/>
                      <a:pt x="347" y="309"/>
                    </a:cubicBezTo>
                    <a:close/>
                    <a:moveTo>
                      <a:pt x="339" y="320"/>
                    </a:moveTo>
                    <a:cubicBezTo>
                      <a:pt x="340" y="320"/>
                      <a:pt x="340" y="320"/>
                      <a:pt x="340" y="320"/>
                    </a:cubicBezTo>
                    <a:cubicBezTo>
                      <a:pt x="340" y="320"/>
                      <a:pt x="340" y="320"/>
                      <a:pt x="340" y="320"/>
                    </a:cubicBezTo>
                    <a:cubicBezTo>
                      <a:pt x="340" y="321"/>
                      <a:pt x="340" y="321"/>
                      <a:pt x="340" y="321"/>
                    </a:cubicBezTo>
                    <a:cubicBezTo>
                      <a:pt x="339" y="320"/>
                      <a:pt x="339" y="320"/>
                      <a:pt x="339" y="320"/>
                    </a:cubicBezTo>
                    <a:close/>
                    <a:moveTo>
                      <a:pt x="350" y="318"/>
                    </a:moveTo>
                    <a:cubicBezTo>
                      <a:pt x="350" y="318"/>
                      <a:pt x="350" y="318"/>
                      <a:pt x="350" y="318"/>
                    </a:cubicBezTo>
                    <a:cubicBezTo>
                      <a:pt x="350" y="318"/>
                      <a:pt x="350" y="318"/>
                      <a:pt x="350" y="318"/>
                    </a:cubicBezTo>
                    <a:cubicBezTo>
                      <a:pt x="351" y="318"/>
                      <a:pt x="351" y="318"/>
                      <a:pt x="351" y="318"/>
                    </a:cubicBezTo>
                    <a:cubicBezTo>
                      <a:pt x="351" y="318"/>
                      <a:pt x="351" y="318"/>
                      <a:pt x="351" y="318"/>
                    </a:cubicBezTo>
                    <a:cubicBezTo>
                      <a:pt x="350" y="318"/>
                      <a:pt x="350" y="318"/>
                      <a:pt x="350" y="318"/>
                    </a:cubicBezTo>
                    <a:cubicBezTo>
                      <a:pt x="350" y="318"/>
                      <a:pt x="350" y="318"/>
                      <a:pt x="350" y="318"/>
                    </a:cubicBezTo>
                    <a:close/>
                    <a:moveTo>
                      <a:pt x="339" y="301"/>
                    </a:moveTo>
                    <a:cubicBezTo>
                      <a:pt x="338" y="302"/>
                      <a:pt x="338" y="302"/>
                      <a:pt x="338" y="302"/>
                    </a:cubicBezTo>
                    <a:cubicBezTo>
                      <a:pt x="338" y="303"/>
                      <a:pt x="338" y="303"/>
                      <a:pt x="338" y="303"/>
                    </a:cubicBezTo>
                    <a:cubicBezTo>
                      <a:pt x="337" y="303"/>
                      <a:pt x="337" y="303"/>
                      <a:pt x="337" y="303"/>
                    </a:cubicBezTo>
                    <a:cubicBezTo>
                      <a:pt x="337" y="303"/>
                      <a:pt x="337" y="303"/>
                      <a:pt x="337" y="303"/>
                    </a:cubicBezTo>
                    <a:cubicBezTo>
                      <a:pt x="337" y="303"/>
                      <a:pt x="337" y="303"/>
                      <a:pt x="337" y="303"/>
                    </a:cubicBezTo>
                    <a:cubicBezTo>
                      <a:pt x="337" y="303"/>
                      <a:pt x="337" y="303"/>
                      <a:pt x="337" y="303"/>
                    </a:cubicBezTo>
                    <a:cubicBezTo>
                      <a:pt x="337" y="304"/>
                      <a:pt x="337" y="304"/>
                      <a:pt x="337" y="304"/>
                    </a:cubicBezTo>
                    <a:cubicBezTo>
                      <a:pt x="337" y="304"/>
                      <a:pt x="337" y="304"/>
                      <a:pt x="337" y="304"/>
                    </a:cubicBezTo>
                    <a:cubicBezTo>
                      <a:pt x="337" y="304"/>
                      <a:pt x="337" y="304"/>
                      <a:pt x="337" y="304"/>
                    </a:cubicBezTo>
                    <a:cubicBezTo>
                      <a:pt x="336" y="304"/>
                      <a:pt x="336" y="304"/>
                      <a:pt x="336" y="304"/>
                    </a:cubicBezTo>
                    <a:cubicBezTo>
                      <a:pt x="336" y="305"/>
                      <a:pt x="336" y="305"/>
                      <a:pt x="336" y="305"/>
                    </a:cubicBezTo>
                    <a:cubicBezTo>
                      <a:pt x="335" y="305"/>
                      <a:pt x="335" y="305"/>
                      <a:pt x="335" y="305"/>
                    </a:cubicBezTo>
                    <a:cubicBezTo>
                      <a:pt x="336" y="305"/>
                      <a:pt x="336" y="305"/>
                      <a:pt x="336" y="305"/>
                    </a:cubicBezTo>
                    <a:cubicBezTo>
                      <a:pt x="336" y="305"/>
                      <a:pt x="336" y="305"/>
                      <a:pt x="336" y="305"/>
                    </a:cubicBezTo>
                    <a:cubicBezTo>
                      <a:pt x="336" y="306"/>
                      <a:pt x="336" y="306"/>
                      <a:pt x="336" y="306"/>
                    </a:cubicBezTo>
                    <a:cubicBezTo>
                      <a:pt x="335" y="306"/>
                      <a:pt x="335" y="306"/>
                      <a:pt x="335" y="306"/>
                    </a:cubicBezTo>
                    <a:cubicBezTo>
                      <a:pt x="334" y="306"/>
                      <a:pt x="334" y="306"/>
                      <a:pt x="334" y="306"/>
                    </a:cubicBezTo>
                    <a:cubicBezTo>
                      <a:pt x="334" y="307"/>
                      <a:pt x="334" y="307"/>
                      <a:pt x="334" y="307"/>
                    </a:cubicBezTo>
                    <a:cubicBezTo>
                      <a:pt x="333" y="308"/>
                      <a:pt x="333" y="308"/>
                      <a:pt x="333" y="308"/>
                    </a:cubicBezTo>
                    <a:cubicBezTo>
                      <a:pt x="333" y="309"/>
                      <a:pt x="333" y="309"/>
                      <a:pt x="333" y="309"/>
                    </a:cubicBezTo>
                    <a:cubicBezTo>
                      <a:pt x="334" y="309"/>
                      <a:pt x="334" y="309"/>
                      <a:pt x="334" y="309"/>
                    </a:cubicBezTo>
                    <a:cubicBezTo>
                      <a:pt x="334" y="309"/>
                      <a:pt x="334" y="309"/>
                      <a:pt x="334" y="309"/>
                    </a:cubicBezTo>
                    <a:cubicBezTo>
                      <a:pt x="333" y="310"/>
                      <a:pt x="333" y="310"/>
                      <a:pt x="333" y="310"/>
                    </a:cubicBezTo>
                    <a:cubicBezTo>
                      <a:pt x="333" y="309"/>
                      <a:pt x="333" y="309"/>
                      <a:pt x="333" y="309"/>
                    </a:cubicBezTo>
                    <a:cubicBezTo>
                      <a:pt x="333" y="309"/>
                      <a:pt x="333" y="309"/>
                      <a:pt x="333" y="309"/>
                    </a:cubicBezTo>
                    <a:cubicBezTo>
                      <a:pt x="332" y="310"/>
                      <a:pt x="332" y="310"/>
                      <a:pt x="332" y="310"/>
                    </a:cubicBezTo>
                    <a:cubicBezTo>
                      <a:pt x="332" y="310"/>
                      <a:pt x="332" y="310"/>
                      <a:pt x="332" y="310"/>
                    </a:cubicBezTo>
                    <a:cubicBezTo>
                      <a:pt x="332" y="311"/>
                      <a:pt x="332" y="311"/>
                      <a:pt x="332" y="311"/>
                    </a:cubicBezTo>
                    <a:cubicBezTo>
                      <a:pt x="332" y="311"/>
                      <a:pt x="332" y="311"/>
                      <a:pt x="332" y="311"/>
                    </a:cubicBezTo>
                    <a:cubicBezTo>
                      <a:pt x="333" y="311"/>
                      <a:pt x="333" y="311"/>
                      <a:pt x="333" y="311"/>
                    </a:cubicBezTo>
                    <a:cubicBezTo>
                      <a:pt x="332" y="311"/>
                      <a:pt x="332" y="311"/>
                      <a:pt x="332" y="311"/>
                    </a:cubicBezTo>
                    <a:cubicBezTo>
                      <a:pt x="332" y="312"/>
                      <a:pt x="332" y="312"/>
                      <a:pt x="332" y="312"/>
                    </a:cubicBezTo>
                    <a:cubicBezTo>
                      <a:pt x="332" y="312"/>
                      <a:pt x="332" y="312"/>
                      <a:pt x="332" y="312"/>
                    </a:cubicBezTo>
                    <a:cubicBezTo>
                      <a:pt x="331" y="312"/>
                      <a:pt x="331" y="312"/>
                      <a:pt x="331" y="312"/>
                    </a:cubicBezTo>
                    <a:cubicBezTo>
                      <a:pt x="330" y="312"/>
                      <a:pt x="330" y="312"/>
                      <a:pt x="330" y="312"/>
                    </a:cubicBezTo>
                    <a:cubicBezTo>
                      <a:pt x="330" y="312"/>
                      <a:pt x="330" y="312"/>
                      <a:pt x="330" y="312"/>
                    </a:cubicBezTo>
                    <a:cubicBezTo>
                      <a:pt x="330" y="313"/>
                      <a:pt x="330" y="313"/>
                      <a:pt x="330" y="313"/>
                    </a:cubicBezTo>
                    <a:cubicBezTo>
                      <a:pt x="329" y="314"/>
                      <a:pt x="329" y="314"/>
                      <a:pt x="329" y="314"/>
                    </a:cubicBezTo>
                    <a:cubicBezTo>
                      <a:pt x="329" y="314"/>
                      <a:pt x="329" y="314"/>
                      <a:pt x="329" y="314"/>
                    </a:cubicBezTo>
                    <a:cubicBezTo>
                      <a:pt x="329" y="314"/>
                      <a:pt x="329" y="314"/>
                      <a:pt x="329" y="314"/>
                    </a:cubicBezTo>
                    <a:cubicBezTo>
                      <a:pt x="329" y="314"/>
                      <a:pt x="329" y="314"/>
                      <a:pt x="329" y="314"/>
                    </a:cubicBezTo>
                    <a:cubicBezTo>
                      <a:pt x="328" y="314"/>
                      <a:pt x="328" y="314"/>
                      <a:pt x="328" y="314"/>
                    </a:cubicBezTo>
                    <a:cubicBezTo>
                      <a:pt x="328" y="314"/>
                      <a:pt x="328" y="314"/>
                      <a:pt x="328" y="314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9" y="313"/>
                      <a:pt x="329" y="313"/>
                      <a:pt x="329" y="313"/>
                    </a:cubicBezTo>
                    <a:cubicBezTo>
                      <a:pt x="329" y="313"/>
                      <a:pt x="329" y="313"/>
                      <a:pt x="329" y="313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7" y="314"/>
                      <a:pt x="327" y="314"/>
                      <a:pt x="327" y="314"/>
                    </a:cubicBezTo>
                    <a:cubicBezTo>
                      <a:pt x="326" y="315"/>
                      <a:pt x="326" y="315"/>
                      <a:pt x="326" y="315"/>
                    </a:cubicBezTo>
                    <a:cubicBezTo>
                      <a:pt x="327" y="315"/>
                      <a:pt x="327" y="315"/>
                      <a:pt x="327" y="315"/>
                    </a:cubicBezTo>
                    <a:cubicBezTo>
                      <a:pt x="327" y="315"/>
                      <a:pt x="327" y="315"/>
                      <a:pt x="327" y="315"/>
                    </a:cubicBezTo>
                    <a:cubicBezTo>
                      <a:pt x="329" y="315"/>
                      <a:pt x="329" y="315"/>
                      <a:pt x="329" y="315"/>
                    </a:cubicBezTo>
                    <a:cubicBezTo>
                      <a:pt x="330" y="315"/>
                      <a:pt x="330" y="315"/>
                      <a:pt x="330" y="315"/>
                    </a:cubicBezTo>
                    <a:cubicBezTo>
                      <a:pt x="329" y="315"/>
                      <a:pt x="329" y="315"/>
                      <a:pt x="329" y="315"/>
                    </a:cubicBezTo>
                    <a:cubicBezTo>
                      <a:pt x="328" y="316"/>
                      <a:pt x="328" y="316"/>
                      <a:pt x="328" y="316"/>
                    </a:cubicBezTo>
                    <a:cubicBezTo>
                      <a:pt x="328" y="317"/>
                      <a:pt x="328" y="317"/>
                      <a:pt x="328" y="317"/>
                    </a:cubicBezTo>
                    <a:cubicBezTo>
                      <a:pt x="326" y="318"/>
                      <a:pt x="326" y="318"/>
                      <a:pt x="326" y="318"/>
                    </a:cubicBezTo>
                    <a:cubicBezTo>
                      <a:pt x="326" y="318"/>
                      <a:pt x="326" y="318"/>
                      <a:pt x="326" y="318"/>
                    </a:cubicBezTo>
                    <a:cubicBezTo>
                      <a:pt x="325" y="318"/>
                      <a:pt x="325" y="318"/>
                      <a:pt x="325" y="318"/>
                    </a:cubicBezTo>
                    <a:cubicBezTo>
                      <a:pt x="325" y="319"/>
                      <a:pt x="325" y="319"/>
                      <a:pt x="325" y="319"/>
                    </a:cubicBezTo>
                    <a:cubicBezTo>
                      <a:pt x="325" y="319"/>
                      <a:pt x="325" y="319"/>
                      <a:pt x="325" y="319"/>
                    </a:cubicBezTo>
                    <a:cubicBezTo>
                      <a:pt x="325" y="320"/>
                      <a:pt x="325" y="320"/>
                      <a:pt x="325" y="320"/>
                    </a:cubicBezTo>
                    <a:cubicBezTo>
                      <a:pt x="325" y="320"/>
                      <a:pt x="325" y="320"/>
                      <a:pt x="325" y="320"/>
                    </a:cubicBezTo>
                    <a:cubicBezTo>
                      <a:pt x="326" y="320"/>
                      <a:pt x="326" y="320"/>
                      <a:pt x="326" y="320"/>
                    </a:cubicBezTo>
                    <a:cubicBezTo>
                      <a:pt x="326" y="320"/>
                      <a:pt x="326" y="320"/>
                      <a:pt x="326" y="320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9" y="320"/>
                      <a:pt x="329" y="320"/>
                      <a:pt x="329" y="320"/>
                    </a:cubicBezTo>
                    <a:cubicBezTo>
                      <a:pt x="330" y="319"/>
                      <a:pt x="330" y="319"/>
                      <a:pt x="330" y="319"/>
                    </a:cubicBezTo>
                    <a:cubicBezTo>
                      <a:pt x="330" y="319"/>
                      <a:pt x="330" y="319"/>
                      <a:pt x="330" y="319"/>
                    </a:cubicBezTo>
                    <a:cubicBezTo>
                      <a:pt x="330" y="319"/>
                      <a:pt x="330" y="319"/>
                      <a:pt x="330" y="319"/>
                    </a:cubicBezTo>
                    <a:cubicBezTo>
                      <a:pt x="329" y="320"/>
                      <a:pt x="329" y="320"/>
                      <a:pt x="329" y="320"/>
                    </a:cubicBezTo>
                    <a:cubicBezTo>
                      <a:pt x="330" y="320"/>
                      <a:pt x="330" y="320"/>
                      <a:pt x="330" y="320"/>
                    </a:cubicBezTo>
                    <a:cubicBezTo>
                      <a:pt x="331" y="320"/>
                      <a:pt x="331" y="320"/>
                      <a:pt x="331" y="320"/>
                    </a:cubicBezTo>
                    <a:cubicBezTo>
                      <a:pt x="331" y="320"/>
                      <a:pt x="331" y="320"/>
                      <a:pt x="331" y="320"/>
                    </a:cubicBezTo>
                    <a:cubicBezTo>
                      <a:pt x="333" y="320"/>
                      <a:pt x="333" y="320"/>
                      <a:pt x="333" y="320"/>
                    </a:cubicBezTo>
                    <a:cubicBezTo>
                      <a:pt x="333" y="320"/>
                      <a:pt x="333" y="320"/>
                      <a:pt x="333" y="320"/>
                    </a:cubicBezTo>
                    <a:cubicBezTo>
                      <a:pt x="334" y="320"/>
                      <a:pt x="334" y="320"/>
                      <a:pt x="334" y="320"/>
                    </a:cubicBezTo>
                    <a:cubicBezTo>
                      <a:pt x="334" y="321"/>
                      <a:pt x="334" y="321"/>
                      <a:pt x="334" y="321"/>
                    </a:cubicBezTo>
                    <a:cubicBezTo>
                      <a:pt x="335" y="321"/>
                      <a:pt x="335" y="321"/>
                      <a:pt x="335" y="321"/>
                    </a:cubicBezTo>
                    <a:cubicBezTo>
                      <a:pt x="335" y="321"/>
                      <a:pt x="335" y="321"/>
                      <a:pt x="335" y="321"/>
                    </a:cubicBezTo>
                    <a:cubicBezTo>
                      <a:pt x="335" y="321"/>
                      <a:pt x="335" y="321"/>
                      <a:pt x="335" y="321"/>
                    </a:cubicBezTo>
                    <a:cubicBezTo>
                      <a:pt x="336" y="321"/>
                      <a:pt x="336" y="321"/>
                      <a:pt x="336" y="321"/>
                    </a:cubicBezTo>
                    <a:cubicBezTo>
                      <a:pt x="336" y="321"/>
                      <a:pt x="336" y="321"/>
                      <a:pt x="336" y="321"/>
                    </a:cubicBezTo>
                    <a:cubicBezTo>
                      <a:pt x="336" y="320"/>
                      <a:pt x="336" y="320"/>
                      <a:pt x="336" y="320"/>
                    </a:cubicBezTo>
                    <a:cubicBezTo>
                      <a:pt x="337" y="320"/>
                      <a:pt x="337" y="320"/>
                      <a:pt x="337" y="320"/>
                    </a:cubicBezTo>
                    <a:cubicBezTo>
                      <a:pt x="337" y="321"/>
                      <a:pt x="337" y="321"/>
                      <a:pt x="337" y="321"/>
                    </a:cubicBezTo>
                    <a:cubicBezTo>
                      <a:pt x="338" y="320"/>
                      <a:pt x="338" y="320"/>
                      <a:pt x="338" y="320"/>
                    </a:cubicBezTo>
                    <a:cubicBezTo>
                      <a:pt x="338" y="320"/>
                      <a:pt x="338" y="320"/>
                      <a:pt x="338" y="320"/>
                    </a:cubicBezTo>
                    <a:cubicBezTo>
                      <a:pt x="338" y="320"/>
                      <a:pt x="338" y="320"/>
                      <a:pt x="338" y="320"/>
                    </a:cubicBezTo>
                    <a:cubicBezTo>
                      <a:pt x="339" y="320"/>
                      <a:pt x="339" y="320"/>
                      <a:pt x="339" y="320"/>
                    </a:cubicBezTo>
                    <a:cubicBezTo>
                      <a:pt x="339" y="320"/>
                      <a:pt x="339" y="320"/>
                      <a:pt x="339" y="320"/>
                    </a:cubicBezTo>
                    <a:cubicBezTo>
                      <a:pt x="339" y="320"/>
                      <a:pt x="339" y="320"/>
                      <a:pt x="339" y="320"/>
                    </a:cubicBezTo>
                    <a:cubicBezTo>
                      <a:pt x="339" y="319"/>
                      <a:pt x="339" y="319"/>
                      <a:pt x="339" y="319"/>
                    </a:cubicBezTo>
                    <a:cubicBezTo>
                      <a:pt x="339" y="319"/>
                      <a:pt x="339" y="319"/>
                      <a:pt x="339" y="319"/>
                    </a:cubicBezTo>
                    <a:cubicBezTo>
                      <a:pt x="339" y="319"/>
                      <a:pt x="339" y="319"/>
                      <a:pt x="339" y="319"/>
                    </a:cubicBezTo>
                    <a:cubicBezTo>
                      <a:pt x="340" y="319"/>
                      <a:pt x="340" y="319"/>
                      <a:pt x="340" y="319"/>
                    </a:cubicBezTo>
                    <a:cubicBezTo>
                      <a:pt x="340" y="319"/>
                      <a:pt x="340" y="319"/>
                      <a:pt x="340" y="319"/>
                    </a:cubicBezTo>
                    <a:cubicBezTo>
                      <a:pt x="339" y="320"/>
                      <a:pt x="339" y="320"/>
                      <a:pt x="339" y="320"/>
                    </a:cubicBezTo>
                    <a:cubicBezTo>
                      <a:pt x="340" y="320"/>
                      <a:pt x="340" y="320"/>
                      <a:pt x="340" y="320"/>
                    </a:cubicBezTo>
                    <a:cubicBezTo>
                      <a:pt x="340" y="319"/>
                      <a:pt x="340" y="319"/>
                      <a:pt x="340" y="319"/>
                    </a:cubicBezTo>
                    <a:cubicBezTo>
                      <a:pt x="340" y="319"/>
                      <a:pt x="340" y="319"/>
                      <a:pt x="340" y="319"/>
                    </a:cubicBezTo>
                    <a:cubicBezTo>
                      <a:pt x="340" y="319"/>
                      <a:pt x="340" y="319"/>
                      <a:pt x="340" y="319"/>
                    </a:cubicBezTo>
                    <a:cubicBezTo>
                      <a:pt x="340" y="319"/>
                      <a:pt x="340" y="319"/>
                      <a:pt x="340" y="319"/>
                    </a:cubicBezTo>
                    <a:cubicBezTo>
                      <a:pt x="340" y="320"/>
                      <a:pt x="340" y="320"/>
                      <a:pt x="340" y="320"/>
                    </a:cubicBezTo>
                    <a:cubicBezTo>
                      <a:pt x="340" y="320"/>
                      <a:pt x="340" y="320"/>
                      <a:pt x="340" y="320"/>
                    </a:cubicBezTo>
                    <a:cubicBezTo>
                      <a:pt x="341" y="320"/>
                      <a:pt x="341" y="320"/>
                      <a:pt x="341" y="320"/>
                    </a:cubicBezTo>
                    <a:cubicBezTo>
                      <a:pt x="341" y="320"/>
                      <a:pt x="341" y="320"/>
                      <a:pt x="341" y="320"/>
                    </a:cubicBezTo>
                    <a:cubicBezTo>
                      <a:pt x="341" y="320"/>
                      <a:pt x="341" y="320"/>
                      <a:pt x="341" y="320"/>
                    </a:cubicBezTo>
                    <a:cubicBezTo>
                      <a:pt x="340" y="321"/>
                      <a:pt x="340" y="321"/>
                      <a:pt x="340" y="321"/>
                    </a:cubicBezTo>
                    <a:cubicBezTo>
                      <a:pt x="339" y="321"/>
                      <a:pt x="339" y="321"/>
                      <a:pt x="339" y="321"/>
                    </a:cubicBezTo>
                    <a:cubicBezTo>
                      <a:pt x="339" y="321"/>
                      <a:pt x="339" y="321"/>
                      <a:pt x="339" y="321"/>
                    </a:cubicBezTo>
                    <a:cubicBezTo>
                      <a:pt x="340" y="321"/>
                      <a:pt x="340" y="321"/>
                      <a:pt x="340" y="321"/>
                    </a:cubicBezTo>
                    <a:cubicBezTo>
                      <a:pt x="340" y="321"/>
                      <a:pt x="340" y="321"/>
                      <a:pt x="340" y="321"/>
                    </a:cubicBezTo>
                    <a:cubicBezTo>
                      <a:pt x="340" y="321"/>
                      <a:pt x="340" y="321"/>
                      <a:pt x="340" y="321"/>
                    </a:cubicBezTo>
                    <a:cubicBezTo>
                      <a:pt x="341" y="321"/>
                      <a:pt x="341" y="321"/>
                      <a:pt x="341" y="321"/>
                    </a:cubicBezTo>
                    <a:cubicBezTo>
                      <a:pt x="341" y="322"/>
                      <a:pt x="341" y="322"/>
                      <a:pt x="341" y="322"/>
                    </a:cubicBezTo>
                    <a:cubicBezTo>
                      <a:pt x="341" y="321"/>
                      <a:pt x="341" y="321"/>
                      <a:pt x="341" y="321"/>
                    </a:cubicBezTo>
                    <a:cubicBezTo>
                      <a:pt x="342" y="321"/>
                      <a:pt x="342" y="321"/>
                      <a:pt x="342" y="321"/>
                    </a:cubicBezTo>
                    <a:cubicBezTo>
                      <a:pt x="342" y="321"/>
                      <a:pt x="342" y="321"/>
                      <a:pt x="342" y="321"/>
                    </a:cubicBezTo>
                    <a:cubicBezTo>
                      <a:pt x="342" y="320"/>
                      <a:pt x="342" y="320"/>
                      <a:pt x="342" y="320"/>
                    </a:cubicBezTo>
                    <a:cubicBezTo>
                      <a:pt x="343" y="320"/>
                      <a:pt x="343" y="320"/>
                      <a:pt x="343" y="320"/>
                    </a:cubicBezTo>
                    <a:cubicBezTo>
                      <a:pt x="343" y="321"/>
                      <a:pt x="343" y="321"/>
                      <a:pt x="343" y="321"/>
                    </a:cubicBezTo>
                    <a:cubicBezTo>
                      <a:pt x="344" y="321"/>
                      <a:pt x="344" y="321"/>
                      <a:pt x="344" y="321"/>
                    </a:cubicBezTo>
                    <a:cubicBezTo>
                      <a:pt x="344" y="321"/>
                      <a:pt x="344" y="321"/>
                      <a:pt x="344" y="321"/>
                    </a:cubicBezTo>
                    <a:cubicBezTo>
                      <a:pt x="345" y="321"/>
                      <a:pt x="345" y="321"/>
                      <a:pt x="345" y="321"/>
                    </a:cubicBezTo>
                    <a:cubicBezTo>
                      <a:pt x="345" y="321"/>
                      <a:pt x="345" y="321"/>
                      <a:pt x="345" y="321"/>
                    </a:cubicBezTo>
                    <a:cubicBezTo>
                      <a:pt x="345" y="321"/>
                      <a:pt x="345" y="321"/>
                      <a:pt x="345" y="321"/>
                    </a:cubicBezTo>
                    <a:cubicBezTo>
                      <a:pt x="345" y="321"/>
                      <a:pt x="345" y="321"/>
                      <a:pt x="345" y="321"/>
                    </a:cubicBezTo>
                    <a:cubicBezTo>
                      <a:pt x="344" y="322"/>
                      <a:pt x="344" y="322"/>
                      <a:pt x="344" y="322"/>
                    </a:cubicBezTo>
                    <a:cubicBezTo>
                      <a:pt x="343" y="322"/>
                      <a:pt x="343" y="322"/>
                      <a:pt x="343" y="322"/>
                    </a:cubicBezTo>
                    <a:cubicBezTo>
                      <a:pt x="343" y="322"/>
                      <a:pt x="343" y="322"/>
                      <a:pt x="343" y="322"/>
                    </a:cubicBezTo>
                    <a:cubicBezTo>
                      <a:pt x="343" y="322"/>
                      <a:pt x="343" y="322"/>
                      <a:pt x="343" y="322"/>
                    </a:cubicBezTo>
                    <a:cubicBezTo>
                      <a:pt x="342" y="322"/>
                      <a:pt x="342" y="322"/>
                      <a:pt x="342" y="322"/>
                    </a:cubicBezTo>
                    <a:cubicBezTo>
                      <a:pt x="342" y="323"/>
                      <a:pt x="342" y="323"/>
                      <a:pt x="342" y="323"/>
                    </a:cubicBezTo>
                    <a:cubicBezTo>
                      <a:pt x="342" y="323"/>
                      <a:pt x="342" y="323"/>
                      <a:pt x="342" y="323"/>
                    </a:cubicBezTo>
                    <a:cubicBezTo>
                      <a:pt x="341" y="323"/>
                      <a:pt x="341" y="323"/>
                      <a:pt x="341" y="323"/>
                    </a:cubicBezTo>
                    <a:cubicBezTo>
                      <a:pt x="341" y="323"/>
                      <a:pt x="341" y="323"/>
                      <a:pt x="341" y="323"/>
                    </a:cubicBezTo>
                    <a:cubicBezTo>
                      <a:pt x="341" y="324"/>
                      <a:pt x="341" y="324"/>
                      <a:pt x="341" y="324"/>
                    </a:cubicBezTo>
                    <a:cubicBezTo>
                      <a:pt x="340" y="324"/>
                      <a:pt x="340" y="324"/>
                      <a:pt x="340" y="324"/>
                    </a:cubicBezTo>
                    <a:cubicBezTo>
                      <a:pt x="339" y="324"/>
                      <a:pt x="339" y="324"/>
                      <a:pt x="339" y="324"/>
                    </a:cubicBezTo>
                    <a:cubicBezTo>
                      <a:pt x="339" y="325"/>
                      <a:pt x="339" y="325"/>
                      <a:pt x="339" y="325"/>
                    </a:cubicBezTo>
                    <a:cubicBezTo>
                      <a:pt x="339" y="325"/>
                      <a:pt x="339" y="325"/>
                      <a:pt x="339" y="325"/>
                    </a:cubicBezTo>
                    <a:cubicBezTo>
                      <a:pt x="340" y="325"/>
                      <a:pt x="340" y="325"/>
                      <a:pt x="340" y="325"/>
                    </a:cubicBezTo>
                    <a:cubicBezTo>
                      <a:pt x="340" y="325"/>
                      <a:pt x="340" y="325"/>
                      <a:pt x="340" y="325"/>
                    </a:cubicBezTo>
                    <a:cubicBezTo>
                      <a:pt x="340" y="325"/>
                      <a:pt x="340" y="325"/>
                      <a:pt x="340" y="325"/>
                    </a:cubicBezTo>
                    <a:cubicBezTo>
                      <a:pt x="341" y="324"/>
                      <a:pt x="341" y="324"/>
                      <a:pt x="341" y="324"/>
                    </a:cubicBezTo>
                    <a:cubicBezTo>
                      <a:pt x="341" y="325"/>
                      <a:pt x="341" y="325"/>
                      <a:pt x="341" y="325"/>
                    </a:cubicBezTo>
                    <a:cubicBezTo>
                      <a:pt x="341" y="325"/>
                      <a:pt x="341" y="325"/>
                      <a:pt x="341" y="325"/>
                    </a:cubicBezTo>
                    <a:cubicBezTo>
                      <a:pt x="341" y="325"/>
                      <a:pt x="341" y="325"/>
                      <a:pt x="341" y="325"/>
                    </a:cubicBezTo>
                    <a:cubicBezTo>
                      <a:pt x="342" y="325"/>
                      <a:pt x="342" y="325"/>
                      <a:pt x="342" y="325"/>
                    </a:cubicBezTo>
                    <a:cubicBezTo>
                      <a:pt x="343" y="324"/>
                      <a:pt x="343" y="324"/>
                      <a:pt x="343" y="324"/>
                    </a:cubicBezTo>
                    <a:cubicBezTo>
                      <a:pt x="343" y="324"/>
                      <a:pt x="343" y="324"/>
                      <a:pt x="343" y="324"/>
                    </a:cubicBezTo>
                    <a:cubicBezTo>
                      <a:pt x="343" y="324"/>
                      <a:pt x="343" y="324"/>
                      <a:pt x="343" y="324"/>
                    </a:cubicBezTo>
                    <a:cubicBezTo>
                      <a:pt x="343" y="324"/>
                      <a:pt x="343" y="324"/>
                      <a:pt x="343" y="324"/>
                    </a:cubicBezTo>
                    <a:cubicBezTo>
                      <a:pt x="343" y="323"/>
                      <a:pt x="343" y="323"/>
                      <a:pt x="343" y="323"/>
                    </a:cubicBezTo>
                    <a:cubicBezTo>
                      <a:pt x="344" y="323"/>
                      <a:pt x="344" y="323"/>
                      <a:pt x="344" y="323"/>
                    </a:cubicBezTo>
                    <a:cubicBezTo>
                      <a:pt x="344" y="322"/>
                      <a:pt x="344" y="322"/>
                      <a:pt x="344" y="322"/>
                    </a:cubicBezTo>
                    <a:cubicBezTo>
                      <a:pt x="345" y="322"/>
                      <a:pt x="345" y="322"/>
                      <a:pt x="345" y="322"/>
                    </a:cubicBezTo>
                    <a:cubicBezTo>
                      <a:pt x="345" y="322"/>
                      <a:pt x="345" y="322"/>
                      <a:pt x="345" y="322"/>
                    </a:cubicBezTo>
                    <a:cubicBezTo>
                      <a:pt x="346" y="322"/>
                      <a:pt x="346" y="322"/>
                      <a:pt x="346" y="322"/>
                    </a:cubicBezTo>
                    <a:cubicBezTo>
                      <a:pt x="345" y="322"/>
                      <a:pt x="345" y="322"/>
                      <a:pt x="345" y="322"/>
                    </a:cubicBezTo>
                    <a:cubicBezTo>
                      <a:pt x="346" y="322"/>
                      <a:pt x="346" y="322"/>
                      <a:pt x="346" y="322"/>
                    </a:cubicBezTo>
                    <a:cubicBezTo>
                      <a:pt x="346" y="322"/>
                      <a:pt x="346" y="322"/>
                      <a:pt x="346" y="322"/>
                    </a:cubicBezTo>
                    <a:cubicBezTo>
                      <a:pt x="347" y="321"/>
                      <a:pt x="347" y="321"/>
                      <a:pt x="347" y="321"/>
                    </a:cubicBezTo>
                    <a:cubicBezTo>
                      <a:pt x="347" y="320"/>
                      <a:pt x="347" y="320"/>
                      <a:pt x="347" y="320"/>
                    </a:cubicBezTo>
                    <a:cubicBezTo>
                      <a:pt x="347" y="319"/>
                      <a:pt x="347" y="319"/>
                      <a:pt x="347" y="319"/>
                    </a:cubicBezTo>
                    <a:cubicBezTo>
                      <a:pt x="347" y="319"/>
                      <a:pt x="347" y="319"/>
                      <a:pt x="347" y="319"/>
                    </a:cubicBezTo>
                    <a:cubicBezTo>
                      <a:pt x="348" y="319"/>
                      <a:pt x="348" y="319"/>
                      <a:pt x="348" y="319"/>
                    </a:cubicBezTo>
                    <a:cubicBezTo>
                      <a:pt x="348" y="319"/>
                      <a:pt x="348" y="319"/>
                      <a:pt x="348" y="319"/>
                    </a:cubicBezTo>
                    <a:cubicBezTo>
                      <a:pt x="348" y="320"/>
                      <a:pt x="348" y="320"/>
                      <a:pt x="348" y="320"/>
                    </a:cubicBezTo>
                    <a:cubicBezTo>
                      <a:pt x="349" y="320"/>
                      <a:pt x="349" y="320"/>
                      <a:pt x="349" y="320"/>
                    </a:cubicBezTo>
                    <a:cubicBezTo>
                      <a:pt x="349" y="321"/>
                      <a:pt x="349" y="321"/>
                      <a:pt x="349" y="321"/>
                    </a:cubicBezTo>
                    <a:cubicBezTo>
                      <a:pt x="348" y="321"/>
                      <a:pt x="348" y="321"/>
                      <a:pt x="348" y="321"/>
                    </a:cubicBezTo>
                    <a:cubicBezTo>
                      <a:pt x="348" y="322"/>
                      <a:pt x="348" y="322"/>
                      <a:pt x="348" y="322"/>
                    </a:cubicBezTo>
                    <a:cubicBezTo>
                      <a:pt x="349" y="322"/>
                      <a:pt x="349" y="322"/>
                      <a:pt x="349" y="322"/>
                    </a:cubicBezTo>
                    <a:cubicBezTo>
                      <a:pt x="348" y="323"/>
                      <a:pt x="348" y="323"/>
                      <a:pt x="348" y="323"/>
                    </a:cubicBezTo>
                    <a:cubicBezTo>
                      <a:pt x="348" y="323"/>
                      <a:pt x="348" y="323"/>
                      <a:pt x="348" y="323"/>
                    </a:cubicBezTo>
                    <a:cubicBezTo>
                      <a:pt x="347" y="324"/>
                      <a:pt x="347" y="324"/>
                      <a:pt x="347" y="324"/>
                    </a:cubicBezTo>
                    <a:cubicBezTo>
                      <a:pt x="347" y="325"/>
                      <a:pt x="347" y="325"/>
                      <a:pt x="347" y="325"/>
                    </a:cubicBezTo>
                    <a:cubicBezTo>
                      <a:pt x="347" y="325"/>
                      <a:pt x="347" y="325"/>
                      <a:pt x="347" y="325"/>
                    </a:cubicBezTo>
                    <a:cubicBezTo>
                      <a:pt x="347" y="326"/>
                      <a:pt x="347" y="326"/>
                      <a:pt x="347" y="326"/>
                    </a:cubicBezTo>
                    <a:cubicBezTo>
                      <a:pt x="347" y="326"/>
                      <a:pt x="347" y="326"/>
                      <a:pt x="347" y="326"/>
                    </a:cubicBezTo>
                    <a:cubicBezTo>
                      <a:pt x="348" y="325"/>
                      <a:pt x="348" y="325"/>
                      <a:pt x="348" y="325"/>
                    </a:cubicBezTo>
                    <a:cubicBezTo>
                      <a:pt x="349" y="324"/>
                      <a:pt x="349" y="324"/>
                      <a:pt x="349" y="324"/>
                    </a:cubicBezTo>
                    <a:cubicBezTo>
                      <a:pt x="349" y="324"/>
                      <a:pt x="349" y="324"/>
                      <a:pt x="349" y="324"/>
                    </a:cubicBezTo>
                    <a:cubicBezTo>
                      <a:pt x="350" y="324"/>
                      <a:pt x="350" y="324"/>
                      <a:pt x="350" y="324"/>
                    </a:cubicBezTo>
                    <a:cubicBezTo>
                      <a:pt x="350" y="323"/>
                      <a:pt x="350" y="323"/>
                      <a:pt x="350" y="323"/>
                    </a:cubicBezTo>
                    <a:cubicBezTo>
                      <a:pt x="350" y="323"/>
                      <a:pt x="350" y="323"/>
                      <a:pt x="350" y="323"/>
                    </a:cubicBezTo>
                    <a:cubicBezTo>
                      <a:pt x="351" y="323"/>
                      <a:pt x="351" y="323"/>
                      <a:pt x="351" y="323"/>
                    </a:cubicBezTo>
                    <a:cubicBezTo>
                      <a:pt x="351" y="324"/>
                      <a:pt x="351" y="324"/>
                      <a:pt x="351" y="324"/>
                    </a:cubicBezTo>
                    <a:cubicBezTo>
                      <a:pt x="350" y="324"/>
                      <a:pt x="350" y="324"/>
                      <a:pt x="350" y="324"/>
                    </a:cubicBezTo>
                    <a:cubicBezTo>
                      <a:pt x="350" y="325"/>
                      <a:pt x="350" y="325"/>
                      <a:pt x="350" y="325"/>
                    </a:cubicBezTo>
                    <a:cubicBezTo>
                      <a:pt x="350" y="325"/>
                      <a:pt x="350" y="325"/>
                      <a:pt x="350" y="325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7"/>
                      <a:pt x="350" y="327"/>
                      <a:pt x="350" y="327"/>
                    </a:cubicBezTo>
                    <a:cubicBezTo>
                      <a:pt x="350" y="327"/>
                      <a:pt x="350" y="327"/>
                      <a:pt x="350" y="327"/>
                    </a:cubicBezTo>
                    <a:cubicBezTo>
                      <a:pt x="350" y="327"/>
                      <a:pt x="350" y="327"/>
                      <a:pt x="350" y="327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7"/>
                      <a:pt x="351" y="327"/>
                    </a:cubicBezTo>
                    <a:cubicBezTo>
                      <a:pt x="352" y="327"/>
                      <a:pt x="352" y="327"/>
                      <a:pt x="352" y="327"/>
                    </a:cubicBezTo>
                    <a:cubicBezTo>
                      <a:pt x="353" y="326"/>
                      <a:pt x="353" y="326"/>
                      <a:pt x="353" y="326"/>
                    </a:cubicBezTo>
                    <a:cubicBezTo>
                      <a:pt x="353" y="326"/>
                      <a:pt x="353" y="326"/>
                      <a:pt x="353" y="326"/>
                    </a:cubicBezTo>
                    <a:cubicBezTo>
                      <a:pt x="353" y="326"/>
                      <a:pt x="353" y="326"/>
                      <a:pt x="353" y="326"/>
                    </a:cubicBezTo>
                    <a:cubicBezTo>
                      <a:pt x="353" y="326"/>
                      <a:pt x="353" y="326"/>
                      <a:pt x="353" y="326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324"/>
                      <a:pt x="353" y="324"/>
                      <a:pt x="353" y="324"/>
                    </a:cubicBezTo>
                    <a:cubicBezTo>
                      <a:pt x="353" y="323"/>
                      <a:pt x="353" y="323"/>
                      <a:pt x="353" y="323"/>
                    </a:cubicBezTo>
                    <a:cubicBezTo>
                      <a:pt x="354" y="322"/>
                      <a:pt x="354" y="322"/>
                      <a:pt x="354" y="322"/>
                    </a:cubicBezTo>
                    <a:cubicBezTo>
                      <a:pt x="355" y="322"/>
                      <a:pt x="355" y="322"/>
                      <a:pt x="355" y="322"/>
                    </a:cubicBezTo>
                    <a:cubicBezTo>
                      <a:pt x="355" y="320"/>
                      <a:pt x="355" y="320"/>
                      <a:pt x="355" y="320"/>
                    </a:cubicBezTo>
                    <a:cubicBezTo>
                      <a:pt x="354" y="320"/>
                      <a:pt x="354" y="320"/>
                      <a:pt x="354" y="320"/>
                    </a:cubicBezTo>
                    <a:cubicBezTo>
                      <a:pt x="354" y="320"/>
                      <a:pt x="354" y="320"/>
                      <a:pt x="354" y="320"/>
                    </a:cubicBezTo>
                    <a:cubicBezTo>
                      <a:pt x="354" y="320"/>
                      <a:pt x="354" y="320"/>
                      <a:pt x="354" y="320"/>
                    </a:cubicBezTo>
                    <a:cubicBezTo>
                      <a:pt x="354" y="321"/>
                      <a:pt x="354" y="321"/>
                      <a:pt x="354" y="321"/>
                    </a:cubicBezTo>
                    <a:cubicBezTo>
                      <a:pt x="353" y="321"/>
                      <a:pt x="353" y="321"/>
                      <a:pt x="353" y="321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2" y="322"/>
                      <a:pt x="352" y="322"/>
                      <a:pt x="352" y="322"/>
                    </a:cubicBezTo>
                    <a:cubicBezTo>
                      <a:pt x="352" y="322"/>
                      <a:pt x="352" y="322"/>
                      <a:pt x="352" y="322"/>
                    </a:cubicBezTo>
                    <a:cubicBezTo>
                      <a:pt x="352" y="321"/>
                      <a:pt x="352" y="321"/>
                      <a:pt x="352" y="321"/>
                    </a:cubicBezTo>
                    <a:cubicBezTo>
                      <a:pt x="352" y="320"/>
                      <a:pt x="352" y="320"/>
                      <a:pt x="352" y="320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19"/>
                      <a:pt x="353" y="319"/>
                      <a:pt x="353" y="319"/>
                    </a:cubicBezTo>
                    <a:cubicBezTo>
                      <a:pt x="354" y="319"/>
                      <a:pt x="354" y="319"/>
                      <a:pt x="354" y="319"/>
                    </a:cubicBezTo>
                    <a:cubicBezTo>
                      <a:pt x="354" y="319"/>
                      <a:pt x="354" y="319"/>
                      <a:pt x="354" y="319"/>
                    </a:cubicBezTo>
                    <a:cubicBezTo>
                      <a:pt x="354" y="319"/>
                      <a:pt x="354" y="319"/>
                      <a:pt x="354" y="319"/>
                    </a:cubicBezTo>
                    <a:cubicBezTo>
                      <a:pt x="354" y="318"/>
                      <a:pt x="354" y="318"/>
                      <a:pt x="354" y="318"/>
                    </a:cubicBezTo>
                    <a:cubicBezTo>
                      <a:pt x="354" y="319"/>
                      <a:pt x="354" y="319"/>
                      <a:pt x="354" y="319"/>
                    </a:cubicBezTo>
                    <a:cubicBezTo>
                      <a:pt x="353" y="319"/>
                      <a:pt x="353" y="319"/>
                      <a:pt x="353" y="319"/>
                    </a:cubicBezTo>
                    <a:cubicBezTo>
                      <a:pt x="353" y="319"/>
                      <a:pt x="353" y="319"/>
                      <a:pt x="353" y="319"/>
                    </a:cubicBezTo>
                    <a:cubicBezTo>
                      <a:pt x="352" y="319"/>
                      <a:pt x="352" y="319"/>
                      <a:pt x="352" y="319"/>
                    </a:cubicBezTo>
                    <a:cubicBezTo>
                      <a:pt x="352" y="319"/>
                      <a:pt x="352" y="319"/>
                      <a:pt x="352" y="319"/>
                    </a:cubicBezTo>
                    <a:cubicBezTo>
                      <a:pt x="352" y="320"/>
                      <a:pt x="352" y="320"/>
                      <a:pt x="352" y="320"/>
                    </a:cubicBezTo>
                    <a:cubicBezTo>
                      <a:pt x="351" y="321"/>
                      <a:pt x="351" y="321"/>
                      <a:pt x="351" y="321"/>
                    </a:cubicBezTo>
                    <a:cubicBezTo>
                      <a:pt x="351" y="321"/>
                      <a:pt x="351" y="321"/>
                      <a:pt x="351" y="321"/>
                    </a:cubicBezTo>
                    <a:cubicBezTo>
                      <a:pt x="350" y="321"/>
                      <a:pt x="350" y="321"/>
                      <a:pt x="350" y="321"/>
                    </a:cubicBezTo>
                    <a:cubicBezTo>
                      <a:pt x="349" y="321"/>
                      <a:pt x="349" y="321"/>
                      <a:pt x="349" y="321"/>
                    </a:cubicBezTo>
                    <a:cubicBezTo>
                      <a:pt x="349" y="320"/>
                      <a:pt x="349" y="320"/>
                      <a:pt x="349" y="320"/>
                    </a:cubicBezTo>
                    <a:cubicBezTo>
                      <a:pt x="349" y="320"/>
                      <a:pt x="349" y="320"/>
                      <a:pt x="349" y="320"/>
                    </a:cubicBezTo>
                    <a:cubicBezTo>
                      <a:pt x="349" y="319"/>
                      <a:pt x="349" y="319"/>
                      <a:pt x="349" y="319"/>
                    </a:cubicBezTo>
                    <a:cubicBezTo>
                      <a:pt x="349" y="320"/>
                      <a:pt x="349" y="320"/>
                      <a:pt x="349" y="320"/>
                    </a:cubicBezTo>
                    <a:cubicBezTo>
                      <a:pt x="350" y="320"/>
                      <a:pt x="350" y="320"/>
                      <a:pt x="350" y="320"/>
                    </a:cubicBezTo>
                    <a:cubicBezTo>
                      <a:pt x="350" y="319"/>
                      <a:pt x="350" y="319"/>
                      <a:pt x="350" y="319"/>
                    </a:cubicBezTo>
                    <a:cubicBezTo>
                      <a:pt x="350" y="319"/>
                      <a:pt x="350" y="319"/>
                      <a:pt x="350" y="319"/>
                    </a:cubicBezTo>
                    <a:cubicBezTo>
                      <a:pt x="349" y="319"/>
                      <a:pt x="349" y="319"/>
                      <a:pt x="349" y="319"/>
                    </a:cubicBezTo>
                    <a:cubicBezTo>
                      <a:pt x="350" y="319"/>
                      <a:pt x="350" y="319"/>
                      <a:pt x="350" y="319"/>
                    </a:cubicBezTo>
                    <a:cubicBezTo>
                      <a:pt x="350" y="319"/>
                      <a:pt x="350" y="319"/>
                      <a:pt x="350" y="319"/>
                    </a:cubicBezTo>
                    <a:cubicBezTo>
                      <a:pt x="350" y="319"/>
                      <a:pt x="350" y="319"/>
                      <a:pt x="350" y="319"/>
                    </a:cubicBezTo>
                    <a:cubicBezTo>
                      <a:pt x="349" y="318"/>
                      <a:pt x="349" y="318"/>
                      <a:pt x="349" y="318"/>
                    </a:cubicBezTo>
                    <a:cubicBezTo>
                      <a:pt x="349" y="318"/>
                      <a:pt x="349" y="318"/>
                      <a:pt x="349" y="318"/>
                    </a:cubicBezTo>
                    <a:cubicBezTo>
                      <a:pt x="350" y="318"/>
                      <a:pt x="350" y="318"/>
                      <a:pt x="350" y="318"/>
                    </a:cubicBezTo>
                    <a:cubicBezTo>
                      <a:pt x="350" y="318"/>
                      <a:pt x="350" y="318"/>
                      <a:pt x="350" y="318"/>
                    </a:cubicBezTo>
                    <a:cubicBezTo>
                      <a:pt x="351" y="318"/>
                      <a:pt x="351" y="318"/>
                      <a:pt x="351" y="318"/>
                    </a:cubicBezTo>
                    <a:cubicBezTo>
                      <a:pt x="351" y="317"/>
                      <a:pt x="351" y="317"/>
                      <a:pt x="351" y="317"/>
                    </a:cubicBezTo>
                    <a:cubicBezTo>
                      <a:pt x="352" y="316"/>
                      <a:pt x="352" y="316"/>
                      <a:pt x="352" y="316"/>
                    </a:cubicBezTo>
                    <a:cubicBezTo>
                      <a:pt x="352" y="316"/>
                      <a:pt x="352" y="316"/>
                      <a:pt x="352" y="316"/>
                    </a:cubicBezTo>
                    <a:cubicBezTo>
                      <a:pt x="353" y="316"/>
                      <a:pt x="353" y="316"/>
                      <a:pt x="353" y="316"/>
                    </a:cubicBezTo>
                    <a:cubicBezTo>
                      <a:pt x="353" y="316"/>
                      <a:pt x="353" y="316"/>
                      <a:pt x="353" y="316"/>
                    </a:cubicBezTo>
                    <a:cubicBezTo>
                      <a:pt x="354" y="315"/>
                      <a:pt x="354" y="315"/>
                      <a:pt x="354" y="315"/>
                    </a:cubicBezTo>
                    <a:cubicBezTo>
                      <a:pt x="354" y="315"/>
                      <a:pt x="354" y="315"/>
                      <a:pt x="354" y="315"/>
                    </a:cubicBezTo>
                    <a:cubicBezTo>
                      <a:pt x="353" y="314"/>
                      <a:pt x="353" y="314"/>
                      <a:pt x="353" y="314"/>
                    </a:cubicBezTo>
                    <a:cubicBezTo>
                      <a:pt x="353" y="315"/>
                      <a:pt x="353" y="315"/>
                      <a:pt x="353" y="315"/>
                    </a:cubicBezTo>
                    <a:cubicBezTo>
                      <a:pt x="352" y="315"/>
                      <a:pt x="352" y="315"/>
                      <a:pt x="352" y="315"/>
                    </a:cubicBezTo>
                    <a:cubicBezTo>
                      <a:pt x="352" y="315"/>
                      <a:pt x="352" y="315"/>
                      <a:pt x="352" y="315"/>
                    </a:cubicBezTo>
                    <a:cubicBezTo>
                      <a:pt x="352" y="315"/>
                      <a:pt x="352" y="315"/>
                      <a:pt x="352" y="315"/>
                    </a:cubicBezTo>
                    <a:cubicBezTo>
                      <a:pt x="352" y="315"/>
                      <a:pt x="352" y="315"/>
                      <a:pt x="352" y="315"/>
                    </a:cubicBezTo>
                    <a:cubicBezTo>
                      <a:pt x="352" y="316"/>
                      <a:pt x="352" y="316"/>
                      <a:pt x="352" y="316"/>
                    </a:cubicBezTo>
                    <a:cubicBezTo>
                      <a:pt x="351" y="316"/>
                      <a:pt x="351" y="316"/>
                      <a:pt x="351" y="316"/>
                    </a:cubicBezTo>
                    <a:cubicBezTo>
                      <a:pt x="351" y="316"/>
                      <a:pt x="351" y="316"/>
                      <a:pt x="351" y="316"/>
                    </a:cubicBezTo>
                    <a:cubicBezTo>
                      <a:pt x="350" y="316"/>
                      <a:pt x="350" y="316"/>
                      <a:pt x="350" y="316"/>
                    </a:cubicBezTo>
                    <a:cubicBezTo>
                      <a:pt x="350" y="317"/>
                      <a:pt x="350" y="317"/>
                      <a:pt x="350" y="317"/>
                    </a:cubicBezTo>
                    <a:cubicBezTo>
                      <a:pt x="350" y="317"/>
                      <a:pt x="350" y="317"/>
                      <a:pt x="350" y="317"/>
                    </a:cubicBezTo>
                    <a:cubicBezTo>
                      <a:pt x="349" y="317"/>
                      <a:pt x="349" y="317"/>
                      <a:pt x="349" y="317"/>
                    </a:cubicBezTo>
                    <a:cubicBezTo>
                      <a:pt x="350" y="317"/>
                      <a:pt x="350" y="317"/>
                      <a:pt x="350" y="317"/>
                    </a:cubicBezTo>
                    <a:cubicBezTo>
                      <a:pt x="350" y="316"/>
                      <a:pt x="350" y="316"/>
                      <a:pt x="350" y="316"/>
                    </a:cubicBezTo>
                    <a:cubicBezTo>
                      <a:pt x="349" y="317"/>
                      <a:pt x="349" y="317"/>
                      <a:pt x="349" y="317"/>
                    </a:cubicBezTo>
                    <a:cubicBezTo>
                      <a:pt x="349" y="317"/>
                      <a:pt x="349" y="317"/>
                      <a:pt x="349" y="317"/>
                    </a:cubicBezTo>
                    <a:cubicBezTo>
                      <a:pt x="349" y="316"/>
                      <a:pt x="349" y="316"/>
                      <a:pt x="349" y="316"/>
                    </a:cubicBezTo>
                    <a:cubicBezTo>
                      <a:pt x="350" y="316"/>
                      <a:pt x="350" y="316"/>
                      <a:pt x="350" y="316"/>
                    </a:cubicBezTo>
                    <a:cubicBezTo>
                      <a:pt x="350" y="316"/>
                      <a:pt x="350" y="316"/>
                      <a:pt x="350" y="316"/>
                    </a:cubicBezTo>
                    <a:cubicBezTo>
                      <a:pt x="350" y="315"/>
                      <a:pt x="350" y="315"/>
                      <a:pt x="350" y="315"/>
                    </a:cubicBezTo>
                    <a:cubicBezTo>
                      <a:pt x="350" y="315"/>
                      <a:pt x="350" y="315"/>
                      <a:pt x="350" y="315"/>
                    </a:cubicBezTo>
                    <a:cubicBezTo>
                      <a:pt x="350" y="315"/>
                      <a:pt x="350" y="315"/>
                      <a:pt x="350" y="315"/>
                    </a:cubicBezTo>
                    <a:cubicBezTo>
                      <a:pt x="350" y="314"/>
                      <a:pt x="350" y="314"/>
                      <a:pt x="350" y="314"/>
                    </a:cubicBezTo>
                    <a:cubicBezTo>
                      <a:pt x="350" y="315"/>
                      <a:pt x="350" y="315"/>
                      <a:pt x="350" y="315"/>
                    </a:cubicBezTo>
                    <a:cubicBezTo>
                      <a:pt x="350" y="314"/>
                      <a:pt x="350" y="314"/>
                      <a:pt x="350" y="314"/>
                    </a:cubicBezTo>
                    <a:cubicBezTo>
                      <a:pt x="350" y="314"/>
                      <a:pt x="350" y="314"/>
                      <a:pt x="350" y="314"/>
                    </a:cubicBezTo>
                    <a:cubicBezTo>
                      <a:pt x="350" y="314"/>
                      <a:pt x="350" y="314"/>
                      <a:pt x="350" y="314"/>
                    </a:cubicBezTo>
                    <a:cubicBezTo>
                      <a:pt x="349" y="314"/>
                      <a:pt x="349" y="314"/>
                      <a:pt x="349" y="314"/>
                    </a:cubicBezTo>
                    <a:cubicBezTo>
                      <a:pt x="348" y="314"/>
                      <a:pt x="348" y="314"/>
                      <a:pt x="348" y="314"/>
                    </a:cubicBezTo>
                    <a:cubicBezTo>
                      <a:pt x="349" y="314"/>
                      <a:pt x="349" y="314"/>
                      <a:pt x="349" y="314"/>
                    </a:cubicBezTo>
                    <a:cubicBezTo>
                      <a:pt x="349" y="314"/>
                      <a:pt x="349" y="314"/>
                      <a:pt x="349" y="314"/>
                    </a:cubicBezTo>
                    <a:cubicBezTo>
                      <a:pt x="350" y="313"/>
                      <a:pt x="350" y="313"/>
                      <a:pt x="350" y="313"/>
                    </a:cubicBezTo>
                    <a:cubicBezTo>
                      <a:pt x="351" y="313"/>
                      <a:pt x="351" y="313"/>
                      <a:pt x="351" y="313"/>
                    </a:cubicBezTo>
                    <a:cubicBezTo>
                      <a:pt x="351" y="313"/>
                      <a:pt x="351" y="313"/>
                      <a:pt x="351" y="313"/>
                    </a:cubicBezTo>
                    <a:cubicBezTo>
                      <a:pt x="351" y="313"/>
                      <a:pt x="351" y="313"/>
                      <a:pt x="351" y="313"/>
                    </a:cubicBezTo>
                    <a:cubicBezTo>
                      <a:pt x="352" y="313"/>
                      <a:pt x="352" y="313"/>
                      <a:pt x="352" y="313"/>
                    </a:cubicBezTo>
                    <a:cubicBezTo>
                      <a:pt x="352" y="312"/>
                      <a:pt x="352" y="312"/>
                      <a:pt x="352" y="312"/>
                    </a:cubicBezTo>
                    <a:cubicBezTo>
                      <a:pt x="352" y="312"/>
                      <a:pt x="352" y="312"/>
                      <a:pt x="352" y="312"/>
                    </a:cubicBezTo>
                    <a:cubicBezTo>
                      <a:pt x="352" y="311"/>
                      <a:pt x="352" y="311"/>
                      <a:pt x="352" y="311"/>
                    </a:cubicBezTo>
                    <a:cubicBezTo>
                      <a:pt x="352" y="311"/>
                      <a:pt x="352" y="311"/>
                      <a:pt x="352" y="311"/>
                    </a:cubicBezTo>
                    <a:cubicBezTo>
                      <a:pt x="351" y="310"/>
                      <a:pt x="351" y="310"/>
                      <a:pt x="351" y="310"/>
                    </a:cubicBezTo>
                    <a:cubicBezTo>
                      <a:pt x="350" y="310"/>
                      <a:pt x="350" y="310"/>
                      <a:pt x="350" y="310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9" y="311"/>
                      <a:pt x="349" y="311"/>
                      <a:pt x="349" y="311"/>
                    </a:cubicBezTo>
                    <a:cubicBezTo>
                      <a:pt x="349" y="311"/>
                      <a:pt x="349" y="311"/>
                      <a:pt x="349" y="311"/>
                    </a:cubicBezTo>
                    <a:cubicBezTo>
                      <a:pt x="349" y="312"/>
                      <a:pt x="349" y="312"/>
                      <a:pt x="349" y="312"/>
                    </a:cubicBezTo>
                    <a:cubicBezTo>
                      <a:pt x="348" y="312"/>
                      <a:pt x="348" y="312"/>
                      <a:pt x="348" y="312"/>
                    </a:cubicBezTo>
                    <a:cubicBezTo>
                      <a:pt x="348" y="312"/>
                      <a:pt x="348" y="312"/>
                      <a:pt x="348" y="312"/>
                    </a:cubicBezTo>
                    <a:cubicBezTo>
                      <a:pt x="348" y="311"/>
                      <a:pt x="348" y="311"/>
                      <a:pt x="348" y="311"/>
                    </a:cubicBezTo>
                    <a:cubicBezTo>
                      <a:pt x="348" y="311"/>
                      <a:pt x="348" y="311"/>
                      <a:pt x="348" y="311"/>
                    </a:cubicBezTo>
                    <a:cubicBezTo>
                      <a:pt x="348" y="311"/>
                      <a:pt x="348" y="311"/>
                      <a:pt x="348" y="311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8" y="310"/>
                      <a:pt x="348" y="310"/>
                      <a:pt x="348" y="310"/>
                    </a:cubicBezTo>
                    <a:cubicBezTo>
                      <a:pt x="348" y="310"/>
                      <a:pt x="348" y="310"/>
                      <a:pt x="348" y="310"/>
                    </a:cubicBezTo>
                    <a:cubicBezTo>
                      <a:pt x="348" y="311"/>
                      <a:pt x="348" y="311"/>
                      <a:pt x="348" y="311"/>
                    </a:cubicBezTo>
                    <a:cubicBezTo>
                      <a:pt x="347" y="311"/>
                      <a:pt x="347" y="311"/>
                      <a:pt x="347" y="311"/>
                    </a:cubicBezTo>
                    <a:cubicBezTo>
                      <a:pt x="347" y="311"/>
                      <a:pt x="347" y="311"/>
                      <a:pt x="347" y="311"/>
                    </a:cubicBezTo>
                    <a:cubicBezTo>
                      <a:pt x="346" y="311"/>
                      <a:pt x="346" y="311"/>
                      <a:pt x="346" y="311"/>
                    </a:cubicBezTo>
                    <a:cubicBezTo>
                      <a:pt x="346" y="311"/>
                      <a:pt x="346" y="311"/>
                      <a:pt x="346" y="311"/>
                    </a:cubicBezTo>
                    <a:cubicBezTo>
                      <a:pt x="346" y="311"/>
                      <a:pt x="346" y="311"/>
                      <a:pt x="346" y="311"/>
                    </a:cubicBezTo>
                    <a:cubicBezTo>
                      <a:pt x="345" y="311"/>
                      <a:pt x="345" y="311"/>
                      <a:pt x="345" y="311"/>
                    </a:cubicBezTo>
                    <a:cubicBezTo>
                      <a:pt x="345" y="312"/>
                      <a:pt x="345" y="312"/>
                      <a:pt x="345" y="312"/>
                    </a:cubicBezTo>
                    <a:cubicBezTo>
                      <a:pt x="344" y="313"/>
                      <a:pt x="344" y="313"/>
                      <a:pt x="344" y="313"/>
                    </a:cubicBezTo>
                    <a:cubicBezTo>
                      <a:pt x="345" y="312"/>
                      <a:pt x="345" y="312"/>
                      <a:pt x="345" y="312"/>
                    </a:cubicBezTo>
                    <a:cubicBezTo>
                      <a:pt x="345" y="311"/>
                      <a:pt x="345" y="311"/>
                      <a:pt x="345" y="311"/>
                    </a:cubicBezTo>
                    <a:cubicBezTo>
                      <a:pt x="345" y="310"/>
                      <a:pt x="345" y="310"/>
                      <a:pt x="345" y="310"/>
                    </a:cubicBezTo>
                    <a:cubicBezTo>
                      <a:pt x="345" y="310"/>
                      <a:pt x="345" y="310"/>
                      <a:pt x="345" y="310"/>
                    </a:cubicBezTo>
                    <a:cubicBezTo>
                      <a:pt x="345" y="311"/>
                      <a:pt x="345" y="311"/>
                      <a:pt x="345" y="311"/>
                    </a:cubicBezTo>
                    <a:cubicBezTo>
                      <a:pt x="344" y="311"/>
                      <a:pt x="344" y="311"/>
                      <a:pt x="344" y="311"/>
                    </a:cubicBezTo>
                    <a:cubicBezTo>
                      <a:pt x="344" y="311"/>
                      <a:pt x="344" y="311"/>
                      <a:pt x="344" y="311"/>
                    </a:cubicBezTo>
                    <a:cubicBezTo>
                      <a:pt x="344" y="311"/>
                      <a:pt x="344" y="311"/>
                      <a:pt x="344" y="311"/>
                    </a:cubicBezTo>
                    <a:cubicBezTo>
                      <a:pt x="344" y="311"/>
                      <a:pt x="344" y="311"/>
                      <a:pt x="344" y="311"/>
                    </a:cubicBezTo>
                    <a:cubicBezTo>
                      <a:pt x="344" y="310"/>
                      <a:pt x="344" y="310"/>
                      <a:pt x="344" y="310"/>
                    </a:cubicBezTo>
                    <a:cubicBezTo>
                      <a:pt x="344" y="310"/>
                      <a:pt x="344" y="310"/>
                      <a:pt x="344" y="310"/>
                    </a:cubicBezTo>
                    <a:cubicBezTo>
                      <a:pt x="344" y="310"/>
                      <a:pt x="344" y="310"/>
                      <a:pt x="344" y="310"/>
                    </a:cubicBezTo>
                    <a:cubicBezTo>
                      <a:pt x="343" y="311"/>
                      <a:pt x="343" y="311"/>
                      <a:pt x="343" y="311"/>
                    </a:cubicBezTo>
                    <a:cubicBezTo>
                      <a:pt x="342" y="311"/>
                      <a:pt x="342" y="311"/>
                      <a:pt x="342" y="311"/>
                    </a:cubicBezTo>
                    <a:cubicBezTo>
                      <a:pt x="342" y="310"/>
                      <a:pt x="342" y="310"/>
                      <a:pt x="342" y="310"/>
                    </a:cubicBezTo>
                    <a:cubicBezTo>
                      <a:pt x="342" y="310"/>
                      <a:pt x="342" y="310"/>
                      <a:pt x="342" y="310"/>
                    </a:cubicBezTo>
                    <a:cubicBezTo>
                      <a:pt x="341" y="311"/>
                      <a:pt x="341" y="311"/>
                      <a:pt x="341" y="311"/>
                    </a:cubicBezTo>
                    <a:cubicBezTo>
                      <a:pt x="341" y="311"/>
                      <a:pt x="341" y="311"/>
                      <a:pt x="341" y="311"/>
                    </a:cubicBezTo>
                    <a:cubicBezTo>
                      <a:pt x="341" y="310"/>
                      <a:pt x="341" y="310"/>
                      <a:pt x="341" y="310"/>
                    </a:cubicBezTo>
                    <a:cubicBezTo>
                      <a:pt x="342" y="310"/>
                      <a:pt x="342" y="310"/>
                      <a:pt x="342" y="310"/>
                    </a:cubicBezTo>
                    <a:cubicBezTo>
                      <a:pt x="342" y="309"/>
                      <a:pt x="342" y="309"/>
                      <a:pt x="342" y="309"/>
                    </a:cubicBezTo>
                    <a:cubicBezTo>
                      <a:pt x="342" y="309"/>
                      <a:pt x="342" y="309"/>
                      <a:pt x="342" y="309"/>
                    </a:cubicBezTo>
                    <a:cubicBezTo>
                      <a:pt x="342" y="309"/>
                      <a:pt x="342" y="309"/>
                      <a:pt x="342" y="309"/>
                    </a:cubicBezTo>
                    <a:cubicBezTo>
                      <a:pt x="342" y="309"/>
                      <a:pt x="342" y="309"/>
                      <a:pt x="342" y="309"/>
                    </a:cubicBezTo>
                    <a:cubicBezTo>
                      <a:pt x="341" y="309"/>
                      <a:pt x="341" y="309"/>
                      <a:pt x="341" y="309"/>
                    </a:cubicBezTo>
                    <a:cubicBezTo>
                      <a:pt x="341" y="309"/>
                      <a:pt x="341" y="309"/>
                      <a:pt x="341" y="309"/>
                    </a:cubicBezTo>
                    <a:cubicBezTo>
                      <a:pt x="342" y="308"/>
                      <a:pt x="342" y="308"/>
                      <a:pt x="342" y="308"/>
                    </a:cubicBezTo>
                    <a:cubicBezTo>
                      <a:pt x="343" y="308"/>
                      <a:pt x="343" y="308"/>
                      <a:pt x="343" y="308"/>
                    </a:cubicBezTo>
                    <a:cubicBezTo>
                      <a:pt x="343" y="308"/>
                      <a:pt x="343" y="308"/>
                      <a:pt x="343" y="308"/>
                    </a:cubicBezTo>
                    <a:cubicBezTo>
                      <a:pt x="344" y="308"/>
                      <a:pt x="344" y="308"/>
                      <a:pt x="344" y="308"/>
                    </a:cubicBezTo>
                    <a:cubicBezTo>
                      <a:pt x="344" y="307"/>
                      <a:pt x="344" y="307"/>
                      <a:pt x="344" y="307"/>
                    </a:cubicBezTo>
                    <a:cubicBezTo>
                      <a:pt x="344" y="307"/>
                      <a:pt x="344" y="307"/>
                      <a:pt x="344" y="307"/>
                    </a:cubicBezTo>
                    <a:cubicBezTo>
                      <a:pt x="344" y="307"/>
                      <a:pt x="344" y="307"/>
                      <a:pt x="344" y="307"/>
                    </a:cubicBezTo>
                    <a:cubicBezTo>
                      <a:pt x="343" y="307"/>
                      <a:pt x="343" y="307"/>
                      <a:pt x="343" y="307"/>
                    </a:cubicBezTo>
                    <a:cubicBezTo>
                      <a:pt x="343" y="307"/>
                      <a:pt x="343" y="307"/>
                      <a:pt x="343" y="307"/>
                    </a:cubicBezTo>
                    <a:cubicBezTo>
                      <a:pt x="342" y="307"/>
                      <a:pt x="342" y="307"/>
                      <a:pt x="342" y="307"/>
                    </a:cubicBezTo>
                    <a:cubicBezTo>
                      <a:pt x="342" y="307"/>
                      <a:pt x="342" y="307"/>
                      <a:pt x="342" y="307"/>
                    </a:cubicBezTo>
                    <a:cubicBezTo>
                      <a:pt x="341" y="307"/>
                      <a:pt x="341" y="307"/>
                      <a:pt x="341" y="307"/>
                    </a:cubicBezTo>
                    <a:cubicBezTo>
                      <a:pt x="342" y="306"/>
                      <a:pt x="342" y="306"/>
                      <a:pt x="342" y="306"/>
                    </a:cubicBezTo>
                    <a:cubicBezTo>
                      <a:pt x="342" y="306"/>
                      <a:pt x="342" y="306"/>
                      <a:pt x="342" y="306"/>
                    </a:cubicBezTo>
                    <a:cubicBezTo>
                      <a:pt x="342" y="306"/>
                      <a:pt x="342" y="306"/>
                      <a:pt x="342" y="306"/>
                    </a:cubicBezTo>
                    <a:cubicBezTo>
                      <a:pt x="341" y="306"/>
                      <a:pt x="341" y="306"/>
                      <a:pt x="341" y="306"/>
                    </a:cubicBezTo>
                    <a:cubicBezTo>
                      <a:pt x="341" y="306"/>
                      <a:pt x="341" y="306"/>
                      <a:pt x="341" y="306"/>
                    </a:cubicBezTo>
                    <a:cubicBezTo>
                      <a:pt x="340" y="307"/>
                      <a:pt x="340" y="307"/>
                      <a:pt x="340" y="307"/>
                    </a:cubicBezTo>
                    <a:cubicBezTo>
                      <a:pt x="340" y="307"/>
                      <a:pt x="340" y="307"/>
                      <a:pt x="340" y="307"/>
                    </a:cubicBezTo>
                    <a:cubicBezTo>
                      <a:pt x="339" y="308"/>
                      <a:pt x="339" y="308"/>
                      <a:pt x="339" y="308"/>
                    </a:cubicBezTo>
                    <a:cubicBezTo>
                      <a:pt x="339" y="308"/>
                      <a:pt x="339" y="308"/>
                      <a:pt x="339" y="308"/>
                    </a:cubicBezTo>
                    <a:cubicBezTo>
                      <a:pt x="339" y="309"/>
                      <a:pt x="339" y="309"/>
                      <a:pt x="339" y="309"/>
                    </a:cubicBezTo>
                    <a:cubicBezTo>
                      <a:pt x="338" y="309"/>
                      <a:pt x="338" y="309"/>
                      <a:pt x="338" y="309"/>
                    </a:cubicBezTo>
                    <a:cubicBezTo>
                      <a:pt x="338" y="308"/>
                      <a:pt x="338" y="308"/>
                      <a:pt x="338" y="308"/>
                    </a:cubicBezTo>
                    <a:cubicBezTo>
                      <a:pt x="338" y="308"/>
                      <a:pt x="338" y="308"/>
                      <a:pt x="338" y="308"/>
                    </a:cubicBezTo>
                    <a:cubicBezTo>
                      <a:pt x="339" y="307"/>
                      <a:pt x="339" y="307"/>
                      <a:pt x="339" y="307"/>
                    </a:cubicBezTo>
                    <a:cubicBezTo>
                      <a:pt x="339" y="307"/>
                      <a:pt x="339" y="307"/>
                      <a:pt x="339" y="307"/>
                    </a:cubicBezTo>
                    <a:cubicBezTo>
                      <a:pt x="339" y="306"/>
                      <a:pt x="339" y="306"/>
                      <a:pt x="339" y="306"/>
                    </a:cubicBezTo>
                    <a:cubicBezTo>
                      <a:pt x="340" y="306"/>
                      <a:pt x="340" y="306"/>
                      <a:pt x="340" y="306"/>
                    </a:cubicBezTo>
                    <a:cubicBezTo>
                      <a:pt x="340" y="305"/>
                      <a:pt x="340" y="305"/>
                      <a:pt x="340" y="305"/>
                    </a:cubicBezTo>
                    <a:cubicBezTo>
                      <a:pt x="340" y="305"/>
                      <a:pt x="340" y="305"/>
                      <a:pt x="340" y="305"/>
                    </a:cubicBezTo>
                    <a:cubicBezTo>
                      <a:pt x="340" y="305"/>
                      <a:pt x="340" y="305"/>
                      <a:pt x="340" y="305"/>
                    </a:cubicBezTo>
                    <a:cubicBezTo>
                      <a:pt x="341" y="304"/>
                      <a:pt x="341" y="304"/>
                      <a:pt x="341" y="304"/>
                    </a:cubicBezTo>
                    <a:cubicBezTo>
                      <a:pt x="341" y="304"/>
                      <a:pt x="341" y="304"/>
                      <a:pt x="341" y="304"/>
                    </a:cubicBezTo>
                    <a:cubicBezTo>
                      <a:pt x="342" y="303"/>
                      <a:pt x="342" y="303"/>
                      <a:pt x="342" y="303"/>
                    </a:cubicBezTo>
                    <a:cubicBezTo>
                      <a:pt x="342" y="303"/>
                      <a:pt x="342" y="303"/>
                      <a:pt x="342" y="303"/>
                    </a:cubicBezTo>
                    <a:cubicBezTo>
                      <a:pt x="342" y="303"/>
                      <a:pt x="342" y="303"/>
                      <a:pt x="342" y="303"/>
                    </a:cubicBezTo>
                    <a:cubicBezTo>
                      <a:pt x="342" y="302"/>
                      <a:pt x="342" y="302"/>
                      <a:pt x="342" y="302"/>
                    </a:cubicBezTo>
                    <a:cubicBezTo>
                      <a:pt x="343" y="302"/>
                      <a:pt x="343" y="302"/>
                      <a:pt x="343" y="302"/>
                    </a:cubicBezTo>
                    <a:cubicBezTo>
                      <a:pt x="343" y="301"/>
                      <a:pt x="343" y="301"/>
                      <a:pt x="343" y="301"/>
                    </a:cubicBezTo>
                    <a:cubicBezTo>
                      <a:pt x="343" y="302"/>
                      <a:pt x="343" y="302"/>
                      <a:pt x="343" y="302"/>
                    </a:cubicBezTo>
                    <a:cubicBezTo>
                      <a:pt x="343" y="302"/>
                      <a:pt x="343" y="302"/>
                      <a:pt x="343" y="302"/>
                    </a:cubicBezTo>
                    <a:cubicBezTo>
                      <a:pt x="343" y="302"/>
                      <a:pt x="343" y="302"/>
                      <a:pt x="343" y="302"/>
                    </a:cubicBezTo>
                    <a:cubicBezTo>
                      <a:pt x="343" y="302"/>
                      <a:pt x="343" y="302"/>
                      <a:pt x="343" y="302"/>
                    </a:cubicBezTo>
                    <a:cubicBezTo>
                      <a:pt x="344" y="301"/>
                      <a:pt x="344" y="301"/>
                      <a:pt x="344" y="301"/>
                    </a:cubicBezTo>
                    <a:cubicBezTo>
                      <a:pt x="345" y="300"/>
                      <a:pt x="345" y="300"/>
                      <a:pt x="345" y="300"/>
                    </a:cubicBezTo>
                    <a:cubicBezTo>
                      <a:pt x="344" y="300"/>
                      <a:pt x="344" y="300"/>
                      <a:pt x="344" y="300"/>
                    </a:cubicBezTo>
                    <a:cubicBezTo>
                      <a:pt x="344" y="300"/>
                      <a:pt x="344" y="300"/>
                      <a:pt x="344" y="300"/>
                    </a:cubicBezTo>
                    <a:cubicBezTo>
                      <a:pt x="344" y="300"/>
                      <a:pt x="344" y="300"/>
                      <a:pt x="344" y="300"/>
                    </a:cubicBezTo>
                    <a:cubicBezTo>
                      <a:pt x="343" y="300"/>
                      <a:pt x="343" y="300"/>
                      <a:pt x="343" y="300"/>
                    </a:cubicBezTo>
                    <a:cubicBezTo>
                      <a:pt x="343" y="299"/>
                      <a:pt x="343" y="299"/>
                      <a:pt x="343" y="299"/>
                    </a:cubicBezTo>
                    <a:cubicBezTo>
                      <a:pt x="343" y="299"/>
                      <a:pt x="343" y="299"/>
                      <a:pt x="343" y="299"/>
                    </a:cubicBezTo>
                    <a:cubicBezTo>
                      <a:pt x="344" y="299"/>
                      <a:pt x="344" y="299"/>
                      <a:pt x="344" y="299"/>
                    </a:cubicBezTo>
                    <a:cubicBezTo>
                      <a:pt x="344" y="299"/>
                      <a:pt x="344" y="299"/>
                      <a:pt x="344" y="299"/>
                    </a:cubicBezTo>
                    <a:cubicBezTo>
                      <a:pt x="345" y="299"/>
                      <a:pt x="345" y="299"/>
                      <a:pt x="345" y="299"/>
                    </a:cubicBezTo>
                    <a:cubicBezTo>
                      <a:pt x="346" y="299"/>
                      <a:pt x="346" y="299"/>
                      <a:pt x="346" y="299"/>
                    </a:cubicBezTo>
                    <a:cubicBezTo>
                      <a:pt x="346" y="299"/>
                      <a:pt x="346" y="299"/>
                      <a:pt x="346" y="299"/>
                    </a:cubicBezTo>
                    <a:cubicBezTo>
                      <a:pt x="346" y="298"/>
                      <a:pt x="346" y="298"/>
                      <a:pt x="346" y="298"/>
                    </a:cubicBezTo>
                    <a:cubicBezTo>
                      <a:pt x="345" y="298"/>
                      <a:pt x="345" y="298"/>
                      <a:pt x="345" y="298"/>
                    </a:cubicBezTo>
                    <a:cubicBezTo>
                      <a:pt x="345" y="298"/>
                      <a:pt x="345" y="298"/>
                      <a:pt x="345" y="298"/>
                    </a:cubicBezTo>
                    <a:cubicBezTo>
                      <a:pt x="345" y="298"/>
                      <a:pt x="345" y="298"/>
                      <a:pt x="345" y="298"/>
                    </a:cubicBezTo>
                    <a:cubicBezTo>
                      <a:pt x="344" y="298"/>
                      <a:pt x="344" y="298"/>
                      <a:pt x="344" y="298"/>
                    </a:cubicBezTo>
                    <a:cubicBezTo>
                      <a:pt x="344" y="298"/>
                      <a:pt x="344" y="298"/>
                      <a:pt x="344" y="298"/>
                    </a:cubicBezTo>
                    <a:cubicBezTo>
                      <a:pt x="344" y="298"/>
                      <a:pt x="344" y="298"/>
                      <a:pt x="344" y="298"/>
                    </a:cubicBezTo>
                    <a:cubicBezTo>
                      <a:pt x="344" y="298"/>
                      <a:pt x="344" y="298"/>
                      <a:pt x="344" y="298"/>
                    </a:cubicBezTo>
                    <a:cubicBezTo>
                      <a:pt x="343" y="298"/>
                      <a:pt x="343" y="298"/>
                      <a:pt x="343" y="298"/>
                    </a:cubicBezTo>
                    <a:cubicBezTo>
                      <a:pt x="343" y="298"/>
                      <a:pt x="343" y="298"/>
                      <a:pt x="343" y="298"/>
                    </a:cubicBezTo>
                    <a:cubicBezTo>
                      <a:pt x="343" y="299"/>
                      <a:pt x="343" y="299"/>
                      <a:pt x="343" y="299"/>
                    </a:cubicBezTo>
                    <a:cubicBezTo>
                      <a:pt x="342" y="299"/>
                      <a:pt x="342" y="299"/>
                      <a:pt x="342" y="299"/>
                    </a:cubicBezTo>
                    <a:cubicBezTo>
                      <a:pt x="341" y="299"/>
                      <a:pt x="341" y="299"/>
                      <a:pt x="341" y="299"/>
                    </a:cubicBezTo>
                    <a:cubicBezTo>
                      <a:pt x="341" y="299"/>
                      <a:pt x="341" y="299"/>
                      <a:pt x="341" y="299"/>
                    </a:cubicBezTo>
                    <a:cubicBezTo>
                      <a:pt x="340" y="300"/>
                      <a:pt x="340" y="300"/>
                      <a:pt x="340" y="300"/>
                    </a:cubicBezTo>
                    <a:cubicBezTo>
                      <a:pt x="340" y="301"/>
                      <a:pt x="340" y="301"/>
                      <a:pt x="340" y="301"/>
                    </a:cubicBezTo>
                    <a:cubicBezTo>
                      <a:pt x="339" y="301"/>
                      <a:pt x="339" y="301"/>
                      <a:pt x="339" y="301"/>
                    </a:cubicBezTo>
                    <a:cubicBezTo>
                      <a:pt x="339" y="301"/>
                      <a:pt x="339" y="301"/>
                      <a:pt x="339" y="301"/>
                    </a:cubicBezTo>
                    <a:cubicBezTo>
                      <a:pt x="339" y="301"/>
                      <a:pt x="339" y="301"/>
                      <a:pt x="339" y="301"/>
                    </a:cubicBezTo>
                    <a:cubicBezTo>
                      <a:pt x="339" y="301"/>
                      <a:pt x="339" y="301"/>
                      <a:pt x="339" y="301"/>
                    </a:cubicBezTo>
                    <a:cubicBezTo>
                      <a:pt x="339" y="301"/>
                      <a:pt x="339" y="301"/>
                      <a:pt x="339" y="301"/>
                    </a:cubicBezTo>
                    <a:close/>
                    <a:moveTo>
                      <a:pt x="308" y="309"/>
                    </a:moveTo>
                    <a:cubicBezTo>
                      <a:pt x="309" y="309"/>
                      <a:pt x="309" y="309"/>
                      <a:pt x="309" y="309"/>
                    </a:cubicBezTo>
                    <a:cubicBezTo>
                      <a:pt x="310" y="311"/>
                      <a:pt x="310" y="311"/>
                      <a:pt x="310" y="311"/>
                    </a:cubicBezTo>
                    <a:cubicBezTo>
                      <a:pt x="312" y="311"/>
                      <a:pt x="312" y="311"/>
                      <a:pt x="312" y="311"/>
                    </a:cubicBezTo>
                    <a:cubicBezTo>
                      <a:pt x="313" y="311"/>
                      <a:pt x="313" y="311"/>
                      <a:pt x="313" y="311"/>
                    </a:cubicBezTo>
                    <a:cubicBezTo>
                      <a:pt x="313" y="311"/>
                      <a:pt x="313" y="311"/>
                      <a:pt x="313" y="311"/>
                    </a:cubicBezTo>
                    <a:cubicBezTo>
                      <a:pt x="314" y="311"/>
                      <a:pt x="314" y="311"/>
                      <a:pt x="314" y="311"/>
                    </a:cubicBezTo>
                    <a:cubicBezTo>
                      <a:pt x="315" y="312"/>
                      <a:pt x="315" y="312"/>
                      <a:pt x="315" y="312"/>
                    </a:cubicBezTo>
                    <a:cubicBezTo>
                      <a:pt x="316" y="311"/>
                      <a:pt x="316" y="311"/>
                      <a:pt x="316" y="311"/>
                    </a:cubicBezTo>
                    <a:cubicBezTo>
                      <a:pt x="316" y="311"/>
                      <a:pt x="316" y="311"/>
                      <a:pt x="316" y="311"/>
                    </a:cubicBezTo>
                    <a:cubicBezTo>
                      <a:pt x="316" y="311"/>
                      <a:pt x="316" y="311"/>
                      <a:pt x="316" y="311"/>
                    </a:cubicBezTo>
                    <a:cubicBezTo>
                      <a:pt x="315" y="310"/>
                      <a:pt x="315" y="310"/>
                      <a:pt x="315" y="310"/>
                    </a:cubicBezTo>
                    <a:cubicBezTo>
                      <a:pt x="315" y="310"/>
                      <a:pt x="315" y="310"/>
                      <a:pt x="315" y="310"/>
                    </a:cubicBezTo>
                    <a:cubicBezTo>
                      <a:pt x="314" y="310"/>
                      <a:pt x="314" y="310"/>
                      <a:pt x="314" y="310"/>
                    </a:cubicBezTo>
                    <a:cubicBezTo>
                      <a:pt x="314" y="309"/>
                      <a:pt x="314" y="309"/>
                      <a:pt x="314" y="309"/>
                    </a:cubicBezTo>
                    <a:cubicBezTo>
                      <a:pt x="313" y="308"/>
                      <a:pt x="313" y="308"/>
                      <a:pt x="313" y="308"/>
                    </a:cubicBezTo>
                    <a:cubicBezTo>
                      <a:pt x="312" y="308"/>
                      <a:pt x="312" y="308"/>
                      <a:pt x="312" y="308"/>
                    </a:cubicBezTo>
                    <a:cubicBezTo>
                      <a:pt x="311" y="307"/>
                      <a:pt x="311" y="307"/>
                      <a:pt x="311" y="307"/>
                    </a:cubicBezTo>
                    <a:cubicBezTo>
                      <a:pt x="310" y="307"/>
                      <a:pt x="310" y="307"/>
                      <a:pt x="310" y="307"/>
                    </a:cubicBezTo>
                    <a:cubicBezTo>
                      <a:pt x="309" y="307"/>
                      <a:pt x="309" y="307"/>
                      <a:pt x="309" y="307"/>
                    </a:cubicBezTo>
                    <a:cubicBezTo>
                      <a:pt x="307" y="306"/>
                      <a:pt x="307" y="306"/>
                      <a:pt x="307" y="306"/>
                    </a:cubicBezTo>
                    <a:cubicBezTo>
                      <a:pt x="306" y="306"/>
                      <a:pt x="306" y="306"/>
                      <a:pt x="306" y="306"/>
                    </a:cubicBezTo>
                    <a:cubicBezTo>
                      <a:pt x="305" y="306"/>
                      <a:pt x="305" y="306"/>
                      <a:pt x="305" y="306"/>
                    </a:cubicBezTo>
                    <a:cubicBezTo>
                      <a:pt x="305" y="307"/>
                      <a:pt x="305" y="307"/>
                      <a:pt x="305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8" y="308"/>
                      <a:pt x="308" y="308"/>
                      <a:pt x="308" y="308"/>
                    </a:cubicBezTo>
                    <a:cubicBezTo>
                      <a:pt x="308" y="309"/>
                      <a:pt x="308" y="309"/>
                      <a:pt x="308" y="309"/>
                    </a:cubicBezTo>
                    <a:cubicBezTo>
                      <a:pt x="308" y="309"/>
                      <a:pt x="308" y="309"/>
                      <a:pt x="308" y="309"/>
                    </a:cubicBezTo>
                    <a:close/>
                    <a:moveTo>
                      <a:pt x="308" y="329"/>
                    </a:moveTo>
                    <a:cubicBezTo>
                      <a:pt x="307" y="329"/>
                      <a:pt x="307" y="329"/>
                      <a:pt x="307" y="329"/>
                    </a:cubicBezTo>
                    <a:cubicBezTo>
                      <a:pt x="307" y="328"/>
                      <a:pt x="307" y="328"/>
                      <a:pt x="307" y="328"/>
                    </a:cubicBezTo>
                    <a:cubicBezTo>
                      <a:pt x="305" y="328"/>
                      <a:pt x="305" y="328"/>
                      <a:pt x="305" y="328"/>
                    </a:cubicBezTo>
                    <a:cubicBezTo>
                      <a:pt x="304" y="327"/>
                      <a:pt x="304" y="327"/>
                      <a:pt x="304" y="327"/>
                    </a:cubicBezTo>
                    <a:cubicBezTo>
                      <a:pt x="304" y="327"/>
                      <a:pt x="304" y="327"/>
                      <a:pt x="304" y="327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3" y="326"/>
                      <a:pt x="303" y="326"/>
                      <a:pt x="303" y="326"/>
                    </a:cubicBezTo>
                    <a:cubicBezTo>
                      <a:pt x="303" y="326"/>
                      <a:pt x="303" y="326"/>
                      <a:pt x="303" y="326"/>
                    </a:cubicBezTo>
                    <a:cubicBezTo>
                      <a:pt x="303" y="326"/>
                      <a:pt x="303" y="326"/>
                      <a:pt x="303" y="326"/>
                    </a:cubicBezTo>
                    <a:cubicBezTo>
                      <a:pt x="303" y="325"/>
                      <a:pt x="303" y="325"/>
                      <a:pt x="303" y="325"/>
                    </a:cubicBezTo>
                    <a:cubicBezTo>
                      <a:pt x="302" y="325"/>
                      <a:pt x="302" y="325"/>
                      <a:pt x="302" y="325"/>
                    </a:cubicBezTo>
                    <a:cubicBezTo>
                      <a:pt x="302" y="325"/>
                      <a:pt x="302" y="325"/>
                      <a:pt x="302" y="325"/>
                    </a:cubicBezTo>
                    <a:cubicBezTo>
                      <a:pt x="301" y="324"/>
                      <a:pt x="301" y="324"/>
                      <a:pt x="301" y="324"/>
                    </a:cubicBezTo>
                    <a:cubicBezTo>
                      <a:pt x="302" y="324"/>
                      <a:pt x="302" y="324"/>
                      <a:pt x="302" y="324"/>
                    </a:cubicBezTo>
                    <a:cubicBezTo>
                      <a:pt x="303" y="323"/>
                      <a:pt x="303" y="323"/>
                      <a:pt x="303" y="323"/>
                    </a:cubicBezTo>
                    <a:cubicBezTo>
                      <a:pt x="304" y="323"/>
                      <a:pt x="304" y="323"/>
                      <a:pt x="304" y="323"/>
                    </a:cubicBezTo>
                    <a:cubicBezTo>
                      <a:pt x="303" y="324"/>
                      <a:pt x="303" y="324"/>
                      <a:pt x="303" y="324"/>
                    </a:cubicBezTo>
                    <a:cubicBezTo>
                      <a:pt x="303" y="324"/>
                      <a:pt x="303" y="324"/>
                      <a:pt x="303" y="324"/>
                    </a:cubicBezTo>
                    <a:cubicBezTo>
                      <a:pt x="303" y="325"/>
                      <a:pt x="303" y="325"/>
                      <a:pt x="303" y="325"/>
                    </a:cubicBezTo>
                    <a:cubicBezTo>
                      <a:pt x="303" y="325"/>
                      <a:pt x="303" y="325"/>
                      <a:pt x="303" y="325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4" y="325"/>
                      <a:pt x="304" y="325"/>
                      <a:pt x="304" y="325"/>
                    </a:cubicBezTo>
                    <a:cubicBezTo>
                      <a:pt x="305" y="325"/>
                      <a:pt x="305" y="325"/>
                      <a:pt x="305" y="325"/>
                    </a:cubicBezTo>
                    <a:cubicBezTo>
                      <a:pt x="306" y="326"/>
                      <a:pt x="306" y="326"/>
                      <a:pt x="306" y="326"/>
                    </a:cubicBezTo>
                    <a:cubicBezTo>
                      <a:pt x="307" y="326"/>
                      <a:pt x="307" y="326"/>
                      <a:pt x="307" y="326"/>
                    </a:cubicBezTo>
                    <a:cubicBezTo>
                      <a:pt x="307" y="326"/>
                      <a:pt x="307" y="326"/>
                      <a:pt x="307" y="326"/>
                    </a:cubicBezTo>
                    <a:cubicBezTo>
                      <a:pt x="309" y="326"/>
                      <a:pt x="309" y="326"/>
                      <a:pt x="309" y="326"/>
                    </a:cubicBezTo>
                    <a:cubicBezTo>
                      <a:pt x="309" y="326"/>
                      <a:pt x="309" y="326"/>
                      <a:pt x="309" y="326"/>
                    </a:cubicBezTo>
                    <a:cubicBezTo>
                      <a:pt x="310" y="326"/>
                      <a:pt x="310" y="326"/>
                      <a:pt x="310" y="326"/>
                    </a:cubicBezTo>
                    <a:cubicBezTo>
                      <a:pt x="311" y="326"/>
                      <a:pt x="311" y="326"/>
                      <a:pt x="311" y="326"/>
                    </a:cubicBezTo>
                    <a:cubicBezTo>
                      <a:pt x="311" y="327"/>
                      <a:pt x="311" y="327"/>
                      <a:pt x="311" y="327"/>
                    </a:cubicBezTo>
                    <a:cubicBezTo>
                      <a:pt x="310" y="327"/>
                      <a:pt x="310" y="327"/>
                      <a:pt x="310" y="327"/>
                    </a:cubicBezTo>
                    <a:cubicBezTo>
                      <a:pt x="309" y="328"/>
                      <a:pt x="309" y="328"/>
                      <a:pt x="309" y="328"/>
                    </a:cubicBezTo>
                    <a:cubicBezTo>
                      <a:pt x="310" y="328"/>
                      <a:pt x="310" y="328"/>
                      <a:pt x="310" y="328"/>
                    </a:cubicBezTo>
                    <a:cubicBezTo>
                      <a:pt x="309" y="329"/>
                      <a:pt x="309" y="329"/>
                      <a:pt x="309" y="329"/>
                    </a:cubicBezTo>
                    <a:cubicBezTo>
                      <a:pt x="308" y="329"/>
                      <a:pt x="308" y="329"/>
                      <a:pt x="308" y="329"/>
                    </a:cubicBezTo>
                    <a:close/>
                    <a:moveTo>
                      <a:pt x="315" y="332"/>
                    </a:moveTo>
                    <a:cubicBezTo>
                      <a:pt x="315" y="331"/>
                      <a:pt x="315" y="331"/>
                      <a:pt x="315" y="331"/>
                    </a:cubicBezTo>
                    <a:cubicBezTo>
                      <a:pt x="314" y="331"/>
                      <a:pt x="314" y="331"/>
                      <a:pt x="314" y="331"/>
                    </a:cubicBezTo>
                    <a:cubicBezTo>
                      <a:pt x="314" y="330"/>
                      <a:pt x="314" y="330"/>
                      <a:pt x="314" y="330"/>
                    </a:cubicBezTo>
                    <a:cubicBezTo>
                      <a:pt x="313" y="329"/>
                      <a:pt x="313" y="329"/>
                      <a:pt x="313" y="329"/>
                    </a:cubicBezTo>
                    <a:cubicBezTo>
                      <a:pt x="314" y="328"/>
                      <a:pt x="314" y="328"/>
                      <a:pt x="314" y="328"/>
                    </a:cubicBezTo>
                    <a:cubicBezTo>
                      <a:pt x="315" y="328"/>
                      <a:pt x="315" y="328"/>
                      <a:pt x="315" y="328"/>
                    </a:cubicBezTo>
                    <a:cubicBezTo>
                      <a:pt x="316" y="326"/>
                      <a:pt x="316" y="326"/>
                      <a:pt x="316" y="326"/>
                    </a:cubicBezTo>
                    <a:cubicBezTo>
                      <a:pt x="316" y="326"/>
                      <a:pt x="316" y="326"/>
                      <a:pt x="316" y="326"/>
                    </a:cubicBezTo>
                    <a:cubicBezTo>
                      <a:pt x="317" y="325"/>
                      <a:pt x="317" y="325"/>
                      <a:pt x="317" y="325"/>
                    </a:cubicBezTo>
                    <a:cubicBezTo>
                      <a:pt x="318" y="324"/>
                      <a:pt x="318" y="324"/>
                      <a:pt x="318" y="324"/>
                    </a:cubicBezTo>
                    <a:cubicBezTo>
                      <a:pt x="318" y="324"/>
                      <a:pt x="318" y="324"/>
                      <a:pt x="318" y="324"/>
                    </a:cubicBezTo>
                    <a:cubicBezTo>
                      <a:pt x="319" y="324"/>
                      <a:pt x="319" y="324"/>
                      <a:pt x="319" y="324"/>
                    </a:cubicBezTo>
                    <a:cubicBezTo>
                      <a:pt x="319" y="324"/>
                      <a:pt x="319" y="324"/>
                      <a:pt x="319" y="324"/>
                    </a:cubicBezTo>
                    <a:cubicBezTo>
                      <a:pt x="319" y="324"/>
                      <a:pt x="319" y="324"/>
                      <a:pt x="319" y="324"/>
                    </a:cubicBezTo>
                    <a:cubicBezTo>
                      <a:pt x="320" y="325"/>
                      <a:pt x="320" y="325"/>
                      <a:pt x="320" y="325"/>
                    </a:cubicBezTo>
                    <a:cubicBezTo>
                      <a:pt x="320" y="325"/>
                      <a:pt x="320" y="325"/>
                      <a:pt x="320" y="325"/>
                    </a:cubicBezTo>
                    <a:cubicBezTo>
                      <a:pt x="318" y="327"/>
                      <a:pt x="318" y="327"/>
                      <a:pt x="318" y="327"/>
                    </a:cubicBezTo>
                    <a:cubicBezTo>
                      <a:pt x="318" y="327"/>
                      <a:pt x="318" y="327"/>
                      <a:pt x="318" y="327"/>
                    </a:cubicBezTo>
                    <a:cubicBezTo>
                      <a:pt x="319" y="328"/>
                      <a:pt x="319" y="328"/>
                      <a:pt x="319" y="328"/>
                    </a:cubicBezTo>
                    <a:cubicBezTo>
                      <a:pt x="319" y="328"/>
                      <a:pt x="319" y="328"/>
                      <a:pt x="319" y="328"/>
                    </a:cubicBezTo>
                    <a:cubicBezTo>
                      <a:pt x="319" y="329"/>
                      <a:pt x="319" y="329"/>
                      <a:pt x="319" y="329"/>
                    </a:cubicBezTo>
                    <a:cubicBezTo>
                      <a:pt x="319" y="329"/>
                      <a:pt x="319" y="329"/>
                      <a:pt x="319" y="329"/>
                    </a:cubicBezTo>
                    <a:cubicBezTo>
                      <a:pt x="320" y="329"/>
                      <a:pt x="320" y="329"/>
                      <a:pt x="320" y="329"/>
                    </a:cubicBezTo>
                    <a:cubicBezTo>
                      <a:pt x="320" y="328"/>
                      <a:pt x="320" y="328"/>
                      <a:pt x="320" y="328"/>
                    </a:cubicBezTo>
                    <a:cubicBezTo>
                      <a:pt x="320" y="328"/>
                      <a:pt x="320" y="328"/>
                      <a:pt x="320" y="328"/>
                    </a:cubicBezTo>
                    <a:cubicBezTo>
                      <a:pt x="321" y="328"/>
                      <a:pt x="321" y="328"/>
                      <a:pt x="321" y="328"/>
                    </a:cubicBezTo>
                    <a:cubicBezTo>
                      <a:pt x="321" y="329"/>
                      <a:pt x="321" y="329"/>
                      <a:pt x="321" y="329"/>
                    </a:cubicBezTo>
                    <a:cubicBezTo>
                      <a:pt x="322" y="330"/>
                      <a:pt x="322" y="330"/>
                      <a:pt x="322" y="330"/>
                    </a:cubicBezTo>
                    <a:cubicBezTo>
                      <a:pt x="321" y="330"/>
                      <a:pt x="321" y="330"/>
                      <a:pt x="321" y="330"/>
                    </a:cubicBezTo>
                    <a:cubicBezTo>
                      <a:pt x="320" y="330"/>
                      <a:pt x="320" y="330"/>
                      <a:pt x="320" y="330"/>
                    </a:cubicBezTo>
                    <a:cubicBezTo>
                      <a:pt x="319" y="330"/>
                      <a:pt x="319" y="330"/>
                      <a:pt x="319" y="330"/>
                    </a:cubicBezTo>
                    <a:cubicBezTo>
                      <a:pt x="317" y="331"/>
                      <a:pt x="317" y="331"/>
                      <a:pt x="317" y="331"/>
                    </a:cubicBezTo>
                    <a:cubicBezTo>
                      <a:pt x="317" y="331"/>
                      <a:pt x="317" y="331"/>
                      <a:pt x="317" y="331"/>
                    </a:cubicBezTo>
                    <a:cubicBezTo>
                      <a:pt x="316" y="331"/>
                      <a:pt x="316" y="331"/>
                      <a:pt x="316" y="331"/>
                    </a:cubicBezTo>
                    <a:cubicBezTo>
                      <a:pt x="316" y="331"/>
                      <a:pt x="316" y="331"/>
                      <a:pt x="316" y="331"/>
                    </a:cubicBezTo>
                    <a:cubicBezTo>
                      <a:pt x="316" y="332"/>
                      <a:pt x="316" y="332"/>
                      <a:pt x="316" y="332"/>
                    </a:cubicBezTo>
                    <a:cubicBezTo>
                      <a:pt x="315" y="332"/>
                      <a:pt x="315" y="332"/>
                      <a:pt x="315" y="332"/>
                    </a:cubicBezTo>
                    <a:close/>
                    <a:moveTo>
                      <a:pt x="241" y="280"/>
                    </a:moveTo>
                    <a:cubicBezTo>
                      <a:pt x="241" y="281"/>
                      <a:pt x="241" y="281"/>
                      <a:pt x="241" y="281"/>
                    </a:cubicBezTo>
                    <a:cubicBezTo>
                      <a:pt x="242" y="281"/>
                      <a:pt x="242" y="281"/>
                      <a:pt x="242" y="281"/>
                    </a:cubicBezTo>
                    <a:cubicBezTo>
                      <a:pt x="242" y="281"/>
                      <a:pt x="242" y="281"/>
                      <a:pt x="242" y="281"/>
                    </a:cubicBezTo>
                    <a:cubicBezTo>
                      <a:pt x="242" y="280"/>
                      <a:pt x="242" y="280"/>
                      <a:pt x="242" y="280"/>
                    </a:cubicBezTo>
                    <a:cubicBezTo>
                      <a:pt x="242" y="280"/>
                      <a:pt x="242" y="280"/>
                      <a:pt x="242" y="280"/>
                    </a:cubicBezTo>
                    <a:cubicBezTo>
                      <a:pt x="241" y="280"/>
                      <a:pt x="241" y="280"/>
                      <a:pt x="241" y="280"/>
                    </a:cubicBezTo>
                    <a:close/>
                    <a:moveTo>
                      <a:pt x="241" y="290"/>
                    </a:moveTo>
                    <a:cubicBezTo>
                      <a:pt x="242" y="289"/>
                      <a:pt x="242" y="289"/>
                      <a:pt x="242" y="289"/>
                    </a:cubicBezTo>
                    <a:cubicBezTo>
                      <a:pt x="242" y="289"/>
                      <a:pt x="242" y="289"/>
                      <a:pt x="242" y="289"/>
                    </a:cubicBezTo>
                    <a:cubicBezTo>
                      <a:pt x="243" y="289"/>
                      <a:pt x="243" y="289"/>
                      <a:pt x="243" y="289"/>
                    </a:cubicBezTo>
                    <a:cubicBezTo>
                      <a:pt x="243" y="289"/>
                      <a:pt x="243" y="289"/>
                      <a:pt x="243" y="289"/>
                    </a:cubicBezTo>
                    <a:cubicBezTo>
                      <a:pt x="242" y="290"/>
                      <a:pt x="242" y="290"/>
                      <a:pt x="242" y="290"/>
                    </a:cubicBezTo>
                    <a:cubicBezTo>
                      <a:pt x="241" y="290"/>
                      <a:pt x="241" y="290"/>
                      <a:pt x="241" y="290"/>
                    </a:cubicBezTo>
                    <a:close/>
                    <a:moveTo>
                      <a:pt x="232" y="283"/>
                    </a:moveTo>
                    <a:cubicBezTo>
                      <a:pt x="233" y="282"/>
                      <a:pt x="233" y="282"/>
                      <a:pt x="233" y="282"/>
                    </a:cubicBezTo>
                    <a:cubicBezTo>
                      <a:pt x="234" y="282"/>
                      <a:pt x="234" y="282"/>
                      <a:pt x="234" y="282"/>
                    </a:cubicBezTo>
                    <a:cubicBezTo>
                      <a:pt x="234" y="281"/>
                      <a:pt x="234" y="281"/>
                      <a:pt x="234" y="281"/>
                    </a:cubicBezTo>
                    <a:cubicBezTo>
                      <a:pt x="235" y="281"/>
                      <a:pt x="235" y="281"/>
                      <a:pt x="235" y="281"/>
                    </a:cubicBezTo>
                    <a:cubicBezTo>
                      <a:pt x="236" y="281"/>
                      <a:pt x="236" y="281"/>
                      <a:pt x="236" y="281"/>
                    </a:cubicBezTo>
                    <a:cubicBezTo>
                      <a:pt x="236" y="281"/>
                      <a:pt x="236" y="281"/>
                      <a:pt x="236" y="281"/>
                    </a:cubicBezTo>
                    <a:cubicBezTo>
                      <a:pt x="237" y="281"/>
                      <a:pt x="237" y="281"/>
                      <a:pt x="237" y="281"/>
                    </a:cubicBezTo>
                    <a:cubicBezTo>
                      <a:pt x="238" y="282"/>
                      <a:pt x="238" y="282"/>
                      <a:pt x="238" y="282"/>
                    </a:cubicBezTo>
                    <a:cubicBezTo>
                      <a:pt x="238" y="283"/>
                      <a:pt x="238" y="283"/>
                      <a:pt x="238" y="283"/>
                    </a:cubicBezTo>
                    <a:cubicBezTo>
                      <a:pt x="238" y="283"/>
                      <a:pt x="238" y="283"/>
                      <a:pt x="238" y="283"/>
                    </a:cubicBezTo>
                    <a:cubicBezTo>
                      <a:pt x="238" y="284"/>
                      <a:pt x="238" y="284"/>
                      <a:pt x="238" y="284"/>
                    </a:cubicBezTo>
                    <a:cubicBezTo>
                      <a:pt x="236" y="284"/>
                      <a:pt x="236" y="284"/>
                      <a:pt x="236" y="284"/>
                    </a:cubicBezTo>
                    <a:cubicBezTo>
                      <a:pt x="235" y="283"/>
                      <a:pt x="235" y="283"/>
                      <a:pt x="235" y="283"/>
                    </a:cubicBezTo>
                    <a:cubicBezTo>
                      <a:pt x="234" y="283"/>
                      <a:pt x="234" y="283"/>
                      <a:pt x="234" y="283"/>
                    </a:cubicBezTo>
                    <a:cubicBezTo>
                      <a:pt x="234" y="284"/>
                      <a:pt x="234" y="284"/>
                      <a:pt x="234" y="284"/>
                    </a:cubicBezTo>
                    <a:cubicBezTo>
                      <a:pt x="234" y="284"/>
                      <a:pt x="234" y="284"/>
                      <a:pt x="234" y="284"/>
                    </a:cubicBezTo>
                    <a:cubicBezTo>
                      <a:pt x="234" y="283"/>
                      <a:pt x="234" y="283"/>
                      <a:pt x="234" y="283"/>
                    </a:cubicBezTo>
                    <a:cubicBezTo>
                      <a:pt x="234" y="283"/>
                      <a:pt x="234" y="283"/>
                      <a:pt x="234" y="283"/>
                    </a:cubicBezTo>
                    <a:cubicBezTo>
                      <a:pt x="233" y="283"/>
                      <a:pt x="233" y="283"/>
                      <a:pt x="233" y="283"/>
                    </a:cubicBezTo>
                    <a:cubicBezTo>
                      <a:pt x="232" y="283"/>
                      <a:pt x="232" y="283"/>
                      <a:pt x="232" y="283"/>
                    </a:cubicBezTo>
                    <a:close/>
                    <a:moveTo>
                      <a:pt x="37" y="286"/>
                    </a:moveTo>
                    <a:cubicBezTo>
                      <a:pt x="38" y="287"/>
                      <a:pt x="38" y="287"/>
                      <a:pt x="38" y="287"/>
                    </a:cubicBezTo>
                    <a:cubicBezTo>
                      <a:pt x="39" y="288"/>
                      <a:pt x="39" y="288"/>
                      <a:pt x="39" y="288"/>
                    </a:cubicBezTo>
                    <a:cubicBezTo>
                      <a:pt x="38" y="288"/>
                      <a:pt x="38" y="288"/>
                      <a:pt x="38" y="288"/>
                    </a:cubicBezTo>
                    <a:cubicBezTo>
                      <a:pt x="37" y="287"/>
                      <a:pt x="37" y="287"/>
                      <a:pt x="37" y="287"/>
                    </a:cubicBezTo>
                    <a:cubicBezTo>
                      <a:pt x="37" y="286"/>
                      <a:pt x="37" y="286"/>
                      <a:pt x="37" y="286"/>
                    </a:cubicBezTo>
                    <a:close/>
                    <a:moveTo>
                      <a:pt x="35" y="284"/>
                    </a:moveTo>
                    <a:cubicBezTo>
                      <a:pt x="35" y="283"/>
                      <a:pt x="35" y="283"/>
                      <a:pt x="35" y="283"/>
                    </a:cubicBezTo>
                    <a:cubicBezTo>
                      <a:pt x="36" y="283"/>
                      <a:pt x="36" y="283"/>
                      <a:pt x="36" y="283"/>
                    </a:cubicBezTo>
                    <a:cubicBezTo>
                      <a:pt x="35" y="284"/>
                      <a:pt x="35" y="284"/>
                      <a:pt x="35" y="284"/>
                    </a:cubicBezTo>
                    <a:close/>
                    <a:moveTo>
                      <a:pt x="30" y="280"/>
                    </a:moveTo>
                    <a:cubicBezTo>
                      <a:pt x="31" y="281"/>
                      <a:pt x="31" y="281"/>
                      <a:pt x="31" y="281"/>
                    </a:cubicBezTo>
                    <a:cubicBezTo>
                      <a:pt x="31" y="280"/>
                      <a:pt x="31" y="280"/>
                      <a:pt x="31" y="280"/>
                    </a:cubicBezTo>
                    <a:cubicBezTo>
                      <a:pt x="30" y="280"/>
                      <a:pt x="30" y="280"/>
                      <a:pt x="30" y="280"/>
                    </a:cubicBezTo>
                    <a:close/>
                    <a:moveTo>
                      <a:pt x="22" y="277"/>
                    </a:moveTo>
                    <a:cubicBezTo>
                      <a:pt x="22" y="278"/>
                      <a:pt x="22" y="278"/>
                      <a:pt x="22" y="278"/>
                    </a:cubicBezTo>
                    <a:cubicBezTo>
                      <a:pt x="23" y="278"/>
                      <a:pt x="23" y="278"/>
                      <a:pt x="23" y="278"/>
                    </a:cubicBezTo>
                    <a:cubicBezTo>
                      <a:pt x="23" y="279"/>
                      <a:pt x="23" y="279"/>
                      <a:pt x="23" y="279"/>
                    </a:cubicBezTo>
                    <a:cubicBezTo>
                      <a:pt x="26" y="280"/>
                      <a:pt x="26" y="280"/>
                      <a:pt x="26" y="280"/>
                    </a:cubicBezTo>
                    <a:cubicBezTo>
                      <a:pt x="25" y="280"/>
                      <a:pt x="25" y="280"/>
                      <a:pt x="25" y="280"/>
                    </a:cubicBezTo>
                    <a:cubicBezTo>
                      <a:pt x="23" y="280"/>
                      <a:pt x="23" y="280"/>
                      <a:pt x="23" y="280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3" y="282"/>
                      <a:pt x="23" y="282"/>
                      <a:pt x="23" y="282"/>
                    </a:cubicBezTo>
                    <a:cubicBezTo>
                      <a:pt x="23" y="283"/>
                      <a:pt x="23" y="283"/>
                      <a:pt x="23" y="283"/>
                    </a:cubicBezTo>
                    <a:cubicBezTo>
                      <a:pt x="24" y="282"/>
                      <a:pt x="24" y="282"/>
                      <a:pt x="24" y="282"/>
                    </a:cubicBezTo>
                    <a:cubicBezTo>
                      <a:pt x="24" y="283"/>
                      <a:pt x="24" y="283"/>
                      <a:pt x="24" y="283"/>
                    </a:cubicBezTo>
                    <a:cubicBezTo>
                      <a:pt x="25" y="283"/>
                      <a:pt x="25" y="283"/>
                      <a:pt x="25" y="283"/>
                    </a:cubicBezTo>
                    <a:cubicBezTo>
                      <a:pt x="25" y="284"/>
                      <a:pt x="25" y="284"/>
                      <a:pt x="25" y="284"/>
                    </a:cubicBezTo>
                    <a:cubicBezTo>
                      <a:pt x="26" y="284"/>
                      <a:pt x="26" y="284"/>
                      <a:pt x="26" y="284"/>
                    </a:cubicBezTo>
                    <a:cubicBezTo>
                      <a:pt x="27" y="284"/>
                      <a:pt x="27" y="284"/>
                      <a:pt x="27" y="284"/>
                    </a:cubicBezTo>
                    <a:cubicBezTo>
                      <a:pt x="26" y="285"/>
                      <a:pt x="26" y="285"/>
                      <a:pt x="26" y="285"/>
                    </a:cubicBezTo>
                    <a:cubicBezTo>
                      <a:pt x="27" y="286"/>
                      <a:pt x="27" y="286"/>
                      <a:pt x="27" y="286"/>
                    </a:cubicBezTo>
                    <a:cubicBezTo>
                      <a:pt x="27" y="286"/>
                      <a:pt x="27" y="286"/>
                      <a:pt x="27" y="286"/>
                    </a:cubicBezTo>
                    <a:cubicBezTo>
                      <a:pt x="27" y="285"/>
                      <a:pt x="27" y="285"/>
                      <a:pt x="27" y="285"/>
                    </a:cubicBezTo>
                    <a:cubicBezTo>
                      <a:pt x="29" y="285"/>
                      <a:pt x="29" y="285"/>
                      <a:pt x="29" y="285"/>
                    </a:cubicBezTo>
                    <a:cubicBezTo>
                      <a:pt x="28" y="286"/>
                      <a:pt x="28" y="286"/>
                      <a:pt x="28" y="286"/>
                    </a:cubicBezTo>
                    <a:cubicBezTo>
                      <a:pt x="27" y="287"/>
                      <a:pt x="27" y="287"/>
                      <a:pt x="27" y="287"/>
                    </a:cubicBezTo>
                    <a:cubicBezTo>
                      <a:pt x="28" y="287"/>
                      <a:pt x="28" y="287"/>
                      <a:pt x="28" y="287"/>
                    </a:cubicBezTo>
                    <a:cubicBezTo>
                      <a:pt x="28" y="287"/>
                      <a:pt x="28" y="287"/>
                      <a:pt x="28" y="287"/>
                    </a:cubicBezTo>
                    <a:cubicBezTo>
                      <a:pt x="28" y="288"/>
                      <a:pt x="28" y="288"/>
                      <a:pt x="28" y="288"/>
                    </a:cubicBezTo>
                    <a:cubicBezTo>
                      <a:pt x="30" y="288"/>
                      <a:pt x="30" y="288"/>
                      <a:pt x="30" y="288"/>
                    </a:cubicBezTo>
                    <a:cubicBezTo>
                      <a:pt x="30" y="289"/>
                      <a:pt x="30" y="289"/>
                      <a:pt x="30" y="289"/>
                    </a:cubicBezTo>
                    <a:cubicBezTo>
                      <a:pt x="30" y="289"/>
                      <a:pt x="30" y="289"/>
                      <a:pt x="30" y="289"/>
                    </a:cubicBezTo>
                    <a:cubicBezTo>
                      <a:pt x="31" y="290"/>
                      <a:pt x="31" y="290"/>
                      <a:pt x="31" y="290"/>
                    </a:cubicBezTo>
                    <a:cubicBezTo>
                      <a:pt x="30" y="291"/>
                      <a:pt x="30" y="291"/>
                      <a:pt x="30" y="291"/>
                    </a:cubicBezTo>
                    <a:cubicBezTo>
                      <a:pt x="32" y="291"/>
                      <a:pt x="32" y="291"/>
                      <a:pt x="32" y="291"/>
                    </a:cubicBezTo>
                    <a:cubicBezTo>
                      <a:pt x="32" y="291"/>
                      <a:pt x="32" y="291"/>
                      <a:pt x="32" y="291"/>
                    </a:cubicBezTo>
                    <a:cubicBezTo>
                      <a:pt x="33" y="291"/>
                      <a:pt x="33" y="291"/>
                      <a:pt x="33" y="291"/>
                    </a:cubicBezTo>
                    <a:cubicBezTo>
                      <a:pt x="34" y="291"/>
                      <a:pt x="34" y="291"/>
                      <a:pt x="34" y="291"/>
                    </a:cubicBezTo>
                    <a:cubicBezTo>
                      <a:pt x="32" y="293"/>
                      <a:pt x="32" y="293"/>
                      <a:pt x="32" y="293"/>
                    </a:cubicBezTo>
                    <a:cubicBezTo>
                      <a:pt x="34" y="294"/>
                      <a:pt x="34" y="294"/>
                      <a:pt x="34" y="294"/>
                    </a:cubicBezTo>
                    <a:cubicBezTo>
                      <a:pt x="35" y="294"/>
                      <a:pt x="35" y="294"/>
                      <a:pt x="35" y="294"/>
                    </a:cubicBezTo>
                    <a:cubicBezTo>
                      <a:pt x="35" y="295"/>
                      <a:pt x="35" y="295"/>
                      <a:pt x="35" y="295"/>
                    </a:cubicBezTo>
                    <a:cubicBezTo>
                      <a:pt x="38" y="296"/>
                      <a:pt x="38" y="296"/>
                      <a:pt x="38" y="296"/>
                    </a:cubicBezTo>
                    <a:cubicBezTo>
                      <a:pt x="38" y="296"/>
                      <a:pt x="38" y="296"/>
                      <a:pt x="38" y="296"/>
                    </a:cubicBezTo>
                    <a:cubicBezTo>
                      <a:pt x="39" y="296"/>
                      <a:pt x="39" y="296"/>
                      <a:pt x="39" y="296"/>
                    </a:cubicBezTo>
                    <a:cubicBezTo>
                      <a:pt x="39" y="294"/>
                      <a:pt x="39" y="294"/>
                      <a:pt x="39" y="294"/>
                    </a:cubicBezTo>
                    <a:cubicBezTo>
                      <a:pt x="39" y="293"/>
                      <a:pt x="39" y="293"/>
                      <a:pt x="39" y="293"/>
                    </a:cubicBezTo>
                    <a:cubicBezTo>
                      <a:pt x="38" y="292"/>
                      <a:pt x="38" y="292"/>
                      <a:pt x="38" y="292"/>
                    </a:cubicBezTo>
                    <a:cubicBezTo>
                      <a:pt x="39" y="291"/>
                      <a:pt x="39" y="291"/>
                      <a:pt x="39" y="291"/>
                    </a:cubicBezTo>
                    <a:cubicBezTo>
                      <a:pt x="38" y="290"/>
                      <a:pt x="38" y="290"/>
                      <a:pt x="38" y="290"/>
                    </a:cubicBezTo>
                    <a:cubicBezTo>
                      <a:pt x="36" y="288"/>
                      <a:pt x="36" y="288"/>
                      <a:pt x="36" y="288"/>
                    </a:cubicBezTo>
                    <a:cubicBezTo>
                      <a:pt x="36" y="286"/>
                      <a:pt x="36" y="286"/>
                      <a:pt x="36" y="286"/>
                    </a:cubicBezTo>
                    <a:cubicBezTo>
                      <a:pt x="34" y="284"/>
                      <a:pt x="34" y="284"/>
                      <a:pt x="34" y="284"/>
                    </a:cubicBezTo>
                    <a:cubicBezTo>
                      <a:pt x="34" y="283"/>
                      <a:pt x="34" y="283"/>
                      <a:pt x="34" y="283"/>
                    </a:cubicBezTo>
                    <a:cubicBezTo>
                      <a:pt x="34" y="282"/>
                      <a:pt x="34" y="282"/>
                      <a:pt x="34" y="282"/>
                    </a:cubicBezTo>
                    <a:cubicBezTo>
                      <a:pt x="33" y="282"/>
                      <a:pt x="33" y="282"/>
                      <a:pt x="33" y="282"/>
                    </a:cubicBezTo>
                    <a:cubicBezTo>
                      <a:pt x="31" y="281"/>
                      <a:pt x="31" y="281"/>
                      <a:pt x="31" y="281"/>
                    </a:cubicBezTo>
                    <a:cubicBezTo>
                      <a:pt x="30" y="281"/>
                      <a:pt x="30" y="281"/>
                      <a:pt x="30" y="281"/>
                    </a:cubicBezTo>
                    <a:cubicBezTo>
                      <a:pt x="29" y="281"/>
                      <a:pt x="29" y="281"/>
                      <a:pt x="29" y="281"/>
                    </a:cubicBezTo>
                    <a:cubicBezTo>
                      <a:pt x="29" y="280"/>
                      <a:pt x="29" y="280"/>
                      <a:pt x="29" y="280"/>
                    </a:cubicBezTo>
                    <a:cubicBezTo>
                      <a:pt x="27" y="279"/>
                      <a:pt x="27" y="279"/>
                      <a:pt x="27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6" y="278"/>
                      <a:pt x="26" y="278"/>
                      <a:pt x="26" y="278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5" y="277"/>
                      <a:pt x="25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3" y="277"/>
                      <a:pt x="23" y="277"/>
                      <a:pt x="23" y="277"/>
                    </a:cubicBezTo>
                    <a:cubicBezTo>
                      <a:pt x="22" y="277"/>
                      <a:pt x="22" y="277"/>
                      <a:pt x="22" y="277"/>
                    </a:cubicBezTo>
                    <a:close/>
                    <a:moveTo>
                      <a:pt x="31" y="279"/>
                    </a:moveTo>
                    <a:cubicBezTo>
                      <a:pt x="31" y="279"/>
                      <a:pt x="31" y="279"/>
                      <a:pt x="31" y="279"/>
                    </a:cubicBezTo>
                    <a:cubicBezTo>
                      <a:pt x="31" y="279"/>
                      <a:pt x="31" y="279"/>
                      <a:pt x="31" y="279"/>
                    </a:cubicBezTo>
                    <a:cubicBezTo>
                      <a:pt x="32" y="279"/>
                      <a:pt x="32" y="279"/>
                      <a:pt x="32" y="279"/>
                    </a:cubicBezTo>
                    <a:cubicBezTo>
                      <a:pt x="31" y="279"/>
                      <a:pt x="31" y="279"/>
                      <a:pt x="31" y="279"/>
                    </a:cubicBezTo>
                    <a:cubicBezTo>
                      <a:pt x="30" y="280"/>
                      <a:pt x="30" y="280"/>
                      <a:pt x="30" y="280"/>
                    </a:cubicBezTo>
                    <a:cubicBezTo>
                      <a:pt x="31" y="279"/>
                      <a:pt x="31" y="279"/>
                      <a:pt x="31" y="279"/>
                    </a:cubicBezTo>
                    <a:close/>
                    <a:moveTo>
                      <a:pt x="30" y="278"/>
                    </a:moveTo>
                    <a:cubicBezTo>
                      <a:pt x="30" y="278"/>
                      <a:pt x="30" y="278"/>
                      <a:pt x="30" y="278"/>
                    </a:cubicBezTo>
                    <a:cubicBezTo>
                      <a:pt x="31" y="278"/>
                      <a:pt x="31" y="278"/>
                      <a:pt x="31" y="278"/>
                    </a:cubicBezTo>
                    <a:cubicBezTo>
                      <a:pt x="30" y="278"/>
                      <a:pt x="30" y="278"/>
                      <a:pt x="30" y="278"/>
                    </a:cubicBezTo>
                    <a:close/>
                    <a:moveTo>
                      <a:pt x="24" y="259"/>
                    </a:moveTo>
                    <a:cubicBezTo>
                      <a:pt x="24" y="260"/>
                      <a:pt x="24" y="260"/>
                      <a:pt x="24" y="260"/>
                    </a:cubicBezTo>
                    <a:cubicBezTo>
                      <a:pt x="25" y="260"/>
                      <a:pt x="25" y="260"/>
                      <a:pt x="25" y="260"/>
                    </a:cubicBezTo>
                    <a:cubicBezTo>
                      <a:pt x="24" y="259"/>
                      <a:pt x="24" y="259"/>
                      <a:pt x="24" y="259"/>
                    </a:cubicBezTo>
                    <a:close/>
                    <a:moveTo>
                      <a:pt x="27" y="268"/>
                    </a:moveTo>
                    <a:cubicBezTo>
                      <a:pt x="27" y="267"/>
                      <a:pt x="27" y="267"/>
                      <a:pt x="27" y="267"/>
                    </a:cubicBezTo>
                    <a:cubicBezTo>
                      <a:pt x="27" y="267"/>
                      <a:pt x="27" y="267"/>
                      <a:pt x="27" y="267"/>
                    </a:cubicBezTo>
                    <a:cubicBezTo>
                      <a:pt x="27" y="267"/>
                      <a:pt x="27" y="267"/>
                      <a:pt x="27" y="267"/>
                    </a:cubicBezTo>
                    <a:cubicBezTo>
                      <a:pt x="27" y="268"/>
                      <a:pt x="27" y="268"/>
                      <a:pt x="27" y="268"/>
                    </a:cubicBezTo>
                    <a:cubicBezTo>
                      <a:pt x="27" y="268"/>
                      <a:pt x="27" y="268"/>
                      <a:pt x="27" y="268"/>
                    </a:cubicBezTo>
                    <a:close/>
                    <a:moveTo>
                      <a:pt x="26" y="271"/>
                    </a:moveTo>
                    <a:cubicBezTo>
                      <a:pt x="26" y="271"/>
                      <a:pt x="26" y="271"/>
                      <a:pt x="26" y="271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6" y="273"/>
                      <a:pt x="26" y="273"/>
                      <a:pt x="26" y="273"/>
                    </a:cubicBezTo>
                    <a:cubicBezTo>
                      <a:pt x="27" y="271"/>
                      <a:pt x="27" y="271"/>
                      <a:pt x="27" y="271"/>
                    </a:cubicBezTo>
                    <a:cubicBezTo>
                      <a:pt x="26" y="271"/>
                      <a:pt x="26" y="271"/>
                      <a:pt x="26" y="271"/>
                    </a:cubicBezTo>
                    <a:close/>
                    <a:moveTo>
                      <a:pt x="27" y="270"/>
                    </a:moveTo>
                    <a:cubicBezTo>
                      <a:pt x="28" y="269"/>
                      <a:pt x="28" y="269"/>
                      <a:pt x="28" y="269"/>
                    </a:cubicBezTo>
                    <a:cubicBezTo>
                      <a:pt x="28" y="268"/>
                      <a:pt x="28" y="268"/>
                      <a:pt x="28" y="268"/>
                    </a:cubicBezTo>
                    <a:cubicBezTo>
                      <a:pt x="26" y="269"/>
                      <a:pt x="26" y="269"/>
                      <a:pt x="26" y="269"/>
                    </a:cubicBezTo>
                    <a:cubicBezTo>
                      <a:pt x="26" y="270"/>
                      <a:pt x="26" y="270"/>
                      <a:pt x="26" y="270"/>
                    </a:cubicBezTo>
                    <a:cubicBezTo>
                      <a:pt x="27" y="270"/>
                      <a:pt x="27" y="270"/>
                      <a:pt x="27" y="270"/>
                    </a:cubicBezTo>
                    <a:cubicBezTo>
                      <a:pt x="27" y="270"/>
                      <a:pt x="27" y="270"/>
                      <a:pt x="27" y="270"/>
                    </a:cubicBezTo>
                    <a:close/>
                    <a:moveTo>
                      <a:pt x="28" y="269"/>
                    </a:moveTo>
                    <a:cubicBezTo>
                      <a:pt x="29" y="267"/>
                      <a:pt x="29" y="267"/>
                      <a:pt x="29" y="267"/>
                    </a:cubicBezTo>
                    <a:cubicBezTo>
                      <a:pt x="30" y="267"/>
                      <a:pt x="30" y="267"/>
                      <a:pt x="30" y="267"/>
                    </a:cubicBezTo>
                    <a:cubicBezTo>
                      <a:pt x="31" y="267"/>
                      <a:pt x="31" y="267"/>
                      <a:pt x="31" y="267"/>
                    </a:cubicBezTo>
                    <a:cubicBezTo>
                      <a:pt x="32" y="266"/>
                      <a:pt x="32" y="266"/>
                      <a:pt x="32" y="266"/>
                    </a:cubicBezTo>
                    <a:cubicBezTo>
                      <a:pt x="32" y="267"/>
                      <a:pt x="32" y="267"/>
                      <a:pt x="32" y="267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29" y="269"/>
                      <a:pt x="29" y="269"/>
                      <a:pt x="29" y="269"/>
                    </a:cubicBezTo>
                    <a:cubicBezTo>
                      <a:pt x="28" y="269"/>
                      <a:pt x="28" y="269"/>
                      <a:pt x="28" y="269"/>
                    </a:cubicBezTo>
                    <a:close/>
                    <a:moveTo>
                      <a:pt x="27" y="264"/>
                    </a:moveTo>
                    <a:cubicBezTo>
                      <a:pt x="27" y="263"/>
                      <a:pt x="27" y="263"/>
                      <a:pt x="27" y="263"/>
                    </a:cubicBezTo>
                    <a:cubicBezTo>
                      <a:pt x="28" y="263"/>
                      <a:pt x="28" y="263"/>
                      <a:pt x="28" y="263"/>
                    </a:cubicBezTo>
                    <a:cubicBezTo>
                      <a:pt x="28" y="263"/>
                      <a:pt x="28" y="263"/>
                      <a:pt x="28" y="263"/>
                    </a:cubicBezTo>
                    <a:cubicBezTo>
                      <a:pt x="28" y="264"/>
                      <a:pt x="28" y="264"/>
                      <a:pt x="28" y="264"/>
                    </a:cubicBezTo>
                    <a:cubicBezTo>
                      <a:pt x="28" y="264"/>
                      <a:pt x="28" y="264"/>
                      <a:pt x="28" y="264"/>
                    </a:cubicBezTo>
                    <a:cubicBezTo>
                      <a:pt x="27" y="264"/>
                      <a:pt x="27" y="264"/>
                      <a:pt x="27" y="264"/>
                    </a:cubicBezTo>
                    <a:close/>
                    <a:moveTo>
                      <a:pt x="25" y="264"/>
                    </a:moveTo>
                    <a:cubicBezTo>
                      <a:pt x="27" y="264"/>
                      <a:pt x="27" y="264"/>
                      <a:pt x="27" y="264"/>
                    </a:cubicBezTo>
                    <a:cubicBezTo>
                      <a:pt x="27" y="264"/>
                      <a:pt x="27" y="264"/>
                      <a:pt x="27" y="264"/>
                    </a:cubicBezTo>
                    <a:cubicBezTo>
                      <a:pt x="27" y="263"/>
                      <a:pt x="27" y="263"/>
                      <a:pt x="27" y="263"/>
                    </a:cubicBezTo>
                    <a:cubicBezTo>
                      <a:pt x="25" y="264"/>
                      <a:pt x="25" y="264"/>
                      <a:pt x="25" y="264"/>
                    </a:cubicBezTo>
                    <a:close/>
                    <a:moveTo>
                      <a:pt x="24" y="261"/>
                    </a:moveTo>
                    <a:cubicBezTo>
                      <a:pt x="24" y="263"/>
                      <a:pt x="24" y="263"/>
                      <a:pt x="24" y="263"/>
                    </a:cubicBezTo>
                    <a:cubicBezTo>
                      <a:pt x="25" y="263"/>
                      <a:pt x="25" y="263"/>
                      <a:pt x="25" y="263"/>
                    </a:cubicBezTo>
                    <a:cubicBezTo>
                      <a:pt x="25" y="264"/>
                      <a:pt x="25" y="264"/>
                      <a:pt x="25" y="264"/>
                    </a:cubicBezTo>
                    <a:cubicBezTo>
                      <a:pt x="25" y="263"/>
                      <a:pt x="25" y="263"/>
                      <a:pt x="25" y="263"/>
                    </a:cubicBezTo>
                    <a:cubicBezTo>
                      <a:pt x="25" y="262"/>
                      <a:pt x="25" y="262"/>
                      <a:pt x="25" y="262"/>
                    </a:cubicBezTo>
                    <a:cubicBezTo>
                      <a:pt x="24" y="261"/>
                      <a:pt x="24" y="261"/>
                      <a:pt x="24" y="261"/>
                    </a:cubicBezTo>
                    <a:close/>
                    <a:moveTo>
                      <a:pt x="25" y="261"/>
                    </a:moveTo>
                    <a:cubicBezTo>
                      <a:pt x="26" y="261"/>
                      <a:pt x="26" y="261"/>
                      <a:pt x="26" y="261"/>
                    </a:cubicBezTo>
                    <a:cubicBezTo>
                      <a:pt x="25" y="261"/>
                      <a:pt x="25" y="261"/>
                      <a:pt x="25" y="261"/>
                    </a:cubicBezTo>
                    <a:cubicBezTo>
                      <a:pt x="25" y="262"/>
                      <a:pt x="25" y="262"/>
                      <a:pt x="25" y="262"/>
                    </a:cubicBezTo>
                    <a:cubicBezTo>
                      <a:pt x="26" y="262"/>
                      <a:pt x="26" y="262"/>
                      <a:pt x="26" y="262"/>
                    </a:cubicBezTo>
                    <a:cubicBezTo>
                      <a:pt x="27" y="261"/>
                      <a:pt x="27" y="261"/>
                      <a:pt x="27" y="261"/>
                    </a:cubicBezTo>
                    <a:cubicBezTo>
                      <a:pt x="27" y="262"/>
                      <a:pt x="27" y="262"/>
                      <a:pt x="27" y="262"/>
                    </a:cubicBezTo>
                    <a:cubicBezTo>
                      <a:pt x="27" y="263"/>
                      <a:pt x="27" y="263"/>
                      <a:pt x="27" y="263"/>
                    </a:cubicBezTo>
                    <a:cubicBezTo>
                      <a:pt x="28" y="262"/>
                      <a:pt x="28" y="262"/>
                      <a:pt x="28" y="262"/>
                    </a:cubicBezTo>
                    <a:cubicBezTo>
                      <a:pt x="28" y="260"/>
                      <a:pt x="28" y="260"/>
                      <a:pt x="28" y="260"/>
                    </a:cubicBezTo>
                    <a:cubicBezTo>
                      <a:pt x="27" y="260"/>
                      <a:pt x="27" y="260"/>
                      <a:pt x="27" y="260"/>
                    </a:cubicBezTo>
                    <a:cubicBezTo>
                      <a:pt x="26" y="260"/>
                      <a:pt x="26" y="260"/>
                      <a:pt x="26" y="260"/>
                    </a:cubicBezTo>
                    <a:cubicBezTo>
                      <a:pt x="25" y="261"/>
                      <a:pt x="25" y="261"/>
                      <a:pt x="25" y="261"/>
                    </a:cubicBezTo>
                    <a:close/>
                    <a:moveTo>
                      <a:pt x="25" y="259"/>
                    </a:moveTo>
                    <a:cubicBezTo>
                      <a:pt x="26" y="259"/>
                      <a:pt x="26" y="259"/>
                      <a:pt x="26" y="259"/>
                    </a:cubicBezTo>
                    <a:cubicBezTo>
                      <a:pt x="26" y="259"/>
                      <a:pt x="26" y="259"/>
                      <a:pt x="26" y="259"/>
                    </a:cubicBezTo>
                    <a:cubicBezTo>
                      <a:pt x="25" y="258"/>
                      <a:pt x="25" y="258"/>
                      <a:pt x="25" y="258"/>
                    </a:cubicBezTo>
                    <a:cubicBezTo>
                      <a:pt x="25" y="259"/>
                      <a:pt x="25" y="259"/>
                      <a:pt x="25" y="259"/>
                    </a:cubicBezTo>
                    <a:close/>
                    <a:moveTo>
                      <a:pt x="27" y="257"/>
                    </a:moveTo>
                    <a:cubicBezTo>
                      <a:pt x="27" y="256"/>
                      <a:pt x="27" y="256"/>
                      <a:pt x="27" y="256"/>
                    </a:cubicBezTo>
                    <a:cubicBezTo>
                      <a:pt x="28" y="256"/>
                      <a:pt x="28" y="256"/>
                      <a:pt x="28" y="256"/>
                    </a:cubicBezTo>
                    <a:cubicBezTo>
                      <a:pt x="28" y="256"/>
                      <a:pt x="28" y="256"/>
                      <a:pt x="28" y="256"/>
                    </a:cubicBezTo>
                    <a:cubicBezTo>
                      <a:pt x="28" y="257"/>
                      <a:pt x="28" y="257"/>
                      <a:pt x="28" y="257"/>
                    </a:cubicBezTo>
                    <a:cubicBezTo>
                      <a:pt x="27" y="257"/>
                      <a:pt x="27" y="257"/>
                      <a:pt x="27" y="257"/>
                    </a:cubicBezTo>
                    <a:cubicBezTo>
                      <a:pt x="27" y="257"/>
                      <a:pt x="27" y="257"/>
                      <a:pt x="27" y="257"/>
                    </a:cubicBezTo>
                    <a:close/>
                    <a:moveTo>
                      <a:pt x="21" y="255"/>
                    </a:moveTo>
                    <a:cubicBezTo>
                      <a:pt x="23" y="257"/>
                      <a:pt x="23" y="257"/>
                      <a:pt x="23" y="257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9"/>
                      <a:pt x="23" y="259"/>
                      <a:pt x="23" y="259"/>
                    </a:cubicBezTo>
                    <a:cubicBezTo>
                      <a:pt x="22" y="259"/>
                      <a:pt x="22" y="259"/>
                      <a:pt x="22" y="259"/>
                    </a:cubicBezTo>
                    <a:cubicBezTo>
                      <a:pt x="22" y="258"/>
                      <a:pt x="22" y="258"/>
                      <a:pt x="22" y="258"/>
                    </a:cubicBezTo>
                    <a:cubicBezTo>
                      <a:pt x="21" y="256"/>
                      <a:pt x="21" y="256"/>
                      <a:pt x="21" y="256"/>
                    </a:cubicBezTo>
                    <a:cubicBezTo>
                      <a:pt x="21" y="255"/>
                      <a:pt x="21" y="255"/>
                      <a:pt x="21" y="255"/>
                    </a:cubicBezTo>
                    <a:cubicBezTo>
                      <a:pt x="21" y="255"/>
                      <a:pt x="21" y="255"/>
                      <a:pt x="21" y="255"/>
                    </a:cubicBezTo>
                    <a:close/>
                    <a:moveTo>
                      <a:pt x="23" y="254"/>
                    </a:moveTo>
                    <a:cubicBezTo>
                      <a:pt x="23" y="255"/>
                      <a:pt x="23" y="255"/>
                      <a:pt x="23" y="255"/>
                    </a:cubicBezTo>
                    <a:cubicBezTo>
                      <a:pt x="23" y="256"/>
                      <a:pt x="23" y="256"/>
                      <a:pt x="23" y="256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5" y="258"/>
                      <a:pt x="25" y="258"/>
                      <a:pt x="25" y="258"/>
                    </a:cubicBezTo>
                    <a:cubicBezTo>
                      <a:pt x="25" y="257"/>
                      <a:pt x="25" y="257"/>
                      <a:pt x="25" y="257"/>
                    </a:cubicBezTo>
                    <a:cubicBezTo>
                      <a:pt x="24" y="255"/>
                      <a:pt x="24" y="255"/>
                      <a:pt x="24" y="255"/>
                    </a:cubicBezTo>
                    <a:cubicBezTo>
                      <a:pt x="23" y="254"/>
                      <a:pt x="23" y="254"/>
                      <a:pt x="23" y="254"/>
                    </a:cubicBezTo>
                    <a:cubicBezTo>
                      <a:pt x="23" y="254"/>
                      <a:pt x="23" y="254"/>
                      <a:pt x="23" y="254"/>
                    </a:cubicBezTo>
                    <a:cubicBezTo>
                      <a:pt x="23" y="254"/>
                      <a:pt x="23" y="254"/>
                      <a:pt x="23" y="254"/>
                    </a:cubicBezTo>
                    <a:close/>
                    <a:moveTo>
                      <a:pt x="21" y="253"/>
                    </a:moveTo>
                    <a:cubicBezTo>
                      <a:pt x="22" y="253"/>
                      <a:pt x="22" y="253"/>
                      <a:pt x="22" y="253"/>
                    </a:cubicBezTo>
                    <a:cubicBezTo>
                      <a:pt x="22" y="253"/>
                      <a:pt x="22" y="253"/>
                      <a:pt x="22" y="253"/>
                    </a:cubicBezTo>
                    <a:cubicBezTo>
                      <a:pt x="23" y="253"/>
                      <a:pt x="23" y="253"/>
                      <a:pt x="23" y="253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3" y="252"/>
                      <a:pt x="23" y="252"/>
                      <a:pt x="23" y="252"/>
                    </a:cubicBezTo>
                    <a:cubicBezTo>
                      <a:pt x="22" y="252"/>
                      <a:pt x="22" y="252"/>
                      <a:pt x="22" y="252"/>
                    </a:cubicBezTo>
                    <a:cubicBezTo>
                      <a:pt x="21" y="253"/>
                      <a:pt x="21" y="253"/>
                      <a:pt x="21" y="253"/>
                    </a:cubicBezTo>
                    <a:close/>
                    <a:moveTo>
                      <a:pt x="11" y="253"/>
                    </a:moveTo>
                    <a:cubicBezTo>
                      <a:pt x="11" y="252"/>
                      <a:pt x="11" y="252"/>
                      <a:pt x="11" y="252"/>
                    </a:cubicBezTo>
                    <a:cubicBezTo>
                      <a:pt x="12" y="250"/>
                      <a:pt x="12" y="250"/>
                      <a:pt x="12" y="250"/>
                    </a:cubicBezTo>
                    <a:cubicBezTo>
                      <a:pt x="14" y="250"/>
                      <a:pt x="14" y="250"/>
                      <a:pt x="14" y="250"/>
                    </a:cubicBezTo>
                    <a:cubicBezTo>
                      <a:pt x="13" y="251"/>
                      <a:pt x="13" y="251"/>
                      <a:pt x="13" y="251"/>
                    </a:cubicBezTo>
                    <a:cubicBezTo>
                      <a:pt x="14" y="251"/>
                      <a:pt x="14" y="251"/>
                      <a:pt x="14" y="251"/>
                    </a:cubicBezTo>
                    <a:cubicBezTo>
                      <a:pt x="15" y="250"/>
                      <a:pt x="15" y="250"/>
                      <a:pt x="15" y="250"/>
                    </a:cubicBezTo>
                    <a:cubicBezTo>
                      <a:pt x="15" y="251"/>
                      <a:pt x="15" y="251"/>
                      <a:pt x="15" y="251"/>
                    </a:cubicBezTo>
                    <a:cubicBezTo>
                      <a:pt x="15" y="251"/>
                      <a:pt x="15" y="251"/>
                      <a:pt x="15" y="251"/>
                    </a:cubicBezTo>
                    <a:cubicBezTo>
                      <a:pt x="15" y="252"/>
                      <a:pt x="15" y="252"/>
                      <a:pt x="15" y="252"/>
                    </a:cubicBezTo>
                    <a:cubicBezTo>
                      <a:pt x="14" y="253"/>
                      <a:pt x="14" y="253"/>
                      <a:pt x="14" y="253"/>
                    </a:cubicBezTo>
                    <a:cubicBezTo>
                      <a:pt x="13" y="253"/>
                      <a:pt x="13" y="253"/>
                      <a:pt x="13" y="253"/>
                    </a:cubicBezTo>
                    <a:cubicBezTo>
                      <a:pt x="13" y="254"/>
                      <a:pt x="13" y="254"/>
                      <a:pt x="13" y="254"/>
                    </a:cubicBezTo>
                    <a:cubicBezTo>
                      <a:pt x="13" y="254"/>
                      <a:pt x="13" y="254"/>
                      <a:pt x="13" y="254"/>
                    </a:cubicBezTo>
                    <a:cubicBezTo>
                      <a:pt x="14" y="254"/>
                      <a:pt x="14" y="254"/>
                      <a:pt x="14" y="254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6" y="253"/>
                      <a:pt x="16" y="253"/>
                      <a:pt x="16" y="253"/>
                    </a:cubicBezTo>
                    <a:cubicBezTo>
                      <a:pt x="16" y="254"/>
                      <a:pt x="16" y="254"/>
                      <a:pt x="16" y="254"/>
                    </a:cubicBezTo>
                    <a:cubicBezTo>
                      <a:pt x="15" y="255"/>
                      <a:pt x="15" y="255"/>
                      <a:pt x="15" y="255"/>
                    </a:cubicBezTo>
                    <a:cubicBezTo>
                      <a:pt x="15" y="256"/>
                      <a:pt x="15" y="256"/>
                      <a:pt x="15" y="256"/>
                    </a:cubicBezTo>
                    <a:cubicBezTo>
                      <a:pt x="14" y="257"/>
                      <a:pt x="14" y="257"/>
                      <a:pt x="14" y="257"/>
                    </a:cubicBezTo>
                    <a:cubicBezTo>
                      <a:pt x="13" y="257"/>
                      <a:pt x="13" y="257"/>
                      <a:pt x="13" y="257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3" y="258"/>
                      <a:pt x="13" y="258"/>
                      <a:pt x="13" y="258"/>
                    </a:cubicBezTo>
                    <a:cubicBezTo>
                      <a:pt x="14" y="258"/>
                      <a:pt x="14" y="258"/>
                      <a:pt x="14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4" y="259"/>
                      <a:pt x="14" y="259"/>
                      <a:pt x="14" y="259"/>
                    </a:cubicBezTo>
                    <a:cubicBezTo>
                      <a:pt x="13" y="260"/>
                      <a:pt x="13" y="260"/>
                      <a:pt x="13" y="260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13" y="262"/>
                      <a:pt x="13" y="262"/>
                      <a:pt x="13" y="262"/>
                    </a:cubicBezTo>
                    <a:cubicBezTo>
                      <a:pt x="14" y="263"/>
                      <a:pt x="14" y="263"/>
                      <a:pt x="14" y="263"/>
                    </a:cubicBezTo>
                    <a:cubicBezTo>
                      <a:pt x="14" y="264"/>
                      <a:pt x="14" y="264"/>
                      <a:pt x="14" y="264"/>
                    </a:cubicBezTo>
                    <a:cubicBezTo>
                      <a:pt x="15" y="264"/>
                      <a:pt x="15" y="264"/>
                      <a:pt x="15" y="264"/>
                    </a:cubicBezTo>
                    <a:cubicBezTo>
                      <a:pt x="15" y="265"/>
                      <a:pt x="15" y="265"/>
                      <a:pt x="15" y="265"/>
                    </a:cubicBezTo>
                    <a:cubicBezTo>
                      <a:pt x="15" y="266"/>
                      <a:pt x="15" y="266"/>
                      <a:pt x="15" y="266"/>
                    </a:cubicBezTo>
                    <a:cubicBezTo>
                      <a:pt x="13" y="265"/>
                      <a:pt x="13" y="265"/>
                      <a:pt x="13" y="265"/>
                    </a:cubicBezTo>
                    <a:cubicBezTo>
                      <a:pt x="12" y="263"/>
                      <a:pt x="12" y="263"/>
                      <a:pt x="12" y="263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1" y="261"/>
                      <a:pt x="11" y="261"/>
                      <a:pt x="11" y="261"/>
                    </a:cubicBezTo>
                    <a:cubicBezTo>
                      <a:pt x="11" y="260"/>
                      <a:pt x="11" y="260"/>
                      <a:pt x="11" y="260"/>
                    </a:cubicBezTo>
                    <a:cubicBezTo>
                      <a:pt x="11" y="259"/>
                      <a:pt x="11" y="259"/>
                      <a:pt x="11" y="259"/>
                    </a:cubicBezTo>
                    <a:cubicBezTo>
                      <a:pt x="12" y="259"/>
                      <a:pt x="12" y="259"/>
                      <a:pt x="12" y="259"/>
                    </a:cubicBezTo>
                    <a:cubicBezTo>
                      <a:pt x="11" y="259"/>
                      <a:pt x="11" y="259"/>
                      <a:pt x="11" y="259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11" y="257"/>
                      <a:pt x="11" y="257"/>
                      <a:pt x="11" y="257"/>
                    </a:cubicBezTo>
                    <a:cubicBezTo>
                      <a:pt x="11" y="257"/>
                      <a:pt x="11" y="257"/>
                      <a:pt x="11" y="257"/>
                    </a:cubicBezTo>
                    <a:cubicBezTo>
                      <a:pt x="11" y="256"/>
                      <a:pt x="11" y="256"/>
                      <a:pt x="11" y="256"/>
                    </a:cubicBezTo>
                    <a:cubicBezTo>
                      <a:pt x="11" y="256"/>
                      <a:pt x="11" y="256"/>
                      <a:pt x="11" y="256"/>
                    </a:cubicBezTo>
                    <a:cubicBezTo>
                      <a:pt x="12" y="257"/>
                      <a:pt x="12" y="257"/>
                      <a:pt x="12" y="257"/>
                    </a:cubicBezTo>
                    <a:cubicBezTo>
                      <a:pt x="12" y="256"/>
                      <a:pt x="12" y="256"/>
                      <a:pt x="12" y="256"/>
                    </a:cubicBezTo>
                    <a:cubicBezTo>
                      <a:pt x="11" y="255"/>
                      <a:pt x="11" y="255"/>
                      <a:pt x="11" y="255"/>
                    </a:cubicBezTo>
                    <a:cubicBezTo>
                      <a:pt x="10" y="255"/>
                      <a:pt x="10" y="255"/>
                      <a:pt x="10" y="255"/>
                    </a:cubicBezTo>
                    <a:cubicBezTo>
                      <a:pt x="10" y="254"/>
                      <a:pt x="10" y="254"/>
                      <a:pt x="10" y="254"/>
                    </a:cubicBezTo>
                    <a:cubicBezTo>
                      <a:pt x="11" y="253"/>
                      <a:pt x="11" y="253"/>
                      <a:pt x="11" y="253"/>
                    </a:cubicBezTo>
                    <a:close/>
                    <a:moveTo>
                      <a:pt x="22" y="249"/>
                    </a:moveTo>
                    <a:cubicBezTo>
                      <a:pt x="22" y="248"/>
                      <a:pt x="22" y="248"/>
                      <a:pt x="22" y="248"/>
                    </a:cubicBezTo>
                    <a:cubicBezTo>
                      <a:pt x="23" y="248"/>
                      <a:pt x="23" y="248"/>
                      <a:pt x="23" y="248"/>
                    </a:cubicBezTo>
                    <a:cubicBezTo>
                      <a:pt x="23" y="248"/>
                      <a:pt x="23" y="248"/>
                      <a:pt x="23" y="248"/>
                    </a:cubicBezTo>
                    <a:cubicBezTo>
                      <a:pt x="22" y="249"/>
                      <a:pt x="22" y="249"/>
                      <a:pt x="22" y="249"/>
                    </a:cubicBezTo>
                    <a:close/>
                    <a:moveTo>
                      <a:pt x="120" y="117"/>
                    </a:moveTo>
                    <a:cubicBezTo>
                      <a:pt x="120" y="118"/>
                      <a:pt x="120" y="118"/>
                      <a:pt x="120" y="118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0" y="117"/>
                      <a:pt x="120" y="117"/>
                      <a:pt x="120" y="117"/>
                    </a:cubicBezTo>
                    <a:cubicBezTo>
                      <a:pt x="120" y="117"/>
                      <a:pt x="120" y="117"/>
                      <a:pt x="120" y="117"/>
                    </a:cubicBezTo>
                    <a:close/>
                    <a:moveTo>
                      <a:pt x="111" y="109"/>
                    </a:move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2" y="108"/>
                      <a:pt x="112" y="108"/>
                      <a:pt x="112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1" y="109"/>
                      <a:pt x="111" y="109"/>
                      <a:pt x="111" y="109"/>
                    </a:cubicBezTo>
                    <a:close/>
                    <a:moveTo>
                      <a:pt x="77" y="111"/>
                    </a:moveTo>
                    <a:cubicBezTo>
                      <a:pt x="77" y="112"/>
                      <a:pt x="77" y="112"/>
                      <a:pt x="77" y="112"/>
                    </a:cubicBezTo>
                    <a:cubicBezTo>
                      <a:pt x="78" y="111"/>
                      <a:pt x="78" y="111"/>
                      <a:pt x="78" y="111"/>
                    </a:cubicBezTo>
                    <a:cubicBezTo>
                      <a:pt x="78" y="111"/>
                      <a:pt x="78" y="111"/>
                      <a:pt x="78" y="111"/>
                    </a:cubicBezTo>
                    <a:cubicBezTo>
                      <a:pt x="78" y="111"/>
                      <a:pt x="77" y="111"/>
                      <a:pt x="77" y="111"/>
                    </a:cubicBezTo>
                    <a:close/>
                    <a:moveTo>
                      <a:pt x="77" y="113"/>
                    </a:moveTo>
                    <a:cubicBezTo>
                      <a:pt x="77" y="112"/>
                      <a:pt x="77" y="112"/>
                      <a:pt x="77" y="112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77" y="113"/>
                      <a:pt x="77" y="113"/>
                      <a:pt x="77" y="113"/>
                    </a:cubicBezTo>
                    <a:close/>
                    <a:moveTo>
                      <a:pt x="75" y="116"/>
                    </a:move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7" y="118"/>
                      <a:pt x="77" y="118"/>
                      <a:pt x="77" y="118"/>
                    </a:cubicBezTo>
                    <a:cubicBezTo>
                      <a:pt x="80" y="115"/>
                      <a:pt x="80" y="115"/>
                      <a:pt x="80" y="115"/>
                    </a:cubicBezTo>
                    <a:cubicBezTo>
                      <a:pt x="82" y="115"/>
                      <a:pt x="82" y="115"/>
                      <a:pt x="82" y="115"/>
                    </a:cubicBezTo>
                    <a:cubicBezTo>
                      <a:pt x="82" y="114"/>
                      <a:pt x="82" y="114"/>
                      <a:pt x="82" y="114"/>
                    </a:cubicBezTo>
                    <a:cubicBezTo>
                      <a:pt x="82" y="114"/>
                      <a:pt x="82" y="114"/>
                      <a:pt x="82" y="114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80" y="112"/>
                      <a:pt x="80" y="112"/>
                      <a:pt x="80" y="112"/>
                    </a:cubicBezTo>
                    <a:cubicBezTo>
                      <a:pt x="80" y="113"/>
                      <a:pt x="80" y="113"/>
                      <a:pt x="80" y="113"/>
                    </a:cubicBezTo>
                    <a:cubicBezTo>
                      <a:pt x="79" y="114"/>
                      <a:pt x="79" y="114"/>
                      <a:pt x="79" y="114"/>
                    </a:cubicBezTo>
                    <a:cubicBezTo>
                      <a:pt x="79" y="114"/>
                      <a:pt x="79" y="114"/>
                      <a:pt x="79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7" y="115"/>
                      <a:pt x="77" y="115"/>
                      <a:pt x="77" y="115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72" y="118"/>
                    </a:move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2" y="118"/>
                      <a:pt x="72" y="118"/>
                    </a:cubicBezTo>
                    <a:close/>
                    <a:moveTo>
                      <a:pt x="72" y="119"/>
                    </a:moveTo>
                    <a:cubicBezTo>
                      <a:pt x="72" y="118"/>
                      <a:pt x="72" y="118"/>
                      <a:pt x="72" y="118"/>
                    </a:cubicBezTo>
                    <a:cubicBezTo>
                      <a:pt x="73" y="118"/>
                      <a:pt x="73" y="118"/>
                      <a:pt x="73" y="118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3" y="115"/>
                      <a:pt x="73" y="115"/>
                      <a:pt x="73" y="115"/>
                    </a:cubicBezTo>
                    <a:cubicBezTo>
                      <a:pt x="73" y="115"/>
                      <a:pt x="73" y="115"/>
                      <a:pt x="73" y="115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9"/>
                      <a:pt x="74" y="119"/>
                      <a:pt x="74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2" y="119"/>
                      <a:pt x="72" y="119"/>
                      <a:pt x="72" y="119"/>
                    </a:cubicBezTo>
                    <a:close/>
                    <a:moveTo>
                      <a:pt x="73" y="123"/>
                    </a:moveTo>
                    <a:cubicBezTo>
                      <a:pt x="74" y="122"/>
                      <a:pt x="74" y="122"/>
                      <a:pt x="74" y="122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2" y="120"/>
                      <a:pt x="72" y="120"/>
                      <a:pt x="72" y="120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1" y="120"/>
                      <a:pt x="71" y="120"/>
                      <a:pt x="71" y="120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3"/>
                      <a:pt x="73" y="123"/>
                      <a:pt x="73" y="123"/>
                    </a:cubicBezTo>
                    <a:close/>
                    <a:moveTo>
                      <a:pt x="63" y="108"/>
                    </a:moveTo>
                    <a:cubicBezTo>
                      <a:pt x="63" y="108"/>
                      <a:pt x="63" y="108"/>
                      <a:pt x="63" y="108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3" y="108"/>
                      <a:pt x="63" y="108"/>
                      <a:pt x="63" y="108"/>
                    </a:cubicBezTo>
                    <a:close/>
                    <a:moveTo>
                      <a:pt x="43" y="292"/>
                    </a:moveTo>
                    <a:cubicBezTo>
                      <a:pt x="43" y="292"/>
                      <a:pt x="43" y="292"/>
                      <a:pt x="43" y="292"/>
                    </a:cubicBezTo>
                    <a:cubicBezTo>
                      <a:pt x="42" y="292"/>
                      <a:pt x="42" y="292"/>
                      <a:pt x="42" y="292"/>
                    </a:cubicBezTo>
                    <a:cubicBezTo>
                      <a:pt x="42" y="290"/>
                      <a:pt x="42" y="290"/>
                      <a:pt x="42" y="290"/>
                    </a:cubicBezTo>
                    <a:cubicBezTo>
                      <a:pt x="43" y="289"/>
                      <a:pt x="43" y="289"/>
                      <a:pt x="43" y="289"/>
                    </a:cubicBezTo>
                    <a:cubicBezTo>
                      <a:pt x="43" y="288"/>
                      <a:pt x="43" y="288"/>
                      <a:pt x="43" y="288"/>
                    </a:cubicBezTo>
                    <a:cubicBezTo>
                      <a:pt x="42" y="288"/>
                      <a:pt x="42" y="288"/>
                      <a:pt x="42" y="288"/>
                    </a:cubicBezTo>
                    <a:cubicBezTo>
                      <a:pt x="41" y="288"/>
                      <a:pt x="41" y="288"/>
                      <a:pt x="41" y="288"/>
                    </a:cubicBezTo>
                    <a:cubicBezTo>
                      <a:pt x="40" y="289"/>
                      <a:pt x="40" y="289"/>
                      <a:pt x="40" y="289"/>
                    </a:cubicBezTo>
                    <a:cubicBezTo>
                      <a:pt x="39" y="288"/>
                      <a:pt x="39" y="288"/>
                      <a:pt x="39" y="288"/>
                    </a:cubicBezTo>
                    <a:cubicBezTo>
                      <a:pt x="39" y="287"/>
                      <a:pt x="39" y="287"/>
                      <a:pt x="39" y="287"/>
                    </a:cubicBezTo>
                    <a:cubicBezTo>
                      <a:pt x="40" y="287"/>
                      <a:pt x="40" y="287"/>
                      <a:pt x="40" y="287"/>
                    </a:cubicBezTo>
                    <a:cubicBezTo>
                      <a:pt x="40" y="288"/>
                      <a:pt x="40" y="288"/>
                      <a:pt x="40" y="288"/>
                    </a:cubicBezTo>
                    <a:cubicBezTo>
                      <a:pt x="40" y="288"/>
                      <a:pt x="40" y="288"/>
                      <a:pt x="40" y="288"/>
                    </a:cubicBezTo>
                    <a:cubicBezTo>
                      <a:pt x="41" y="287"/>
                      <a:pt x="41" y="287"/>
                      <a:pt x="41" y="287"/>
                    </a:cubicBezTo>
                    <a:cubicBezTo>
                      <a:pt x="40" y="287"/>
                      <a:pt x="40" y="287"/>
                      <a:pt x="40" y="287"/>
                    </a:cubicBezTo>
                    <a:cubicBezTo>
                      <a:pt x="40" y="286"/>
                      <a:pt x="40" y="286"/>
                      <a:pt x="40" y="286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8" y="286"/>
                      <a:pt x="38" y="286"/>
                      <a:pt x="38" y="286"/>
                    </a:cubicBezTo>
                    <a:cubicBezTo>
                      <a:pt x="37" y="285"/>
                      <a:pt x="37" y="285"/>
                      <a:pt x="37" y="285"/>
                    </a:cubicBezTo>
                    <a:cubicBezTo>
                      <a:pt x="37" y="284"/>
                      <a:pt x="37" y="284"/>
                      <a:pt x="37" y="284"/>
                    </a:cubicBezTo>
                    <a:cubicBezTo>
                      <a:pt x="38" y="284"/>
                      <a:pt x="38" y="284"/>
                      <a:pt x="38" y="284"/>
                    </a:cubicBezTo>
                    <a:cubicBezTo>
                      <a:pt x="39" y="283"/>
                      <a:pt x="39" y="283"/>
                      <a:pt x="39" y="283"/>
                    </a:cubicBezTo>
                    <a:cubicBezTo>
                      <a:pt x="39" y="282"/>
                      <a:pt x="39" y="282"/>
                      <a:pt x="39" y="282"/>
                    </a:cubicBezTo>
                    <a:cubicBezTo>
                      <a:pt x="39" y="282"/>
                      <a:pt x="39" y="282"/>
                      <a:pt x="39" y="282"/>
                    </a:cubicBezTo>
                    <a:cubicBezTo>
                      <a:pt x="38" y="282"/>
                      <a:pt x="38" y="282"/>
                      <a:pt x="38" y="282"/>
                    </a:cubicBezTo>
                    <a:cubicBezTo>
                      <a:pt x="37" y="282"/>
                      <a:pt x="37" y="282"/>
                      <a:pt x="37" y="282"/>
                    </a:cubicBezTo>
                    <a:cubicBezTo>
                      <a:pt x="37" y="282"/>
                      <a:pt x="37" y="282"/>
                      <a:pt x="37" y="282"/>
                    </a:cubicBezTo>
                    <a:cubicBezTo>
                      <a:pt x="37" y="281"/>
                      <a:pt x="37" y="281"/>
                      <a:pt x="37" y="281"/>
                    </a:cubicBezTo>
                    <a:cubicBezTo>
                      <a:pt x="38" y="280"/>
                      <a:pt x="38" y="280"/>
                      <a:pt x="38" y="280"/>
                    </a:cubicBezTo>
                    <a:cubicBezTo>
                      <a:pt x="38" y="279"/>
                      <a:pt x="38" y="279"/>
                      <a:pt x="38" y="279"/>
                    </a:cubicBezTo>
                    <a:cubicBezTo>
                      <a:pt x="39" y="278"/>
                      <a:pt x="39" y="278"/>
                      <a:pt x="39" y="278"/>
                    </a:cubicBezTo>
                    <a:cubicBezTo>
                      <a:pt x="39" y="278"/>
                      <a:pt x="39" y="278"/>
                      <a:pt x="39" y="278"/>
                    </a:cubicBezTo>
                    <a:cubicBezTo>
                      <a:pt x="38" y="278"/>
                      <a:pt x="38" y="278"/>
                      <a:pt x="38" y="278"/>
                    </a:cubicBezTo>
                    <a:cubicBezTo>
                      <a:pt x="38" y="279"/>
                      <a:pt x="38" y="279"/>
                      <a:pt x="38" y="279"/>
                    </a:cubicBezTo>
                    <a:cubicBezTo>
                      <a:pt x="38" y="280"/>
                      <a:pt x="38" y="280"/>
                      <a:pt x="38" y="280"/>
                    </a:cubicBezTo>
                    <a:cubicBezTo>
                      <a:pt x="37" y="281"/>
                      <a:pt x="37" y="281"/>
                      <a:pt x="37" y="281"/>
                    </a:cubicBezTo>
                    <a:cubicBezTo>
                      <a:pt x="36" y="282"/>
                      <a:pt x="36" y="282"/>
                      <a:pt x="36" y="282"/>
                    </a:cubicBezTo>
                    <a:cubicBezTo>
                      <a:pt x="35" y="281"/>
                      <a:pt x="35" y="281"/>
                      <a:pt x="35" y="281"/>
                    </a:cubicBezTo>
                    <a:cubicBezTo>
                      <a:pt x="35" y="281"/>
                      <a:pt x="35" y="281"/>
                      <a:pt x="35" y="281"/>
                    </a:cubicBezTo>
                    <a:cubicBezTo>
                      <a:pt x="35" y="281"/>
                      <a:pt x="35" y="281"/>
                      <a:pt x="35" y="281"/>
                    </a:cubicBezTo>
                    <a:cubicBezTo>
                      <a:pt x="35" y="280"/>
                      <a:pt x="35" y="280"/>
                      <a:pt x="35" y="280"/>
                    </a:cubicBezTo>
                    <a:cubicBezTo>
                      <a:pt x="35" y="280"/>
                      <a:pt x="35" y="280"/>
                      <a:pt x="35" y="280"/>
                    </a:cubicBezTo>
                    <a:cubicBezTo>
                      <a:pt x="34" y="280"/>
                      <a:pt x="34" y="280"/>
                      <a:pt x="34" y="280"/>
                    </a:cubicBezTo>
                    <a:cubicBezTo>
                      <a:pt x="34" y="281"/>
                      <a:pt x="34" y="281"/>
                      <a:pt x="34" y="281"/>
                    </a:cubicBezTo>
                    <a:cubicBezTo>
                      <a:pt x="34" y="281"/>
                      <a:pt x="34" y="281"/>
                      <a:pt x="34" y="281"/>
                    </a:cubicBezTo>
                    <a:cubicBezTo>
                      <a:pt x="33" y="280"/>
                      <a:pt x="33" y="280"/>
                      <a:pt x="33" y="280"/>
                    </a:cubicBezTo>
                    <a:cubicBezTo>
                      <a:pt x="33" y="280"/>
                      <a:pt x="33" y="280"/>
                      <a:pt x="33" y="280"/>
                    </a:cubicBezTo>
                    <a:cubicBezTo>
                      <a:pt x="32" y="281"/>
                      <a:pt x="32" y="281"/>
                      <a:pt x="32" y="281"/>
                    </a:cubicBezTo>
                    <a:cubicBezTo>
                      <a:pt x="32" y="280"/>
                      <a:pt x="32" y="280"/>
                      <a:pt x="32" y="280"/>
                    </a:cubicBezTo>
                    <a:cubicBezTo>
                      <a:pt x="32" y="280"/>
                      <a:pt x="32" y="280"/>
                      <a:pt x="32" y="280"/>
                    </a:cubicBezTo>
                    <a:cubicBezTo>
                      <a:pt x="32" y="280"/>
                      <a:pt x="32" y="280"/>
                      <a:pt x="32" y="280"/>
                    </a:cubicBezTo>
                    <a:cubicBezTo>
                      <a:pt x="33" y="279"/>
                      <a:pt x="33" y="279"/>
                      <a:pt x="33" y="279"/>
                    </a:cubicBezTo>
                    <a:cubicBezTo>
                      <a:pt x="34" y="279"/>
                      <a:pt x="34" y="279"/>
                      <a:pt x="34" y="279"/>
                    </a:cubicBezTo>
                    <a:cubicBezTo>
                      <a:pt x="36" y="278"/>
                      <a:pt x="36" y="278"/>
                      <a:pt x="36" y="278"/>
                    </a:cubicBezTo>
                    <a:cubicBezTo>
                      <a:pt x="36" y="278"/>
                      <a:pt x="36" y="278"/>
                      <a:pt x="36" y="278"/>
                    </a:cubicBezTo>
                    <a:cubicBezTo>
                      <a:pt x="36" y="277"/>
                      <a:pt x="36" y="277"/>
                      <a:pt x="36" y="277"/>
                    </a:cubicBezTo>
                    <a:cubicBezTo>
                      <a:pt x="36" y="277"/>
                      <a:pt x="36" y="277"/>
                      <a:pt x="36" y="277"/>
                    </a:cubicBezTo>
                    <a:cubicBezTo>
                      <a:pt x="35" y="278"/>
                      <a:pt x="35" y="278"/>
                      <a:pt x="35" y="278"/>
                    </a:cubicBezTo>
                    <a:cubicBezTo>
                      <a:pt x="34" y="279"/>
                      <a:pt x="34" y="279"/>
                      <a:pt x="34" y="279"/>
                    </a:cubicBezTo>
                    <a:cubicBezTo>
                      <a:pt x="34" y="279"/>
                      <a:pt x="34" y="279"/>
                      <a:pt x="34" y="279"/>
                    </a:cubicBezTo>
                    <a:cubicBezTo>
                      <a:pt x="33" y="279"/>
                      <a:pt x="33" y="279"/>
                      <a:pt x="33" y="279"/>
                    </a:cubicBezTo>
                    <a:cubicBezTo>
                      <a:pt x="32" y="278"/>
                      <a:pt x="32" y="278"/>
                      <a:pt x="32" y="278"/>
                    </a:cubicBezTo>
                    <a:cubicBezTo>
                      <a:pt x="32" y="278"/>
                      <a:pt x="32" y="278"/>
                      <a:pt x="32" y="278"/>
                    </a:cubicBezTo>
                    <a:cubicBezTo>
                      <a:pt x="32" y="278"/>
                      <a:pt x="32" y="278"/>
                      <a:pt x="32" y="278"/>
                    </a:cubicBezTo>
                    <a:cubicBezTo>
                      <a:pt x="32" y="278"/>
                      <a:pt x="32" y="278"/>
                      <a:pt x="32" y="278"/>
                    </a:cubicBezTo>
                    <a:cubicBezTo>
                      <a:pt x="32" y="277"/>
                      <a:pt x="32" y="277"/>
                      <a:pt x="32" y="277"/>
                    </a:cubicBezTo>
                    <a:cubicBezTo>
                      <a:pt x="31" y="277"/>
                      <a:pt x="31" y="277"/>
                      <a:pt x="31" y="277"/>
                    </a:cubicBezTo>
                    <a:cubicBezTo>
                      <a:pt x="30" y="277"/>
                      <a:pt x="30" y="277"/>
                      <a:pt x="30" y="277"/>
                    </a:cubicBezTo>
                    <a:cubicBezTo>
                      <a:pt x="29" y="277"/>
                      <a:pt x="29" y="277"/>
                      <a:pt x="29" y="277"/>
                    </a:cubicBezTo>
                    <a:cubicBezTo>
                      <a:pt x="29" y="278"/>
                      <a:pt x="29" y="278"/>
                      <a:pt x="29" y="278"/>
                    </a:cubicBezTo>
                    <a:cubicBezTo>
                      <a:pt x="28" y="277"/>
                      <a:pt x="28" y="277"/>
                      <a:pt x="28" y="277"/>
                    </a:cubicBezTo>
                    <a:cubicBezTo>
                      <a:pt x="28" y="276"/>
                      <a:pt x="28" y="276"/>
                      <a:pt x="28" y="276"/>
                    </a:cubicBezTo>
                    <a:cubicBezTo>
                      <a:pt x="28" y="276"/>
                      <a:pt x="28" y="276"/>
                      <a:pt x="28" y="276"/>
                    </a:cubicBezTo>
                    <a:cubicBezTo>
                      <a:pt x="28" y="276"/>
                      <a:pt x="28" y="276"/>
                      <a:pt x="28" y="276"/>
                    </a:cubicBezTo>
                    <a:cubicBezTo>
                      <a:pt x="30" y="277"/>
                      <a:pt x="30" y="277"/>
                      <a:pt x="30" y="277"/>
                    </a:cubicBezTo>
                    <a:cubicBezTo>
                      <a:pt x="31" y="276"/>
                      <a:pt x="31" y="276"/>
                      <a:pt x="31" y="276"/>
                    </a:cubicBezTo>
                    <a:cubicBezTo>
                      <a:pt x="31" y="276"/>
                      <a:pt x="31" y="276"/>
                      <a:pt x="31" y="276"/>
                    </a:cubicBezTo>
                    <a:cubicBezTo>
                      <a:pt x="30" y="276"/>
                      <a:pt x="30" y="276"/>
                      <a:pt x="30" y="276"/>
                    </a:cubicBezTo>
                    <a:cubicBezTo>
                      <a:pt x="29" y="276"/>
                      <a:pt x="29" y="276"/>
                      <a:pt x="29" y="276"/>
                    </a:cubicBezTo>
                    <a:cubicBezTo>
                      <a:pt x="29" y="276"/>
                      <a:pt x="29" y="276"/>
                      <a:pt x="29" y="276"/>
                    </a:cubicBezTo>
                    <a:cubicBezTo>
                      <a:pt x="29" y="276"/>
                      <a:pt x="29" y="276"/>
                      <a:pt x="29" y="276"/>
                    </a:cubicBezTo>
                    <a:cubicBezTo>
                      <a:pt x="30" y="276"/>
                      <a:pt x="30" y="276"/>
                      <a:pt x="30" y="276"/>
                    </a:cubicBezTo>
                    <a:cubicBezTo>
                      <a:pt x="31" y="276"/>
                      <a:pt x="31" y="276"/>
                      <a:pt x="31" y="276"/>
                    </a:cubicBezTo>
                    <a:cubicBezTo>
                      <a:pt x="31" y="275"/>
                      <a:pt x="31" y="275"/>
                      <a:pt x="31" y="275"/>
                    </a:cubicBezTo>
                    <a:cubicBezTo>
                      <a:pt x="29" y="275"/>
                      <a:pt x="29" y="275"/>
                      <a:pt x="29" y="275"/>
                    </a:cubicBezTo>
                    <a:cubicBezTo>
                      <a:pt x="29" y="275"/>
                      <a:pt x="29" y="275"/>
                      <a:pt x="29" y="275"/>
                    </a:cubicBezTo>
                    <a:cubicBezTo>
                      <a:pt x="28" y="275"/>
                      <a:pt x="28" y="275"/>
                      <a:pt x="28" y="275"/>
                    </a:cubicBezTo>
                    <a:cubicBezTo>
                      <a:pt x="27" y="275"/>
                      <a:pt x="27" y="275"/>
                      <a:pt x="27" y="275"/>
                    </a:cubicBezTo>
                    <a:cubicBezTo>
                      <a:pt x="27" y="275"/>
                      <a:pt x="27" y="275"/>
                      <a:pt x="27" y="275"/>
                    </a:cubicBezTo>
                    <a:cubicBezTo>
                      <a:pt x="27" y="274"/>
                      <a:pt x="27" y="274"/>
                      <a:pt x="27" y="274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9" y="274"/>
                      <a:pt x="29" y="274"/>
                      <a:pt x="29" y="274"/>
                    </a:cubicBezTo>
                    <a:cubicBezTo>
                      <a:pt x="30" y="274"/>
                      <a:pt x="30" y="274"/>
                      <a:pt x="30" y="274"/>
                    </a:cubicBezTo>
                    <a:cubicBezTo>
                      <a:pt x="29" y="274"/>
                      <a:pt x="29" y="274"/>
                      <a:pt x="29" y="274"/>
                    </a:cubicBezTo>
                    <a:cubicBezTo>
                      <a:pt x="28" y="273"/>
                      <a:pt x="28" y="273"/>
                      <a:pt x="28" y="273"/>
                    </a:cubicBezTo>
                    <a:cubicBezTo>
                      <a:pt x="27" y="273"/>
                      <a:pt x="27" y="273"/>
                      <a:pt x="27" y="273"/>
                    </a:cubicBezTo>
                    <a:cubicBezTo>
                      <a:pt x="27" y="273"/>
                      <a:pt x="27" y="273"/>
                      <a:pt x="27" y="273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3"/>
                      <a:pt x="30" y="273"/>
                      <a:pt x="30" y="273"/>
                    </a:cubicBezTo>
                    <a:cubicBezTo>
                      <a:pt x="29" y="272"/>
                      <a:pt x="29" y="272"/>
                      <a:pt x="29" y="272"/>
                    </a:cubicBezTo>
                    <a:cubicBezTo>
                      <a:pt x="29" y="272"/>
                      <a:pt x="29" y="272"/>
                      <a:pt x="29" y="272"/>
                    </a:cubicBezTo>
                    <a:cubicBezTo>
                      <a:pt x="30" y="272"/>
                      <a:pt x="30" y="272"/>
                      <a:pt x="30" y="272"/>
                    </a:cubicBezTo>
                    <a:cubicBezTo>
                      <a:pt x="31" y="272"/>
                      <a:pt x="31" y="272"/>
                      <a:pt x="31" y="272"/>
                    </a:cubicBezTo>
                    <a:cubicBezTo>
                      <a:pt x="32" y="272"/>
                      <a:pt x="32" y="272"/>
                      <a:pt x="32" y="272"/>
                    </a:cubicBezTo>
                    <a:cubicBezTo>
                      <a:pt x="32" y="271"/>
                      <a:pt x="32" y="271"/>
                      <a:pt x="32" y="271"/>
                    </a:cubicBezTo>
                    <a:cubicBezTo>
                      <a:pt x="31" y="271"/>
                      <a:pt x="31" y="271"/>
                      <a:pt x="31" y="271"/>
                    </a:cubicBezTo>
                    <a:cubicBezTo>
                      <a:pt x="30" y="271"/>
                      <a:pt x="30" y="271"/>
                      <a:pt x="30" y="271"/>
                    </a:cubicBezTo>
                    <a:cubicBezTo>
                      <a:pt x="30" y="271"/>
                      <a:pt x="30" y="271"/>
                      <a:pt x="30" y="271"/>
                    </a:cubicBezTo>
                    <a:cubicBezTo>
                      <a:pt x="29" y="271"/>
                      <a:pt x="29" y="271"/>
                      <a:pt x="29" y="271"/>
                    </a:cubicBezTo>
                    <a:cubicBezTo>
                      <a:pt x="29" y="272"/>
                      <a:pt x="29" y="272"/>
                      <a:pt x="29" y="272"/>
                    </a:cubicBezTo>
                    <a:cubicBezTo>
                      <a:pt x="28" y="272"/>
                      <a:pt x="28" y="272"/>
                      <a:pt x="28" y="272"/>
                    </a:cubicBezTo>
                    <a:cubicBezTo>
                      <a:pt x="28" y="272"/>
                      <a:pt x="28" y="272"/>
                      <a:pt x="28" y="272"/>
                    </a:cubicBezTo>
                    <a:cubicBezTo>
                      <a:pt x="28" y="271"/>
                      <a:pt x="28" y="271"/>
                      <a:pt x="28" y="271"/>
                    </a:cubicBezTo>
                    <a:cubicBezTo>
                      <a:pt x="28" y="271"/>
                      <a:pt x="28" y="271"/>
                      <a:pt x="28" y="271"/>
                    </a:cubicBezTo>
                    <a:cubicBezTo>
                      <a:pt x="28" y="270"/>
                      <a:pt x="28" y="270"/>
                      <a:pt x="28" y="270"/>
                    </a:cubicBezTo>
                    <a:cubicBezTo>
                      <a:pt x="29" y="269"/>
                      <a:pt x="29" y="269"/>
                      <a:pt x="29" y="269"/>
                    </a:cubicBezTo>
                    <a:cubicBezTo>
                      <a:pt x="30" y="269"/>
                      <a:pt x="30" y="269"/>
                      <a:pt x="30" y="269"/>
                    </a:cubicBezTo>
                    <a:cubicBezTo>
                      <a:pt x="32" y="267"/>
                      <a:pt x="32" y="267"/>
                      <a:pt x="32" y="267"/>
                    </a:cubicBezTo>
                    <a:cubicBezTo>
                      <a:pt x="33" y="267"/>
                      <a:pt x="33" y="267"/>
                      <a:pt x="33" y="267"/>
                    </a:cubicBezTo>
                    <a:cubicBezTo>
                      <a:pt x="33" y="268"/>
                      <a:pt x="33" y="268"/>
                      <a:pt x="33" y="268"/>
                    </a:cubicBezTo>
                    <a:cubicBezTo>
                      <a:pt x="33" y="269"/>
                      <a:pt x="33" y="269"/>
                      <a:pt x="33" y="269"/>
                    </a:cubicBezTo>
                    <a:cubicBezTo>
                      <a:pt x="34" y="269"/>
                      <a:pt x="34" y="269"/>
                      <a:pt x="34" y="269"/>
                    </a:cubicBezTo>
                    <a:cubicBezTo>
                      <a:pt x="34" y="269"/>
                      <a:pt x="34" y="269"/>
                      <a:pt x="34" y="269"/>
                    </a:cubicBezTo>
                    <a:cubicBezTo>
                      <a:pt x="34" y="268"/>
                      <a:pt x="34" y="268"/>
                      <a:pt x="34" y="268"/>
                    </a:cubicBezTo>
                    <a:cubicBezTo>
                      <a:pt x="34" y="267"/>
                      <a:pt x="34" y="267"/>
                      <a:pt x="34" y="267"/>
                    </a:cubicBezTo>
                    <a:cubicBezTo>
                      <a:pt x="34" y="267"/>
                      <a:pt x="34" y="267"/>
                      <a:pt x="34" y="267"/>
                    </a:cubicBezTo>
                    <a:cubicBezTo>
                      <a:pt x="35" y="267"/>
                      <a:pt x="35" y="267"/>
                      <a:pt x="35" y="267"/>
                    </a:cubicBezTo>
                    <a:cubicBezTo>
                      <a:pt x="35" y="266"/>
                      <a:pt x="35" y="266"/>
                      <a:pt x="35" y="266"/>
                    </a:cubicBezTo>
                    <a:cubicBezTo>
                      <a:pt x="34" y="266"/>
                      <a:pt x="34" y="266"/>
                      <a:pt x="34" y="266"/>
                    </a:cubicBezTo>
                    <a:cubicBezTo>
                      <a:pt x="33" y="267"/>
                      <a:pt x="33" y="267"/>
                      <a:pt x="33" y="267"/>
                    </a:cubicBezTo>
                    <a:cubicBezTo>
                      <a:pt x="32" y="266"/>
                      <a:pt x="32" y="266"/>
                      <a:pt x="32" y="266"/>
                    </a:cubicBezTo>
                    <a:cubicBezTo>
                      <a:pt x="33" y="265"/>
                      <a:pt x="33" y="265"/>
                      <a:pt x="33" y="265"/>
                    </a:cubicBezTo>
                    <a:cubicBezTo>
                      <a:pt x="34" y="265"/>
                      <a:pt x="34" y="265"/>
                      <a:pt x="34" y="265"/>
                    </a:cubicBezTo>
                    <a:cubicBezTo>
                      <a:pt x="35" y="265"/>
                      <a:pt x="35" y="265"/>
                      <a:pt x="35" y="265"/>
                    </a:cubicBezTo>
                    <a:cubicBezTo>
                      <a:pt x="35" y="263"/>
                      <a:pt x="35" y="263"/>
                      <a:pt x="35" y="263"/>
                    </a:cubicBezTo>
                    <a:cubicBezTo>
                      <a:pt x="35" y="263"/>
                      <a:pt x="35" y="263"/>
                      <a:pt x="35" y="263"/>
                    </a:cubicBezTo>
                    <a:cubicBezTo>
                      <a:pt x="35" y="263"/>
                      <a:pt x="35" y="263"/>
                      <a:pt x="35" y="263"/>
                    </a:cubicBezTo>
                    <a:cubicBezTo>
                      <a:pt x="35" y="264"/>
                      <a:pt x="35" y="264"/>
                      <a:pt x="35" y="264"/>
                    </a:cubicBezTo>
                    <a:cubicBezTo>
                      <a:pt x="34" y="264"/>
                      <a:pt x="34" y="264"/>
                      <a:pt x="34" y="264"/>
                    </a:cubicBezTo>
                    <a:cubicBezTo>
                      <a:pt x="33" y="264"/>
                      <a:pt x="33" y="264"/>
                      <a:pt x="33" y="264"/>
                    </a:cubicBezTo>
                    <a:cubicBezTo>
                      <a:pt x="32" y="266"/>
                      <a:pt x="32" y="266"/>
                      <a:pt x="32" y="266"/>
                    </a:cubicBezTo>
                    <a:cubicBezTo>
                      <a:pt x="31" y="266"/>
                      <a:pt x="31" y="266"/>
                      <a:pt x="31" y="266"/>
                    </a:cubicBezTo>
                    <a:cubicBezTo>
                      <a:pt x="29" y="267"/>
                      <a:pt x="29" y="267"/>
                      <a:pt x="29" y="267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29" y="265"/>
                      <a:pt x="29" y="265"/>
                      <a:pt x="29" y="265"/>
                    </a:cubicBezTo>
                    <a:cubicBezTo>
                      <a:pt x="27" y="266"/>
                      <a:pt x="27" y="266"/>
                      <a:pt x="27" y="266"/>
                    </a:cubicBezTo>
                    <a:cubicBezTo>
                      <a:pt x="27" y="265"/>
                      <a:pt x="27" y="265"/>
                      <a:pt x="27" y="265"/>
                    </a:cubicBezTo>
                    <a:cubicBezTo>
                      <a:pt x="27" y="265"/>
                      <a:pt x="27" y="265"/>
                      <a:pt x="27" y="265"/>
                    </a:cubicBezTo>
                    <a:cubicBezTo>
                      <a:pt x="28" y="264"/>
                      <a:pt x="28" y="264"/>
                      <a:pt x="28" y="264"/>
                    </a:cubicBezTo>
                    <a:cubicBezTo>
                      <a:pt x="29" y="264"/>
                      <a:pt x="29" y="264"/>
                      <a:pt x="29" y="264"/>
                    </a:cubicBezTo>
                    <a:cubicBezTo>
                      <a:pt x="30" y="264"/>
                      <a:pt x="30" y="264"/>
                      <a:pt x="30" y="264"/>
                    </a:cubicBezTo>
                    <a:cubicBezTo>
                      <a:pt x="30" y="264"/>
                      <a:pt x="30" y="264"/>
                      <a:pt x="30" y="264"/>
                    </a:cubicBezTo>
                    <a:cubicBezTo>
                      <a:pt x="30" y="263"/>
                      <a:pt x="30" y="263"/>
                      <a:pt x="30" y="263"/>
                    </a:cubicBezTo>
                    <a:cubicBezTo>
                      <a:pt x="30" y="263"/>
                      <a:pt x="30" y="263"/>
                      <a:pt x="30" y="263"/>
                    </a:cubicBezTo>
                    <a:cubicBezTo>
                      <a:pt x="30" y="263"/>
                      <a:pt x="30" y="263"/>
                      <a:pt x="30" y="263"/>
                    </a:cubicBezTo>
                    <a:cubicBezTo>
                      <a:pt x="30" y="262"/>
                      <a:pt x="30" y="262"/>
                      <a:pt x="30" y="262"/>
                    </a:cubicBezTo>
                    <a:cubicBezTo>
                      <a:pt x="30" y="262"/>
                      <a:pt x="30" y="262"/>
                      <a:pt x="30" y="262"/>
                    </a:cubicBezTo>
                    <a:cubicBezTo>
                      <a:pt x="29" y="262"/>
                      <a:pt x="29" y="262"/>
                      <a:pt x="29" y="262"/>
                    </a:cubicBezTo>
                    <a:cubicBezTo>
                      <a:pt x="29" y="262"/>
                      <a:pt x="29" y="262"/>
                      <a:pt x="29" y="262"/>
                    </a:cubicBezTo>
                    <a:cubicBezTo>
                      <a:pt x="28" y="262"/>
                      <a:pt x="28" y="262"/>
                      <a:pt x="28" y="262"/>
                    </a:cubicBezTo>
                    <a:cubicBezTo>
                      <a:pt x="28" y="260"/>
                      <a:pt x="28" y="260"/>
                      <a:pt x="28" y="260"/>
                    </a:cubicBezTo>
                    <a:cubicBezTo>
                      <a:pt x="28" y="259"/>
                      <a:pt x="28" y="259"/>
                      <a:pt x="28" y="259"/>
                    </a:cubicBezTo>
                    <a:cubicBezTo>
                      <a:pt x="28" y="258"/>
                      <a:pt x="28" y="258"/>
                      <a:pt x="28" y="258"/>
                    </a:cubicBezTo>
                    <a:cubicBezTo>
                      <a:pt x="28" y="258"/>
                      <a:pt x="28" y="258"/>
                      <a:pt x="28" y="258"/>
                    </a:cubicBezTo>
                    <a:cubicBezTo>
                      <a:pt x="29" y="258"/>
                      <a:pt x="29" y="258"/>
                      <a:pt x="29" y="258"/>
                    </a:cubicBezTo>
                    <a:cubicBezTo>
                      <a:pt x="30" y="258"/>
                      <a:pt x="30" y="258"/>
                      <a:pt x="30" y="258"/>
                    </a:cubicBezTo>
                    <a:cubicBezTo>
                      <a:pt x="31" y="258"/>
                      <a:pt x="31" y="258"/>
                      <a:pt x="31" y="258"/>
                    </a:cubicBezTo>
                    <a:cubicBezTo>
                      <a:pt x="32" y="259"/>
                      <a:pt x="32" y="259"/>
                      <a:pt x="32" y="259"/>
                    </a:cubicBezTo>
                    <a:cubicBezTo>
                      <a:pt x="32" y="258"/>
                      <a:pt x="32" y="258"/>
                      <a:pt x="32" y="258"/>
                    </a:cubicBezTo>
                    <a:cubicBezTo>
                      <a:pt x="31" y="258"/>
                      <a:pt x="31" y="258"/>
                      <a:pt x="31" y="258"/>
                    </a:cubicBezTo>
                    <a:cubicBezTo>
                      <a:pt x="30" y="258"/>
                      <a:pt x="30" y="258"/>
                      <a:pt x="30" y="258"/>
                    </a:cubicBezTo>
                    <a:cubicBezTo>
                      <a:pt x="30" y="257"/>
                      <a:pt x="30" y="257"/>
                      <a:pt x="30" y="257"/>
                    </a:cubicBezTo>
                    <a:cubicBezTo>
                      <a:pt x="29" y="257"/>
                      <a:pt x="29" y="257"/>
                      <a:pt x="29" y="257"/>
                    </a:cubicBezTo>
                    <a:cubicBezTo>
                      <a:pt x="29" y="256"/>
                      <a:pt x="29" y="256"/>
                      <a:pt x="29" y="256"/>
                    </a:cubicBezTo>
                    <a:cubicBezTo>
                      <a:pt x="29" y="256"/>
                      <a:pt x="29" y="256"/>
                      <a:pt x="29" y="256"/>
                    </a:cubicBezTo>
                    <a:cubicBezTo>
                      <a:pt x="30" y="255"/>
                      <a:pt x="30" y="255"/>
                      <a:pt x="30" y="255"/>
                    </a:cubicBezTo>
                    <a:cubicBezTo>
                      <a:pt x="30" y="255"/>
                      <a:pt x="30" y="255"/>
                      <a:pt x="30" y="255"/>
                    </a:cubicBezTo>
                    <a:cubicBezTo>
                      <a:pt x="30" y="254"/>
                      <a:pt x="30" y="254"/>
                      <a:pt x="30" y="254"/>
                    </a:cubicBezTo>
                    <a:cubicBezTo>
                      <a:pt x="30" y="254"/>
                      <a:pt x="30" y="254"/>
                      <a:pt x="30" y="254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7" y="256"/>
                      <a:pt x="27" y="256"/>
                      <a:pt x="27" y="256"/>
                    </a:cubicBezTo>
                    <a:cubicBezTo>
                      <a:pt x="26" y="256"/>
                      <a:pt x="26" y="256"/>
                      <a:pt x="26" y="256"/>
                    </a:cubicBezTo>
                    <a:cubicBezTo>
                      <a:pt x="26" y="257"/>
                      <a:pt x="26" y="257"/>
                      <a:pt x="26" y="257"/>
                    </a:cubicBezTo>
                    <a:cubicBezTo>
                      <a:pt x="25" y="257"/>
                      <a:pt x="25" y="257"/>
                      <a:pt x="25" y="257"/>
                    </a:cubicBezTo>
                    <a:cubicBezTo>
                      <a:pt x="25" y="256"/>
                      <a:pt x="25" y="256"/>
                      <a:pt x="25" y="256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5" y="252"/>
                      <a:pt x="25" y="252"/>
                      <a:pt x="25" y="252"/>
                    </a:cubicBezTo>
                    <a:cubicBezTo>
                      <a:pt x="25" y="251"/>
                      <a:pt x="25" y="251"/>
                      <a:pt x="25" y="251"/>
                    </a:cubicBezTo>
                    <a:cubicBezTo>
                      <a:pt x="25" y="250"/>
                      <a:pt x="25" y="250"/>
                      <a:pt x="25" y="250"/>
                    </a:cubicBezTo>
                    <a:cubicBezTo>
                      <a:pt x="24" y="250"/>
                      <a:pt x="24" y="250"/>
                      <a:pt x="24" y="250"/>
                    </a:cubicBezTo>
                    <a:cubicBezTo>
                      <a:pt x="24" y="249"/>
                      <a:pt x="24" y="249"/>
                      <a:pt x="24" y="249"/>
                    </a:cubicBezTo>
                    <a:cubicBezTo>
                      <a:pt x="25" y="248"/>
                      <a:pt x="25" y="248"/>
                      <a:pt x="25" y="248"/>
                    </a:cubicBezTo>
                    <a:cubicBezTo>
                      <a:pt x="25" y="249"/>
                      <a:pt x="25" y="249"/>
                      <a:pt x="25" y="249"/>
                    </a:cubicBezTo>
                    <a:cubicBezTo>
                      <a:pt x="26" y="249"/>
                      <a:pt x="26" y="249"/>
                      <a:pt x="26" y="249"/>
                    </a:cubicBezTo>
                    <a:cubicBezTo>
                      <a:pt x="25" y="248"/>
                      <a:pt x="25" y="248"/>
                      <a:pt x="25" y="248"/>
                    </a:cubicBezTo>
                    <a:cubicBezTo>
                      <a:pt x="26" y="247"/>
                      <a:pt x="26" y="247"/>
                      <a:pt x="26" y="247"/>
                    </a:cubicBezTo>
                    <a:cubicBezTo>
                      <a:pt x="27" y="246"/>
                      <a:pt x="27" y="246"/>
                      <a:pt x="27" y="246"/>
                    </a:cubicBezTo>
                    <a:cubicBezTo>
                      <a:pt x="27" y="246"/>
                      <a:pt x="27" y="246"/>
                      <a:pt x="27" y="246"/>
                    </a:cubicBezTo>
                    <a:cubicBezTo>
                      <a:pt x="29" y="246"/>
                      <a:pt x="29" y="246"/>
                      <a:pt x="29" y="246"/>
                    </a:cubicBezTo>
                    <a:cubicBezTo>
                      <a:pt x="29" y="246"/>
                      <a:pt x="29" y="246"/>
                      <a:pt x="29" y="246"/>
                    </a:cubicBezTo>
                    <a:cubicBezTo>
                      <a:pt x="28" y="246"/>
                      <a:pt x="28" y="246"/>
                      <a:pt x="28" y="246"/>
                    </a:cubicBezTo>
                    <a:cubicBezTo>
                      <a:pt x="28" y="246"/>
                      <a:pt x="28" y="246"/>
                      <a:pt x="28" y="246"/>
                    </a:cubicBezTo>
                    <a:cubicBezTo>
                      <a:pt x="30" y="244"/>
                      <a:pt x="30" y="244"/>
                      <a:pt x="30" y="244"/>
                    </a:cubicBezTo>
                    <a:cubicBezTo>
                      <a:pt x="30" y="243"/>
                      <a:pt x="30" y="243"/>
                      <a:pt x="30" y="243"/>
                    </a:cubicBezTo>
                    <a:cubicBezTo>
                      <a:pt x="31" y="243"/>
                      <a:pt x="31" y="243"/>
                      <a:pt x="31" y="243"/>
                    </a:cubicBezTo>
                    <a:cubicBezTo>
                      <a:pt x="32" y="242"/>
                      <a:pt x="32" y="242"/>
                      <a:pt x="32" y="242"/>
                    </a:cubicBezTo>
                    <a:cubicBezTo>
                      <a:pt x="31" y="242"/>
                      <a:pt x="31" y="242"/>
                      <a:pt x="31" y="242"/>
                    </a:cubicBezTo>
                    <a:cubicBezTo>
                      <a:pt x="31" y="242"/>
                      <a:pt x="31" y="242"/>
                      <a:pt x="31" y="242"/>
                    </a:cubicBezTo>
                    <a:cubicBezTo>
                      <a:pt x="30" y="243"/>
                      <a:pt x="30" y="243"/>
                      <a:pt x="30" y="243"/>
                    </a:cubicBezTo>
                    <a:cubicBezTo>
                      <a:pt x="29" y="244"/>
                      <a:pt x="29" y="244"/>
                      <a:pt x="29" y="244"/>
                    </a:cubicBezTo>
                    <a:cubicBezTo>
                      <a:pt x="28" y="245"/>
                      <a:pt x="28" y="245"/>
                      <a:pt x="28" y="245"/>
                    </a:cubicBezTo>
                    <a:cubicBezTo>
                      <a:pt x="28" y="245"/>
                      <a:pt x="28" y="245"/>
                      <a:pt x="28" y="245"/>
                    </a:cubicBezTo>
                    <a:cubicBezTo>
                      <a:pt x="28" y="245"/>
                      <a:pt x="28" y="245"/>
                      <a:pt x="28" y="245"/>
                    </a:cubicBezTo>
                    <a:cubicBezTo>
                      <a:pt x="29" y="243"/>
                      <a:pt x="29" y="243"/>
                      <a:pt x="29" y="243"/>
                    </a:cubicBezTo>
                    <a:cubicBezTo>
                      <a:pt x="29" y="242"/>
                      <a:pt x="29" y="242"/>
                      <a:pt x="29" y="242"/>
                    </a:cubicBezTo>
                    <a:cubicBezTo>
                      <a:pt x="30" y="240"/>
                      <a:pt x="30" y="240"/>
                      <a:pt x="30" y="240"/>
                    </a:cubicBezTo>
                    <a:cubicBezTo>
                      <a:pt x="30" y="239"/>
                      <a:pt x="30" y="239"/>
                      <a:pt x="30" y="239"/>
                    </a:cubicBezTo>
                    <a:cubicBezTo>
                      <a:pt x="30" y="239"/>
                      <a:pt x="30" y="239"/>
                      <a:pt x="30" y="239"/>
                    </a:cubicBezTo>
                    <a:cubicBezTo>
                      <a:pt x="30" y="239"/>
                      <a:pt x="30" y="239"/>
                      <a:pt x="30" y="239"/>
                    </a:cubicBezTo>
                    <a:cubicBezTo>
                      <a:pt x="30" y="238"/>
                      <a:pt x="30" y="238"/>
                      <a:pt x="30" y="238"/>
                    </a:cubicBezTo>
                    <a:cubicBezTo>
                      <a:pt x="31" y="238"/>
                      <a:pt x="31" y="238"/>
                      <a:pt x="31" y="238"/>
                    </a:cubicBezTo>
                    <a:cubicBezTo>
                      <a:pt x="31" y="237"/>
                      <a:pt x="31" y="237"/>
                      <a:pt x="31" y="237"/>
                    </a:cubicBezTo>
                    <a:cubicBezTo>
                      <a:pt x="31" y="237"/>
                      <a:pt x="31" y="237"/>
                      <a:pt x="31" y="237"/>
                    </a:cubicBezTo>
                    <a:cubicBezTo>
                      <a:pt x="31" y="237"/>
                      <a:pt x="31" y="237"/>
                      <a:pt x="31" y="237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5"/>
                      <a:pt x="30" y="235"/>
                      <a:pt x="30" y="235"/>
                    </a:cubicBezTo>
                    <a:cubicBezTo>
                      <a:pt x="29" y="234"/>
                      <a:pt x="29" y="234"/>
                      <a:pt x="29" y="234"/>
                    </a:cubicBezTo>
                    <a:cubicBezTo>
                      <a:pt x="28" y="234"/>
                      <a:pt x="28" y="234"/>
                      <a:pt x="28" y="234"/>
                    </a:cubicBezTo>
                    <a:cubicBezTo>
                      <a:pt x="28" y="233"/>
                      <a:pt x="28" y="233"/>
                      <a:pt x="28" y="233"/>
                    </a:cubicBezTo>
                    <a:cubicBezTo>
                      <a:pt x="27" y="232"/>
                      <a:pt x="27" y="232"/>
                      <a:pt x="27" y="232"/>
                    </a:cubicBezTo>
                    <a:cubicBezTo>
                      <a:pt x="26" y="232"/>
                      <a:pt x="26" y="232"/>
                      <a:pt x="26" y="232"/>
                    </a:cubicBezTo>
                    <a:cubicBezTo>
                      <a:pt x="25" y="232"/>
                      <a:pt x="25" y="232"/>
                      <a:pt x="25" y="232"/>
                    </a:cubicBezTo>
                    <a:cubicBezTo>
                      <a:pt x="25" y="231"/>
                      <a:pt x="25" y="231"/>
                      <a:pt x="25" y="231"/>
                    </a:cubicBezTo>
                    <a:cubicBezTo>
                      <a:pt x="26" y="231"/>
                      <a:pt x="26" y="231"/>
                      <a:pt x="26" y="231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5" y="230"/>
                      <a:pt x="25" y="230"/>
                      <a:pt x="25" y="230"/>
                    </a:cubicBezTo>
                    <a:cubicBezTo>
                      <a:pt x="25" y="229"/>
                      <a:pt x="25" y="229"/>
                      <a:pt x="25" y="229"/>
                    </a:cubicBezTo>
                    <a:cubicBezTo>
                      <a:pt x="25" y="229"/>
                      <a:pt x="25" y="229"/>
                      <a:pt x="25" y="229"/>
                    </a:cubicBezTo>
                    <a:cubicBezTo>
                      <a:pt x="26" y="229"/>
                      <a:pt x="26" y="229"/>
                      <a:pt x="26" y="229"/>
                    </a:cubicBezTo>
                    <a:cubicBezTo>
                      <a:pt x="26" y="229"/>
                      <a:pt x="26" y="229"/>
                      <a:pt x="26" y="229"/>
                    </a:cubicBezTo>
                    <a:cubicBezTo>
                      <a:pt x="25" y="228"/>
                      <a:pt x="25" y="228"/>
                      <a:pt x="25" y="228"/>
                    </a:cubicBezTo>
                    <a:cubicBezTo>
                      <a:pt x="25" y="228"/>
                      <a:pt x="25" y="228"/>
                      <a:pt x="25" y="228"/>
                    </a:cubicBezTo>
                    <a:cubicBezTo>
                      <a:pt x="25" y="228"/>
                      <a:pt x="25" y="228"/>
                      <a:pt x="25" y="228"/>
                    </a:cubicBezTo>
                    <a:cubicBezTo>
                      <a:pt x="25" y="227"/>
                      <a:pt x="25" y="227"/>
                      <a:pt x="25" y="227"/>
                    </a:cubicBezTo>
                    <a:cubicBezTo>
                      <a:pt x="25" y="224"/>
                      <a:pt x="25" y="224"/>
                      <a:pt x="25" y="224"/>
                    </a:cubicBezTo>
                    <a:cubicBezTo>
                      <a:pt x="25" y="221"/>
                      <a:pt x="25" y="221"/>
                      <a:pt x="25" y="221"/>
                    </a:cubicBezTo>
                    <a:cubicBezTo>
                      <a:pt x="26" y="219"/>
                      <a:pt x="26" y="219"/>
                      <a:pt x="26" y="219"/>
                    </a:cubicBezTo>
                    <a:cubicBezTo>
                      <a:pt x="25" y="218"/>
                      <a:pt x="25" y="218"/>
                      <a:pt x="25" y="218"/>
                    </a:cubicBezTo>
                    <a:cubicBezTo>
                      <a:pt x="25" y="217"/>
                      <a:pt x="25" y="217"/>
                      <a:pt x="25" y="217"/>
                    </a:cubicBezTo>
                    <a:cubicBezTo>
                      <a:pt x="26" y="216"/>
                      <a:pt x="26" y="216"/>
                      <a:pt x="26" y="216"/>
                    </a:cubicBezTo>
                    <a:cubicBezTo>
                      <a:pt x="25" y="215"/>
                      <a:pt x="25" y="215"/>
                      <a:pt x="25" y="215"/>
                    </a:cubicBezTo>
                    <a:cubicBezTo>
                      <a:pt x="25" y="215"/>
                      <a:pt x="25" y="215"/>
                      <a:pt x="25" y="215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4" y="212"/>
                      <a:pt x="24" y="212"/>
                      <a:pt x="24" y="212"/>
                    </a:cubicBezTo>
                    <a:cubicBezTo>
                      <a:pt x="23" y="211"/>
                      <a:pt x="23" y="211"/>
                      <a:pt x="23" y="211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3" y="207"/>
                      <a:pt x="23" y="207"/>
                      <a:pt x="23" y="207"/>
                    </a:cubicBezTo>
                    <a:cubicBezTo>
                      <a:pt x="23" y="207"/>
                      <a:pt x="23" y="207"/>
                      <a:pt x="23" y="207"/>
                    </a:cubicBezTo>
                    <a:cubicBezTo>
                      <a:pt x="24" y="206"/>
                      <a:pt x="24" y="206"/>
                      <a:pt x="24" y="206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2" y="203"/>
                      <a:pt x="22" y="203"/>
                      <a:pt x="22" y="203"/>
                    </a:cubicBezTo>
                    <a:cubicBezTo>
                      <a:pt x="21" y="203"/>
                      <a:pt x="21" y="203"/>
                      <a:pt x="21" y="203"/>
                    </a:cubicBezTo>
                    <a:cubicBezTo>
                      <a:pt x="19" y="204"/>
                      <a:pt x="19" y="204"/>
                      <a:pt x="19" y="204"/>
                    </a:cubicBezTo>
                    <a:cubicBezTo>
                      <a:pt x="19" y="204"/>
                      <a:pt x="19" y="204"/>
                      <a:pt x="19" y="204"/>
                    </a:cubicBezTo>
                    <a:cubicBezTo>
                      <a:pt x="17" y="205"/>
                      <a:pt x="17" y="205"/>
                      <a:pt x="17" y="205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10" y="208"/>
                      <a:pt x="10" y="208"/>
                      <a:pt x="10" y="208"/>
                    </a:cubicBezTo>
                    <a:cubicBezTo>
                      <a:pt x="10" y="208"/>
                      <a:pt x="10" y="208"/>
                      <a:pt x="10" y="208"/>
                    </a:cubicBezTo>
                    <a:cubicBezTo>
                      <a:pt x="10" y="208"/>
                      <a:pt x="10" y="208"/>
                      <a:pt x="10" y="208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0" y="205"/>
                      <a:pt x="10" y="205"/>
                      <a:pt x="10" y="205"/>
                    </a:cubicBezTo>
                    <a:cubicBezTo>
                      <a:pt x="9" y="201"/>
                      <a:pt x="9" y="201"/>
                      <a:pt x="9" y="201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197"/>
                      <a:pt x="8" y="197"/>
                      <a:pt x="8" y="197"/>
                    </a:cubicBezTo>
                    <a:cubicBezTo>
                      <a:pt x="9" y="195"/>
                      <a:pt x="9" y="195"/>
                      <a:pt x="9" y="195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4" y="196"/>
                      <a:pt x="4" y="196"/>
                      <a:pt x="4" y="196"/>
                    </a:cubicBezTo>
                    <a:cubicBezTo>
                      <a:pt x="3" y="196"/>
                      <a:pt x="3" y="196"/>
                      <a:pt x="3" y="196"/>
                    </a:cubicBezTo>
                    <a:cubicBezTo>
                      <a:pt x="0" y="195"/>
                      <a:pt x="0" y="195"/>
                      <a:pt x="0" y="19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2" y="108"/>
                      <a:pt x="62" y="108"/>
                      <a:pt x="62" y="108"/>
                    </a:cubicBezTo>
                    <a:cubicBezTo>
                      <a:pt x="62" y="108"/>
                      <a:pt x="62" y="108"/>
                      <a:pt x="62" y="108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3" y="112"/>
                      <a:pt x="63" y="112"/>
                      <a:pt x="63" y="112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4" y="113"/>
                      <a:pt x="64" y="113"/>
                      <a:pt x="64" y="113"/>
                    </a:cubicBezTo>
                    <a:cubicBezTo>
                      <a:pt x="64" y="113"/>
                      <a:pt x="64" y="113"/>
                      <a:pt x="64" y="113"/>
                    </a:cubicBezTo>
                    <a:cubicBezTo>
                      <a:pt x="64" y="113"/>
                      <a:pt x="64" y="113"/>
                      <a:pt x="64" y="113"/>
                    </a:cubicBezTo>
                    <a:cubicBezTo>
                      <a:pt x="64" y="114"/>
                      <a:pt x="64" y="114"/>
                      <a:pt x="64" y="114"/>
                    </a:cubicBezTo>
                    <a:cubicBezTo>
                      <a:pt x="65" y="115"/>
                      <a:pt x="65" y="115"/>
                      <a:pt x="65" y="115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8" y="117"/>
                      <a:pt x="68" y="117"/>
                      <a:pt x="68" y="117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70" y="121"/>
                      <a:pt x="70" y="121"/>
                      <a:pt x="70" y="121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4" y="124"/>
                      <a:pt x="74" y="124"/>
                      <a:pt x="74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5" y="124"/>
                      <a:pt x="75" y="124"/>
                      <a:pt x="75" y="124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7" y="118"/>
                      <a:pt x="77" y="118"/>
                      <a:pt x="77" y="118"/>
                    </a:cubicBezTo>
                    <a:cubicBezTo>
                      <a:pt x="79" y="118"/>
                      <a:pt x="79" y="118"/>
                      <a:pt x="79" y="118"/>
                    </a:cubicBezTo>
                    <a:cubicBezTo>
                      <a:pt x="79" y="117"/>
                      <a:pt x="79" y="117"/>
                      <a:pt x="79" y="117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5" y="116"/>
                      <a:pt x="85" y="116"/>
                      <a:pt x="85" y="116"/>
                    </a:cubicBezTo>
                    <a:cubicBezTo>
                      <a:pt x="86" y="115"/>
                      <a:pt x="86" y="115"/>
                      <a:pt x="86" y="115"/>
                    </a:cubicBezTo>
                    <a:cubicBezTo>
                      <a:pt x="86" y="114"/>
                      <a:pt x="86" y="114"/>
                      <a:pt x="86" y="114"/>
                    </a:cubicBezTo>
                    <a:cubicBezTo>
                      <a:pt x="87" y="114"/>
                      <a:pt x="87" y="114"/>
                      <a:pt x="87" y="114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92" y="114"/>
                      <a:pt x="92" y="114"/>
                      <a:pt x="92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6" y="113"/>
                      <a:pt x="96" y="113"/>
                      <a:pt x="96" y="113"/>
                    </a:cubicBezTo>
                    <a:cubicBezTo>
                      <a:pt x="96" y="113"/>
                      <a:pt x="96" y="113"/>
                      <a:pt x="96" y="113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99" y="112"/>
                      <a:pt x="99" y="112"/>
                      <a:pt x="99" y="112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2" y="111"/>
                      <a:pt x="102" y="111"/>
                      <a:pt x="102" y="111"/>
                    </a:cubicBezTo>
                    <a:cubicBezTo>
                      <a:pt x="102" y="112"/>
                      <a:pt x="102" y="112"/>
                      <a:pt x="102" y="112"/>
                    </a:cubicBezTo>
                    <a:cubicBezTo>
                      <a:pt x="102" y="112"/>
                      <a:pt x="102" y="112"/>
                      <a:pt x="102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98" y="115"/>
                      <a:pt x="98" y="115"/>
                      <a:pt x="98" y="115"/>
                    </a:cubicBezTo>
                    <a:cubicBezTo>
                      <a:pt x="97" y="116"/>
                      <a:pt x="97" y="116"/>
                      <a:pt x="97" y="116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1" y="116"/>
                      <a:pt x="91" y="116"/>
                      <a:pt x="91" y="116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89" y="117"/>
                      <a:pt x="89" y="117"/>
                      <a:pt x="89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4" y="119"/>
                      <a:pt x="84" y="119"/>
                      <a:pt x="84" y="119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2" y="120"/>
                      <a:pt x="82" y="120"/>
                      <a:pt x="82" y="120"/>
                    </a:cubicBezTo>
                    <a:cubicBezTo>
                      <a:pt x="81" y="120"/>
                      <a:pt x="81" y="120"/>
                      <a:pt x="81" y="120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0" y="121"/>
                      <a:pt x="80" y="121"/>
                      <a:pt x="80" y="121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3"/>
                      <a:pt x="81" y="123"/>
                      <a:pt x="81" y="123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0" y="118"/>
                      <a:pt x="90" y="118"/>
                      <a:pt x="90" y="118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2" y="118"/>
                      <a:pt x="92" y="118"/>
                      <a:pt x="92" y="118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92" y="119"/>
                      <a:pt x="92" y="119"/>
                      <a:pt x="92" y="119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8" y="116"/>
                      <a:pt x="98" y="116"/>
                      <a:pt x="98" y="116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04" y="115"/>
                      <a:pt x="104" y="115"/>
                      <a:pt x="104" y="115"/>
                    </a:cubicBezTo>
                    <a:cubicBezTo>
                      <a:pt x="103" y="116"/>
                      <a:pt x="103" y="116"/>
                      <a:pt x="103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7"/>
                      <a:pt x="102" y="117"/>
                      <a:pt x="102" y="117"/>
                    </a:cubicBezTo>
                    <a:cubicBezTo>
                      <a:pt x="103" y="118"/>
                      <a:pt x="103" y="118"/>
                      <a:pt x="103" y="118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6" y="115"/>
                      <a:pt x="106" y="115"/>
                      <a:pt x="106" y="115"/>
                    </a:cubicBez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9" y="113"/>
                      <a:pt x="109" y="113"/>
                      <a:pt x="109" y="113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10" y="114"/>
                      <a:pt x="110" y="114"/>
                      <a:pt x="110" y="114"/>
                    </a:cubicBezTo>
                    <a:cubicBezTo>
                      <a:pt x="110" y="113"/>
                      <a:pt x="110" y="113"/>
                      <a:pt x="110" y="113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10" y="111"/>
                      <a:pt x="110" y="111"/>
                      <a:pt x="110" y="111"/>
                    </a:cubicBezTo>
                    <a:cubicBezTo>
                      <a:pt x="110" y="111"/>
                      <a:pt x="110" y="111"/>
                      <a:pt x="110" y="111"/>
                    </a:cubicBezTo>
                    <a:cubicBezTo>
                      <a:pt x="111" y="110"/>
                      <a:pt x="111" y="110"/>
                      <a:pt x="111" y="110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2" y="110"/>
                      <a:pt x="112" y="110"/>
                      <a:pt x="112" y="110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5"/>
                      <a:pt x="112" y="115"/>
                      <a:pt x="112" y="115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4"/>
                      <a:pt x="111" y="124"/>
                      <a:pt x="111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5"/>
                      <a:pt x="113" y="125"/>
                      <a:pt x="113" y="125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3" y="124"/>
                      <a:pt x="113" y="124"/>
                      <a:pt x="113" y="124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5" y="122"/>
                      <a:pt x="115" y="122"/>
                      <a:pt x="115" y="122"/>
                    </a:cubicBezTo>
                    <a:cubicBezTo>
                      <a:pt x="114" y="122"/>
                      <a:pt x="114" y="122"/>
                      <a:pt x="114" y="122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17" y="122"/>
                      <a:pt x="117" y="122"/>
                      <a:pt x="117" y="122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16" y="120"/>
                      <a:pt x="116" y="120"/>
                      <a:pt x="116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19" y="118"/>
                      <a:pt x="119" y="118"/>
                      <a:pt x="119" y="118"/>
                    </a:cubicBezTo>
                    <a:cubicBezTo>
                      <a:pt x="120" y="118"/>
                      <a:pt x="120" y="118"/>
                      <a:pt x="120" y="118"/>
                    </a:cubicBezTo>
                    <a:cubicBezTo>
                      <a:pt x="121" y="119"/>
                      <a:pt x="121" y="119"/>
                      <a:pt x="121" y="119"/>
                    </a:cubicBezTo>
                    <a:cubicBezTo>
                      <a:pt x="120" y="120"/>
                      <a:pt x="120" y="120"/>
                      <a:pt x="120" y="120"/>
                    </a:cubicBezTo>
                    <a:cubicBezTo>
                      <a:pt x="120" y="120"/>
                      <a:pt x="120" y="120"/>
                      <a:pt x="120" y="120"/>
                    </a:cubicBezTo>
                    <a:cubicBezTo>
                      <a:pt x="120" y="121"/>
                      <a:pt x="120" y="121"/>
                      <a:pt x="120" y="121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20" y="122"/>
                      <a:pt x="120" y="122"/>
                      <a:pt x="120" y="122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4"/>
                      <a:pt x="118" y="124"/>
                      <a:pt x="118" y="124"/>
                    </a:cubicBezTo>
                    <a:cubicBezTo>
                      <a:pt x="118" y="124"/>
                      <a:pt x="118" y="124"/>
                      <a:pt x="118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7" y="126"/>
                      <a:pt x="117" y="126"/>
                      <a:pt x="117" y="126"/>
                    </a:cubicBezTo>
                    <a:cubicBezTo>
                      <a:pt x="119" y="126"/>
                      <a:pt x="119" y="126"/>
                      <a:pt x="119" y="126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21" y="126"/>
                      <a:pt x="121" y="126"/>
                      <a:pt x="121" y="126"/>
                    </a:cubicBezTo>
                    <a:cubicBezTo>
                      <a:pt x="122" y="126"/>
                      <a:pt x="122" y="126"/>
                      <a:pt x="122" y="126"/>
                    </a:cubicBezTo>
                    <a:cubicBezTo>
                      <a:pt x="123" y="124"/>
                      <a:pt x="123" y="124"/>
                      <a:pt x="123" y="124"/>
                    </a:cubicBezTo>
                    <a:cubicBezTo>
                      <a:pt x="124" y="123"/>
                      <a:pt x="124" y="123"/>
                      <a:pt x="124" y="123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7" y="123"/>
                      <a:pt x="127" y="123"/>
                      <a:pt x="127" y="123"/>
                    </a:cubicBezTo>
                    <a:cubicBezTo>
                      <a:pt x="127" y="124"/>
                      <a:pt x="127" y="124"/>
                      <a:pt x="127" y="124"/>
                    </a:cubicBezTo>
                    <a:cubicBezTo>
                      <a:pt x="128" y="124"/>
                      <a:pt x="128" y="124"/>
                      <a:pt x="128" y="124"/>
                    </a:cubicBezTo>
                    <a:cubicBezTo>
                      <a:pt x="129" y="125"/>
                      <a:pt x="129" y="125"/>
                      <a:pt x="129" y="125"/>
                    </a:cubicBezTo>
                    <a:cubicBezTo>
                      <a:pt x="130" y="125"/>
                      <a:pt x="130" y="125"/>
                      <a:pt x="130" y="125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9"/>
                      <a:pt x="131" y="129"/>
                      <a:pt x="131" y="129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6" y="133"/>
                      <a:pt x="136" y="133"/>
                      <a:pt x="136" y="133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6"/>
                      <a:pt x="140" y="136"/>
                      <a:pt x="140" y="136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2" y="136"/>
                      <a:pt x="142" y="136"/>
                      <a:pt x="142" y="136"/>
                    </a:cubicBezTo>
                    <a:cubicBezTo>
                      <a:pt x="142" y="137"/>
                      <a:pt x="142" y="137"/>
                      <a:pt x="142" y="137"/>
                    </a:cubicBezTo>
                    <a:cubicBezTo>
                      <a:pt x="144" y="138"/>
                      <a:pt x="144" y="138"/>
                      <a:pt x="144" y="138"/>
                    </a:cubicBezTo>
                    <a:cubicBezTo>
                      <a:pt x="144" y="138"/>
                      <a:pt x="144" y="138"/>
                      <a:pt x="144" y="138"/>
                    </a:cubicBezTo>
                    <a:cubicBezTo>
                      <a:pt x="144" y="139"/>
                      <a:pt x="144" y="139"/>
                      <a:pt x="144" y="139"/>
                    </a:cubicBezTo>
                    <a:cubicBezTo>
                      <a:pt x="145" y="139"/>
                      <a:pt x="145" y="139"/>
                      <a:pt x="145" y="139"/>
                    </a:cubicBezTo>
                    <a:cubicBezTo>
                      <a:pt x="145" y="139"/>
                      <a:pt x="145" y="139"/>
                      <a:pt x="145" y="139"/>
                    </a:cubicBezTo>
                    <a:cubicBezTo>
                      <a:pt x="145" y="138"/>
                      <a:pt x="145" y="138"/>
                      <a:pt x="145" y="138"/>
                    </a:cubicBezTo>
                    <a:cubicBezTo>
                      <a:pt x="145" y="138"/>
                      <a:pt x="145" y="138"/>
                      <a:pt x="145" y="138"/>
                    </a:cubicBezTo>
                    <a:cubicBezTo>
                      <a:pt x="144" y="137"/>
                      <a:pt x="144" y="137"/>
                      <a:pt x="144" y="137"/>
                    </a:cubicBezTo>
                    <a:cubicBezTo>
                      <a:pt x="144" y="137"/>
                      <a:pt x="144" y="137"/>
                      <a:pt x="144" y="137"/>
                    </a:cubicBezTo>
                    <a:cubicBezTo>
                      <a:pt x="146" y="137"/>
                      <a:pt x="146" y="137"/>
                      <a:pt x="146" y="137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7" y="137"/>
                      <a:pt x="147" y="137"/>
                      <a:pt x="147" y="137"/>
                    </a:cubicBezTo>
                    <a:cubicBezTo>
                      <a:pt x="147" y="137"/>
                      <a:pt x="147" y="137"/>
                      <a:pt x="147" y="137"/>
                    </a:cubicBezTo>
                    <a:cubicBezTo>
                      <a:pt x="148" y="138"/>
                      <a:pt x="148" y="138"/>
                      <a:pt x="148" y="138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50" y="140"/>
                      <a:pt x="150" y="140"/>
                      <a:pt x="150" y="140"/>
                    </a:cubicBezTo>
                    <a:cubicBezTo>
                      <a:pt x="150" y="141"/>
                      <a:pt x="150" y="141"/>
                      <a:pt x="150" y="141"/>
                    </a:cubicBezTo>
                    <a:cubicBezTo>
                      <a:pt x="150" y="142"/>
                      <a:pt x="150" y="142"/>
                      <a:pt x="150" y="142"/>
                    </a:cubicBezTo>
                    <a:cubicBezTo>
                      <a:pt x="151" y="143"/>
                      <a:pt x="151" y="143"/>
                      <a:pt x="151" y="143"/>
                    </a:cubicBezTo>
                    <a:cubicBezTo>
                      <a:pt x="150" y="144"/>
                      <a:pt x="150" y="144"/>
                      <a:pt x="150" y="144"/>
                    </a:cubicBezTo>
                    <a:cubicBezTo>
                      <a:pt x="150" y="145"/>
                      <a:pt x="150" y="145"/>
                      <a:pt x="150" y="145"/>
                    </a:cubicBezTo>
                    <a:cubicBezTo>
                      <a:pt x="149" y="146"/>
                      <a:pt x="149" y="146"/>
                      <a:pt x="149" y="146"/>
                    </a:cubicBezTo>
                    <a:cubicBezTo>
                      <a:pt x="147" y="145"/>
                      <a:pt x="147" y="145"/>
                      <a:pt x="147" y="145"/>
                    </a:cubicBezTo>
                    <a:cubicBezTo>
                      <a:pt x="146" y="145"/>
                      <a:pt x="146" y="145"/>
                      <a:pt x="146" y="145"/>
                    </a:cubicBezTo>
                    <a:cubicBezTo>
                      <a:pt x="146" y="145"/>
                      <a:pt x="146" y="145"/>
                      <a:pt x="146" y="145"/>
                    </a:cubicBezTo>
                    <a:cubicBezTo>
                      <a:pt x="146" y="145"/>
                      <a:pt x="146" y="145"/>
                      <a:pt x="146" y="145"/>
                    </a:cubicBezTo>
                    <a:cubicBezTo>
                      <a:pt x="144" y="145"/>
                      <a:pt x="144" y="145"/>
                      <a:pt x="144" y="145"/>
                    </a:cubicBezTo>
                    <a:cubicBezTo>
                      <a:pt x="144" y="145"/>
                      <a:pt x="144" y="145"/>
                      <a:pt x="144" y="145"/>
                    </a:cubicBezTo>
                    <a:cubicBezTo>
                      <a:pt x="144" y="146"/>
                      <a:pt x="144" y="146"/>
                      <a:pt x="144" y="146"/>
                    </a:cubicBezTo>
                    <a:cubicBezTo>
                      <a:pt x="143" y="146"/>
                      <a:pt x="143" y="146"/>
                      <a:pt x="143" y="146"/>
                    </a:cubicBezTo>
                    <a:cubicBezTo>
                      <a:pt x="143" y="147"/>
                      <a:pt x="143" y="147"/>
                      <a:pt x="143" y="147"/>
                    </a:cubicBezTo>
                    <a:cubicBezTo>
                      <a:pt x="142" y="147"/>
                      <a:pt x="142" y="147"/>
                      <a:pt x="142" y="147"/>
                    </a:cubicBezTo>
                    <a:cubicBezTo>
                      <a:pt x="141" y="147"/>
                      <a:pt x="141" y="147"/>
                      <a:pt x="141" y="147"/>
                    </a:cubicBezTo>
                    <a:cubicBezTo>
                      <a:pt x="141" y="148"/>
                      <a:pt x="141" y="148"/>
                      <a:pt x="141" y="148"/>
                    </a:cubicBezTo>
                    <a:cubicBezTo>
                      <a:pt x="142" y="148"/>
                      <a:pt x="142" y="148"/>
                      <a:pt x="142" y="148"/>
                    </a:cubicBezTo>
                    <a:cubicBezTo>
                      <a:pt x="143" y="149"/>
                      <a:pt x="143" y="149"/>
                      <a:pt x="143" y="149"/>
                    </a:cubicBezTo>
                    <a:cubicBezTo>
                      <a:pt x="143" y="150"/>
                      <a:pt x="143" y="150"/>
                      <a:pt x="143" y="150"/>
                    </a:cubicBezTo>
                    <a:cubicBezTo>
                      <a:pt x="144" y="149"/>
                      <a:pt x="144" y="149"/>
                      <a:pt x="144" y="149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45" y="151"/>
                      <a:pt x="145" y="151"/>
                      <a:pt x="145" y="151"/>
                    </a:cubicBezTo>
                    <a:cubicBezTo>
                      <a:pt x="147" y="151"/>
                      <a:pt x="147" y="151"/>
                      <a:pt x="147" y="151"/>
                    </a:cubicBezTo>
                    <a:cubicBezTo>
                      <a:pt x="148" y="152"/>
                      <a:pt x="148" y="152"/>
                      <a:pt x="148" y="152"/>
                    </a:cubicBezTo>
                    <a:cubicBezTo>
                      <a:pt x="150" y="152"/>
                      <a:pt x="150" y="152"/>
                      <a:pt x="150" y="152"/>
                    </a:cubicBezTo>
                    <a:cubicBezTo>
                      <a:pt x="152" y="153"/>
                      <a:pt x="152" y="153"/>
                      <a:pt x="152" y="153"/>
                    </a:cubicBez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3" y="152"/>
                      <a:pt x="153" y="152"/>
                      <a:pt x="153" y="152"/>
                    </a:cubicBezTo>
                    <a:cubicBezTo>
                      <a:pt x="153" y="152"/>
                      <a:pt x="153" y="152"/>
                      <a:pt x="153" y="152"/>
                    </a:cubicBezTo>
                    <a:cubicBezTo>
                      <a:pt x="154" y="152"/>
                      <a:pt x="154" y="152"/>
                      <a:pt x="154" y="152"/>
                    </a:cubicBezTo>
                    <a:cubicBezTo>
                      <a:pt x="154" y="153"/>
                      <a:pt x="154" y="153"/>
                      <a:pt x="154" y="153"/>
                    </a:cubicBezTo>
                    <a:cubicBezTo>
                      <a:pt x="155" y="152"/>
                      <a:pt x="155" y="152"/>
                      <a:pt x="155" y="152"/>
                    </a:cubicBezTo>
                    <a:cubicBezTo>
                      <a:pt x="156" y="153"/>
                      <a:pt x="156" y="153"/>
                      <a:pt x="156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8" y="152"/>
                      <a:pt x="158" y="152"/>
                      <a:pt x="158" y="152"/>
                    </a:cubicBezTo>
                    <a:cubicBezTo>
                      <a:pt x="158" y="152"/>
                      <a:pt x="158" y="152"/>
                      <a:pt x="158" y="152"/>
                    </a:cubicBezTo>
                    <a:cubicBezTo>
                      <a:pt x="158" y="153"/>
                      <a:pt x="158" y="153"/>
                      <a:pt x="158" y="153"/>
                    </a:cubicBezTo>
                    <a:cubicBezTo>
                      <a:pt x="160" y="152"/>
                      <a:pt x="160" y="152"/>
                      <a:pt x="160" y="152"/>
                    </a:cubicBezTo>
                    <a:cubicBezTo>
                      <a:pt x="162" y="151"/>
                      <a:pt x="162" y="151"/>
                      <a:pt x="162" y="151"/>
                    </a:cubicBezTo>
                    <a:cubicBezTo>
                      <a:pt x="163" y="151"/>
                      <a:pt x="163" y="151"/>
                      <a:pt x="163" y="151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63" y="153"/>
                      <a:pt x="163" y="153"/>
                      <a:pt x="163" y="153"/>
                    </a:cubicBezTo>
                    <a:cubicBezTo>
                      <a:pt x="163" y="154"/>
                      <a:pt x="163" y="154"/>
                      <a:pt x="163" y="154"/>
                    </a:cubicBezTo>
                    <a:cubicBezTo>
                      <a:pt x="163" y="154"/>
                      <a:pt x="163" y="154"/>
                      <a:pt x="163" y="154"/>
                    </a:cubicBezTo>
                    <a:cubicBezTo>
                      <a:pt x="164" y="155"/>
                      <a:pt x="164" y="155"/>
                      <a:pt x="164" y="155"/>
                    </a:cubicBezTo>
                    <a:cubicBezTo>
                      <a:pt x="164" y="154"/>
                      <a:pt x="164" y="154"/>
                      <a:pt x="164" y="154"/>
                    </a:cubicBezTo>
                    <a:cubicBezTo>
                      <a:pt x="165" y="155"/>
                      <a:pt x="165" y="155"/>
                      <a:pt x="165" y="155"/>
                    </a:cubicBezTo>
                    <a:cubicBezTo>
                      <a:pt x="165" y="155"/>
                      <a:pt x="165" y="155"/>
                      <a:pt x="165" y="155"/>
                    </a:cubicBezTo>
                    <a:cubicBezTo>
                      <a:pt x="164" y="157"/>
                      <a:pt x="164" y="157"/>
                      <a:pt x="164" y="157"/>
                    </a:cubicBezTo>
                    <a:cubicBezTo>
                      <a:pt x="164" y="158"/>
                      <a:pt x="164" y="158"/>
                      <a:pt x="164" y="158"/>
                    </a:cubicBezTo>
                    <a:cubicBezTo>
                      <a:pt x="165" y="158"/>
                      <a:pt x="165" y="158"/>
                      <a:pt x="165" y="158"/>
                    </a:cubicBezTo>
                    <a:cubicBezTo>
                      <a:pt x="165" y="157"/>
                      <a:pt x="165" y="157"/>
                      <a:pt x="165" y="157"/>
                    </a:cubicBezTo>
                    <a:cubicBezTo>
                      <a:pt x="165" y="156"/>
                      <a:pt x="165" y="156"/>
                      <a:pt x="165" y="156"/>
                    </a:cubicBezTo>
                    <a:cubicBezTo>
                      <a:pt x="166" y="156"/>
                      <a:pt x="166" y="156"/>
                      <a:pt x="166" y="156"/>
                    </a:cubicBezTo>
                    <a:cubicBezTo>
                      <a:pt x="166" y="156"/>
                      <a:pt x="166" y="156"/>
                      <a:pt x="166" y="156"/>
                    </a:cubicBezTo>
                    <a:cubicBezTo>
                      <a:pt x="166" y="157"/>
                      <a:pt x="166" y="157"/>
                      <a:pt x="166" y="157"/>
                    </a:cubicBezTo>
                    <a:cubicBezTo>
                      <a:pt x="165" y="158"/>
                      <a:pt x="165" y="158"/>
                      <a:pt x="165" y="158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4" y="161"/>
                      <a:pt x="164" y="161"/>
                      <a:pt x="164" y="161"/>
                    </a:cubicBezTo>
                    <a:cubicBezTo>
                      <a:pt x="165" y="161"/>
                      <a:pt x="165" y="161"/>
                      <a:pt x="165" y="161"/>
                    </a:cubicBezTo>
                    <a:cubicBezTo>
                      <a:pt x="165" y="163"/>
                      <a:pt x="165" y="163"/>
                      <a:pt x="165" y="163"/>
                    </a:cubicBezTo>
                    <a:cubicBezTo>
                      <a:pt x="165" y="164"/>
                      <a:pt x="165" y="164"/>
                      <a:pt x="165" y="164"/>
                    </a:cubicBezTo>
                    <a:cubicBezTo>
                      <a:pt x="166" y="165"/>
                      <a:pt x="166" y="165"/>
                      <a:pt x="166" y="165"/>
                    </a:cubicBezTo>
                    <a:cubicBezTo>
                      <a:pt x="166" y="165"/>
                      <a:pt x="166" y="165"/>
                      <a:pt x="166" y="165"/>
                    </a:cubicBezTo>
                    <a:cubicBezTo>
                      <a:pt x="165" y="166"/>
                      <a:pt x="165" y="166"/>
                      <a:pt x="165" y="166"/>
                    </a:cubicBezTo>
                    <a:cubicBezTo>
                      <a:pt x="166" y="166"/>
                      <a:pt x="166" y="166"/>
                      <a:pt x="166" y="166"/>
                    </a:cubicBezTo>
                    <a:cubicBezTo>
                      <a:pt x="166" y="168"/>
                      <a:pt x="166" y="168"/>
                      <a:pt x="166" y="168"/>
                    </a:cubicBezTo>
                    <a:cubicBezTo>
                      <a:pt x="166" y="170"/>
                      <a:pt x="166" y="170"/>
                      <a:pt x="166" y="170"/>
                    </a:cubicBezTo>
                    <a:cubicBezTo>
                      <a:pt x="167" y="168"/>
                      <a:pt x="167" y="168"/>
                      <a:pt x="167" y="168"/>
                    </a:cubicBezTo>
                    <a:cubicBezTo>
                      <a:pt x="166" y="166"/>
                      <a:pt x="166" y="166"/>
                      <a:pt x="166" y="166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67" y="162"/>
                      <a:pt x="167" y="162"/>
                      <a:pt x="167" y="162"/>
                    </a:cubicBezTo>
                    <a:cubicBezTo>
                      <a:pt x="168" y="162"/>
                      <a:pt x="168" y="162"/>
                      <a:pt x="168" y="162"/>
                    </a:cubicBezTo>
                    <a:cubicBezTo>
                      <a:pt x="168" y="163"/>
                      <a:pt x="168" y="163"/>
                      <a:pt x="168" y="163"/>
                    </a:cubicBezTo>
                    <a:cubicBezTo>
                      <a:pt x="168" y="163"/>
                      <a:pt x="168" y="163"/>
                      <a:pt x="168" y="163"/>
                    </a:cubicBezTo>
                    <a:cubicBezTo>
                      <a:pt x="168" y="163"/>
                      <a:pt x="168" y="163"/>
                      <a:pt x="168" y="163"/>
                    </a:cubicBezTo>
                    <a:cubicBezTo>
                      <a:pt x="168" y="164"/>
                      <a:pt x="168" y="164"/>
                      <a:pt x="168" y="164"/>
                    </a:cubicBezTo>
                    <a:cubicBezTo>
                      <a:pt x="169" y="163"/>
                      <a:pt x="169" y="163"/>
                      <a:pt x="169" y="163"/>
                    </a:cubicBezTo>
                    <a:cubicBezTo>
                      <a:pt x="169" y="164"/>
                      <a:pt x="169" y="164"/>
                      <a:pt x="169" y="164"/>
                    </a:cubicBezTo>
                    <a:cubicBezTo>
                      <a:pt x="169" y="163"/>
                      <a:pt x="169" y="163"/>
                      <a:pt x="169" y="163"/>
                    </a:cubicBezTo>
                    <a:cubicBezTo>
                      <a:pt x="169" y="162"/>
                      <a:pt x="169" y="162"/>
                      <a:pt x="169" y="162"/>
                    </a:cubicBezTo>
                    <a:cubicBezTo>
                      <a:pt x="169" y="162"/>
                      <a:pt x="169" y="162"/>
                      <a:pt x="169" y="162"/>
                    </a:cubicBezTo>
                    <a:cubicBezTo>
                      <a:pt x="169" y="161"/>
                      <a:pt x="169" y="161"/>
                      <a:pt x="169" y="161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70" y="160"/>
                      <a:pt x="170" y="160"/>
                      <a:pt x="170" y="160"/>
                    </a:cubicBezTo>
                    <a:cubicBezTo>
                      <a:pt x="169" y="160"/>
                      <a:pt x="169" y="160"/>
                      <a:pt x="169" y="160"/>
                    </a:cubicBezTo>
                    <a:cubicBezTo>
                      <a:pt x="169" y="159"/>
                      <a:pt x="169" y="159"/>
                      <a:pt x="169" y="159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70" y="155"/>
                      <a:pt x="170" y="155"/>
                      <a:pt x="170" y="155"/>
                    </a:cubicBezTo>
                    <a:cubicBezTo>
                      <a:pt x="170" y="155"/>
                      <a:pt x="170" y="155"/>
                      <a:pt x="170" y="15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1" y="154"/>
                      <a:pt x="171" y="154"/>
                      <a:pt x="171" y="154"/>
                    </a:cubicBezTo>
                    <a:cubicBezTo>
                      <a:pt x="172" y="153"/>
                      <a:pt x="172" y="153"/>
                      <a:pt x="172" y="153"/>
                    </a:cubicBezTo>
                    <a:cubicBezTo>
                      <a:pt x="172" y="153"/>
                      <a:pt x="172" y="153"/>
                      <a:pt x="172" y="153"/>
                    </a:cubicBezTo>
                    <a:cubicBezTo>
                      <a:pt x="172" y="153"/>
                      <a:pt x="172" y="153"/>
                      <a:pt x="172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4" y="153"/>
                      <a:pt x="174" y="153"/>
                      <a:pt x="174" y="153"/>
                    </a:cubicBezTo>
                    <a:cubicBezTo>
                      <a:pt x="174" y="153"/>
                      <a:pt x="174" y="153"/>
                      <a:pt x="174" y="153"/>
                    </a:cubicBezTo>
                    <a:cubicBezTo>
                      <a:pt x="175" y="152"/>
                      <a:pt x="175" y="152"/>
                      <a:pt x="175" y="152"/>
                    </a:cubicBezTo>
                    <a:cubicBezTo>
                      <a:pt x="175" y="152"/>
                      <a:pt x="175" y="152"/>
                      <a:pt x="175" y="152"/>
                    </a:cubicBezTo>
                    <a:cubicBezTo>
                      <a:pt x="175" y="153"/>
                      <a:pt x="175" y="153"/>
                      <a:pt x="175" y="153"/>
                    </a:cubicBezTo>
                    <a:cubicBezTo>
                      <a:pt x="176" y="152"/>
                      <a:pt x="176" y="152"/>
                      <a:pt x="176" y="152"/>
                    </a:cubicBezTo>
                    <a:cubicBezTo>
                      <a:pt x="177" y="152"/>
                      <a:pt x="177" y="152"/>
                      <a:pt x="177" y="152"/>
                    </a:cubicBezTo>
                    <a:cubicBezTo>
                      <a:pt x="177" y="151"/>
                      <a:pt x="177" y="151"/>
                      <a:pt x="177" y="151"/>
                    </a:cubicBezTo>
                    <a:cubicBezTo>
                      <a:pt x="178" y="151"/>
                      <a:pt x="178" y="151"/>
                      <a:pt x="178" y="151"/>
                    </a:cubicBezTo>
                    <a:cubicBezTo>
                      <a:pt x="178" y="152"/>
                      <a:pt x="178" y="152"/>
                      <a:pt x="178" y="152"/>
                    </a:cubicBezTo>
                    <a:cubicBezTo>
                      <a:pt x="179" y="152"/>
                      <a:pt x="179" y="152"/>
                      <a:pt x="179" y="152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9" y="152"/>
                      <a:pt x="179" y="152"/>
                      <a:pt x="179" y="152"/>
                    </a:cubicBezTo>
                    <a:cubicBezTo>
                      <a:pt x="178" y="151"/>
                      <a:pt x="178" y="151"/>
                      <a:pt x="178" y="151"/>
                    </a:cubicBezTo>
                    <a:cubicBezTo>
                      <a:pt x="179" y="150"/>
                      <a:pt x="179" y="150"/>
                      <a:pt x="179" y="150"/>
                    </a:cubicBezTo>
                    <a:cubicBezTo>
                      <a:pt x="180" y="150"/>
                      <a:pt x="180" y="150"/>
                      <a:pt x="180" y="150"/>
                    </a:cubicBezTo>
                    <a:cubicBezTo>
                      <a:pt x="180" y="150"/>
                      <a:pt x="180" y="150"/>
                      <a:pt x="180" y="150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2" y="150"/>
                      <a:pt x="182" y="150"/>
                      <a:pt x="182" y="150"/>
                    </a:cubicBezTo>
                    <a:cubicBezTo>
                      <a:pt x="182" y="150"/>
                      <a:pt x="182" y="150"/>
                      <a:pt x="182" y="150"/>
                    </a:cubicBezTo>
                    <a:cubicBezTo>
                      <a:pt x="183" y="149"/>
                      <a:pt x="183" y="149"/>
                      <a:pt x="183" y="149"/>
                    </a:cubicBezTo>
                    <a:cubicBezTo>
                      <a:pt x="183" y="149"/>
                      <a:pt x="183" y="149"/>
                      <a:pt x="183" y="149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3" y="148"/>
                      <a:pt x="183" y="148"/>
                      <a:pt x="183" y="148"/>
                    </a:cubicBezTo>
                    <a:cubicBezTo>
                      <a:pt x="183" y="148"/>
                      <a:pt x="183" y="148"/>
                      <a:pt x="183" y="148"/>
                    </a:cubicBezTo>
                    <a:cubicBezTo>
                      <a:pt x="182" y="148"/>
                      <a:pt x="182" y="148"/>
                      <a:pt x="182" y="148"/>
                    </a:cubicBezTo>
                    <a:cubicBezTo>
                      <a:pt x="180" y="148"/>
                      <a:pt x="180" y="148"/>
                      <a:pt x="180" y="148"/>
                    </a:cubicBezTo>
                    <a:cubicBezTo>
                      <a:pt x="179" y="148"/>
                      <a:pt x="179" y="148"/>
                      <a:pt x="179" y="148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78" y="149"/>
                      <a:pt x="178" y="149"/>
                      <a:pt x="178" y="149"/>
                    </a:cubicBezTo>
                    <a:cubicBezTo>
                      <a:pt x="178" y="150"/>
                      <a:pt x="178" y="150"/>
                      <a:pt x="178" y="150"/>
                    </a:cubicBezTo>
                    <a:cubicBezTo>
                      <a:pt x="178" y="150"/>
                      <a:pt x="178" y="150"/>
                      <a:pt x="178" y="150"/>
                    </a:cubicBezTo>
                    <a:cubicBezTo>
                      <a:pt x="177" y="149"/>
                      <a:pt x="177" y="149"/>
                      <a:pt x="177" y="149"/>
                    </a:cubicBezTo>
                    <a:cubicBezTo>
                      <a:pt x="177" y="148"/>
                      <a:pt x="177" y="148"/>
                      <a:pt x="177" y="148"/>
                    </a:cubicBezTo>
                    <a:cubicBezTo>
                      <a:pt x="177" y="149"/>
                      <a:pt x="177" y="149"/>
                      <a:pt x="177" y="149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6" y="150"/>
                      <a:pt x="176" y="150"/>
                      <a:pt x="176" y="150"/>
                    </a:cubicBezTo>
                    <a:cubicBezTo>
                      <a:pt x="175" y="149"/>
                      <a:pt x="175" y="149"/>
                      <a:pt x="175" y="149"/>
                    </a:cubicBezTo>
                    <a:cubicBezTo>
                      <a:pt x="174" y="149"/>
                      <a:pt x="174" y="149"/>
                      <a:pt x="174" y="149"/>
                    </a:cubicBezTo>
                    <a:cubicBezTo>
                      <a:pt x="174" y="149"/>
                      <a:pt x="174" y="149"/>
                      <a:pt x="174" y="149"/>
                    </a:cubicBezTo>
                    <a:cubicBezTo>
                      <a:pt x="174" y="149"/>
                      <a:pt x="174" y="149"/>
                      <a:pt x="174" y="149"/>
                    </a:cubicBezTo>
                    <a:cubicBezTo>
                      <a:pt x="174" y="150"/>
                      <a:pt x="174" y="150"/>
                      <a:pt x="174" y="150"/>
                    </a:cubicBezTo>
                    <a:cubicBezTo>
                      <a:pt x="174" y="150"/>
                      <a:pt x="174" y="150"/>
                      <a:pt x="174" y="150"/>
                    </a:cubicBezTo>
                    <a:cubicBezTo>
                      <a:pt x="174" y="151"/>
                      <a:pt x="174" y="151"/>
                      <a:pt x="174" y="151"/>
                    </a:cubicBezTo>
                    <a:cubicBezTo>
                      <a:pt x="173" y="151"/>
                      <a:pt x="173" y="151"/>
                      <a:pt x="173" y="151"/>
                    </a:cubicBezTo>
                    <a:cubicBezTo>
                      <a:pt x="173" y="150"/>
                      <a:pt x="173" y="150"/>
                      <a:pt x="173" y="150"/>
                    </a:cubicBezTo>
                    <a:cubicBezTo>
                      <a:pt x="172" y="150"/>
                      <a:pt x="172" y="150"/>
                      <a:pt x="172" y="150"/>
                    </a:cubicBezTo>
                    <a:cubicBezTo>
                      <a:pt x="171" y="150"/>
                      <a:pt x="171" y="150"/>
                      <a:pt x="171" y="150"/>
                    </a:cubicBezTo>
                    <a:cubicBezTo>
                      <a:pt x="172" y="149"/>
                      <a:pt x="172" y="149"/>
                      <a:pt x="172" y="149"/>
                    </a:cubicBezTo>
                    <a:cubicBezTo>
                      <a:pt x="172" y="149"/>
                      <a:pt x="172" y="149"/>
                      <a:pt x="172" y="149"/>
                    </a:cubicBezTo>
                    <a:cubicBezTo>
                      <a:pt x="172" y="149"/>
                      <a:pt x="172" y="149"/>
                      <a:pt x="172" y="149"/>
                    </a:cubicBezTo>
                    <a:cubicBezTo>
                      <a:pt x="171" y="149"/>
                      <a:pt x="171" y="149"/>
                      <a:pt x="171" y="149"/>
                    </a:cubicBezTo>
                    <a:cubicBezTo>
                      <a:pt x="171" y="149"/>
                      <a:pt x="171" y="149"/>
                      <a:pt x="171" y="149"/>
                    </a:cubicBezTo>
                    <a:cubicBezTo>
                      <a:pt x="171" y="148"/>
                      <a:pt x="171" y="148"/>
                      <a:pt x="171" y="148"/>
                    </a:cubicBezTo>
                    <a:cubicBezTo>
                      <a:pt x="172" y="147"/>
                      <a:pt x="172" y="147"/>
                      <a:pt x="172" y="147"/>
                    </a:cubicBezTo>
                    <a:cubicBezTo>
                      <a:pt x="173" y="146"/>
                      <a:pt x="173" y="146"/>
                      <a:pt x="173" y="146"/>
                    </a:cubicBezTo>
                    <a:cubicBezTo>
                      <a:pt x="174" y="146"/>
                      <a:pt x="174" y="146"/>
                      <a:pt x="174" y="146"/>
                    </a:cubicBezTo>
                    <a:cubicBezTo>
                      <a:pt x="175" y="146"/>
                      <a:pt x="175" y="146"/>
                      <a:pt x="175" y="146"/>
                    </a:cubicBezTo>
                    <a:cubicBezTo>
                      <a:pt x="178" y="146"/>
                      <a:pt x="178" y="146"/>
                      <a:pt x="178" y="146"/>
                    </a:cubicBezTo>
                    <a:cubicBezTo>
                      <a:pt x="181" y="145"/>
                      <a:pt x="181" y="145"/>
                      <a:pt x="181" y="145"/>
                    </a:cubicBezTo>
                    <a:cubicBezTo>
                      <a:pt x="182" y="145"/>
                      <a:pt x="182" y="145"/>
                      <a:pt x="182" y="145"/>
                    </a:cubicBezTo>
                    <a:cubicBezTo>
                      <a:pt x="183" y="145"/>
                      <a:pt x="183" y="145"/>
                      <a:pt x="183" y="145"/>
                    </a:cubicBezTo>
                    <a:cubicBezTo>
                      <a:pt x="183" y="146"/>
                      <a:pt x="183" y="146"/>
                      <a:pt x="183" y="146"/>
                    </a:cubicBezTo>
                    <a:cubicBezTo>
                      <a:pt x="184" y="146"/>
                      <a:pt x="184" y="146"/>
                      <a:pt x="184" y="146"/>
                    </a:cubicBezTo>
                    <a:cubicBezTo>
                      <a:pt x="184" y="146"/>
                      <a:pt x="184" y="146"/>
                      <a:pt x="184" y="146"/>
                    </a:cubicBezTo>
                    <a:cubicBezTo>
                      <a:pt x="185" y="147"/>
                      <a:pt x="185" y="147"/>
                      <a:pt x="185" y="147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5" y="149"/>
                      <a:pt x="185" y="149"/>
                      <a:pt x="185" y="149"/>
                    </a:cubicBezTo>
                    <a:cubicBezTo>
                      <a:pt x="184" y="150"/>
                      <a:pt x="184" y="150"/>
                      <a:pt x="184" y="150"/>
                    </a:cubicBezTo>
                    <a:cubicBezTo>
                      <a:pt x="184" y="150"/>
                      <a:pt x="184" y="150"/>
                      <a:pt x="184" y="150"/>
                    </a:cubicBezTo>
                    <a:cubicBezTo>
                      <a:pt x="184" y="150"/>
                      <a:pt x="184" y="150"/>
                      <a:pt x="184" y="150"/>
                    </a:cubicBezTo>
                    <a:cubicBezTo>
                      <a:pt x="184" y="151"/>
                      <a:pt x="184" y="151"/>
                      <a:pt x="184" y="151"/>
                    </a:cubicBezTo>
                    <a:cubicBezTo>
                      <a:pt x="184" y="152"/>
                      <a:pt x="184" y="152"/>
                      <a:pt x="184" y="152"/>
                    </a:cubicBezTo>
                    <a:cubicBezTo>
                      <a:pt x="185" y="152"/>
                      <a:pt x="185" y="152"/>
                      <a:pt x="185" y="152"/>
                    </a:cubicBezTo>
                    <a:cubicBezTo>
                      <a:pt x="186" y="153"/>
                      <a:pt x="186" y="153"/>
                      <a:pt x="186" y="153"/>
                    </a:cubicBezTo>
                    <a:cubicBezTo>
                      <a:pt x="186" y="153"/>
                      <a:pt x="186" y="153"/>
                      <a:pt x="186" y="153"/>
                    </a:cubicBezTo>
                    <a:cubicBezTo>
                      <a:pt x="185" y="154"/>
                      <a:pt x="185" y="154"/>
                      <a:pt x="185" y="154"/>
                    </a:cubicBezTo>
                    <a:cubicBezTo>
                      <a:pt x="185" y="154"/>
                      <a:pt x="185" y="154"/>
                      <a:pt x="185" y="154"/>
                    </a:cubicBezTo>
                    <a:cubicBezTo>
                      <a:pt x="184" y="155"/>
                      <a:pt x="184" y="155"/>
                      <a:pt x="184" y="155"/>
                    </a:cubicBezTo>
                    <a:cubicBezTo>
                      <a:pt x="185" y="155"/>
                      <a:pt x="185" y="155"/>
                      <a:pt x="185" y="155"/>
                    </a:cubicBezTo>
                    <a:cubicBezTo>
                      <a:pt x="186" y="155"/>
                      <a:pt x="186" y="155"/>
                      <a:pt x="186" y="155"/>
                    </a:cubicBezTo>
                    <a:cubicBezTo>
                      <a:pt x="186" y="155"/>
                      <a:pt x="186" y="155"/>
                      <a:pt x="186" y="155"/>
                    </a:cubicBezTo>
                    <a:cubicBezTo>
                      <a:pt x="187" y="155"/>
                      <a:pt x="187" y="155"/>
                      <a:pt x="187" y="155"/>
                    </a:cubicBezTo>
                    <a:cubicBezTo>
                      <a:pt x="187" y="156"/>
                      <a:pt x="187" y="156"/>
                      <a:pt x="187" y="156"/>
                    </a:cubicBezTo>
                    <a:cubicBezTo>
                      <a:pt x="188" y="156"/>
                      <a:pt x="188" y="156"/>
                      <a:pt x="188" y="156"/>
                    </a:cubicBezTo>
                    <a:cubicBezTo>
                      <a:pt x="189" y="156"/>
                      <a:pt x="189" y="156"/>
                      <a:pt x="189" y="156"/>
                    </a:cubicBezTo>
                    <a:cubicBezTo>
                      <a:pt x="190" y="156"/>
                      <a:pt x="190" y="156"/>
                      <a:pt x="190" y="156"/>
                    </a:cubicBezTo>
                    <a:cubicBezTo>
                      <a:pt x="190" y="156"/>
                      <a:pt x="190" y="156"/>
                      <a:pt x="190" y="156"/>
                    </a:cubicBezTo>
                    <a:cubicBezTo>
                      <a:pt x="190" y="157"/>
                      <a:pt x="190" y="157"/>
                      <a:pt x="190" y="157"/>
                    </a:cubicBezTo>
                    <a:cubicBezTo>
                      <a:pt x="190" y="157"/>
                      <a:pt x="190" y="157"/>
                      <a:pt x="190" y="157"/>
                    </a:cubicBezTo>
                    <a:cubicBezTo>
                      <a:pt x="191" y="157"/>
                      <a:pt x="191" y="157"/>
                      <a:pt x="191" y="157"/>
                    </a:cubicBezTo>
                    <a:cubicBezTo>
                      <a:pt x="190" y="157"/>
                      <a:pt x="190" y="157"/>
                      <a:pt x="190" y="157"/>
                    </a:cubicBezTo>
                    <a:cubicBezTo>
                      <a:pt x="190" y="158"/>
                      <a:pt x="190" y="158"/>
                      <a:pt x="190" y="158"/>
                    </a:cubicBezTo>
                    <a:cubicBezTo>
                      <a:pt x="191" y="158"/>
                      <a:pt x="191" y="158"/>
                      <a:pt x="191" y="158"/>
                    </a:cubicBezTo>
                    <a:cubicBezTo>
                      <a:pt x="191" y="159"/>
                      <a:pt x="191" y="159"/>
                      <a:pt x="191" y="159"/>
                    </a:cubicBezTo>
                    <a:cubicBezTo>
                      <a:pt x="192" y="160"/>
                      <a:pt x="192" y="160"/>
                      <a:pt x="192" y="160"/>
                    </a:cubicBezTo>
                    <a:cubicBezTo>
                      <a:pt x="192" y="160"/>
                      <a:pt x="192" y="160"/>
                      <a:pt x="192" y="160"/>
                    </a:cubicBezTo>
                    <a:cubicBezTo>
                      <a:pt x="193" y="160"/>
                      <a:pt x="193" y="160"/>
                      <a:pt x="193" y="160"/>
                    </a:cubicBezTo>
                    <a:cubicBezTo>
                      <a:pt x="194" y="160"/>
                      <a:pt x="194" y="160"/>
                      <a:pt x="194" y="160"/>
                    </a:cubicBezTo>
                    <a:cubicBezTo>
                      <a:pt x="194" y="161"/>
                      <a:pt x="194" y="161"/>
                      <a:pt x="194" y="161"/>
                    </a:cubicBezTo>
                    <a:cubicBezTo>
                      <a:pt x="194" y="161"/>
                      <a:pt x="194" y="161"/>
                      <a:pt x="194" y="161"/>
                    </a:cubicBezTo>
                    <a:cubicBezTo>
                      <a:pt x="195" y="162"/>
                      <a:pt x="195" y="162"/>
                      <a:pt x="195" y="162"/>
                    </a:cubicBezTo>
                    <a:cubicBezTo>
                      <a:pt x="196" y="161"/>
                      <a:pt x="196" y="161"/>
                      <a:pt x="196" y="161"/>
                    </a:cubicBezTo>
                    <a:cubicBezTo>
                      <a:pt x="198" y="161"/>
                      <a:pt x="198" y="161"/>
                      <a:pt x="198" y="161"/>
                    </a:cubicBezTo>
                    <a:cubicBezTo>
                      <a:pt x="198" y="160"/>
                      <a:pt x="198" y="160"/>
                      <a:pt x="198" y="160"/>
                    </a:cubicBezTo>
                    <a:cubicBezTo>
                      <a:pt x="200" y="160"/>
                      <a:pt x="200" y="160"/>
                      <a:pt x="200" y="160"/>
                    </a:cubicBezTo>
                    <a:cubicBezTo>
                      <a:pt x="200" y="160"/>
                      <a:pt x="200" y="160"/>
                      <a:pt x="200" y="160"/>
                    </a:cubicBezTo>
                    <a:cubicBezTo>
                      <a:pt x="200" y="160"/>
                      <a:pt x="200" y="160"/>
                      <a:pt x="200" y="160"/>
                    </a:cubicBezTo>
                    <a:cubicBezTo>
                      <a:pt x="202" y="160"/>
                      <a:pt x="202" y="160"/>
                      <a:pt x="202" y="160"/>
                    </a:cubicBezTo>
                    <a:cubicBezTo>
                      <a:pt x="204" y="161"/>
                      <a:pt x="204" y="161"/>
                      <a:pt x="204" y="161"/>
                    </a:cubicBezTo>
                    <a:cubicBezTo>
                      <a:pt x="204" y="162"/>
                      <a:pt x="204" y="162"/>
                      <a:pt x="204" y="162"/>
                    </a:cubicBezTo>
                    <a:cubicBezTo>
                      <a:pt x="205" y="162"/>
                      <a:pt x="205" y="162"/>
                      <a:pt x="205" y="162"/>
                    </a:cubicBezTo>
                    <a:cubicBezTo>
                      <a:pt x="205" y="162"/>
                      <a:pt x="205" y="162"/>
                      <a:pt x="205" y="162"/>
                    </a:cubicBezTo>
                    <a:cubicBezTo>
                      <a:pt x="207" y="162"/>
                      <a:pt x="207" y="162"/>
                      <a:pt x="207" y="162"/>
                    </a:cubicBezTo>
                    <a:cubicBezTo>
                      <a:pt x="208" y="162"/>
                      <a:pt x="208" y="162"/>
                      <a:pt x="208" y="162"/>
                    </a:cubicBezTo>
                    <a:cubicBezTo>
                      <a:pt x="208" y="162"/>
                      <a:pt x="208" y="162"/>
                      <a:pt x="208" y="162"/>
                    </a:cubicBezTo>
                    <a:cubicBezTo>
                      <a:pt x="208" y="161"/>
                      <a:pt x="208" y="161"/>
                      <a:pt x="208" y="161"/>
                    </a:cubicBezTo>
                    <a:cubicBezTo>
                      <a:pt x="207" y="160"/>
                      <a:pt x="207" y="160"/>
                      <a:pt x="207" y="160"/>
                    </a:cubicBezTo>
                    <a:cubicBezTo>
                      <a:pt x="207" y="159"/>
                      <a:pt x="207" y="159"/>
                      <a:pt x="207" y="159"/>
                    </a:cubicBezTo>
                    <a:cubicBezTo>
                      <a:pt x="207" y="159"/>
                      <a:pt x="207" y="159"/>
                      <a:pt x="207" y="159"/>
                    </a:cubicBezTo>
                    <a:cubicBezTo>
                      <a:pt x="208" y="159"/>
                      <a:pt x="208" y="159"/>
                      <a:pt x="208" y="159"/>
                    </a:cubicBezTo>
                    <a:cubicBezTo>
                      <a:pt x="208" y="160"/>
                      <a:pt x="208" y="160"/>
                      <a:pt x="208" y="160"/>
                    </a:cubicBezTo>
                    <a:cubicBezTo>
                      <a:pt x="209" y="161"/>
                      <a:pt x="209" y="161"/>
                      <a:pt x="209" y="161"/>
                    </a:cubicBezTo>
                    <a:cubicBezTo>
                      <a:pt x="210" y="163"/>
                      <a:pt x="210" y="163"/>
                      <a:pt x="210" y="163"/>
                    </a:cubicBezTo>
                    <a:cubicBezTo>
                      <a:pt x="211" y="163"/>
                      <a:pt x="211" y="163"/>
                      <a:pt x="211" y="163"/>
                    </a:cubicBezTo>
                    <a:cubicBezTo>
                      <a:pt x="211" y="164"/>
                      <a:pt x="211" y="164"/>
                      <a:pt x="211" y="164"/>
                    </a:cubicBezTo>
                    <a:cubicBezTo>
                      <a:pt x="211" y="162"/>
                      <a:pt x="211" y="162"/>
                      <a:pt x="211" y="162"/>
                    </a:cubicBezTo>
                    <a:cubicBezTo>
                      <a:pt x="211" y="162"/>
                      <a:pt x="211" y="162"/>
                      <a:pt x="211" y="162"/>
                    </a:cubicBezTo>
                    <a:cubicBezTo>
                      <a:pt x="209" y="161"/>
                      <a:pt x="209" y="161"/>
                      <a:pt x="209" y="161"/>
                    </a:cubicBezTo>
                    <a:cubicBezTo>
                      <a:pt x="209" y="160"/>
                      <a:pt x="209" y="160"/>
                      <a:pt x="209" y="160"/>
                    </a:cubicBezTo>
                    <a:cubicBezTo>
                      <a:pt x="208" y="158"/>
                      <a:pt x="208" y="158"/>
                      <a:pt x="208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10" y="159"/>
                      <a:pt x="210" y="159"/>
                      <a:pt x="210" y="159"/>
                    </a:cubicBezTo>
                    <a:cubicBezTo>
                      <a:pt x="210" y="158"/>
                      <a:pt x="210" y="158"/>
                      <a:pt x="210" y="158"/>
                    </a:cubicBezTo>
                    <a:cubicBezTo>
                      <a:pt x="210" y="158"/>
                      <a:pt x="210" y="158"/>
                      <a:pt x="210" y="158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6"/>
                      <a:pt x="210" y="156"/>
                      <a:pt x="210" y="156"/>
                    </a:cubicBezTo>
                    <a:cubicBezTo>
                      <a:pt x="210" y="156"/>
                      <a:pt x="210" y="156"/>
                      <a:pt x="210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7"/>
                      <a:pt x="211" y="157"/>
                      <a:pt x="211" y="157"/>
                    </a:cubicBezTo>
                    <a:cubicBezTo>
                      <a:pt x="211" y="157"/>
                      <a:pt x="211" y="157"/>
                      <a:pt x="211" y="157"/>
                    </a:cubicBezTo>
                    <a:cubicBezTo>
                      <a:pt x="212" y="157"/>
                      <a:pt x="212" y="157"/>
                      <a:pt x="212" y="157"/>
                    </a:cubicBezTo>
                    <a:cubicBezTo>
                      <a:pt x="213" y="156"/>
                      <a:pt x="213" y="156"/>
                      <a:pt x="213" y="156"/>
                    </a:cubicBezTo>
                    <a:cubicBezTo>
                      <a:pt x="213" y="155"/>
                      <a:pt x="213" y="155"/>
                      <a:pt x="213" y="155"/>
                    </a:cubicBezTo>
                    <a:cubicBezTo>
                      <a:pt x="214" y="155"/>
                      <a:pt x="214" y="155"/>
                      <a:pt x="214" y="155"/>
                    </a:cubicBezTo>
                    <a:cubicBezTo>
                      <a:pt x="214" y="156"/>
                      <a:pt x="214" y="156"/>
                      <a:pt x="214" y="156"/>
                    </a:cubicBezTo>
                    <a:cubicBezTo>
                      <a:pt x="214" y="157"/>
                      <a:pt x="214" y="157"/>
                      <a:pt x="214" y="157"/>
                    </a:cubicBezTo>
                    <a:cubicBezTo>
                      <a:pt x="214" y="157"/>
                      <a:pt x="214" y="157"/>
                      <a:pt x="214" y="157"/>
                    </a:cubicBezTo>
                    <a:cubicBezTo>
                      <a:pt x="214" y="157"/>
                      <a:pt x="214" y="157"/>
                      <a:pt x="214" y="157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15" y="157"/>
                      <a:pt x="215" y="157"/>
                      <a:pt x="215" y="157"/>
                    </a:cubicBezTo>
                    <a:cubicBezTo>
                      <a:pt x="215" y="158"/>
                      <a:pt x="215" y="158"/>
                      <a:pt x="215" y="158"/>
                    </a:cubicBezTo>
                    <a:cubicBezTo>
                      <a:pt x="215" y="159"/>
                      <a:pt x="215" y="159"/>
                      <a:pt x="215" y="159"/>
                    </a:cubicBezTo>
                    <a:cubicBezTo>
                      <a:pt x="215" y="159"/>
                      <a:pt x="215" y="159"/>
                      <a:pt x="215" y="159"/>
                    </a:cubicBezTo>
                    <a:cubicBezTo>
                      <a:pt x="216" y="159"/>
                      <a:pt x="216" y="159"/>
                      <a:pt x="216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60"/>
                      <a:pt x="217" y="160"/>
                      <a:pt x="217" y="160"/>
                    </a:cubicBezTo>
                    <a:cubicBezTo>
                      <a:pt x="215" y="160"/>
                      <a:pt x="215" y="160"/>
                      <a:pt x="215" y="160"/>
                    </a:cubicBezTo>
                    <a:cubicBezTo>
                      <a:pt x="215" y="161"/>
                      <a:pt x="215" y="161"/>
                      <a:pt x="215" y="161"/>
                    </a:cubicBezTo>
                    <a:cubicBezTo>
                      <a:pt x="216" y="161"/>
                      <a:pt x="216" y="161"/>
                      <a:pt x="216" y="161"/>
                    </a:cubicBezTo>
                    <a:cubicBezTo>
                      <a:pt x="217" y="160"/>
                      <a:pt x="217" y="160"/>
                      <a:pt x="217" y="160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19" y="159"/>
                      <a:pt x="219" y="159"/>
                      <a:pt x="219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60"/>
                      <a:pt x="220" y="160"/>
                      <a:pt x="220" y="160"/>
                    </a:cubicBezTo>
                    <a:cubicBezTo>
                      <a:pt x="219" y="160"/>
                      <a:pt x="219" y="160"/>
                      <a:pt x="219" y="160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18" y="161"/>
                      <a:pt x="218" y="161"/>
                      <a:pt x="218" y="161"/>
                    </a:cubicBezTo>
                    <a:cubicBezTo>
                      <a:pt x="217" y="162"/>
                      <a:pt x="217" y="162"/>
                      <a:pt x="217" y="162"/>
                    </a:cubicBezTo>
                    <a:cubicBezTo>
                      <a:pt x="217" y="163"/>
                      <a:pt x="217" y="163"/>
                      <a:pt x="217" y="163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5" y="165"/>
                      <a:pt x="215" y="165"/>
                      <a:pt x="215" y="165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4" y="165"/>
                      <a:pt x="214" y="165"/>
                      <a:pt x="214" y="165"/>
                    </a:cubicBezTo>
                    <a:cubicBezTo>
                      <a:pt x="214" y="166"/>
                      <a:pt x="214" y="166"/>
                      <a:pt x="214" y="166"/>
                    </a:cubicBezTo>
                    <a:cubicBezTo>
                      <a:pt x="214" y="167"/>
                      <a:pt x="214" y="167"/>
                      <a:pt x="214" y="167"/>
                    </a:cubicBezTo>
                    <a:cubicBezTo>
                      <a:pt x="215" y="166"/>
                      <a:pt x="215" y="166"/>
                      <a:pt x="215" y="166"/>
                    </a:cubicBezTo>
                    <a:cubicBezTo>
                      <a:pt x="215" y="166"/>
                      <a:pt x="215" y="166"/>
                      <a:pt x="215" y="166"/>
                    </a:cubicBezTo>
                    <a:cubicBezTo>
                      <a:pt x="215" y="167"/>
                      <a:pt x="215" y="167"/>
                      <a:pt x="215" y="167"/>
                    </a:cubicBezTo>
                    <a:cubicBezTo>
                      <a:pt x="214" y="168"/>
                      <a:pt x="214" y="168"/>
                      <a:pt x="214" y="168"/>
                    </a:cubicBezTo>
                    <a:cubicBezTo>
                      <a:pt x="214" y="168"/>
                      <a:pt x="214" y="168"/>
                      <a:pt x="214" y="168"/>
                    </a:cubicBezTo>
                    <a:cubicBezTo>
                      <a:pt x="216" y="168"/>
                      <a:pt x="216" y="168"/>
                      <a:pt x="216" y="168"/>
                    </a:cubicBezTo>
                    <a:cubicBezTo>
                      <a:pt x="216" y="167"/>
                      <a:pt x="216" y="167"/>
                      <a:pt x="216" y="167"/>
                    </a:cubicBezTo>
                    <a:cubicBezTo>
                      <a:pt x="217" y="167"/>
                      <a:pt x="217" y="167"/>
                      <a:pt x="217" y="167"/>
                    </a:cubicBezTo>
                    <a:cubicBezTo>
                      <a:pt x="216" y="168"/>
                      <a:pt x="216" y="168"/>
                      <a:pt x="216" y="168"/>
                    </a:cubicBezTo>
                    <a:cubicBezTo>
                      <a:pt x="216" y="169"/>
                      <a:pt x="216" y="169"/>
                      <a:pt x="216" y="169"/>
                    </a:cubicBezTo>
                    <a:cubicBezTo>
                      <a:pt x="216" y="169"/>
                      <a:pt x="216" y="169"/>
                      <a:pt x="216" y="169"/>
                    </a:cubicBezTo>
                    <a:cubicBezTo>
                      <a:pt x="217" y="169"/>
                      <a:pt x="217" y="169"/>
                      <a:pt x="217" y="169"/>
                    </a:cubicBezTo>
                    <a:cubicBezTo>
                      <a:pt x="217" y="170"/>
                      <a:pt x="217" y="170"/>
                      <a:pt x="217" y="170"/>
                    </a:cubicBezTo>
                    <a:cubicBezTo>
                      <a:pt x="216" y="170"/>
                      <a:pt x="216" y="170"/>
                      <a:pt x="216" y="170"/>
                    </a:cubicBezTo>
                    <a:cubicBezTo>
                      <a:pt x="216" y="171"/>
                      <a:pt x="216" y="171"/>
                      <a:pt x="216" y="171"/>
                    </a:cubicBezTo>
                    <a:cubicBezTo>
                      <a:pt x="215" y="171"/>
                      <a:pt x="215" y="171"/>
                      <a:pt x="215" y="171"/>
                    </a:cubicBezTo>
                    <a:cubicBezTo>
                      <a:pt x="214" y="170"/>
                      <a:pt x="214" y="170"/>
                      <a:pt x="214" y="170"/>
                    </a:cubicBezTo>
                    <a:cubicBezTo>
                      <a:pt x="213" y="170"/>
                      <a:pt x="213" y="170"/>
                      <a:pt x="213" y="170"/>
                    </a:cubicBezTo>
                    <a:cubicBezTo>
                      <a:pt x="213" y="169"/>
                      <a:pt x="213" y="169"/>
                      <a:pt x="213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70"/>
                      <a:pt x="212" y="170"/>
                      <a:pt x="212" y="170"/>
                    </a:cubicBezTo>
                    <a:cubicBezTo>
                      <a:pt x="213" y="171"/>
                      <a:pt x="213" y="171"/>
                      <a:pt x="213" y="171"/>
                    </a:cubicBezTo>
                    <a:cubicBezTo>
                      <a:pt x="213" y="172"/>
                      <a:pt x="213" y="172"/>
                      <a:pt x="213" y="172"/>
                    </a:cubicBezTo>
                    <a:cubicBezTo>
                      <a:pt x="213" y="174"/>
                      <a:pt x="213" y="174"/>
                      <a:pt x="213" y="174"/>
                    </a:cubicBezTo>
                    <a:cubicBezTo>
                      <a:pt x="214" y="172"/>
                      <a:pt x="214" y="172"/>
                      <a:pt x="214" y="172"/>
                    </a:cubicBezTo>
                    <a:cubicBezTo>
                      <a:pt x="213" y="171"/>
                      <a:pt x="213" y="171"/>
                      <a:pt x="213" y="171"/>
                    </a:cubicBezTo>
                    <a:cubicBezTo>
                      <a:pt x="214" y="171"/>
                      <a:pt x="214" y="171"/>
                      <a:pt x="214" y="171"/>
                    </a:cubicBezTo>
                    <a:cubicBezTo>
                      <a:pt x="214" y="171"/>
                      <a:pt x="214" y="171"/>
                      <a:pt x="214" y="171"/>
                    </a:cubicBezTo>
                    <a:cubicBezTo>
                      <a:pt x="215" y="171"/>
                      <a:pt x="215" y="171"/>
                      <a:pt x="215" y="171"/>
                    </a:cubicBezTo>
                    <a:cubicBezTo>
                      <a:pt x="216" y="172"/>
                      <a:pt x="216" y="172"/>
                      <a:pt x="216" y="172"/>
                    </a:cubicBezTo>
                    <a:cubicBezTo>
                      <a:pt x="217" y="171"/>
                      <a:pt x="217" y="171"/>
                      <a:pt x="217" y="171"/>
                    </a:cubicBezTo>
                    <a:cubicBezTo>
                      <a:pt x="217" y="170"/>
                      <a:pt x="217" y="170"/>
                      <a:pt x="217" y="170"/>
                    </a:cubicBezTo>
                    <a:cubicBezTo>
                      <a:pt x="218" y="170"/>
                      <a:pt x="218" y="170"/>
                      <a:pt x="218" y="170"/>
                    </a:cubicBezTo>
                    <a:cubicBezTo>
                      <a:pt x="219" y="169"/>
                      <a:pt x="219" y="169"/>
                      <a:pt x="219" y="169"/>
                    </a:cubicBezTo>
                    <a:cubicBezTo>
                      <a:pt x="220" y="169"/>
                      <a:pt x="220" y="169"/>
                      <a:pt x="220" y="169"/>
                    </a:cubicBezTo>
                    <a:cubicBezTo>
                      <a:pt x="221" y="168"/>
                      <a:pt x="221" y="168"/>
                      <a:pt x="221" y="168"/>
                    </a:cubicBezTo>
                    <a:cubicBezTo>
                      <a:pt x="220" y="169"/>
                      <a:pt x="220" y="169"/>
                      <a:pt x="220" y="169"/>
                    </a:cubicBezTo>
                    <a:cubicBezTo>
                      <a:pt x="219" y="169"/>
                      <a:pt x="219" y="169"/>
                      <a:pt x="219" y="169"/>
                    </a:cubicBezTo>
                    <a:cubicBezTo>
                      <a:pt x="218" y="169"/>
                      <a:pt x="218" y="169"/>
                      <a:pt x="218" y="169"/>
                    </a:cubicBezTo>
                    <a:cubicBezTo>
                      <a:pt x="218" y="169"/>
                      <a:pt x="218" y="169"/>
                      <a:pt x="218" y="169"/>
                    </a:cubicBezTo>
                    <a:cubicBezTo>
                      <a:pt x="218" y="169"/>
                      <a:pt x="218" y="169"/>
                      <a:pt x="218" y="169"/>
                    </a:cubicBezTo>
                    <a:cubicBezTo>
                      <a:pt x="218" y="169"/>
                      <a:pt x="218" y="169"/>
                      <a:pt x="218" y="169"/>
                    </a:cubicBezTo>
                    <a:cubicBezTo>
                      <a:pt x="219" y="168"/>
                      <a:pt x="219" y="168"/>
                      <a:pt x="219" y="168"/>
                    </a:cubicBezTo>
                    <a:cubicBezTo>
                      <a:pt x="218" y="168"/>
                      <a:pt x="218" y="168"/>
                      <a:pt x="218" y="168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19" y="166"/>
                      <a:pt x="219" y="166"/>
                      <a:pt x="219" y="166"/>
                    </a:cubicBezTo>
                    <a:cubicBezTo>
                      <a:pt x="219" y="165"/>
                      <a:pt x="219" y="165"/>
                      <a:pt x="219" y="165"/>
                    </a:cubicBezTo>
                    <a:cubicBezTo>
                      <a:pt x="218" y="165"/>
                      <a:pt x="218" y="165"/>
                      <a:pt x="218" y="165"/>
                    </a:cubicBezTo>
                    <a:cubicBezTo>
                      <a:pt x="219" y="164"/>
                      <a:pt x="219" y="164"/>
                      <a:pt x="219" y="164"/>
                    </a:cubicBezTo>
                    <a:cubicBezTo>
                      <a:pt x="219" y="163"/>
                      <a:pt x="219" y="163"/>
                      <a:pt x="219" y="163"/>
                    </a:cubicBezTo>
                    <a:cubicBezTo>
                      <a:pt x="220" y="162"/>
                      <a:pt x="220" y="162"/>
                      <a:pt x="220" y="162"/>
                    </a:cubicBezTo>
                    <a:cubicBezTo>
                      <a:pt x="221" y="161"/>
                      <a:pt x="221" y="161"/>
                      <a:pt x="221" y="161"/>
                    </a:cubicBezTo>
                    <a:cubicBezTo>
                      <a:pt x="221" y="162"/>
                      <a:pt x="221" y="162"/>
                      <a:pt x="221" y="162"/>
                    </a:cubicBezTo>
                    <a:cubicBezTo>
                      <a:pt x="221" y="162"/>
                      <a:pt x="221" y="162"/>
                      <a:pt x="221" y="162"/>
                    </a:cubicBezTo>
                    <a:cubicBezTo>
                      <a:pt x="221" y="162"/>
                      <a:pt x="221" y="162"/>
                      <a:pt x="221" y="162"/>
                    </a:cubicBezTo>
                    <a:cubicBezTo>
                      <a:pt x="222" y="161"/>
                      <a:pt x="222" y="161"/>
                      <a:pt x="222" y="161"/>
                    </a:cubicBezTo>
                    <a:cubicBezTo>
                      <a:pt x="222" y="162"/>
                      <a:pt x="222" y="162"/>
                      <a:pt x="222" y="162"/>
                    </a:cubicBezTo>
                    <a:cubicBezTo>
                      <a:pt x="222" y="162"/>
                      <a:pt x="222" y="162"/>
                      <a:pt x="222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4" y="161"/>
                      <a:pt x="224" y="161"/>
                      <a:pt x="224" y="161"/>
                    </a:cubicBezTo>
                    <a:cubicBezTo>
                      <a:pt x="226" y="160"/>
                      <a:pt x="226" y="160"/>
                      <a:pt x="226" y="160"/>
                    </a:cubicBezTo>
                    <a:cubicBezTo>
                      <a:pt x="227" y="160"/>
                      <a:pt x="227" y="160"/>
                      <a:pt x="227" y="160"/>
                    </a:cubicBezTo>
                    <a:cubicBezTo>
                      <a:pt x="227" y="159"/>
                      <a:pt x="227" y="159"/>
                      <a:pt x="227" y="159"/>
                    </a:cubicBezTo>
                    <a:cubicBezTo>
                      <a:pt x="227" y="159"/>
                      <a:pt x="227" y="159"/>
                      <a:pt x="227" y="159"/>
                    </a:cubicBezTo>
                    <a:cubicBezTo>
                      <a:pt x="228" y="158"/>
                      <a:pt x="228" y="158"/>
                      <a:pt x="228" y="158"/>
                    </a:cubicBezTo>
                    <a:cubicBezTo>
                      <a:pt x="229" y="158"/>
                      <a:pt x="229" y="158"/>
                      <a:pt x="229" y="158"/>
                    </a:cubicBezTo>
                    <a:cubicBezTo>
                      <a:pt x="230" y="157"/>
                      <a:pt x="230" y="157"/>
                      <a:pt x="230" y="157"/>
                    </a:cubicBezTo>
                    <a:cubicBezTo>
                      <a:pt x="230" y="157"/>
                      <a:pt x="230" y="157"/>
                      <a:pt x="230" y="157"/>
                    </a:cubicBezTo>
                    <a:cubicBezTo>
                      <a:pt x="230" y="156"/>
                      <a:pt x="230" y="156"/>
                      <a:pt x="230" y="156"/>
                    </a:cubicBezTo>
                    <a:cubicBezTo>
                      <a:pt x="231" y="155"/>
                      <a:pt x="231" y="155"/>
                      <a:pt x="231" y="155"/>
                    </a:cubicBezTo>
                    <a:cubicBezTo>
                      <a:pt x="231" y="154"/>
                      <a:pt x="231" y="154"/>
                      <a:pt x="231" y="154"/>
                    </a:cubicBezTo>
                    <a:cubicBezTo>
                      <a:pt x="231" y="154"/>
                      <a:pt x="231" y="154"/>
                      <a:pt x="231" y="154"/>
                    </a:cubicBezTo>
                    <a:cubicBezTo>
                      <a:pt x="230" y="154"/>
                      <a:pt x="230" y="154"/>
                      <a:pt x="230" y="154"/>
                    </a:cubicBezTo>
                    <a:cubicBezTo>
                      <a:pt x="229" y="154"/>
                      <a:pt x="229" y="154"/>
                      <a:pt x="229" y="154"/>
                    </a:cubicBezTo>
                    <a:cubicBezTo>
                      <a:pt x="230" y="154"/>
                      <a:pt x="230" y="154"/>
                      <a:pt x="230" y="154"/>
                    </a:cubicBezTo>
                    <a:cubicBezTo>
                      <a:pt x="229" y="155"/>
                      <a:pt x="229" y="155"/>
                      <a:pt x="229" y="155"/>
                    </a:cubicBezTo>
                    <a:cubicBezTo>
                      <a:pt x="228" y="155"/>
                      <a:pt x="228" y="155"/>
                      <a:pt x="228" y="155"/>
                    </a:cubicBezTo>
                    <a:cubicBezTo>
                      <a:pt x="228" y="155"/>
                      <a:pt x="228" y="155"/>
                      <a:pt x="228" y="155"/>
                    </a:cubicBezTo>
                    <a:cubicBezTo>
                      <a:pt x="227" y="155"/>
                      <a:pt x="227" y="155"/>
                      <a:pt x="227" y="155"/>
                    </a:cubicBezTo>
                    <a:cubicBezTo>
                      <a:pt x="227" y="155"/>
                      <a:pt x="227" y="155"/>
                      <a:pt x="227" y="155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9" y="153"/>
                      <a:pt x="229" y="153"/>
                      <a:pt x="229" y="153"/>
                    </a:cubicBezTo>
                    <a:cubicBezTo>
                      <a:pt x="230" y="152"/>
                      <a:pt x="230" y="152"/>
                      <a:pt x="230" y="152"/>
                    </a:cubicBezTo>
                    <a:cubicBezTo>
                      <a:pt x="230" y="152"/>
                      <a:pt x="230" y="152"/>
                      <a:pt x="230" y="152"/>
                    </a:cubicBezTo>
                    <a:cubicBezTo>
                      <a:pt x="230" y="151"/>
                      <a:pt x="230" y="151"/>
                      <a:pt x="230" y="151"/>
                    </a:cubicBezTo>
                    <a:cubicBezTo>
                      <a:pt x="230" y="150"/>
                      <a:pt x="230" y="150"/>
                      <a:pt x="230" y="150"/>
                    </a:cubicBezTo>
                    <a:cubicBezTo>
                      <a:pt x="231" y="150"/>
                      <a:pt x="231" y="150"/>
                      <a:pt x="231" y="150"/>
                    </a:cubicBezTo>
                    <a:cubicBezTo>
                      <a:pt x="233" y="151"/>
                      <a:pt x="233" y="151"/>
                      <a:pt x="233" y="151"/>
                    </a:cubicBezTo>
                    <a:cubicBezTo>
                      <a:pt x="232" y="151"/>
                      <a:pt x="232" y="151"/>
                      <a:pt x="232" y="151"/>
                    </a:cubicBezTo>
                    <a:cubicBezTo>
                      <a:pt x="232" y="152"/>
                      <a:pt x="232" y="152"/>
                      <a:pt x="232" y="152"/>
                    </a:cubicBezTo>
                    <a:cubicBezTo>
                      <a:pt x="232" y="152"/>
                      <a:pt x="232" y="152"/>
                      <a:pt x="232" y="152"/>
                    </a:cubicBezTo>
                    <a:cubicBezTo>
                      <a:pt x="233" y="152"/>
                      <a:pt x="233" y="152"/>
                      <a:pt x="233" y="152"/>
                    </a:cubicBezTo>
                    <a:cubicBezTo>
                      <a:pt x="234" y="150"/>
                      <a:pt x="234" y="150"/>
                      <a:pt x="234" y="150"/>
                    </a:cubicBezTo>
                    <a:cubicBezTo>
                      <a:pt x="234" y="149"/>
                      <a:pt x="234" y="149"/>
                      <a:pt x="234" y="149"/>
                    </a:cubicBezTo>
                    <a:cubicBezTo>
                      <a:pt x="233" y="149"/>
                      <a:pt x="233" y="149"/>
                      <a:pt x="233" y="149"/>
                    </a:cubicBezTo>
                    <a:cubicBezTo>
                      <a:pt x="232" y="149"/>
                      <a:pt x="232" y="149"/>
                      <a:pt x="232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0" y="148"/>
                      <a:pt x="230" y="148"/>
                      <a:pt x="230" y="148"/>
                    </a:cubicBezTo>
                    <a:cubicBezTo>
                      <a:pt x="230" y="147"/>
                      <a:pt x="230" y="147"/>
                      <a:pt x="230" y="147"/>
                    </a:cubicBezTo>
                    <a:cubicBezTo>
                      <a:pt x="230" y="146"/>
                      <a:pt x="230" y="146"/>
                      <a:pt x="230" y="146"/>
                    </a:cubicBezTo>
                    <a:cubicBezTo>
                      <a:pt x="229" y="147"/>
                      <a:pt x="229" y="147"/>
                      <a:pt x="229" y="147"/>
                    </a:cubicBezTo>
                    <a:cubicBezTo>
                      <a:pt x="229" y="147"/>
                      <a:pt x="229" y="147"/>
                      <a:pt x="229" y="147"/>
                    </a:cubicBezTo>
                    <a:cubicBezTo>
                      <a:pt x="228" y="146"/>
                      <a:pt x="228" y="146"/>
                      <a:pt x="228" y="146"/>
                    </a:cubicBezTo>
                    <a:cubicBezTo>
                      <a:pt x="227" y="146"/>
                      <a:pt x="227" y="146"/>
                      <a:pt x="227" y="146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4"/>
                      <a:pt x="226" y="144"/>
                      <a:pt x="226" y="144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6" y="143"/>
                      <a:pt x="226" y="143"/>
                      <a:pt x="226" y="143"/>
                    </a:cubicBezTo>
                    <a:cubicBezTo>
                      <a:pt x="226" y="142"/>
                      <a:pt x="226" y="142"/>
                      <a:pt x="226" y="142"/>
                    </a:cubicBezTo>
                    <a:cubicBezTo>
                      <a:pt x="225" y="142"/>
                      <a:pt x="225" y="142"/>
                      <a:pt x="225" y="142"/>
                    </a:cubicBezTo>
                    <a:cubicBezTo>
                      <a:pt x="225" y="140"/>
                      <a:pt x="225" y="140"/>
                      <a:pt x="225" y="140"/>
                    </a:cubicBezTo>
                    <a:cubicBezTo>
                      <a:pt x="226" y="139"/>
                      <a:pt x="226" y="139"/>
                      <a:pt x="226" y="139"/>
                    </a:cubicBezTo>
                    <a:cubicBezTo>
                      <a:pt x="228" y="138"/>
                      <a:pt x="228" y="138"/>
                      <a:pt x="228" y="138"/>
                    </a:cubicBezTo>
                    <a:cubicBezTo>
                      <a:pt x="229" y="137"/>
                      <a:pt x="229" y="137"/>
                      <a:pt x="229" y="137"/>
                    </a:cubicBezTo>
                    <a:cubicBezTo>
                      <a:pt x="229" y="137"/>
                      <a:pt x="229" y="137"/>
                      <a:pt x="229" y="137"/>
                    </a:cubicBezTo>
                    <a:cubicBezTo>
                      <a:pt x="230" y="137"/>
                      <a:pt x="230" y="137"/>
                      <a:pt x="230" y="137"/>
                    </a:cubicBezTo>
                    <a:cubicBezTo>
                      <a:pt x="230" y="136"/>
                      <a:pt x="230" y="136"/>
                      <a:pt x="230" y="136"/>
                    </a:cubicBezTo>
                    <a:cubicBezTo>
                      <a:pt x="230" y="136"/>
                      <a:pt x="230" y="136"/>
                      <a:pt x="230" y="136"/>
                    </a:cubicBezTo>
                    <a:cubicBezTo>
                      <a:pt x="230" y="136"/>
                      <a:pt x="230" y="136"/>
                      <a:pt x="230" y="136"/>
                    </a:cubicBezTo>
                    <a:cubicBezTo>
                      <a:pt x="229" y="136"/>
                      <a:pt x="229" y="136"/>
                      <a:pt x="229" y="136"/>
                    </a:cubicBezTo>
                    <a:cubicBezTo>
                      <a:pt x="229" y="136"/>
                      <a:pt x="229" y="136"/>
                      <a:pt x="229" y="136"/>
                    </a:cubicBezTo>
                    <a:cubicBezTo>
                      <a:pt x="229" y="136"/>
                      <a:pt x="229" y="136"/>
                      <a:pt x="229" y="136"/>
                    </a:cubicBezTo>
                    <a:cubicBezTo>
                      <a:pt x="228" y="135"/>
                      <a:pt x="228" y="135"/>
                      <a:pt x="228" y="135"/>
                    </a:cubicBezTo>
                    <a:cubicBezTo>
                      <a:pt x="228" y="134"/>
                      <a:pt x="228" y="134"/>
                      <a:pt x="228" y="134"/>
                    </a:cubicBezTo>
                    <a:cubicBezTo>
                      <a:pt x="230" y="133"/>
                      <a:pt x="230" y="133"/>
                      <a:pt x="230" y="133"/>
                    </a:cubicBezTo>
                    <a:cubicBezTo>
                      <a:pt x="230" y="131"/>
                      <a:pt x="230" y="131"/>
                      <a:pt x="230" y="131"/>
                    </a:cubicBezTo>
                    <a:cubicBezTo>
                      <a:pt x="231" y="131"/>
                      <a:pt x="231" y="131"/>
                      <a:pt x="231" y="131"/>
                    </a:cubicBezTo>
                    <a:cubicBezTo>
                      <a:pt x="232" y="130"/>
                      <a:pt x="232" y="130"/>
                      <a:pt x="232" y="130"/>
                    </a:cubicBezTo>
                    <a:cubicBezTo>
                      <a:pt x="232" y="130"/>
                      <a:pt x="232" y="130"/>
                      <a:pt x="232" y="130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4" y="128"/>
                      <a:pt x="234" y="128"/>
                      <a:pt x="234" y="128"/>
                    </a:cubicBezTo>
                    <a:cubicBezTo>
                      <a:pt x="235" y="129"/>
                      <a:pt x="235" y="129"/>
                      <a:pt x="235" y="129"/>
                    </a:cubicBezTo>
                    <a:cubicBezTo>
                      <a:pt x="234" y="130"/>
                      <a:pt x="234" y="130"/>
                      <a:pt x="234" y="130"/>
                    </a:cubicBezTo>
                    <a:cubicBezTo>
                      <a:pt x="235" y="130"/>
                      <a:pt x="235" y="130"/>
                      <a:pt x="235" y="130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6" y="130"/>
                      <a:pt x="236" y="130"/>
                      <a:pt x="236" y="130"/>
                    </a:cubicBezTo>
                    <a:cubicBezTo>
                      <a:pt x="236" y="130"/>
                      <a:pt x="236" y="130"/>
                      <a:pt x="236" y="130"/>
                    </a:cubicBezTo>
                    <a:cubicBezTo>
                      <a:pt x="237" y="128"/>
                      <a:pt x="237" y="128"/>
                      <a:pt x="237" y="128"/>
                    </a:cubicBezTo>
                    <a:cubicBezTo>
                      <a:pt x="237" y="128"/>
                      <a:pt x="237" y="128"/>
                      <a:pt x="237" y="128"/>
                    </a:cubicBezTo>
                    <a:cubicBezTo>
                      <a:pt x="236" y="128"/>
                      <a:pt x="236" y="128"/>
                      <a:pt x="236" y="128"/>
                    </a:cubicBezTo>
                    <a:cubicBezTo>
                      <a:pt x="235" y="127"/>
                      <a:pt x="235" y="127"/>
                      <a:pt x="235" y="127"/>
                    </a:cubicBezTo>
                    <a:cubicBezTo>
                      <a:pt x="235" y="127"/>
                      <a:pt x="235" y="127"/>
                      <a:pt x="235" y="127"/>
                    </a:cubicBezTo>
                    <a:cubicBezTo>
                      <a:pt x="236" y="126"/>
                      <a:pt x="236" y="126"/>
                      <a:pt x="236" y="126"/>
                    </a:cubicBezTo>
                    <a:cubicBezTo>
                      <a:pt x="237" y="126"/>
                      <a:pt x="237" y="126"/>
                      <a:pt x="237" y="126"/>
                    </a:cubicBezTo>
                    <a:cubicBezTo>
                      <a:pt x="237" y="126"/>
                      <a:pt x="237" y="126"/>
                      <a:pt x="237" y="126"/>
                    </a:cubicBezTo>
                    <a:cubicBezTo>
                      <a:pt x="238" y="125"/>
                      <a:pt x="238" y="125"/>
                      <a:pt x="238" y="125"/>
                    </a:cubicBezTo>
                    <a:cubicBezTo>
                      <a:pt x="238" y="124"/>
                      <a:pt x="238" y="124"/>
                      <a:pt x="238" y="124"/>
                    </a:cubicBezTo>
                    <a:cubicBezTo>
                      <a:pt x="239" y="124"/>
                      <a:pt x="239" y="124"/>
                      <a:pt x="239" y="124"/>
                    </a:cubicBezTo>
                    <a:cubicBezTo>
                      <a:pt x="240" y="124"/>
                      <a:pt x="240" y="124"/>
                      <a:pt x="240" y="124"/>
                    </a:cubicBezTo>
                    <a:cubicBezTo>
                      <a:pt x="242" y="124"/>
                      <a:pt x="242" y="124"/>
                      <a:pt x="242" y="124"/>
                    </a:cubicBezTo>
                    <a:cubicBezTo>
                      <a:pt x="242" y="125"/>
                      <a:pt x="242" y="125"/>
                      <a:pt x="242" y="125"/>
                    </a:cubicBezTo>
                    <a:cubicBezTo>
                      <a:pt x="242" y="126"/>
                      <a:pt x="242" y="126"/>
                      <a:pt x="242" y="126"/>
                    </a:cubicBezTo>
                    <a:cubicBezTo>
                      <a:pt x="242" y="126"/>
                      <a:pt x="242" y="126"/>
                      <a:pt x="242" y="126"/>
                    </a:cubicBezTo>
                    <a:cubicBezTo>
                      <a:pt x="243" y="126"/>
                      <a:pt x="243" y="126"/>
                      <a:pt x="243" y="126"/>
                    </a:cubicBezTo>
                    <a:cubicBezTo>
                      <a:pt x="244" y="127"/>
                      <a:pt x="244" y="127"/>
                      <a:pt x="244" y="127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44" y="130"/>
                      <a:pt x="244" y="130"/>
                      <a:pt x="244" y="130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2"/>
                      <a:pt x="244" y="132"/>
                      <a:pt x="244" y="132"/>
                    </a:cubicBezTo>
                    <a:cubicBezTo>
                      <a:pt x="244" y="133"/>
                      <a:pt x="244" y="133"/>
                      <a:pt x="244" y="133"/>
                    </a:cubicBezTo>
                    <a:cubicBezTo>
                      <a:pt x="244" y="133"/>
                      <a:pt x="244" y="133"/>
                      <a:pt x="244" y="133"/>
                    </a:cubicBezTo>
                    <a:cubicBezTo>
                      <a:pt x="244" y="134"/>
                      <a:pt x="244" y="134"/>
                      <a:pt x="244" y="134"/>
                    </a:cubicBezTo>
                    <a:cubicBezTo>
                      <a:pt x="244" y="134"/>
                      <a:pt x="244" y="134"/>
                      <a:pt x="244" y="134"/>
                    </a:cubicBezTo>
                    <a:cubicBezTo>
                      <a:pt x="243" y="135"/>
                      <a:pt x="243" y="135"/>
                      <a:pt x="243" y="135"/>
                    </a:cubicBezTo>
                    <a:cubicBezTo>
                      <a:pt x="243" y="137"/>
                      <a:pt x="243" y="137"/>
                      <a:pt x="243" y="137"/>
                    </a:cubicBezTo>
                    <a:cubicBezTo>
                      <a:pt x="242" y="137"/>
                      <a:pt x="242" y="137"/>
                      <a:pt x="242" y="137"/>
                    </a:cubicBezTo>
                    <a:cubicBezTo>
                      <a:pt x="243" y="138"/>
                      <a:pt x="243" y="138"/>
                      <a:pt x="243" y="138"/>
                    </a:cubicBezTo>
                    <a:cubicBezTo>
                      <a:pt x="243" y="138"/>
                      <a:pt x="243" y="138"/>
                      <a:pt x="243" y="138"/>
                    </a:cubicBezTo>
                    <a:cubicBezTo>
                      <a:pt x="244" y="139"/>
                      <a:pt x="244" y="139"/>
                      <a:pt x="244" y="139"/>
                    </a:cubicBezTo>
                    <a:cubicBezTo>
                      <a:pt x="244" y="140"/>
                      <a:pt x="244" y="140"/>
                      <a:pt x="244" y="140"/>
                    </a:cubicBezTo>
                    <a:cubicBezTo>
                      <a:pt x="243" y="140"/>
                      <a:pt x="243" y="140"/>
                      <a:pt x="243" y="140"/>
                    </a:cubicBezTo>
                    <a:cubicBezTo>
                      <a:pt x="244" y="141"/>
                      <a:pt x="244" y="141"/>
                      <a:pt x="244" y="141"/>
                    </a:cubicBezTo>
                    <a:cubicBezTo>
                      <a:pt x="243" y="142"/>
                      <a:pt x="243" y="142"/>
                      <a:pt x="243" y="142"/>
                    </a:cubicBezTo>
                    <a:cubicBezTo>
                      <a:pt x="243" y="143"/>
                      <a:pt x="243" y="143"/>
                      <a:pt x="243" y="143"/>
                    </a:cubicBezTo>
                    <a:cubicBezTo>
                      <a:pt x="244" y="143"/>
                      <a:pt x="244" y="143"/>
                      <a:pt x="244" y="143"/>
                    </a:cubicBezTo>
                    <a:cubicBezTo>
                      <a:pt x="244" y="143"/>
                      <a:pt x="244" y="143"/>
                      <a:pt x="244" y="143"/>
                    </a:cubicBezTo>
                    <a:cubicBezTo>
                      <a:pt x="244" y="144"/>
                      <a:pt x="244" y="144"/>
                      <a:pt x="244" y="144"/>
                    </a:cubicBezTo>
                    <a:cubicBezTo>
                      <a:pt x="244" y="145"/>
                      <a:pt x="244" y="145"/>
                      <a:pt x="244" y="145"/>
                    </a:cubicBezTo>
                    <a:cubicBezTo>
                      <a:pt x="243" y="144"/>
                      <a:pt x="243" y="144"/>
                      <a:pt x="243" y="144"/>
                    </a:cubicBezTo>
                    <a:cubicBezTo>
                      <a:pt x="242" y="145"/>
                      <a:pt x="242" y="145"/>
                      <a:pt x="242" y="145"/>
                    </a:cubicBezTo>
                    <a:cubicBezTo>
                      <a:pt x="242" y="144"/>
                      <a:pt x="242" y="144"/>
                      <a:pt x="242" y="144"/>
                    </a:cubicBezTo>
                    <a:cubicBezTo>
                      <a:pt x="242" y="143"/>
                      <a:pt x="242" y="143"/>
                      <a:pt x="242" y="143"/>
                    </a:cubicBezTo>
                    <a:cubicBezTo>
                      <a:pt x="241" y="143"/>
                      <a:pt x="241" y="143"/>
                      <a:pt x="241" y="143"/>
                    </a:cubicBezTo>
                    <a:cubicBezTo>
                      <a:pt x="241" y="144"/>
                      <a:pt x="241" y="144"/>
                      <a:pt x="241" y="144"/>
                    </a:cubicBezTo>
                    <a:cubicBezTo>
                      <a:pt x="240" y="145"/>
                      <a:pt x="240" y="145"/>
                      <a:pt x="240" y="145"/>
                    </a:cubicBezTo>
                    <a:cubicBezTo>
                      <a:pt x="240" y="145"/>
                      <a:pt x="240" y="145"/>
                      <a:pt x="240" y="145"/>
                    </a:cubicBezTo>
                    <a:cubicBezTo>
                      <a:pt x="241" y="145"/>
                      <a:pt x="241" y="145"/>
                      <a:pt x="241" y="145"/>
                    </a:cubicBezTo>
                    <a:cubicBezTo>
                      <a:pt x="242" y="145"/>
                      <a:pt x="242" y="145"/>
                      <a:pt x="242" y="145"/>
                    </a:cubicBezTo>
                    <a:cubicBezTo>
                      <a:pt x="241" y="146"/>
                      <a:pt x="241" y="146"/>
                      <a:pt x="241" y="146"/>
                    </a:cubicBezTo>
                    <a:cubicBezTo>
                      <a:pt x="239" y="147"/>
                      <a:pt x="239" y="147"/>
                      <a:pt x="239" y="147"/>
                    </a:cubicBezTo>
                    <a:cubicBezTo>
                      <a:pt x="238" y="147"/>
                      <a:pt x="238" y="147"/>
                      <a:pt x="238" y="147"/>
                    </a:cubicBezTo>
                    <a:cubicBezTo>
                      <a:pt x="238" y="148"/>
                      <a:pt x="238" y="148"/>
                      <a:pt x="238" y="148"/>
                    </a:cubicBezTo>
                    <a:cubicBezTo>
                      <a:pt x="238" y="148"/>
                      <a:pt x="238" y="148"/>
                      <a:pt x="238" y="148"/>
                    </a:cubicBezTo>
                    <a:cubicBezTo>
                      <a:pt x="237" y="149"/>
                      <a:pt x="237" y="149"/>
                      <a:pt x="237" y="149"/>
                    </a:cubicBezTo>
                    <a:cubicBezTo>
                      <a:pt x="238" y="149"/>
                      <a:pt x="238" y="149"/>
                      <a:pt x="238" y="149"/>
                    </a:cubicBezTo>
                    <a:cubicBezTo>
                      <a:pt x="239" y="149"/>
                      <a:pt x="239" y="149"/>
                      <a:pt x="239" y="149"/>
                    </a:cubicBezTo>
                    <a:cubicBezTo>
                      <a:pt x="239" y="149"/>
                      <a:pt x="239" y="149"/>
                      <a:pt x="239" y="149"/>
                    </a:cubicBezTo>
                    <a:cubicBezTo>
                      <a:pt x="239" y="150"/>
                      <a:pt x="239" y="150"/>
                      <a:pt x="239" y="150"/>
                    </a:cubicBezTo>
                    <a:cubicBezTo>
                      <a:pt x="240" y="151"/>
                      <a:pt x="240" y="151"/>
                      <a:pt x="240" y="151"/>
                    </a:cubicBezTo>
                    <a:cubicBezTo>
                      <a:pt x="241" y="151"/>
                      <a:pt x="241" y="151"/>
                      <a:pt x="241" y="151"/>
                    </a:cubicBezTo>
                    <a:cubicBezTo>
                      <a:pt x="242" y="150"/>
                      <a:pt x="242" y="150"/>
                      <a:pt x="242" y="150"/>
                    </a:cubicBezTo>
                    <a:cubicBezTo>
                      <a:pt x="242" y="150"/>
                      <a:pt x="242" y="150"/>
                      <a:pt x="242" y="150"/>
                    </a:cubicBezTo>
                    <a:cubicBezTo>
                      <a:pt x="243" y="150"/>
                      <a:pt x="243" y="150"/>
                      <a:pt x="243" y="150"/>
                    </a:cubicBezTo>
                    <a:cubicBezTo>
                      <a:pt x="242" y="150"/>
                      <a:pt x="242" y="150"/>
                      <a:pt x="242" y="150"/>
                    </a:cubicBezTo>
                    <a:cubicBezTo>
                      <a:pt x="242" y="151"/>
                      <a:pt x="242" y="151"/>
                      <a:pt x="242" y="151"/>
                    </a:cubicBezTo>
                    <a:cubicBezTo>
                      <a:pt x="243" y="151"/>
                      <a:pt x="243" y="151"/>
                      <a:pt x="243" y="151"/>
                    </a:cubicBezTo>
                    <a:cubicBezTo>
                      <a:pt x="244" y="152"/>
                      <a:pt x="244" y="152"/>
                      <a:pt x="244" y="152"/>
                    </a:cubicBezTo>
                    <a:cubicBezTo>
                      <a:pt x="244" y="151"/>
                      <a:pt x="244" y="151"/>
                      <a:pt x="244" y="151"/>
                    </a:cubicBezTo>
                    <a:cubicBezTo>
                      <a:pt x="245" y="151"/>
                      <a:pt x="245" y="151"/>
                      <a:pt x="245" y="151"/>
                    </a:cubicBezTo>
                    <a:cubicBezTo>
                      <a:pt x="244" y="152"/>
                      <a:pt x="244" y="152"/>
                      <a:pt x="244" y="152"/>
                    </a:cubicBezTo>
                    <a:cubicBezTo>
                      <a:pt x="244" y="152"/>
                      <a:pt x="244" y="152"/>
                      <a:pt x="244" y="152"/>
                    </a:cubicBezTo>
                    <a:cubicBezTo>
                      <a:pt x="243" y="153"/>
                      <a:pt x="243" y="153"/>
                      <a:pt x="243" y="153"/>
                    </a:cubicBezTo>
                    <a:cubicBezTo>
                      <a:pt x="242" y="153"/>
                      <a:pt x="242" y="153"/>
                      <a:pt x="242" y="153"/>
                    </a:cubicBezTo>
                    <a:cubicBezTo>
                      <a:pt x="242" y="152"/>
                      <a:pt x="242" y="152"/>
                      <a:pt x="242" y="152"/>
                    </a:cubicBezTo>
                    <a:cubicBezTo>
                      <a:pt x="242" y="152"/>
                      <a:pt x="242" y="152"/>
                      <a:pt x="242" y="152"/>
                    </a:cubicBezTo>
                    <a:cubicBezTo>
                      <a:pt x="241" y="152"/>
                      <a:pt x="241" y="152"/>
                      <a:pt x="241" y="152"/>
                    </a:cubicBezTo>
                    <a:cubicBezTo>
                      <a:pt x="241" y="152"/>
                      <a:pt x="241" y="152"/>
                      <a:pt x="241" y="152"/>
                    </a:cubicBezTo>
                    <a:cubicBezTo>
                      <a:pt x="242" y="153"/>
                      <a:pt x="242" y="153"/>
                      <a:pt x="242" y="153"/>
                    </a:cubicBezTo>
                    <a:cubicBezTo>
                      <a:pt x="242" y="154"/>
                      <a:pt x="242" y="154"/>
                      <a:pt x="242" y="154"/>
                    </a:cubicBezTo>
                    <a:cubicBezTo>
                      <a:pt x="243" y="155"/>
                      <a:pt x="243" y="155"/>
                      <a:pt x="243" y="155"/>
                    </a:cubicBezTo>
                    <a:cubicBezTo>
                      <a:pt x="243" y="156"/>
                      <a:pt x="243" y="156"/>
                      <a:pt x="243" y="156"/>
                    </a:cubicBezTo>
                    <a:cubicBezTo>
                      <a:pt x="243" y="156"/>
                      <a:pt x="243" y="156"/>
                      <a:pt x="243" y="156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2" y="158"/>
                      <a:pt x="242" y="158"/>
                      <a:pt x="242" y="158"/>
                    </a:cubicBezTo>
                    <a:cubicBezTo>
                      <a:pt x="242" y="158"/>
                      <a:pt x="242" y="158"/>
                      <a:pt x="242" y="158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1" y="160"/>
                      <a:pt x="241" y="160"/>
                      <a:pt x="241" y="160"/>
                    </a:cubicBezTo>
                    <a:cubicBezTo>
                      <a:pt x="241" y="161"/>
                      <a:pt x="241" y="161"/>
                      <a:pt x="241" y="161"/>
                    </a:cubicBezTo>
                    <a:cubicBezTo>
                      <a:pt x="241" y="162"/>
                      <a:pt x="241" y="162"/>
                      <a:pt x="241" y="162"/>
                    </a:cubicBezTo>
                    <a:cubicBezTo>
                      <a:pt x="241" y="162"/>
                      <a:pt x="241" y="162"/>
                      <a:pt x="241" y="162"/>
                    </a:cubicBezTo>
                    <a:cubicBezTo>
                      <a:pt x="241" y="163"/>
                      <a:pt x="241" y="163"/>
                      <a:pt x="241" y="163"/>
                    </a:cubicBezTo>
                    <a:cubicBezTo>
                      <a:pt x="241" y="163"/>
                      <a:pt x="241" y="163"/>
                      <a:pt x="241" y="163"/>
                    </a:cubicBezTo>
                    <a:cubicBezTo>
                      <a:pt x="242" y="162"/>
                      <a:pt x="242" y="162"/>
                      <a:pt x="242" y="162"/>
                    </a:cubicBezTo>
                    <a:cubicBezTo>
                      <a:pt x="242" y="161"/>
                      <a:pt x="242" y="161"/>
                      <a:pt x="242" y="161"/>
                    </a:cubicBezTo>
                    <a:cubicBezTo>
                      <a:pt x="243" y="161"/>
                      <a:pt x="243" y="161"/>
                      <a:pt x="243" y="161"/>
                    </a:cubicBezTo>
                    <a:cubicBezTo>
                      <a:pt x="244" y="160"/>
                      <a:pt x="244" y="160"/>
                      <a:pt x="244" y="160"/>
                    </a:cubicBezTo>
                    <a:cubicBezTo>
                      <a:pt x="244" y="160"/>
                      <a:pt x="244" y="160"/>
                      <a:pt x="244" y="160"/>
                    </a:cubicBezTo>
                    <a:cubicBezTo>
                      <a:pt x="244" y="159"/>
                      <a:pt x="244" y="159"/>
                      <a:pt x="244" y="159"/>
                    </a:cubicBezTo>
                    <a:cubicBezTo>
                      <a:pt x="245" y="160"/>
                      <a:pt x="245" y="160"/>
                      <a:pt x="245" y="160"/>
                    </a:cubicBezTo>
                    <a:cubicBezTo>
                      <a:pt x="245" y="159"/>
                      <a:pt x="245" y="159"/>
                      <a:pt x="245" y="159"/>
                    </a:cubicBezTo>
                    <a:cubicBezTo>
                      <a:pt x="245" y="158"/>
                      <a:pt x="245" y="158"/>
                      <a:pt x="245" y="158"/>
                    </a:cubicBezTo>
                    <a:cubicBezTo>
                      <a:pt x="245" y="157"/>
                      <a:pt x="245" y="157"/>
                      <a:pt x="245" y="157"/>
                    </a:cubicBezTo>
                    <a:cubicBezTo>
                      <a:pt x="246" y="156"/>
                      <a:pt x="246" y="156"/>
                      <a:pt x="246" y="156"/>
                    </a:cubicBezTo>
                    <a:cubicBezTo>
                      <a:pt x="248" y="155"/>
                      <a:pt x="248" y="155"/>
                      <a:pt x="248" y="155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9" y="154"/>
                      <a:pt x="249" y="154"/>
                      <a:pt x="249" y="154"/>
                    </a:cubicBezTo>
                    <a:cubicBezTo>
                      <a:pt x="249" y="155"/>
                      <a:pt x="249" y="155"/>
                      <a:pt x="249" y="155"/>
                    </a:cubicBezTo>
                    <a:cubicBezTo>
                      <a:pt x="250" y="156"/>
                      <a:pt x="250" y="156"/>
                      <a:pt x="250" y="156"/>
                    </a:cubicBezTo>
                    <a:cubicBezTo>
                      <a:pt x="250" y="157"/>
                      <a:pt x="250" y="157"/>
                      <a:pt x="250" y="157"/>
                    </a:cubicBezTo>
                    <a:cubicBezTo>
                      <a:pt x="251" y="158"/>
                      <a:pt x="251" y="158"/>
                      <a:pt x="251" y="158"/>
                    </a:cubicBezTo>
                    <a:cubicBezTo>
                      <a:pt x="251" y="159"/>
                      <a:pt x="251" y="159"/>
                      <a:pt x="251" y="159"/>
                    </a:cubicBezTo>
                    <a:cubicBezTo>
                      <a:pt x="250" y="160"/>
                      <a:pt x="250" y="160"/>
                      <a:pt x="250" y="160"/>
                    </a:cubicBezTo>
                    <a:cubicBezTo>
                      <a:pt x="251" y="162"/>
                      <a:pt x="251" y="162"/>
                      <a:pt x="251" y="162"/>
                    </a:cubicBezTo>
                    <a:cubicBezTo>
                      <a:pt x="250" y="163"/>
                      <a:pt x="250" y="163"/>
                      <a:pt x="250" y="163"/>
                    </a:cubicBezTo>
                    <a:cubicBezTo>
                      <a:pt x="249" y="163"/>
                      <a:pt x="249" y="163"/>
                      <a:pt x="249" y="163"/>
                    </a:cubicBezTo>
                    <a:cubicBezTo>
                      <a:pt x="249" y="163"/>
                      <a:pt x="249" y="163"/>
                      <a:pt x="249" y="163"/>
                    </a:cubicBezTo>
                    <a:cubicBezTo>
                      <a:pt x="248" y="163"/>
                      <a:pt x="248" y="163"/>
                      <a:pt x="248" y="163"/>
                    </a:cubicBezTo>
                    <a:cubicBezTo>
                      <a:pt x="248" y="164"/>
                      <a:pt x="248" y="164"/>
                      <a:pt x="248" y="164"/>
                    </a:cubicBezTo>
                    <a:cubicBezTo>
                      <a:pt x="248" y="165"/>
                      <a:pt x="248" y="165"/>
                      <a:pt x="248" y="165"/>
                    </a:cubicBezTo>
                    <a:cubicBezTo>
                      <a:pt x="247" y="165"/>
                      <a:pt x="247" y="165"/>
                      <a:pt x="247" y="165"/>
                    </a:cubicBezTo>
                    <a:cubicBezTo>
                      <a:pt x="247" y="167"/>
                      <a:pt x="247" y="167"/>
                      <a:pt x="247" y="167"/>
                    </a:cubicBezTo>
                    <a:cubicBezTo>
                      <a:pt x="247" y="167"/>
                      <a:pt x="247" y="167"/>
                      <a:pt x="247" y="167"/>
                    </a:cubicBezTo>
                    <a:cubicBezTo>
                      <a:pt x="247" y="169"/>
                      <a:pt x="247" y="169"/>
                      <a:pt x="247" y="169"/>
                    </a:cubicBezTo>
                    <a:cubicBezTo>
                      <a:pt x="248" y="172"/>
                      <a:pt x="248" y="172"/>
                      <a:pt x="248" y="172"/>
                    </a:cubicBezTo>
                    <a:cubicBezTo>
                      <a:pt x="249" y="173"/>
                      <a:pt x="249" y="173"/>
                      <a:pt x="249" y="173"/>
                    </a:cubicBezTo>
                    <a:cubicBezTo>
                      <a:pt x="249" y="174"/>
                      <a:pt x="249" y="174"/>
                      <a:pt x="249" y="174"/>
                    </a:cubicBezTo>
                    <a:cubicBezTo>
                      <a:pt x="249" y="174"/>
                      <a:pt x="249" y="174"/>
                      <a:pt x="249" y="174"/>
                    </a:cubicBezTo>
                    <a:cubicBezTo>
                      <a:pt x="250" y="174"/>
                      <a:pt x="250" y="174"/>
                      <a:pt x="250" y="174"/>
                    </a:cubicBezTo>
                    <a:cubicBezTo>
                      <a:pt x="250" y="173"/>
                      <a:pt x="250" y="173"/>
                      <a:pt x="250" y="173"/>
                    </a:cubicBezTo>
                    <a:cubicBezTo>
                      <a:pt x="249" y="173"/>
                      <a:pt x="249" y="173"/>
                      <a:pt x="249" y="173"/>
                    </a:cubicBezTo>
                    <a:cubicBezTo>
                      <a:pt x="250" y="172"/>
                      <a:pt x="250" y="172"/>
                      <a:pt x="250" y="172"/>
                    </a:cubicBezTo>
                    <a:cubicBezTo>
                      <a:pt x="251" y="172"/>
                      <a:pt x="251" y="172"/>
                      <a:pt x="251" y="172"/>
                    </a:cubicBezTo>
                    <a:cubicBezTo>
                      <a:pt x="251" y="173"/>
                      <a:pt x="251" y="173"/>
                      <a:pt x="251" y="173"/>
                    </a:cubicBezTo>
                    <a:cubicBezTo>
                      <a:pt x="252" y="173"/>
                      <a:pt x="252" y="173"/>
                      <a:pt x="252" y="173"/>
                    </a:cubicBezTo>
                    <a:cubicBezTo>
                      <a:pt x="252" y="172"/>
                      <a:pt x="252" y="172"/>
                      <a:pt x="252" y="172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53" y="170"/>
                      <a:pt x="253" y="170"/>
                      <a:pt x="253" y="170"/>
                    </a:cubicBezTo>
                    <a:cubicBezTo>
                      <a:pt x="254" y="170"/>
                      <a:pt x="254" y="170"/>
                      <a:pt x="254" y="170"/>
                    </a:cubicBezTo>
                    <a:cubicBezTo>
                      <a:pt x="254" y="169"/>
                      <a:pt x="254" y="169"/>
                      <a:pt x="254" y="169"/>
                    </a:cubicBezTo>
                    <a:cubicBezTo>
                      <a:pt x="255" y="169"/>
                      <a:pt x="255" y="169"/>
                      <a:pt x="255" y="169"/>
                    </a:cubicBezTo>
                    <a:cubicBezTo>
                      <a:pt x="255" y="168"/>
                      <a:pt x="255" y="168"/>
                      <a:pt x="255" y="168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8" y="165"/>
                      <a:pt x="258" y="165"/>
                      <a:pt x="258" y="165"/>
                    </a:cubicBezTo>
                    <a:cubicBezTo>
                      <a:pt x="259" y="163"/>
                      <a:pt x="259" y="163"/>
                      <a:pt x="259" y="163"/>
                    </a:cubicBezTo>
                    <a:cubicBezTo>
                      <a:pt x="260" y="162"/>
                      <a:pt x="260" y="162"/>
                      <a:pt x="260" y="162"/>
                    </a:cubicBezTo>
                    <a:cubicBezTo>
                      <a:pt x="261" y="161"/>
                      <a:pt x="261" y="161"/>
                      <a:pt x="261" y="161"/>
                    </a:cubicBezTo>
                    <a:cubicBezTo>
                      <a:pt x="261" y="162"/>
                      <a:pt x="261" y="162"/>
                      <a:pt x="261" y="162"/>
                    </a:cubicBezTo>
                    <a:cubicBezTo>
                      <a:pt x="262" y="161"/>
                      <a:pt x="262" y="161"/>
                      <a:pt x="262" y="161"/>
                    </a:cubicBezTo>
                    <a:cubicBezTo>
                      <a:pt x="262" y="162"/>
                      <a:pt x="262" y="162"/>
                      <a:pt x="262" y="162"/>
                    </a:cubicBezTo>
                    <a:cubicBezTo>
                      <a:pt x="263" y="162"/>
                      <a:pt x="263" y="162"/>
                      <a:pt x="263" y="162"/>
                    </a:cubicBezTo>
                    <a:cubicBezTo>
                      <a:pt x="263" y="161"/>
                      <a:pt x="263" y="161"/>
                      <a:pt x="263" y="161"/>
                    </a:cubicBezTo>
                    <a:cubicBezTo>
                      <a:pt x="263" y="161"/>
                      <a:pt x="263" y="161"/>
                      <a:pt x="263" y="161"/>
                    </a:cubicBezTo>
                    <a:cubicBezTo>
                      <a:pt x="262" y="160"/>
                      <a:pt x="262" y="160"/>
                      <a:pt x="262" y="160"/>
                    </a:cubicBezTo>
                    <a:cubicBezTo>
                      <a:pt x="262" y="160"/>
                      <a:pt x="262" y="160"/>
                      <a:pt x="262" y="160"/>
                    </a:cubicBezTo>
                    <a:cubicBezTo>
                      <a:pt x="263" y="160"/>
                      <a:pt x="263" y="160"/>
                      <a:pt x="263" y="160"/>
                    </a:cubicBezTo>
                    <a:cubicBezTo>
                      <a:pt x="264" y="160"/>
                      <a:pt x="264" y="160"/>
                      <a:pt x="264" y="160"/>
                    </a:cubicBezTo>
                    <a:cubicBezTo>
                      <a:pt x="264" y="160"/>
                      <a:pt x="264" y="160"/>
                      <a:pt x="264" y="160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59"/>
                      <a:pt x="265" y="159"/>
                      <a:pt x="265" y="159"/>
                    </a:cubicBezTo>
                    <a:cubicBezTo>
                      <a:pt x="265" y="159"/>
                      <a:pt x="265" y="159"/>
                      <a:pt x="265" y="159"/>
                    </a:cubicBezTo>
                    <a:cubicBezTo>
                      <a:pt x="264" y="158"/>
                      <a:pt x="264" y="158"/>
                      <a:pt x="264" y="158"/>
                    </a:cubicBezTo>
                    <a:cubicBezTo>
                      <a:pt x="264" y="158"/>
                      <a:pt x="264" y="158"/>
                      <a:pt x="264" y="158"/>
                    </a:cubicBezTo>
                    <a:cubicBezTo>
                      <a:pt x="264" y="157"/>
                      <a:pt x="264" y="157"/>
                      <a:pt x="264" y="157"/>
                    </a:cubicBezTo>
                    <a:cubicBezTo>
                      <a:pt x="264" y="156"/>
                      <a:pt x="264" y="156"/>
                      <a:pt x="264" y="156"/>
                    </a:cubicBezTo>
                    <a:cubicBezTo>
                      <a:pt x="264" y="155"/>
                      <a:pt x="264" y="155"/>
                      <a:pt x="264" y="155"/>
                    </a:cubicBezTo>
                    <a:cubicBezTo>
                      <a:pt x="265" y="155"/>
                      <a:pt x="265" y="155"/>
                      <a:pt x="265" y="155"/>
                    </a:cubicBezTo>
                    <a:cubicBezTo>
                      <a:pt x="264" y="155"/>
                      <a:pt x="264" y="155"/>
                      <a:pt x="264" y="155"/>
                    </a:cubicBezTo>
                    <a:cubicBezTo>
                      <a:pt x="265" y="154"/>
                      <a:pt x="265" y="154"/>
                      <a:pt x="265" y="154"/>
                    </a:cubicBezTo>
                    <a:cubicBezTo>
                      <a:pt x="265" y="154"/>
                      <a:pt x="265" y="154"/>
                      <a:pt x="265" y="154"/>
                    </a:cubicBezTo>
                    <a:cubicBezTo>
                      <a:pt x="265" y="153"/>
                      <a:pt x="265" y="153"/>
                      <a:pt x="265" y="153"/>
                    </a:cubicBezTo>
                    <a:cubicBezTo>
                      <a:pt x="265" y="153"/>
                      <a:pt x="265" y="153"/>
                      <a:pt x="265" y="153"/>
                    </a:cubicBezTo>
                    <a:cubicBezTo>
                      <a:pt x="266" y="153"/>
                      <a:pt x="266" y="153"/>
                      <a:pt x="266" y="153"/>
                    </a:cubicBezTo>
                    <a:cubicBezTo>
                      <a:pt x="266" y="152"/>
                      <a:pt x="266" y="152"/>
                      <a:pt x="266" y="152"/>
                    </a:cubicBezTo>
                    <a:cubicBezTo>
                      <a:pt x="265" y="152"/>
                      <a:pt x="265" y="152"/>
                      <a:pt x="265" y="152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6" y="152"/>
                      <a:pt x="266" y="152"/>
                      <a:pt x="266" y="152"/>
                    </a:cubicBezTo>
                    <a:cubicBezTo>
                      <a:pt x="267" y="152"/>
                      <a:pt x="267" y="152"/>
                      <a:pt x="267" y="152"/>
                    </a:cubicBezTo>
                    <a:cubicBezTo>
                      <a:pt x="267" y="152"/>
                      <a:pt x="267" y="152"/>
                      <a:pt x="267" y="152"/>
                    </a:cubicBezTo>
                    <a:cubicBezTo>
                      <a:pt x="268" y="152"/>
                      <a:pt x="268" y="152"/>
                      <a:pt x="268" y="152"/>
                    </a:cubicBezTo>
                    <a:cubicBezTo>
                      <a:pt x="269" y="152"/>
                      <a:pt x="269" y="152"/>
                      <a:pt x="269" y="152"/>
                    </a:cubicBezTo>
                    <a:cubicBezTo>
                      <a:pt x="271" y="153"/>
                      <a:pt x="271" y="153"/>
                      <a:pt x="271" y="153"/>
                    </a:cubicBezTo>
                    <a:cubicBezTo>
                      <a:pt x="271" y="153"/>
                      <a:pt x="271" y="153"/>
                      <a:pt x="271" y="153"/>
                    </a:cubicBezTo>
                    <a:cubicBezTo>
                      <a:pt x="271" y="154"/>
                      <a:pt x="271" y="154"/>
                      <a:pt x="271" y="154"/>
                    </a:cubicBezTo>
                    <a:cubicBezTo>
                      <a:pt x="273" y="155"/>
                      <a:pt x="273" y="155"/>
                      <a:pt x="273" y="155"/>
                    </a:cubicBezTo>
                    <a:cubicBezTo>
                      <a:pt x="274" y="154"/>
                      <a:pt x="274" y="154"/>
                      <a:pt x="274" y="154"/>
                    </a:cubicBezTo>
                    <a:cubicBezTo>
                      <a:pt x="275" y="155"/>
                      <a:pt x="275" y="155"/>
                      <a:pt x="275" y="155"/>
                    </a:cubicBezTo>
                    <a:cubicBezTo>
                      <a:pt x="276" y="155"/>
                      <a:pt x="276" y="155"/>
                      <a:pt x="276" y="155"/>
                    </a:cubicBezTo>
                    <a:cubicBezTo>
                      <a:pt x="276" y="156"/>
                      <a:pt x="276" y="156"/>
                      <a:pt x="276" y="156"/>
                    </a:cubicBezTo>
                    <a:cubicBezTo>
                      <a:pt x="275" y="156"/>
                      <a:pt x="275" y="156"/>
                      <a:pt x="275" y="156"/>
                    </a:cubicBezTo>
                    <a:cubicBezTo>
                      <a:pt x="276" y="156"/>
                      <a:pt x="276" y="156"/>
                      <a:pt x="276" y="156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5" y="156"/>
                      <a:pt x="275" y="156"/>
                      <a:pt x="275" y="156"/>
                    </a:cubicBezTo>
                    <a:cubicBezTo>
                      <a:pt x="274" y="156"/>
                      <a:pt x="274" y="156"/>
                      <a:pt x="274" y="156"/>
                    </a:cubicBezTo>
                    <a:cubicBezTo>
                      <a:pt x="274" y="157"/>
                      <a:pt x="274" y="157"/>
                      <a:pt x="274" y="157"/>
                    </a:cubicBezTo>
                    <a:cubicBezTo>
                      <a:pt x="276" y="158"/>
                      <a:pt x="276" y="158"/>
                      <a:pt x="276" y="158"/>
                    </a:cubicBezTo>
                    <a:cubicBezTo>
                      <a:pt x="276" y="159"/>
                      <a:pt x="276" y="159"/>
                      <a:pt x="276" y="159"/>
                    </a:cubicBezTo>
                    <a:cubicBezTo>
                      <a:pt x="275" y="159"/>
                      <a:pt x="275" y="159"/>
                      <a:pt x="275" y="159"/>
                    </a:cubicBezTo>
                    <a:cubicBezTo>
                      <a:pt x="276" y="159"/>
                      <a:pt x="276" y="159"/>
                      <a:pt x="276" y="159"/>
                    </a:cubicBezTo>
                    <a:cubicBezTo>
                      <a:pt x="277" y="159"/>
                      <a:pt x="277" y="159"/>
                      <a:pt x="277" y="159"/>
                    </a:cubicBezTo>
                    <a:cubicBezTo>
                      <a:pt x="278" y="159"/>
                      <a:pt x="278" y="159"/>
                      <a:pt x="278" y="159"/>
                    </a:cubicBezTo>
                    <a:cubicBezTo>
                      <a:pt x="278" y="160"/>
                      <a:pt x="278" y="160"/>
                      <a:pt x="278" y="160"/>
                    </a:cubicBezTo>
                    <a:cubicBezTo>
                      <a:pt x="279" y="160"/>
                      <a:pt x="279" y="160"/>
                      <a:pt x="279" y="160"/>
                    </a:cubicBezTo>
                    <a:cubicBezTo>
                      <a:pt x="279" y="160"/>
                      <a:pt x="279" y="160"/>
                      <a:pt x="279" y="160"/>
                    </a:cubicBezTo>
                    <a:cubicBezTo>
                      <a:pt x="279" y="161"/>
                      <a:pt x="279" y="161"/>
                      <a:pt x="279" y="161"/>
                    </a:cubicBezTo>
                    <a:cubicBezTo>
                      <a:pt x="277" y="162"/>
                      <a:pt x="277" y="162"/>
                      <a:pt x="277" y="162"/>
                    </a:cubicBezTo>
                    <a:cubicBezTo>
                      <a:pt x="276" y="162"/>
                      <a:pt x="276" y="162"/>
                      <a:pt x="276" y="162"/>
                    </a:cubicBezTo>
                    <a:cubicBezTo>
                      <a:pt x="276" y="163"/>
                      <a:pt x="276" y="163"/>
                      <a:pt x="276" y="163"/>
                    </a:cubicBezTo>
                    <a:cubicBezTo>
                      <a:pt x="277" y="163"/>
                      <a:pt x="277" y="163"/>
                      <a:pt x="277" y="163"/>
                    </a:cubicBezTo>
                    <a:cubicBezTo>
                      <a:pt x="277" y="163"/>
                      <a:pt x="277" y="163"/>
                      <a:pt x="277" y="163"/>
                    </a:cubicBezTo>
                    <a:cubicBezTo>
                      <a:pt x="277" y="164"/>
                      <a:pt x="277" y="164"/>
                      <a:pt x="277" y="164"/>
                    </a:cubicBezTo>
                    <a:cubicBezTo>
                      <a:pt x="278" y="163"/>
                      <a:pt x="278" y="163"/>
                      <a:pt x="278" y="163"/>
                    </a:cubicBezTo>
                    <a:cubicBezTo>
                      <a:pt x="278" y="164"/>
                      <a:pt x="278" y="164"/>
                      <a:pt x="278" y="164"/>
                    </a:cubicBezTo>
                    <a:cubicBezTo>
                      <a:pt x="277" y="165"/>
                      <a:pt x="277" y="165"/>
                      <a:pt x="277" y="165"/>
                    </a:cubicBezTo>
                    <a:cubicBezTo>
                      <a:pt x="278" y="165"/>
                      <a:pt x="278" y="165"/>
                      <a:pt x="278" y="165"/>
                    </a:cubicBezTo>
                    <a:cubicBezTo>
                      <a:pt x="277" y="166"/>
                      <a:pt x="277" y="166"/>
                      <a:pt x="277" y="166"/>
                    </a:cubicBezTo>
                    <a:cubicBezTo>
                      <a:pt x="275" y="166"/>
                      <a:pt x="275" y="166"/>
                      <a:pt x="275" y="166"/>
                    </a:cubicBezTo>
                    <a:cubicBezTo>
                      <a:pt x="275" y="166"/>
                      <a:pt x="275" y="166"/>
                      <a:pt x="275" y="166"/>
                    </a:cubicBezTo>
                    <a:cubicBezTo>
                      <a:pt x="274" y="166"/>
                      <a:pt x="274" y="166"/>
                      <a:pt x="274" y="166"/>
                    </a:cubicBezTo>
                    <a:cubicBezTo>
                      <a:pt x="274" y="166"/>
                      <a:pt x="274" y="166"/>
                      <a:pt x="274" y="166"/>
                    </a:cubicBezTo>
                    <a:cubicBezTo>
                      <a:pt x="273" y="165"/>
                      <a:pt x="273" y="165"/>
                      <a:pt x="273" y="165"/>
                    </a:cubicBezTo>
                    <a:cubicBezTo>
                      <a:pt x="272" y="165"/>
                      <a:pt x="272" y="165"/>
                      <a:pt x="272" y="165"/>
                    </a:cubicBezTo>
                    <a:cubicBezTo>
                      <a:pt x="272" y="165"/>
                      <a:pt x="272" y="165"/>
                      <a:pt x="272" y="165"/>
                    </a:cubicBezTo>
                    <a:cubicBezTo>
                      <a:pt x="271" y="165"/>
                      <a:pt x="271" y="165"/>
                      <a:pt x="271" y="165"/>
                    </a:cubicBezTo>
                    <a:cubicBezTo>
                      <a:pt x="271" y="166"/>
                      <a:pt x="271" y="166"/>
                      <a:pt x="271" y="166"/>
                    </a:cubicBezTo>
                    <a:cubicBezTo>
                      <a:pt x="271" y="166"/>
                      <a:pt x="271" y="166"/>
                      <a:pt x="271" y="166"/>
                    </a:cubicBezTo>
                    <a:cubicBezTo>
                      <a:pt x="271" y="166"/>
                      <a:pt x="271" y="166"/>
                      <a:pt x="271" y="166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72" y="167"/>
                      <a:pt x="272" y="167"/>
                      <a:pt x="272" y="167"/>
                    </a:cubicBezTo>
                    <a:cubicBezTo>
                      <a:pt x="271" y="168"/>
                      <a:pt x="271" y="168"/>
                      <a:pt x="271" y="168"/>
                    </a:cubicBezTo>
                    <a:cubicBezTo>
                      <a:pt x="272" y="168"/>
                      <a:pt x="272" y="168"/>
                      <a:pt x="272" y="168"/>
                    </a:cubicBezTo>
                    <a:cubicBezTo>
                      <a:pt x="271" y="168"/>
                      <a:pt x="271" y="168"/>
                      <a:pt x="271" y="168"/>
                    </a:cubicBezTo>
                    <a:cubicBezTo>
                      <a:pt x="271" y="169"/>
                      <a:pt x="271" y="169"/>
                      <a:pt x="271" y="169"/>
                    </a:cubicBezTo>
                    <a:cubicBezTo>
                      <a:pt x="272" y="169"/>
                      <a:pt x="272" y="169"/>
                      <a:pt x="272" y="169"/>
                    </a:cubicBezTo>
                    <a:cubicBezTo>
                      <a:pt x="272" y="168"/>
                      <a:pt x="272" y="168"/>
                      <a:pt x="272" y="168"/>
                    </a:cubicBezTo>
                    <a:cubicBezTo>
                      <a:pt x="273" y="168"/>
                      <a:pt x="273" y="168"/>
                      <a:pt x="273" y="168"/>
                    </a:cubicBezTo>
                    <a:cubicBezTo>
                      <a:pt x="272" y="169"/>
                      <a:pt x="272" y="169"/>
                      <a:pt x="272" y="169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1" y="171"/>
                      <a:pt x="271" y="171"/>
                      <a:pt x="271" y="171"/>
                    </a:cubicBezTo>
                    <a:cubicBezTo>
                      <a:pt x="272" y="172"/>
                      <a:pt x="272" y="172"/>
                      <a:pt x="272" y="172"/>
                    </a:cubicBezTo>
                    <a:cubicBezTo>
                      <a:pt x="272" y="173"/>
                      <a:pt x="272" y="173"/>
                      <a:pt x="272" y="173"/>
                    </a:cubicBezTo>
                    <a:cubicBezTo>
                      <a:pt x="273" y="174"/>
                      <a:pt x="273" y="174"/>
                      <a:pt x="273" y="174"/>
                    </a:cubicBezTo>
                    <a:cubicBezTo>
                      <a:pt x="273" y="175"/>
                      <a:pt x="273" y="175"/>
                      <a:pt x="273" y="175"/>
                    </a:cubicBezTo>
                    <a:cubicBezTo>
                      <a:pt x="273" y="176"/>
                      <a:pt x="273" y="176"/>
                      <a:pt x="273" y="176"/>
                    </a:cubicBezTo>
                    <a:cubicBezTo>
                      <a:pt x="272" y="176"/>
                      <a:pt x="272" y="176"/>
                      <a:pt x="272" y="176"/>
                    </a:cubicBezTo>
                    <a:cubicBezTo>
                      <a:pt x="271" y="177"/>
                      <a:pt x="271" y="177"/>
                      <a:pt x="271" y="177"/>
                    </a:cubicBezTo>
                    <a:cubicBezTo>
                      <a:pt x="271" y="178"/>
                      <a:pt x="271" y="178"/>
                      <a:pt x="271" y="178"/>
                    </a:cubicBezTo>
                    <a:cubicBezTo>
                      <a:pt x="271" y="179"/>
                      <a:pt x="271" y="179"/>
                      <a:pt x="271" y="179"/>
                    </a:cubicBezTo>
                    <a:cubicBezTo>
                      <a:pt x="270" y="178"/>
                      <a:pt x="270" y="178"/>
                      <a:pt x="270" y="178"/>
                    </a:cubicBezTo>
                    <a:cubicBezTo>
                      <a:pt x="269" y="178"/>
                      <a:pt x="269" y="178"/>
                      <a:pt x="269" y="178"/>
                    </a:cubicBezTo>
                    <a:cubicBezTo>
                      <a:pt x="268" y="179"/>
                      <a:pt x="268" y="179"/>
                      <a:pt x="268" y="179"/>
                    </a:cubicBezTo>
                    <a:cubicBezTo>
                      <a:pt x="268" y="180"/>
                      <a:pt x="268" y="180"/>
                      <a:pt x="268" y="180"/>
                    </a:cubicBezTo>
                    <a:cubicBezTo>
                      <a:pt x="267" y="180"/>
                      <a:pt x="267" y="180"/>
                      <a:pt x="267" y="180"/>
                    </a:cubicBezTo>
                    <a:cubicBezTo>
                      <a:pt x="266" y="181"/>
                      <a:pt x="266" y="181"/>
                      <a:pt x="266" y="181"/>
                    </a:cubicBezTo>
                    <a:cubicBezTo>
                      <a:pt x="266" y="181"/>
                      <a:pt x="266" y="181"/>
                      <a:pt x="266" y="181"/>
                    </a:cubicBezTo>
                    <a:cubicBezTo>
                      <a:pt x="264" y="182"/>
                      <a:pt x="264" y="182"/>
                      <a:pt x="264" y="182"/>
                    </a:cubicBezTo>
                    <a:cubicBezTo>
                      <a:pt x="264" y="182"/>
                      <a:pt x="264" y="182"/>
                      <a:pt x="264" y="182"/>
                    </a:cubicBezTo>
                    <a:cubicBezTo>
                      <a:pt x="263" y="182"/>
                      <a:pt x="263" y="182"/>
                      <a:pt x="263" y="182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60" y="183"/>
                      <a:pt x="260" y="183"/>
                      <a:pt x="260" y="183"/>
                    </a:cubicBezTo>
                    <a:cubicBezTo>
                      <a:pt x="260" y="183"/>
                      <a:pt x="260" y="183"/>
                      <a:pt x="260" y="183"/>
                    </a:cubicBezTo>
                    <a:cubicBezTo>
                      <a:pt x="260" y="183"/>
                      <a:pt x="260" y="183"/>
                      <a:pt x="260" y="183"/>
                    </a:cubicBezTo>
                    <a:cubicBezTo>
                      <a:pt x="260" y="182"/>
                      <a:pt x="260" y="182"/>
                      <a:pt x="260" y="182"/>
                    </a:cubicBezTo>
                    <a:cubicBezTo>
                      <a:pt x="259" y="181"/>
                      <a:pt x="259" y="181"/>
                      <a:pt x="259" y="181"/>
                    </a:cubicBezTo>
                    <a:cubicBezTo>
                      <a:pt x="259" y="180"/>
                      <a:pt x="259" y="180"/>
                      <a:pt x="259" y="180"/>
                    </a:cubicBezTo>
                    <a:cubicBezTo>
                      <a:pt x="260" y="180"/>
                      <a:pt x="260" y="180"/>
                      <a:pt x="260" y="180"/>
                    </a:cubicBezTo>
                    <a:cubicBezTo>
                      <a:pt x="260" y="180"/>
                      <a:pt x="260" y="180"/>
                      <a:pt x="260" y="180"/>
                    </a:cubicBezTo>
                    <a:cubicBezTo>
                      <a:pt x="260" y="178"/>
                      <a:pt x="260" y="178"/>
                      <a:pt x="260" y="178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78"/>
                      <a:pt x="259" y="178"/>
                      <a:pt x="259" y="178"/>
                    </a:cubicBezTo>
                    <a:cubicBezTo>
                      <a:pt x="259" y="177"/>
                      <a:pt x="259" y="177"/>
                      <a:pt x="259" y="177"/>
                    </a:cubicBezTo>
                    <a:cubicBezTo>
                      <a:pt x="258" y="177"/>
                      <a:pt x="258" y="177"/>
                      <a:pt x="258" y="177"/>
                    </a:cubicBezTo>
                    <a:cubicBezTo>
                      <a:pt x="257" y="177"/>
                      <a:pt x="257" y="177"/>
                      <a:pt x="257" y="177"/>
                    </a:cubicBezTo>
                    <a:cubicBezTo>
                      <a:pt x="257" y="177"/>
                      <a:pt x="257" y="177"/>
                      <a:pt x="257" y="177"/>
                    </a:cubicBezTo>
                    <a:cubicBezTo>
                      <a:pt x="256" y="177"/>
                      <a:pt x="256" y="177"/>
                      <a:pt x="256" y="177"/>
                    </a:cubicBezTo>
                    <a:cubicBezTo>
                      <a:pt x="255" y="178"/>
                      <a:pt x="255" y="178"/>
                      <a:pt x="255" y="178"/>
                    </a:cubicBezTo>
                    <a:cubicBezTo>
                      <a:pt x="256" y="178"/>
                      <a:pt x="256" y="178"/>
                      <a:pt x="256" y="178"/>
                    </a:cubicBezTo>
                    <a:cubicBezTo>
                      <a:pt x="257" y="177"/>
                      <a:pt x="257" y="177"/>
                      <a:pt x="257" y="177"/>
                    </a:cubicBezTo>
                    <a:cubicBezTo>
                      <a:pt x="257" y="178"/>
                      <a:pt x="257" y="178"/>
                      <a:pt x="257" y="178"/>
                    </a:cubicBezTo>
                    <a:cubicBezTo>
                      <a:pt x="257" y="178"/>
                      <a:pt x="257" y="178"/>
                      <a:pt x="257" y="178"/>
                    </a:cubicBezTo>
                    <a:cubicBezTo>
                      <a:pt x="258" y="179"/>
                      <a:pt x="258" y="179"/>
                      <a:pt x="258" y="179"/>
                    </a:cubicBezTo>
                    <a:cubicBezTo>
                      <a:pt x="259" y="180"/>
                      <a:pt x="259" y="180"/>
                      <a:pt x="259" y="180"/>
                    </a:cubicBezTo>
                    <a:cubicBezTo>
                      <a:pt x="258" y="181"/>
                      <a:pt x="258" y="181"/>
                      <a:pt x="258" y="181"/>
                    </a:cubicBezTo>
                    <a:cubicBezTo>
                      <a:pt x="259" y="181"/>
                      <a:pt x="259" y="181"/>
                      <a:pt x="259" y="181"/>
                    </a:cubicBezTo>
                    <a:cubicBezTo>
                      <a:pt x="259" y="183"/>
                      <a:pt x="259" y="183"/>
                      <a:pt x="259" y="183"/>
                    </a:cubicBezTo>
                    <a:cubicBezTo>
                      <a:pt x="259" y="183"/>
                      <a:pt x="259" y="183"/>
                      <a:pt x="259" y="183"/>
                    </a:cubicBezTo>
                    <a:cubicBezTo>
                      <a:pt x="259" y="183"/>
                      <a:pt x="259" y="183"/>
                      <a:pt x="259" y="183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58" y="184"/>
                      <a:pt x="258" y="184"/>
                      <a:pt x="258" y="184"/>
                    </a:cubicBezTo>
                    <a:cubicBezTo>
                      <a:pt x="257" y="183"/>
                      <a:pt x="257" y="183"/>
                      <a:pt x="257" y="183"/>
                    </a:cubicBezTo>
                    <a:cubicBezTo>
                      <a:pt x="257" y="182"/>
                      <a:pt x="257" y="182"/>
                      <a:pt x="257" y="182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81"/>
                      <a:pt x="256" y="181"/>
                      <a:pt x="256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6" y="183"/>
                      <a:pt x="256" y="183"/>
                      <a:pt x="256" y="183"/>
                    </a:cubicBezTo>
                    <a:cubicBezTo>
                      <a:pt x="256" y="184"/>
                      <a:pt x="256" y="184"/>
                      <a:pt x="256" y="184"/>
                    </a:cubicBezTo>
                    <a:cubicBezTo>
                      <a:pt x="255" y="183"/>
                      <a:pt x="255" y="183"/>
                      <a:pt x="255" y="183"/>
                    </a:cubicBezTo>
                    <a:cubicBezTo>
                      <a:pt x="254" y="183"/>
                      <a:pt x="254" y="183"/>
                      <a:pt x="254" y="183"/>
                    </a:cubicBezTo>
                    <a:cubicBezTo>
                      <a:pt x="254" y="182"/>
                      <a:pt x="254" y="182"/>
                      <a:pt x="254" y="182"/>
                    </a:cubicBezTo>
                    <a:cubicBezTo>
                      <a:pt x="253" y="183"/>
                      <a:pt x="253" y="183"/>
                      <a:pt x="253" y="183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54" y="181"/>
                      <a:pt x="254" y="181"/>
                      <a:pt x="254" y="181"/>
                    </a:cubicBezTo>
                    <a:cubicBezTo>
                      <a:pt x="254" y="181"/>
                      <a:pt x="254" y="181"/>
                      <a:pt x="254" y="181"/>
                    </a:cubicBezTo>
                    <a:cubicBezTo>
                      <a:pt x="253" y="180"/>
                      <a:pt x="253" y="180"/>
                      <a:pt x="253" y="180"/>
                    </a:cubicBezTo>
                    <a:cubicBezTo>
                      <a:pt x="253" y="180"/>
                      <a:pt x="253" y="180"/>
                      <a:pt x="253" y="180"/>
                    </a:cubicBezTo>
                    <a:cubicBezTo>
                      <a:pt x="252" y="181"/>
                      <a:pt x="252" y="181"/>
                      <a:pt x="252" y="181"/>
                    </a:cubicBezTo>
                    <a:cubicBezTo>
                      <a:pt x="251" y="181"/>
                      <a:pt x="251" y="181"/>
                      <a:pt x="251" y="181"/>
                    </a:cubicBezTo>
                    <a:cubicBezTo>
                      <a:pt x="250" y="180"/>
                      <a:pt x="250" y="180"/>
                      <a:pt x="250" y="180"/>
                    </a:cubicBezTo>
                    <a:cubicBezTo>
                      <a:pt x="249" y="180"/>
                      <a:pt x="249" y="180"/>
                      <a:pt x="249" y="180"/>
                    </a:cubicBezTo>
                    <a:cubicBezTo>
                      <a:pt x="248" y="180"/>
                      <a:pt x="248" y="180"/>
                      <a:pt x="248" y="180"/>
                    </a:cubicBezTo>
                    <a:cubicBezTo>
                      <a:pt x="248" y="180"/>
                      <a:pt x="248" y="180"/>
                      <a:pt x="248" y="180"/>
                    </a:cubicBezTo>
                    <a:cubicBezTo>
                      <a:pt x="248" y="181"/>
                      <a:pt x="248" y="181"/>
                      <a:pt x="248" y="181"/>
                    </a:cubicBezTo>
                    <a:cubicBezTo>
                      <a:pt x="248" y="181"/>
                      <a:pt x="248" y="181"/>
                      <a:pt x="248" y="181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49" y="182"/>
                      <a:pt x="249" y="182"/>
                      <a:pt x="249" y="182"/>
                    </a:cubicBezTo>
                    <a:cubicBezTo>
                      <a:pt x="250" y="183"/>
                      <a:pt x="250" y="183"/>
                      <a:pt x="250" y="183"/>
                    </a:cubicBezTo>
                    <a:cubicBezTo>
                      <a:pt x="250" y="183"/>
                      <a:pt x="250" y="183"/>
                      <a:pt x="250" y="183"/>
                    </a:cubicBezTo>
                    <a:cubicBezTo>
                      <a:pt x="249" y="185"/>
                      <a:pt x="249" y="185"/>
                      <a:pt x="249" y="185"/>
                    </a:cubicBezTo>
                    <a:cubicBezTo>
                      <a:pt x="249" y="185"/>
                      <a:pt x="249" y="185"/>
                      <a:pt x="249" y="185"/>
                    </a:cubicBezTo>
                    <a:cubicBezTo>
                      <a:pt x="247" y="186"/>
                      <a:pt x="247" y="186"/>
                      <a:pt x="247" y="186"/>
                    </a:cubicBezTo>
                    <a:cubicBezTo>
                      <a:pt x="246" y="187"/>
                      <a:pt x="246" y="187"/>
                      <a:pt x="246" y="187"/>
                    </a:cubicBezTo>
                    <a:cubicBezTo>
                      <a:pt x="245" y="189"/>
                      <a:pt x="245" y="189"/>
                      <a:pt x="245" y="189"/>
                    </a:cubicBezTo>
                    <a:cubicBezTo>
                      <a:pt x="244" y="188"/>
                      <a:pt x="244" y="188"/>
                      <a:pt x="244" y="188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3" y="190"/>
                      <a:pt x="243" y="190"/>
                      <a:pt x="243" y="190"/>
                    </a:cubicBezTo>
                    <a:cubicBezTo>
                      <a:pt x="242" y="190"/>
                      <a:pt x="242" y="190"/>
                      <a:pt x="242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8" y="189"/>
                      <a:pt x="238" y="189"/>
                      <a:pt x="238" y="189"/>
                    </a:cubicBezTo>
                    <a:cubicBezTo>
                      <a:pt x="238" y="188"/>
                      <a:pt x="238" y="188"/>
                      <a:pt x="238" y="188"/>
                    </a:cubicBezTo>
                    <a:cubicBezTo>
                      <a:pt x="236" y="187"/>
                      <a:pt x="236" y="187"/>
                      <a:pt x="236" y="187"/>
                    </a:cubicBezTo>
                    <a:cubicBezTo>
                      <a:pt x="236" y="187"/>
                      <a:pt x="236" y="187"/>
                      <a:pt x="236" y="187"/>
                    </a:cubicBezTo>
                    <a:cubicBezTo>
                      <a:pt x="237" y="187"/>
                      <a:pt x="237" y="187"/>
                      <a:pt x="237" y="187"/>
                    </a:cubicBezTo>
                    <a:cubicBezTo>
                      <a:pt x="237" y="186"/>
                      <a:pt x="237" y="186"/>
                      <a:pt x="237" y="186"/>
                    </a:cubicBezTo>
                    <a:cubicBezTo>
                      <a:pt x="237" y="186"/>
                      <a:pt x="237" y="186"/>
                      <a:pt x="237" y="186"/>
                    </a:cubicBezTo>
                    <a:cubicBezTo>
                      <a:pt x="236" y="186"/>
                      <a:pt x="236" y="186"/>
                      <a:pt x="236" y="186"/>
                    </a:cubicBezTo>
                    <a:cubicBezTo>
                      <a:pt x="235" y="184"/>
                      <a:pt x="235" y="184"/>
                      <a:pt x="235" y="184"/>
                    </a:cubicBezTo>
                    <a:cubicBezTo>
                      <a:pt x="234" y="183"/>
                      <a:pt x="234" y="183"/>
                      <a:pt x="234" y="183"/>
                    </a:cubicBezTo>
                    <a:cubicBezTo>
                      <a:pt x="232" y="183"/>
                      <a:pt x="232" y="183"/>
                      <a:pt x="232" y="183"/>
                    </a:cubicBezTo>
                    <a:cubicBezTo>
                      <a:pt x="230" y="182"/>
                      <a:pt x="230" y="182"/>
                      <a:pt x="230" y="182"/>
                    </a:cubicBezTo>
                    <a:cubicBezTo>
                      <a:pt x="228" y="182"/>
                      <a:pt x="228" y="182"/>
                      <a:pt x="228" y="182"/>
                    </a:cubicBezTo>
                    <a:cubicBezTo>
                      <a:pt x="227" y="182"/>
                      <a:pt x="227" y="182"/>
                      <a:pt x="227" y="182"/>
                    </a:cubicBezTo>
                    <a:cubicBezTo>
                      <a:pt x="227" y="183"/>
                      <a:pt x="227" y="183"/>
                      <a:pt x="227" y="183"/>
                    </a:cubicBezTo>
                    <a:cubicBezTo>
                      <a:pt x="228" y="183"/>
                      <a:pt x="228" y="183"/>
                      <a:pt x="228" y="183"/>
                    </a:cubicBezTo>
                    <a:cubicBezTo>
                      <a:pt x="228" y="183"/>
                      <a:pt x="228" y="183"/>
                      <a:pt x="228" y="183"/>
                    </a:cubicBezTo>
                    <a:cubicBezTo>
                      <a:pt x="229" y="183"/>
                      <a:pt x="229" y="183"/>
                      <a:pt x="229" y="183"/>
                    </a:cubicBezTo>
                    <a:cubicBezTo>
                      <a:pt x="231" y="183"/>
                      <a:pt x="231" y="183"/>
                      <a:pt x="231" y="183"/>
                    </a:cubicBezTo>
                    <a:cubicBezTo>
                      <a:pt x="233" y="183"/>
                      <a:pt x="233" y="183"/>
                      <a:pt x="233" y="183"/>
                    </a:cubicBezTo>
                    <a:cubicBezTo>
                      <a:pt x="234" y="184"/>
                      <a:pt x="234" y="184"/>
                      <a:pt x="234" y="184"/>
                    </a:cubicBezTo>
                    <a:cubicBezTo>
                      <a:pt x="233" y="184"/>
                      <a:pt x="233" y="184"/>
                      <a:pt x="233" y="184"/>
                    </a:cubicBezTo>
                    <a:cubicBezTo>
                      <a:pt x="233" y="184"/>
                      <a:pt x="233" y="184"/>
                      <a:pt x="233" y="184"/>
                    </a:cubicBezTo>
                    <a:cubicBezTo>
                      <a:pt x="233" y="185"/>
                      <a:pt x="233" y="185"/>
                      <a:pt x="233" y="185"/>
                    </a:cubicBezTo>
                    <a:cubicBezTo>
                      <a:pt x="233" y="185"/>
                      <a:pt x="233" y="185"/>
                      <a:pt x="233" y="185"/>
                    </a:cubicBezTo>
                    <a:cubicBezTo>
                      <a:pt x="233" y="186"/>
                      <a:pt x="233" y="186"/>
                      <a:pt x="233" y="186"/>
                    </a:cubicBezTo>
                    <a:cubicBezTo>
                      <a:pt x="233" y="186"/>
                      <a:pt x="233" y="186"/>
                      <a:pt x="233" y="186"/>
                    </a:cubicBezTo>
                    <a:cubicBezTo>
                      <a:pt x="234" y="188"/>
                      <a:pt x="234" y="188"/>
                      <a:pt x="234" y="188"/>
                    </a:cubicBezTo>
                    <a:cubicBezTo>
                      <a:pt x="235" y="189"/>
                      <a:pt x="235" y="189"/>
                      <a:pt x="235" y="189"/>
                    </a:cubicBezTo>
                    <a:cubicBezTo>
                      <a:pt x="237" y="190"/>
                      <a:pt x="237" y="190"/>
                      <a:pt x="237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42" y="191"/>
                      <a:pt x="242" y="191"/>
                      <a:pt x="242" y="191"/>
                    </a:cubicBezTo>
                    <a:cubicBezTo>
                      <a:pt x="242" y="192"/>
                      <a:pt x="242" y="192"/>
                      <a:pt x="242" y="192"/>
                    </a:cubicBezTo>
                    <a:cubicBezTo>
                      <a:pt x="242" y="192"/>
                      <a:pt x="242" y="192"/>
                      <a:pt x="242" y="192"/>
                    </a:cubicBezTo>
                    <a:cubicBezTo>
                      <a:pt x="241" y="193"/>
                      <a:pt x="241" y="193"/>
                      <a:pt x="241" y="193"/>
                    </a:cubicBezTo>
                    <a:cubicBezTo>
                      <a:pt x="240" y="194"/>
                      <a:pt x="240" y="194"/>
                      <a:pt x="240" y="194"/>
                    </a:cubicBezTo>
                    <a:cubicBezTo>
                      <a:pt x="239" y="195"/>
                      <a:pt x="239" y="195"/>
                      <a:pt x="239" y="195"/>
                    </a:cubicBezTo>
                    <a:cubicBezTo>
                      <a:pt x="238" y="195"/>
                      <a:pt x="238" y="195"/>
                      <a:pt x="238" y="195"/>
                    </a:cubicBezTo>
                    <a:cubicBezTo>
                      <a:pt x="238" y="195"/>
                      <a:pt x="238" y="195"/>
                      <a:pt x="238" y="195"/>
                    </a:cubicBezTo>
                    <a:cubicBezTo>
                      <a:pt x="238" y="196"/>
                      <a:pt x="238" y="196"/>
                      <a:pt x="238" y="196"/>
                    </a:cubicBezTo>
                    <a:cubicBezTo>
                      <a:pt x="235" y="198"/>
                      <a:pt x="235" y="198"/>
                      <a:pt x="235" y="198"/>
                    </a:cubicBezTo>
                    <a:cubicBezTo>
                      <a:pt x="234" y="199"/>
                      <a:pt x="234" y="199"/>
                      <a:pt x="234" y="199"/>
                    </a:cubicBezTo>
                    <a:cubicBezTo>
                      <a:pt x="233" y="200"/>
                      <a:pt x="233" y="200"/>
                      <a:pt x="233" y="200"/>
                    </a:cubicBezTo>
                    <a:cubicBezTo>
                      <a:pt x="232" y="200"/>
                      <a:pt x="232" y="200"/>
                      <a:pt x="232" y="200"/>
                    </a:cubicBezTo>
                    <a:cubicBezTo>
                      <a:pt x="231" y="200"/>
                      <a:pt x="231" y="200"/>
                      <a:pt x="231" y="200"/>
                    </a:cubicBezTo>
                    <a:cubicBezTo>
                      <a:pt x="231" y="200"/>
                      <a:pt x="231" y="200"/>
                      <a:pt x="231" y="200"/>
                    </a:cubicBezTo>
                    <a:cubicBezTo>
                      <a:pt x="231" y="201"/>
                      <a:pt x="231" y="201"/>
                      <a:pt x="231" y="201"/>
                    </a:cubicBezTo>
                    <a:cubicBezTo>
                      <a:pt x="229" y="199"/>
                      <a:pt x="229" y="199"/>
                      <a:pt x="229" y="199"/>
                    </a:cubicBezTo>
                    <a:cubicBezTo>
                      <a:pt x="229" y="199"/>
                      <a:pt x="229" y="199"/>
                      <a:pt x="229" y="199"/>
                    </a:cubicBezTo>
                    <a:cubicBezTo>
                      <a:pt x="228" y="200"/>
                      <a:pt x="228" y="200"/>
                      <a:pt x="228" y="200"/>
                    </a:cubicBezTo>
                    <a:cubicBezTo>
                      <a:pt x="228" y="199"/>
                      <a:pt x="228" y="199"/>
                      <a:pt x="228" y="199"/>
                    </a:cubicBezTo>
                    <a:cubicBezTo>
                      <a:pt x="228" y="199"/>
                      <a:pt x="228" y="199"/>
                      <a:pt x="228" y="199"/>
                    </a:cubicBezTo>
                    <a:cubicBezTo>
                      <a:pt x="228" y="198"/>
                      <a:pt x="228" y="198"/>
                      <a:pt x="228" y="198"/>
                    </a:cubicBezTo>
                    <a:cubicBezTo>
                      <a:pt x="228" y="198"/>
                      <a:pt x="228" y="198"/>
                      <a:pt x="228" y="198"/>
                    </a:cubicBezTo>
                    <a:cubicBezTo>
                      <a:pt x="228" y="197"/>
                      <a:pt x="228" y="197"/>
                      <a:pt x="228" y="197"/>
                    </a:cubicBezTo>
                    <a:cubicBezTo>
                      <a:pt x="227" y="198"/>
                      <a:pt x="227" y="198"/>
                      <a:pt x="227" y="198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6" y="197"/>
                      <a:pt x="226" y="197"/>
                      <a:pt x="226" y="197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5" y="201"/>
                      <a:pt x="225" y="201"/>
                      <a:pt x="225" y="201"/>
                    </a:cubicBezTo>
                    <a:cubicBezTo>
                      <a:pt x="224" y="202"/>
                      <a:pt x="224" y="202"/>
                      <a:pt x="224" y="202"/>
                    </a:cubicBezTo>
                    <a:cubicBezTo>
                      <a:pt x="224" y="202"/>
                      <a:pt x="224" y="202"/>
                      <a:pt x="224" y="202"/>
                    </a:cubicBezTo>
                    <a:cubicBezTo>
                      <a:pt x="224" y="202"/>
                      <a:pt x="224" y="202"/>
                      <a:pt x="224" y="202"/>
                    </a:cubicBezTo>
                    <a:cubicBezTo>
                      <a:pt x="223" y="201"/>
                      <a:pt x="223" y="201"/>
                      <a:pt x="223" y="201"/>
                    </a:cubicBezTo>
                    <a:cubicBezTo>
                      <a:pt x="223" y="201"/>
                      <a:pt x="223" y="201"/>
                      <a:pt x="223" y="201"/>
                    </a:cubicBezTo>
                    <a:cubicBezTo>
                      <a:pt x="223" y="202"/>
                      <a:pt x="223" y="202"/>
                      <a:pt x="223" y="202"/>
                    </a:cubicBezTo>
                    <a:cubicBezTo>
                      <a:pt x="222" y="202"/>
                      <a:pt x="222" y="202"/>
                      <a:pt x="222" y="202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1" y="203"/>
                      <a:pt x="221" y="203"/>
                      <a:pt x="221" y="203"/>
                    </a:cubicBezTo>
                    <a:cubicBezTo>
                      <a:pt x="221" y="202"/>
                      <a:pt x="221" y="202"/>
                      <a:pt x="221" y="202"/>
                    </a:cubicBezTo>
                    <a:cubicBezTo>
                      <a:pt x="220" y="202"/>
                      <a:pt x="220" y="202"/>
                      <a:pt x="220" y="202"/>
                    </a:cubicBez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5" y="199"/>
                      <a:pt x="215" y="199"/>
                      <a:pt x="215" y="199"/>
                    </a:cubicBezTo>
                    <a:cubicBezTo>
                      <a:pt x="215" y="198"/>
                      <a:pt x="215" y="198"/>
                      <a:pt x="215" y="198"/>
                    </a:cubicBezTo>
                    <a:cubicBezTo>
                      <a:pt x="214" y="197"/>
                      <a:pt x="214" y="197"/>
                      <a:pt x="214" y="197"/>
                    </a:cubicBezTo>
                    <a:cubicBezTo>
                      <a:pt x="213" y="196"/>
                      <a:pt x="213" y="196"/>
                      <a:pt x="213" y="196"/>
                    </a:cubicBezTo>
                    <a:cubicBezTo>
                      <a:pt x="212" y="196"/>
                      <a:pt x="212" y="196"/>
                      <a:pt x="212" y="196"/>
                    </a:cubicBezTo>
                    <a:cubicBezTo>
                      <a:pt x="212" y="197"/>
                      <a:pt x="212" y="197"/>
                      <a:pt x="212" y="197"/>
                    </a:cubicBezTo>
                    <a:cubicBezTo>
                      <a:pt x="211" y="197"/>
                      <a:pt x="211" y="197"/>
                      <a:pt x="211" y="197"/>
                    </a:cubicBezTo>
                    <a:cubicBezTo>
                      <a:pt x="212" y="198"/>
                      <a:pt x="212" y="198"/>
                      <a:pt x="212" y="198"/>
                    </a:cubicBezTo>
                    <a:cubicBezTo>
                      <a:pt x="213" y="199"/>
                      <a:pt x="213" y="199"/>
                      <a:pt x="213" y="199"/>
                    </a:cubicBezTo>
                    <a:cubicBezTo>
                      <a:pt x="213" y="198"/>
                      <a:pt x="213" y="198"/>
                      <a:pt x="213" y="198"/>
                    </a:cubicBezTo>
                    <a:cubicBezTo>
                      <a:pt x="213" y="198"/>
                      <a:pt x="213" y="198"/>
                      <a:pt x="213" y="198"/>
                    </a:cubicBezTo>
                    <a:cubicBezTo>
                      <a:pt x="213" y="197"/>
                      <a:pt x="213" y="197"/>
                      <a:pt x="213" y="197"/>
                    </a:cubicBezTo>
                    <a:cubicBezTo>
                      <a:pt x="213" y="197"/>
                      <a:pt x="213" y="197"/>
                      <a:pt x="213" y="197"/>
                    </a:cubicBezTo>
                    <a:cubicBezTo>
                      <a:pt x="215" y="199"/>
                      <a:pt x="215" y="199"/>
                      <a:pt x="215" y="199"/>
                    </a:cubicBezTo>
                    <a:cubicBezTo>
                      <a:pt x="217" y="200"/>
                      <a:pt x="217" y="200"/>
                      <a:pt x="217" y="200"/>
                    </a:cubicBezTo>
                    <a:cubicBezTo>
                      <a:pt x="217" y="201"/>
                      <a:pt x="217" y="201"/>
                      <a:pt x="217" y="201"/>
                    </a:cubicBezTo>
                    <a:cubicBezTo>
                      <a:pt x="216" y="201"/>
                      <a:pt x="216" y="201"/>
                      <a:pt x="216" y="201"/>
                    </a:cubicBezTo>
                    <a:cubicBezTo>
                      <a:pt x="215" y="201"/>
                      <a:pt x="215" y="201"/>
                      <a:pt x="215" y="201"/>
                    </a:cubicBezTo>
                    <a:cubicBezTo>
                      <a:pt x="214" y="201"/>
                      <a:pt x="214" y="201"/>
                      <a:pt x="214" y="201"/>
                    </a:cubicBezTo>
                    <a:cubicBezTo>
                      <a:pt x="214" y="202"/>
                      <a:pt x="214" y="202"/>
                      <a:pt x="214" y="202"/>
                    </a:cubicBezTo>
                    <a:cubicBezTo>
                      <a:pt x="214" y="202"/>
                      <a:pt x="214" y="202"/>
                      <a:pt x="214" y="202"/>
                    </a:cubicBezTo>
                    <a:cubicBezTo>
                      <a:pt x="215" y="202"/>
                      <a:pt x="215" y="202"/>
                      <a:pt x="215" y="202"/>
                    </a:cubicBezTo>
                    <a:cubicBezTo>
                      <a:pt x="217" y="202"/>
                      <a:pt x="217" y="202"/>
                      <a:pt x="217" y="202"/>
                    </a:cubicBezTo>
                    <a:cubicBezTo>
                      <a:pt x="218" y="201"/>
                      <a:pt x="218" y="201"/>
                      <a:pt x="218" y="201"/>
                    </a:cubicBezTo>
                    <a:cubicBezTo>
                      <a:pt x="218" y="201"/>
                      <a:pt x="218" y="201"/>
                      <a:pt x="218" y="201"/>
                    </a:cubicBezTo>
                    <a:cubicBezTo>
                      <a:pt x="219" y="201"/>
                      <a:pt x="219" y="201"/>
                      <a:pt x="219" y="201"/>
                    </a:cubicBezTo>
                    <a:cubicBezTo>
                      <a:pt x="219" y="202"/>
                      <a:pt x="219" y="202"/>
                      <a:pt x="219" y="202"/>
                    </a:cubicBezTo>
                    <a:cubicBezTo>
                      <a:pt x="221" y="204"/>
                      <a:pt x="221" y="204"/>
                      <a:pt x="221" y="204"/>
                    </a:cubicBezTo>
                    <a:cubicBezTo>
                      <a:pt x="220" y="206"/>
                      <a:pt x="220" y="206"/>
                      <a:pt x="220" y="206"/>
                    </a:cubicBezTo>
                    <a:cubicBezTo>
                      <a:pt x="219" y="207"/>
                      <a:pt x="219" y="207"/>
                      <a:pt x="219" y="207"/>
                    </a:cubicBezTo>
                    <a:cubicBezTo>
                      <a:pt x="218" y="208"/>
                      <a:pt x="218" y="208"/>
                      <a:pt x="218" y="208"/>
                    </a:cubicBezTo>
                    <a:cubicBezTo>
                      <a:pt x="218" y="208"/>
                      <a:pt x="218" y="208"/>
                      <a:pt x="218" y="208"/>
                    </a:cubicBezTo>
                    <a:cubicBezTo>
                      <a:pt x="217" y="208"/>
                      <a:pt x="217" y="208"/>
                      <a:pt x="217" y="208"/>
                    </a:cubicBezTo>
                    <a:cubicBezTo>
                      <a:pt x="216" y="207"/>
                      <a:pt x="216" y="207"/>
                      <a:pt x="216" y="207"/>
                    </a:cubicBezTo>
                    <a:cubicBezTo>
                      <a:pt x="214" y="207"/>
                      <a:pt x="214" y="207"/>
                      <a:pt x="214" y="207"/>
                    </a:cubicBezTo>
                    <a:cubicBezTo>
                      <a:pt x="213" y="206"/>
                      <a:pt x="213" y="206"/>
                      <a:pt x="213" y="206"/>
                    </a:cubicBezTo>
                    <a:cubicBezTo>
                      <a:pt x="212" y="204"/>
                      <a:pt x="212" y="204"/>
                      <a:pt x="212" y="204"/>
                    </a:cubicBezTo>
                    <a:cubicBezTo>
                      <a:pt x="211" y="204"/>
                      <a:pt x="211" y="204"/>
                      <a:pt x="211" y="204"/>
                    </a:cubicBezTo>
                    <a:cubicBezTo>
                      <a:pt x="211" y="204"/>
                      <a:pt x="211" y="204"/>
                      <a:pt x="211" y="204"/>
                    </a:cubicBezTo>
                    <a:cubicBezTo>
                      <a:pt x="211" y="204"/>
                      <a:pt x="211" y="204"/>
                      <a:pt x="211" y="204"/>
                    </a:cubicBezTo>
                    <a:cubicBezTo>
                      <a:pt x="211" y="205"/>
                      <a:pt x="211" y="205"/>
                      <a:pt x="211" y="205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3" y="208"/>
                      <a:pt x="213" y="208"/>
                      <a:pt x="213" y="208"/>
                    </a:cubicBezTo>
                    <a:cubicBezTo>
                      <a:pt x="214" y="209"/>
                      <a:pt x="214" y="209"/>
                      <a:pt x="214" y="209"/>
                    </a:cubicBezTo>
                    <a:cubicBezTo>
                      <a:pt x="213" y="210"/>
                      <a:pt x="213" y="210"/>
                      <a:pt x="213" y="210"/>
                    </a:cubicBezTo>
                    <a:cubicBezTo>
                      <a:pt x="213" y="210"/>
                      <a:pt x="213" y="210"/>
                      <a:pt x="213" y="210"/>
                    </a:cubicBezTo>
                    <a:cubicBezTo>
                      <a:pt x="212" y="210"/>
                      <a:pt x="212" y="210"/>
                      <a:pt x="212" y="210"/>
                    </a:cubicBezTo>
                    <a:cubicBezTo>
                      <a:pt x="211" y="209"/>
                      <a:pt x="211" y="209"/>
                      <a:pt x="211" y="209"/>
                    </a:cubicBezTo>
                    <a:cubicBezTo>
                      <a:pt x="211" y="209"/>
                      <a:pt x="211" y="209"/>
                      <a:pt x="211" y="209"/>
                    </a:cubicBezTo>
                    <a:cubicBezTo>
                      <a:pt x="211" y="209"/>
                      <a:pt x="211" y="209"/>
                      <a:pt x="211" y="209"/>
                    </a:cubicBezTo>
                    <a:cubicBezTo>
                      <a:pt x="211" y="210"/>
                      <a:pt x="211" y="210"/>
                      <a:pt x="211" y="210"/>
                    </a:cubicBezTo>
                    <a:cubicBezTo>
                      <a:pt x="212" y="210"/>
                      <a:pt x="212" y="210"/>
                      <a:pt x="212" y="210"/>
                    </a:cubicBezTo>
                    <a:cubicBezTo>
                      <a:pt x="212" y="211"/>
                      <a:pt x="212" y="211"/>
                      <a:pt x="212" y="211"/>
                    </a:cubicBezTo>
                    <a:cubicBezTo>
                      <a:pt x="211" y="210"/>
                      <a:pt x="211" y="210"/>
                      <a:pt x="211" y="210"/>
                    </a:cubicBezTo>
                    <a:cubicBezTo>
                      <a:pt x="210" y="210"/>
                      <a:pt x="210" y="210"/>
                      <a:pt x="210" y="210"/>
                    </a:cubicBezTo>
                    <a:cubicBezTo>
                      <a:pt x="210" y="211"/>
                      <a:pt x="210" y="211"/>
                      <a:pt x="210" y="211"/>
                    </a:cubicBezTo>
                    <a:cubicBezTo>
                      <a:pt x="211" y="211"/>
                      <a:pt x="211" y="211"/>
                      <a:pt x="211" y="211"/>
                    </a:cubicBezTo>
                    <a:cubicBezTo>
                      <a:pt x="211" y="212"/>
                      <a:pt x="211" y="212"/>
                      <a:pt x="211" y="212"/>
                    </a:cubicBezTo>
                    <a:cubicBezTo>
                      <a:pt x="210" y="213"/>
                      <a:pt x="210" y="213"/>
                      <a:pt x="210" y="213"/>
                    </a:cubicBezTo>
                    <a:cubicBezTo>
                      <a:pt x="210" y="212"/>
                      <a:pt x="210" y="212"/>
                      <a:pt x="210" y="212"/>
                    </a:cubicBezTo>
                    <a:cubicBezTo>
                      <a:pt x="209" y="212"/>
                      <a:pt x="209" y="212"/>
                      <a:pt x="209" y="212"/>
                    </a:cubicBezTo>
                    <a:cubicBezTo>
                      <a:pt x="210" y="212"/>
                      <a:pt x="210" y="212"/>
                      <a:pt x="210" y="212"/>
                    </a:cubicBezTo>
                    <a:cubicBezTo>
                      <a:pt x="209" y="213"/>
                      <a:pt x="209" y="213"/>
                      <a:pt x="209" y="213"/>
                    </a:cubicBezTo>
                    <a:cubicBezTo>
                      <a:pt x="209" y="213"/>
                      <a:pt x="209" y="213"/>
                      <a:pt x="209" y="213"/>
                    </a:cubicBezTo>
                    <a:cubicBezTo>
                      <a:pt x="208" y="212"/>
                      <a:pt x="208" y="212"/>
                      <a:pt x="208" y="212"/>
                    </a:cubicBezTo>
                    <a:cubicBezTo>
                      <a:pt x="207" y="213"/>
                      <a:pt x="207" y="213"/>
                      <a:pt x="207" y="213"/>
                    </a:cubicBezTo>
                    <a:cubicBezTo>
                      <a:pt x="206" y="214"/>
                      <a:pt x="206" y="214"/>
                      <a:pt x="206" y="214"/>
                    </a:cubicBezTo>
                    <a:cubicBezTo>
                      <a:pt x="207" y="214"/>
                      <a:pt x="207" y="214"/>
                      <a:pt x="207" y="214"/>
                    </a:cubicBezTo>
                    <a:cubicBezTo>
                      <a:pt x="207" y="215"/>
                      <a:pt x="207" y="215"/>
                      <a:pt x="207" y="215"/>
                    </a:cubicBezTo>
                    <a:cubicBezTo>
                      <a:pt x="207" y="215"/>
                      <a:pt x="207" y="215"/>
                      <a:pt x="207" y="215"/>
                    </a:cubicBezTo>
                    <a:cubicBezTo>
                      <a:pt x="206" y="214"/>
                      <a:pt x="206" y="214"/>
                      <a:pt x="206" y="214"/>
                    </a:cubicBezTo>
                    <a:cubicBezTo>
                      <a:pt x="205" y="214"/>
                      <a:pt x="205" y="214"/>
                      <a:pt x="205" y="214"/>
                    </a:cubicBezTo>
                    <a:cubicBezTo>
                      <a:pt x="205" y="214"/>
                      <a:pt x="205" y="214"/>
                      <a:pt x="205" y="214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05" y="215"/>
                      <a:pt x="205" y="215"/>
                      <a:pt x="205" y="215"/>
                    </a:cubicBezTo>
                    <a:cubicBezTo>
                      <a:pt x="205" y="216"/>
                      <a:pt x="205" y="216"/>
                      <a:pt x="205" y="216"/>
                    </a:cubicBezTo>
                    <a:cubicBezTo>
                      <a:pt x="205" y="216"/>
                      <a:pt x="205" y="216"/>
                      <a:pt x="205" y="216"/>
                    </a:cubicBezTo>
                    <a:cubicBezTo>
                      <a:pt x="204" y="216"/>
                      <a:pt x="204" y="216"/>
                      <a:pt x="204" y="216"/>
                    </a:cubicBezTo>
                    <a:cubicBezTo>
                      <a:pt x="203" y="217"/>
                      <a:pt x="203" y="217"/>
                      <a:pt x="203" y="217"/>
                    </a:cubicBezTo>
                    <a:cubicBezTo>
                      <a:pt x="202" y="218"/>
                      <a:pt x="202" y="218"/>
                      <a:pt x="202" y="218"/>
                    </a:cubicBezTo>
                    <a:cubicBezTo>
                      <a:pt x="202" y="218"/>
                      <a:pt x="202" y="218"/>
                      <a:pt x="202" y="218"/>
                    </a:cubicBezTo>
                    <a:cubicBezTo>
                      <a:pt x="202" y="219"/>
                      <a:pt x="202" y="219"/>
                      <a:pt x="202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0" y="220"/>
                      <a:pt x="200" y="220"/>
                      <a:pt x="200" y="220"/>
                    </a:cubicBezTo>
                    <a:cubicBezTo>
                      <a:pt x="199" y="222"/>
                      <a:pt x="199" y="222"/>
                      <a:pt x="199" y="222"/>
                    </a:cubicBezTo>
                    <a:cubicBezTo>
                      <a:pt x="198" y="222"/>
                      <a:pt x="198" y="222"/>
                      <a:pt x="198" y="222"/>
                    </a:cubicBezTo>
                    <a:cubicBezTo>
                      <a:pt x="198" y="223"/>
                      <a:pt x="198" y="223"/>
                      <a:pt x="198" y="223"/>
                    </a:cubicBezTo>
                    <a:cubicBezTo>
                      <a:pt x="197" y="224"/>
                      <a:pt x="197" y="224"/>
                      <a:pt x="197" y="224"/>
                    </a:cubicBezTo>
                    <a:cubicBezTo>
                      <a:pt x="196" y="223"/>
                      <a:pt x="196" y="223"/>
                      <a:pt x="196" y="223"/>
                    </a:cubicBezTo>
                    <a:cubicBezTo>
                      <a:pt x="196" y="223"/>
                      <a:pt x="196" y="223"/>
                      <a:pt x="196" y="223"/>
                    </a:cubicBezTo>
                    <a:cubicBezTo>
                      <a:pt x="196" y="224"/>
                      <a:pt x="196" y="224"/>
                      <a:pt x="196" y="224"/>
                    </a:cubicBezTo>
                    <a:cubicBezTo>
                      <a:pt x="195" y="225"/>
                      <a:pt x="195" y="225"/>
                      <a:pt x="195" y="225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94" y="228"/>
                      <a:pt x="194" y="228"/>
                      <a:pt x="194" y="228"/>
                    </a:cubicBezTo>
                    <a:cubicBezTo>
                      <a:pt x="194" y="229"/>
                      <a:pt x="194" y="229"/>
                      <a:pt x="194" y="229"/>
                    </a:cubicBezTo>
                    <a:cubicBezTo>
                      <a:pt x="193" y="229"/>
                      <a:pt x="193" y="229"/>
                      <a:pt x="193" y="229"/>
                    </a:cubicBezTo>
                    <a:cubicBezTo>
                      <a:pt x="193" y="231"/>
                      <a:pt x="193" y="231"/>
                      <a:pt x="193" y="231"/>
                    </a:cubicBezTo>
                    <a:cubicBezTo>
                      <a:pt x="193" y="231"/>
                      <a:pt x="193" y="231"/>
                      <a:pt x="193" y="231"/>
                    </a:cubicBezTo>
                    <a:cubicBezTo>
                      <a:pt x="193" y="233"/>
                      <a:pt x="193" y="233"/>
                      <a:pt x="193" y="233"/>
                    </a:cubicBezTo>
                    <a:cubicBezTo>
                      <a:pt x="192" y="234"/>
                      <a:pt x="192" y="234"/>
                      <a:pt x="192" y="234"/>
                    </a:cubicBezTo>
                    <a:cubicBezTo>
                      <a:pt x="192" y="235"/>
                      <a:pt x="192" y="235"/>
                      <a:pt x="192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0" y="235"/>
                      <a:pt x="190" y="235"/>
                      <a:pt x="190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2" y="236"/>
                      <a:pt x="192" y="236"/>
                      <a:pt x="192" y="236"/>
                    </a:cubicBezTo>
                    <a:cubicBezTo>
                      <a:pt x="191" y="237"/>
                      <a:pt x="191" y="237"/>
                      <a:pt x="191" y="237"/>
                    </a:cubicBezTo>
                    <a:cubicBezTo>
                      <a:pt x="192" y="237"/>
                      <a:pt x="192" y="237"/>
                      <a:pt x="192" y="237"/>
                    </a:cubicBezTo>
                    <a:cubicBezTo>
                      <a:pt x="192" y="239"/>
                      <a:pt x="192" y="239"/>
                      <a:pt x="192" y="239"/>
                    </a:cubicBezTo>
                    <a:cubicBezTo>
                      <a:pt x="192" y="239"/>
                      <a:pt x="192" y="239"/>
                      <a:pt x="192" y="239"/>
                    </a:cubicBezTo>
                    <a:cubicBezTo>
                      <a:pt x="191" y="241"/>
                      <a:pt x="191" y="241"/>
                      <a:pt x="191" y="241"/>
                    </a:cubicBezTo>
                    <a:cubicBezTo>
                      <a:pt x="190" y="242"/>
                      <a:pt x="190" y="242"/>
                      <a:pt x="190" y="242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7" y="243"/>
                      <a:pt x="187" y="243"/>
                      <a:pt x="187" y="243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91" y="242"/>
                      <a:pt x="191" y="242"/>
                      <a:pt x="191" y="242"/>
                    </a:cubicBezTo>
                    <a:cubicBezTo>
                      <a:pt x="192" y="240"/>
                      <a:pt x="192" y="240"/>
                      <a:pt x="192" y="240"/>
                    </a:cubicBezTo>
                    <a:cubicBezTo>
                      <a:pt x="194" y="238"/>
                      <a:pt x="194" y="238"/>
                      <a:pt x="194" y="238"/>
                    </a:cubicBezTo>
                    <a:cubicBezTo>
                      <a:pt x="196" y="238"/>
                      <a:pt x="196" y="238"/>
                      <a:pt x="196" y="238"/>
                    </a:cubicBezTo>
                    <a:cubicBezTo>
                      <a:pt x="197" y="238"/>
                      <a:pt x="197" y="238"/>
                      <a:pt x="197" y="238"/>
                    </a:cubicBezTo>
                    <a:cubicBezTo>
                      <a:pt x="197" y="239"/>
                      <a:pt x="197" y="239"/>
                      <a:pt x="197" y="239"/>
                    </a:cubicBezTo>
                    <a:cubicBezTo>
                      <a:pt x="197" y="240"/>
                      <a:pt x="197" y="240"/>
                      <a:pt x="197" y="240"/>
                    </a:cubicBezTo>
                    <a:cubicBezTo>
                      <a:pt x="197" y="241"/>
                      <a:pt x="197" y="241"/>
                      <a:pt x="197" y="241"/>
                    </a:cubicBezTo>
                    <a:cubicBezTo>
                      <a:pt x="197" y="242"/>
                      <a:pt x="197" y="242"/>
                      <a:pt x="197" y="242"/>
                    </a:cubicBezTo>
                    <a:cubicBezTo>
                      <a:pt x="197" y="244"/>
                      <a:pt x="197" y="244"/>
                      <a:pt x="197" y="244"/>
                    </a:cubicBezTo>
                    <a:cubicBezTo>
                      <a:pt x="197" y="246"/>
                      <a:pt x="197" y="246"/>
                      <a:pt x="197" y="246"/>
                    </a:cubicBezTo>
                    <a:cubicBezTo>
                      <a:pt x="197" y="246"/>
                      <a:pt x="197" y="246"/>
                      <a:pt x="197" y="246"/>
                    </a:cubicBezTo>
                    <a:cubicBezTo>
                      <a:pt x="197" y="248"/>
                      <a:pt x="197" y="248"/>
                      <a:pt x="197" y="248"/>
                    </a:cubicBezTo>
                    <a:cubicBezTo>
                      <a:pt x="197" y="249"/>
                      <a:pt x="197" y="249"/>
                      <a:pt x="197" y="249"/>
                    </a:cubicBezTo>
                    <a:cubicBezTo>
                      <a:pt x="194" y="251"/>
                      <a:pt x="194" y="251"/>
                      <a:pt x="194" y="251"/>
                    </a:cubicBezTo>
                    <a:cubicBezTo>
                      <a:pt x="193" y="252"/>
                      <a:pt x="193" y="252"/>
                      <a:pt x="193" y="252"/>
                    </a:cubicBezTo>
                    <a:cubicBezTo>
                      <a:pt x="192" y="252"/>
                      <a:pt x="192" y="252"/>
                      <a:pt x="192" y="252"/>
                    </a:cubicBezTo>
                    <a:cubicBezTo>
                      <a:pt x="193" y="252"/>
                      <a:pt x="193" y="252"/>
                      <a:pt x="193" y="252"/>
                    </a:cubicBezTo>
                    <a:cubicBezTo>
                      <a:pt x="194" y="252"/>
                      <a:pt x="194" y="252"/>
                      <a:pt x="194" y="252"/>
                    </a:cubicBezTo>
                    <a:cubicBezTo>
                      <a:pt x="198" y="251"/>
                      <a:pt x="198" y="251"/>
                      <a:pt x="198" y="251"/>
                    </a:cubicBezTo>
                    <a:cubicBezTo>
                      <a:pt x="201" y="250"/>
                      <a:pt x="201" y="250"/>
                      <a:pt x="201" y="250"/>
                    </a:cubicBezTo>
                    <a:cubicBezTo>
                      <a:pt x="203" y="250"/>
                      <a:pt x="203" y="250"/>
                      <a:pt x="203" y="250"/>
                    </a:cubicBezTo>
                    <a:cubicBezTo>
                      <a:pt x="205" y="251"/>
                      <a:pt x="205" y="251"/>
                      <a:pt x="205" y="251"/>
                    </a:cubicBezTo>
                    <a:cubicBezTo>
                      <a:pt x="206" y="252"/>
                      <a:pt x="206" y="252"/>
                      <a:pt x="206" y="252"/>
                    </a:cubicBezTo>
                    <a:cubicBezTo>
                      <a:pt x="208" y="253"/>
                      <a:pt x="208" y="253"/>
                      <a:pt x="208" y="253"/>
                    </a:cubicBezTo>
                    <a:cubicBezTo>
                      <a:pt x="209" y="253"/>
                      <a:pt x="209" y="253"/>
                      <a:pt x="209" y="253"/>
                    </a:cubicBezTo>
                    <a:cubicBezTo>
                      <a:pt x="210" y="254"/>
                      <a:pt x="210" y="254"/>
                      <a:pt x="210" y="254"/>
                    </a:cubicBezTo>
                    <a:cubicBezTo>
                      <a:pt x="211" y="255"/>
                      <a:pt x="211" y="255"/>
                      <a:pt x="211" y="255"/>
                    </a:cubicBezTo>
                    <a:cubicBezTo>
                      <a:pt x="212" y="255"/>
                      <a:pt x="212" y="255"/>
                      <a:pt x="212" y="255"/>
                    </a:cubicBezTo>
                    <a:cubicBezTo>
                      <a:pt x="213" y="257"/>
                      <a:pt x="213" y="257"/>
                      <a:pt x="213" y="257"/>
                    </a:cubicBezTo>
                    <a:cubicBezTo>
                      <a:pt x="214" y="257"/>
                      <a:pt x="214" y="257"/>
                      <a:pt x="214" y="257"/>
                    </a:cubicBezTo>
                    <a:cubicBezTo>
                      <a:pt x="214" y="258"/>
                      <a:pt x="214" y="258"/>
                      <a:pt x="214" y="258"/>
                    </a:cubicBezTo>
                    <a:cubicBezTo>
                      <a:pt x="214" y="258"/>
                      <a:pt x="214" y="258"/>
                      <a:pt x="214" y="258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6" y="260"/>
                      <a:pt x="216" y="260"/>
                      <a:pt x="216" y="260"/>
                    </a:cubicBezTo>
                    <a:cubicBezTo>
                      <a:pt x="216" y="261"/>
                      <a:pt x="216" y="261"/>
                      <a:pt x="216" y="261"/>
                    </a:cubicBezTo>
                    <a:cubicBezTo>
                      <a:pt x="218" y="262"/>
                      <a:pt x="218" y="262"/>
                      <a:pt x="218" y="262"/>
                    </a:cubicBezTo>
                    <a:cubicBezTo>
                      <a:pt x="219" y="262"/>
                      <a:pt x="219" y="262"/>
                      <a:pt x="219" y="262"/>
                    </a:cubicBezTo>
                    <a:cubicBezTo>
                      <a:pt x="220" y="263"/>
                      <a:pt x="220" y="263"/>
                      <a:pt x="220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22" y="264"/>
                      <a:pt x="222" y="264"/>
                      <a:pt x="222" y="264"/>
                    </a:cubicBezTo>
                    <a:cubicBezTo>
                      <a:pt x="223" y="265"/>
                      <a:pt x="223" y="265"/>
                      <a:pt x="223" y="265"/>
                    </a:cubicBezTo>
                    <a:cubicBezTo>
                      <a:pt x="224" y="266"/>
                      <a:pt x="224" y="266"/>
                      <a:pt x="224" y="266"/>
                    </a:cubicBezTo>
                    <a:cubicBezTo>
                      <a:pt x="224" y="266"/>
                      <a:pt x="224" y="266"/>
                      <a:pt x="224" y="266"/>
                    </a:cubicBezTo>
                    <a:cubicBezTo>
                      <a:pt x="224" y="267"/>
                      <a:pt x="224" y="267"/>
                      <a:pt x="224" y="267"/>
                    </a:cubicBezTo>
                    <a:cubicBezTo>
                      <a:pt x="225" y="267"/>
                      <a:pt x="225" y="267"/>
                      <a:pt x="225" y="267"/>
                    </a:cubicBezTo>
                    <a:cubicBezTo>
                      <a:pt x="226" y="267"/>
                      <a:pt x="226" y="267"/>
                      <a:pt x="226" y="267"/>
                    </a:cubicBezTo>
                    <a:cubicBezTo>
                      <a:pt x="227" y="267"/>
                      <a:pt x="227" y="267"/>
                      <a:pt x="227" y="267"/>
                    </a:cubicBezTo>
                    <a:cubicBezTo>
                      <a:pt x="229" y="267"/>
                      <a:pt x="229" y="267"/>
                      <a:pt x="229" y="267"/>
                    </a:cubicBezTo>
                    <a:cubicBezTo>
                      <a:pt x="229" y="267"/>
                      <a:pt x="229" y="267"/>
                      <a:pt x="229" y="267"/>
                    </a:cubicBezTo>
                    <a:cubicBezTo>
                      <a:pt x="230" y="267"/>
                      <a:pt x="230" y="267"/>
                      <a:pt x="230" y="267"/>
                    </a:cubicBezTo>
                    <a:cubicBezTo>
                      <a:pt x="231" y="267"/>
                      <a:pt x="231" y="267"/>
                      <a:pt x="231" y="267"/>
                    </a:cubicBezTo>
                    <a:cubicBezTo>
                      <a:pt x="233" y="268"/>
                      <a:pt x="233" y="268"/>
                      <a:pt x="233" y="268"/>
                    </a:cubicBezTo>
                    <a:cubicBezTo>
                      <a:pt x="234" y="267"/>
                      <a:pt x="234" y="267"/>
                      <a:pt x="234" y="267"/>
                    </a:cubicBezTo>
                    <a:cubicBezTo>
                      <a:pt x="235" y="267"/>
                      <a:pt x="235" y="267"/>
                      <a:pt x="235" y="267"/>
                    </a:cubicBezTo>
                    <a:cubicBezTo>
                      <a:pt x="235" y="268"/>
                      <a:pt x="235" y="268"/>
                      <a:pt x="235" y="268"/>
                    </a:cubicBezTo>
                    <a:cubicBezTo>
                      <a:pt x="235" y="268"/>
                      <a:pt x="235" y="268"/>
                      <a:pt x="235" y="268"/>
                    </a:cubicBezTo>
                    <a:cubicBezTo>
                      <a:pt x="236" y="268"/>
                      <a:pt x="236" y="268"/>
                      <a:pt x="236" y="268"/>
                    </a:cubicBezTo>
                    <a:cubicBezTo>
                      <a:pt x="236" y="269"/>
                      <a:pt x="236" y="269"/>
                      <a:pt x="236" y="269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4" y="272"/>
                      <a:pt x="234" y="272"/>
                      <a:pt x="234" y="272"/>
                    </a:cubicBezTo>
                    <a:cubicBezTo>
                      <a:pt x="234" y="273"/>
                      <a:pt x="234" y="273"/>
                      <a:pt x="234" y="273"/>
                    </a:cubicBezTo>
                    <a:cubicBezTo>
                      <a:pt x="233" y="274"/>
                      <a:pt x="233" y="274"/>
                      <a:pt x="233" y="274"/>
                    </a:cubicBezTo>
                    <a:cubicBezTo>
                      <a:pt x="233" y="275"/>
                      <a:pt x="233" y="275"/>
                      <a:pt x="233" y="275"/>
                    </a:cubicBezTo>
                    <a:cubicBezTo>
                      <a:pt x="234" y="275"/>
                      <a:pt x="234" y="275"/>
                      <a:pt x="234" y="275"/>
                    </a:cubicBezTo>
                    <a:cubicBezTo>
                      <a:pt x="234" y="277"/>
                      <a:pt x="234" y="277"/>
                      <a:pt x="234" y="277"/>
                    </a:cubicBezTo>
                    <a:cubicBezTo>
                      <a:pt x="232" y="279"/>
                      <a:pt x="232" y="279"/>
                      <a:pt x="232" y="279"/>
                    </a:cubicBezTo>
                    <a:cubicBezTo>
                      <a:pt x="232" y="279"/>
                      <a:pt x="232" y="279"/>
                      <a:pt x="232" y="279"/>
                    </a:cubicBezTo>
                    <a:cubicBezTo>
                      <a:pt x="232" y="280"/>
                      <a:pt x="232" y="280"/>
                      <a:pt x="232" y="280"/>
                    </a:cubicBezTo>
                    <a:cubicBezTo>
                      <a:pt x="231" y="281"/>
                      <a:pt x="231" y="281"/>
                      <a:pt x="231" y="281"/>
                    </a:cubicBezTo>
                    <a:cubicBezTo>
                      <a:pt x="231" y="283"/>
                      <a:pt x="231" y="283"/>
                      <a:pt x="231" y="283"/>
                    </a:cubicBezTo>
                    <a:cubicBezTo>
                      <a:pt x="231" y="284"/>
                      <a:pt x="231" y="284"/>
                      <a:pt x="231" y="284"/>
                    </a:cubicBezTo>
                    <a:cubicBezTo>
                      <a:pt x="232" y="284"/>
                      <a:pt x="232" y="284"/>
                      <a:pt x="232" y="284"/>
                    </a:cubicBezTo>
                    <a:cubicBezTo>
                      <a:pt x="232" y="285"/>
                      <a:pt x="232" y="285"/>
                      <a:pt x="232" y="285"/>
                    </a:cubicBezTo>
                    <a:cubicBezTo>
                      <a:pt x="233" y="286"/>
                      <a:pt x="233" y="286"/>
                      <a:pt x="233" y="286"/>
                    </a:cubicBezTo>
                    <a:cubicBezTo>
                      <a:pt x="233" y="286"/>
                      <a:pt x="233" y="286"/>
                      <a:pt x="233" y="286"/>
                    </a:cubicBezTo>
                    <a:cubicBezTo>
                      <a:pt x="233" y="287"/>
                      <a:pt x="233" y="287"/>
                      <a:pt x="233" y="287"/>
                    </a:cubicBezTo>
                    <a:cubicBezTo>
                      <a:pt x="233" y="287"/>
                      <a:pt x="233" y="287"/>
                      <a:pt x="233" y="287"/>
                    </a:cubicBezTo>
                    <a:cubicBezTo>
                      <a:pt x="233" y="288"/>
                      <a:pt x="233" y="288"/>
                      <a:pt x="233" y="288"/>
                    </a:cubicBezTo>
                    <a:cubicBezTo>
                      <a:pt x="234" y="288"/>
                      <a:pt x="234" y="288"/>
                      <a:pt x="234" y="288"/>
                    </a:cubicBezTo>
                    <a:cubicBezTo>
                      <a:pt x="235" y="289"/>
                      <a:pt x="235" y="289"/>
                      <a:pt x="235" y="289"/>
                    </a:cubicBezTo>
                    <a:cubicBezTo>
                      <a:pt x="235" y="289"/>
                      <a:pt x="235" y="289"/>
                      <a:pt x="235" y="289"/>
                    </a:cubicBezTo>
                    <a:cubicBezTo>
                      <a:pt x="236" y="289"/>
                      <a:pt x="236" y="289"/>
                      <a:pt x="236" y="289"/>
                    </a:cubicBezTo>
                    <a:cubicBezTo>
                      <a:pt x="236" y="290"/>
                      <a:pt x="236" y="290"/>
                      <a:pt x="236" y="290"/>
                    </a:cubicBezTo>
                    <a:cubicBezTo>
                      <a:pt x="236" y="292"/>
                      <a:pt x="236" y="292"/>
                      <a:pt x="236" y="292"/>
                    </a:cubicBezTo>
                    <a:cubicBezTo>
                      <a:pt x="237" y="292"/>
                      <a:pt x="237" y="292"/>
                      <a:pt x="237" y="292"/>
                    </a:cubicBezTo>
                    <a:cubicBezTo>
                      <a:pt x="236" y="293"/>
                      <a:pt x="236" y="293"/>
                      <a:pt x="236" y="293"/>
                    </a:cubicBezTo>
                    <a:cubicBezTo>
                      <a:pt x="234" y="295"/>
                      <a:pt x="234" y="295"/>
                      <a:pt x="234" y="295"/>
                    </a:cubicBezTo>
                    <a:cubicBezTo>
                      <a:pt x="236" y="294"/>
                      <a:pt x="236" y="294"/>
                      <a:pt x="236" y="294"/>
                    </a:cubicBezTo>
                    <a:cubicBezTo>
                      <a:pt x="237" y="293"/>
                      <a:pt x="237" y="293"/>
                      <a:pt x="237" y="293"/>
                    </a:cubicBezTo>
                    <a:cubicBezTo>
                      <a:pt x="238" y="294"/>
                      <a:pt x="238" y="294"/>
                      <a:pt x="238" y="294"/>
                    </a:cubicBezTo>
                    <a:cubicBezTo>
                      <a:pt x="239" y="294"/>
                      <a:pt x="239" y="294"/>
                      <a:pt x="239" y="294"/>
                    </a:cubicBezTo>
                    <a:cubicBezTo>
                      <a:pt x="240" y="295"/>
                      <a:pt x="240" y="295"/>
                      <a:pt x="240" y="295"/>
                    </a:cubicBezTo>
                    <a:cubicBezTo>
                      <a:pt x="240" y="294"/>
                      <a:pt x="240" y="294"/>
                      <a:pt x="240" y="294"/>
                    </a:cubicBezTo>
                    <a:cubicBezTo>
                      <a:pt x="240" y="293"/>
                      <a:pt x="240" y="293"/>
                      <a:pt x="240" y="293"/>
                    </a:cubicBezTo>
                    <a:cubicBezTo>
                      <a:pt x="242" y="291"/>
                      <a:pt x="242" y="291"/>
                      <a:pt x="242" y="291"/>
                    </a:cubicBezTo>
                    <a:cubicBezTo>
                      <a:pt x="242" y="291"/>
                      <a:pt x="242" y="291"/>
                      <a:pt x="242" y="291"/>
                    </a:cubicBezTo>
                    <a:cubicBezTo>
                      <a:pt x="242" y="292"/>
                      <a:pt x="242" y="292"/>
                      <a:pt x="242" y="292"/>
                    </a:cubicBezTo>
                    <a:cubicBezTo>
                      <a:pt x="242" y="292"/>
                      <a:pt x="242" y="292"/>
                      <a:pt x="242" y="292"/>
                    </a:cubicBezTo>
                    <a:cubicBezTo>
                      <a:pt x="242" y="293"/>
                      <a:pt x="242" y="293"/>
                      <a:pt x="242" y="293"/>
                    </a:cubicBezTo>
                    <a:cubicBezTo>
                      <a:pt x="243" y="294"/>
                      <a:pt x="243" y="294"/>
                      <a:pt x="243" y="294"/>
                    </a:cubicBezTo>
                    <a:cubicBezTo>
                      <a:pt x="243" y="295"/>
                      <a:pt x="243" y="295"/>
                      <a:pt x="243" y="295"/>
                    </a:cubicBezTo>
                    <a:cubicBezTo>
                      <a:pt x="244" y="296"/>
                      <a:pt x="244" y="296"/>
                      <a:pt x="244" y="296"/>
                    </a:cubicBezTo>
                    <a:cubicBezTo>
                      <a:pt x="245" y="296"/>
                      <a:pt x="245" y="296"/>
                      <a:pt x="245" y="296"/>
                    </a:cubicBezTo>
                    <a:cubicBezTo>
                      <a:pt x="244" y="296"/>
                      <a:pt x="244" y="296"/>
                      <a:pt x="244" y="296"/>
                    </a:cubicBezTo>
                    <a:cubicBezTo>
                      <a:pt x="244" y="295"/>
                      <a:pt x="244" y="295"/>
                      <a:pt x="244" y="295"/>
                    </a:cubicBezTo>
                    <a:cubicBezTo>
                      <a:pt x="243" y="294"/>
                      <a:pt x="243" y="294"/>
                      <a:pt x="243" y="294"/>
                    </a:cubicBezTo>
                    <a:cubicBezTo>
                      <a:pt x="244" y="293"/>
                      <a:pt x="244" y="293"/>
                      <a:pt x="244" y="293"/>
                    </a:cubicBezTo>
                    <a:cubicBezTo>
                      <a:pt x="244" y="292"/>
                      <a:pt x="244" y="292"/>
                      <a:pt x="244" y="292"/>
                    </a:cubicBezTo>
                    <a:cubicBezTo>
                      <a:pt x="244" y="291"/>
                      <a:pt x="244" y="291"/>
                      <a:pt x="244" y="291"/>
                    </a:cubicBezTo>
                    <a:cubicBezTo>
                      <a:pt x="244" y="291"/>
                      <a:pt x="244" y="291"/>
                      <a:pt x="244" y="291"/>
                    </a:cubicBezTo>
                    <a:cubicBezTo>
                      <a:pt x="244" y="291"/>
                      <a:pt x="244" y="291"/>
                      <a:pt x="244" y="291"/>
                    </a:cubicBezTo>
                    <a:cubicBezTo>
                      <a:pt x="244" y="291"/>
                      <a:pt x="244" y="291"/>
                      <a:pt x="244" y="291"/>
                    </a:cubicBezTo>
                    <a:cubicBezTo>
                      <a:pt x="245" y="289"/>
                      <a:pt x="245" y="289"/>
                      <a:pt x="245" y="289"/>
                    </a:cubicBezTo>
                    <a:cubicBezTo>
                      <a:pt x="246" y="288"/>
                      <a:pt x="246" y="288"/>
                      <a:pt x="246" y="288"/>
                    </a:cubicBezTo>
                    <a:cubicBezTo>
                      <a:pt x="246" y="288"/>
                      <a:pt x="246" y="288"/>
                      <a:pt x="246" y="288"/>
                    </a:cubicBezTo>
                    <a:cubicBezTo>
                      <a:pt x="246" y="287"/>
                      <a:pt x="246" y="287"/>
                      <a:pt x="246" y="287"/>
                    </a:cubicBezTo>
                    <a:cubicBezTo>
                      <a:pt x="245" y="286"/>
                      <a:pt x="245" y="286"/>
                      <a:pt x="245" y="286"/>
                    </a:cubicBezTo>
                    <a:cubicBezTo>
                      <a:pt x="245" y="286"/>
                      <a:pt x="245" y="286"/>
                      <a:pt x="245" y="286"/>
                    </a:cubicBezTo>
                    <a:cubicBezTo>
                      <a:pt x="246" y="285"/>
                      <a:pt x="246" y="285"/>
                      <a:pt x="246" y="285"/>
                    </a:cubicBezTo>
                    <a:cubicBezTo>
                      <a:pt x="246" y="284"/>
                      <a:pt x="246" y="284"/>
                      <a:pt x="246" y="284"/>
                    </a:cubicBezTo>
                    <a:cubicBezTo>
                      <a:pt x="246" y="284"/>
                      <a:pt x="246" y="284"/>
                      <a:pt x="246" y="284"/>
                    </a:cubicBezTo>
                    <a:cubicBezTo>
                      <a:pt x="245" y="283"/>
                      <a:pt x="245" y="283"/>
                      <a:pt x="245" y="283"/>
                    </a:cubicBezTo>
                    <a:cubicBezTo>
                      <a:pt x="245" y="283"/>
                      <a:pt x="245" y="283"/>
                      <a:pt x="245" y="283"/>
                    </a:cubicBezTo>
                    <a:cubicBezTo>
                      <a:pt x="246" y="281"/>
                      <a:pt x="246" y="281"/>
                      <a:pt x="246" y="281"/>
                    </a:cubicBezTo>
                    <a:cubicBezTo>
                      <a:pt x="245" y="280"/>
                      <a:pt x="245" y="280"/>
                      <a:pt x="245" y="280"/>
                    </a:cubicBezTo>
                    <a:cubicBezTo>
                      <a:pt x="246" y="279"/>
                      <a:pt x="246" y="279"/>
                      <a:pt x="246" y="279"/>
                    </a:cubicBezTo>
                    <a:cubicBezTo>
                      <a:pt x="246" y="278"/>
                      <a:pt x="246" y="278"/>
                      <a:pt x="246" y="278"/>
                    </a:cubicBezTo>
                    <a:cubicBezTo>
                      <a:pt x="246" y="277"/>
                      <a:pt x="246" y="277"/>
                      <a:pt x="246" y="277"/>
                    </a:cubicBezTo>
                    <a:cubicBezTo>
                      <a:pt x="246" y="277"/>
                      <a:pt x="246" y="277"/>
                      <a:pt x="246" y="277"/>
                    </a:cubicBezTo>
                    <a:cubicBezTo>
                      <a:pt x="246" y="276"/>
                      <a:pt x="246" y="276"/>
                      <a:pt x="246" y="276"/>
                    </a:cubicBezTo>
                    <a:cubicBezTo>
                      <a:pt x="247" y="276"/>
                      <a:pt x="247" y="276"/>
                      <a:pt x="247" y="276"/>
                    </a:cubicBezTo>
                    <a:cubicBezTo>
                      <a:pt x="246" y="276"/>
                      <a:pt x="246" y="276"/>
                      <a:pt x="246" y="276"/>
                    </a:cubicBezTo>
                    <a:cubicBezTo>
                      <a:pt x="246" y="275"/>
                      <a:pt x="246" y="275"/>
                      <a:pt x="246" y="275"/>
                    </a:cubicBezTo>
                    <a:cubicBezTo>
                      <a:pt x="246" y="275"/>
                      <a:pt x="246" y="275"/>
                      <a:pt x="246" y="275"/>
                    </a:cubicBezTo>
                    <a:cubicBezTo>
                      <a:pt x="246" y="274"/>
                      <a:pt x="246" y="274"/>
                      <a:pt x="246" y="274"/>
                    </a:cubicBezTo>
                    <a:cubicBezTo>
                      <a:pt x="246" y="273"/>
                      <a:pt x="246" y="273"/>
                      <a:pt x="246" y="273"/>
                    </a:cubicBezTo>
                    <a:cubicBezTo>
                      <a:pt x="246" y="273"/>
                      <a:pt x="246" y="273"/>
                      <a:pt x="246" y="273"/>
                    </a:cubicBezTo>
                    <a:cubicBezTo>
                      <a:pt x="245" y="272"/>
                      <a:pt x="245" y="272"/>
                      <a:pt x="245" y="272"/>
                    </a:cubicBezTo>
                    <a:cubicBezTo>
                      <a:pt x="245" y="271"/>
                      <a:pt x="245" y="271"/>
                      <a:pt x="245" y="271"/>
                    </a:cubicBezTo>
                    <a:cubicBezTo>
                      <a:pt x="246" y="271"/>
                      <a:pt x="246" y="271"/>
                      <a:pt x="246" y="271"/>
                    </a:cubicBezTo>
                    <a:cubicBezTo>
                      <a:pt x="248" y="271"/>
                      <a:pt x="248" y="271"/>
                      <a:pt x="248" y="271"/>
                    </a:cubicBezTo>
                    <a:cubicBezTo>
                      <a:pt x="249" y="270"/>
                      <a:pt x="249" y="270"/>
                      <a:pt x="249" y="270"/>
                    </a:cubicBezTo>
                    <a:cubicBezTo>
                      <a:pt x="250" y="270"/>
                      <a:pt x="250" y="270"/>
                      <a:pt x="250" y="270"/>
                    </a:cubicBezTo>
                    <a:cubicBezTo>
                      <a:pt x="251" y="270"/>
                      <a:pt x="251" y="270"/>
                      <a:pt x="251" y="270"/>
                    </a:cubicBezTo>
                    <a:cubicBezTo>
                      <a:pt x="253" y="269"/>
                      <a:pt x="253" y="269"/>
                      <a:pt x="253" y="269"/>
                    </a:cubicBezTo>
                    <a:cubicBezTo>
                      <a:pt x="256" y="268"/>
                      <a:pt x="256" y="268"/>
                      <a:pt x="256" y="268"/>
                    </a:cubicBezTo>
                    <a:cubicBezTo>
                      <a:pt x="256" y="268"/>
                      <a:pt x="256" y="268"/>
                      <a:pt x="256" y="268"/>
                    </a:cubicBezTo>
                    <a:cubicBezTo>
                      <a:pt x="256" y="267"/>
                      <a:pt x="256" y="267"/>
                      <a:pt x="256" y="267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259" y="265"/>
                      <a:pt x="259" y="265"/>
                      <a:pt x="259" y="265"/>
                    </a:cubicBezTo>
                    <a:cubicBezTo>
                      <a:pt x="260" y="265"/>
                      <a:pt x="260" y="265"/>
                      <a:pt x="260" y="265"/>
                    </a:cubicBezTo>
                    <a:cubicBezTo>
                      <a:pt x="261" y="263"/>
                      <a:pt x="261" y="263"/>
                      <a:pt x="261" y="263"/>
                    </a:cubicBezTo>
                    <a:cubicBezTo>
                      <a:pt x="262" y="263"/>
                      <a:pt x="262" y="263"/>
                      <a:pt x="262" y="263"/>
                    </a:cubicBezTo>
                    <a:cubicBezTo>
                      <a:pt x="262" y="264"/>
                      <a:pt x="262" y="264"/>
                      <a:pt x="262" y="264"/>
                    </a:cubicBezTo>
                    <a:cubicBezTo>
                      <a:pt x="263" y="263"/>
                      <a:pt x="263" y="263"/>
                      <a:pt x="263" y="263"/>
                    </a:cubicBezTo>
                    <a:cubicBezTo>
                      <a:pt x="264" y="263"/>
                      <a:pt x="264" y="263"/>
                      <a:pt x="264" y="263"/>
                    </a:cubicBezTo>
                    <a:cubicBezTo>
                      <a:pt x="263" y="262"/>
                      <a:pt x="263" y="262"/>
                      <a:pt x="263" y="262"/>
                    </a:cubicBezTo>
                    <a:cubicBezTo>
                      <a:pt x="263" y="261"/>
                      <a:pt x="263" y="261"/>
                      <a:pt x="263" y="261"/>
                    </a:cubicBezTo>
                    <a:cubicBezTo>
                      <a:pt x="262" y="261"/>
                      <a:pt x="262" y="261"/>
                      <a:pt x="262" y="261"/>
                    </a:cubicBezTo>
                    <a:cubicBezTo>
                      <a:pt x="262" y="262"/>
                      <a:pt x="262" y="262"/>
                      <a:pt x="262" y="262"/>
                    </a:cubicBezTo>
                    <a:cubicBezTo>
                      <a:pt x="262" y="262"/>
                      <a:pt x="262" y="262"/>
                      <a:pt x="262" y="262"/>
                    </a:cubicBezTo>
                    <a:cubicBezTo>
                      <a:pt x="262" y="261"/>
                      <a:pt x="262" y="261"/>
                      <a:pt x="262" y="261"/>
                    </a:cubicBezTo>
                    <a:cubicBezTo>
                      <a:pt x="263" y="259"/>
                      <a:pt x="263" y="259"/>
                      <a:pt x="263" y="259"/>
                    </a:cubicBezTo>
                    <a:cubicBezTo>
                      <a:pt x="263" y="259"/>
                      <a:pt x="263" y="259"/>
                      <a:pt x="263" y="259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63" y="256"/>
                      <a:pt x="263" y="256"/>
                      <a:pt x="263" y="256"/>
                    </a:cubicBezTo>
                    <a:cubicBezTo>
                      <a:pt x="263" y="255"/>
                      <a:pt x="263" y="255"/>
                      <a:pt x="263" y="255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2" y="250"/>
                      <a:pt x="262" y="250"/>
                      <a:pt x="262" y="250"/>
                    </a:cubicBezTo>
                    <a:cubicBezTo>
                      <a:pt x="261" y="248"/>
                      <a:pt x="261" y="248"/>
                      <a:pt x="261" y="248"/>
                    </a:cubicBezTo>
                    <a:cubicBezTo>
                      <a:pt x="260" y="247"/>
                      <a:pt x="260" y="247"/>
                      <a:pt x="260" y="247"/>
                    </a:cubicBezTo>
                    <a:cubicBezTo>
                      <a:pt x="260" y="246"/>
                      <a:pt x="260" y="246"/>
                      <a:pt x="260" y="246"/>
                    </a:cubicBezTo>
                    <a:cubicBezTo>
                      <a:pt x="259" y="246"/>
                      <a:pt x="259" y="246"/>
                      <a:pt x="259" y="246"/>
                    </a:cubicBezTo>
                    <a:cubicBezTo>
                      <a:pt x="258" y="245"/>
                      <a:pt x="258" y="245"/>
                      <a:pt x="258" y="245"/>
                    </a:cubicBezTo>
                    <a:cubicBezTo>
                      <a:pt x="259" y="244"/>
                      <a:pt x="259" y="244"/>
                      <a:pt x="259" y="244"/>
                    </a:cubicBezTo>
                    <a:cubicBezTo>
                      <a:pt x="260" y="243"/>
                      <a:pt x="260" y="243"/>
                      <a:pt x="260" y="243"/>
                    </a:cubicBezTo>
                    <a:cubicBezTo>
                      <a:pt x="262" y="241"/>
                      <a:pt x="262" y="241"/>
                      <a:pt x="262" y="241"/>
                    </a:cubicBezTo>
                    <a:cubicBezTo>
                      <a:pt x="263" y="241"/>
                      <a:pt x="263" y="241"/>
                      <a:pt x="263" y="241"/>
                    </a:cubicBezTo>
                    <a:cubicBezTo>
                      <a:pt x="264" y="240"/>
                      <a:pt x="264" y="240"/>
                      <a:pt x="264" y="240"/>
                    </a:cubicBezTo>
                    <a:cubicBezTo>
                      <a:pt x="264" y="240"/>
                      <a:pt x="264" y="240"/>
                      <a:pt x="264" y="240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4" y="238"/>
                      <a:pt x="264" y="238"/>
                      <a:pt x="264" y="238"/>
                    </a:cubicBezTo>
                    <a:cubicBezTo>
                      <a:pt x="265" y="238"/>
                      <a:pt x="265" y="238"/>
                      <a:pt x="265" y="238"/>
                    </a:cubicBezTo>
                    <a:cubicBezTo>
                      <a:pt x="266" y="239"/>
                      <a:pt x="266" y="239"/>
                      <a:pt x="266" y="239"/>
                    </a:cubicBezTo>
                    <a:cubicBezTo>
                      <a:pt x="266" y="239"/>
                      <a:pt x="266" y="239"/>
                      <a:pt x="266" y="239"/>
                    </a:cubicBezTo>
                    <a:cubicBezTo>
                      <a:pt x="266" y="239"/>
                      <a:pt x="266" y="239"/>
                      <a:pt x="266" y="239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7" y="237"/>
                      <a:pt x="267" y="237"/>
                      <a:pt x="267" y="237"/>
                    </a:cubicBezTo>
                    <a:cubicBezTo>
                      <a:pt x="268" y="236"/>
                      <a:pt x="268" y="236"/>
                      <a:pt x="268" y="236"/>
                    </a:cubicBezTo>
                    <a:cubicBezTo>
                      <a:pt x="268" y="235"/>
                      <a:pt x="268" y="235"/>
                      <a:pt x="268" y="235"/>
                    </a:cubicBezTo>
                    <a:cubicBezTo>
                      <a:pt x="266" y="235"/>
                      <a:pt x="266" y="235"/>
                      <a:pt x="266" y="235"/>
                    </a:cubicBezTo>
                    <a:cubicBezTo>
                      <a:pt x="266" y="235"/>
                      <a:pt x="266" y="235"/>
                      <a:pt x="266" y="235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7" y="233"/>
                      <a:pt x="267" y="233"/>
                      <a:pt x="267" y="233"/>
                    </a:cubicBezTo>
                    <a:cubicBezTo>
                      <a:pt x="266" y="233"/>
                      <a:pt x="266" y="233"/>
                      <a:pt x="266" y="233"/>
                    </a:cubicBezTo>
                    <a:cubicBezTo>
                      <a:pt x="267" y="232"/>
                      <a:pt x="267" y="232"/>
                      <a:pt x="267" y="232"/>
                    </a:cubicBezTo>
                    <a:cubicBezTo>
                      <a:pt x="268" y="232"/>
                      <a:pt x="268" y="232"/>
                      <a:pt x="268" y="232"/>
                    </a:cubicBezTo>
                    <a:cubicBezTo>
                      <a:pt x="267" y="232"/>
                      <a:pt x="267" y="232"/>
                      <a:pt x="267" y="232"/>
                    </a:cubicBezTo>
                    <a:cubicBezTo>
                      <a:pt x="267" y="231"/>
                      <a:pt x="267" y="231"/>
                      <a:pt x="267" y="231"/>
                    </a:cubicBezTo>
                    <a:cubicBezTo>
                      <a:pt x="267" y="230"/>
                      <a:pt x="267" y="230"/>
                      <a:pt x="267" y="230"/>
                    </a:cubicBezTo>
                    <a:cubicBezTo>
                      <a:pt x="268" y="229"/>
                      <a:pt x="268" y="229"/>
                      <a:pt x="268" y="229"/>
                    </a:cubicBezTo>
                    <a:cubicBezTo>
                      <a:pt x="267" y="229"/>
                      <a:pt x="267" y="229"/>
                      <a:pt x="267" y="229"/>
                    </a:cubicBezTo>
                    <a:cubicBezTo>
                      <a:pt x="266" y="229"/>
                      <a:pt x="266" y="229"/>
                      <a:pt x="266" y="229"/>
                    </a:cubicBezTo>
                    <a:cubicBezTo>
                      <a:pt x="265" y="229"/>
                      <a:pt x="265" y="229"/>
                      <a:pt x="265" y="229"/>
                    </a:cubicBezTo>
                    <a:cubicBezTo>
                      <a:pt x="265" y="229"/>
                      <a:pt x="265" y="229"/>
                      <a:pt x="265" y="229"/>
                    </a:cubicBezTo>
                    <a:cubicBezTo>
                      <a:pt x="268" y="227"/>
                      <a:pt x="268" y="227"/>
                      <a:pt x="268" y="227"/>
                    </a:cubicBezTo>
                    <a:cubicBezTo>
                      <a:pt x="269" y="226"/>
                      <a:pt x="269" y="226"/>
                      <a:pt x="269" y="226"/>
                    </a:cubicBezTo>
                    <a:cubicBezTo>
                      <a:pt x="269" y="225"/>
                      <a:pt x="269" y="225"/>
                      <a:pt x="269" y="225"/>
                    </a:cubicBezTo>
                    <a:cubicBezTo>
                      <a:pt x="270" y="225"/>
                      <a:pt x="270" y="225"/>
                      <a:pt x="270" y="225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70" y="223"/>
                      <a:pt x="270" y="223"/>
                      <a:pt x="270" y="223"/>
                    </a:cubicBezTo>
                    <a:cubicBezTo>
                      <a:pt x="270" y="223"/>
                      <a:pt x="270" y="223"/>
                      <a:pt x="270" y="223"/>
                    </a:cubicBezTo>
                    <a:cubicBezTo>
                      <a:pt x="269" y="223"/>
                      <a:pt x="269" y="223"/>
                      <a:pt x="269" y="223"/>
                    </a:cubicBezTo>
                    <a:cubicBezTo>
                      <a:pt x="269" y="223"/>
                      <a:pt x="269" y="223"/>
                      <a:pt x="269" y="223"/>
                    </a:cubicBezTo>
                    <a:cubicBezTo>
                      <a:pt x="268" y="222"/>
                      <a:pt x="268" y="222"/>
                      <a:pt x="268" y="222"/>
                    </a:cubicBezTo>
                    <a:cubicBezTo>
                      <a:pt x="268" y="220"/>
                      <a:pt x="268" y="220"/>
                      <a:pt x="268" y="220"/>
                    </a:cubicBezTo>
                    <a:cubicBezTo>
                      <a:pt x="269" y="219"/>
                      <a:pt x="269" y="219"/>
                      <a:pt x="269" y="219"/>
                    </a:cubicBezTo>
                    <a:cubicBezTo>
                      <a:pt x="269" y="218"/>
                      <a:pt x="269" y="218"/>
                      <a:pt x="269" y="218"/>
                    </a:cubicBezTo>
                    <a:cubicBezTo>
                      <a:pt x="270" y="217"/>
                      <a:pt x="270" y="217"/>
                      <a:pt x="270" y="217"/>
                    </a:cubicBezTo>
                    <a:cubicBezTo>
                      <a:pt x="270" y="218"/>
                      <a:pt x="270" y="218"/>
                      <a:pt x="270" y="218"/>
                    </a:cubicBezTo>
                    <a:cubicBezTo>
                      <a:pt x="271" y="217"/>
                      <a:pt x="271" y="217"/>
                      <a:pt x="271" y="217"/>
                    </a:cubicBezTo>
                    <a:cubicBezTo>
                      <a:pt x="271" y="217"/>
                      <a:pt x="271" y="217"/>
                      <a:pt x="271" y="217"/>
                    </a:cubicBezTo>
                    <a:cubicBezTo>
                      <a:pt x="271" y="216"/>
                      <a:pt x="271" y="216"/>
                      <a:pt x="271" y="216"/>
                    </a:cubicBezTo>
                    <a:cubicBezTo>
                      <a:pt x="272" y="216"/>
                      <a:pt x="272" y="216"/>
                      <a:pt x="272" y="216"/>
                    </a:cubicBezTo>
                    <a:cubicBezTo>
                      <a:pt x="273" y="216"/>
                      <a:pt x="273" y="216"/>
                      <a:pt x="273" y="216"/>
                    </a:cubicBezTo>
                    <a:cubicBezTo>
                      <a:pt x="273" y="216"/>
                      <a:pt x="273" y="216"/>
                      <a:pt x="273" y="216"/>
                    </a:cubicBezTo>
                    <a:cubicBezTo>
                      <a:pt x="275" y="217"/>
                      <a:pt x="275" y="217"/>
                      <a:pt x="275" y="217"/>
                    </a:cubicBezTo>
                    <a:cubicBezTo>
                      <a:pt x="276" y="217"/>
                      <a:pt x="276" y="217"/>
                      <a:pt x="276" y="217"/>
                    </a:cubicBezTo>
                    <a:cubicBezTo>
                      <a:pt x="279" y="218"/>
                      <a:pt x="279" y="218"/>
                      <a:pt x="279" y="218"/>
                    </a:cubicBezTo>
                    <a:cubicBezTo>
                      <a:pt x="280" y="218"/>
                      <a:pt x="280" y="218"/>
                      <a:pt x="280" y="218"/>
                    </a:cubicBezTo>
                    <a:cubicBezTo>
                      <a:pt x="279" y="219"/>
                      <a:pt x="279" y="219"/>
                      <a:pt x="279" y="219"/>
                    </a:cubicBezTo>
                    <a:cubicBezTo>
                      <a:pt x="278" y="220"/>
                      <a:pt x="278" y="220"/>
                      <a:pt x="278" y="220"/>
                    </a:cubicBezTo>
                    <a:cubicBezTo>
                      <a:pt x="280" y="220"/>
                      <a:pt x="280" y="220"/>
                      <a:pt x="280" y="220"/>
                    </a:cubicBezTo>
                    <a:cubicBezTo>
                      <a:pt x="281" y="219"/>
                      <a:pt x="281" y="219"/>
                      <a:pt x="281" y="219"/>
                    </a:cubicBezTo>
                    <a:cubicBezTo>
                      <a:pt x="282" y="219"/>
                      <a:pt x="282" y="219"/>
                      <a:pt x="282" y="219"/>
                    </a:cubicBezTo>
                    <a:cubicBezTo>
                      <a:pt x="282" y="219"/>
                      <a:pt x="282" y="219"/>
                      <a:pt x="282" y="219"/>
                    </a:cubicBezTo>
                    <a:cubicBezTo>
                      <a:pt x="283" y="219"/>
                      <a:pt x="283" y="219"/>
                      <a:pt x="283" y="219"/>
                    </a:cubicBezTo>
                    <a:cubicBezTo>
                      <a:pt x="284" y="220"/>
                      <a:pt x="284" y="220"/>
                      <a:pt x="284" y="220"/>
                    </a:cubicBezTo>
                    <a:cubicBezTo>
                      <a:pt x="284" y="219"/>
                      <a:pt x="284" y="219"/>
                      <a:pt x="284" y="219"/>
                    </a:cubicBezTo>
                    <a:cubicBezTo>
                      <a:pt x="285" y="220"/>
                      <a:pt x="285" y="220"/>
                      <a:pt x="285" y="220"/>
                    </a:cubicBezTo>
                    <a:cubicBezTo>
                      <a:pt x="285" y="219"/>
                      <a:pt x="285" y="219"/>
                      <a:pt x="285" y="219"/>
                    </a:cubicBezTo>
                    <a:cubicBezTo>
                      <a:pt x="286" y="219"/>
                      <a:pt x="286" y="219"/>
                      <a:pt x="286" y="219"/>
                    </a:cubicBezTo>
                    <a:cubicBezTo>
                      <a:pt x="287" y="218"/>
                      <a:pt x="287" y="218"/>
                      <a:pt x="287" y="218"/>
                    </a:cubicBezTo>
                    <a:cubicBezTo>
                      <a:pt x="289" y="220"/>
                      <a:pt x="289" y="220"/>
                      <a:pt x="289" y="220"/>
                    </a:cubicBezTo>
                    <a:cubicBezTo>
                      <a:pt x="289" y="220"/>
                      <a:pt x="289" y="220"/>
                      <a:pt x="289" y="220"/>
                    </a:cubicBezTo>
                    <a:cubicBezTo>
                      <a:pt x="290" y="221"/>
                      <a:pt x="290" y="221"/>
                      <a:pt x="290" y="221"/>
                    </a:cubicBezTo>
                    <a:cubicBezTo>
                      <a:pt x="291" y="221"/>
                      <a:pt x="291" y="221"/>
                      <a:pt x="291" y="221"/>
                    </a:cubicBezTo>
                    <a:cubicBezTo>
                      <a:pt x="291" y="223"/>
                      <a:pt x="291" y="223"/>
                      <a:pt x="291" y="223"/>
                    </a:cubicBezTo>
                    <a:cubicBezTo>
                      <a:pt x="290" y="223"/>
                      <a:pt x="290" y="223"/>
                      <a:pt x="290" y="223"/>
                    </a:cubicBezTo>
                    <a:cubicBezTo>
                      <a:pt x="290" y="224"/>
                      <a:pt x="290" y="224"/>
                      <a:pt x="290" y="224"/>
                    </a:cubicBezTo>
                    <a:cubicBezTo>
                      <a:pt x="291" y="224"/>
                      <a:pt x="291" y="224"/>
                      <a:pt x="291" y="224"/>
                    </a:cubicBezTo>
                    <a:cubicBezTo>
                      <a:pt x="292" y="224"/>
                      <a:pt x="292" y="224"/>
                      <a:pt x="292" y="224"/>
                    </a:cubicBezTo>
                    <a:cubicBezTo>
                      <a:pt x="293" y="225"/>
                      <a:pt x="293" y="225"/>
                      <a:pt x="293" y="225"/>
                    </a:cubicBezTo>
                    <a:cubicBezTo>
                      <a:pt x="292" y="226"/>
                      <a:pt x="292" y="226"/>
                      <a:pt x="292" y="226"/>
                    </a:cubicBezTo>
                    <a:cubicBezTo>
                      <a:pt x="293" y="226"/>
                      <a:pt x="293" y="226"/>
                      <a:pt x="293" y="226"/>
                    </a:cubicBezTo>
                    <a:cubicBezTo>
                      <a:pt x="293" y="226"/>
                      <a:pt x="293" y="226"/>
                      <a:pt x="293" y="226"/>
                    </a:cubicBezTo>
                    <a:cubicBezTo>
                      <a:pt x="294" y="227"/>
                      <a:pt x="294" y="227"/>
                      <a:pt x="294" y="227"/>
                    </a:cubicBezTo>
                    <a:cubicBezTo>
                      <a:pt x="294" y="227"/>
                      <a:pt x="294" y="227"/>
                      <a:pt x="294" y="227"/>
                    </a:cubicBezTo>
                    <a:cubicBezTo>
                      <a:pt x="293" y="227"/>
                      <a:pt x="293" y="227"/>
                      <a:pt x="293" y="227"/>
                    </a:cubicBezTo>
                    <a:cubicBezTo>
                      <a:pt x="293" y="227"/>
                      <a:pt x="293" y="227"/>
                      <a:pt x="293" y="227"/>
                    </a:cubicBezTo>
                    <a:cubicBezTo>
                      <a:pt x="292" y="227"/>
                      <a:pt x="292" y="227"/>
                      <a:pt x="292" y="227"/>
                    </a:cubicBezTo>
                    <a:cubicBezTo>
                      <a:pt x="293" y="228"/>
                      <a:pt x="293" y="228"/>
                      <a:pt x="293" y="228"/>
                    </a:cubicBezTo>
                    <a:cubicBezTo>
                      <a:pt x="293" y="229"/>
                      <a:pt x="293" y="229"/>
                      <a:pt x="293" y="229"/>
                    </a:cubicBezTo>
                    <a:cubicBezTo>
                      <a:pt x="294" y="229"/>
                      <a:pt x="294" y="229"/>
                      <a:pt x="294" y="229"/>
                    </a:cubicBezTo>
                    <a:cubicBezTo>
                      <a:pt x="294" y="229"/>
                      <a:pt x="294" y="229"/>
                      <a:pt x="294" y="229"/>
                    </a:cubicBezTo>
                    <a:cubicBezTo>
                      <a:pt x="295" y="229"/>
                      <a:pt x="295" y="229"/>
                      <a:pt x="295" y="229"/>
                    </a:cubicBezTo>
                    <a:cubicBezTo>
                      <a:pt x="296" y="230"/>
                      <a:pt x="296" y="230"/>
                      <a:pt x="296" y="230"/>
                    </a:cubicBezTo>
                    <a:cubicBezTo>
                      <a:pt x="297" y="230"/>
                      <a:pt x="297" y="230"/>
                      <a:pt x="297" y="230"/>
                    </a:cubicBezTo>
                    <a:cubicBezTo>
                      <a:pt x="297" y="230"/>
                      <a:pt x="297" y="230"/>
                      <a:pt x="297" y="230"/>
                    </a:cubicBezTo>
                    <a:cubicBezTo>
                      <a:pt x="298" y="230"/>
                      <a:pt x="298" y="230"/>
                      <a:pt x="298" y="230"/>
                    </a:cubicBezTo>
                    <a:cubicBezTo>
                      <a:pt x="299" y="230"/>
                      <a:pt x="299" y="230"/>
                      <a:pt x="299" y="230"/>
                    </a:cubicBezTo>
                    <a:cubicBezTo>
                      <a:pt x="299" y="232"/>
                      <a:pt x="299" y="232"/>
                      <a:pt x="299" y="232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301" y="232"/>
                      <a:pt x="301" y="232"/>
                      <a:pt x="301" y="232"/>
                    </a:cubicBezTo>
                    <a:cubicBezTo>
                      <a:pt x="301" y="230"/>
                      <a:pt x="301" y="230"/>
                      <a:pt x="301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2"/>
                      <a:pt x="302" y="232"/>
                      <a:pt x="302" y="232"/>
                    </a:cubicBezTo>
                    <a:cubicBezTo>
                      <a:pt x="302" y="233"/>
                      <a:pt x="302" y="233"/>
                      <a:pt x="302" y="233"/>
                    </a:cubicBezTo>
                    <a:cubicBezTo>
                      <a:pt x="300" y="233"/>
                      <a:pt x="300" y="233"/>
                      <a:pt x="300" y="233"/>
                    </a:cubicBezTo>
                    <a:cubicBezTo>
                      <a:pt x="299" y="235"/>
                      <a:pt x="299" y="235"/>
                      <a:pt x="299" y="235"/>
                    </a:cubicBezTo>
                    <a:cubicBezTo>
                      <a:pt x="300" y="237"/>
                      <a:pt x="300" y="237"/>
                      <a:pt x="300" y="237"/>
                    </a:cubicBezTo>
                    <a:cubicBezTo>
                      <a:pt x="299" y="238"/>
                      <a:pt x="299" y="238"/>
                      <a:pt x="299" y="238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99" y="237"/>
                      <a:pt x="299" y="237"/>
                      <a:pt x="299" y="237"/>
                    </a:cubicBezTo>
                    <a:cubicBezTo>
                      <a:pt x="298" y="238"/>
                      <a:pt x="298" y="238"/>
                      <a:pt x="298" y="238"/>
                    </a:cubicBezTo>
                    <a:cubicBezTo>
                      <a:pt x="296" y="238"/>
                      <a:pt x="296" y="238"/>
                      <a:pt x="296" y="238"/>
                    </a:cubicBezTo>
                    <a:cubicBezTo>
                      <a:pt x="294" y="237"/>
                      <a:pt x="294" y="237"/>
                      <a:pt x="294" y="237"/>
                    </a:cubicBezTo>
                    <a:cubicBezTo>
                      <a:pt x="296" y="238"/>
                      <a:pt x="296" y="238"/>
                      <a:pt x="296" y="238"/>
                    </a:cubicBezTo>
                    <a:cubicBezTo>
                      <a:pt x="298" y="239"/>
                      <a:pt x="298" y="239"/>
                      <a:pt x="298" y="239"/>
                    </a:cubicBezTo>
                    <a:cubicBezTo>
                      <a:pt x="299" y="240"/>
                      <a:pt x="299" y="240"/>
                      <a:pt x="299" y="240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298" y="242"/>
                      <a:pt x="298" y="242"/>
                      <a:pt x="298" y="242"/>
                    </a:cubicBezTo>
                    <a:cubicBezTo>
                      <a:pt x="298" y="243"/>
                      <a:pt x="298" y="243"/>
                      <a:pt x="298" y="243"/>
                    </a:cubicBezTo>
                    <a:cubicBezTo>
                      <a:pt x="297" y="244"/>
                      <a:pt x="297" y="244"/>
                      <a:pt x="297" y="244"/>
                    </a:cubicBezTo>
                    <a:cubicBezTo>
                      <a:pt x="297" y="244"/>
                      <a:pt x="297" y="244"/>
                      <a:pt x="297" y="244"/>
                    </a:cubicBezTo>
                    <a:cubicBezTo>
                      <a:pt x="298" y="246"/>
                      <a:pt x="298" y="246"/>
                      <a:pt x="298" y="246"/>
                    </a:cubicBezTo>
                    <a:cubicBezTo>
                      <a:pt x="299" y="246"/>
                      <a:pt x="299" y="246"/>
                      <a:pt x="299" y="246"/>
                    </a:cubicBezTo>
                    <a:cubicBezTo>
                      <a:pt x="299" y="246"/>
                      <a:pt x="299" y="246"/>
                      <a:pt x="299" y="246"/>
                    </a:cubicBezTo>
                    <a:cubicBezTo>
                      <a:pt x="297" y="245"/>
                      <a:pt x="297" y="245"/>
                      <a:pt x="297" y="245"/>
                    </a:cubicBezTo>
                    <a:cubicBezTo>
                      <a:pt x="298" y="247"/>
                      <a:pt x="298" y="247"/>
                      <a:pt x="298" y="247"/>
                    </a:cubicBezTo>
                    <a:cubicBezTo>
                      <a:pt x="299" y="248"/>
                      <a:pt x="299" y="248"/>
                      <a:pt x="299" y="248"/>
                    </a:cubicBezTo>
                    <a:cubicBezTo>
                      <a:pt x="299" y="247"/>
                      <a:pt x="299" y="247"/>
                      <a:pt x="299" y="247"/>
                    </a:cubicBezTo>
                    <a:cubicBezTo>
                      <a:pt x="299" y="247"/>
                      <a:pt x="299" y="247"/>
                      <a:pt x="299" y="247"/>
                    </a:cubicBezTo>
                    <a:cubicBezTo>
                      <a:pt x="300" y="247"/>
                      <a:pt x="300" y="247"/>
                      <a:pt x="300" y="247"/>
                    </a:cubicBezTo>
                    <a:cubicBezTo>
                      <a:pt x="301" y="247"/>
                      <a:pt x="301" y="247"/>
                      <a:pt x="301" y="247"/>
                    </a:cubicBezTo>
                    <a:cubicBezTo>
                      <a:pt x="301" y="248"/>
                      <a:pt x="301" y="248"/>
                      <a:pt x="301" y="248"/>
                    </a:cubicBezTo>
                    <a:cubicBezTo>
                      <a:pt x="301" y="249"/>
                      <a:pt x="301" y="249"/>
                      <a:pt x="301" y="249"/>
                    </a:cubicBezTo>
                    <a:cubicBezTo>
                      <a:pt x="301" y="250"/>
                      <a:pt x="301" y="250"/>
                      <a:pt x="301" y="250"/>
                    </a:cubicBezTo>
                    <a:cubicBezTo>
                      <a:pt x="300" y="252"/>
                      <a:pt x="300" y="252"/>
                      <a:pt x="300" y="252"/>
                    </a:cubicBezTo>
                    <a:cubicBezTo>
                      <a:pt x="300" y="252"/>
                      <a:pt x="300" y="252"/>
                      <a:pt x="300" y="252"/>
                    </a:cubicBezTo>
                    <a:cubicBezTo>
                      <a:pt x="299" y="253"/>
                      <a:pt x="299" y="253"/>
                      <a:pt x="299" y="253"/>
                    </a:cubicBezTo>
                    <a:cubicBezTo>
                      <a:pt x="300" y="253"/>
                      <a:pt x="300" y="253"/>
                      <a:pt x="300" y="253"/>
                    </a:cubicBezTo>
                    <a:cubicBezTo>
                      <a:pt x="302" y="251"/>
                      <a:pt x="302" y="251"/>
                      <a:pt x="302" y="251"/>
                    </a:cubicBezTo>
                    <a:cubicBezTo>
                      <a:pt x="303" y="249"/>
                      <a:pt x="303" y="249"/>
                      <a:pt x="303" y="249"/>
                    </a:cubicBezTo>
                    <a:cubicBezTo>
                      <a:pt x="303" y="249"/>
                      <a:pt x="303" y="249"/>
                      <a:pt x="303" y="249"/>
                    </a:cubicBezTo>
                    <a:cubicBezTo>
                      <a:pt x="303" y="250"/>
                      <a:pt x="303" y="250"/>
                      <a:pt x="303" y="250"/>
                    </a:cubicBezTo>
                    <a:cubicBezTo>
                      <a:pt x="303" y="252"/>
                      <a:pt x="303" y="252"/>
                      <a:pt x="303" y="252"/>
                    </a:cubicBezTo>
                    <a:cubicBezTo>
                      <a:pt x="303" y="252"/>
                      <a:pt x="303" y="252"/>
                      <a:pt x="303" y="252"/>
                    </a:cubicBezTo>
                    <a:cubicBezTo>
                      <a:pt x="303" y="253"/>
                      <a:pt x="303" y="253"/>
                      <a:pt x="303" y="253"/>
                    </a:cubicBezTo>
                    <a:cubicBezTo>
                      <a:pt x="302" y="254"/>
                      <a:pt x="302" y="254"/>
                      <a:pt x="302" y="254"/>
                    </a:cubicBezTo>
                    <a:cubicBezTo>
                      <a:pt x="304" y="253"/>
                      <a:pt x="304" y="253"/>
                      <a:pt x="304" y="253"/>
                    </a:cubicBezTo>
                    <a:cubicBezTo>
                      <a:pt x="304" y="252"/>
                      <a:pt x="304" y="252"/>
                      <a:pt x="304" y="252"/>
                    </a:cubicBezTo>
                    <a:cubicBezTo>
                      <a:pt x="305" y="251"/>
                      <a:pt x="305" y="251"/>
                      <a:pt x="305" y="251"/>
                    </a:cubicBezTo>
                    <a:cubicBezTo>
                      <a:pt x="306" y="251"/>
                      <a:pt x="306" y="251"/>
                      <a:pt x="306" y="251"/>
                    </a:cubicBezTo>
                    <a:cubicBezTo>
                      <a:pt x="306" y="250"/>
                      <a:pt x="306" y="250"/>
                      <a:pt x="306" y="250"/>
                    </a:cubicBezTo>
                    <a:cubicBezTo>
                      <a:pt x="307" y="250"/>
                      <a:pt x="307" y="250"/>
                      <a:pt x="307" y="250"/>
                    </a:cubicBezTo>
                    <a:cubicBezTo>
                      <a:pt x="307" y="251"/>
                      <a:pt x="307" y="251"/>
                      <a:pt x="307" y="251"/>
                    </a:cubicBezTo>
                    <a:cubicBezTo>
                      <a:pt x="308" y="250"/>
                      <a:pt x="308" y="250"/>
                      <a:pt x="308" y="250"/>
                    </a:cubicBezTo>
                    <a:cubicBezTo>
                      <a:pt x="308" y="250"/>
                      <a:pt x="308" y="250"/>
                      <a:pt x="308" y="250"/>
                    </a:cubicBezTo>
                    <a:cubicBezTo>
                      <a:pt x="309" y="249"/>
                      <a:pt x="309" y="249"/>
                      <a:pt x="309" y="249"/>
                    </a:cubicBezTo>
                    <a:cubicBezTo>
                      <a:pt x="309" y="249"/>
                      <a:pt x="309" y="249"/>
                      <a:pt x="309" y="249"/>
                    </a:cubicBezTo>
                    <a:cubicBezTo>
                      <a:pt x="311" y="248"/>
                      <a:pt x="311" y="248"/>
                      <a:pt x="311" y="248"/>
                    </a:cubicBezTo>
                    <a:cubicBezTo>
                      <a:pt x="311" y="248"/>
                      <a:pt x="311" y="248"/>
                      <a:pt x="311" y="248"/>
                    </a:cubicBezTo>
                    <a:cubicBezTo>
                      <a:pt x="311" y="250"/>
                      <a:pt x="311" y="250"/>
                      <a:pt x="311" y="250"/>
                    </a:cubicBezTo>
                    <a:cubicBezTo>
                      <a:pt x="311" y="251"/>
                      <a:pt x="311" y="251"/>
                      <a:pt x="311" y="251"/>
                    </a:cubicBezTo>
                    <a:cubicBezTo>
                      <a:pt x="312" y="249"/>
                      <a:pt x="312" y="249"/>
                      <a:pt x="312" y="249"/>
                    </a:cubicBezTo>
                    <a:cubicBezTo>
                      <a:pt x="312" y="248"/>
                      <a:pt x="312" y="248"/>
                      <a:pt x="312" y="248"/>
                    </a:cubicBezTo>
                    <a:cubicBezTo>
                      <a:pt x="312" y="248"/>
                      <a:pt x="312" y="248"/>
                      <a:pt x="312" y="248"/>
                    </a:cubicBezTo>
                    <a:cubicBezTo>
                      <a:pt x="312" y="248"/>
                      <a:pt x="312" y="248"/>
                      <a:pt x="312" y="248"/>
                    </a:cubicBezTo>
                    <a:cubicBezTo>
                      <a:pt x="313" y="247"/>
                      <a:pt x="313" y="247"/>
                      <a:pt x="313" y="247"/>
                    </a:cubicBezTo>
                    <a:cubicBezTo>
                      <a:pt x="313" y="247"/>
                      <a:pt x="313" y="247"/>
                      <a:pt x="313" y="247"/>
                    </a:cubicBezTo>
                    <a:cubicBezTo>
                      <a:pt x="314" y="245"/>
                      <a:pt x="314" y="245"/>
                      <a:pt x="314" y="245"/>
                    </a:cubicBezTo>
                    <a:cubicBezTo>
                      <a:pt x="314" y="245"/>
                      <a:pt x="314" y="245"/>
                      <a:pt x="314" y="245"/>
                    </a:cubicBezTo>
                    <a:cubicBezTo>
                      <a:pt x="315" y="244"/>
                      <a:pt x="315" y="244"/>
                      <a:pt x="315" y="244"/>
                    </a:cubicBezTo>
                    <a:cubicBezTo>
                      <a:pt x="315" y="244"/>
                      <a:pt x="315" y="244"/>
                      <a:pt x="315" y="244"/>
                    </a:cubicBezTo>
                    <a:cubicBezTo>
                      <a:pt x="316" y="244"/>
                      <a:pt x="316" y="244"/>
                      <a:pt x="316" y="244"/>
                    </a:cubicBezTo>
                    <a:cubicBezTo>
                      <a:pt x="317" y="244"/>
                      <a:pt x="317" y="244"/>
                      <a:pt x="317" y="244"/>
                    </a:cubicBezTo>
                    <a:cubicBezTo>
                      <a:pt x="317" y="244"/>
                      <a:pt x="317" y="244"/>
                      <a:pt x="317" y="244"/>
                    </a:cubicBezTo>
                    <a:cubicBezTo>
                      <a:pt x="316" y="243"/>
                      <a:pt x="316" y="243"/>
                      <a:pt x="316" y="243"/>
                    </a:cubicBezTo>
                    <a:cubicBezTo>
                      <a:pt x="315" y="243"/>
                      <a:pt x="315" y="243"/>
                      <a:pt x="315" y="243"/>
                    </a:cubicBezTo>
                    <a:cubicBezTo>
                      <a:pt x="315" y="243"/>
                      <a:pt x="315" y="243"/>
                      <a:pt x="315" y="243"/>
                    </a:cubicBezTo>
                    <a:cubicBezTo>
                      <a:pt x="316" y="241"/>
                      <a:pt x="316" y="241"/>
                      <a:pt x="316" y="241"/>
                    </a:cubicBezTo>
                    <a:cubicBezTo>
                      <a:pt x="317" y="241"/>
                      <a:pt x="317" y="241"/>
                      <a:pt x="317" y="241"/>
                    </a:cubicBezTo>
                    <a:cubicBezTo>
                      <a:pt x="317" y="242"/>
                      <a:pt x="317" y="242"/>
                      <a:pt x="317" y="242"/>
                    </a:cubicBezTo>
                    <a:cubicBezTo>
                      <a:pt x="317" y="241"/>
                      <a:pt x="317" y="241"/>
                      <a:pt x="317" y="241"/>
                    </a:cubicBezTo>
                    <a:cubicBezTo>
                      <a:pt x="318" y="240"/>
                      <a:pt x="318" y="240"/>
                      <a:pt x="318" y="240"/>
                    </a:cubicBezTo>
                    <a:cubicBezTo>
                      <a:pt x="318" y="240"/>
                      <a:pt x="318" y="240"/>
                      <a:pt x="318" y="240"/>
                    </a:cubicBezTo>
                    <a:cubicBezTo>
                      <a:pt x="319" y="239"/>
                      <a:pt x="319" y="239"/>
                      <a:pt x="319" y="239"/>
                    </a:cubicBezTo>
                    <a:cubicBezTo>
                      <a:pt x="319" y="238"/>
                      <a:pt x="319" y="238"/>
                      <a:pt x="319" y="238"/>
                    </a:cubicBezTo>
                    <a:cubicBezTo>
                      <a:pt x="319" y="237"/>
                      <a:pt x="319" y="237"/>
                      <a:pt x="319" y="237"/>
                    </a:cubicBezTo>
                    <a:cubicBezTo>
                      <a:pt x="320" y="236"/>
                      <a:pt x="320" y="236"/>
                      <a:pt x="320" y="236"/>
                    </a:cubicBezTo>
                    <a:cubicBezTo>
                      <a:pt x="321" y="236"/>
                      <a:pt x="321" y="236"/>
                      <a:pt x="321" y="236"/>
                    </a:cubicBezTo>
                    <a:cubicBezTo>
                      <a:pt x="321" y="237"/>
                      <a:pt x="321" y="237"/>
                      <a:pt x="321" y="237"/>
                    </a:cubicBezTo>
                    <a:cubicBezTo>
                      <a:pt x="320" y="237"/>
                      <a:pt x="320" y="237"/>
                      <a:pt x="320" y="237"/>
                    </a:cubicBezTo>
                    <a:cubicBezTo>
                      <a:pt x="321" y="237"/>
                      <a:pt x="321" y="237"/>
                      <a:pt x="321" y="237"/>
                    </a:cubicBezTo>
                    <a:cubicBezTo>
                      <a:pt x="322" y="237"/>
                      <a:pt x="322" y="237"/>
                      <a:pt x="322" y="237"/>
                    </a:cubicBezTo>
                    <a:cubicBezTo>
                      <a:pt x="321" y="238"/>
                      <a:pt x="321" y="238"/>
                      <a:pt x="321" y="238"/>
                    </a:cubicBezTo>
                    <a:cubicBezTo>
                      <a:pt x="321" y="238"/>
                      <a:pt x="321" y="238"/>
                      <a:pt x="321" y="238"/>
                    </a:cubicBezTo>
                    <a:cubicBezTo>
                      <a:pt x="321" y="239"/>
                      <a:pt x="321" y="239"/>
                      <a:pt x="321" y="239"/>
                    </a:cubicBezTo>
                    <a:cubicBezTo>
                      <a:pt x="321" y="239"/>
                      <a:pt x="321" y="239"/>
                      <a:pt x="321" y="239"/>
                    </a:cubicBezTo>
                    <a:cubicBezTo>
                      <a:pt x="320" y="239"/>
                      <a:pt x="320" y="239"/>
                      <a:pt x="320" y="239"/>
                    </a:cubicBezTo>
                    <a:cubicBezTo>
                      <a:pt x="320" y="239"/>
                      <a:pt x="320" y="239"/>
                      <a:pt x="320" y="239"/>
                    </a:cubicBezTo>
                    <a:cubicBezTo>
                      <a:pt x="321" y="240"/>
                      <a:pt x="321" y="240"/>
                      <a:pt x="321" y="240"/>
                    </a:cubicBezTo>
                    <a:cubicBezTo>
                      <a:pt x="322" y="240"/>
                      <a:pt x="322" y="240"/>
                      <a:pt x="322" y="240"/>
                    </a:cubicBezTo>
                    <a:cubicBezTo>
                      <a:pt x="321" y="240"/>
                      <a:pt x="321" y="240"/>
                      <a:pt x="321" y="240"/>
                    </a:cubicBezTo>
                    <a:cubicBezTo>
                      <a:pt x="321" y="241"/>
                      <a:pt x="321" y="241"/>
                      <a:pt x="321" y="241"/>
                    </a:cubicBezTo>
                    <a:cubicBezTo>
                      <a:pt x="322" y="241"/>
                      <a:pt x="322" y="241"/>
                      <a:pt x="322" y="241"/>
                    </a:cubicBezTo>
                    <a:cubicBezTo>
                      <a:pt x="322" y="241"/>
                      <a:pt x="322" y="241"/>
                      <a:pt x="322" y="241"/>
                    </a:cubicBezTo>
                    <a:cubicBezTo>
                      <a:pt x="321" y="242"/>
                      <a:pt x="321" y="242"/>
                      <a:pt x="321" y="242"/>
                    </a:cubicBezTo>
                    <a:cubicBezTo>
                      <a:pt x="321" y="243"/>
                      <a:pt x="321" y="243"/>
                      <a:pt x="321" y="243"/>
                    </a:cubicBezTo>
                    <a:cubicBezTo>
                      <a:pt x="322" y="243"/>
                      <a:pt x="322" y="243"/>
                      <a:pt x="322" y="243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5"/>
                      <a:pt x="322" y="245"/>
                      <a:pt x="322" y="245"/>
                    </a:cubicBezTo>
                    <a:cubicBezTo>
                      <a:pt x="321" y="244"/>
                      <a:pt x="321" y="244"/>
                      <a:pt x="321" y="244"/>
                    </a:cubicBezTo>
                    <a:cubicBezTo>
                      <a:pt x="321" y="245"/>
                      <a:pt x="321" y="245"/>
                      <a:pt x="321" y="245"/>
                    </a:cubicBezTo>
                    <a:cubicBezTo>
                      <a:pt x="321" y="245"/>
                      <a:pt x="321" y="245"/>
                      <a:pt x="321" y="245"/>
                    </a:cubicBezTo>
                    <a:cubicBezTo>
                      <a:pt x="322" y="246"/>
                      <a:pt x="322" y="246"/>
                      <a:pt x="322" y="246"/>
                    </a:cubicBezTo>
                    <a:cubicBezTo>
                      <a:pt x="322" y="246"/>
                      <a:pt x="322" y="246"/>
                      <a:pt x="322" y="246"/>
                    </a:cubicBezTo>
                    <a:cubicBezTo>
                      <a:pt x="323" y="245"/>
                      <a:pt x="323" y="245"/>
                      <a:pt x="323" y="245"/>
                    </a:cubicBezTo>
                    <a:cubicBezTo>
                      <a:pt x="323" y="246"/>
                      <a:pt x="323" y="246"/>
                      <a:pt x="323" y="246"/>
                    </a:cubicBezTo>
                    <a:cubicBezTo>
                      <a:pt x="323" y="246"/>
                      <a:pt x="323" y="246"/>
                      <a:pt x="323" y="246"/>
                    </a:cubicBezTo>
                    <a:cubicBezTo>
                      <a:pt x="323" y="247"/>
                      <a:pt x="323" y="247"/>
                      <a:pt x="323" y="247"/>
                    </a:cubicBezTo>
                    <a:cubicBezTo>
                      <a:pt x="322" y="247"/>
                      <a:pt x="322" y="247"/>
                      <a:pt x="322" y="247"/>
                    </a:cubicBezTo>
                    <a:cubicBezTo>
                      <a:pt x="321" y="247"/>
                      <a:pt x="321" y="247"/>
                      <a:pt x="321" y="247"/>
                    </a:cubicBezTo>
                    <a:cubicBezTo>
                      <a:pt x="320" y="248"/>
                      <a:pt x="320" y="248"/>
                      <a:pt x="320" y="248"/>
                    </a:cubicBezTo>
                    <a:cubicBezTo>
                      <a:pt x="321" y="248"/>
                      <a:pt x="321" y="248"/>
                      <a:pt x="321" y="248"/>
                    </a:cubicBezTo>
                    <a:cubicBezTo>
                      <a:pt x="323" y="248"/>
                      <a:pt x="323" y="248"/>
                      <a:pt x="323" y="248"/>
                    </a:cubicBezTo>
                    <a:cubicBezTo>
                      <a:pt x="324" y="248"/>
                      <a:pt x="324" y="248"/>
                      <a:pt x="324" y="248"/>
                    </a:cubicBezTo>
                    <a:cubicBezTo>
                      <a:pt x="324" y="249"/>
                      <a:pt x="324" y="249"/>
                      <a:pt x="324" y="249"/>
                    </a:cubicBezTo>
                    <a:cubicBezTo>
                      <a:pt x="323" y="249"/>
                      <a:pt x="323" y="249"/>
                      <a:pt x="323" y="249"/>
                    </a:cubicBezTo>
                    <a:cubicBezTo>
                      <a:pt x="324" y="250"/>
                      <a:pt x="324" y="250"/>
                      <a:pt x="324" y="250"/>
                    </a:cubicBezTo>
                    <a:cubicBezTo>
                      <a:pt x="324" y="249"/>
                      <a:pt x="324" y="249"/>
                      <a:pt x="324" y="249"/>
                    </a:cubicBezTo>
                    <a:cubicBezTo>
                      <a:pt x="324" y="250"/>
                      <a:pt x="324" y="250"/>
                      <a:pt x="324" y="250"/>
                    </a:cubicBezTo>
                    <a:cubicBezTo>
                      <a:pt x="324" y="251"/>
                      <a:pt x="324" y="251"/>
                      <a:pt x="324" y="251"/>
                    </a:cubicBezTo>
                    <a:cubicBezTo>
                      <a:pt x="322" y="251"/>
                      <a:pt x="322" y="251"/>
                      <a:pt x="322" y="251"/>
                    </a:cubicBezTo>
                    <a:cubicBezTo>
                      <a:pt x="321" y="251"/>
                      <a:pt x="321" y="251"/>
                      <a:pt x="321" y="251"/>
                    </a:cubicBezTo>
                    <a:cubicBezTo>
                      <a:pt x="321" y="251"/>
                      <a:pt x="321" y="251"/>
                      <a:pt x="321" y="251"/>
                    </a:cubicBezTo>
                    <a:cubicBezTo>
                      <a:pt x="321" y="252"/>
                      <a:pt x="321" y="252"/>
                      <a:pt x="321" y="252"/>
                    </a:cubicBezTo>
                    <a:cubicBezTo>
                      <a:pt x="321" y="253"/>
                      <a:pt x="321" y="253"/>
                      <a:pt x="321" y="253"/>
                    </a:cubicBezTo>
                    <a:cubicBezTo>
                      <a:pt x="322" y="252"/>
                      <a:pt x="322" y="252"/>
                      <a:pt x="322" y="252"/>
                    </a:cubicBezTo>
                    <a:cubicBezTo>
                      <a:pt x="324" y="252"/>
                      <a:pt x="324" y="252"/>
                      <a:pt x="324" y="252"/>
                    </a:cubicBezTo>
                    <a:cubicBezTo>
                      <a:pt x="325" y="252"/>
                      <a:pt x="325" y="252"/>
                      <a:pt x="325" y="252"/>
                    </a:cubicBezTo>
                    <a:cubicBezTo>
                      <a:pt x="325" y="252"/>
                      <a:pt x="325" y="252"/>
                      <a:pt x="325" y="252"/>
                    </a:cubicBezTo>
                    <a:cubicBezTo>
                      <a:pt x="324" y="253"/>
                      <a:pt x="324" y="253"/>
                      <a:pt x="324" y="253"/>
                    </a:cubicBezTo>
                    <a:cubicBezTo>
                      <a:pt x="324" y="253"/>
                      <a:pt x="324" y="253"/>
                      <a:pt x="324" y="253"/>
                    </a:cubicBezTo>
                    <a:cubicBezTo>
                      <a:pt x="324" y="253"/>
                      <a:pt x="324" y="253"/>
                      <a:pt x="324" y="253"/>
                    </a:cubicBezTo>
                    <a:cubicBezTo>
                      <a:pt x="323" y="253"/>
                      <a:pt x="323" y="253"/>
                      <a:pt x="323" y="253"/>
                    </a:cubicBezTo>
                    <a:cubicBezTo>
                      <a:pt x="321" y="255"/>
                      <a:pt x="321" y="255"/>
                      <a:pt x="321" y="255"/>
                    </a:cubicBezTo>
                    <a:cubicBezTo>
                      <a:pt x="323" y="254"/>
                      <a:pt x="323" y="254"/>
                      <a:pt x="323" y="254"/>
                    </a:cubicBezTo>
                    <a:cubicBezTo>
                      <a:pt x="324" y="254"/>
                      <a:pt x="324" y="254"/>
                      <a:pt x="324" y="254"/>
                    </a:cubicBezTo>
                    <a:cubicBezTo>
                      <a:pt x="325" y="254"/>
                      <a:pt x="325" y="254"/>
                      <a:pt x="325" y="254"/>
                    </a:cubicBezTo>
                    <a:cubicBezTo>
                      <a:pt x="325" y="254"/>
                      <a:pt x="325" y="254"/>
                      <a:pt x="325" y="254"/>
                    </a:cubicBezTo>
                    <a:cubicBezTo>
                      <a:pt x="325" y="255"/>
                      <a:pt x="325" y="255"/>
                      <a:pt x="325" y="255"/>
                    </a:cubicBezTo>
                    <a:cubicBezTo>
                      <a:pt x="325" y="255"/>
                      <a:pt x="325" y="255"/>
                      <a:pt x="325" y="255"/>
                    </a:cubicBezTo>
                    <a:cubicBezTo>
                      <a:pt x="324" y="256"/>
                      <a:pt x="324" y="256"/>
                      <a:pt x="324" y="256"/>
                    </a:cubicBezTo>
                    <a:cubicBezTo>
                      <a:pt x="323" y="257"/>
                      <a:pt x="323" y="257"/>
                      <a:pt x="323" y="257"/>
                    </a:cubicBezTo>
                    <a:cubicBezTo>
                      <a:pt x="324" y="256"/>
                      <a:pt x="324" y="256"/>
                      <a:pt x="324" y="256"/>
                    </a:cubicBezTo>
                    <a:cubicBezTo>
                      <a:pt x="325" y="256"/>
                      <a:pt x="325" y="256"/>
                      <a:pt x="325" y="256"/>
                    </a:cubicBezTo>
                    <a:cubicBezTo>
                      <a:pt x="325" y="256"/>
                      <a:pt x="325" y="256"/>
                      <a:pt x="325" y="256"/>
                    </a:cubicBezTo>
                    <a:cubicBezTo>
                      <a:pt x="326" y="256"/>
                      <a:pt x="326" y="256"/>
                      <a:pt x="326" y="256"/>
                    </a:cubicBezTo>
                    <a:cubicBezTo>
                      <a:pt x="327" y="258"/>
                      <a:pt x="327" y="258"/>
                      <a:pt x="327" y="258"/>
                    </a:cubicBezTo>
                    <a:cubicBezTo>
                      <a:pt x="326" y="259"/>
                      <a:pt x="326" y="259"/>
                      <a:pt x="326" y="259"/>
                    </a:cubicBezTo>
                    <a:cubicBezTo>
                      <a:pt x="325" y="258"/>
                      <a:pt x="325" y="258"/>
                      <a:pt x="325" y="258"/>
                    </a:cubicBezTo>
                    <a:cubicBezTo>
                      <a:pt x="325" y="259"/>
                      <a:pt x="325" y="259"/>
                      <a:pt x="325" y="259"/>
                    </a:cubicBezTo>
                    <a:cubicBezTo>
                      <a:pt x="324" y="259"/>
                      <a:pt x="324" y="259"/>
                      <a:pt x="324" y="259"/>
                    </a:cubicBezTo>
                    <a:cubicBezTo>
                      <a:pt x="324" y="259"/>
                      <a:pt x="324" y="259"/>
                      <a:pt x="324" y="259"/>
                    </a:cubicBezTo>
                    <a:cubicBezTo>
                      <a:pt x="325" y="259"/>
                      <a:pt x="325" y="259"/>
                      <a:pt x="325" y="259"/>
                    </a:cubicBezTo>
                    <a:cubicBezTo>
                      <a:pt x="325" y="259"/>
                      <a:pt x="325" y="259"/>
                      <a:pt x="325" y="259"/>
                    </a:cubicBezTo>
                    <a:cubicBezTo>
                      <a:pt x="327" y="260"/>
                      <a:pt x="327" y="260"/>
                      <a:pt x="327" y="260"/>
                    </a:cubicBezTo>
                    <a:cubicBezTo>
                      <a:pt x="327" y="260"/>
                      <a:pt x="327" y="260"/>
                      <a:pt x="327" y="260"/>
                    </a:cubicBezTo>
                    <a:cubicBezTo>
                      <a:pt x="327" y="261"/>
                      <a:pt x="327" y="261"/>
                      <a:pt x="327" y="261"/>
                    </a:cubicBezTo>
                    <a:cubicBezTo>
                      <a:pt x="326" y="261"/>
                      <a:pt x="326" y="261"/>
                      <a:pt x="326" y="261"/>
                    </a:cubicBezTo>
                    <a:cubicBezTo>
                      <a:pt x="327" y="261"/>
                      <a:pt x="327" y="261"/>
                      <a:pt x="327" y="261"/>
                    </a:cubicBezTo>
                    <a:cubicBezTo>
                      <a:pt x="328" y="261"/>
                      <a:pt x="328" y="261"/>
                      <a:pt x="328" y="261"/>
                    </a:cubicBezTo>
                    <a:cubicBezTo>
                      <a:pt x="328" y="262"/>
                      <a:pt x="328" y="262"/>
                      <a:pt x="328" y="262"/>
                    </a:cubicBezTo>
                    <a:cubicBezTo>
                      <a:pt x="328" y="263"/>
                      <a:pt x="328" y="263"/>
                      <a:pt x="328" y="263"/>
                    </a:cubicBezTo>
                    <a:cubicBezTo>
                      <a:pt x="328" y="263"/>
                      <a:pt x="328" y="263"/>
                      <a:pt x="328" y="263"/>
                    </a:cubicBezTo>
                    <a:cubicBezTo>
                      <a:pt x="326" y="264"/>
                      <a:pt x="326" y="264"/>
                      <a:pt x="326" y="264"/>
                    </a:cubicBezTo>
                    <a:cubicBezTo>
                      <a:pt x="326" y="264"/>
                      <a:pt x="326" y="264"/>
                      <a:pt x="326" y="264"/>
                    </a:cubicBezTo>
                    <a:cubicBezTo>
                      <a:pt x="325" y="264"/>
                      <a:pt x="325" y="264"/>
                      <a:pt x="325" y="264"/>
                    </a:cubicBezTo>
                    <a:cubicBezTo>
                      <a:pt x="326" y="264"/>
                      <a:pt x="326" y="264"/>
                      <a:pt x="326" y="264"/>
                    </a:cubicBezTo>
                    <a:cubicBezTo>
                      <a:pt x="326" y="265"/>
                      <a:pt x="326" y="265"/>
                      <a:pt x="326" y="265"/>
                    </a:cubicBezTo>
                    <a:cubicBezTo>
                      <a:pt x="325" y="265"/>
                      <a:pt x="325" y="265"/>
                      <a:pt x="325" y="265"/>
                    </a:cubicBezTo>
                    <a:cubicBezTo>
                      <a:pt x="324" y="264"/>
                      <a:pt x="324" y="264"/>
                      <a:pt x="324" y="264"/>
                    </a:cubicBezTo>
                    <a:cubicBezTo>
                      <a:pt x="323" y="264"/>
                      <a:pt x="323" y="264"/>
                      <a:pt x="323" y="264"/>
                    </a:cubicBezTo>
                    <a:cubicBezTo>
                      <a:pt x="324" y="265"/>
                      <a:pt x="324" y="265"/>
                      <a:pt x="324" y="265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25" y="267"/>
                      <a:pt x="325" y="267"/>
                      <a:pt x="325" y="267"/>
                    </a:cubicBezTo>
                    <a:cubicBezTo>
                      <a:pt x="325" y="267"/>
                      <a:pt x="325" y="267"/>
                      <a:pt x="325" y="267"/>
                    </a:cubicBezTo>
                    <a:cubicBezTo>
                      <a:pt x="325" y="267"/>
                      <a:pt x="325" y="267"/>
                      <a:pt x="325" y="267"/>
                    </a:cubicBezTo>
                    <a:cubicBezTo>
                      <a:pt x="324" y="268"/>
                      <a:pt x="324" y="268"/>
                      <a:pt x="324" y="268"/>
                    </a:cubicBezTo>
                    <a:cubicBezTo>
                      <a:pt x="324" y="268"/>
                      <a:pt x="324" y="268"/>
                      <a:pt x="324" y="268"/>
                    </a:cubicBezTo>
                    <a:cubicBezTo>
                      <a:pt x="322" y="268"/>
                      <a:pt x="322" y="268"/>
                      <a:pt x="322" y="268"/>
                    </a:cubicBezTo>
                    <a:cubicBezTo>
                      <a:pt x="324" y="268"/>
                      <a:pt x="324" y="268"/>
                      <a:pt x="324" y="268"/>
                    </a:cubicBezTo>
                    <a:cubicBezTo>
                      <a:pt x="325" y="268"/>
                      <a:pt x="325" y="268"/>
                      <a:pt x="325" y="268"/>
                    </a:cubicBezTo>
                    <a:cubicBezTo>
                      <a:pt x="325" y="268"/>
                      <a:pt x="325" y="268"/>
                      <a:pt x="325" y="268"/>
                    </a:cubicBezTo>
                    <a:cubicBezTo>
                      <a:pt x="326" y="268"/>
                      <a:pt x="326" y="268"/>
                      <a:pt x="326" y="268"/>
                    </a:cubicBezTo>
                    <a:cubicBezTo>
                      <a:pt x="327" y="268"/>
                      <a:pt x="327" y="268"/>
                      <a:pt x="327" y="268"/>
                    </a:cubicBezTo>
                    <a:cubicBezTo>
                      <a:pt x="327" y="268"/>
                      <a:pt x="327" y="268"/>
                      <a:pt x="327" y="268"/>
                    </a:cubicBezTo>
                    <a:cubicBezTo>
                      <a:pt x="327" y="269"/>
                      <a:pt x="327" y="269"/>
                      <a:pt x="327" y="269"/>
                    </a:cubicBezTo>
                    <a:cubicBezTo>
                      <a:pt x="327" y="269"/>
                      <a:pt x="327" y="269"/>
                      <a:pt x="327" y="269"/>
                    </a:cubicBezTo>
                    <a:cubicBezTo>
                      <a:pt x="327" y="269"/>
                      <a:pt x="327" y="269"/>
                      <a:pt x="327" y="269"/>
                    </a:cubicBezTo>
                    <a:cubicBezTo>
                      <a:pt x="327" y="269"/>
                      <a:pt x="327" y="269"/>
                      <a:pt x="327" y="269"/>
                    </a:cubicBezTo>
                    <a:cubicBezTo>
                      <a:pt x="327" y="270"/>
                      <a:pt x="327" y="270"/>
                      <a:pt x="327" y="270"/>
                    </a:cubicBezTo>
                    <a:cubicBezTo>
                      <a:pt x="327" y="270"/>
                      <a:pt x="327" y="270"/>
                      <a:pt x="327" y="270"/>
                    </a:cubicBezTo>
                    <a:cubicBezTo>
                      <a:pt x="328" y="270"/>
                      <a:pt x="328" y="270"/>
                      <a:pt x="328" y="270"/>
                    </a:cubicBezTo>
                    <a:cubicBezTo>
                      <a:pt x="329" y="270"/>
                      <a:pt x="329" y="270"/>
                      <a:pt x="329" y="270"/>
                    </a:cubicBezTo>
                    <a:cubicBezTo>
                      <a:pt x="329" y="270"/>
                      <a:pt x="329" y="270"/>
                      <a:pt x="329" y="270"/>
                    </a:cubicBezTo>
                    <a:cubicBezTo>
                      <a:pt x="329" y="271"/>
                      <a:pt x="329" y="271"/>
                      <a:pt x="329" y="271"/>
                    </a:cubicBezTo>
                    <a:cubicBezTo>
                      <a:pt x="329" y="272"/>
                      <a:pt x="329" y="272"/>
                      <a:pt x="329" y="272"/>
                    </a:cubicBezTo>
                    <a:cubicBezTo>
                      <a:pt x="329" y="272"/>
                      <a:pt x="329" y="272"/>
                      <a:pt x="329" y="272"/>
                    </a:cubicBezTo>
                    <a:cubicBezTo>
                      <a:pt x="329" y="272"/>
                      <a:pt x="329" y="272"/>
                      <a:pt x="329" y="272"/>
                    </a:cubicBezTo>
                    <a:cubicBezTo>
                      <a:pt x="330" y="271"/>
                      <a:pt x="330" y="271"/>
                      <a:pt x="330" y="271"/>
                    </a:cubicBezTo>
                    <a:cubicBezTo>
                      <a:pt x="330" y="271"/>
                      <a:pt x="330" y="271"/>
                      <a:pt x="330" y="271"/>
                    </a:cubicBezTo>
                    <a:cubicBezTo>
                      <a:pt x="330" y="272"/>
                      <a:pt x="330" y="272"/>
                      <a:pt x="330" y="272"/>
                    </a:cubicBezTo>
                    <a:cubicBezTo>
                      <a:pt x="331" y="272"/>
                      <a:pt x="331" y="272"/>
                      <a:pt x="331" y="272"/>
                    </a:cubicBezTo>
                    <a:cubicBezTo>
                      <a:pt x="330" y="273"/>
                      <a:pt x="330" y="273"/>
                      <a:pt x="330" y="273"/>
                    </a:cubicBezTo>
                    <a:cubicBezTo>
                      <a:pt x="328" y="275"/>
                      <a:pt x="328" y="275"/>
                      <a:pt x="328" y="275"/>
                    </a:cubicBezTo>
                    <a:cubicBezTo>
                      <a:pt x="327" y="275"/>
                      <a:pt x="327" y="275"/>
                      <a:pt x="327" y="275"/>
                    </a:cubicBezTo>
                    <a:cubicBezTo>
                      <a:pt x="326" y="275"/>
                      <a:pt x="326" y="275"/>
                      <a:pt x="326" y="275"/>
                    </a:cubicBezTo>
                    <a:cubicBezTo>
                      <a:pt x="327" y="276"/>
                      <a:pt x="327" y="276"/>
                      <a:pt x="327" y="276"/>
                    </a:cubicBezTo>
                    <a:cubicBezTo>
                      <a:pt x="328" y="275"/>
                      <a:pt x="328" y="275"/>
                      <a:pt x="328" y="275"/>
                    </a:cubicBezTo>
                    <a:cubicBezTo>
                      <a:pt x="330" y="274"/>
                      <a:pt x="330" y="274"/>
                      <a:pt x="330" y="274"/>
                    </a:cubicBezTo>
                    <a:cubicBezTo>
                      <a:pt x="331" y="274"/>
                      <a:pt x="331" y="274"/>
                      <a:pt x="331" y="274"/>
                    </a:cubicBezTo>
                    <a:cubicBezTo>
                      <a:pt x="331" y="274"/>
                      <a:pt x="331" y="274"/>
                      <a:pt x="331" y="274"/>
                    </a:cubicBezTo>
                    <a:cubicBezTo>
                      <a:pt x="330" y="275"/>
                      <a:pt x="330" y="275"/>
                      <a:pt x="330" y="275"/>
                    </a:cubicBezTo>
                    <a:cubicBezTo>
                      <a:pt x="329" y="276"/>
                      <a:pt x="329" y="276"/>
                      <a:pt x="329" y="276"/>
                    </a:cubicBezTo>
                    <a:cubicBezTo>
                      <a:pt x="330" y="276"/>
                      <a:pt x="330" y="276"/>
                      <a:pt x="330" y="276"/>
                    </a:cubicBezTo>
                    <a:cubicBezTo>
                      <a:pt x="331" y="275"/>
                      <a:pt x="331" y="275"/>
                      <a:pt x="331" y="275"/>
                    </a:cubicBezTo>
                    <a:cubicBezTo>
                      <a:pt x="332" y="274"/>
                      <a:pt x="332" y="274"/>
                      <a:pt x="332" y="274"/>
                    </a:cubicBezTo>
                    <a:cubicBezTo>
                      <a:pt x="333" y="274"/>
                      <a:pt x="333" y="274"/>
                      <a:pt x="333" y="274"/>
                    </a:cubicBezTo>
                    <a:cubicBezTo>
                      <a:pt x="333" y="274"/>
                      <a:pt x="333" y="274"/>
                      <a:pt x="333" y="274"/>
                    </a:cubicBezTo>
                    <a:cubicBezTo>
                      <a:pt x="332" y="275"/>
                      <a:pt x="332" y="275"/>
                      <a:pt x="332" y="275"/>
                    </a:cubicBezTo>
                    <a:cubicBezTo>
                      <a:pt x="332" y="275"/>
                      <a:pt x="332" y="275"/>
                      <a:pt x="332" y="275"/>
                    </a:cubicBezTo>
                    <a:cubicBezTo>
                      <a:pt x="332" y="275"/>
                      <a:pt x="332" y="275"/>
                      <a:pt x="332" y="275"/>
                    </a:cubicBezTo>
                    <a:cubicBezTo>
                      <a:pt x="333" y="275"/>
                      <a:pt x="333" y="275"/>
                      <a:pt x="333" y="275"/>
                    </a:cubicBezTo>
                    <a:cubicBezTo>
                      <a:pt x="334" y="275"/>
                      <a:pt x="334" y="275"/>
                      <a:pt x="334" y="275"/>
                    </a:cubicBezTo>
                    <a:cubicBezTo>
                      <a:pt x="332" y="276"/>
                      <a:pt x="332" y="276"/>
                      <a:pt x="332" y="276"/>
                    </a:cubicBezTo>
                    <a:cubicBezTo>
                      <a:pt x="332" y="277"/>
                      <a:pt x="332" y="277"/>
                      <a:pt x="332" y="277"/>
                    </a:cubicBezTo>
                    <a:cubicBezTo>
                      <a:pt x="332" y="277"/>
                      <a:pt x="332" y="277"/>
                      <a:pt x="332" y="277"/>
                    </a:cubicBezTo>
                    <a:cubicBezTo>
                      <a:pt x="333" y="276"/>
                      <a:pt x="333" y="276"/>
                      <a:pt x="333" y="276"/>
                    </a:cubicBezTo>
                    <a:cubicBezTo>
                      <a:pt x="335" y="275"/>
                      <a:pt x="335" y="275"/>
                      <a:pt x="335" y="275"/>
                    </a:cubicBezTo>
                    <a:cubicBezTo>
                      <a:pt x="335" y="275"/>
                      <a:pt x="335" y="275"/>
                      <a:pt x="335" y="275"/>
                    </a:cubicBezTo>
                    <a:cubicBezTo>
                      <a:pt x="335" y="275"/>
                      <a:pt x="335" y="275"/>
                      <a:pt x="335" y="275"/>
                    </a:cubicBezTo>
                    <a:cubicBezTo>
                      <a:pt x="334" y="276"/>
                      <a:pt x="334" y="276"/>
                      <a:pt x="334" y="276"/>
                    </a:cubicBezTo>
                    <a:cubicBezTo>
                      <a:pt x="336" y="275"/>
                      <a:pt x="336" y="275"/>
                      <a:pt x="336" y="275"/>
                    </a:cubicBezTo>
                    <a:cubicBezTo>
                      <a:pt x="336" y="275"/>
                      <a:pt x="336" y="275"/>
                      <a:pt x="336" y="275"/>
                    </a:cubicBezTo>
                    <a:cubicBezTo>
                      <a:pt x="336" y="277"/>
                      <a:pt x="336" y="277"/>
                      <a:pt x="336" y="277"/>
                    </a:cubicBezTo>
                    <a:cubicBezTo>
                      <a:pt x="335" y="277"/>
                      <a:pt x="335" y="277"/>
                      <a:pt x="335" y="277"/>
                    </a:cubicBezTo>
                    <a:cubicBezTo>
                      <a:pt x="335" y="277"/>
                      <a:pt x="335" y="277"/>
                      <a:pt x="335" y="277"/>
                    </a:cubicBezTo>
                    <a:cubicBezTo>
                      <a:pt x="336" y="277"/>
                      <a:pt x="336" y="277"/>
                      <a:pt x="336" y="277"/>
                    </a:cubicBezTo>
                    <a:cubicBezTo>
                      <a:pt x="337" y="278"/>
                      <a:pt x="337" y="278"/>
                      <a:pt x="337" y="278"/>
                    </a:cubicBezTo>
                    <a:cubicBezTo>
                      <a:pt x="338" y="277"/>
                      <a:pt x="338" y="277"/>
                      <a:pt x="338" y="277"/>
                    </a:cubicBezTo>
                    <a:cubicBezTo>
                      <a:pt x="339" y="277"/>
                      <a:pt x="339" y="277"/>
                      <a:pt x="339" y="277"/>
                    </a:cubicBezTo>
                    <a:cubicBezTo>
                      <a:pt x="340" y="277"/>
                      <a:pt x="340" y="277"/>
                      <a:pt x="340" y="277"/>
                    </a:cubicBezTo>
                    <a:cubicBezTo>
                      <a:pt x="340" y="278"/>
                      <a:pt x="340" y="278"/>
                      <a:pt x="340" y="278"/>
                    </a:cubicBezTo>
                    <a:cubicBezTo>
                      <a:pt x="339" y="278"/>
                      <a:pt x="339" y="278"/>
                      <a:pt x="339" y="278"/>
                    </a:cubicBezTo>
                    <a:cubicBezTo>
                      <a:pt x="339" y="278"/>
                      <a:pt x="339" y="278"/>
                      <a:pt x="339" y="278"/>
                    </a:cubicBezTo>
                    <a:cubicBezTo>
                      <a:pt x="341" y="279"/>
                      <a:pt x="341" y="279"/>
                      <a:pt x="341" y="279"/>
                    </a:cubicBezTo>
                    <a:cubicBezTo>
                      <a:pt x="342" y="279"/>
                      <a:pt x="342" y="279"/>
                      <a:pt x="342" y="279"/>
                    </a:cubicBezTo>
                    <a:cubicBezTo>
                      <a:pt x="340" y="279"/>
                      <a:pt x="340" y="279"/>
                      <a:pt x="340" y="279"/>
                    </a:cubicBezTo>
                    <a:cubicBezTo>
                      <a:pt x="340" y="280"/>
                      <a:pt x="340" y="280"/>
                      <a:pt x="340" y="280"/>
                    </a:cubicBezTo>
                    <a:cubicBezTo>
                      <a:pt x="338" y="280"/>
                      <a:pt x="338" y="280"/>
                      <a:pt x="338" y="280"/>
                    </a:cubicBezTo>
                    <a:cubicBezTo>
                      <a:pt x="338" y="280"/>
                      <a:pt x="338" y="280"/>
                      <a:pt x="338" y="280"/>
                    </a:cubicBezTo>
                    <a:cubicBezTo>
                      <a:pt x="337" y="280"/>
                      <a:pt x="337" y="280"/>
                      <a:pt x="337" y="280"/>
                    </a:cubicBezTo>
                    <a:cubicBezTo>
                      <a:pt x="336" y="281"/>
                      <a:pt x="336" y="281"/>
                      <a:pt x="336" y="281"/>
                    </a:cubicBezTo>
                    <a:cubicBezTo>
                      <a:pt x="334" y="281"/>
                      <a:pt x="334" y="281"/>
                      <a:pt x="334" y="281"/>
                    </a:cubicBezTo>
                    <a:cubicBezTo>
                      <a:pt x="331" y="282"/>
                      <a:pt x="331" y="282"/>
                      <a:pt x="331" y="282"/>
                    </a:cubicBezTo>
                    <a:cubicBezTo>
                      <a:pt x="331" y="282"/>
                      <a:pt x="331" y="282"/>
                      <a:pt x="331" y="282"/>
                    </a:cubicBezTo>
                    <a:cubicBezTo>
                      <a:pt x="333" y="282"/>
                      <a:pt x="333" y="282"/>
                      <a:pt x="333" y="282"/>
                    </a:cubicBezTo>
                    <a:cubicBezTo>
                      <a:pt x="335" y="281"/>
                      <a:pt x="335" y="281"/>
                      <a:pt x="335" y="281"/>
                    </a:cubicBezTo>
                    <a:cubicBezTo>
                      <a:pt x="336" y="281"/>
                      <a:pt x="336" y="281"/>
                      <a:pt x="336" y="281"/>
                    </a:cubicBezTo>
                    <a:cubicBezTo>
                      <a:pt x="336" y="282"/>
                      <a:pt x="336" y="282"/>
                      <a:pt x="336" y="282"/>
                    </a:cubicBezTo>
                    <a:cubicBezTo>
                      <a:pt x="334" y="282"/>
                      <a:pt x="334" y="282"/>
                      <a:pt x="334" y="282"/>
                    </a:cubicBezTo>
                    <a:cubicBezTo>
                      <a:pt x="332" y="282"/>
                      <a:pt x="332" y="282"/>
                      <a:pt x="332" y="282"/>
                    </a:cubicBezTo>
                    <a:cubicBezTo>
                      <a:pt x="331" y="283"/>
                      <a:pt x="331" y="283"/>
                      <a:pt x="331" y="283"/>
                    </a:cubicBezTo>
                    <a:cubicBezTo>
                      <a:pt x="330" y="284"/>
                      <a:pt x="330" y="284"/>
                      <a:pt x="330" y="284"/>
                    </a:cubicBezTo>
                    <a:cubicBezTo>
                      <a:pt x="329" y="284"/>
                      <a:pt x="329" y="284"/>
                      <a:pt x="329" y="284"/>
                    </a:cubicBezTo>
                    <a:cubicBezTo>
                      <a:pt x="329" y="284"/>
                      <a:pt x="329" y="284"/>
                      <a:pt x="329" y="284"/>
                    </a:cubicBezTo>
                    <a:cubicBezTo>
                      <a:pt x="328" y="285"/>
                      <a:pt x="328" y="285"/>
                      <a:pt x="328" y="285"/>
                    </a:cubicBezTo>
                    <a:cubicBezTo>
                      <a:pt x="327" y="284"/>
                      <a:pt x="327" y="284"/>
                      <a:pt x="327" y="284"/>
                    </a:cubicBezTo>
                    <a:cubicBezTo>
                      <a:pt x="326" y="282"/>
                      <a:pt x="326" y="282"/>
                      <a:pt x="326" y="282"/>
                    </a:cubicBezTo>
                    <a:cubicBezTo>
                      <a:pt x="326" y="283"/>
                      <a:pt x="326" y="283"/>
                      <a:pt x="326" y="283"/>
                    </a:cubicBezTo>
                    <a:cubicBezTo>
                      <a:pt x="325" y="283"/>
                      <a:pt x="325" y="283"/>
                      <a:pt x="325" y="283"/>
                    </a:cubicBezTo>
                    <a:cubicBezTo>
                      <a:pt x="326" y="284"/>
                      <a:pt x="326" y="284"/>
                      <a:pt x="326" y="284"/>
                    </a:cubicBezTo>
                    <a:cubicBezTo>
                      <a:pt x="326" y="284"/>
                      <a:pt x="326" y="284"/>
                      <a:pt x="326" y="284"/>
                    </a:cubicBezTo>
                    <a:cubicBezTo>
                      <a:pt x="328" y="286"/>
                      <a:pt x="328" y="286"/>
                      <a:pt x="328" y="286"/>
                    </a:cubicBezTo>
                    <a:cubicBezTo>
                      <a:pt x="328" y="286"/>
                      <a:pt x="328" y="286"/>
                      <a:pt x="328" y="286"/>
                    </a:cubicBezTo>
                    <a:cubicBezTo>
                      <a:pt x="327" y="286"/>
                      <a:pt x="327" y="286"/>
                      <a:pt x="327" y="286"/>
                    </a:cubicBezTo>
                    <a:cubicBezTo>
                      <a:pt x="327" y="286"/>
                      <a:pt x="327" y="286"/>
                      <a:pt x="327" y="286"/>
                    </a:cubicBezTo>
                    <a:cubicBezTo>
                      <a:pt x="327" y="287"/>
                      <a:pt x="327" y="287"/>
                      <a:pt x="327" y="287"/>
                    </a:cubicBezTo>
                    <a:cubicBezTo>
                      <a:pt x="328" y="287"/>
                      <a:pt x="328" y="287"/>
                      <a:pt x="328" y="287"/>
                    </a:cubicBezTo>
                    <a:cubicBezTo>
                      <a:pt x="328" y="287"/>
                      <a:pt x="328" y="287"/>
                      <a:pt x="328" y="287"/>
                    </a:cubicBezTo>
                    <a:cubicBezTo>
                      <a:pt x="329" y="287"/>
                      <a:pt x="329" y="287"/>
                      <a:pt x="329" y="287"/>
                    </a:cubicBezTo>
                    <a:cubicBezTo>
                      <a:pt x="329" y="285"/>
                      <a:pt x="329" y="285"/>
                      <a:pt x="329" y="285"/>
                    </a:cubicBezTo>
                    <a:cubicBezTo>
                      <a:pt x="331" y="285"/>
                      <a:pt x="331" y="285"/>
                      <a:pt x="331" y="285"/>
                    </a:cubicBezTo>
                    <a:cubicBezTo>
                      <a:pt x="332" y="285"/>
                      <a:pt x="332" y="285"/>
                      <a:pt x="332" y="285"/>
                    </a:cubicBezTo>
                    <a:cubicBezTo>
                      <a:pt x="333" y="285"/>
                      <a:pt x="333" y="285"/>
                      <a:pt x="333" y="285"/>
                    </a:cubicBezTo>
                    <a:cubicBezTo>
                      <a:pt x="333" y="284"/>
                      <a:pt x="333" y="284"/>
                      <a:pt x="333" y="284"/>
                    </a:cubicBezTo>
                    <a:cubicBezTo>
                      <a:pt x="334" y="283"/>
                      <a:pt x="334" y="283"/>
                      <a:pt x="334" y="283"/>
                    </a:cubicBezTo>
                    <a:cubicBezTo>
                      <a:pt x="335" y="283"/>
                      <a:pt x="335" y="283"/>
                      <a:pt x="335" y="283"/>
                    </a:cubicBezTo>
                    <a:cubicBezTo>
                      <a:pt x="336" y="282"/>
                      <a:pt x="336" y="282"/>
                      <a:pt x="336" y="282"/>
                    </a:cubicBezTo>
                    <a:cubicBezTo>
                      <a:pt x="338" y="282"/>
                      <a:pt x="338" y="282"/>
                      <a:pt x="338" y="282"/>
                    </a:cubicBezTo>
                    <a:cubicBezTo>
                      <a:pt x="339" y="282"/>
                      <a:pt x="339" y="282"/>
                      <a:pt x="339" y="282"/>
                    </a:cubicBezTo>
                    <a:cubicBezTo>
                      <a:pt x="338" y="282"/>
                      <a:pt x="338" y="282"/>
                      <a:pt x="338" y="282"/>
                    </a:cubicBezTo>
                    <a:cubicBezTo>
                      <a:pt x="337" y="282"/>
                      <a:pt x="337" y="282"/>
                      <a:pt x="337" y="282"/>
                    </a:cubicBezTo>
                    <a:cubicBezTo>
                      <a:pt x="337" y="282"/>
                      <a:pt x="337" y="282"/>
                      <a:pt x="337" y="282"/>
                    </a:cubicBezTo>
                    <a:cubicBezTo>
                      <a:pt x="338" y="281"/>
                      <a:pt x="338" y="281"/>
                      <a:pt x="338" y="281"/>
                    </a:cubicBezTo>
                    <a:cubicBezTo>
                      <a:pt x="340" y="281"/>
                      <a:pt x="340" y="281"/>
                      <a:pt x="340" y="281"/>
                    </a:cubicBezTo>
                    <a:cubicBezTo>
                      <a:pt x="341" y="282"/>
                      <a:pt x="341" y="282"/>
                      <a:pt x="341" y="282"/>
                    </a:cubicBezTo>
                    <a:cubicBezTo>
                      <a:pt x="342" y="283"/>
                      <a:pt x="342" y="283"/>
                      <a:pt x="342" y="283"/>
                    </a:cubicBezTo>
                    <a:cubicBezTo>
                      <a:pt x="342" y="284"/>
                      <a:pt x="342" y="284"/>
                      <a:pt x="342" y="284"/>
                    </a:cubicBezTo>
                    <a:cubicBezTo>
                      <a:pt x="341" y="285"/>
                      <a:pt x="341" y="285"/>
                      <a:pt x="341" y="285"/>
                    </a:cubicBezTo>
                    <a:cubicBezTo>
                      <a:pt x="340" y="285"/>
                      <a:pt x="340" y="285"/>
                      <a:pt x="340" y="285"/>
                    </a:cubicBezTo>
                    <a:cubicBezTo>
                      <a:pt x="339" y="285"/>
                      <a:pt x="339" y="285"/>
                      <a:pt x="339" y="285"/>
                    </a:cubicBezTo>
                    <a:cubicBezTo>
                      <a:pt x="341" y="285"/>
                      <a:pt x="341" y="285"/>
                      <a:pt x="341" y="285"/>
                    </a:cubicBezTo>
                    <a:cubicBezTo>
                      <a:pt x="341" y="286"/>
                      <a:pt x="341" y="286"/>
                      <a:pt x="341" y="286"/>
                    </a:cubicBezTo>
                    <a:cubicBezTo>
                      <a:pt x="341" y="286"/>
                      <a:pt x="341" y="286"/>
                      <a:pt x="341" y="286"/>
                    </a:cubicBezTo>
                    <a:cubicBezTo>
                      <a:pt x="342" y="285"/>
                      <a:pt x="342" y="285"/>
                      <a:pt x="342" y="285"/>
                    </a:cubicBezTo>
                    <a:cubicBezTo>
                      <a:pt x="343" y="284"/>
                      <a:pt x="343" y="284"/>
                      <a:pt x="343" y="284"/>
                    </a:cubicBezTo>
                    <a:cubicBezTo>
                      <a:pt x="344" y="284"/>
                      <a:pt x="344" y="284"/>
                      <a:pt x="344" y="284"/>
                    </a:cubicBezTo>
                    <a:cubicBezTo>
                      <a:pt x="344" y="285"/>
                      <a:pt x="344" y="285"/>
                      <a:pt x="344" y="285"/>
                    </a:cubicBezTo>
                    <a:cubicBezTo>
                      <a:pt x="344" y="285"/>
                      <a:pt x="344" y="285"/>
                      <a:pt x="344" y="285"/>
                    </a:cubicBezTo>
                    <a:cubicBezTo>
                      <a:pt x="344" y="285"/>
                      <a:pt x="344" y="285"/>
                      <a:pt x="344" y="285"/>
                    </a:cubicBezTo>
                    <a:cubicBezTo>
                      <a:pt x="345" y="285"/>
                      <a:pt x="345" y="285"/>
                      <a:pt x="345" y="285"/>
                    </a:cubicBezTo>
                    <a:cubicBezTo>
                      <a:pt x="346" y="286"/>
                      <a:pt x="346" y="286"/>
                      <a:pt x="346" y="286"/>
                    </a:cubicBezTo>
                    <a:cubicBezTo>
                      <a:pt x="347" y="286"/>
                      <a:pt x="347" y="286"/>
                      <a:pt x="347" y="286"/>
                    </a:cubicBezTo>
                    <a:cubicBezTo>
                      <a:pt x="346" y="286"/>
                      <a:pt x="346" y="286"/>
                      <a:pt x="346" y="286"/>
                    </a:cubicBezTo>
                    <a:cubicBezTo>
                      <a:pt x="345" y="286"/>
                      <a:pt x="345" y="286"/>
                      <a:pt x="345" y="286"/>
                    </a:cubicBezTo>
                    <a:cubicBezTo>
                      <a:pt x="346" y="287"/>
                      <a:pt x="346" y="287"/>
                      <a:pt x="346" y="287"/>
                    </a:cubicBezTo>
                    <a:cubicBezTo>
                      <a:pt x="347" y="287"/>
                      <a:pt x="347" y="287"/>
                      <a:pt x="347" y="287"/>
                    </a:cubicBezTo>
                    <a:cubicBezTo>
                      <a:pt x="347" y="288"/>
                      <a:pt x="347" y="288"/>
                      <a:pt x="347" y="288"/>
                    </a:cubicBezTo>
                    <a:cubicBezTo>
                      <a:pt x="346" y="289"/>
                      <a:pt x="346" y="289"/>
                      <a:pt x="346" y="289"/>
                    </a:cubicBezTo>
                    <a:cubicBezTo>
                      <a:pt x="346" y="288"/>
                      <a:pt x="346" y="288"/>
                      <a:pt x="346" y="288"/>
                    </a:cubicBezTo>
                    <a:cubicBezTo>
                      <a:pt x="345" y="289"/>
                      <a:pt x="345" y="289"/>
                      <a:pt x="345" y="289"/>
                    </a:cubicBezTo>
                    <a:cubicBezTo>
                      <a:pt x="346" y="289"/>
                      <a:pt x="346" y="289"/>
                      <a:pt x="346" y="289"/>
                    </a:cubicBezTo>
                    <a:cubicBezTo>
                      <a:pt x="346" y="290"/>
                      <a:pt x="346" y="290"/>
                      <a:pt x="346" y="290"/>
                    </a:cubicBezTo>
                    <a:cubicBezTo>
                      <a:pt x="345" y="290"/>
                      <a:pt x="345" y="290"/>
                      <a:pt x="345" y="290"/>
                    </a:cubicBezTo>
                    <a:cubicBezTo>
                      <a:pt x="345" y="291"/>
                      <a:pt x="345" y="291"/>
                      <a:pt x="345" y="291"/>
                    </a:cubicBezTo>
                    <a:cubicBezTo>
                      <a:pt x="344" y="291"/>
                      <a:pt x="344" y="291"/>
                      <a:pt x="344" y="291"/>
                    </a:cubicBezTo>
                    <a:cubicBezTo>
                      <a:pt x="343" y="291"/>
                      <a:pt x="343" y="291"/>
                      <a:pt x="343" y="291"/>
                    </a:cubicBezTo>
                    <a:cubicBezTo>
                      <a:pt x="344" y="291"/>
                      <a:pt x="344" y="291"/>
                      <a:pt x="344" y="291"/>
                    </a:cubicBezTo>
                    <a:cubicBezTo>
                      <a:pt x="345" y="292"/>
                      <a:pt x="345" y="292"/>
                      <a:pt x="345" y="292"/>
                    </a:cubicBezTo>
                    <a:cubicBezTo>
                      <a:pt x="346" y="292"/>
                      <a:pt x="346" y="292"/>
                      <a:pt x="346" y="292"/>
                    </a:cubicBezTo>
                    <a:cubicBezTo>
                      <a:pt x="346" y="293"/>
                      <a:pt x="346" y="293"/>
                      <a:pt x="346" y="293"/>
                    </a:cubicBezTo>
                    <a:cubicBezTo>
                      <a:pt x="346" y="293"/>
                      <a:pt x="346" y="293"/>
                      <a:pt x="346" y="293"/>
                    </a:cubicBezTo>
                    <a:cubicBezTo>
                      <a:pt x="345" y="293"/>
                      <a:pt x="345" y="293"/>
                      <a:pt x="345" y="293"/>
                    </a:cubicBezTo>
                    <a:cubicBezTo>
                      <a:pt x="344" y="293"/>
                      <a:pt x="344" y="293"/>
                      <a:pt x="344" y="293"/>
                    </a:cubicBezTo>
                    <a:cubicBezTo>
                      <a:pt x="345" y="293"/>
                      <a:pt x="345" y="293"/>
                      <a:pt x="345" y="293"/>
                    </a:cubicBezTo>
                    <a:cubicBezTo>
                      <a:pt x="346" y="293"/>
                      <a:pt x="346" y="293"/>
                      <a:pt x="346" y="293"/>
                    </a:cubicBezTo>
                    <a:cubicBezTo>
                      <a:pt x="346" y="293"/>
                      <a:pt x="346" y="293"/>
                      <a:pt x="346" y="293"/>
                    </a:cubicBezTo>
                    <a:cubicBezTo>
                      <a:pt x="346" y="294"/>
                      <a:pt x="346" y="294"/>
                      <a:pt x="346" y="294"/>
                    </a:cubicBezTo>
                    <a:cubicBezTo>
                      <a:pt x="346" y="295"/>
                      <a:pt x="346" y="295"/>
                      <a:pt x="346" y="295"/>
                    </a:cubicBezTo>
                    <a:cubicBezTo>
                      <a:pt x="345" y="295"/>
                      <a:pt x="345" y="295"/>
                      <a:pt x="345" y="295"/>
                    </a:cubicBezTo>
                    <a:cubicBezTo>
                      <a:pt x="345" y="296"/>
                      <a:pt x="345" y="296"/>
                      <a:pt x="345" y="296"/>
                    </a:cubicBezTo>
                    <a:cubicBezTo>
                      <a:pt x="343" y="296"/>
                      <a:pt x="343" y="296"/>
                      <a:pt x="343" y="296"/>
                    </a:cubicBezTo>
                    <a:cubicBezTo>
                      <a:pt x="342" y="297"/>
                      <a:pt x="342" y="297"/>
                      <a:pt x="342" y="297"/>
                    </a:cubicBezTo>
                    <a:cubicBezTo>
                      <a:pt x="341" y="297"/>
                      <a:pt x="341" y="297"/>
                      <a:pt x="341" y="297"/>
                    </a:cubicBezTo>
                    <a:cubicBezTo>
                      <a:pt x="341" y="297"/>
                      <a:pt x="341" y="297"/>
                      <a:pt x="341" y="297"/>
                    </a:cubicBezTo>
                    <a:cubicBezTo>
                      <a:pt x="340" y="298"/>
                      <a:pt x="340" y="298"/>
                      <a:pt x="340" y="298"/>
                    </a:cubicBezTo>
                    <a:cubicBezTo>
                      <a:pt x="340" y="298"/>
                      <a:pt x="340" y="298"/>
                      <a:pt x="340" y="298"/>
                    </a:cubicBezTo>
                    <a:cubicBezTo>
                      <a:pt x="339" y="298"/>
                      <a:pt x="339" y="298"/>
                      <a:pt x="339" y="298"/>
                    </a:cubicBezTo>
                    <a:cubicBezTo>
                      <a:pt x="339" y="299"/>
                      <a:pt x="339" y="299"/>
                      <a:pt x="339" y="299"/>
                    </a:cubicBezTo>
                    <a:cubicBezTo>
                      <a:pt x="338" y="298"/>
                      <a:pt x="338" y="298"/>
                      <a:pt x="338" y="298"/>
                    </a:cubicBezTo>
                    <a:cubicBezTo>
                      <a:pt x="337" y="298"/>
                      <a:pt x="337" y="298"/>
                      <a:pt x="337" y="298"/>
                    </a:cubicBezTo>
                    <a:cubicBezTo>
                      <a:pt x="337" y="298"/>
                      <a:pt x="337" y="298"/>
                      <a:pt x="337" y="298"/>
                    </a:cubicBezTo>
                    <a:cubicBezTo>
                      <a:pt x="336" y="298"/>
                      <a:pt x="336" y="298"/>
                      <a:pt x="336" y="298"/>
                    </a:cubicBezTo>
                    <a:cubicBezTo>
                      <a:pt x="335" y="299"/>
                      <a:pt x="335" y="299"/>
                      <a:pt x="335" y="299"/>
                    </a:cubicBezTo>
                    <a:cubicBezTo>
                      <a:pt x="334" y="299"/>
                      <a:pt x="334" y="299"/>
                      <a:pt x="334" y="299"/>
                    </a:cubicBezTo>
                    <a:cubicBezTo>
                      <a:pt x="334" y="298"/>
                      <a:pt x="334" y="298"/>
                      <a:pt x="334" y="298"/>
                    </a:cubicBezTo>
                    <a:cubicBezTo>
                      <a:pt x="334" y="298"/>
                      <a:pt x="334" y="298"/>
                      <a:pt x="334" y="298"/>
                    </a:cubicBezTo>
                    <a:cubicBezTo>
                      <a:pt x="334" y="299"/>
                      <a:pt x="334" y="299"/>
                      <a:pt x="334" y="299"/>
                    </a:cubicBezTo>
                    <a:cubicBezTo>
                      <a:pt x="333" y="299"/>
                      <a:pt x="333" y="299"/>
                      <a:pt x="333" y="299"/>
                    </a:cubicBezTo>
                    <a:cubicBezTo>
                      <a:pt x="332" y="299"/>
                      <a:pt x="332" y="299"/>
                      <a:pt x="332" y="299"/>
                    </a:cubicBezTo>
                    <a:cubicBezTo>
                      <a:pt x="332" y="299"/>
                      <a:pt x="332" y="299"/>
                      <a:pt x="332" y="299"/>
                    </a:cubicBezTo>
                    <a:cubicBezTo>
                      <a:pt x="332" y="299"/>
                      <a:pt x="332" y="299"/>
                      <a:pt x="332" y="299"/>
                    </a:cubicBezTo>
                    <a:cubicBezTo>
                      <a:pt x="332" y="300"/>
                      <a:pt x="332" y="300"/>
                      <a:pt x="332" y="300"/>
                    </a:cubicBezTo>
                    <a:cubicBezTo>
                      <a:pt x="331" y="300"/>
                      <a:pt x="331" y="300"/>
                      <a:pt x="331" y="300"/>
                    </a:cubicBezTo>
                    <a:cubicBezTo>
                      <a:pt x="331" y="300"/>
                      <a:pt x="331" y="300"/>
                      <a:pt x="331" y="300"/>
                    </a:cubicBezTo>
                    <a:cubicBezTo>
                      <a:pt x="330" y="301"/>
                      <a:pt x="330" y="301"/>
                      <a:pt x="330" y="301"/>
                    </a:cubicBezTo>
                    <a:cubicBezTo>
                      <a:pt x="330" y="302"/>
                      <a:pt x="330" y="302"/>
                      <a:pt x="330" y="302"/>
                    </a:cubicBezTo>
                    <a:cubicBezTo>
                      <a:pt x="329" y="302"/>
                      <a:pt x="329" y="302"/>
                      <a:pt x="329" y="302"/>
                    </a:cubicBezTo>
                    <a:cubicBezTo>
                      <a:pt x="329" y="303"/>
                      <a:pt x="329" y="303"/>
                      <a:pt x="329" y="303"/>
                    </a:cubicBezTo>
                    <a:cubicBezTo>
                      <a:pt x="328" y="303"/>
                      <a:pt x="328" y="303"/>
                      <a:pt x="328" y="303"/>
                    </a:cubicBezTo>
                    <a:cubicBezTo>
                      <a:pt x="327" y="304"/>
                      <a:pt x="327" y="304"/>
                      <a:pt x="327" y="304"/>
                    </a:cubicBezTo>
                    <a:cubicBezTo>
                      <a:pt x="327" y="304"/>
                      <a:pt x="327" y="304"/>
                      <a:pt x="327" y="304"/>
                    </a:cubicBezTo>
                    <a:cubicBezTo>
                      <a:pt x="326" y="304"/>
                      <a:pt x="326" y="304"/>
                      <a:pt x="326" y="304"/>
                    </a:cubicBezTo>
                    <a:cubicBezTo>
                      <a:pt x="325" y="304"/>
                      <a:pt x="325" y="304"/>
                      <a:pt x="325" y="304"/>
                    </a:cubicBezTo>
                    <a:cubicBezTo>
                      <a:pt x="325" y="304"/>
                      <a:pt x="325" y="304"/>
                      <a:pt x="325" y="304"/>
                    </a:cubicBezTo>
                    <a:cubicBezTo>
                      <a:pt x="324" y="305"/>
                      <a:pt x="324" y="305"/>
                      <a:pt x="324" y="305"/>
                    </a:cubicBezTo>
                    <a:cubicBezTo>
                      <a:pt x="324" y="304"/>
                      <a:pt x="324" y="304"/>
                      <a:pt x="324" y="304"/>
                    </a:cubicBezTo>
                    <a:cubicBezTo>
                      <a:pt x="322" y="304"/>
                      <a:pt x="322" y="304"/>
                      <a:pt x="322" y="304"/>
                    </a:cubicBezTo>
                    <a:cubicBezTo>
                      <a:pt x="322" y="304"/>
                      <a:pt x="322" y="304"/>
                      <a:pt x="322" y="304"/>
                    </a:cubicBezTo>
                    <a:cubicBezTo>
                      <a:pt x="321" y="304"/>
                      <a:pt x="321" y="304"/>
                      <a:pt x="321" y="304"/>
                    </a:cubicBezTo>
                    <a:cubicBezTo>
                      <a:pt x="320" y="304"/>
                      <a:pt x="320" y="304"/>
                      <a:pt x="320" y="304"/>
                    </a:cubicBezTo>
                    <a:cubicBezTo>
                      <a:pt x="318" y="305"/>
                      <a:pt x="318" y="305"/>
                      <a:pt x="318" y="305"/>
                    </a:cubicBezTo>
                    <a:cubicBezTo>
                      <a:pt x="317" y="305"/>
                      <a:pt x="317" y="305"/>
                      <a:pt x="317" y="305"/>
                    </a:cubicBezTo>
                    <a:cubicBezTo>
                      <a:pt x="317" y="304"/>
                      <a:pt x="317" y="304"/>
                      <a:pt x="317" y="304"/>
                    </a:cubicBezTo>
                    <a:cubicBezTo>
                      <a:pt x="317" y="304"/>
                      <a:pt x="317" y="304"/>
                      <a:pt x="317" y="304"/>
                    </a:cubicBezTo>
                    <a:cubicBezTo>
                      <a:pt x="316" y="305"/>
                      <a:pt x="316" y="305"/>
                      <a:pt x="316" y="305"/>
                    </a:cubicBezTo>
                    <a:cubicBezTo>
                      <a:pt x="315" y="305"/>
                      <a:pt x="315" y="305"/>
                      <a:pt x="315" y="305"/>
                    </a:cubicBezTo>
                    <a:cubicBezTo>
                      <a:pt x="314" y="304"/>
                      <a:pt x="314" y="304"/>
                      <a:pt x="314" y="304"/>
                    </a:cubicBezTo>
                    <a:cubicBezTo>
                      <a:pt x="313" y="304"/>
                      <a:pt x="313" y="304"/>
                      <a:pt x="313" y="304"/>
                    </a:cubicBezTo>
                    <a:cubicBezTo>
                      <a:pt x="312" y="304"/>
                      <a:pt x="312" y="304"/>
                      <a:pt x="312" y="304"/>
                    </a:cubicBezTo>
                    <a:cubicBezTo>
                      <a:pt x="311" y="304"/>
                      <a:pt x="311" y="304"/>
                      <a:pt x="311" y="304"/>
                    </a:cubicBezTo>
                    <a:cubicBezTo>
                      <a:pt x="311" y="304"/>
                      <a:pt x="311" y="304"/>
                      <a:pt x="311" y="304"/>
                    </a:cubicBezTo>
                    <a:cubicBezTo>
                      <a:pt x="310" y="304"/>
                      <a:pt x="310" y="304"/>
                      <a:pt x="310" y="304"/>
                    </a:cubicBezTo>
                    <a:cubicBezTo>
                      <a:pt x="309" y="304"/>
                      <a:pt x="309" y="304"/>
                      <a:pt x="309" y="304"/>
                    </a:cubicBezTo>
                    <a:cubicBezTo>
                      <a:pt x="308" y="303"/>
                      <a:pt x="308" y="303"/>
                      <a:pt x="308" y="303"/>
                    </a:cubicBezTo>
                    <a:cubicBezTo>
                      <a:pt x="307" y="304"/>
                      <a:pt x="307" y="304"/>
                      <a:pt x="307" y="304"/>
                    </a:cubicBezTo>
                    <a:cubicBezTo>
                      <a:pt x="306" y="304"/>
                      <a:pt x="306" y="304"/>
                      <a:pt x="306" y="304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4" y="304"/>
                      <a:pt x="304" y="304"/>
                      <a:pt x="304" y="304"/>
                    </a:cubicBezTo>
                    <a:cubicBezTo>
                      <a:pt x="304" y="304"/>
                      <a:pt x="304" y="304"/>
                      <a:pt x="304" y="304"/>
                    </a:cubicBezTo>
                    <a:cubicBezTo>
                      <a:pt x="303" y="304"/>
                      <a:pt x="303" y="304"/>
                      <a:pt x="303" y="304"/>
                    </a:cubicBezTo>
                    <a:cubicBezTo>
                      <a:pt x="302" y="303"/>
                      <a:pt x="302" y="303"/>
                      <a:pt x="302" y="303"/>
                    </a:cubicBezTo>
                    <a:cubicBezTo>
                      <a:pt x="300" y="303"/>
                      <a:pt x="300" y="303"/>
                      <a:pt x="300" y="303"/>
                    </a:cubicBezTo>
                    <a:cubicBezTo>
                      <a:pt x="299" y="303"/>
                      <a:pt x="299" y="303"/>
                      <a:pt x="299" y="303"/>
                    </a:cubicBezTo>
                    <a:cubicBezTo>
                      <a:pt x="298" y="302"/>
                      <a:pt x="298" y="302"/>
                      <a:pt x="298" y="302"/>
                    </a:cubicBezTo>
                    <a:cubicBezTo>
                      <a:pt x="297" y="303"/>
                      <a:pt x="297" y="303"/>
                      <a:pt x="297" y="303"/>
                    </a:cubicBezTo>
                    <a:cubicBezTo>
                      <a:pt x="296" y="303"/>
                      <a:pt x="296" y="303"/>
                      <a:pt x="296" y="303"/>
                    </a:cubicBezTo>
                    <a:cubicBezTo>
                      <a:pt x="297" y="303"/>
                      <a:pt x="297" y="303"/>
                      <a:pt x="297" y="303"/>
                    </a:cubicBezTo>
                    <a:cubicBezTo>
                      <a:pt x="297" y="304"/>
                      <a:pt x="297" y="304"/>
                      <a:pt x="297" y="304"/>
                    </a:cubicBezTo>
                    <a:cubicBezTo>
                      <a:pt x="296" y="304"/>
                      <a:pt x="296" y="304"/>
                      <a:pt x="296" y="304"/>
                    </a:cubicBezTo>
                    <a:cubicBezTo>
                      <a:pt x="294" y="305"/>
                      <a:pt x="294" y="305"/>
                      <a:pt x="294" y="305"/>
                    </a:cubicBezTo>
                    <a:cubicBezTo>
                      <a:pt x="293" y="306"/>
                      <a:pt x="293" y="306"/>
                      <a:pt x="293" y="306"/>
                    </a:cubicBezTo>
                    <a:cubicBezTo>
                      <a:pt x="293" y="307"/>
                      <a:pt x="293" y="307"/>
                      <a:pt x="293" y="307"/>
                    </a:cubicBezTo>
                    <a:cubicBezTo>
                      <a:pt x="292" y="307"/>
                      <a:pt x="292" y="307"/>
                      <a:pt x="292" y="307"/>
                    </a:cubicBezTo>
                    <a:cubicBezTo>
                      <a:pt x="292" y="308"/>
                      <a:pt x="292" y="308"/>
                      <a:pt x="292" y="308"/>
                    </a:cubicBezTo>
                    <a:cubicBezTo>
                      <a:pt x="292" y="309"/>
                      <a:pt x="292" y="309"/>
                      <a:pt x="292" y="309"/>
                    </a:cubicBezTo>
                    <a:cubicBezTo>
                      <a:pt x="290" y="309"/>
                      <a:pt x="290" y="309"/>
                      <a:pt x="290" y="309"/>
                    </a:cubicBezTo>
                    <a:cubicBezTo>
                      <a:pt x="289" y="309"/>
                      <a:pt x="289" y="309"/>
                      <a:pt x="289" y="309"/>
                    </a:cubicBezTo>
                    <a:cubicBezTo>
                      <a:pt x="288" y="309"/>
                      <a:pt x="288" y="309"/>
                      <a:pt x="288" y="309"/>
                    </a:cubicBezTo>
                    <a:cubicBezTo>
                      <a:pt x="287" y="310"/>
                      <a:pt x="287" y="310"/>
                      <a:pt x="287" y="310"/>
                    </a:cubicBezTo>
                    <a:cubicBezTo>
                      <a:pt x="286" y="310"/>
                      <a:pt x="286" y="310"/>
                      <a:pt x="286" y="310"/>
                    </a:cubicBezTo>
                    <a:cubicBezTo>
                      <a:pt x="286" y="310"/>
                      <a:pt x="286" y="310"/>
                      <a:pt x="286" y="310"/>
                    </a:cubicBezTo>
                    <a:cubicBezTo>
                      <a:pt x="285" y="310"/>
                      <a:pt x="285" y="310"/>
                      <a:pt x="285" y="310"/>
                    </a:cubicBezTo>
                    <a:cubicBezTo>
                      <a:pt x="285" y="311"/>
                      <a:pt x="285" y="311"/>
                      <a:pt x="285" y="311"/>
                    </a:cubicBezTo>
                    <a:cubicBezTo>
                      <a:pt x="284" y="311"/>
                      <a:pt x="284" y="311"/>
                      <a:pt x="284" y="311"/>
                    </a:cubicBezTo>
                    <a:cubicBezTo>
                      <a:pt x="283" y="312"/>
                      <a:pt x="283" y="312"/>
                      <a:pt x="283" y="312"/>
                    </a:cubicBezTo>
                    <a:cubicBezTo>
                      <a:pt x="283" y="313"/>
                      <a:pt x="283" y="313"/>
                      <a:pt x="283" y="313"/>
                    </a:cubicBezTo>
                    <a:cubicBezTo>
                      <a:pt x="282" y="313"/>
                      <a:pt x="282" y="313"/>
                      <a:pt x="282" y="313"/>
                    </a:cubicBezTo>
                    <a:cubicBezTo>
                      <a:pt x="281" y="314"/>
                      <a:pt x="281" y="314"/>
                      <a:pt x="281" y="314"/>
                    </a:cubicBezTo>
                    <a:cubicBezTo>
                      <a:pt x="279" y="315"/>
                      <a:pt x="279" y="315"/>
                      <a:pt x="279" y="315"/>
                    </a:cubicBezTo>
                    <a:cubicBezTo>
                      <a:pt x="279" y="317"/>
                      <a:pt x="279" y="317"/>
                      <a:pt x="279" y="317"/>
                    </a:cubicBezTo>
                    <a:cubicBezTo>
                      <a:pt x="277" y="317"/>
                      <a:pt x="277" y="317"/>
                      <a:pt x="277" y="317"/>
                    </a:cubicBezTo>
                    <a:cubicBezTo>
                      <a:pt x="276" y="318"/>
                      <a:pt x="276" y="318"/>
                      <a:pt x="276" y="318"/>
                    </a:cubicBezTo>
                    <a:cubicBezTo>
                      <a:pt x="275" y="318"/>
                      <a:pt x="275" y="318"/>
                      <a:pt x="275" y="318"/>
                    </a:cubicBezTo>
                    <a:cubicBezTo>
                      <a:pt x="275" y="320"/>
                      <a:pt x="275" y="320"/>
                      <a:pt x="275" y="320"/>
                    </a:cubicBezTo>
                    <a:cubicBezTo>
                      <a:pt x="274" y="320"/>
                      <a:pt x="274" y="320"/>
                      <a:pt x="274" y="320"/>
                    </a:cubicBezTo>
                    <a:cubicBezTo>
                      <a:pt x="272" y="322"/>
                      <a:pt x="272" y="322"/>
                      <a:pt x="272" y="322"/>
                    </a:cubicBezTo>
                    <a:cubicBezTo>
                      <a:pt x="272" y="322"/>
                      <a:pt x="272" y="322"/>
                      <a:pt x="272" y="322"/>
                    </a:cubicBezTo>
                    <a:cubicBezTo>
                      <a:pt x="270" y="323"/>
                      <a:pt x="270" y="323"/>
                      <a:pt x="270" y="323"/>
                    </a:cubicBezTo>
                    <a:cubicBezTo>
                      <a:pt x="268" y="324"/>
                      <a:pt x="268" y="324"/>
                      <a:pt x="268" y="324"/>
                    </a:cubicBezTo>
                    <a:cubicBezTo>
                      <a:pt x="269" y="324"/>
                      <a:pt x="269" y="324"/>
                      <a:pt x="269" y="324"/>
                    </a:cubicBezTo>
                    <a:cubicBezTo>
                      <a:pt x="272" y="323"/>
                      <a:pt x="272" y="323"/>
                      <a:pt x="272" y="323"/>
                    </a:cubicBezTo>
                    <a:cubicBezTo>
                      <a:pt x="274" y="322"/>
                      <a:pt x="274" y="322"/>
                      <a:pt x="274" y="322"/>
                    </a:cubicBezTo>
                    <a:cubicBezTo>
                      <a:pt x="275" y="321"/>
                      <a:pt x="275" y="321"/>
                      <a:pt x="275" y="321"/>
                    </a:cubicBezTo>
                    <a:cubicBezTo>
                      <a:pt x="277" y="319"/>
                      <a:pt x="277" y="319"/>
                      <a:pt x="277" y="319"/>
                    </a:cubicBezTo>
                    <a:cubicBezTo>
                      <a:pt x="278" y="318"/>
                      <a:pt x="278" y="318"/>
                      <a:pt x="278" y="318"/>
                    </a:cubicBezTo>
                    <a:cubicBezTo>
                      <a:pt x="279" y="318"/>
                      <a:pt x="279" y="318"/>
                      <a:pt x="279" y="318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4" y="314"/>
                      <a:pt x="284" y="314"/>
                      <a:pt x="284" y="314"/>
                    </a:cubicBezTo>
                    <a:cubicBezTo>
                      <a:pt x="286" y="313"/>
                      <a:pt x="286" y="313"/>
                      <a:pt x="286" y="313"/>
                    </a:cubicBezTo>
                    <a:cubicBezTo>
                      <a:pt x="288" y="313"/>
                      <a:pt x="288" y="313"/>
                      <a:pt x="288" y="313"/>
                    </a:cubicBezTo>
                    <a:cubicBezTo>
                      <a:pt x="289" y="312"/>
                      <a:pt x="289" y="312"/>
                      <a:pt x="289" y="312"/>
                    </a:cubicBezTo>
                    <a:cubicBezTo>
                      <a:pt x="291" y="312"/>
                      <a:pt x="291" y="312"/>
                      <a:pt x="291" y="312"/>
                    </a:cubicBezTo>
                    <a:cubicBezTo>
                      <a:pt x="294" y="311"/>
                      <a:pt x="294" y="311"/>
                      <a:pt x="294" y="311"/>
                    </a:cubicBezTo>
                    <a:cubicBezTo>
                      <a:pt x="295" y="311"/>
                      <a:pt x="295" y="311"/>
                      <a:pt x="295" y="311"/>
                    </a:cubicBezTo>
                    <a:cubicBezTo>
                      <a:pt x="296" y="310"/>
                      <a:pt x="296" y="310"/>
                      <a:pt x="296" y="310"/>
                    </a:cubicBezTo>
                    <a:cubicBezTo>
                      <a:pt x="300" y="310"/>
                      <a:pt x="300" y="310"/>
                      <a:pt x="300" y="310"/>
                    </a:cubicBezTo>
                    <a:cubicBezTo>
                      <a:pt x="301" y="311"/>
                      <a:pt x="301" y="311"/>
                      <a:pt x="301" y="311"/>
                    </a:cubicBezTo>
                    <a:cubicBezTo>
                      <a:pt x="303" y="312"/>
                      <a:pt x="303" y="312"/>
                      <a:pt x="303" y="312"/>
                    </a:cubicBezTo>
                    <a:cubicBezTo>
                      <a:pt x="303" y="312"/>
                      <a:pt x="303" y="312"/>
                      <a:pt x="303" y="312"/>
                    </a:cubicBezTo>
                    <a:cubicBezTo>
                      <a:pt x="302" y="312"/>
                      <a:pt x="302" y="312"/>
                      <a:pt x="302" y="312"/>
                    </a:cubicBezTo>
                    <a:cubicBezTo>
                      <a:pt x="302" y="312"/>
                      <a:pt x="302" y="312"/>
                      <a:pt x="302" y="312"/>
                    </a:cubicBezTo>
                    <a:cubicBezTo>
                      <a:pt x="302" y="312"/>
                      <a:pt x="302" y="312"/>
                      <a:pt x="302" y="312"/>
                    </a:cubicBezTo>
                    <a:cubicBezTo>
                      <a:pt x="302" y="312"/>
                      <a:pt x="302" y="312"/>
                      <a:pt x="302" y="312"/>
                    </a:cubicBezTo>
                    <a:cubicBezTo>
                      <a:pt x="303" y="313"/>
                      <a:pt x="303" y="313"/>
                      <a:pt x="303" y="313"/>
                    </a:cubicBezTo>
                    <a:cubicBezTo>
                      <a:pt x="304" y="313"/>
                      <a:pt x="304" y="313"/>
                      <a:pt x="304" y="313"/>
                    </a:cubicBezTo>
                    <a:cubicBezTo>
                      <a:pt x="303" y="313"/>
                      <a:pt x="303" y="313"/>
                      <a:pt x="303" y="313"/>
                    </a:cubicBezTo>
                    <a:cubicBezTo>
                      <a:pt x="304" y="314"/>
                      <a:pt x="304" y="314"/>
                      <a:pt x="304" y="314"/>
                    </a:cubicBezTo>
                    <a:cubicBezTo>
                      <a:pt x="303" y="315"/>
                      <a:pt x="303" y="315"/>
                      <a:pt x="303" y="315"/>
                    </a:cubicBezTo>
                    <a:cubicBezTo>
                      <a:pt x="302" y="316"/>
                      <a:pt x="302" y="316"/>
                      <a:pt x="302" y="316"/>
                    </a:cubicBezTo>
                    <a:cubicBezTo>
                      <a:pt x="301" y="316"/>
                      <a:pt x="301" y="316"/>
                      <a:pt x="301" y="316"/>
                    </a:cubicBezTo>
                    <a:cubicBezTo>
                      <a:pt x="300" y="316"/>
                      <a:pt x="300" y="316"/>
                      <a:pt x="300" y="316"/>
                    </a:cubicBezTo>
                    <a:cubicBezTo>
                      <a:pt x="299" y="317"/>
                      <a:pt x="299" y="317"/>
                      <a:pt x="299" y="317"/>
                    </a:cubicBezTo>
                    <a:cubicBezTo>
                      <a:pt x="298" y="317"/>
                      <a:pt x="298" y="317"/>
                      <a:pt x="298" y="317"/>
                    </a:cubicBezTo>
                    <a:cubicBezTo>
                      <a:pt x="297" y="317"/>
                      <a:pt x="297" y="317"/>
                      <a:pt x="297" y="317"/>
                    </a:cubicBezTo>
                    <a:cubicBezTo>
                      <a:pt x="296" y="316"/>
                      <a:pt x="296" y="316"/>
                      <a:pt x="296" y="316"/>
                    </a:cubicBezTo>
                    <a:cubicBezTo>
                      <a:pt x="295" y="317"/>
                      <a:pt x="295" y="317"/>
                      <a:pt x="295" y="317"/>
                    </a:cubicBezTo>
                    <a:cubicBezTo>
                      <a:pt x="294" y="317"/>
                      <a:pt x="294" y="317"/>
                      <a:pt x="294" y="317"/>
                    </a:cubicBezTo>
                    <a:cubicBezTo>
                      <a:pt x="293" y="317"/>
                      <a:pt x="293" y="317"/>
                      <a:pt x="293" y="317"/>
                    </a:cubicBezTo>
                    <a:cubicBezTo>
                      <a:pt x="292" y="317"/>
                      <a:pt x="292" y="317"/>
                      <a:pt x="292" y="317"/>
                    </a:cubicBezTo>
                    <a:cubicBezTo>
                      <a:pt x="293" y="317"/>
                      <a:pt x="293" y="317"/>
                      <a:pt x="293" y="317"/>
                    </a:cubicBezTo>
                    <a:cubicBezTo>
                      <a:pt x="295" y="317"/>
                      <a:pt x="295" y="317"/>
                      <a:pt x="295" y="317"/>
                    </a:cubicBezTo>
                    <a:cubicBezTo>
                      <a:pt x="297" y="318"/>
                      <a:pt x="297" y="318"/>
                      <a:pt x="297" y="318"/>
                    </a:cubicBezTo>
                    <a:cubicBezTo>
                      <a:pt x="297" y="318"/>
                      <a:pt x="297" y="318"/>
                      <a:pt x="297" y="318"/>
                    </a:cubicBezTo>
                    <a:cubicBezTo>
                      <a:pt x="297" y="319"/>
                      <a:pt x="297" y="319"/>
                      <a:pt x="297" y="319"/>
                    </a:cubicBezTo>
                    <a:cubicBezTo>
                      <a:pt x="298" y="318"/>
                      <a:pt x="298" y="318"/>
                      <a:pt x="298" y="318"/>
                    </a:cubicBezTo>
                    <a:cubicBezTo>
                      <a:pt x="299" y="318"/>
                      <a:pt x="299" y="318"/>
                      <a:pt x="299" y="318"/>
                    </a:cubicBezTo>
                    <a:cubicBezTo>
                      <a:pt x="300" y="318"/>
                      <a:pt x="300" y="318"/>
                      <a:pt x="300" y="318"/>
                    </a:cubicBezTo>
                    <a:cubicBezTo>
                      <a:pt x="300" y="318"/>
                      <a:pt x="300" y="318"/>
                      <a:pt x="300" y="318"/>
                    </a:cubicBezTo>
                    <a:cubicBezTo>
                      <a:pt x="301" y="318"/>
                      <a:pt x="301" y="318"/>
                      <a:pt x="301" y="318"/>
                    </a:cubicBezTo>
                    <a:cubicBezTo>
                      <a:pt x="301" y="319"/>
                      <a:pt x="301" y="319"/>
                      <a:pt x="301" y="319"/>
                    </a:cubicBezTo>
                    <a:cubicBezTo>
                      <a:pt x="300" y="319"/>
                      <a:pt x="300" y="319"/>
                      <a:pt x="300" y="319"/>
                    </a:cubicBezTo>
                    <a:cubicBezTo>
                      <a:pt x="299" y="322"/>
                      <a:pt x="299" y="322"/>
                      <a:pt x="299" y="322"/>
                    </a:cubicBezTo>
                    <a:cubicBezTo>
                      <a:pt x="299" y="322"/>
                      <a:pt x="299" y="322"/>
                      <a:pt x="299" y="322"/>
                    </a:cubicBezTo>
                    <a:cubicBezTo>
                      <a:pt x="298" y="322"/>
                      <a:pt x="298" y="322"/>
                      <a:pt x="298" y="322"/>
                    </a:cubicBezTo>
                    <a:cubicBezTo>
                      <a:pt x="300" y="322"/>
                      <a:pt x="300" y="322"/>
                      <a:pt x="300" y="322"/>
                    </a:cubicBezTo>
                    <a:cubicBezTo>
                      <a:pt x="300" y="323"/>
                      <a:pt x="300" y="323"/>
                      <a:pt x="300" y="323"/>
                    </a:cubicBezTo>
                    <a:cubicBezTo>
                      <a:pt x="299" y="323"/>
                      <a:pt x="299" y="323"/>
                      <a:pt x="299" y="323"/>
                    </a:cubicBezTo>
                    <a:cubicBezTo>
                      <a:pt x="300" y="324"/>
                      <a:pt x="300" y="324"/>
                      <a:pt x="300" y="324"/>
                    </a:cubicBezTo>
                    <a:cubicBezTo>
                      <a:pt x="300" y="325"/>
                      <a:pt x="300" y="325"/>
                      <a:pt x="300" y="325"/>
                    </a:cubicBezTo>
                    <a:cubicBezTo>
                      <a:pt x="300" y="326"/>
                      <a:pt x="300" y="326"/>
                      <a:pt x="300" y="326"/>
                    </a:cubicBezTo>
                    <a:cubicBezTo>
                      <a:pt x="300" y="326"/>
                      <a:pt x="300" y="326"/>
                      <a:pt x="300" y="326"/>
                    </a:cubicBezTo>
                    <a:cubicBezTo>
                      <a:pt x="301" y="327"/>
                      <a:pt x="301" y="327"/>
                      <a:pt x="301" y="327"/>
                    </a:cubicBezTo>
                    <a:cubicBezTo>
                      <a:pt x="302" y="327"/>
                      <a:pt x="302" y="327"/>
                      <a:pt x="302" y="327"/>
                    </a:cubicBezTo>
                    <a:cubicBezTo>
                      <a:pt x="302" y="328"/>
                      <a:pt x="302" y="328"/>
                      <a:pt x="302" y="328"/>
                    </a:cubicBezTo>
                    <a:cubicBezTo>
                      <a:pt x="304" y="328"/>
                      <a:pt x="304" y="328"/>
                      <a:pt x="304" y="328"/>
                    </a:cubicBezTo>
                    <a:cubicBezTo>
                      <a:pt x="303" y="328"/>
                      <a:pt x="303" y="328"/>
                      <a:pt x="303" y="328"/>
                    </a:cubicBezTo>
                    <a:cubicBezTo>
                      <a:pt x="302" y="329"/>
                      <a:pt x="302" y="329"/>
                      <a:pt x="302" y="329"/>
                    </a:cubicBezTo>
                    <a:cubicBezTo>
                      <a:pt x="304" y="330"/>
                      <a:pt x="304" y="330"/>
                      <a:pt x="304" y="330"/>
                    </a:cubicBezTo>
                    <a:cubicBezTo>
                      <a:pt x="305" y="330"/>
                      <a:pt x="305" y="330"/>
                      <a:pt x="305" y="330"/>
                    </a:cubicBezTo>
                    <a:cubicBezTo>
                      <a:pt x="306" y="330"/>
                      <a:pt x="306" y="330"/>
                      <a:pt x="306" y="330"/>
                    </a:cubicBezTo>
                    <a:cubicBezTo>
                      <a:pt x="306" y="330"/>
                      <a:pt x="306" y="330"/>
                      <a:pt x="306" y="330"/>
                    </a:cubicBezTo>
                    <a:cubicBezTo>
                      <a:pt x="308" y="330"/>
                      <a:pt x="308" y="330"/>
                      <a:pt x="308" y="330"/>
                    </a:cubicBezTo>
                    <a:cubicBezTo>
                      <a:pt x="308" y="331"/>
                      <a:pt x="308" y="331"/>
                      <a:pt x="308" y="331"/>
                    </a:cubicBezTo>
                    <a:cubicBezTo>
                      <a:pt x="310" y="331"/>
                      <a:pt x="310" y="331"/>
                      <a:pt x="310" y="331"/>
                    </a:cubicBezTo>
                    <a:cubicBezTo>
                      <a:pt x="310" y="330"/>
                      <a:pt x="310" y="330"/>
                      <a:pt x="310" y="330"/>
                    </a:cubicBezTo>
                    <a:cubicBezTo>
                      <a:pt x="311" y="330"/>
                      <a:pt x="311" y="330"/>
                      <a:pt x="311" y="330"/>
                    </a:cubicBezTo>
                    <a:cubicBezTo>
                      <a:pt x="311" y="330"/>
                      <a:pt x="311" y="330"/>
                      <a:pt x="311" y="330"/>
                    </a:cubicBezTo>
                    <a:cubicBezTo>
                      <a:pt x="311" y="331"/>
                      <a:pt x="311" y="331"/>
                      <a:pt x="311" y="331"/>
                    </a:cubicBezTo>
                    <a:cubicBezTo>
                      <a:pt x="312" y="331"/>
                      <a:pt x="312" y="331"/>
                      <a:pt x="312" y="331"/>
                    </a:cubicBezTo>
                    <a:cubicBezTo>
                      <a:pt x="314" y="332"/>
                      <a:pt x="314" y="332"/>
                      <a:pt x="314" y="332"/>
                    </a:cubicBezTo>
                    <a:cubicBezTo>
                      <a:pt x="314" y="332"/>
                      <a:pt x="314" y="332"/>
                      <a:pt x="314" y="332"/>
                    </a:cubicBezTo>
                    <a:cubicBezTo>
                      <a:pt x="313" y="332"/>
                      <a:pt x="313" y="332"/>
                      <a:pt x="313" y="332"/>
                    </a:cubicBezTo>
                    <a:cubicBezTo>
                      <a:pt x="313" y="332"/>
                      <a:pt x="313" y="332"/>
                      <a:pt x="313" y="332"/>
                    </a:cubicBezTo>
                    <a:cubicBezTo>
                      <a:pt x="314" y="333"/>
                      <a:pt x="314" y="333"/>
                      <a:pt x="314" y="333"/>
                    </a:cubicBezTo>
                    <a:cubicBezTo>
                      <a:pt x="315" y="333"/>
                      <a:pt x="315" y="333"/>
                      <a:pt x="315" y="333"/>
                    </a:cubicBezTo>
                    <a:cubicBezTo>
                      <a:pt x="315" y="333"/>
                      <a:pt x="315" y="333"/>
                      <a:pt x="315" y="333"/>
                    </a:cubicBezTo>
                    <a:cubicBezTo>
                      <a:pt x="314" y="333"/>
                      <a:pt x="314" y="333"/>
                      <a:pt x="314" y="333"/>
                    </a:cubicBezTo>
                    <a:cubicBezTo>
                      <a:pt x="314" y="333"/>
                      <a:pt x="314" y="333"/>
                      <a:pt x="314" y="333"/>
                    </a:cubicBezTo>
                    <a:cubicBezTo>
                      <a:pt x="313" y="333"/>
                      <a:pt x="313" y="333"/>
                      <a:pt x="313" y="333"/>
                    </a:cubicBezTo>
                    <a:cubicBezTo>
                      <a:pt x="312" y="334"/>
                      <a:pt x="312" y="334"/>
                      <a:pt x="312" y="334"/>
                    </a:cubicBezTo>
                    <a:cubicBezTo>
                      <a:pt x="309" y="335"/>
                      <a:pt x="309" y="335"/>
                      <a:pt x="309" y="335"/>
                    </a:cubicBezTo>
                    <a:cubicBezTo>
                      <a:pt x="309" y="335"/>
                      <a:pt x="309" y="335"/>
                      <a:pt x="309" y="335"/>
                    </a:cubicBezTo>
                    <a:cubicBezTo>
                      <a:pt x="307" y="335"/>
                      <a:pt x="307" y="335"/>
                      <a:pt x="307" y="335"/>
                    </a:cubicBezTo>
                    <a:cubicBezTo>
                      <a:pt x="305" y="335"/>
                      <a:pt x="305" y="335"/>
                      <a:pt x="305" y="335"/>
                    </a:cubicBezTo>
                    <a:cubicBezTo>
                      <a:pt x="304" y="336"/>
                      <a:pt x="304" y="336"/>
                      <a:pt x="304" y="336"/>
                    </a:cubicBezTo>
                    <a:cubicBezTo>
                      <a:pt x="303" y="336"/>
                      <a:pt x="303" y="336"/>
                      <a:pt x="303" y="336"/>
                    </a:cubicBezTo>
                    <a:cubicBezTo>
                      <a:pt x="303" y="337"/>
                      <a:pt x="303" y="337"/>
                      <a:pt x="303" y="337"/>
                    </a:cubicBezTo>
                    <a:cubicBezTo>
                      <a:pt x="302" y="337"/>
                      <a:pt x="302" y="337"/>
                      <a:pt x="302" y="337"/>
                    </a:cubicBezTo>
                    <a:cubicBezTo>
                      <a:pt x="302" y="336"/>
                      <a:pt x="302" y="336"/>
                      <a:pt x="302" y="336"/>
                    </a:cubicBezTo>
                    <a:cubicBezTo>
                      <a:pt x="301" y="336"/>
                      <a:pt x="301" y="336"/>
                      <a:pt x="301" y="336"/>
                    </a:cubicBezTo>
                    <a:cubicBezTo>
                      <a:pt x="301" y="336"/>
                      <a:pt x="301" y="336"/>
                      <a:pt x="301" y="336"/>
                    </a:cubicBezTo>
                    <a:cubicBezTo>
                      <a:pt x="300" y="336"/>
                      <a:pt x="300" y="336"/>
                      <a:pt x="300" y="336"/>
                    </a:cubicBezTo>
                    <a:cubicBezTo>
                      <a:pt x="299" y="337"/>
                      <a:pt x="299" y="337"/>
                      <a:pt x="299" y="337"/>
                    </a:cubicBezTo>
                    <a:cubicBezTo>
                      <a:pt x="300" y="337"/>
                      <a:pt x="300" y="337"/>
                      <a:pt x="300" y="337"/>
                    </a:cubicBezTo>
                    <a:cubicBezTo>
                      <a:pt x="298" y="338"/>
                      <a:pt x="298" y="338"/>
                      <a:pt x="298" y="338"/>
                    </a:cubicBezTo>
                    <a:cubicBezTo>
                      <a:pt x="297" y="340"/>
                      <a:pt x="297" y="340"/>
                      <a:pt x="297" y="340"/>
                    </a:cubicBezTo>
                    <a:cubicBezTo>
                      <a:pt x="296" y="340"/>
                      <a:pt x="296" y="340"/>
                      <a:pt x="296" y="340"/>
                    </a:cubicBezTo>
                    <a:cubicBezTo>
                      <a:pt x="295" y="341"/>
                      <a:pt x="295" y="341"/>
                      <a:pt x="295" y="341"/>
                    </a:cubicBezTo>
                    <a:cubicBezTo>
                      <a:pt x="295" y="341"/>
                      <a:pt x="295" y="341"/>
                      <a:pt x="295" y="341"/>
                    </a:cubicBezTo>
                    <a:cubicBezTo>
                      <a:pt x="294" y="341"/>
                      <a:pt x="294" y="341"/>
                      <a:pt x="294" y="341"/>
                    </a:cubicBezTo>
                    <a:cubicBezTo>
                      <a:pt x="294" y="342"/>
                      <a:pt x="294" y="342"/>
                      <a:pt x="294" y="342"/>
                    </a:cubicBezTo>
                    <a:cubicBezTo>
                      <a:pt x="294" y="342"/>
                      <a:pt x="294" y="342"/>
                      <a:pt x="294" y="342"/>
                    </a:cubicBezTo>
                    <a:cubicBezTo>
                      <a:pt x="293" y="342"/>
                      <a:pt x="293" y="342"/>
                      <a:pt x="293" y="342"/>
                    </a:cubicBezTo>
                    <a:cubicBezTo>
                      <a:pt x="293" y="342"/>
                      <a:pt x="293" y="342"/>
                      <a:pt x="293" y="342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2" y="341"/>
                      <a:pt x="292" y="341"/>
                      <a:pt x="292" y="341"/>
                    </a:cubicBezTo>
                    <a:cubicBezTo>
                      <a:pt x="291" y="340"/>
                      <a:pt x="291" y="340"/>
                      <a:pt x="291" y="340"/>
                    </a:cubicBezTo>
                    <a:cubicBezTo>
                      <a:pt x="291" y="341"/>
                      <a:pt x="291" y="341"/>
                      <a:pt x="291" y="341"/>
                    </a:cubicBezTo>
                    <a:cubicBezTo>
                      <a:pt x="291" y="340"/>
                      <a:pt x="291" y="340"/>
                      <a:pt x="291" y="340"/>
                    </a:cubicBezTo>
                    <a:cubicBezTo>
                      <a:pt x="290" y="339"/>
                      <a:pt x="290" y="339"/>
                      <a:pt x="290" y="339"/>
                    </a:cubicBezTo>
                    <a:cubicBezTo>
                      <a:pt x="290" y="338"/>
                      <a:pt x="290" y="338"/>
                      <a:pt x="290" y="338"/>
                    </a:cubicBezTo>
                    <a:cubicBezTo>
                      <a:pt x="291" y="337"/>
                      <a:pt x="291" y="337"/>
                      <a:pt x="291" y="337"/>
                    </a:cubicBezTo>
                    <a:cubicBezTo>
                      <a:pt x="292" y="336"/>
                      <a:pt x="292" y="336"/>
                      <a:pt x="292" y="336"/>
                    </a:cubicBezTo>
                    <a:cubicBezTo>
                      <a:pt x="293" y="335"/>
                      <a:pt x="293" y="335"/>
                      <a:pt x="293" y="335"/>
                    </a:cubicBezTo>
                    <a:cubicBezTo>
                      <a:pt x="294" y="334"/>
                      <a:pt x="294" y="334"/>
                      <a:pt x="294" y="334"/>
                    </a:cubicBezTo>
                    <a:cubicBezTo>
                      <a:pt x="296" y="334"/>
                      <a:pt x="296" y="334"/>
                      <a:pt x="296" y="334"/>
                    </a:cubicBezTo>
                    <a:cubicBezTo>
                      <a:pt x="298" y="333"/>
                      <a:pt x="298" y="333"/>
                      <a:pt x="298" y="333"/>
                    </a:cubicBezTo>
                    <a:cubicBezTo>
                      <a:pt x="299" y="332"/>
                      <a:pt x="299" y="332"/>
                      <a:pt x="299" y="332"/>
                    </a:cubicBezTo>
                    <a:cubicBezTo>
                      <a:pt x="300" y="333"/>
                      <a:pt x="300" y="333"/>
                      <a:pt x="300" y="333"/>
                    </a:cubicBezTo>
                    <a:cubicBezTo>
                      <a:pt x="300" y="333"/>
                      <a:pt x="300" y="333"/>
                      <a:pt x="300" y="333"/>
                    </a:cubicBezTo>
                    <a:cubicBezTo>
                      <a:pt x="301" y="334"/>
                      <a:pt x="301" y="334"/>
                      <a:pt x="301" y="334"/>
                    </a:cubicBezTo>
                    <a:cubicBezTo>
                      <a:pt x="301" y="333"/>
                      <a:pt x="301" y="333"/>
                      <a:pt x="301" y="333"/>
                    </a:cubicBezTo>
                    <a:cubicBezTo>
                      <a:pt x="301" y="333"/>
                      <a:pt x="301" y="333"/>
                      <a:pt x="301" y="333"/>
                    </a:cubicBezTo>
                    <a:cubicBezTo>
                      <a:pt x="302" y="333"/>
                      <a:pt x="302" y="333"/>
                      <a:pt x="302" y="333"/>
                    </a:cubicBezTo>
                    <a:cubicBezTo>
                      <a:pt x="303" y="333"/>
                      <a:pt x="303" y="333"/>
                      <a:pt x="303" y="333"/>
                    </a:cubicBezTo>
                    <a:cubicBezTo>
                      <a:pt x="304" y="332"/>
                      <a:pt x="304" y="332"/>
                      <a:pt x="304" y="332"/>
                    </a:cubicBezTo>
                    <a:cubicBezTo>
                      <a:pt x="303" y="332"/>
                      <a:pt x="303" y="332"/>
                      <a:pt x="303" y="332"/>
                    </a:cubicBezTo>
                    <a:cubicBezTo>
                      <a:pt x="301" y="332"/>
                      <a:pt x="301" y="332"/>
                      <a:pt x="301" y="332"/>
                    </a:cubicBezTo>
                    <a:cubicBezTo>
                      <a:pt x="300" y="332"/>
                      <a:pt x="300" y="332"/>
                      <a:pt x="300" y="332"/>
                    </a:cubicBezTo>
                    <a:cubicBezTo>
                      <a:pt x="299" y="332"/>
                      <a:pt x="299" y="332"/>
                      <a:pt x="299" y="332"/>
                    </a:cubicBezTo>
                    <a:cubicBezTo>
                      <a:pt x="298" y="332"/>
                      <a:pt x="298" y="332"/>
                      <a:pt x="298" y="332"/>
                    </a:cubicBezTo>
                    <a:cubicBezTo>
                      <a:pt x="297" y="332"/>
                      <a:pt x="297" y="332"/>
                      <a:pt x="297" y="332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9" y="331"/>
                      <a:pt x="299" y="331"/>
                      <a:pt x="299" y="331"/>
                    </a:cubicBezTo>
                    <a:cubicBezTo>
                      <a:pt x="300" y="330"/>
                      <a:pt x="300" y="330"/>
                      <a:pt x="300" y="330"/>
                    </a:cubicBezTo>
                    <a:cubicBezTo>
                      <a:pt x="300" y="329"/>
                      <a:pt x="300" y="329"/>
                      <a:pt x="300" y="329"/>
                    </a:cubicBezTo>
                    <a:cubicBezTo>
                      <a:pt x="300" y="330"/>
                      <a:pt x="300" y="330"/>
                      <a:pt x="300" y="330"/>
                    </a:cubicBezTo>
                    <a:cubicBezTo>
                      <a:pt x="300" y="329"/>
                      <a:pt x="300" y="329"/>
                      <a:pt x="300" y="329"/>
                    </a:cubicBezTo>
                    <a:cubicBezTo>
                      <a:pt x="299" y="331"/>
                      <a:pt x="299" y="331"/>
                      <a:pt x="299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7" y="332"/>
                      <a:pt x="297" y="332"/>
                      <a:pt x="297" y="332"/>
                    </a:cubicBezTo>
                    <a:cubicBezTo>
                      <a:pt x="296" y="332"/>
                      <a:pt x="296" y="332"/>
                      <a:pt x="296" y="332"/>
                    </a:cubicBezTo>
                    <a:cubicBezTo>
                      <a:pt x="295" y="332"/>
                      <a:pt x="295" y="332"/>
                      <a:pt x="295" y="332"/>
                    </a:cubicBezTo>
                    <a:cubicBezTo>
                      <a:pt x="293" y="333"/>
                      <a:pt x="293" y="333"/>
                      <a:pt x="293" y="333"/>
                    </a:cubicBezTo>
                    <a:cubicBezTo>
                      <a:pt x="293" y="333"/>
                      <a:pt x="293" y="333"/>
                      <a:pt x="293" y="333"/>
                    </a:cubicBezTo>
                    <a:cubicBezTo>
                      <a:pt x="293" y="332"/>
                      <a:pt x="293" y="332"/>
                      <a:pt x="293" y="332"/>
                    </a:cubicBezTo>
                    <a:cubicBezTo>
                      <a:pt x="293" y="332"/>
                      <a:pt x="293" y="332"/>
                      <a:pt x="293" y="332"/>
                    </a:cubicBezTo>
                    <a:cubicBezTo>
                      <a:pt x="293" y="331"/>
                      <a:pt x="293" y="331"/>
                      <a:pt x="293" y="331"/>
                    </a:cubicBezTo>
                    <a:cubicBezTo>
                      <a:pt x="292" y="332"/>
                      <a:pt x="292" y="332"/>
                      <a:pt x="292" y="332"/>
                    </a:cubicBezTo>
                    <a:cubicBezTo>
                      <a:pt x="292" y="333"/>
                      <a:pt x="292" y="333"/>
                      <a:pt x="292" y="333"/>
                    </a:cubicBezTo>
                    <a:cubicBezTo>
                      <a:pt x="291" y="333"/>
                      <a:pt x="291" y="333"/>
                      <a:pt x="291" y="333"/>
                    </a:cubicBezTo>
                    <a:cubicBezTo>
                      <a:pt x="290" y="333"/>
                      <a:pt x="290" y="333"/>
                      <a:pt x="290" y="333"/>
                    </a:cubicBezTo>
                    <a:cubicBezTo>
                      <a:pt x="290" y="333"/>
                      <a:pt x="290" y="333"/>
                      <a:pt x="290" y="333"/>
                    </a:cubicBezTo>
                    <a:cubicBezTo>
                      <a:pt x="289" y="333"/>
                      <a:pt x="289" y="333"/>
                      <a:pt x="289" y="333"/>
                    </a:cubicBezTo>
                    <a:cubicBezTo>
                      <a:pt x="289" y="333"/>
                      <a:pt x="289" y="333"/>
                      <a:pt x="289" y="333"/>
                    </a:cubicBezTo>
                    <a:cubicBezTo>
                      <a:pt x="288" y="333"/>
                      <a:pt x="288" y="333"/>
                      <a:pt x="288" y="333"/>
                    </a:cubicBezTo>
                    <a:cubicBezTo>
                      <a:pt x="286" y="332"/>
                      <a:pt x="286" y="332"/>
                      <a:pt x="286" y="332"/>
                    </a:cubicBezTo>
                    <a:cubicBezTo>
                      <a:pt x="286" y="332"/>
                      <a:pt x="286" y="332"/>
                      <a:pt x="286" y="332"/>
                    </a:cubicBezTo>
                    <a:cubicBezTo>
                      <a:pt x="286" y="332"/>
                      <a:pt x="286" y="332"/>
                      <a:pt x="286" y="332"/>
                    </a:cubicBezTo>
                    <a:cubicBezTo>
                      <a:pt x="286" y="332"/>
                      <a:pt x="286" y="332"/>
                      <a:pt x="286" y="332"/>
                    </a:cubicBezTo>
                    <a:cubicBezTo>
                      <a:pt x="286" y="331"/>
                      <a:pt x="286" y="331"/>
                      <a:pt x="286" y="331"/>
                    </a:cubicBezTo>
                    <a:cubicBezTo>
                      <a:pt x="286" y="331"/>
                      <a:pt x="286" y="331"/>
                      <a:pt x="286" y="331"/>
                    </a:cubicBezTo>
                    <a:cubicBezTo>
                      <a:pt x="286" y="330"/>
                      <a:pt x="286" y="330"/>
                      <a:pt x="286" y="330"/>
                    </a:cubicBezTo>
                    <a:cubicBezTo>
                      <a:pt x="286" y="330"/>
                      <a:pt x="286" y="330"/>
                      <a:pt x="286" y="330"/>
                    </a:cubicBezTo>
                    <a:cubicBezTo>
                      <a:pt x="286" y="329"/>
                      <a:pt x="286" y="329"/>
                      <a:pt x="286" y="329"/>
                    </a:cubicBezTo>
                    <a:cubicBezTo>
                      <a:pt x="285" y="329"/>
                      <a:pt x="285" y="329"/>
                      <a:pt x="285" y="329"/>
                    </a:cubicBezTo>
                    <a:cubicBezTo>
                      <a:pt x="285" y="328"/>
                      <a:pt x="285" y="328"/>
                      <a:pt x="285" y="328"/>
                    </a:cubicBezTo>
                    <a:cubicBezTo>
                      <a:pt x="286" y="323"/>
                      <a:pt x="286" y="323"/>
                      <a:pt x="286" y="323"/>
                    </a:cubicBezTo>
                    <a:cubicBezTo>
                      <a:pt x="286" y="322"/>
                      <a:pt x="286" y="322"/>
                      <a:pt x="286" y="322"/>
                    </a:cubicBezTo>
                    <a:cubicBezTo>
                      <a:pt x="285" y="320"/>
                      <a:pt x="285" y="320"/>
                      <a:pt x="285" y="320"/>
                    </a:cubicBezTo>
                    <a:cubicBezTo>
                      <a:pt x="284" y="320"/>
                      <a:pt x="284" y="320"/>
                      <a:pt x="284" y="320"/>
                    </a:cubicBezTo>
                    <a:cubicBezTo>
                      <a:pt x="283" y="320"/>
                      <a:pt x="283" y="320"/>
                      <a:pt x="283" y="320"/>
                    </a:cubicBezTo>
                    <a:cubicBezTo>
                      <a:pt x="282" y="320"/>
                      <a:pt x="282" y="320"/>
                      <a:pt x="282" y="320"/>
                    </a:cubicBezTo>
                    <a:cubicBezTo>
                      <a:pt x="281" y="320"/>
                      <a:pt x="281" y="320"/>
                      <a:pt x="281" y="320"/>
                    </a:cubicBezTo>
                    <a:cubicBezTo>
                      <a:pt x="281" y="319"/>
                      <a:pt x="281" y="319"/>
                      <a:pt x="281" y="319"/>
                    </a:cubicBezTo>
                    <a:cubicBezTo>
                      <a:pt x="280" y="319"/>
                      <a:pt x="280" y="319"/>
                      <a:pt x="280" y="319"/>
                    </a:cubicBezTo>
                    <a:cubicBezTo>
                      <a:pt x="279" y="320"/>
                      <a:pt x="279" y="320"/>
                      <a:pt x="279" y="320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77" y="323"/>
                      <a:pt x="277" y="323"/>
                      <a:pt x="277" y="323"/>
                    </a:cubicBezTo>
                    <a:cubicBezTo>
                      <a:pt x="277" y="324"/>
                      <a:pt x="277" y="324"/>
                      <a:pt x="277" y="324"/>
                    </a:cubicBezTo>
                    <a:cubicBezTo>
                      <a:pt x="277" y="324"/>
                      <a:pt x="277" y="324"/>
                      <a:pt x="277" y="324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5" y="326"/>
                      <a:pt x="275" y="326"/>
                      <a:pt x="275" y="326"/>
                    </a:cubicBezTo>
                    <a:cubicBezTo>
                      <a:pt x="275" y="327"/>
                      <a:pt x="275" y="327"/>
                      <a:pt x="275" y="327"/>
                    </a:cubicBezTo>
                    <a:cubicBezTo>
                      <a:pt x="274" y="328"/>
                      <a:pt x="274" y="328"/>
                      <a:pt x="274" y="328"/>
                    </a:cubicBezTo>
                    <a:cubicBezTo>
                      <a:pt x="273" y="328"/>
                      <a:pt x="273" y="328"/>
                      <a:pt x="273" y="328"/>
                    </a:cubicBezTo>
                    <a:cubicBezTo>
                      <a:pt x="271" y="330"/>
                      <a:pt x="271" y="330"/>
                      <a:pt x="271" y="330"/>
                    </a:cubicBezTo>
                    <a:cubicBezTo>
                      <a:pt x="271" y="330"/>
                      <a:pt x="271" y="330"/>
                      <a:pt x="271" y="330"/>
                    </a:cubicBezTo>
                    <a:cubicBezTo>
                      <a:pt x="271" y="331"/>
                      <a:pt x="271" y="331"/>
                      <a:pt x="271" y="331"/>
                    </a:cubicBezTo>
                    <a:cubicBezTo>
                      <a:pt x="270" y="331"/>
                      <a:pt x="270" y="331"/>
                      <a:pt x="270" y="331"/>
                    </a:cubicBezTo>
                    <a:cubicBezTo>
                      <a:pt x="269" y="331"/>
                      <a:pt x="269" y="331"/>
                      <a:pt x="269" y="331"/>
                    </a:cubicBezTo>
                    <a:cubicBezTo>
                      <a:pt x="269" y="331"/>
                      <a:pt x="269" y="331"/>
                      <a:pt x="269" y="331"/>
                    </a:cubicBezTo>
                    <a:cubicBezTo>
                      <a:pt x="268" y="331"/>
                      <a:pt x="268" y="331"/>
                      <a:pt x="268" y="331"/>
                    </a:cubicBezTo>
                    <a:cubicBezTo>
                      <a:pt x="267" y="332"/>
                      <a:pt x="267" y="332"/>
                      <a:pt x="267" y="332"/>
                    </a:cubicBezTo>
                    <a:cubicBezTo>
                      <a:pt x="253" y="332"/>
                      <a:pt x="253" y="332"/>
                      <a:pt x="253" y="332"/>
                    </a:cubicBezTo>
                    <a:cubicBezTo>
                      <a:pt x="252" y="332"/>
                      <a:pt x="252" y="332"/>
                      <a:pt x="252" y="332"/>
                    </a:cubicBezTo>
                    <a:cubicBezTo>
                      <a:pt x="251" y="333"/>
                      <a:pt x="251" y="333"/>
                      <a:pt x="251" y="333"/>
                    </a:cubicBezTo>
                    <a:cubicBezTo>
                      <a:pt x="250" y="333"/>
                      <a:pt x="250" y="333"/>
                      <a:pt x="250" y="333"/>
                    </a:cubicBezTo>
                    <a:cubicBezTo>
                      <a:pt x="249" y="334"/>
                      <a:pt x="249" y="334"/>
                      <a:pt x="249" y="334"/>
                    </a:cubicBezTo>
                    <a:cubicBezTo>
                      <a:pt x="247" y="336"/>
                      <a:pt x="247" y="336"/>
                      <a:pt x="247" y="336"/>
                    </a:cubicBezTo>
                    <a:cubicBezTo>
                      <a:pt x="245" y="336"/>
                      <a:pt x="245" y="336"/>
                      <a:pt x="245" y="336"/>
                    </a:cubicBezTo>
                    <a:cubicBezTo>
                      <a:pt x="244" y="336"/>
                      <a:pt x="244" y="336"/>
                      <a:pt x="244" y="336"/>
                    </a:cubicBezTo>
                    <a:cubicBezTo>
                      <a:pt x="240" y="339"/>
                      <a:pt x="240" y="339"/>
                      <a:pt x="240" y="339"/>
                    </a:cubicBezTo>
                    <a:cubicBezTo>
                      <a:pt x="231" y="342"/>
                      <a:pt x="231" y="342"/>
                      <a:pt x="231" y="342"/>
                    </a:cubicBezTo>
                    <a:cubicBezTo>
                      <a:pt x="231" y="344"/>
                      <a:pt x="231" y="344"/>
                      <a:pt x="231" y="344"/>
                    </a:cubicBezTo>
                    <a:cubicBezTo>
                      <a:pt x="229" y="344"/>
                      <a:pt x="229" y="344"/>
                      <a:pt x="229" y="344"/>
                    </a:cubicBezTo>
                    <a:cubicBezTo>
                      <a:pt x="213" y="348"/>
                      <a:pt x="213" y="348"/>
                      <a:pt x="213" y="348"/>
                    </a:cubicBezTo>
                    <a:cubicBezTo>
                      <a:pt x="212" y="347"/>
                      <a:pt x="212" y="347"/>
                      <a:pt x="212" y="347"/>
                    </a:cubicBezTo>
                    <a:cubicBezTo>
                      <a:pt x="213" y="346"/>
                      <a:pt x="213" y="346"/>
                      <a:pt x="213" y="346"/>
                    </a:cubicBezTo>
                    <a:cubicBezTo>
                      <a:pt x="214" y="345"/>
                      <a:pt x="214" y="345"/>
                      <a:pt x="214" y="345"/>
                    </a:cubicBezTo>
                    <a:cubicBezTo>
                      <a:pt x="215" y="344"/>
                      <a:pt x="215" y="344"/>
                      <a:pt x="215" y="344"/>
                    </a:cubicBezTo>
                    <a:cubicBezTo>
                      <a:pt x="216" y="343"/>
                      <a:pt x="216" y="343"/>
                      <a:pt x="216" y="343"/>
                    </a:cubicBezTo>
                    <a:cubicBezTo>
                      <a:pt x="216" y="342"/>
                      <a:pt x="216" y="342"/>
                      <a:pt x="216" y="342"/>
                    </a:cubicBezTo>
                    <a:cubicBezTo>
                      <a:pt x="217" y="336"/>
                      <a:pt x="217" y="336"/>
                      <a:pt x="217" y="336"/>
                    </a:cubicBezTo>
                    <a:cubicBezTo>
                      <a:pt x="214" y="323"/>
                      <a:pt x="214" y="323"/>
                      <a:pt x="214" y="323"/>
                    </a:cubicBezTo>
                    <a:cubicBezTo>
                      <a:pt x="211" y="321"/>
                      <a:pt x="211" y="321"/>
                      <a:pt x="211" y="321"/>
                    </a:cubicBezTo>
                    <a:cubicBezTo>
                      <a:pt x="209" y="320"/>
                      <a:pt x="209" y="320"/>
                      <a:pt x="209" y="320"/>
                    </a:cubicBezTo>
                    <a:cubicBezTo>
                      <a:pt x="190" y="312"/>
                      <a:pt x="190" y="312"/>
                      <a:pt x="190" y="312"/>
                    </a:cubicBezTo>
                    <a:cubicBezTo>
                      <a:pt x="190" y="311"/>
                      <a:pt x="190" y="311"/>
                      <a:pt x="190" y="311"/>
                    </a:cubicBezTo>
                    <a:cubicBezTo>
                      <a:pt x="188" y="311"/>
                      <a:pt x="188" y="311"/>
                      <a:pt x="188" y="311"/>
                    </a:cubicBezTo>
                    <a:cubicBezTo>
                      <a:pt x="188" y="310"/>
                      <a:pt x="188" y="310"/>
                      <a:pt x="188" y="310"/>
                    </a:cubicBezTo>
                    <a:cubicBezTo>
                      <a:pt x="186" y="310"/>
                      <a:pt x="186" y="310"/>
                      <a:pt x="186" y="310"/>
                    </a:cubicBezTo>
                    <a:cubicBezTo>
                      <a:pt x="185" y="310"/>
                      <a:pt x="185" y="310"/>
                      <a:pt x="185" y="310"/>
                    </a:cubicBezTo>
                    <a:cubicBezTo>
                      <a:pt x="185" y="309"/>
                      <a:pt x="185" y="309"/>
                      <a:pt x="185" y="309"/>
                    </a:cubicBezTo>
                    <a:cubicBezTo>
                      <a:pt x="184" y="310"/>
                      <a:pt x="184" y="310"/>
                      <a:pt x="184" y="310"/>
                    </a:cubicBezTo>
                    <a:cubicBezTo>
                      <a:pt x="182" y="310"/>
                      <a:pt x="182" y="310"/>
                      <a:pt x="182" y="310"/>
                    </a:cubicBezTo>
                    <a:cubicBezTo>
                      <a:pt x="182" y="309"/>
                      <a:pt x="182" y="309"/>
                      <a:pt x="182" y="309"/>
                    </a:cubicBezTo>
                    <a:cubicBezTo>
                      <a:pt x="181" y="309"/>
                      <a:pt x="181" y="309"/>
                      <a:pt x="181" y="309"/>
                    </a:cubicBezTo>
                    <a:cubicBezTo>
                      <a:pt x="180" y="309"/>
                      <a:pt x="180" y="309"/>
                      <a:pt x="180" y="309"/>
                    </a:cubicBezTo>
                    <a:cubicBezTo>
                      <a:pt x="178" y="308"/>
                      <a:pt x="178" y="308"/>
                      <a:pt x="178" y="308"/>
                    </a:cubicBezTo>
                    <a:cubicBezTo>
                      <a:pt x="178" y="307"/>
                      <a:pt x="178" y="307"/>
                      <a:pt x="178" y="307"/>
                    </a:cubicBezTo>
                    <a:cubicBezTo>
                      <a:pt x="177" y="307"/>
                      <a:pt x="177" y="307"/>
                      <a:pt x="177" y="307"/>
                    </a:cubicBezTo>
                    <a:cubicBezTo>
                      <a:pt x="176" y="306"/>
                      <a:pt x="176" y="306"/>
                      <a:pt x="176" y="306"/>
                    </a:cubicBezTo>
                    <a:cubicBezTo>
                      <a:pt x="175" y="306"/>
                      <a:pt x="175" y="306"/>
                      <a:pt x="175" y="306"/>
                    </a:cubicBezTo>
                    <a:cubicBezTo>
                      <a:pt x="175" y="306"/>
                      <a:pt x="175" y="306"/>
                      <a:pt x="175" y="306"/>
                    </a:cubicBezTo>
                    <a:cubicBezTo>
                      <a:pt x="174" y="306"/>
                      <a:pt x="174" y="306"/>
                      <a:pt x="174" y="306"/>
                    </a:cubicBezTo>
                    <a:cubicBezTo>
                      <a:pt x="173" y="306"/>
                      <a:pt x="173" y="306"/>
                      <a:pt x="173" y="306"/>
                    </a:cubicBezTo>
                    <a:cubicBezTo>
                      <a:pt x="173" y="306"/>
                      <a:pt x="173" y="306"/>
                      <a:pt x="173" y="306"/>
                    </a:cubicBezTo>
                    <a:cubicBezTo>
                      <a:pt x="172" y="306"/>
                      <a:pt x="172" y="306"/>
                      <a:pt x="172" y="306"/>
                    </a:cubicBezTo>
                    <a:cubicBezTo>
                      <a:pt x="172" y="305"/>
                      <a:pt x="172" y="305"/>
                      <a:pt x="172" y="305"/>
                    </a:cubicBezTo>
                    <a:cubicBezTo>
                      <a:pt x="171" y="305"/>
                      <a:pt x="171" y="305"/>
                      <a:pt x="171" y="305"/>
                    </a:cubicBezTo>
                    <a:cubicBezTo>
                      <a:pt x="171" y="305"/>
                      <a:pt x="171" y="305"/>
                      <a:pt x="171" y="305"/>
                    </a:cubicBezTo>
                    <a:cubicBezTo>
                      <a:pt x="170" y="304"/>
                      <a:pt x="170" y="304"/>
                      <a:pt x="170" y="304"/>
                    </a:cubicBezTo>
                    <a:cubicBezTo>
                      <a:pt x="170" y="304"/>
                      <a:pt x="170" y="304"/>
                      <a:pt x="170" y="304"/>
                    </a:cubicBezTo>
                    <a:cubicBezTo>
                      <a:pt x="169" y="303"/>
                      <a:pt x="169" y="303"/>
                      <a:pt x="169" y="303"/>
                    </a:cubicBezTo>
                    <a:cubicBezTo>
                      <a:pt x="168" y="303"/>
                      <a:pt x="168" y="303"/>
                      <a:pt x="168" y="303"/>
                    </a:cubicBezTo>
                    <a:cubicBezTo>
                      <a:pt x="167" y="303"/>
                      <a:pt x="167" y="303"/>
                      <a:pt x="167" y="303"/>
                    </a:cubicBezTo>
                    <a:lnTo>
                      <a:pt x="43" y="2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70">
                <a:extLst>
                  <a:ext uri="{FF2B5EF4-FFF2-40B4-BE49-F238E27FC236}">
                    <a16:creationId xmlns:a16="http://schemas.microsoft.com/office/drawing/2014/main" id="{8D6387F6-EDFD-83EF-9143-769B3A7BEB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2" y="1462"/>
                <a:ext cx="608" cy="422"/>
              </a:xfrm>
              <a:custGeom>
                <a:avLst/>
                <a:gdLst>
                  <a:gd name="T0" fmla="*/ 225 w 257"/>
                  <a:gd name="T1" fmla="*/ 143 h 178"/>
                  <a:gd name="T2" fmla="*/ 253 w 257"/>
                  <a:gd name="T3" fmla="*/ 30 h 178"/>
                  <a:gd name="T4" fmla="*/ 236 w 257"/>
                  <a:gd name="T5" fmla="*/ 23 h 178"/>
                  <a:gd name="T6" fmla="*/ 225 w 257"/>
                  <a:gd name="T7" fmla="*/ 11 h 178"/>
                  <a:gd name="T8" fmla="*/ 213 w 257"/>
                  <a:gd name="T9" fmla="*/ 7 h 178"/>
                  <a:gd name="T10" fmla="*/ 201 w 257"/>
                  <a:gd name="T11" fmla="*/ 3 h 178"/>
                  <a:gd name="T12" fmla="*/ 180 w 257"/>
                  <a:gd name="T13" fmla="*/ 10 h 178"/>
                  <a:gd name="T14" fmla="*/ 157 w 257"/>
                  <a:gd name="T15" fmla="*/ 39 h 178"/>
                  <a:gd name="T16" fmla="*/ 153 w 257"/>
                  <a:gd name="T17" fmla="*/ 48 h 178"/>
                  <a:gd name="T18" fmla="*/ 146 w 257"/>
                  <a:gd name="T19" fmla="*/ 43 h 178"/>
                  <a:gd name="T20" fmla="*/ 129 w 257"/>
                  <a:gd name="T21" fmla="*/ 54 h 178"/>
                  <a:gd name="T22" fmla="*/ 137 w 257"/>
                  <a:gd name="T23" fmla="*/ 65 h 178"/>
                  <a:gd name="T24" fmla="*/ 140 w 257"/>
                  <a:gd name="T25" fmla="*/ 76 h 178"/>
                  <a:gd name="T26" fmla="*/ 112 w 257"/>
                  <a:gd name="T27" fmla="*/ 85 h 178"/>
                  <a:gd name="T28" fmla="*/ 112 w 257"/>
                  <a:gd name="T29" fmla="*/ 96 h 178"/>
                  <a:gd name="T30" fmla="*/ 108 w 257"/>
                  <a:gd name="T31" fmla="*/ 109 h 178"/>
                  <a:gd name="T32" fmla="*/ 112 w 257"/>
                  <a:gd name="T33" fmla="*/ 118 h 178"/>
                  <a:gd name="T34" fmla="*/ 121 w 257"/>
                  <a:gd name="T35" fmla="*/ 123 h 178"/>
                  <a:gd name="T36" fmla="*/ 119 w 257"/>
                  <a:gd name="T37" fmla="*/ 134 h 178"/>
                  <a:gd name="T38" fmla="*/ 97 w 257"/>
                  <a:gd name="T39" fmla="*/ 146 h 178"/>
                  <a:gd name="T40" fmla="*/ 91 w 257"/>
                  <a:gd name="T41" fmla="*/ 152 h 178"/>
                  <a:gd name="T42" fmla="*/ 105 w 257"/>
                  <a:gd name="T43" fmla="*/ 148 h 178"/>
                  <a:gd name="T44" fmla="*/ 119 w 257"/>
                  <a:gd name="T45" fmla="*/ 142 h 178"/>
                  <a:gd name="T46" fmla="*/ 137 w 257"/>
                  <a:gd name="T47" fmla="*/ 132 h 178"/>
                  <a:gd name="T48" fmla="*/ 149 w 257"/>
                  <a:gd name="T49" fmla="*/ 120 h 178"/>
                  <a:gd name="T50" fmla="*/ 171 w 257"/>
                  <a:gd name="T51" fmla="*/ 108 h 178"/>
                  <a:gd name="T52" fmla="*/ 154 w 257"/>
                  <a:gd name="T53" fmla="*/ 124 h 178"/>
                  <a:gd name="T54" fmla="*/ 166 w 257"/>
                  <a:gd name="T55" fmla="*/ 122 h 178"/>
                  <a:gd name="T56" fmla="*/ 177 w 257"/>
                  <a:gd name="T57" fmla="*/ 116 h 178"/>
                  <a:gd name="T58" fmla="*/ 182 w 257"/>
                  <a:gd name="T59" fmla="*/ 120 h 178"/>
                  <a:gd name="T60" fmla="*/ 198 w 257"/>
                  <a:gd name="T61" fmla="*/ 128 h 178"/>
                  <a:gd name="T62" fmla="*/ 209 w 257"/>
                  <a:gd name="T63" fmla="*/ 136 h 178"/>
                  <a:gd name="T64" fmla="*/ 215 w 257"/>
                  <a:gd name="T65" fmla="*/ 140 h 178"/>
                  <a:gd name="T66" fmla="*/ 221 w 257"/>
                  <a:gd name="T67" fmla="*/ 142 h 178"/>
                  <a:gd name="T68" fmla="*/ 222 w 257"/>
                  <a:gd name="T69" fmla="*/ 158 h 178"/>
                  <a:gd name="T70" fmla="*/ 227 w 257"/>
                  <a:gd name="T71" fmla="*/ 168 h 178"/>
                  <a:gd name="T72" fmla="*/ 217 w 257"/>
                  <a:gd name="T73" fmla="*/ 174 h 178"/>
                  <a:gd name="T74" fmla="*/ 215 w 257"/>
                  <a:gd name="T75" fmla="*/ 174 h 178"/>
                  <a:gd name="T76" fmla="*/ 217 w 257"/>
                  <a:gd name="T77" fmla="*/ 167 h 178"/>
                  <a:gd name="T78" fmla="*/ 218 w 257"/>
                  <a:gd name="T79" fmla="*/ 177 h 178"/>
                  <a:gd name="T80" fmla="*/ 223 w 257"/>
                  <a:gd name="T81" fmla="*/ 168 h 178"/>
                  <a:gd name="T82" fmla="*/ 221 w 257"/>
                  <a:gd name="T83" fmla="*/ 162 h 178"/>
                  <a:gd name="T84" fmla="*/ 216 w 257"/>
                  <a:gd name="T85" fmla="*/ 163 h 178"/>
                  <a:gd name="T86" fmla="*/ 214 w 257"/>
                  <a:gd name="T87" fmla="*/ 156 h 178"/>
                  <a:gd name="T88" fmla="*/ 220 w 257"/>
                  <a:gd name="T89" fmla="*/ 156 h 178"/>
                  <a:gd name="T90" fmla="*/ 212 w 257"/>
                  <a:gd name="T91" fmla="*/ 153 h 178"/>
                  <a:gd name="T92" fmla="*/ 119 w 257"/>
                  <a:gd name="T93" fmla="*/ 81 h 178"/>
                  <a:gd name="T94" fmla="*/ 186 w 257"/>
                  <a:gd name="T95" fmla="*/ 126 h 178"/>
                  <a:gd name="T96" fmla="*/ 172 w 257"/>
                  <a:gd name="T97" fmla="*/ 124 h 178"/>
                  <a:gd name="T98" fmla="*/ 97 w 257"/>
                  <a:gd name="T99" fmla="*/ 67 h 178"/>
                  <a:gd name="T100" fmla="*/ 99 w 257"/>
                  <a:gd name="T101" fmla="*/ 102 h 178"/>
                  <a:gd name="T102" fmla="*/ 144 w 257"/>
                  <a:gd name="T103" fmla="*/ 131 h 178"/>
                  <a:gd name="T104" fmla="*/ 137 w 257"/>
                  <a:gd name="T105" fmla="*/ 136 h 178"/>
                  <a:gd name="T106" fmla="*/ 139 w 257"/>
                  <a:gd name="T107" fmla="*/ 138 h 178"/>
                  <a:gd name="T108" fmla="*/ 130 w 257"/>
                  <a:gd name="T109" fmla="*/ 145 h 178"/>
                  <a:gd name="T110" fmla="*/ 100 w 257"/>
                  <a:gd name="T111" fmla="*/ 153 h 178"/>
                  <a:gd name="T112" fmla="*/ 3 w 257"/>
                  <a:gd name="T113" fmla="*/ 168 h 178"/>
                  <a:gd name="T114" fmla="*/ 24 w 257"/>
                  <a:gd name="T115" fmla="*/ 168 h 178"/>
                  <a:gd name="T116" fmla="*/ 45 w 257"/>
                  <a:gd name="T117" fmla="*/ 166 h 178"/>
                  <a:gd name="T118" fmla="*/ 64 w 257"/>
                  <a:gd name="T119" fmla="*/ 160 h 178"/>
                  <a:gd name="T120" fmla="*/ 73 w 257"/>
                  <a:gd name="T121" fmla="*/ 158 h 178"/>
                  <a:gd name="T122" fmla="*/ 77 w 257"/>
                  <a:gd name="T123" fmla="*/ 15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7" h="178">
                    <a:moveTo>
                      <a:pt x="231" y="170"/>
                    </a:moveTo>
                    <a:cubicBezTo>
                      <a:pt x="231" y="170"/>
                      <a:pt x="231" y="170"/>
                      <a:pt x="231" y="170"/>
                    </a:cubicBezTo>
                    <a:cubicBezTo>
                      <a:pt x="231" y="169"/>
                      <a:pt x="231" y="169"/>
                      <a:pt x="231" y="169"/>
                    </a:cubicBezTo>
                    <a:cubicBezTo>
                      <a:pt x="232" y="169"/>
                      <a:pt x="232" y="169"/>
                      <a:pt x="232" y="169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7"/>
                      <a:pt x="231" y="167"/>
                      <a:pt x="231" y="167"/>
                    </a:cubicBezTo>
                    <a:cubicBezTo>
                      <a:pt x="231" y="167"/>
                      <a:pt x="231" y="167"/>
                      <a:pt x="231" y="167"/>
                    </a:cubicBezTo>
                    <a:cubicBezTo>
                      <a:pt x="231" y="166"/>
                      <a:pt x="231" y="166"/>
                      <a:pt x="231" y="166"/>
                    </a:cubicBezTo>
                    <a:cubicBezTo>
                      <a:pt x="230" y="165"/>
                      <a:pt x="230" y="165"/>
                      <a:pt x="230" y="165"/>
                    </a:cubicBezTo>
                    <a:cubicBezTo>
                      <a:pt x="229" y="165"/>
                      <a:pt x="229" y="165"/>
                      <a:pt x="229" y="165"/>
                    </a:cubicBezTo>
                    <a:cubicBezTo>
                      <a:pt x="229" y="164"/>
                      <a:pt x="229" y="164"/>
                      <a:pt x="229" y="164"/>
                    </a:cubicBezTo>
                    <a:cubicBezTo>
                      <a:pt x="228" y="163"/>
                      <a:pt x="228" y="163"/>
                      <a:pt x="228" y="163"/>
                    </a:cubicBezTo>
                    <a:cubicBezTo>
                      <a:pt x="227" y="163"/>
                      <a:pt x="227" y="163"/>
                      <a:pt x="227" y="163"/>
                    </a:cubicBezTo>
                    <a:cubicBezTo>
                      <a:pt x="226" y="163"/>
                      <a:pt x="226" y="163"/>
                      <a:pt x="226" y="163"/>
                    </a:cubicBezTo>
                    <a:cubicBezTo>
                      <a:pt x="226" y="162"/>
                      <a:pt x="226" y="162"/>
                      <a:pt x="226" y="162"/>
                    </a:cubicBezTo>
                    <a:cubicBezTo>
                      <a:pt x="227" y="162"/>
                      <a:pt x="227" y="162"/>
                      <a:pt x="227" y="162"/>
                    </a:cubicBezTo>
                    <a:cubicBezTo>
                      <a:pt x="227" y="161"/>
                      <a:pt x="227" y="161"/>
                      <a:pt x="227" y="161"/>
                    </a:cubicBezTo>
                    <a:cubicBezTo>
                      <a:pt x="226" y="161"/>
                      <a:pt x="226" y="161"/>
                      <a:pt x="226" y="161"/>
                    </a:cubicBezTo>
                    <a:cubicBezTo>
                      <a:pt x="226" y="160"/>
                      <a:pt x="226" y="160"/>
                      <a:pt x="226" y="160"/>
                    </a:cubicBezTo>
                    <a:cubicBezTo>
                      <a:pt x="226" y="160"/>
                      <a:pt x="226" y="160"/>
                      <a:pt x="226" y="160"/>
                    </a:cubicBezTo>
                    <a:cubicBezTo>
                      <a:pt x="227" y="160"/>
                      <a:pt x="227" y="160"/>
                      <a:pt x="227" y="160"/>
                    </a:cubicBezTo>
                    <a:cubicBezTo>
                      <a:pt x="227" y="160"/>
                      <a:pt x="227" y="160"/>
                      <a:pt x="227" y="160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9"/>
                      <a:pt x="226" y="159"/>
                      <a:pt x="226" y="159"/>
                    </a:cubicBezTo>
                    <a:cubicBezTo>
                      <a:pt x="226" y="158"/>
                      <a:pt x="226" y="158"/>
                      <a:pt x="226" y="158"/>
                    </a:cubicBezTo>
                    <a:cubicBezTo>
                      <a:pt x="226" y="155"/>
                      <a:pt x="226" y="155"/>
                      <a:pt x="226" y="155"/>
                    </a:cubicBezTo>
                    <a:cubicBezTo>
                      <a:pt x="226" y="152"/>
                      <a:pt x="226" y="152"/>
                      <a:pt x="226" y="152"/>
                    </a:cubicBezTo>
                    <a:cubicBezTo>
                      <a:pt x="227" y="150"/>
                      <a:pt x="227" y="150"/>
                      <a:pt x="227" y="150"/>
                    </a:cubicBezTo>
                    <a:cubicBezTo>
                      <a:pt x="226" y="149"/>
                      <a:pt x="226" y="149"/>
                      <a:pt x="226" y="149"/>
                    </a:cubicBezTo>
                    <a:cubicBezTo>
                      <a:pt x="226" y="148"/>
                      <a:pt x="226" y="148"/>
                      <a:pt x="226" y="148"/>
                    </a:cubicBezTo>
                    <a:cubicBezTo>
                      <a:pt x="227" y="147"/>
                      <a:pt x="227" y="147"/>
                      <a:pt x="227" y="147"/>
                    </a:cubicBezTo>
                    <a:cubicBezTo>
                      <a:pt x="226" y="146"/>
                      <a:pt x="226" y="146"/>
                      <a:pt x="226" y="146"/>
                    </a:cubicBezTo>
                    <a:cubicBezTo>
                      <a:pt x="226" y="146"/>
                      <a:pt x="226" y="146"/>
                      <a:pt x="226" y="146"/>
                    </a:cubicBezTo>
                    <a:cubicBezTo>
                      <a:pt x="226" y="144"/>
                      <a:pt x="226" y="144"/>
                      <a:pt x="226" y="144"/>
                    </a:cubicBezTo>
                    <a:cubicBezTo>
                      <a:pt x="225" y="143"/>
                      <a:pt x="225" y="143"/>
                      <a:pt x="225" y="143"/>
                    </a:cubicBezTo>
                    <a:cubicBezTo>
                      <a:pt x="224" y="142"/>
                      <a:pt x="224" y="142"/>
                      <a:pt x="224" y="142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4" y="138"/>
                      <a:pt x="224" y="138"/>
                      <a:pt x="224" y="138"/>
                    </a:cubicBezTo>
                    <a:cubicBezTo>
                      <a:pt x="224" y="138"/>
                      <a:pt x="224" y="138"/>
                      <a:pt x="224" y="138"/>
                    </a:cubicBezTo>
                    <a:cubicBezTo>
                      <a:pt x="225" y="137"/>
                      <a:pt x="225" y="137"/>
                      <a:pt x="225" y="137"/>
                    </a:cubicBezTo>
                    <a:cubicBezTo>
                      <a:pt x="224" y="136"/>
                      <a:pt x="224" y="136"/>
                      <a:pt x="224" y="136"/>
                    </a:cubicBezTo>
                    <a:cubicBezTo>
                      <a:pt x="224" y="135"/>
                      <a:pt x="224" y="135"/>
                      <a:pt x="224" y="135"/>
                    </a:cubicBezTo>
                    <a:cubicBezTo>
                      <a:pt x="223" y="134"/>
                      <a:pt x="223" y="134"/>
                      <a:pt x="223" y="134"/>
                    </a:cubicBezTo>
                    <a:cubicBezTo>
                      <a:pt x="222" y="134"/>
                      <a:pt x="222" y="134"/>
                      <a:pt x="222" y="134"/>
                    </a:cubicBezTo>
                    <a:cubicBezTo>
                      <a:pt x="220" y="135"/>
                      <a:pt x="220" y="135"/>
                      <a:pt x="220" y="135"/>
                    </a:cubicBezTo>
                    <a:cubicBezTo>
                      <a:pt x="220" y="135"/>
                      <a:pt x="220" y="135"/>
                      <a:pt x="220" y="135"/>
                    </a:cubicBezTo>
                    <a:cubicBezTo>
                      <a:pt x="218" y="136"/>
                      <a:pt x="218" y="136"/>
                      <a:pt x="218" y="136"/>
                    </a:cubicBezTo>
                    <a:cubicBezTo>
                      <a:pt x="217" y="137"/>
                      <a:pt x="217" y="137"/>
                      <a:pt x="217" y="137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5" y="139"/>
                      <a:pt x="215" y="139"/>
                      <a:pt x="215" y="139"/>
                    </a:cubicBezTo>
                    <a:cubicBezTo>
                      <a:pt x="213" y="139"/>
                      <a:pt x="213" y="139"/>
                      <a:pt x="213" y="139"/>
                    </a:cubicBezTo>
                    <a:cubicBezTo>
                      <a:pt x="211" y="139"/>
                      <a:pt x="211" y="139"/>
                      <a:pt x="211" y="139"/>
                    </a:cubicBezTo>
                    <a:cubicBezTo>
                      <a:pt x="211" y="139"/>
                      <a:pt x="211" y="139"/>
                      <a:pt x="211" y="139"/>
                    </a:cubicBezTo>
                    <a:cubicBezTo>
                      <a:pt x="211" y="139"/>
                      <a:pt x="211" y="139"/>
                      <a:pt x="211" y="139"/>
                    </a:cubicBezTo>
                    <a:cubicBezTo>
                      <a:pt x="212" y="138"/>
                      <a:pt x="212" y="138"/>
                      <a:pt x="212" y="138"/>
                    </a:cubicBezTo>
                    <a:cubicBezTo>
                      <a:pt x="211" y="136"/>
                      <a:pt x="211" y="136"/>
                      <a:pt x="211" y="136"/>
                    </a:cubicBezTo>
                    <a:cubicBezTo>
                      <a:pt x="210" y="132"/>
                      <a:pt x="210" y="132"/>
                      <a:pt x="210" y="132"/>
                    </a:cubicBezTo>
                    <a:cubicBezTo>
                      <a:pt x="209" y="129"/>
                      <a:pt x="209" y="129"/>
                      <a:pt x="209" y="129"/>
                    </a:cubicBezTo>
                    <a:cubicBezTo>
                      <a:pt x="209" y="128"/>
                      <a:pt x="209" y="128"/>
                      <a:pt x="209" y="128"/>
                    </a:cubicBezTo>
                    <a:cubicBezTo>
                      <a:pt x="210" y="126"/>
                      <a:pt x="210" y="126"/>
                      <a:pt x="210" y="126"/>
                    </a:cubicBezTo>
                    <a:cubicBezTo>
                      <a:pt x="207" y="126"/>
                      <a:pt x="207" y="126"/>
                      <a:pt x="207" y="126"/>
                    </a:cubicBezTo>
                    <a:cubicBezTo>
                      <a:pt x="205" y="127"/>
                      <a:pt x="205" y="127"/>
                      <a:pt x="205" y="127"/>
                    </a:cubicBezTo>
                    <a:cubicBezTo>
                      <a:pt x="204" y="127"/>
                      <a:pt x="204" y="127"/>
                      <a:pt x="204" y="127"/>
                    </a:cubicBezTo>
                    <a:cubicBezTo>
                      <a:pt x="201" y="126"/>
                      <a:pt x="201" y="126"/>
                      <a:pt x="201" y="126"/>
                    </a:cubicBezTo>
                    <a:cubicBezTo>
                      <a:pt x="257" y="35"/>
                      <a:pt x="257" y="35"/>
                      <a:pt x="257" y="35"/>
                    </a:cubicBezTo>
                    <a:cubicBezTo>
                      <a:pt x="257" y="35"/>
                      <a:pt x="257" y="35"/>
                      <a:pt x="257" y="35"/>
                    </a:cubicBezTo>
                    <a:cubicBezTo>
                      <a:pt x="256" y="35"/>
                      <a:pt x="256" y="35"/>
                      <a:pt x="256" y="35"/>
                    </a:cubicBezTo>
                    <a:cubicBezTo>
                      <a:pt x="255" y="35"/>
                      <a:pt x="255" y="35"/>
                      <a:pt x="255" y="35"/>
                    </a:cubicBezTo>
                    <a:cubicBezTo>
                      <a:pt x="254" y="34"/>
                      <a:pt x="254" y="34"/>
                      <a:pt x="254" y="34"/>
                    </a:cubicBezTo>
                    <a:cubicBezTo>
                      <a:pt x="254" y="32"/>
                      <a:pt x="254" y="32"/>
                      <a:pt x="254" y="32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53" y="31"/>
                      <a:pt x="253" y="31"/>
                      <a:pt x="253" y="31"/>
                    </a:cubicBezTo>
                    <a:cubicBezTo>
                      <a:pt x="253" y="30"/>
                      <a:pt x="253" y="30"/>
                      <a:pt x="253" y="30"/>
                    </a:cubicBezTo>
                    <a:cubicBezTo>
                      <a:pt x="252" y="29"/>
                      <a:pt x="252" y="29"/>
                      <a:pt x="252" y="29"/>
                    </a:cubicBezTo>
                    <a:cubicBezTo>
                      <a:pt x="252" y="29"/>
                      <a:pt x="252" y="29"/>
                      <a:pt x="252" y="29"/>
                    </a:cubicBezTo>
                    <a:cubicBezTo>
                      <a:pt x="250" y="29"/>
                      <a:pt x="250" y="29"/>
                      <a:pt x="250" y="29"/>
                    </a:cubicBezTo>
                    <a:cubicBezTo>
                      <a:pt x="250" y="29"/>
                      <a:pt x="250" y="29"/>
                      <a:pt x="250" y="29"/>
                    </a:cubicBezTo>
                    <a:cubicBezTo>
                      <a:pt x="248" y="29"/>
                      <a:pt x="248" y="29"/>
                      <a:pt x="248" y="29"/>
                    </a:cubicBezTo>
                    <a:cubicBezTo>
                      <a:pt x="247" y="29"/>
                      <a:pt x="247" y="29"/>
                      <a:pt x="247" y="29"/>
                    </a:cubicBezTo>
                    <a:cubicBezTo>
                      <a:pt x="246" y="29"/>
                      <a:pt x="246" y="29"/>
                      <a:pt x="246" y="29"/>
                    </a:cubicBezTo>
                    <a:cubicBezTo>
                      <a:pt x="246" y="29"/>
                      <a:pt x="246" y="29"/>
                      <a:pt x="246" y="29"/>
                    </a:cubicBezTo>
                    <a:cubicBezTo>
                      <a:pt x="246" y="29"/>
                      <a:pt x="246" y="29"/>
                      <a:pt x="246" y="29"/>
                    </a:cubicBezTo>
                    <a:cubicBezTo>
                      <a:pt x="245" y="29"/>
                      <a:pt x="245" y="29"/>
                      <a:pt x="245" y="29"/>
                    </a:cubicBezTo>
                    <a:cubicBezTo>
                      <a:pt x="245" y="29"/>
                      <a:pt x="245" y="29"/>
                      <a:pt x="245" y="29"/>
                    </a:cubicBezTo>
                    <a:cubicBezTo>
                      <a:pt x="245" y="29"/>
                      <a:pt x="245" y="29"/>
                      <a:pt x="245" y="29"/>
                    </a:cubicBezTo>
                    <a:cubicBezTo>
                      <a:pt x="245" y="28"/>
                      <a:pt x="245" y="28"/>
                      <a:pt x="245" y="28"/>
                    </a:cubicBezTo>
                    <a:cubicBezTo>
                      <a:pt x="245" y="28"/>
                      <a:pt x="245" y="28"/>
                      <a:pt x="245" y="28"/>
                    </a:cubicBezTo>
                    <a:cubicBezTo>
                      <a:pt x="244" y="28"/>
                      <a:pt x="244" y="28"/>
                      <a:pt x="244" y="28"/>
                    </a:cubicBezTo>
                    <a:cubicBezTo>
                      <a:pt x="244" y="28"/>
                      <a:pt x="244" y="28"/>
                      <a:pt x="244" y="28"/>
                    </a:cubicBezTo>
                    <a:cubicBezTo>
                      <a:pt x="243" y="28"/>
                      <a:pt x="243" y="28"/>
                      <a:pt x="243" y="28"/>
                    </a:cubicBezTo>
                    <a:cubicBezTo>
                      <a:pt x="243" y="27"/>
                      <a:pt x="243" y="27"/>
                      <a:pt x="243" y="27"/>
                    </a:cubicBezTo>
                    <a:cubicBezTo>
                      <a:pt x="244" y="27"/>
                      <a:pt x="244" y="27"/>
                      <a:pt x="244" y="27"/>
                    </a:cubicBezTo>
                    <a:cubicBezTo>
                      <a:pt x="243" y="27"/>
                      <a:pt x="243" y="27"/>
                      <a:pt x="243" y="27"/>
                    </a:cubicBezTo>
                    <a:cubicBezTo>
                      <a:pt x="243" y="27"/>
                      <a:pt x="243" y="27"/>
                      <a:pt x="243" y="27"/>
                    </a:cubicBezTo>
                    <a:cubicBezTo>
                      <a:pt x="242" y="27"/>
                      <a:pt x="242" y="27"/>
                      <a:pt x="242" y="27"/>
                    </a:cubicBezTo>
                    <a:cubicBezTo>
                      <a:pt x="242" y="26"/>
                      <a:pt x="242" y="26"/>
                      <a:pt x="242" y="26"/>
                    </a:cubicBezTo>
                    <a:cubicBezTo>
                      <a:pt x="242" y="26"/>
                      <a:pt x="242" y="26"/>
                      <a:pt x="242" y="26"/>
                    </a:cubicBezTo>
                    <a:cubicBezTo>
                      <a:pt x="240" y="25"/>
                      <a:pt x="240" y="25"/>
                      <a:pt x="240" y="25"/>
                    </a:cubicBezTo>
                    <a:cubicBezTo>
                      <a:pt x="240" y="25"/>
                      <a:pt x="240" y="25"/>
                      <a:pt x="240" y="25"/>
                    </a:cubicBezTo>
                    <a:cubicBezTo>
                      <a:pt x="239" y="24"/>
                      <a:pt x="239" y="24"/>
                      <a:pt x="239" y="24"/>
                    </a:cubicBezTo>
                    <a:cubicBezTo>
                      <a:pt x="239" y="24"/>
                      <a:pt x="239" y="24"/>
                      <a:pt x="239" y="24"/>
                    </a:cubicBezTo>
                    <a:cubicBezTo>
                      <a:pt x="239" y="25"/>
                      <a:pt x="239" y="25"/>
                      <a:pt x="239" y="25"/>
                    </a:cubicBezTo>
                    <a:cubicBezTo>
                      <a:pt x="239" y="25"/>
                      <a:pt x="239" y="25"/>
                      <a:pt x="239" y="25"/>
                    </a:cubicBezTo>
                    <a:cubicBezTo>
                      <a:pt x="239" y="24"/>
                      <a:pt x="239" y="24"/>
                      <a:pt x="239" y="24"/>
                    </a:cubicBezTo>
                    <a:cubicBezTo>
                      <a:pt x="238" y="24"/>
                      <a:pt x="238" y="24"/>
                      <a:pt x="238" y="24"/>
                    </a:cubicBezTo>
                    <a:cubicBezTo>
                      <a:pt x="237" y="25"/>
                      <a:pt x="237" y="25"/>
                      <a:pt x="237" y="25"/>
                    </a:cubicBezTo>
                    <a:cubicBezTo>
                      <a:pt x="237" y="24"/>
                      <a:pt x="237" y="24"/>
                      <a:pt x="237" y="24"/>
                    </a:cubicBezTo>
                    <a:cubicBezTo>
                      <a:pt x="237" y="24"/>
                      <a:pt x="237" y="24"/>
                      <a:pt x="237" y="24"/>
                    </a:cubicBezTo>
                    <a:cubicBezTo>
                      <a:pt x="237" y="24"/>
                      <a:pt x="237" y="24"/>
                      <a:pt x="237" y="24"/>
                    </a:cubicBezTo>
                    <a:cubicBezTo>
                      <a:pt x="237" y="23"/>
                      <a:pt x="237" y="23"/>
                      <a:pt x="237" y="23"/>
                    </a:cubicBezTo>
                    <a:cubicBezTo>
                      <a:pt x="236" y="23"/>
                      <a:pt x="236" y="23"/>
                      <a:pt x="236" y="23"/>
                    </a:cubicBezTo>
                    <a:cubicBezTo>
                      <a:pt x="235" y="23"/>
                      <a:pt x="235" y="23"/>
                      <a:pt x="235" y="23"/>
                    </a:cubicBezTo>
                    <a:cubicBezTo>
                      <a:pt x="236" y="23"/>
                      <a:pt x="236" y="23"/>
                      <a:pt x="236" y="23"/>
                    </a:cubicBezTo>
                    <a:cubicBezTo>
                      <a:pt x="236" y="22"/>
                      <a:pt x="236" y="22"/>
                      <a:pt x="236" y="22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4" y="21"/>
                      <a:pt x="234" y="21"/>
                      <a:pt x="234" y="21"/>
                    </a:cubicBezTo>
                    <a:cubicBezTo>
                      <a:pt x="234" y="21"/>
                      <a:pt x="234" y="21"/>
                      <a:pt x="234" y="21"/>
                    </a:cubicBezTo>
                    <a:cubicBezTo>
                      <a:pt x="234" y="21"/>
                      <a:pt x="234" y="21"/>
                      <a:pt x="234" y="21"/>
                    </a:cubicBezTo>
                    <a:cubicBezTo>
                      <a:pt x="233" y="20"/>
                      <a:pt x="233" y="20"/>
                      <a:pt x="233" y="20"/>
                    </a:cubicBezTo>
                    <a:cubicBezTo>
                      <a:pt x="233" y="21"/>
                      <a:pt x="233" y="21"/>
                      <a:pt x="233" y="21"/>
                    </a:cubicBezTo>
                    <a:cubicBezTo>
                      <a:pt x="231" y="22"/>
                      <a:pt x="231" y="22"/>
                      <a:pt x="231" y="22"/>
                    </a:cubicBezTo>
                    <a:cubicBezTo>
                      <a:pt x="229" y="23"/>
                      <a:pt x="229" y="23"/>
                      <a:pt x="229" y="23"/>
                    </a:cubicBezTo>
                    <a:cubicBezTo>
                      <a:pt x="231" y="22"/>
                      <a:pt x="231" y="22"/>
                      <a:pt x="231" y="22"/>
                    </a:cubicBezTo>
                    <a:cubicBezTo>
                      <a:pt x="232" y="21"/>
                      <a:pt x="232" y="21"/>
                      <a:pt x="232" y="21"/>
                    </a:cubicBezTo>
                    <a:cubicBezTo>
                      <a:pt x="233" y="20"/>
                      <a:pt x="233" y="20"/>
                      <a:pt x="233" y="20"/>
                    </a:cubicBezTo>
                    <a:cubicBezTo>
                      <a:pt x="233" y="19"/>
                      <a:pt x="233" y="19"/>
                      <a:pt x="233" y="19"/>
                    </a:cubicBezTo>
                    <a:cubicBezTo>
                      <a:pt x="233" y="18"/>
                      <a:pt x="233" y="18"/>
                      <a:pt x="233" y="18"/>
                    </a:cubicBezTo>
                    <a:cubicBezTo>
                      <a:pt x="231" y="17"/>
                      <a:pt x="231" y="17"/>
                      <a:pt x="231" y="17"/>
                    </a:cubicBezTo>
                    <a:cubicBezTo>
                      <a:pt x="230" y="17"/>
                      <a:pt x="230" y="17"/>
                      <a:pt x="230" y="17"/>
                    </a:cubicBezTo>
                    <a:cubicBezTo>
                      <a:pt x="229" y="18"/>
                      <a:pt x="229" y="18"/>
                      <a:pt x="229" y="18"/>
                    </a:cubicBezTo>
                    <a:cubicBezTo>
                      <a:pt x="228" y="18"/>
                      <a:pt x="228" y="18"/>
                      <a:pt x="228" y="18"/>
                    </a:cubicBezTo>
                    <a:cubicBezTo>
                      <a:pt x="228" y="18"/>
                      <a:pt x="228" y="18"/>
                      <a:pt x="228" y="18"/>
                    </a:cubicBezTo>
                    <a:cubicBezTo>
                      <a:pt x="227" y="18"/>
                      <a:pt x="227" y="18"/>
                      <a:pt x="227" y="18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5" y="19"/>
                      <a:pt x="225" y="19"/>
                      <a:pt x="225" y="19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25" y="17"/>
                      <a:pt x="225" y="17"/>
                      <a:pt x="225" y="17"/>
                    </a:cubicBezTo>
                    <a:cubicBezTo>
                      <a:pt x="225" y="17"/>
                      <a:pt x="225" y="17"/>
                      <a:pt x="225" y="17"/>
                    </a:cubicBezTo>
                    <a:cubicBezTo>
                      <a:pt x="224" y="16"/>
                      <a:pt x="224" y="16"/>
                      <a:pt x="224" y="16"/>
                    </a:cubicBezTo>
                    <a:cubicBezTo>
                      <a:pt x="224" y="15"/>
                      <a:pt x="224" y="15"/>
                      <a:pt x="224" y="15"/>
                    </a:cubicBezTo>
                    <a:cubicBezTo>
                      <a:pt x="224" y="15"/>
                      <a:pt x="224" y="15"/>
                      <a:pt x="224" y="15"/>
                    </a:cubicBezTo>
                    <a:cubicBezTo>
                      <a:pt x="225" y="15"/>
                      <a:pt x="225" y="15"/>
                      <a:pt x="225" y="15"/>
                    </a:cubicBezTo>
                    <a:cubicBezTo>
                      <a:pt x="225" y="15"/>
                      <a:pt x="225" y="15"/>
                      <a:pt x="225" y="15"/>
                    </a:cubicBezTo>
                    <a:cubicBezTo>
                      <a:pt x="223" y="14"/>
                      <a:pt x="223" y="14"/>
                      <a:pt x="223" y="14"/>
                    </a:cubicBezTo>
                    <a:cubicBezTo>
                      <a:pt x="223" y="13"/>
                      <a:pt x="223" y="13"/>
                      <a:pt x="223" y="13"/>
                    </a:cubicBezTo>
                    <a:cubicBezTo>
                      <a:pt x="223" y="12"/>
                      <a:pt x="223" y="12"/>
                      <a:pt x="223" y="12"/>
                    </a:cubicBezTo>
                    <a:cubicBezTo>
                      <a:pt x="224" y="12"/>
                      <a:pt x="224" y="12"/>
                      <a:pt x="224" y="12"/>
                    </a:cubicBezTo>
                    <a:cubicBezTo>
                      <a:pt x="225" y="11"/>
                      <a:pt x="225" y="11"/>
                      <a:pt x="225" y="11"/>
                    </a:cubicBezTo>
                    <a:cubicBezTo>
                      <a:pt x="225" y="11"/>
                      <a:pt x="225" y="11"/>
                      <a:pt x="225" y="11"/>
                    </a:cubicBezTo>
                    <a:cubicBezTo>
                      <a:pt x="224" y="10"/>
                      <a:pt x="224" y="10"/>
                      <a:pt x="224" y="10"/>
                    </a:cubicBezTo>
                    <a:cubicBezTo>
                      <a:pt x="224" y="10"/>
                      <a:pt x="224" y="10"/>
                      <a:pt x="224" y="10"/>
                    </a:cubicBezTo>
                    <a:cubicBezTo>
                      <a:pt x="223" y="10"/>
                      <a:pt x="223" y="10"/>
                      <a:pt x="223" y="10"/>
                    </a:cubicBezTo>
                    <a:cubicBezTo>
                      <a:pt x="223" y="9"/>
                      <a:pt x="223" y="9"/>
                      <a:pt x="223" y="9"/>
                    </a:cubicBezTo>
                    <a:cubicBezTo>
                      <a:pt x="222" y="9"/>
                      <a:pt x="222" y="9"/>
                      <a:pt x="222" y="9"/>
                    </a:cubicBezTo>
                    <a:cubicBezTo>
                      <a:pt x="221" y="9"/>
                      <a:pt x="221" y="9"/>
                      <a:pt x="221" y="9"/>
                    </a:cubicBezTo>
                    <a:cubicBezTo>
                      <a:pt x="220" y="9"/>
                      <a:pt x="220" y="9"/>
                      <a:pt x="220" y="9"/>
                    </a:cubicBezTo>
                    <a:cubicBezTo>
                      <a:pt x="219" y="8"/>
                      <a:pt x="219" y="8"/>
                      <a:pt x="219" y="8"/>
                    </a:cubicBezTo>
                    <a:cubicBezTo>
                      <a:pt x="219" y="9"/>
                      <a:pt x="219" y="9"/>
                      <a:pt x="219" y="9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217" y="10"/>
                      <a:pt x="217" y="10"/>
                      <a:pt x="217" y="10"/>
                    </a:cubicBezTo>
                    <a:cubicBezTo>
                      <a:pt x="217" y="9"/>
                      <a:pt x="217" y="9"/>
                      <a:pt x="217" y="9"/>
                    </a:cubicBezTo>
                    <a:cubicBezTo>
                      <a:pt x="217" y="8"/>
                      <a:pt x="217" y="8"/>
                      <a:pt x="217" y="8"/>
                    </a:cubicBezTo>
                    <a:cubicBezTo>
                      <a:pt x="217" y="8"/>
                      <a:pt x="217" y="8"/>
                      <a:pt x="217" y="8"/>
                    </a:cubicBezTo>
                    <a:cubicBezTo>
                      <a:pt x="217" y="7"/>
                      <a:pt x="217" y="7"/>
                      <a:pt x="217" y="7"/>
                    </a:cubicBezTo>
                    <a:cubicBezTo>
                      <a:pt x="218" y="7"/>
                      <a:pt x="218" y="7"/>
                      <a:pt x="218" y="7"/>
                    </a:cubicBezTo>
                    <a:cubicBezTo>
                      <a:pt x="218" y="7"/>
                      <a:pt x="218" y="7"/>
                      <a:pt x="218" y="7"/>
                    </a:cubicBezTo>
                    <a:cubicBezTo>
                      <a:pt x="218" y="6"/>
                      <a:pt x="218" y="6"/>
                      <a:pt x="218" y="6"/>
                    </a:cubicBezTo>
                    <a:cubicBezTo>
                      <a:pt x="218" y="5"/>
                      <a:pt x="218" y="5"/>
                      <a:pt x="218" y="5"/>
                    </a:cubicBezTo>
                    <a:cubicBezTo>
                      <a:pt x="218" y="5"/>
                      <a:pt x="218" y="5"/>
                      <a:pt x="218" y="5"/>
                    </a:cubicBezTo>
                    <a:cubicBezTo>
                      <a:pt x="218" y="5"/>
                      <a:pt x="218" y="5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7" y="6"/>
                      <a:pt x="217" y="6"/>
                      <a:pt x="217" y="6"/>
                    </a:cubicBezTo>
                    <a:cubicBezTo>
                      <a:pt x="216" y="6"/>
                      <a:pt x="216" y="6"/>
                      <a:pt x="216" y="6"/>
                    </a:cubicBezTo>
                    <a:cubicBezTo>
                      <a:pt x="216" y="6"/>
                      <a:pt x="216" y="6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5" y="7"/>
                      <a:pt x="215" y="7"/>
                      <a:pt x="215" y="7"/>
                    </a:cubicBezTo>
                    <a:cubicBezTo>
                      <a:pt x="215" y="7"/>
                      <a:pt x="215" y="7"/>
                      <a:pt x="215" y="7"/>
                    </a:cubicBezTo>
                    <a:cubicBezTo>
                      <a:pt x="214" y="8"/>
                      <a:pt x="214" y="8"/>
                      <a:pt x="214" y="8"/>
                    </a:cubicBezTo>
                    <a:cubicBezTo>
                      <a:pt x="214" y="8"/>
                      <a:pt x="214" y="8"/>
                      <a:pt x="214" y="8"/>
                    </a:cubicBezTo>
                    <a:cubicBezTo>
                      <a:pt x="213" y="8"/>
                      <a:pt x="213" y="8"/>
                      <a:pt x="213" y="8"/>
                    </a:cubicBezTo>
                    <a:cubicBezTo>
                      <a:pt x="213" y="9"/>
                      <a:pt x="213" y="9"/>
                      <a:pt x="213" y="9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2" y="9"/>
                      <a:pt x="212" y="9"/>
                      <a:pt x="212" y="9"/>
                    </a:cubicBezTo>
                    <a:cubicBezTo>
                      <a:pt x="212" y="8"/>
                      <a:pt x="212" y="8"/>
                      <a:pt x="212" y="8"/>
                    </a:cubicBezTo>
                    <a:cubicBezTo>
                      <a:pt x="213" y="7"/>
                      <a:pt x="213" y="7"/>
                      <a:pt x="213" y="7"/>
                    </a:cubicBezTo>
                    <a:cubicBezTo>
                      <a:pt x="212" y="7"/>
                      <a:pt x="212" y="7"/>
                      <a:pt x="212" y="7"/>
                    </a:cubicBezTo>
                    <a:cubicBezTo>
                      <a:pt x="212" y="8"/>
                      <a:pt x="212" y="8"/>
                      <a:pt x="212" y="8"/>
                    </a:cubicBezTo>
                    <a:cubicBezTo>
                      <a:pt x="212" y="8"/>
                      <a:pt x="212" y="8"/>
                      <a:pt x="212" y="8"/>
                    </a:cubicBezTo>
                    <a:cubicBezTo>
                      <a:pt x="211" y="8"/>
                      <a:pt x="211" y="8"/>
                      <a:pt x="211" y="8"/>
                    </a:cubicBezTo>
                    <a:cubicBezTo>
                      <a:pt x="211" y="7"/>
                      <a:pt x="211" y="7"/>
                      <a:pt x="211" y="7"/>
                    </a:cubicBezTo>
                    <a:cubicBezTo>
                      <a:pt x="211" y="6"/>
                      <a:pt x="211" y="6"/>
                      <a:pt x="211" y="6"/>
                    </a:cubicBezTo>
                    <a:cubicBezTo>
                      <a:pt x="210" y="6"/>
                      <a:pt x="210" y="6"/>
                      <a:pt x="210" y="6"/>
                    </a:cubicBezTo>
                    <a:cubicBezTo>
                      <a:pt x="210" y="6"/>
                      <a:pt x="210" y="6"/>
                      <a:pt x="210" y="6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12" y="5"/>
                      <a:pt x="212" y="5"/>
                      <a:pt x="212" y="5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5" y="5"/>
                      <a:pt x="215" y="5"/>
                      <a:pt x="215" y="5"/>
                    </a:cubicBezTo>
                    <a:cubicBezTo>
                      <a:pt x="215" y="5"/>
                      <a:pt x="215" y="5"/>
                      <a:pt x="215" y="5"/>
                    </a:cubicBezTo>
                    <a:cubicBezTo>
                      <a:pt x="216" y="4"/>
                      <a:pt x="216" y="4"/>
                      <a:pt x="216" y="4"/>
                    </a:cubicBezTo>
                    <a:cubicBezTo>
                      <a:pt x="217" y="4"/>
                      <a:pt x="217" y="4"/>
                      <a:pt x="217" y="4"/>
                    </a:cubicBezTo>
                    <a:cubicBezTo>
                      <a:pt x="217" y="3"/>
                      <a:pt x="217" y="3"/>
                      <a:pt x="217" y="3"/>
                    </a:cubicBezTo>
                    <a:cubicBezTo>
                      <a:pt x="217" y="3"/>
                      <a:pt x="217" y="3"/>
                      <a:pt x="217" y="3"/>
                    </a:cubicBezTo>
                    <a:cubicBezTo>
                      <a:pt x="215" y="2"/>
                      <a:pt x="215" y="2"/>
                      <a:pt x="215" y="2"/>
                    </a:cubicBezTo>
                    <a:cubicBezTo>
                      <a:pt x="215" y="2"/>
                      <a:pt x="215" y="2"/>
                      <a:pt x="215" y="2"/>
                    </a:cubicBezTo>
                    <a:cubicBezTo>
                      <a:pt x="215" y="2"/>
                      <a:pt x="215" y="2"/>
                      <a:pt x="215" y="2"/>
                    </a:cubicBezTo>
                    <a:cubicBezTo>
                      <a:pt x="215" y="1"/>
                      <a:pt x="215" y="1"/>
                      <a:pt x="215" y="1"/>
                    </a:cubicBezTo>
                    <a:cubicBezTo>
                      <a:pt x="214" y="1"/>
                      <a:pt x="214" y="1"/>
                      <a:pt x="214" y="1"/>
                    </a:cubicBezTo>
                    <a:cubicBezTo>
                      <a:pt x="214" y="1"/>
                      <a:pt x="214" y="1"/>
                      <a:pt x="214" y="1"/>
                    </a:cubicBezTo>
                    <a:cubicBezTo>
                      <a:pt x="215" y="1"/>
                      <a:pt x="215" y="1"/>
                      <a:pt x="215" y="1"/>
                    </a:cubicBezTo>
                    <a:cubicBezTo>
                      <a:pt x="215" y="0"/>
                      <a:pt x="215" y="0"/>
                      <a:pt x="215" y="0"/>
                    </a:cubicBezTo>
                    <a:cubicBezTo>
                      <a:pt x="215" y="0"/>
                      <a:pt x="215" y="0"/>
                      <a:pt x="215" y="0"/>
                    </a:cubicBezTo>
                    <a:cubicBezTo>
                      <a:pt x="213" y="1"/>
                      <a:pt x="213" y="1"/>
                      <a:pt x="213" y="1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2"/>
                      <a:pt x="210" y="2"/>
                      <a:pt x="210" y="2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7" y="4"/>
                      <a:pt x="207" y="4"/>
                      <a:pt x="207" y="4"/>
                    </a:cubicBezTo>
                    <a:cubicBezTo>
                      <a:pt x="205" y="4"/>
                      <a:pt x="205" y="4"/>
                      <a:pt x="205" y="4"/>
                    </a:cubicBezTo>
                    <a:cubicBezTo>
                      <a:pt x="204" y="3"/>
                      <a:pt x="204" y="3"/>
                      <a:pt x="204" y="3"/>
                    </a:cubicBezTo>
                    <a:cubicBezTo>
                      <a:pt x="203" y="3"/>
                      <a:pt x="203" y="3"/>
                      <a:pt x="203" y="3"/>
                    </a:cubicBezTo>
                    <a:cubicBezTo>
                      <a:pt x="203" y="3"/>
                      <a:pt x="203" y="3"/>
                      <a:pt x="203" y="3"/>
                    </a:cubicBezTo>
                    <a:cubicBezTo>
                      <a:pt x="202" y="3"/>
                      <a:pt x="202" y="3"/>
                      <a:pt x="202" y="3"/>
                    </a:cubicBezTo>
                    <a:cubicBezTo>
                      <a:pt x="201" y="3"/>
                      <a:pt x="201" y="3"/>
                      <a:pt x="201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200" y="4"/>
                      <a:pt x="200" y="4"/>
                      <a:pt x="200" y="4"/>
                    </a:cubicBezTo>
                    <a:cubicBezTo>
                      <a:pt x="200" y="4"/>
                      <a:pt x="200" y="4"/>
                      <a:pt x="200" y="4"/>
                    </a:cubicBezTo>
                    <a:cubicBezTo>
                      <a:pt x="199" y="3"/>
                      <a:pt x="199" y="3"/>
                      <a:pt x="199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201" y="2"/>
                      <a:pt x="201" y="2"/>
                      <a:pt x="201" y="2"/>
                    </a:cubicBezTo>
                    <a:cubicBezTo>
                      <a:pt x="200" y="2"/>
                      <a:pt x="200" y="2"/>
                      <a:pt x="200" y="2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197" y="3"/>
                      <a:pt x="197" y="3"/>
                      <a:pt x="197" y="3"/>
                    </a:cubicBezTo>
                    <a:cubicBezTo>
                      <a:pt x="196" y="4"/>
                      <a:pt x="196" y="4"/>
                      <a:pt x="196" y="4"/>
                    </a:cubicBezTo>
                    <a:cubicBezTo>
                      <a:pt x="195" y="5"/>
                      <a:pt x="195" y="5"/>
                      <a:pt x="195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7" y="6"/>
                      <a:pt x="197" y="6"/>
                      <a:pt x="197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5" y="6"/>
                      <a:pt x="195" y="6"/>
                      <a:pt x="195" y="6"/>
                    </a:cubicBezTo>
                    <a:cubicBezTo>
                      <a:pt x="194" y="7"/>
                      <a:pt x="194" y="7"/>
                      <a:pt x="194" y="7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2" y="10"/>
                      <a:pt x="192" y="10"/>
                      <a:pt x="192" y="10"/>
                    </a:cubicBezTo>
                    <a:cubicBezTo>
                      <a:pt x="192" y="10"/>
                      <a:pt x="192" y="10"/>
                      <a:pt x="192" y="10"/>
                    </a:cubicBezTo>
                    <a:cubicBezTo>
                      <a:pt x="191" y="10"/>
                      <a:pt x="191" y="10"/>
                      <a:pt x="191" y="10"/>
                    </a:cubicBezTo>
                    <a:cubicBezTo>
                      <a:pt x="192" y="9"/>
                      <a:pt x="192" y="9"/>
                      <a:pt x="192" y="9"/>
                    </a:cubicBezTo>
                    <a:cubicBezTo>
                      <a:pt x="193" y="7"/>
                      <a:pt x="193" y="7"/>
                      <a:pt x="193" y="7"/>
                    </a:cubicBezTo>
                    <a:cubicBezTo>
                      <a:pt x="193" y="6"/>
                      <a:pt x="193" y="6"/>
                      <a:pt x="193" y="6"/>
                    </a:cubicBezTo>
                    <a:cubicBezTo>
                      <a:pt x="193" y="6"/>
                      <a:pt x="193" y="6"/>
                      <a:pt x="193" y="6"/>
                    </a:cubicBezTo>
                    <a:cubicBezTo>
                      <a:pt x="190" y="7"/>
                      <a:pt x="190" y="7"/>
                      <a:pt x="190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6"/>
                      <a:pt x="186" y="6"/>
                      <a:pt x="186" y="6"/>
                    </a:cubicBezTo>
                    <a:cubicBezTo>
                      <a:pt x="186" y="6"/>
                      <a:pt x="186" y="6"/>
                      <a:pt x="186" y="6"/>
                    </a:cubicBezTo>
                    <a:cubicBezTo>
                      <a:pt x="188" y="7"/>
                      <a:pt x="188" y="7"/>
                      <a:pt x="188" y="7"/>
                    </a:cubicBezTo>
                    <a:cubicBezTo>
                      <a:pt x="188" y="7"/>
                      <a:pt x="188" y="7"/>
                      <a:pt x="188" y="7"/>
                    </a:cubicBezTo>
                    <a:cubicBezTo>
                      <a:pt x="188" y="7"/>
                      <a:pt x="188" y="7"/>
                      <a:pt x="188" y="7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7"/>
                      <a:pt x="185" y="7"/>
                      <a:pt x="185" y="7"/>
                    </a:cubicBezTo>
                    <a:cubicBezTo>
                      <a:pt x="183" y="8"/>
                      <a:pt x="183" y="8"/>
                      <a:pt x="183" y="8"/>
                    </a:cubicBezTo>
                    <a:cubicBezTo>
                      <a:pt x="180" y="10"/>
                      <a:pt x="180" y="10"/>
                      <a:pt x="180" y="10"/>
                    </a:cubicBezTo>
                    <a:cubicBezTo>
                      <a:pt x="178" y="11"/>
                      <a:pt x="178" y="11"/>
                      <a:pt x="178" y="11"/>
                    </a:cubicBezTo>
                    <a:cubicBezTo>
                      <a:pt x="176" y="12"/>
                      <a:pt x="176" y="12"/>
                      <a:pt x="176" y="12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70" y="16"/>
                      <a:pt x="170" y="16"/>
                      <a:pt x="170" y="16"/>
                    </a:cubicBezTo>
                    <a:cubicBezTo>
                      <a:pt x="169" y="16"/>
                      <a:pt x="169" y="16"/>
                      <a:pt x="169" y="16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5" y="18"/>
                      <a:pt x="165" y="18"/>
                      <a:pt x="165" y="18"/>
                    </a:cubicBezTo>
                    <a:cubicBezTo>
                      <a:pt x="164" y="18"/>
                      <a:pt x="164" y="18"/>
                      <a:pt x="164" y="18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1" y="17"/>
                      <a:pt x="161" y="17"/>
                      <a:pt x="161" y="17"/>
                    </a:cubicBezTo>
                    <a:cubicBezTo>
                      <a:pt x="160" y="17"/>
                      <a:pt x="160" y="17"/>
                      <a:pt x="160" y="17"/>
                    </a:cubicBezTo>
                    <a:cubicBezTo>
                      <a:pt x="159" y="16"/>
                      <a:pt x="159" y="16"/>
                      <a:pt x="159" y="16"/>
                    </a:cubicBezTo>
                    <a:cubicBezTo>
                      <a:pt x="158" y="16"/>
                      <a:pt x="158" y="16"/>
                      <a:pt x="158" y="16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6" y="17"/>
                      <a:pt x="156" y="17"/>
                      <a:pt x="156" y="17"/>
                    </a:cubicBezTo>
                    <a:cubicBezTo>
                      <a:pt x="154" y="18"/>
                      <a:pt x="154" y="18"/>
                      <a:pt x="154" y="18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3" y="20"/>
                      <a:pt x="153" y="20"/>
                      <a:pt x="153" y="20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3" y="27"/>
                      <a:pt x="153" y="27"/>
                      <a:pt x="153" y="27"/>
                    </a:cubicBezTo>
                    <a:cubicBezTo>
                      <a:pt x="154" y="30"/>
                      <a:pt x="154" y="30"/>
                      <a:pt x="154" y="30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2" y="38"/>
                      <a:pt x="152" y="38"/>
                      <a:pt x="152" y="38"/>
                    </a:cubicBezTo>
                    <a:cubicBezTo>
                      <a:pt x="154" y="40"/>
                      <a:pt x="154" y="40"/>
                      <a:pt x="154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6" y="39"/>
                      <a:pt x="156" y="39"/>
                      <a:pt x="156" y="39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6" y="40"/>
                      <a:pt x="156" y="40"/>
                      <a:pt x="156" y="40"/>
                    </a:cubicBezTo>
                    <a:cubicBezTo>
                      <a:pt x="156" y="40"/>
                      <a:pt x="156" y="40"/>
                      <a:pt x="156" y="40"/>
                    </a:cubicBezTo>
                    <a:cubicBezTo>
                      <a:pt x="158" y="42"/>
                      <a:pt x="158" y="42"/>
                      <a:pt x="158" y="42"/>
                    </a:cubicBezTo>
                    <a:cubicBezTo>
                      <a:pt x="158" y="42"/>
                      <a:pt x="158" y="42"/>
                      <a:pt x="158" y="42"/>
                    </a:cubicBezTo>
                    <a:cubicBezTo>
                      <a:pt x="157" y="42"/>
                      <a:pt x="157" y="42"/>
                      <a:pt x="157" y="42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56" y="45"/>
                      <a:pt x="156" y="45"/>
                      <a:pt x="156" y="45"/>
                    </a:cubicBezTo>
                    <a:cubicBezTo>
                      <a:pt x="156" y="46"/>
                      <a:pt x="156" y="46"/>
                      <a:pt x="156" y="46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8" y="46"/>
                      <a:pt x="158" y="46"/>
                      <a:pt x="158" y="46"/>
                    </a:cubicBezTo>
                    <a:cubicBezTo>
                      <a:pt x="159" y="46"/>
                      <a:pt x="159" y="46"/>
                      <a:pt x="159" y="46"/>
                    </a:cubicBezTo>
                    <a:cubicBezTo>
                      <a:pt x="159" y="46"/>
                      <a:pt x="159" y="46"/>
                      <a:pt x="159" y="46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6"/>
                      <a:pt x="161" y="46"/>
                      <a:pt x="161" y="46"/>
                    </a:cubicBezTo>
                    <a:cubicBezTo>
                      <a:pt x="163" y="47"/>
                      <a:pt x="163" y="47"/>
                      <a:pt x="163" y="47"/>
                    </a:cubicBezTo>
                    <a:cubicBezTo>
                      <a:pt x="164" y="47"/>
                      <a:pt x="164" y="47"/>
                      <a:pt x="164" y="47"/>
                    </a:cubicBezTo>
                    <a:cubicBezTo>
                      <a:pt x="163" y="48"/>
                      <a:pt x="163" y="48"/>
                      <a:pt x="163" y="48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1" y="50"/>
                      <a:pt x="161" y="50"/>
                      <a:pt x="161" y="50"/>
                    </a:cubicBezTo>
                    <a:cubicBezTo>
                      <a:pt x="161" y="49"/>
                      <a:pt x="161" y="49"/>
                      <a:pt x="161" y="49"/>
                    </a:cubicBezTo>
                    <a:cubicBezTo>
                      <a:pt x="160" y="49"/>
                      <a:pt x="160" y="49"/>
                      <a:pt x="160" y="49"/>
                    </a:cubicBezTo>
                    <a:cubicBezTo>
                      <a:pt x="160" y="49"/>
                      <a:pt x="160" y="49"/>
                      <a:pt x="160" y="49"/>
                    </a:cubicBezTo>
                    <a:cubicBezTo>
                      <a:pt x="158" y="49"/>
                      <a:pt x="158" y="49"/>
                      <a:pt x="158" y="49"/>
                    </a:cubicBezTo>
                    <a:cubicBezTo>
                      <a:pt x="158" y="48"/>
                      <a:pt x="158" y="48"/>
                      <a:pt x="158" y="48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7"/>
                      <a:pt x="156" y="47"/>
                      <a:pt x="156" y="47"/>
                    </a:cubicBezTo>
                    <a:cubicBezTo>
                      <a:pt x="156" y="47"/>
                      <a:pt x="156" y="47"/>
                      <a:pt x="156" y="47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5"/>
                      <a:pt x="155" y="45"/>
                      <a:pt x="155" y="45"/>
                    </a:cubicBezTo>
                    <a:cubicBezTo>
                      <a:pt x="156" y="42"/>
                      <a:pt x="156" y="42"/>
                      <a:pt x="156" y="42"/>
                    </a:cubicBezTo>
                    <a:cubicBezTo>
                      <a:pt x="156" y="42"/>
                      <a:pt x="156" y="42"/>
                      <a:pt x="156" y="42"/>
                    </a:cubicBezTo>
                    <a:cubicBezTo>
                      <a:pt x="156" y="42"/>
                      <a:pt x="156" y="42"/>
                      <a:pt x="156" y="42"/>
                    </a:cubicBezTo>
                    <a:cubicBezTo>
                      <a:pt x="155" y="42"/>
                      <a:pt x="155" y="42"/>
                      <a:pt x="155" y="42"/>
                    </a:cubicBezTo>
                    <a:cubicBezTo>
                      <a:pt x="155" y="45"/>
                      <a:pt x="155" y="45"/>
                      <a:pt x="155" y="45"/>
                    </a:cubicBezTo>
                    <a:cubicBezTo>
                      <a:pt x="154" y="47"/>
                      <a:pt x="154" y="47"/>
                      <a:pt x="154" y="47"/>
                    </a:cubicBezTo>
                    <a:cubicBezTo>
                      <a:pt x="153" y="47"/>
                      <a:pt x="153" y="47"/>
                      <a:pt x="153" y="47"/>
                    </a:cubicBezTo>
                    <a:cubicBezTo>
                      <a:pt x="153" y="48"/>
                      <a:pt x="153" y="48"/>
                      <a:pt x="153" y="48"/>
                    </a:cubicBezTo>
                    <a:cubicBezTo>
                      <a:pt x="154" y="47"/>
                      <a:pt x="154" y="47"/>
                      <a:pt x="154" y="47"/>
                    </a:cubicBezTo>
                    <a:cubicBezTo>
                      <a:pt x="155" y="47"/>
                      <a:pt x="155" y="47"/>
                      <a:pt x="155" y="47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7" y="49"/>
                      <a:pt x="157" y="49"/>
                      <a:pt x="157" y="49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6" y="51"/>
                      <a:pt x="156" y="51"/>
                      <a:pt x="156" y="51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56" y="50"/>
                      <a:pt x="156" y="50"/>
                      <a:pt x="156" y="50"/>
                    </a:cubicBezTo>
                    <a:cubicBezTo>
                      <a:pt x="155" y="50"/>
                      <a:pt x="155" y="50"/>
                      <a:pt x="155" y="50"/>
                    </a:cubicBezTo>
                    <a:cubicBezTo>
                      <a:pt x="155" y="49"/>
                      <a:pt x="155" y="49"/>
                      <a:pt x="155" y="49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2" y="50"/>
                      <a:pt x="152" y="50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50" y="51"/>
                      <a:pt x="150" y="51"/>
                      <a:pt x="150" y="51"/>
                    </a:cubicBezTo>
                    <a:cubicBezTo>
                      <a:pt x="150" y="51"/>
                      <a:pt x="150" y="51"/>
                      <a:pt x="150" y="51"/>
                    </a:cubicBezTo>
                    <a:cubicBezTo>
                      <a:pt x="149" y="51"/>
                      <a:pt x="149" y="51"/>
                      <a:pt x="149" y="51"/>
                    </a:cubicBezTo>
                    <a:cubicBezTo>
                      <a:pt x="148" y="51"/>
                      <a:pt x="148" y="51"/>
                      <a:pt x="148" y="51"/>
                    </a:cubicBezTo>
                    <a:cubicBezTo>
                      <a:pt x="148" y="50"/>
                      <a:pt x="148" y="50"/>
                      <a:pt x="148" y="50"/>
                    </a:cubicBezTo>
                    <a:cubicBezTo>
                      <a:pt x="147" y="50"/>
                      <a:pt x="147" y="50"/>
                      <a:pt x="147" y="50"/>
                    </a:cubicBezTo>
                    <a:cubicBezTo>
                      <a:pt x="147" y="50"/>
                      <a:pt x="147" y="50"/>
                      <a:pt x="147" y="50"/>
                    </a:cubicBezTo>
                    <a:cubicBezTo>
                      <a:pt x="146" y="50"/>
                      <a:pt x="146" y="50"/>
                      <a:pt x="146" y="50"/>
                    </a:cubicBezTo>
                    <a:cubicBezTo>
                      <a:pt x="146" y="49"/>
                      <a:pt x="146" y="49"/>
                      <a:pt x="146" y="49"/>
                    </a:cubicBezTo>
                    <a:cubicBezTo>
                      <a:pt x="145" y="49"/>
                      <a:pt x="145" y="49"/>
                      <a:pt x="145" y="49"/>
                    </a:cubicBezTo>
                    <a:cubicBezTo>
                      <a:pt x="145" y="49"/>
                      <a:pt x="145" y="49"/>
                      <a:pt x="145" y="49"/>
                    </a:cubicBezTo>
                    <a:cubicBezTo>
                      <a:pt x="144" y="49"/>
                      <a:pt x="144" y="49"/>
                      <a:pt x="144" y="49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45" y="47"/>
                      <a:pt x="145" y="47"/>
                      <a:pt x="145" y="47"/>
                    </a:cubicBezTo>
                    <a:cubicBezTo>
                      <a:pt x="146" y="45"/>
                      <a:pt x="146" y="45"/>
                      <a:pt x="146" y="45"/>
                    </a:cubicBezTo>
                    <a:cubicBezTo>
                      <a:pt x="146" y="45"/>
                      <a:pt x="146" y="45"/>
                      <a:pt x="146" y="45"/>
                    </a:cubicBezTo>
                    <a:cubicBezTo>
                      <a:pt x="147" y="45"/>
                      <a:pt x="147" y="45"/>
                      <a:pt x="147" y="45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5" y="43"/>
                      <a:pt x="145" y="43"/>
                      <a:pt x="145" y="43"/>
                    </a:cubicBezTo>
                    <a:cubicBezTo>
                      <a:pt x="144" y="43"/>
                      <a:pt x="144" y="43"/>
                      <a:pt x="144" y="43"/>
                    </a:cubicBezTo>
                    <a:cubicBezTo>
                      <a:pt x="142" y="43"/>
                      <a:pt x="142" y="43"/>
                      <a:pt x="142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6" y="46"/>
                      <a:pt x="136" y="46"/>
                      <a:pt x="136" y="46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4" y="45"/>
                      <a:pt x="134" y="45"/>
                      <a:pt x="134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1" y="46"/>
                      <a:pt x="131" y="46"/>
                      <a:pt x="131" y="46"/>
                    </a:cubicBezTo>
                    <a:cubicBezTo>
                      <a:pt x="131" y="46"/>
                      <a:pt x="131" y="46"/>
                      <a:pt x="131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8" y="47"/>
                      <a:pt x="128" y="47"/>
                      <a:pt x="128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4" y="51"/>
                      <a:pt x="124" y="51"/>
                      <a:pt x="124" y="51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9" y="54"/>
                      <a:pt x="129" y="54"/>
                      <a:pt x="129" y="54"/>
                    </a:cubicBezTo>
                    <a:cubicBezTo>
                      <a:pt x="129" y="56"/>
                      <a:pt x="129" y="56"/>
                      <a:pt x="129" y="56"/>
                    </a:cubicBezTo>
                    <a:cubicBezTo>
                      <a:pt x="130" y="56"/>
                      <a:pt x="130" y="56"/>
                      <a:pt x="130" y="56"/>
                    </a:cubicBezTo>
                    <a:cubicBezTo>
                      <a:pt x="131" y="56"/>
                      <a:pt x="131" y="56"/>
                      <a:pt x="131" y="56"/>
                    </a:cubicBezTo>
                    <a:cubicBezTo>
                      <a:pt x="131" y="57"/>
                      <a:pt x="131" y="57"/>
                      <a:pt x="131" y="57"/>
                    </a:cubicBezTo>
                    <a:cubicBezTo>
                      <a:pt x="129" y="57"/>
                      <a:pt x="129" y="57"/>
                      <a:pt x="129" y="57"/>
                    </a:cubicBezTo>
                    <a:cubicBezTo>
                      <a:pt x="129" y="56"/>
                      <a:pt x="129" y="56"/>
                      <a:pt x="129" y="56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125" y="55"/>
                      <a:pt x="125" y="55"/>
                      <a:pt x="125" y="55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24" y="56"/>
                      <a:pt x="124" y="56"/>
                      <a:pt x="124" y="56"/>
                    </a:cubicBezTo>
                    <a:cubicBezTo>
                      <a:pt x="125" y="57"/>
                      <a:pt x="125" y="57"/>
                      <a:pt x="125" y="57"/>
                    </a:cubicBezTo>
                    <a:cubicBezTo>
                      <a:pt x="125" y="57"/>
                      <a:pt x="125" y="57"/>
                      <a:pt x="125" y="57"/>
                    </a:cubicBezTo>
                    <a:cubicBezTo>
                      <a:pt x="124" y="58"/>
                      <a:pt x="124" y="58"/>
                      <a:pt x="124" y="58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6" y="64"/>
                      <a:pt x="126" y="64"/>
                      <a:pt x="126" y="64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8" y="65"/>
                      <a:pt x="128" y="65"/>
                      <a:pt x="128" y="65"/>
                    </a:cubicBezTo>
                    <a:cubicBezTo>
                      <a:pt x="129" y="64"/>
                      <a:pt x="129" y="64"/>
                      <a:pt x="129" y="64"/>
                    </a:cubicBezTo>
                    <a:cubicBezTo>
                      <a:pt x="130" y="64"/>
                      <a:pt x="130" y="64"/>
                      <a:pt x="130" y="64"/>
                    </a:cubicBezTo>
                    <a:cubicBezTo>
                      <a:pt x="131" y="64"/>
                      <a:pt x="131" y="64"/>
                      <a:pt x="131" y="64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4" y="65"/>
                      <a:pt x="134" y="65"/>
                    </a:cubicBezTo>
                    <a:cubicBezTo>
                      <a:pt x="134" y="66"/>
                      <a:pt x="134" y="66"/>
                      <a:pt x="134" y="66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6" y="64"/>
                      <a:pt x="136" y="64"/>
                      <a:pt x="136" y="64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7" y="66"/>
                      <a:pt x="137" y="66"/>
                      <a:pt x="137" y="66"/>
                    </a:cubicBezTo>
                    <a:cubicBezTo>
                      <a:pt x="138" y="66"/>
                      <a:pt x="138" y="66"/>
                      <a:pt x="138" y="66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41" y="64"/>
                      <a:pt x="141" y="64"/>
                      <a:pt x="141" y="64"/>
                    </a:cubicBezTo>
                    <a:cubicBezTo>
                      <a:pt x="143" y="64"/>
                      <a:pt x="143" y="64"/>
                      <a:pt x="143" y="64"/>
                    </a:cubicBezTo>
                    <a:cubicBezTo>
                      <a:pt x="143" y="63"/>
                      <a:pt x="143" y="63"/>
                      <a:pt x="143" y="63"/>
                    </a:cubicBezTo>
                    <a:cubicBezTo>
                      <a:pt x="144" y="63"/>
                      <a:pt x="144" y="63"/>
                      <a:pt x="144" y="63"/>
                    </a:cubicBezTo>
                    <a:cubicBezTo>
                      <a:pt x="144" y="64"/>
                      <a:pt x="144" y="64"/>
                      <a:pt x="144" y="64"/>
                    </a:cubicBezTo>
                    <a:cubicBezTo>
                      <a:pt x="144" y="64"/>
                      <a:pt x="144" y="64"/>
                      <a:pt x="144" y="64"/>
                    </a:cubicBezTo>
                    <a:cubicBezTo>
                      <a:pt x="146" y="63"/>
                      <a:pt x="146" y="63"/>
                      <a:pt x="146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8" y="63"/>
                      <a:pt x="148" y="63"/>
                      <a:pt x="148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7" y="64"/>
                      <a:pt x="147" y="64"/>
                      <a:pt x="147" y="64"/>
                    </a:cubicBezTo>
                    <a:cubicBezTo>
                      <a:pt x="146" y="66"/>
                      <a:pt x="146" y="66"/>
                      <a:pt x="146" y="66"/>
                    </a:cubicBezTo>
                    <a:cubicBezTo>
                      <a:pt x="144" y="66"/>
                      <a:pt x="144" y="66"/>
                      <a:pt x="144" y="66"/>
                    </a:cubicBezTo>
                    <a:cubicBezTo>
                      <a:pt x="144" y="66"/>
                      <a:pt x="144" y="66"/>
                      <a:pt x="144" y="66"/>
                    </a:cubicBezTo>
                    <a:cubicBezTo>
                      <a:pt x="143" y="66"/>
                      <a:pt x="143" y="66"/>
                      <a:pt x="143" y="66"/>
                    </a:cubicBezTo>
                    <a:cubicBezTo>
                      <a:pt x="142" y="66"/>
                      <a:pt x="142" y="66"/>
                      <a:pt x="142" y="66"/>
                    </a:cubicBezTo>
                    <a:cubicBezTo>
                      <a:pt x="142" y="67"/>
                      <a:pt x="142" y="67"/>
                      <a:pt x="142" y="67"/>
                    </a:cubicBezTo>
                    <a:cubicBezTo>
                      <a:pt x="143" y="67"/>
                      <a:pt x="143" y="67"/>
                      <a:pt x="143" y="67"/>
                    </a:cubicBezTo>
                    <a:cubicBezTo>
                      <a:pt x="144" y="67"/>
                      <a:pt x="144" y="67"/>
                      <a:pt x="144" y="67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42" y="72"/>
                      <a:pt x="142" y="72"/>
                      <a:pt x="142" y="72"/>
                    </a:cubicBezTo>
                    <a:cubicBezTo>
                      <a:pt x="141" y="72"/>
                      <a:pt x="141" y="72"/>
                      <a:pt x="141" y="72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41" y="74"/>
                      <a:pt x="141" y="74"/>
                      <a:pt x="141" y="74"/>
                    </a:cubicBezTo>
                    <a:cubicBezTo>
                      <a:pt x="141" y="75"/>
                      <a:pt x="141" y="75"/>
                      <a:pt x="141" y="75"/>
                    </a:cubicBezTo>
                    <a:cubicBezTo>
                      <a:pt x="140" y="76"/>
                      <a:pt x="140" y="76"/>
                      <a:pt x="140" y="76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8" y="76"/>
                      <a:pt x="138" y="76"/>
                      <a:pt x="138" y="76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5" y="77"/>
                      <a:pt x="135" y="77"/>
                      <a:pt x="135" y="77"/>
                    </a:cubicBezTo>
                    <a:cubicBezTo>
                      <a:pt x="134" y="76"/>
                      <a:pt x="134" y="76"/>
                      <a:pt x="134" y="76"/>
                    </a:cubicBezTo>
                    <a:cubicBezTo>
                      <a:pt x="134" y="76"/>
                      <a:pt x="134" y="76"/>
                      <a:pt x="134" y="76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29" y="78"/>
                      <a:pt x="129" y="78"/>
                      <a:pt x="129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5" y="79"/>
                      <a:pt x="125" y="79"/>
                      <a:pt x="125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2" y="80"/>
                      <a:pt x="122" y="80"/>
                      <a:pt x="122" y="80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21" y="81"/>
                      <a:pt x="121" y="81"/>
                      <a:pt x="121" y="81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2"/>
                      <a:pt x="115" y="82"/>
                      <a:pt x="115" y="82"/>
                    </a:cubicBezTo>
                    <a:cubicBezTo>
                      <a:pt x="115" y="82"/>
                      <a:pt x="115" y="82"/>
                      <a:pt x="115" y="82"/>
                    </a:cubicBezTo>
                    <a:cubicBezTo>
                      <a:pt x="113" y="83"/>
                      <a:pt x="113" y="83"/>
                      <a:pt x="113" y="83"/>
                    </a:cubicBezTo>
                    <a:cubicBezTo>
                      <a:pt x="113" y="84"/>
                      <a:pt x="113" y="84"/>
                      <a:pt x="113" y="84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8" y="88"/>
                      <a:pt x="108" y="88"/>
                      <a:pt x="108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8" y="89"/>
                      <a:pt x="108" y="89"/>
                      <a:pt x="108" y="89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4" y="91"/>
                      <a:pt x="104" y="91"/>
                      <a:pt x="104" y="91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5" y="93"/>
                      <a:pt x="105" y="93"/>
                      <a:pt x="105" y="93"/>
                    </a:cubicBezTo>
                    <a:cubicBezTo>
                      <a:pt x="105" y="94"/>
                      <a:pt x="105" y="94"/>
                      <a:pt x="105" y="94"/>
                    </a:cubicBezTo>
                    <a:cubicBezTo>
                      <a:pt x="105" y="94"/>
                      <a:pt x="105" y="94"/>
                      <a:pt x="105" y="94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6" y="97"/>
                      <a:pt x="106" y="97"/>
                      <a:pt x="106" y="97"/>
                    </a:cubicBezTo>
                    <a:cubicBezTo>
                      <a:pt x="106" y="97"/>
                      <a:pt x="106" y="97"/>
                      <a:pt x="106" y="97"/>
                    </a:cubicBezTo>
                    <a:cubicBezTo>
                      <a:pt x="105" y="97"/>
                      <a:pt x="105" y="97"/>
                      <a:pt x="105" y="97"/>
                    </a:cubicBezTo>
                    <a:cubicBezTo>
                      <a:pt x="106" y="98"/>
                      <a:pt x="106" y="98"/>
                      <a:pt x="106" y="98"/>
                    </a:cubicBezTo>
                    <a:cubicBezTo>
                      <a:pt x="106" y="98"/>
                      <a:pt x="106" y="98"/>
                      <a:pt x="106" y="98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10" y="99"/>
                      <a:pt x="110" y="99"/>
                      <a:pt x="110" y="99"/>
                    </a:cubicBezTo>
                    <a:cubicBezTo>
                      <a:pt x="111" y="99"/>
                      <a:pt x="111" y="99"/>
                      <a:pt x="111" y="99"/>
                    </a:cubicBezTo>
                    <a:cubicBezTo>
                      <a:pt x="111" y="98"/>
                      <a:pt x="111" y="98"/>
                      <a:pt x="111" y="98"/>
                    </a:cubicBezTo>
                    <a:cubicBezTo>
                      <a:pt x="112" y="96"/>
                      <a:pt x="112" y="96"/>
                      <a:pt x="112" y="96"/>
                    </a:cubicBezTo>
                    <a:cubicBezTo>
                      <a:pt x="112" y="96"/>
                      <a:pt x="112" y="96"/>
                      <a:pt x="112" y="96"/>
                    </a:cubicBezTo>
                    <a:cubicBezTo>
                      <a:pt x="114" y="96"/>
                      <a:pt x="114" y="96"/>
                      <a:pt x="114" y="96"/>
                    </a:cubicBezTo>
                    <a:cubicBezTo>
                      <a:pt x="115" y="95"/>
                      <a:pt x="115" y="95"/>
                      <a:pt x="115" y="95"/>
                    </a:cubicBezTo>
                    <a:cubicBezTo>
                      <a:pt x="114" y="96"/>
                      <a:pt x="114" y="96"/>
                      <a:pt x="114" y="96"/>
                    </a:cubicBezTo>
                    <a:cubicBezTo>
                      <a:pt x="113" y="96"/>
                      <a:pt x="113" y="96"/>
                      <a:pt x="113" y="96"/>
                    </a:cubicBezTo>
                    <a:cubicBezTo>
                      <a:pt x="112" y="98"/>
                      <a:pt x="112" y="98"/>
                      <a:pt x="112" y="98"/>
                    </a:cubicBezTo>
                    <a:cubicBezTo>
                      <a:pt x="111" y="98"/>
                      <a:pt x="111" y="98"/>
                      <a:pt x="111" y="98"/>
                    </a:cubicBezTo>
                    <a:cubicBezTo>
                      <a:pt x="111" y="99"/>
                      <a:pt x="111" y="99"/>
                      <a:pt x="111" y="99"/>
                    </a:cubicBezTo>
                    <a:cubicBezTo>
                      <a:pt x="112" y="100"/>
                      <a:pt x="112" y="100"/>
                      <a:pt x="112" y="100"/>
                    </a:cubicBezTo>
                    <a:cubicBezTo>
                      <a:pt x="112" y="101"/>
                      <a:pt x="112" y="101"/>
                      <a:pt x="112" y="101"/>
                    </a:cubicBezTo>
                    <a:cubicBezTo>
                      <a:pt x="111" y="101"/>
                      <a:pt x="111" y="101"/>
                      <a:pt x="111" y="101"/>
                    </a:cubicBezTo>
                    <a:cubicBezTo>
                      <a:pt x="110" y="100"/>
                      <a:pt x="110" y="100"/>
                      <a:pt x="110" y="100"/>
                    </a:cubicBezTo>
                    <a:cubicBezTo>
                      <a:pt x="110" y="100"/>
                      <a:pt x="110" y="100"/>
                      <a:pt x="110" y="100"/>
                    </a:cubicBezTo>
                    <a:cubicBezTo>
                      <a:pt x="110" y="100"/>
                      <a:pt x="110" y="100"/>
                      <a:pt x="110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8" y="99"/>
                      <a:pt x="108" y="99"/>
                      <a:pt x="108" y="99"/>
                    </a:cubicBezTo>
                    <a:cubicBezTo>
                      <a:pt x="107" y="99"/>
                      <a:pt x="107" y="99"/>
                      <a:pt x="107" y="99"/>
                    </a:cubicBezTo>
                    <a:cubicBezTo>
                      <a:pt x="107" y="98"/>
                      <a:pt x="107" y="98"/>
                      <a:pt x="107" y="98"/>
                    </a:cubicBezTo>
                    <a:cubicBezTo>
                      <a:pt x="106" y="99"/>
                      <a:pt x="106" y="99"/>
                      <a:pt x="106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04" y="100"/>
                      <a:pt x="104" y="100"/>
                      <a:pt x="104" y="100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3" y="101"/>
                      <a:pt x="103" y="101"/>
                      <a:pt x="103" y="101"/>
                    </a:cubicBezTo>
                    <a:cubicBezTo>
                      <a:pt x="104" y="101"/>
                      <a:pt x="104" y="101"/>
                      <a:pt x="104" y="101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4" y="104"/>
                      <a:pt x="104" y="104"/>
                      <a:pt x="104" y="104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4" y="107"/>
                      <a:pt x="104" y="107"/>
                      <a:pt x="104" y="107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8" y="109"/>
                      <a:pt x="108" y="109"/>
                      <a:pt x="108" y="109"/>
                    </a:cubicBezTo>
                    <a:cubicBezTo>
                      <a:pt x="110" y="109"/>
                      <a:pt x="110" y="109"/>
                      <a:pt x="110" y="109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3" y="106"/>
                      <a:pt x="113" y="106"/>
                      <a:pt x="113" y="106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5" y="104"/>
                      <a:pt x="115" y="104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7" y="103"/>
                      <a:pt x="117" y="103"/>
                      <a:pt x="117" y="103"/>
                    </a:cubicBezTo>
                    <a:cubicBezTo>
                      <a:pt x="115" y="105"/>
                      <a:pt x="115" y="105"/>
                      <a:pt x="115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4" y="106"/>
                      <a:pt x="114" y="106"/>
                      <a:pt x="114" y="106"/>
                    </a:cubicBezTo>
                    <a:cubicBezTo>
                      <a:pt x="115" y="106"/>
                      <a:pt x="115" y="106"/>
                      <a:pt x="115" y="106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4" y="108"/>
                      <a:pt x="114" y="108"/>
                      <a:pt x="114" y="108"/>
                    </a:cubicBezTo>
                    <a:cubicBezTo>
                      <a:pt x="113" y="109"/>
                      <a:pt x="113" y="109"/>
                      <a:pt x="113" y="109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3" y="111"/>
                      <a:pt x="113" y="111"/>
                      <a:pt x="113" y="111"/>
                    </a:cubicBezTo>
                    <a:cubicBezTo>
                      <a:pt x="113" y="111"/>
                      <a:pt x="113" y="111"/>
                      <a:pt x="113" y="111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13" y="113"/>
                      <a:pt x="113" y="113"/>
                      <a:pt x="113" y="113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0" y="115"/>
                      <a:pt x="110" y="115"/>
                      <a:pt x="110" y="115"/>
                    </a:cubicBezTo>
                    <a:cubicBezTo>
                      <a:pt x="110" y="115"/>
                      <a:pt x="110" y="115"/>
                      <a:pt x="110" y="115"/>
                    </a:cubicBezTo>
                    <a:cubicBezTo>
                      <a:pt x="110" y="116"/>
                      <a:pt x="110" y="116"/>
                      <a:pt x="110" y="116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8"/>
                      <a:pt x="112" y="118"/>
                      <a:pt x="112" y="118"/>
                    </a:cubicBezTo>
                    <a:cubicBezTo>
                      <a:pt x="111" y="118"/>
                      <a:pt x="111" y="118"/>
                      <a:pt x="111" y="118"/>
                    </a:cubicBezTo>
                    <a:cubicBezTo>
                      <a:pt x="110" y="118"/>
                      <a:pt x="110" y="118"/>
                      <a:pt x="110" y="118"/>
                    </a:cubicBezTo>
                    <a:cubicBezTo>
                      <a:pt x="110" y="119"/>
                      <a:pt x="110" y="119"/>
                      <a:pt x="110" y="119"/>
                    </a:cubicBezTo>
                    <a:cubicBezTo>
                      <a:pt x="110" y="119"/>
                      <a:pt x="110" y="119"/>
                      <a:pt x="110" y="119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110" y="120"/>
                      <a:pt x="110" y="120"/>
                      <a:pt x="110" y="120"/>
                    </a:cubicBezTo>
                    <a:cubicBezTo>
                      <a:pt x="109" y="120"/>
                      <a:pt x="109" y="120"/>
                      <a:pt x="109" y="120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8" y="120"/>
                      <a:pt x="108" y="120"/>
                      <a:pt x="108" y="120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9" y="121"/>
                      <a:pt x="109" y="121"/>
                      <a:pt x="109" y="121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112" y="120"/>
                      <a:pt x="112" y="120"/>
                      <a:pt x="112" y="120"/>
                    </a:cubicBezTo>
                    <a:cubicBezTo>
                      <a:pt x="113" y="120"/>
                      <a:pt x="113" y="120"/>
                      <a:pt x="113" y="120"/>
                    </a:cubicBezTo>
                    <a:cubicBezTo>
                      <a:pt x="114" y="120"/>
                      <a:pt x="114" y="120"/>
                      <a:pt x="114" y="120"/>
                    </a:cubicBezTo>
                    <a:cubicBezTo>
                      <a:pt x="114" y="119"/>
                      <a:pt x="114" y="119"/>
                      <a:pt x="114" y="119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5" y="119"/>
                      <a:pt x="115" y="119"/>
                      <a:pt x="115" y="119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6" y="120"/>
                      <a:pt x="116" y="120"/>
                      <a:pt x="116" y="120"/>
                    </a:cubicBezTo>
                    <a:cubicBezTo>
                      <a:pt x="116" y="121"/>
                      <a:pt x="116" y="121"/>
                      <a:pt x="116" y="121"/>
                    </a:cubicBezTo>
                    <a:cubicBezTo>
                      <a:pt x="116" y="121"/>
                      <a:pt x="116" y="121"/>
                      <a:pt x="116" y="121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18" y="121"/>
                      <a:pt x="118" y="121"/>
                      <a:pt x="118" y="121"/>
                    </a:cubicBezTo>
                    <a:cubicBezTo>
                      <a:pt x="118" y="121"/>
                      <a:pt x="118" y="121"/>
                      <a:pt x="118" y="121"/>
                    </a:cubicBezTo>
                    <a:cubicBezTo>
                      <a:pt x="118" y="121"/>
                      <a:pt x="118" y="121"/>
                      <a:pt x="118" y="121"/>
                    </a:cubicBezTo>
                    <a:cubicBezTo>
                      <a:pt x="118" y="122"/>
                      <a:pt x="118" y="122"/>
                      <a:pt x="118" y="122"/>
                    </a:cubicBezTo>
                    <a:cubicBezTo>
                      <a:pt x="119" y="124"/>
                      <a:pt x="119" y="124"/>
                      <a:pt x="119" y="124"/>
                    </a:cubicBezTo>
                    <a:cubicBezTo>
                      <a:pt x="118" y="124"/>
                      <a:pt x="118" y="124"/>
                      <a:pt x="118" y="124"/>
                    </a:cubicBezTo>
                    <a:cubicBezTo>
                      <a:pt x="119" y="126"/>
                      <a:pt x="119" y="126"/>
                      <a:pt x="119" y="126"/>
                    </a:cubicBezTo>
                    <a:cubicBezTo>
                      <a:pt x="119" y="126"/>
                      <a:pt x="119" y="126"/>
                      <a:pt x="119" y="126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1" y="122"/>
                      <a:pt x="121" y="122"/>
                      <a:pt x="121" y="122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3" y="120"/>
                      <a:pt x="123" y="120"/>
                      <a:pt x="123" y="120"/>
                    </a:cubicBezTo>
                    <a:cubicBezTo>
                      <a:pt x="124" y="120"/>
                      <a:pt x="124" y="120"/>
                      <a:pt x="124" y="120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2" y="122"/>
                      <a:pt x="122" y="122"/>
                      <a:pt x="122" y="122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3" y="124"/>
                      <a:pt x="123" y="124"/>
                      <a:pt x="123" y="124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7" y="123"/>
                      <a:pt x="127" y="123"/>
                      <a:pt x="127" y="123"/>
                    </a:cubicBezTo>
                    <a:cubicBezTo>
                      <a:pt x="128" y="122"/>
                      <a:pt x="128" y="122"/>
                      <a:pt x="128" y="122"/>
                    </a:cubicBezTo>
                    <a:cubicBezTo>
                      <a:pt x="128" y="122"/>
                      <a:pt x="128" y="122"/>
                      <a:pt x="128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31" y="122"/>
                      <a:pt x="131" y="122"/>
                      <a:pt x="131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28" y="124"/>
                      <a:pt x="128" y="124"/>
                      <a:pt x="128" y="124"/>
                    </a:cubicBezTo>
                    <a:cubicBezTo>
                      <a:pt x="126" y="125"/>
                      <a:pt x="126" y="125"/>
                      <a:pt x="126" y="125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3" y="128"/>
                      <a:pt x="123" y="128"/>
                      <a:pt x="123" y="128"/>
                    </a:cubicBezTo>
                    <a:cubicBezTo>
                      <a:pt x="124" y="129"/>
                      <a:pt x="124" y="129"/>
                      <a:pt x="124" y="129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1" y="132"/>
                      <a:pt x="121" y="132"/>
                      <a:pt x="121" y="132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0" y="134"/>
                      <a:pt x="120" y="134"/>
                      <a:pt x="120" y="134"/>
                    </a:cubicBezTo>
                    <a:cubicBezTo>
                      <a:pt x="120" y="134"/>
                      <a:pt x="120" y="134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19" y="135"/>
                      <a:pt x="119" y="135"/>
                      <a:pt x="119" y="135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18" y="135"/>
                      <a:pt x="118" y="135"/>
                      <a:pt x="118" y="135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17" y="137"/>
                      <a:pt x="117" y="137"/>
                      <a:pt x="117" y="137"/>
                    </a:cubicBezTo>
                    <a:cubicBezTo>
                      <a:pt x="116" y="137"/>
                      <a:pt x="116" y="137"/>
                      <a:pt x="116" y="137"/>
                    </a:cubicBezTo>
                    <a:cubicBezTo>
                      <a:pt x="116" y="136"/>
                      <a:pt x="116" y="136"/>
                      <a:pt x="116" y="136"/>
                    </a:cubicBezTo>
                    <a:cubicBezTo>
                      <a:pt x="115" y="137"/>
                      <a:pt x="115" y="137"/>
                      <a:pt x="115" y="137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3" y="140"/>
                      <a:pt x="113" y="140"/>
                      <a:pt x="113" y="140"/>
                    </a:cubicBezTo>
                    <a:cubicBezTo>
                      <a:pt x="112" y="140"/>
                      <a:pt x="112" y="140"/>
                      <a:pt x="112" y="140"/>
                    </a:cubicBezTo>
                    <a:cubicBezTo>
                      <a:pt x="112" y="140"/>
                      <a:pt x="112" y="140"/>
                      <a:pt x="112" y="140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0" y="139"/>
                      <a:pt x="110" y="139"/>
                      <a:pt x="110" y="139"/>
                    </a:cubicBezTo>
                    <a:cubicBezTo>
                      <a:pt x="109" y="140"/>
                      <a:pt x="109" y="140"/>
                      <a:pt x="109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7" y="141"/>
                      <a:pt x="107" y="141"/>
                      <a:pt x="107" y="141"/>
                    </a:cubicBezTo>
                    <a:cubicBezTo>
                      <a:pt x="106" y="141"/>
                      <a:pt x="106" y="141"/>
                      <a:pt x="106" y="141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02" y="143"/>
                      <a:pt x="102" y="143"/>
                      <a:pt x="102" y="143"/>
                    </a:cubicBezTo>
                    <a:cubicBezTo>
                      <a:pt x="101" y="144"/>
                      <a:pt x="101" y="144"/>
                      <a:pt x="101" y="144"/>
                    </a:cubicBezTo>
                    <a:cubicBezTo>
                      <a:pt x="100" y="145"/>
                      <a:pt x="100" y="145"/>
                      <a:pt x="100" y="145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7"/>
                      <a:pt x="101" y="147"/>
                      <a:pt x="101" y="147"/>
                    </a:cubicBezTo>
                    <a:cubicBezTo>
                      <a:pt x="101" y="147"/>
                      <a:pt x="101" y="147"/>
                      <a:pt x="101" y="147"/>
                    </a:cubicBezTo>
                    <a:cubicBezTo>
                      <a:pt x="100" y="147"/>
                      <a:pt x="100" y="147"/>
                      <a:pt x="100" y="147"/>
                    </a:cubicBezTo>
                    <a:cubicBezTo>
                      <a:pt x="100" y="147"/>
                      <a:pt x="100" y="147"/>
                      <a:pt x="100" y="147"/>
                    </a:cubicBezTo>
                    <a:cubicBezTo>
                      <a:pt x="99" y="147"/>
                      <a:pt x="99" y="147"/>
                      <a:pt x="99" y="147"/>
                    </a:cubicBezTo>
                    <a:cubicBezTo>
                      <a:pt x="99" y="147"/>
                      <a:pt x="99" y="147"/>
                      <a:pt x="99" y="147"/>
                    </a:cubicBezTo>
                    <a:cubicBezTo>
                      <a:pt x="99" y="148"/>
                      <a:pt x="99" y="148"/>
                      <a:pt x="99" y="148"/>
                    </a:cubicBezTo>
                    <a:cubicBezTo>
                      <a:pt x="99" y="148"/>
                      <a:pt x="99" y="148"/>
                      <a:pt x="99" y="148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98" y="146"/>
                      <a:pt x="98" y="146"/>
                      <a:pt x="98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96" y="146"/>
                      <a:pt x="96" y="146"/>
                      <a:pt x="96" y="146"/>
                    </a:cubicBezTo>
                    <a:cubicBezTo>
                      <a:pt x="94" y="146"/>
                      <a:pt x="94" y="146"/>
                      <a:pt x="94" y="146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2" y="147"/>
                      <a:pt x="92" y="147"/>
                      <a:pt x="92" y="147"/>
                    </a:cubicBezTo>
                    <a:cubicBezTo>
                      <a:pt x="90" y="148"/>
                      <a:pt x="90" y="148"/>
                      <a:pt x="90" y="148"/>
                    </a:cubicBezTo>
                    <a:cubicBezTo>
                      <a:pt x="89" y="149"/>
                      <a:pt x="89" y="149"/>
                      <a:pt x="89" y="149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8" y="150"/>
                      <a:pt x="88" y="150"/>
                      <a:pt x="88" y="150"/>
                    </a:cubicBezTo>
                    <a:cubicBezTo>
                      <a:pt x="87" y="151"/>
                      <a:pt x="87" y="151"/>
                      <a:pt x="87" y="151"/>
                    </a:cubicBezTo>
                    <a:cubicBezTo>
                      <a:pt x="87" y="151"/>
                      <a:pt x="87" y="151"/>
                      <a:pt x="87" y="151"/>
                    </a:cubicBezTo>
                    <a:cubicBezTo>
                      <a:pt x="86" y="151"/>
                      <a:pt x="86" y="151"/>
                      <a:pt x="86" y="151"/>
                    </a:cubicBezTo>
                    <a:cubicBezTo>
                      <a:pt x="86" y="151"/>
                      <a:pt x="86" y="151"/>
                      <a:pt x="86" y="151"/>
                    </a:cubicBezTo>
                    <a:cubicBezTo>
                      <a:pt x="85" y="151"/>
                      <a:pt x="85" y="151"/>
                      <a:pt x="85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5" y="153"/>
                      <a:pt x="85" y="153"/>
                      <a:pt x="85" y="153"/>
                    </a:cubicBezTo>
                    <a:cubicBezTo>
                      <a:pt x="85" y="153"/>
                      <a:pt x="85" y="153"/>
                      <a:pt x="85" y="153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6" y="152"/>
                      <a:pt x="86" y="152"/>
                      <a:pt x="86" y="152"/>
                    </a:cubicBezTo>
                    <a:cubicBezTo>
                      <a:pt x="86" y="152"/>
                      <a:pt x="86" y="152"/>
                      <a:pt x="86" y="152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7" y="153"/>
                      <a:pt x="87" y="153"/>
                      <a:pt x="87" y="153"/>
                    </a:cubicBezTo>
                    <a:cubicBezTo>
                      <a:pt x="88" y="151"/>
                      <a:pt x="88" y="151"/>
                      <a:pt x="88" y="151"/>
                    </a:cubicBezTo>
                    <a:cubicBezTo>
                      <a:pt x="88" y="151"/>
                      <a:pt x="88" y="151"/>
                      <a:pt x="88" y="151"/>
                    </a:cubicBezTo>
                    <a:cubicBezTo>
                      <a:pt x="88" y="152"/>
                      <a:pt x="88" y="152"/>
                      <a:pt x="88" y="152"/>
                    </a:cubicBezTo>
                    <a:cubicBezTo>
                      <a:pt x="88" y="152"/>
                      <a:pt x="88" y="152"/>
                      <a:pt x="88" y="152"/>
                    </a:cubicBezTo>
                    <a:cubicBezTo>
                      <a:pt x="88" y="153"/>
                      <a:pt x="88" y="153"/>
                      <a:pt x="88" y="153"/>
                    </a:cubicBezTo>
                    <a:cubicBezTo>
                      <a:pt x="89" y="153"/>
                      <a:pt x="89" y="153"/>
                      <a:pt x="89" y="153"/>
                    </a:cubicBezTo>
                    <a:cubicBezTo>
                      <a:pt x="90" y="152"/>
                      <a:pt x="90" y="152"/>
                      <a:pt x="90" y="152"/>
                    </a:cubicBezTo>
                    <a:cubicBezTo>
                      <a:pt x="90" y="152"/>
                      <a:pt x="90" y="152"/>
                      <a:pt x="90" y="152"/>
                    </a:cubicBezTo>
                    <a:cubicBezTo>
                      <a:pt x="90" y="152"/>
                      <a:pt x="90" y="152"/>
                      <a:pt x="90" y="152"/>
                    </a:cubicBezTo>
                    <a:cubicBezTo>
                      <a:pt x="90" y="152"/>
                      <a:pt x="90" y="152"/>
                      <a:pt x="90" y="152"/>
                    </a:cubicBezTo>
                    <a:cubicBezTo>
                      <a:pt x="91" y="152"/>
                      <a:pt x="91" y="152"/>
                      <a:pt x="91" y="152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93" y="151"/>
                      <a:pt x="93" y="151"/>
                      <a:pt x="93" y="151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3" y="149"/>
                      <a:pt x="93" y="149"/>
                      <a:pt x="93" y="149"/>
                    </a:cubicBezTo>
                    <a:cubicBezTo>
                      <a:pt x="94" y="149"/>
                      <a:pt x="94" y="149"/>
                      <a:pt x="94" y="149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6" y="149"/>
                      <a:pt x="96" y="149"/>
                      <a:pt x="96" y="149"/>
                    </a:cubicBezTo>
                    <a:cubicBezTo>
                      <a:pt x="96" y="149"/>
                      <a:pt x="96" y="149"/>
                      <a:pt x="96" y="149"/>
                    </a:cubicBezTo>
                    <a:cubicBezTo>
                      <a:pt x="95" y="149"/>
                      <a:pt x="95" y="149"/>
                      <a:pt x="95" y="149"/>
                    </a:cubicBezTo>
                    <a:cubicBezTo>
                      <a:pt x="95" y="150"/>
                      <a:pt x="95" y="150"/>
                      <a:pt x="95" y="150"/>
                    </a:cubicBezTo>
                    <a:cubicBezTo>
                      <a:pt x="95" y="151"/>
                      <a:pt x="95" y="151"/>
                      <a:pt x="95" y="151"/>
                    </a:cubicBezTo>
                    <a:cubicBezTo>
                      <a:pt x="95" y="151"/>
                      <a:pt x="95" y="151"/>
                      <a:pt x="95" y="151"/>
                    </a:cubicBezTo>
                    <a:cubicBezTo>
                      <a:pt x="96" y="150"/>
                      <a:pt x="96" y="150"/>
                      <a:pt x="96" y="150"/>
                    </a:cubicBezTo>
                    <a:cubicBezTo>
                      <a:pt x="96" y="149"/>
                      <a:pt x="96" y="149"/>
                      <a:pt x="96" y="149"/>
                    </a:cubicBezTo>
                    <a:cubicBezTo>
                      <a:pt x="97" y="149"/>
                      <a:pt x="97" y="149"/>
                      <a:pt x="97" y="149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9"/>
                      <a:pt x="97" y="149"/>
                      <a:pt x="97" y="149"/>
                    </a:cubicBezTo>
                    <a:cubicBezTo>
                      <a:pt x="98" y="149"/>
                      <a:pt x="98" y="149"/>
                      <a:pt x="98" y="149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99" y="150"/>
                      <a:pt x="99" y="150"/>
                      <a:pt x="99" y="150"/>
                    </a:cubicBezTo>
                    <a:cubicBezTo>
                      <a:pt x="100" y="150"/>
                      <a:pt x="100" y="150"/>
                      <a:pt x="100" y="150"/>
                    </a:cubicBezTo>
                    <a:cubicBezTo>
                      <a:pt x="100" y="149"/>
                      <a:pt x="100" y="149"/>
                      <a:pt x="100" y="149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3" y="147"/>
                      <a:pt x="103" y="147"/>
                      <a:pt x="103" y="147"/>
                    </a:cubicBezTo>
                    <a:cubicBezTo>
                      <a:pt x="104" y="148"/>
                      <a:pt x="104" y="148"/>
                      <a:pt x="104" y="148"/>
                    </a:cubicBezTo>
                    <a:cubicBezTo>
                      <a:pt x="104" y="148"/>
                      <a:pt x="104" y="148"/>
                      <a:pt x="104" y="148"/>
                    </a:cubicBezTo>
                    <a:cubicBezTo>
                      <a:pt x="103" y="149"/>
                      <a:pt x="103" y="149"/>
                      <a:pt x="103" y="149"/>
                    </a:cubicBezTo>
                    <a:cubicBezTo>
                      <a:pt x="102" y="150"/>
                      <a:pt x="102" y="150"/>
                      <a:pt x="102" y="150"/>
                    </a:cubicBezTo>
                    <a:cubicBezTo>
                      <a:pt x="102" y="150"/>
                      <a:pt x="102" y="150"/>
                      <a:pt x="102" y="150"/>
                    </a:cubicBezTo>
                    <a:cubicBezTo>
                      <a:pt x="103" y="150"/>
                      <a:pt x="103" y="150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48"/>
                      <a:pt x="104" y="148"/>
                      <a:pt x="104" y="148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6" y="148"/>
                      <a:pt x="106" y="148"/>
                      <a:pt x="106" y="148"/>
                    </a:cubicBezTo>
                    <a:cubicBezTo>
                      <a:pt x="107" y="148"/>
                      <a:pt x="107" y="148"/>
                      <a:pt x="107" y="148"/>
                    </a:cubicBezTo>
                    <a:cubicBezTo>
                      <a:pt x="108" y="147"/>
                      <a:pt x="108" y="147"/>
                      <a:pt x="108" y="147"/>
                    </a:cubicBezTo>
                    <a:cubicBezTo>
                      <a:pt x="108" y="147"/>
                      <a:pt x="108" y="147"/>
                      <a:pt x="108" y="147"/>
                    </a:cubicBezTo>
                    <a:cubicBezTo>
                      <a:pt x="108" y="147"/>
                      <a:pt x="108" y="147"/>
                      <a:pt x="108" y="147"/>
                    </a:cubicBezTo>
                    <a:cubicBezTo>
                      <a:pt x="109" y="146"/>
                      <a:pt x="109" y="146"/>
                      <a:pt x="109" y="146"/>
                    </a:cubicBezTo>
                    <a:cubicBezTo>
                      <a:pt x="109" y="146"/>
                      <a:pt x="109" y="146"/>
                      <a:pt x="109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09" y="146"/>
                      <a:pt x="109" y="146"/>
                      <a:pt x="109" y="146"/>
                    </a:cubicBezTo>
                    <a:cubicBezTo>
                      <a:pt x="109" y="147"/>
                      <a:pt x="109" y="147"/>
                      <a:pt x="109" y="147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5"/>
                      <a:pt x="111" y="145"/>
                      <a:pt x="111" y="145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9" y="145"/>
                      <a:pt x="109" y="145"/>
                      <a:pt x="109" y="145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12" y="144"/>
                      <a:pt x="112" y="144"/>
                      <a:pt x="112" y="144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5" y="142"/>
                      <a:pt x="115" y="142"/>
                      <a:pt x="115" y="142"/>
                    </a:cubicBezTo>
                    <a:cubicBezTo>
                      <a:pt x="116" y="142"/>
                      <a:pt x="116" y="142"/>
                      <a:pt x="116" y="142"/>
                    </a:cubicBezTo>
                    <a:cubicBezTo>
                      <a:pt x="116" y="142"/>
                      <a:pt x="116" y="142"/>
                      <a:pt x="116" y="142"/>
                    </a:cubicBezTo>
                    <a:cubicBezTo>
                      <a:pt x="116" y="143"/>
                      <a:pt x="116" y="143"/>
                      <a:pt x="116" y="143"/>
                    </a:cubicBezTo>
                    <a:cubicBezTo>
                      <a:pt x="117" y="143"/>
                      <a:pt x="117" y="143"/>
                      <a:pt x="117" y="143"/>
                    </a:cubicBezTo>
                    <a:cubicBezTo>
                      <a:pt x="117" y="142"/>
                      <a:pt x="117" y="142"/>
                      <a:pt x="117" y="142"/>
                    </a:cubicBezTo>
                    <a:cubicBezTo>
                      <a:pt x="117" y="142"/>
                      <a:pt x="117" y="142"/>
                      <a:pt x="117" y="142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8" y="140"/>
                      <a:pt x="118" y="140"/>
                      <a:pt x="118" y="140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9" y="142"/>
                      <a:pt x="119" y="142"/>
                      <a:pt x="119" y="142"/>
                    </a:cubicBezTo>
                    <a:cubicBezTo>
                      <a:pt x="120" y="141"/>
                      <a:pt x="120" y="141"/>
                      <a:pt x="120" y="141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1" y="140"/>
                      <a:pt x="121" y="140"/>
                      <a:pt x="121" y="140"/>
                    </a:cubicBezTo>
                    <a:cubicBezTo>
                      <a:pt x="122" y="140"/>
                      <a:pt x="122" y="140"/>
                      <a:pt x="122" y="140"/>
                    </a:cubicBezTo>
                    <a:cubicBezTo>
                      <a:pt x="122" y="140"/>
                      <a:pt x="122" y="140"/>
                      <a:pt x="122" y="140"/>
                    </a:cubicBezTo>
                    <a:cubicBezTo>
                      <a:pt x="122" y="140"/>
                      <a:pt x="122" y="140"/>
                      <a:pt x="122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4" y="138"/>
                      <a:pt x="124" y="138"/>
                      <a:pt x="124" y="138"/>
                    </a:cubicBezTo>
                    <a:cubicBezTo>
                      <a:pt x="124" y="138"/>
                      <a:pt x="124" y="138"/>
                      <a:pt x="124" y="138"/>
                    </a:cubicBezTo>
                    <a:cubicBezTo>
                      <a:pt x="123" y="138"/>
                      <a:pt x="123" y="138"/>
                      <a:pt x="123" y="138"/>
                    </a:cubicBezTo>
                    <a:cubicBezTo>
                      <a:pt x="123" y="138"/>
                      <a:pt x="123" y="138"/>
                      <a:pt x="123" y="138"/>
                    </a:cubicBezTo>
                    <a:cubicBezTo>
                      <a:pt x="124" y="137"/>
                      <a:pt x="124" y="137"/>
                      <a:pt x="124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6" y="136"/>
                      <a:pt x="126" y="136"/>
                      <a:pt x="126" y="136"/>
                    </a:cubicBezTo>
                    <a:cubicBezTo>
                      <a:pt x="126" y="136"/>
                      <a:pt x="126" y="136"/>
                      <a:pt x="126" y="136"/>
                    </a:cubicBezTo>
                    <a:cubicBezTo>
                      <a:pt x="127" y="136"/>
                      <a:pt x="127" y="136"/>
                      <a:pt x="127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9" y="135"/>
                      <a:pt x="129" y="135"/>
                      <a:pt x="129" y="135"/>
                    </a:cubicBezTo>
                    <a:cubicBezTo>
                      <a:pt x="129" y="134"/>
                      <a:pt x="129" y="134"/>
                      <a:pt x="129" y="134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1" y="134"/>
                      <a:pt x="131" y="134"/>
                      <a:pt x="131" y="134"/>
                    </a:cubicBezTo>
                    <a:cubicBezTo>
                      <a:pt x="131" y="135"/>
                      <a:pt x="131" y="135"/>
                      <a:pt x="131" y="135"/>
                    </a:cubicBezTo>
                    <a:cubicBezTo>
                      <a:pt x="131" y="134"/>
                      <a:pt x="131" y="134"/>
                      <a:pt x="131" y="134"/>
                    </a:cubicBezTo>
                    <a:cubicBezTo>
                      <a:pt x="132" y="134"/>
                      <a:pt x="132" y="134"/>
                      <a:pt x="132" y="134"/>
                    </a:cubicBezTo>
                    <a:cubicBezTo>
                      <a:pt x="132" y="134"/>
                      <a:pt x="132" y="134"/>
                      <a:pt x="132" y="134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4" y="133"/>
                      <a:pt x="134" y="133"/>
                      <a:pt x="134" y="133"/>
                    </a:cubicBezTo>
                    <a:cubicBezTo>
                      <a:pt x="135" y="133"/>
                      <a:pt x="135" y="133"/>
                      <a:pt x="135" y="133"/>
                    </a:cubicBezTo>
                    <a:cubicBezTo>
                      <a:pt x="135" y="132"/>
                      <a:pt x="135" y="132"/>
                      <a:pt x="135" y="132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6" y="133"/>
                      <a:pt x="136" y="133"/>
                      <a:pt x="136" y="133"/>
                    </a:cubicBezTo>
                    <a:cubicBezTo>
                      <a:pt x="136" y="133"/>
                      <a:pt x="136" y="133"/>
                      <a:pt x="136" y="133"/>
                    </a:cubicBezTo>
                    <a:cubicBezTo>
                      <a:pt x="137" y="132"/>
                      <a:pt x="137" y="132"/>
                      <a:pt x="137" y="132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7" y="132"/>
                      <a:pt x="137" y="132"/>
                      <a:pt x="137" y="132"/>
                    </a:cubicBezTo>
                    <a:cubicBezTo>
                      <a:pt x="138" y="131"/>
                      <a:pt x="138" y="131"/>
                      <a:pt x="138" y="131"/>
                    </a:cubicBezTo>
                    <a:cubicBezTo>
                      <a:pt x="137" y="131"/>
                      <a:pt x="137" y="131"/>
                      <a:pt x="137" y="131"/>
                    </a:cubicBezTo>
                    <a:cubicBezTo>
                      <a:pt x="137" y="131"/>
                      <a:pt x="137" y="131"/>
                      <a:pt x="137" y="131"/>
                    </a:cubicBezTo>
                    <a:cubicBezTo>
                      <a:pt x="137" y="131"/>
                      <a:pt x="137" y="131"/>
                      <a:pt x="137" y="131"/>
                    </a:cubicBezTo>
                    <a:cubicBezTo>
                      <a:pt x="138" y="130"/>
                      <a:pt x="138" y="130"/>
                      <a:pt x="138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9"/>
                      <a:pt x="139" y="129"/>
                      <a:pt x="139" y="129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29"/>
                      <a:pt x="139" y="129"/>
                      <a:pt x="139" y="129"/>
                    </a:cubicBezTo>
                    <a:cubicBezTo>
                      <a:pt x="140" y="129"/>
                      <a:pt x="140" y="129"/>
                      <a:pt x="140" y="129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2" y="128"/>
                      <a:pt x="142" y="128"/>
                      <a:pt x="142" y="128"/>
                    </a:cubicBezTo>
                    <a:cubicBezTo>
                      <a:pt x="143" y="128"/>
                      <a:pt x="143" y="128"/>
                      <a:pt x="143" y="128"/>
                    </a:cubicBezTo>
                    <a:cubicBezTo>
                      <a:pt x="143" y="128"/>
                      <a:pt x="143" y="128"/>
                      <a:pt x="143" y="128"/>
                    </a:cubicBezTo>
                    <a:cubicBezTo>
                      <a:pt x="145" y="127"/>
                      <a:pt x="145" y="127"/>
                      <a:pt x="145" y="127"/>
                    </a:cubicBezTo>
                    <a:cubicBezTo>
                      <a:pt x="145" y="125"/>
                      <a:pt x="145" y="125"/>
                      <a:pt x="145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4"/>
                      <a:pt x="144" y="124"/>
                      <a:pt x="144" y="124"/>
                    </a:cubicBezTo>
                    <a:cubicBezTo>
                      <a:pt x="143" y="124"/>
                      <a:pt x="143" y="124"/>
                      <a:pt x="143" y="124"/>
                    </a:cubicBezTo>
                    <a:cubicBezTo>
                      <a:pt x="142" y="124"/>
                      <a:pt x="142" y="124"/>
                      <a:pt x="142" y="124"/>
                    </a:cubicBezTo>
                    <a:cubicBezTo>
                      <a:pt x="142" y="123"/>
                      <a:pt x="142" y="123"/>
                      <a:pt x="142" y="123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3" y="121"/>
                      <a:pt x="143" y="121"/>
                      <a:pt x="143" y="121"/>
                    </a:cubicBezTo>
                    <a:cubicBezTo>
                      <a:pt x="144" y="121"/>
                      <a:pt x="144" y="121"/>
                      <a:pt x="144" y="121"/>
                    </a:cubicBezTo>
                    <a:cubicBezTo>
                      <a:pt x="144" y="121"/>
                      <a:pt x="144" y="121"/>
                      <a:pt x="144" y="121"/>
                    </a:cubicBezTo>
                    <a:cubicBezTo>
                      <a:pt x="144" y="121"/>
                      <a:pt x="144" y="121"/>
                      <a:pt x="144" y="121"/>
                    </a:cubicBezTo>
                    <a:cubicBezTo>
                      <a:pt x="145" y="120"/>
                      <a:pt x="145" y="120"/>
                      <a:pt x="145" y="120"/>
                    </a:cubicBezTo>
                    <a:cubicBezTo>
                      <a:pt x="146" y="120"/>
                      <a:pt x="146" y="120"/>
                      <a:pt x="146" y="120"/>
                    </a:cubicBezTo>
                    <a:cubicBezTo>
                      <a:pt x="147" y="120"/>
                      <a:pt x="147" y="120"/>
                      <a:pt x="147" y="120"/>
                    </a:cubicBezTo>
                    <a:cubicBezTo>
                      <a:pt x="148" y="120"/>
                      <a:pt x="148" y="120"/>
                      <a:pt x="148" y="120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49" y="121"/>
                      <a:pt x="149" y="121"/>
                      <a:pt x="149" y="121"/>
                    </a:cubicBezTo>
                    <a:cubicBezTo>
                      <a:pt x="149" y="121"/>
                      <a:pt x="149" y="121"/>
                      <a:pt x="149" y="121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19"/>
                      <a:pt x="150" y="119"/>
                      <a:pt x="150" y="119"/>
                    </a:cubicBezTo>
                    <a:cubicBezTo>
                      <a:pt x="150" y="119"/>
                      <a:pt x="150" y="119"/>
                      <a:pt x="150" y="119"/>
                    </a:cubicBezTo>
                    <a:cubicBezTo>
                      <a:pt x="150" y="119"/>
                      <a:pt x="150" y="119"/>
                      <a:pt x="150" y="119"/>
                    </a:cubicBezTo>
                    <a:cubicBezTo>
                      <a:pt x="150" y="119"/>
                      <a:pt x="150" y="119"/>
                      <a:pt x="150" y="119"/>
                    </a:cubicBezTo>
                    <a:cubicBezTo>
                      <a:pt x="151" y="119"/>
                      <a:pt x="151" y="119"/>
                      <a:pt x="151" y="119"/>
                    </a:cubicBezTo>
                    <a:cubicBezTo>
                      <a:pt x="153" y="118"/>
                      <a:pt x="153" y="118"/>
                      <a:pt x="153" y="118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53" y="116"/>
                      <a:pt x="153" y="116"/>
                      <a:pt x="153" y="116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51" y="116"/>
                      <a:pt x="151" y="116"/>
                      <a:pt x="151" y="116"/>
                    </a:cubicBezTo>
                    <a:cubicBezTo>
                      <a:pt x="150" y="116"/>
                      <a:pt x="150" y="116"/>
                      <a:pt x="150" y="116"/>
                    </a:cubicBezTo>
                    <a:cubicBezTo>
                      <a:pt x="150" y="116"/>
                      <a:pt x="150" y="116"/>
                      <a:pt x="150" y="116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52" y="115"/>
                      <a:pt x="152" y="115"/>
                      <a:pt x="152" y="115"/>
                    </a:cubicBezTo>
                    <a:cubicBezTo>
                      <a:pt x="153" y="116"/>
                      <a:pt x="153" y="116"/>
                      <a:pt x="153" y="116"/>
                    </a:cubicBezTo>
                    <a:cubicBezTo>
                      <a:pt x="154" y="116"/>
                      <a:pt x="154" y="116"/>
                      <a:pt x="154" y="116"/>
                    </a:cubicBezTo>
                    <a:cubicBezTo>
                      <a:pt x="155" y="115"/>
                      <a:pt x="155" y="115"/>
                      <a:pt x="155" y="115"/>
                    </a:cubicBezTo>
                    <a:cubicBezTo>
                      <a:pt x="155" y="114"/>
                      <a:pt x="155" y="114"/>
                      <a:pt x="155" y="114"/>
                    </a:cubicBezTo>
                    <a:cubicBezTo>
                      <a:pt x="157" y="113"/>
                      <a:pt x="157" y="113"/>
                      <a:pt x="157" y="113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9" y="112"/>
                      <a:pt x="159" y="112"/>
                      <a:pt x="159" y="112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60" y="111"/>
                      <a:pt x="160" y="111"/>
                      <a:pt x="160" y="111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3" y="110"/>
                      <a:pt x="163" y="110"/>
                      <a:pt x="163" y="110"/>
                    </a:cubicBezTo>
                    <a:cubicBezTo>
                      <a:pt x="165" y="108"/>
                      <a:pt x="165" y="108"/>
                      <a:pt x="165" y="108"/>
                    </a:cubicBezTo>
                    <a:cubicBezTo>
                      <a:pt x="167" y="108"/>
                      <a:pt x="167" y="108"/>
                      <a:pt x="167" y="108"/>
                    </a:cubicBezTo>
                    <a:cubicBezTo>
                      <a:pt x="168" y="106"/>
                      <a:pt x="168" y="106"/>
                      <a:pt x="168" y="106"/>
                    </a:cubicBezTo>
                    <a:cubicBezTo>
                      <a:pt x="168" y="108"/>
                      <a:pt x="168" y="108"/>
                      <a:pt x="168" y="108"/>
                    </a:cubicBezTo>
                    <a:cubicBezTo>
                      <a:pt x="168" y="108"/>
                      <a:pt x="168" y="108"/>
                      <a:pt x="168" y="108"/>
                    </a:cubicBezTo>
                    <a:cubicBezTo>
                      <a:pt x="168" y="109"/>
                      <a:pt x="168" y="109"/>
                      <a:pt x="168" y="109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1" y="108"/>
                      <a:pt x="171" y="108"/>
                      <a:pt x="171" y="108"/>
                    </a:cubicBezTo>
                    <a:cubicBezTo>
                      <a:pt x="171" y="108"/>
                      <a:pt x="171" y="108"/>
                      <a:pt x="171" y="108"/>
                    </a:cubicBezTo>
                    <a:cubicBezTo>
                      <a:pt x="173" y="107"/>
                      <a:pt x="173" y="107"/>
                      <a:pt x="173" y="107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2" y="108"/>
                      <a:pt x="172" y="108"/>
                      <a:pt x="172" y="108"/>
                    </a:cubicBezTo>
                    <a:cubicBezTo>
                      <a:pt x="171" y="108"/>
                      <a:pt x="171" y="108"/>
                      <a:pt x="171" y="108"/>
                    </a:cubicBezTo>
                    <a:cubicBezTo>
                      <a:pt x="169" y="110"/>
                      <a:pt x="169" y="110"/>
                      <a:pt x="169" y="110"/>
                    </a:cubicBezTo>
                    <a:cubicBezTo>
                      <a:pt x="169" y="111"/>
                      <a:pt x="169" y="111"/>
                      <a:pt x="169" y="111"/>
                    </a:cubicBezTo>
                    <a:cubicBezTo>
                      <a:pt x="170" y="112"/>
                      <a:pt x="170" y="112"/>
                      <a:pt x="170" y="112"/>
                    </a:cubicBezTo>
                    <a:cubicBezTo>
                      <a:pt x="170" y="113"/>
                      <a:pt x="170" y="113"/>
                      <a:pt x="170" y="113"/>
                    </a:cubicBezTo>
                    <a:cubicBezTo>
                      <a:pt x="169" y="113"/>
                      <a:pt x="169" y="113"/>
                      <a:pt x="169" y="113"/>
                    </a:cubicBezTo>
                    <a:cubicBezTo>
                      <a:pt x="168" y="113"/>
                      <a:pt x="168" y="113"/>
                      <a:pt x="168" y="113"/>
                    </a:cubicBezTo>
                    <a:cubicBezTo>
                      <a:pt x="168" y="113"/>
                      <a:pt x="168" y="113"/>
                      <a:pt x="168" y="113"/>
                    </a:cubicBezTo>
                    <a:cubicBezTo>
                      <a:pt x="167" y="113"/>
                      <a:pt x="167" y="113"/>
                      <a:pt x="167" y="113"/>
                    </a:cubicBezTo>
                    <a:cubicBezTo>
                      <a:pt x="166" y="112"/>
                      <a:pt x="166" y="112"/>
                      <a:pt x="166" y="112"/>
                    </a:cubicBezTo>
                    <a:cubicBezTo>
                      <a:pt x="166" y="111"/>
                      <a:pt x="166" y="111"/>
                      <a:pt x="166" y="111"/>
                    </a:cubicBezTo>
                    <a:cubicBezTo>
                      <a:pt x="164" y="112"/>
                      <a:pt x="164" y="112"/>
                      <a:pt x="164" y="112"/>
                    </a:cubicBezTo>
                    <a:cubicBezTo>
                      <a:pt x="164" y="112"/>
                      <a:pt x="164" y="112"/>
                      <a:pt x="164" y="112"/>
                    </a:cubicBezTo>
                    <a:cubicBezTo>
                      <a:pt x="162" y="113"/>
                      <a:pt x="162" y="113"/>
                      <a:pt x="162" y="113"/>
                    </a:cubicBezTo>
                    <a:cubicBezTo>
                      <a:pt x="161" y="113"/>
                      <a:pt x="161" y="113"/>
                      <a:pt x="161" y="113"/>
                    </a:cubicBezTo>
                    <a:cubicBezTo>
                      <a:pt x="160" y="113"/>
                      <a:pt x="160" y="113"/>
                      <a:pt x="160" y="113"/>
                    </a:cubicBezTo>
                    <a:cubicBezTo>
                      <a:pt x="160" y="114"/>
                      <a:pt x="160" y="114"/>
                      <a:pt x="160" y="114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9" y="116"/>
                      <a:pt x="159" y="116"/>
                      <a:pt x="159" y="116"/>
                    </a:cubicBezTo>
                    <a:cubicBezTo>
                      <a:pt x="158" y="117"/>
                      <a:pt x="158" y="117"/>
                      <a:pt x="158" y="117"/>
                    </a:cubicBezTo>
                    <a:cubicBezTo>
                      <a:pt x="158" y="118"/>
                      <a:pt x="158" y="118"/>
                      <a:pt x="158" y="118"/>
                    </a:cubicBezTo>
                    <a:cubicBezTo>
                      <a:pt x="155" y="120"/>
                      <a:pt x="155" y="120"/>
                      <a:pt x="155" y="120"/>
                    </a:cubicBezTo>
                    <a:cubicBezTo>
                      <a:pt x="154" y="121"/>
                      <a:pt x="154" y="121"/>
                      <a:pt x="154" y="121"/>
                    </a:cubicBezTo>
                    <a:cubicBezTo>
                      <a:pt x="155" y="121"/>
                      <a:pt x="155" y="121"/>
                      <a:pt x="155" y="121"/>
                    </a:cubicBezTo>
                    <a:cubicBezTo>
                      <a:pt x="155" y="123"/>
                      <a:pt x="155" y="123"/>
                      <a:pt x="155" y="123"/>
                    </a:cubicBezTo>
                    <a:cubicBezTo>
                      <a:pt x="156" y="122"/>
                      <a:pt x="156" y="122"/>
                      <a:pt x="156" y="122"/>
                    </a:cubicBezTo>
                    <a:cubicBezTo>
                      <a:pt x="156" y="122"/>
                      <a:pt x="156" y="122"/>
                      <a:pt x="156" y="122"/>
                    </a:cubicBezTo>
                    <a:cubicBezTo>
                      <a:pt x="157" y="121"/>
                      <a:pt x="157" y="121"/>
                      <a:pt x="157" y="121"/>
                    </a:cubicBezTo>
                    <a:cubicBezTo>
                      <a:pt x="158" y="122"/>
                      <a:pt x="158" y="122"/>
                      <a:pt x="158" y="122"/>
                    </a:cubicBezTo>
                    <a:cubicBezTo>
                      <a:pt x="158" y="122"/>
                      <a:pt x="158" y="122"/>
                      <a:pt x="158" y="122"/>
                    </a:cubicBezTo>
                    <a:cubicBezTo>
                      <a:pt x="156" y="123"/>
                      <a:pt x="156" y="123"/>
                      <a:pt x="156" y="123"/>
                    </a:cubicBezTo>
                    <a:cubicBezTo>
                      <a:pt x="156" y="123"/>
                      <a:pt x="156" y="123"/>
                      <a:pt x="156" y="123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54" y="124"/>
                      <a:pt x="154" y="124"/>
                      <a:pt x="154" y="124"/>
                    </a:cubicBezTo>
                    <a:cubicBezTo>
                      <a:pt x="154" y="124"/>
                      <a:pt x="154" y="124"/>
                      <a:pt x="154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2" y="125"/>
                      <a:pt x="152" y="125"/>
                      <a:pt x="152" y="125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1" y="126"/>
                      <a:pt x="151" y="126"/>
                      <a:pt x="151" y="126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4" y="126"/>
                      <a:pt x="154" y="126"/>
                      <a:pt x="154" y="126"/>
                    </a:cubicBezTo>
                    <a:cubicBezTo>
                      <a:pt x="154" y="127"/>
                      <a:pt x="154" y="127"/>
                      <a:pt x="154" y="127"/>
                    </a:cubicBez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7" y="125"/>
                      <a:pt x="157" y="125"/>
                      <a:pt x="157" y="125"/>
                    </a:cubicBezTo>
                    <a:cubicBezTo>
                      <a:pt x="158" y="125"/>
                      <a:pt x="158" y="125"/>
                      <a:pt x="158" y="125"/>
                    </a:cubicBezTo>
                    <a:cubicBezTo>
                      <a:pt x="158" y="124"/>
                      <a:pt x="158" y="124"/>
                      <a:pt x="158" y="124"/>
                    </a:cubicBezTo>
                    <a:cubicBezTo>
                      <a:pt x="158" y="123"/>
                      <a:pt x="158" y="123"/>
                      <a:pt x="158" y="123"/>
                    </a:cubicBezTo>
                    <a:cubicBezTo>
                      <a:pt x="158" y="124"/>
                      <a:pt x="158" y="124"/>
                      <a:pt x="158" y="124"/>
                    </a:cubicBezTo>
                    <a:cubicBezTo>
                      <a:pt x="158" y="124"/>
                      <a:pt x="158" y="124"/>
                      <a:pt x="158" y="124"/>
                    </a:cubicBezTo>
                    <a:cubicBezTo>
                      <a:pt x="159" y="125"/>
                      <a:pt x="159" y="125"/>
                      <a:pt x="159" y="125"/>
                    </a:cubicBezTo>
                    <a:cubicBezTo>
                      <a:pt x="160" y="125"/>
                      <a:pt x="160" y="125"/>
                      <a:pt x="160" y="125"/>
                    </a:cubicBezTo>
                    <a:cubicBezTo>
                      <a:pt x="161" y="124"/>
                      <a:pt x="161" y="124"/>
                      <a:pt x="161" y="124"/>
                    </a:cubicBezTo>
                    <a:cubicBezTo>
                      <a:pt x="162" y="124"/>
                      <a:pt x="162" y="124"/>
                      <a:pt x="162" y="124"/>
                    </a:cubicBezTo>
                    <a:cubicBezTo>
                      <a:pt x="162" y="124"/>
                      <a:pt x="162" y="124"/>
                      <a:pt x="162" y="124"/>
                    </a:cubicBezTo>
                    <a:cubicBezTo>
                      <a:pt x="163" y="124"/>
                      <a:pt x="163" y="124"/>
                      <a:pt x="163" y="124"/>
                    </a:cubicBezTo>
                    <a:cubicBezTo>
                      <a:pt x="163" y="122"/>
                      <a:pt x="163" y="122"/>
                      <a:pt x="163" y="122"/>
                    </a:cubicBezTo>
                    <a:cubicBezTo>
                      <a:pt x="164" y="121"/>
                      <a:pt x="164" y="121"/>
                      <a:pt x="164" y="121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4" y="123"/>
                      <a:pt x="164" y="123"/>
                      <a:pt x="164" y="123"/>
                    </a:cubicBezTo>
                    <a:cubicBezTo>
                      <a:pt x="164" y="123"/>
                      <a:pt x="164" y="123"/>
                      <a:pt x="164" y="123"/>
                    </a:cubicBezTo>
                    <a:cubicBezTo>
                      <a:pt x="164" y="123"/>
                      <a:pt x="164" y="123"/>
                      <a:pt x="164" y="123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6" y="120"/>
                      <a:pt x="166" y="120"/>
                      <a:pt x="166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1"/>
                      <a:pt x="167" y="121"/>
                      <a:pt x="167" y="121"/>
                    </a:cubicBezTo>
                    <a:cubicBezTo>
                      <a:pt x="166" y="122"/>
                      <a:pt x="166" y="122"/>
                      <a:pt x="166" y="122"/>
                    </a:cubicBezTo>
                    <a:cubicBezTo>
                      <a:pt x="166" y="122"/>
                      <a:pt x="166" y="122"/>
                      <a:pt x="166" y="122"/>
                    </a:cubicBezTo>
                    <a:cubicBezTo>
                      <a:pt x="167" y="121"/>
                      <a:pt x="167" y="121"/>
                      <a:pt x="167" y="121"/>
                    </a:cubicBezTo>
                    <a:cubicBezTo>
                      <a:pt x="168" y="121"/>
                      <a:pt x="168" y="121"/>
                      <a:pt x="168" y="121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8" y="122"/>
                      <a:pt x="168" y="122"/>
                      <a:pt x="168" y="122"/>
                    </a:cubicBezTo>
                    <a:cubicBezTo>
                      <a:pt x="169" y="122"/>
                      <a:pt x="169" y="122"/>
                      <a:pt x="169" y="122"/>
                    </a:cubicBezTo>
                    <a:cubicBezTo>
                      <a:pt x="170" y="122"/>
                      <a:pt x="170" y="122"/>
                      <a:pt x="170" y="122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71" y="121"/>
                      <a:pt x="171" y="121"/>
                      <a:pt x="171" y="121"/>
                    </a:cubicBezTo>
                    <a:cubicBezTo>
                      <a:pt x="172" y="120"/>
                      <a:pt x="172" y="120"/>
                      <a:pt x="172" y="120"/>
                    </a:cubicBezTo>
                    <a:cubicBezTo>
                      <a:pt x="172" y="120"/>
                      <a:pt x="172" y="120"/>
                      <a:pt x="172" y="120"/>
                    </a:cubicBezTo>
                    <a:cubicBezTo>
                      <a:pt x="172" y="119"/>
                      <a:pt x="172" y="119"/>
                      <a:pt x="172" y="119"/>
                    </a:cubicBezTo>
                    <a:cubicBezTo>
                      <a:pt x="174" y="119"/>
                      <a:pt x="174" y="119"/>
                      <a:pt x="174" y="119"/>
                    </a:cubicBezTo>
                    <a:cubicBezTo>
                      <a:pt x="174" y="118"/>
                      <a:pt x="174" y="118"/>
                      <a:pt x="174" y="118"/>
                    </a:cubicBezTo>
                    <a:cubicBezTo>
                      <a:pt x="174" y="117"/>
                      <a:pt x="174" y="117"/>
                      <a:pt x="174" y="117"/>
                    </a:cubicBezTo>
                    <a:cubicBezTo>
                      <a:pt x="173" y="117"/>
                      <a:pt x="173" y="117"/>
                      <a:pt x="173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3" y="116"/>
                      <a:pt x="173" y="116"/>
                      <a:pt x="173" y="116"/>
                    </a:cubicBezTo>
                    <a:cubicBezTo>
                      <a:pt x="173" y="116"/>
                      <a:pt x="173" y="116"/>
                      <a:pt x="173" y="116"/>
                    </a:cubicBezTo>
                    <a:cubicBezTo>
                      <a:pt x="174" y="116"/>
                      <a:pt x="174" y="116"/>
                      <a:pt x="174" y="116"/>
                    </a:cubicBezTo>
                    <a:cubicBezTo>
                      <a:pt x="174" y="115"/>
                      <a:pt x="174" y="115"/>
                      <a:pt x="174" y="115"/>
                    </a:cubicBezTo>
                    <a:cubicBezTo>
                      <a:pt x="173" y="116"/>
                      <a:pt x="173" y="116"/>
                      <a:pt x="173" y="116"/>
                    </a:cubicBezTo>
                    <a:cubicBezTo>
                      <a:pt x="172" y="115"/>
                      <a:pt x="172" y="115"/>
                      <a:pt x="172" y="115"/>
                    </a:cubicBezTo>
                    <a:cubicBezTo>
                      <a:pt x="172" y="114"/>
                      <a:pt x="172" y="114"/>
                      <a:pt x="172" y="114"/>
                    </a:cubicBezTo>
                    <a:cubicBezTo>
                      <a:pt x="173" y="114"/>
                      <a:pt x="173" y="114"/>
                      <a:pt x="173" y="114"/>
                    </a:cubicBezTo>
                    <a:cubicBezTo>
                      <a:pt x="174" y="114"/>
                      <a:pt x="174" y="114"/>
                      <a:pt x="174" y="114"/>
                    </a:cubicBezTo>
                    <a:cubicBezTo>
                      <a:pt x="174" y="114"/>
                      <a:pt x="174" y="114"/>
                      <a:pt x="174" y="114"/>
                    </a:cubicBezTo>
                    <a:cubicBezTo>
                      <a:pt x="174" y="114"/>
                      <a:pt x="174" y="114"/>
                      <a:pt x="174" y="114"/>
                    </a:cubicBezTo>
                    <a:cubicBezTo>
                      <a:pt x="174" y="113"/>
                      <a:pt x="174" y="113"/>
                      <a:pt x="174" y="113"/>
                    </a:cubicBezTo>
                    <a:cubicBezTo>
                      <a:pt x="175" y="112"/>
                      <a:pt x="175" y="112"/>
                      <a:pt x="175" y="112"/>
                    </a:cubicBezTo>
                    <a:cubicBezTo>
                      <a:pt x="176" y="113"/>
                      <a:pt x="176" y="113"/>
                      <a:pt x="176" y="113"/>
                    </a:cubicBezTo>
                    <a:cubicBezTo>
                      <a:pt x="177" y="112"/>
                      <a:pt x="177" y="112"/>
                      <a:pt x="177" y="112"/>
                    </a:cubicBezTo>
                    <a:cubicBezTo>
                      <a:pt x="178" y="112"/>
                      <a:pt x="178" y="112"/>
                      <a:pt x="178" y="112"/>
                    </a:cubicBezTo>
                    <a:cubicBezTo>
                      <a:pt x="176" y="114"/>
                      <a:pt x="176" y="114"/>
                      <a:pt x="176" y="114"/>
                    </a:cubicBezTo>
                    <a:cubicBezTo>
                      <a:pt x="177" y="114"/>
                      <a:pt x="177" y="114"/>
                      <a:pt x="177" y="114"/>
                    </a:cubicBezTo>
                    <a:cubicBezTo>
                      <a:pt x="177" y="116"/>
                      <a:pt x="177" y="116"/>
                      <a:pt x="177" y="116"/>
                    </a:cubicBezTo>
                    <a:cubicBezTo>
                      <a:pt x="177" y="116"/>
                      <a:pt x="177" y="116"/>
                      <a:pt x="177" y="116"/>
                    </a:cubicBezTo>
                    <a:cubicBezTo>
                      <a:pt x="178" y="114"/>
                      <a:pt x="178" y="114"/>
                      <a:pt x="178" y="114"/>
                    </a:cubicBezTo>
                    <a:cubicBezTo>
                      <a:pt x="179" y="114"/>
                      <a:pt x="179" y="114"/>
                      <a:pt x="179" y="114"/>
                    </a:cubicBezTo>
                    <a:cubicBezTo>
                      <a:pt x="179" y="114"/>
                      <a:pt x="179" y="114"/>
                      <a:pt x="179" y="114"/>
                    </a:cubicBezTo>
                    <a:cubicBezTo>
                      <a:pt x="179" y="114"/>
                      <a:pt x="179" y="114"/>
                      <a:pt x="179" y="114"/>
                    </a:cubicBezTo>
                    <a:cubicBezTo>
                      <a:pt x="178" y="115"/>
                      <a:pt x="178" y="115"/>
                      <a:pt x="178" y="115"/>
                    </a:cubicBezTo>
                    <a:cubicBezTo>
                      <a:pt x="178" y="115"/>
                      <a:pt x="178" y="115"/>
                      <a:pt x="178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4"/>
                      <a:pt x="180" y="114"/>
                      <a:pt x="180" y="114"/>
                    </a:cubicBezTo>
                    <a:cubicBezTo>
                      <a:pt x="181" y="115"/>
                      <a:pt x="181" y="115"/>
                      <a:pt x="181" y="115"/>
                    </a:cubicBezTo>
                    <a:cubicBezTo>
                      <a:pt x="181" y="114"/>
                      <a:pt x="181" y="114"/>
                      <a:pt x="181" y="114"/>
                    </a:cubicBezTo>
                    <a:cubicBezTo>
                      <a:pt x="182" y="114"/>
                      <a:pt x="182" y="114"/>
                      <a:pt x="182" y="114"/>
                    </a:cubicBezTo>
                    <a:cubicBezTo>
                      <a:pt x="183" y="113"/>
                      <a:pt x="183" y="113"/>
                      <a:pt x="183" y="113"/>
                    </a:cubicBezTo>
                    <a:cubicBezTo>
                      <a:pt x="184" y="113"/>
                      <a:pt x="184" y="113"/>
                      <a:pt x="184" y="113"/>
                    </a:cubicBezTo>
                    <a:cubicBezTo>
                      <a:pt x="185" y="113"/>
                      <a:pt x="185" y="113"/>
                      <a:pt x="185" y="113"/>
                    </a:cubicBezTo>
                    <a:cubicBezTo>
                      <a:pt x="184" y="114"/>
                      <a:pt x="184" y="114"/>
                      <a:pt x="184" y="114"/>
                    </a:cubicBezTo>
                    <a:cubicBezTo>
                      <a:pt x="183" y="114"/>
                      <a:pt x="183" y="114"/>
                      <a:pt x="183" y="114"/>
                    </a:cubicBezTo>
                    <a:cubicBezTo>
                      <a:pt x="182" y="115"/>
                      <a:pt x="182" y="115"/>
                      <a:pt x="182" y="115"/>
                    </a:cubicBezTo>
                    <a:cubicBezTo>
                      <a:pt x="182" y="115"/>
                      <a:pt x="182" y="115"/>
                      <a:pt x="182" y="115"/>
                    </a:cubicBezTo>
                    <a:cubicBezTo>
                      <a:pt x="181" y="115"/>
                      <a:pt x="181" y="115"/>
                      <a:pt x="181" y="115"/>
                    </a:cubicBezTo>
                    <a:cubicBezTo>
                      <a:pt x="182" y="116"/>
                      <a:pt x="182" y="116"/>
                      <a:pt x="182" y="116"/>
                    </a:cubicBezTo>
                    <a:cubicBezTo>
                      <a:pt x="183" y="116"/>
                      <a:pt x="183" y="116"/>
                      <a:pt x="183" y="116"/>
                    </a:cubicBezTo>
                    <a:cubicBezTo>
                      <a:pt x="184" y="117"/>
                      <a:pt x="184" y="117"/>
                      <a:pt x="184" y="117"/>
                    </a:cubicBezTo>
                    <a:cubicBezTo>
                      <a:pt x="184" y="117"/>
                      <a:pt x="184" y="117"/>
                      <a:pt x="184" y="117"/>
                    </a:cubicBezTo>
                    <a:cubicBezTo>
                      <a:pt x="183" y="116"/>
                      <a:pt x="183" y="116"/>
                      <a:pt x="183" y="116"/>
                    </a:cubicBezTo>
                    <a:cubicBezTo>
                      <a:pt x="182" y="116"/>
                      <a:pt x="182" y="116"/>
                      <a:pt x="182" y="116"/>
                    </a:cubicBezTo>
                    <a:cubicBezTo>
                      <a:pt x="181" y="116"/>
                      <a:pt x="181" y="116"/>
                      <a:pt x="181" y="116"/>
                    </a:cubicBezTo>
                    <a:cubicBezTo>
                      <a:pt x="181" y="117"/>
                      <a:pt x="181" y="117"/>
                      <a:pt x="181" y="117"/>
                    </a:cubicBezTo>
                    <a:cubicBezTo>
                      <a:pt x="181" y="117"/>
                      <a:pt x="181" y="117"/>
                      <a:pt x="181" y="117"/>
                    </a:cubicBezTo>
                    <a:cubicBezTo>
                      <a:pt x="182" y="117"/>
                      <a:pt x="182" y="117"/>
                      <a:pt x="182" y="117"/>
                    </a:cubicBezTo>
                    <a:cubicBezTo>
                      <a:pt x="183" y="117"/>
                      <a:pt x="183" y="117"/>
                      <a:pt x="183" y="117"/>
                    </a:cubicBezTo>
                    <a:cubicBezTo>
                      <a:pt x="183" y="118"/>
                      <a:pt x="183" y="118"/>
                      <a:pt x="183" y="118"/>
                    </a:cubicBezTo>
                    <a:cubicBezTo>
                      <a:pt x="182" y="118"/>
                      <a:pt x="182" y="118"/>
                      <a:pt x="182" y="118"/>
                    </a:cubicBezTo>
                    <a:cubicBezTo>
                      <a:pt x="182" y="118"/>
                      <a:pt x="182" y="118"/>
                      <a:pt x="182" y="118"/>
                    </a:cubicBezTo>
                    <a:cubicBezTo>
                      <a:pt x="183" y="119"/>
                      <a:pt x="183" y="119"/>
                      <a:pt x="183" y="119"/>
                    </a:cubicBezTo>
                    <a:cubicBezTo>
                      <a:pt x="183" y="119"/>
                      <a:pt x="183" y="119"/>
                      <a:pt x="183" y="119"/>
                    </a:cubicBezTo>
                    <a:cubicBezTo>
                      <a:pt x="183" y="119"/>
                      <a:pt x="183" y="119"/>
                      <a:pt x="183" y="119"/>
                    </a:cubicBezTo>
                    <a:cubicBezTo>
                      <a:pt x="182" y="120"/>
                      <a:pt x="182" y="120"/>
                      <a:pt x="182" y="120"/>
                    </a:cubicBezTo>
                    <a:cubicBezTo>
                      <a:pt x="182" y="120"/>
                      <a:pt x="182" y="120"/>
                      <a:pt x="182" y="120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185" y="120"/>
                      <a:pt x="185" y="120"/>
                      <a:pt x="185" y="120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0"/>
                      <a:pt x="187" y="120"/>
                      <a:pt x="187" y="120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7" y="122"/>
                      <a:pt x="187" y="122"/>
                      <a:pt x="187" y="122"/>
                    </a:cubicBezTo>
                    <a:cubicBezTo>
                      <a:pt x="187" y="122"/>
                      <a:pt x="187" y="122"/>
                      <a:pt x="187" y="122"/>
                    </a:cubicBezTo>
                    <a:cubicBezTo>
                      <a:pt x="187" y="122"/>
                      <a:pt x="187" y="122"/>
                      <a:pt x="187" y="122"/>
                    </a:cubicBezTo>
                    <a:cubicBezTo>
                      <a:pt x="187" y="123"/>
                      <a:pt x="187" y="123"/>
                      <a:pt x="187" y="123"/>
                    </a:cubicBezTo>
                    <a:cubicBezTo>
                      <a:pt x="188" y="123"/>
                      <a:pt x="188" y="123"/>
                      <a:pt x="188" y="123"/>
                    </a:cubicBezTo>
                    <a:cubicBezTo>
                      <a:pt x="189" y="122"/>
                      <a:pt x="189" y="122"/>
                      <a:pt x="189" y="122"/>
                    </a:cubicBezTo>
                    <a:cubicBezTo>
                      <a:pt x="189" y="122"/>
                      <a:pt x="189" y="122"/>
                      <a:pt x="189" y="122"/>
                    </a:cubicBezTo>
                    <a:cubicBezTo>
                      <a:pt x="189" y="121"/>
                      <a:pt x="189" y="121"/>
                      <a:pt x="189" y="121"/>
                    </a:cubicBezTo>
                    <a:cubicBezTo>
                      <a:pt x="190" y="121"/>
                      <a:pt x="190" y="121"/>
                      <a:pt x="190" y="121"/>
                    </a:cubicBezTo>
                    <a:cubicBezTo>
                      <a:pt x="189" y="122"/>
                      <a:pt x="189" y="122"/>
                      <a:pt x="189" y="122"/>
                    </a:cubicBezTo>
                    <a:cubicBezTo>
                      <a:pt x="189" y="123"/>
                      <a:pt x="189" y="123"/>
                      <a:pt x="189" y="123"/>
                    </a:cubicBezTo>
                    <a:cubicBezTo>
                      <a:pt x="188" y="124"/>
                      <a:pt x="188" y="124"/>
                      <a:pt x="188" y="124"/>
                    </a:cubicBezTo>
                    <a:cubicBezTo>
                      <a:pt x="189" y="125"/>
                      <a:pt x="189" y="125"/>
                      <a:pt x="189" y="125"/>
                    </a:cubicBezTo>
                    <a:cubicBezTo>
                      <a:pt x="189" y="125"/>
                      <a:pt x="189" y="125"/>
                      <a:pt x="189" y="125"/>
                    </a:cubicBezTo>
                    <a:cubicBezTo>
                      <a:pt x="188" y="125"/>
                      <a:pt x="188" y="125"/>
                      <a:pt x="188" y="125"/>
                    </a:cubicBezTo>
                    <a:cubicBezTo>
                      <a:pt x="188" y="125"/>
                      <a:pt x="188" y="125"/>
                      <a:pt x="188" y="125"/>
                    </a:cubicBezTo>
                    <a:cubicBezTo>
                      <a:pt x="188" y="125"/>
                      <a:pt x="188" y="125"/>
                      <a:pt x="188" y="125"/>
                    </a:cubicBezTo>
                    <a:cubicBezTo>
                      <a:pt x="190" y="126"/>
                      <a:pt x="190" y="126"/>
                      <a:pt x="190" y="126"/>
                    </a:cubicBezTo>
                    <a:cubicBezTo>
                      <a:pt x="191" y="126"/>
                      <a:pt x="191" y="126"/>
                      <a:pt x="191" y="12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3" y="126"/>
                      <a:pt x="193" y="126"/>
                      <a:pt x="193" y="126"/>
                    </a:cubicBezTo>
                    <a:cubicBezTo>
                      <a:pt x="194" y="126"/>
                      <a:pt x="194" y="126"/>
                      <a:pt x="194" y="126"/>
                    </a:cubicBezTo>
                    <a:cubicBezTo>
                      <a:pt x="195" y="126"/>
                      <a:pt x="195" y="126"/>
                      <a:pt x="195" y="126"/>
                    </a:cubicBezTo>
                    <a:cubicBezTo>
                      <a:pt x="195" y="126"/>
                      <a:pt x="195" y="126"/>
                      <a:pt x="195" y="126"/>
                    </a:cubicBezTo>
                    <a:cubicBezTo>
                      <a:pt x="195" y="126"/>
                      <a:pt x="195" y="126"/>
                      <a:pt x="195" y="126"/>
                    </a:cubicBezTo>
                    <a:cubicBezTo>
                      <a:pt x="196" y="126"/>
                      <a:pt x="196" y="126"/>
                      <a:pt x="196" y="126"/>
                    </a:cubicBezTo>
                    <a:cubicBezTo>
                      <a:pt x="196" y="127"/>
                      <a:pt x="196" y="127"/>
                      <a:pt x="196" y="127"/>
                    </a:cubicBezTo>
                    <a:cubicBezTo>
                      <a:pt x="197" y="127"/>
                      <a:pt x="197" y="127"/>
                      <a:pt x="197" y="127"/>
                    </a:cubicBezTo>
                    <a:cubicBezTo>
                      <a:pt x="197" y="128"/>
                      <a:pt x="197" y="128"/>
                      <a:pt x="197" y="128"/>
                    </a:cubicBezTo>
                    <a:cubicBezTo>
                      <a:pt x="198" y="128"/>
                      <a:pt x="198" y="128"/>
                      <a:pt x="198" y="128"/>
                    </a:cubicBezTo>
                    <a:cubicBezTo>
                      <a:pt x="199" y="127"/>
                      <a:pt x="199" y="127"/>
                      <a:pt x="199" y="127"/>
                    </a:cubicBezTo>
                    <a:cubicBezTo>
                      <a:pt x="200" y="127"/>
                      <a:pt x="200" y="127"/>
                      <a:pt x="200" y="127"/>
                    </a:cubicBezTo>
                    <a:cubicBezTo>
                      <a:pt x="200" y="127"/>
                      <a:pt x="200" y="127"/>
                      <a:pt x="200" y="127"/>
                    </a:cubicBezTo>
                    <a:cubicBezTo>
                      <a:pt x="200" y="128"/>
                      <a:pt x="200" y="128"/>
                      <a:pt x="200" y="128"/>
                    </a:cubicBezTo>
                    <a:cubicBezTo>
                      <a:pt x="199" y="128"/>
                      <a:pt x="199" y="128"/>
                      <a:pt x="199" y="128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0" y="130"/>
                      <a:pt x="200" y="130"/>
                      <a:pt x="200" y="130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2" y="131"/>
                      <a:pt x="202" y="131"/>
                      <a:pt x="202" y="131"/>
                    </a:cubicBezTo>
                    <a:cubicBezTo>
                      <a:pt x="204" y="131"/>
                      <a:pt x="204" y="131"/>
                      <a:pt x="204" y="131"/>
                    </a:cubicBezTo>
                    <a:cubicBezTo>
                      <a:pt x="205" y="130"/>
                      <a:pt x="205" y="130"/>
                      <a:pt x="205" y="130"/>
                    </a:cubicBezTo>
                    <a:cubicBezTo>
                      <a:pt x="205" y="131"/>
                      <a:pt x="205" y="131"/>
                      <a:pt x="205" y="131"/>
                    </a:cubicBezTo>
                    <a:cubicBezTo>
                      <a:pt x="206" y="130"/>
                      <a:pt x="206" y="130"/>
                      <a:pt x="206" y="130"/>
                    </a:cubicBezTo>
                    <a:cubicBezTo>
                      <a:pt x="207" y="129"/>
                      <a:pt x="207" y="129"/>
                      <a:pt x="207" y="129"/>
                    </a:cubicBezTo>
                    <a:cubicBezTo>
                      <a:pt x="207" y="129"/>
                      <a:pt x="207" y="129"/>
                      <a:pt x="207" y="129"/>
                    </a:cubicBezTo>
                    <a:cubicBezTo>
                      <a:pt x="207" y="130"/>
                      <a:pt x="207" y="130"/>
                      <a:pt x="207" y="130"/>
                    </a:cubicBezTo>
                    <a:cubicBezTo>
                      <a:pt x="206" y="131"/>
                      <a:pt x="206" y="131"/>
                      <a:pt x="206" y="131"/>
                    </a:cubicBezTo>
                    <a:cubicBezTo>
                      <a:pt x="206" y="132"/>
                      <a:pt x="206" y="132"/>
                      <a:pt x="206" y="132"/>
                    </a:cubicBezTo>
                    <a:cubicBezTo>
                      <a:pt x="206" y="133"/>
                      <a:pt x="206" y="133"/>
                      <a:pt x="206" y="133"/>
                    </a:cubicBezTo>
                    <a:cubicBezTo>
                      <a:pt x="205" y="133"/>
                      <a:pt x="205" y="133"/>
                      <a:pt x="205" y="133"/>
                    </a:cubicBezTo>
                    <a:cubicBezTo>
                      <a:pt x="204" y="133"/>
                      <a:pt x="204" y="133"/>
                      <a:pt x="204" y="133"/>
                    </a:cubicBezTo>
                    <a:cubicBezTo>
                      <a:pt x="204" y="133"/>
                      <a:pt x="204" y="133"/>
                      <a:pt x="204" y="133"/>
                    </a:cubicBezTo>
                    <a:cubicBezTo>
                      <a:pt x="204" y="134"/>
                      <a:pt x="204" y="134"/>
                      <a:pt x="204" y="134"/>
                    </a:cubicBezTo>
                    <a:cubicBezTo>
                      <a:pt x="204" y="135"/>
                      <a:pt x="204" y="135"/>
                      <a:pt x="204" y="135"/>
                    </a:cubicBezTo>
                    <a:cubicBezTo>
                      <a:pt x="205" y="135"/>
                      <a:pt x="205" y="135"/>
                      <a:pt x="205" y="135"/>
                    </a:cubicBezTo>
                    <a:cubicBezTo>
                      <a:pt x="206" y="135"/>
                      <a:pt x="206" y="135"/>
                      <a:pt x="206" y="135"/>
                    </a:cubicBezTo>
                    <a:cubicBezTo>
                      <a:pt x="206" y="135"/>
                      <a:pt x="206" y="135"/>
                      <a:pt x="206" y="135"/>
                    </a:cubicBezTo>
                    <a:cubicBezTo>
                      <a:pt x="206" y="136"/>
                      <a:pt x="206" y="136"/>
                      <a:pt x="206" y="136"/>
                    </a:cubicBezTo>
                    <a:cubicBezTo>
                      <a:pt x="206" y="136"/>
                      <a:pt x="206" y="136"/>
                      <a:pt x="206" y="136"/>
                    </a:cubicBezTo>
                    <a:cubicBezTo>
                      <a:pt x="206" y="136"/>
                      <a:pt x="206" y="136"/>
                      <a:pt x="206" y="136"/>
                    </a:cubicBezTo>
                    <a:cubicBezTo>
                      <a:pt x="207" y="137"/>
                      <a:pt x="207" y="137"/>
                      <a:pt x="207" y="137"/>
                    </a:cubicBezTo>
                    <a:cubicBezTo>
                      <a:pt x="207" y="137"/>
                      <a:pt x="207" y="137"/>
                      <a:pt x="207" y="137"/>
                    </a:cubicBezTo>
                    <a:cubicBezTo>
                      <a:pt x="208" y="137"/>
                      <a:pt x="208" y="137"/>
                      <a:pt x="208" y="137"/>
                    </a:cubicBezTo>
                    <a:cubicBezTo>
                      <a:pt x="209" y="136"/>
                      <a:pt x="209" y="136"/>
                      <a:pt x="209" y="136"/>
                    </a:cubicBezTo>
                    <a:cubicBezTo>
                      <a:pt x="210" y="134"/>
                      <a:pt x="210" y="134"/>
                      <a:pt x="210" y="134"/>
                    </a:cubicBezTo>
                    <a:cubicBezTo>
                      <a:pt x="209" y="136"/>
                      <a:pt x="209" y="136"/>
                      <a:pt x="209" y="136"/>
                    </a:cubicBezTo>
                    <a:cubicBezTo>
                      <a:pt x="209" y="137"/>
                      <a:pt x="209" y="137"/>
                      <a:pt x="209" y="137"/>
                    </a:cubicBezTo>
                    <a:cubicBezTo>
                      <a:pt x="209" y="137"/>
                      <a:pt x="209" y="137"/>
                      <a:pt x="209" y="137"/>
                    </a:cubicBezTo>
                    <a:cubicBezTo>
                      <a:pt x="209" y="138"/>
                      <a:pt x="209" y="138"/>
                      <a:pt x="209" y="138"/>
                    </a:cubicBezTo>
                    <a:cubicBezTo>
                      <a:pt x="208" y="138"/>
                      <a:pt x="208" y="138"/>
                      <a:pt x="208" y="138"/>
                    </a:cubicBezTo>
                    <a:cubicBezTo>
                      <a:pt x="208" y="139"/>
                      <a:pt x="208" y="139"/>
                      <a:pt x="208" y="139"/>
                    </a:cubicBezTo>
                    <a:cubicBezTo>
                      <a:pt x="209" y="139"/>
                      <a:pt x="209" y="139"/>
                      <a:pt x="209" y="139"/>
                    </a:cubicBezTo>
                    <a:cubicBezTo>
                      <a:pt x="209" y="140"/>
                      <a:pt x="209" y="140"/>
                      <a:pt x="209" y="140"/>
                    </a:cubicBezTo>
                    <a:cubicBezTo>
                      <a:pt x="209" y="142"/>
                      <a:pt x="209" y="142"/>
                      <a:pt x="209" y="142"/>
                    </a:cubicBezTo>
                    <a:cubicBezTo>
                      <a:pt x="209" y="142"/>
                      <a:pt x="209" y="142"/>
                      <a:pt x="209" y="142"/>
                    </a:cubicBezTo>
                    <a:cubicBezTo>
                      <a:pt x="210" y="142"/>
                      <a:pt x="210" y="142"/>
                      <a:pt x="210" y="142"/>
                    </a:cubicBezTo>
                    <a:cubicBezTo>
                      <a:pt x="209" y="143"/>
                      <a:pt x="209" y="143"/>
                      <a:pt x="209" y="143"/>
                    </a:cubicBezTo>
                    <a:cubicBezTo>
                      <a:pt x="210" y="144"/>
                      <a:pt x="210" y="144"/>
                      <a:pt x="210" y="144"/>
                    </a:cubicBezTo>
                    <a:cubicBezTo>
                      <a:pt x="211" y="145"/>
                      <a:pt x="211" y="145"/>
                      <a:pt x="211" y="145"/>
                    </a:cubicBezTo>
                    <a:cubicBezTo>
                      <a:pt x="212" y="145"/>
                      <a:pt x="212" y="145"/>
                      <a:pt x="212" y="145"/>
                    </a:cubicBezTo>
                    <a:cubicBezTo>
                      <a:pt x="212" y="146"/>
                      <a:pt x="212" y="146"/>
                      <a:pt x="212" y="146"/>
                    </a:cubicBezTo>
                    <a:cubicBezTo>
                      <a:pt x="212" y="145"/>
                      <a:pt x="212" y="145"/>
                      <a:pt x="212" y="145"/>
                    </a:cubicBezTo>
                    <a:cubicBezTo>
                      <a:pt x="213" y="146"/>
                      <a:pt x="213" y="146"/>
                      <a:pt x="213" y="146"/>
                    </a:cubicBezTo>
                    <a:cubicBezTo>
                      <a:pt x="213" y="146"/>
                      <a:pt x="213" y="146"/>
                      <a:pt x="213" y="146"/>
                    </a:cubicBezTo>
                    <a:cubicBezTo>
                      <a:pt x="213" y="145"/>
                      <a:pt x="213" y="145"/>
                      <a:pt x="213" y="145"/>
                    </a:cubicBezTo>
                    <a:cubicBezTo>
                      <a:pt x="213" y="145"/>
                      <a:pt x="213" y="145"/>
                      <a:pt x="213" y="145"/>
                    </a:cubicBezTo>
                    <a:cubicBezTo>
                      <a:pt x="214" y="145"/>
                      <a:pt x="214" y="145"/>
                      <a:pt x="214" y="145"/>
                    </a:cubicBezTo>
                    <a:cubicBezTo>
                      <a:pt x="214" y="146"/>
                      <a:pt x="214" y="146"/>
                      <a:pt x="214" y="146"/>
                    </a:cubicBezTo>
                    <a:cubicBezTo>
                      <a:pt x="215" y="145"/>
                      <a:pt x="215" y="145"/>
                      <a:pt x="215" y="145"/>
                    </a:cubicBezTo>
                    <a:cubicBezTo>
                      <a:pt x="214" y="144"/>
                      <a:pt x="214" y="144"/>
                      <a:pt x="214" y="144"/>
                    </a:cubicBezTo>
                    <a:cubicBezTo>
                      <a:pt x="214" y="144"/>
                      <a:pt x="214" y="144"/>
                      <a:pt x="214" y="144"/>
                    </a:cubicBezTo>
                    <a:cubicBezTo>
                      <a:pt x="213" y="144"/>
                      <a:pt x="213" y="144"/>
                      <a:pt x="213" y="144"/>
                    </a:cubicBezTo>
                    <a:cubicBezTo>
                      <a:pt x="213" y="144"/>
                      <a:pt x="213" y="144"/>
                      <a:pt x="213" y="144"/>
                    </a:cubicBezTo>
                    <a:cubicBezTo>
                      <a:pt x="214" y="143"/>
                      <a:pt x="214" y="143"/>
                      <a:pt x="214" y="143"/>
                    </a:cubicBezTo>
                    <a:cubicBezTo>
                      <a:pt x="214" y="142"/>
                      <a:pt x="214" y="142"/>
                      <a:pt x="214" y="142"/>
                    </a:cubicBezTo>
                    <a:cubicBezTo>
                      <a:pt x="213" y="142"/>
                      <a:pt x="213" y="142"/>
                      <a:pt x="213" y="142"/>
                    </a:cubicBezTo>
                    <a:cubicBezTo>
                      <a:pt x="213" y="141"/>
                      <a:pt x="213" y="141"/>
                      <a:pt x="213" y="141"/>
                    </a:cubicBezTo>
                    <a:cubicBezTo>
                      <a:pt x="213" y="141"/>
                      <a:pt x="213" y="141"/>
                      <a:pt x="213" y="141"/>
                    </a:cubicBezTo>
                    <a:cubicBezTo>
                      <a:pt x="213" y="141"/>
                      <a:pt x="213" y="141"/>
                      <a:pt x="213" y="141"/>
                    </a:cubicBezTo>
                    <a:cubicBezTo>
                      <a:pt x="213" y="140"/>
                      <a:pt x="213" y="140"/>
                      <a:pt x="213" y="140"/>
                    </a:cubicBezTo>
                    <a:cubicBezTo>
                      <a:pt x="214" y="140"/>
                      <a:pt x="214" y="140"/>
                      <a:pt x="214" y="140"/>
                    </a:cubicBezTo>
                    <a:cubicBezTo>
                      <a:pt x="214" y="141"/>
                      <a:pt x="214" y="141"/>
                      <a:pt x="214" y="141"/>
                    </a:cubicBezTo>
                    <a:cubicBezTo>
                      <a:pt x="214" y="141"/>
                      <a:pt x="214" y="141"/>
                      <a:pt x="214" y="141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41"/>
                      <a:pt x="215" y="141"/>
                      <a:pt x="215" y="141"/>
                    </a:cubicBezTo>
                    <a:cubicBezTo>
                      <a:pt x="215" y="141"/>
                      <a:pt x="215" y="141"/>
                      <a:pt x="215" y="141"/>
                    </a:cubicBezTo>
                    <a:cubicBezTo>
                      <a:pt x="215" y="142"/>
                      <a:pt x="215" y="142"/>
                      <a:pt x="215" y="142"/>
                    </a:cubicBezTo>
                    <a:cubicBezTo>
                      <a:pt x="215" y="143"/>
                      <a:pt x="215" y="143"/>
                      <a:pt x="215" y="143"/>
                    </a:cubicBezTo>
                    <a:cubicBezTo>
                      <a:pt x="216" y="143"/>
                      <a:pt x="216" y="143"/>
                      <a:pt x="216" y="143"/>
                    </a:cubicBezTo>
                    <a:cubicBezTo>
                      <a:pt x="216" y="142"/>
                      <a:pt x="216" y="142"/>
                      <a:pt x="216" y="142"/>
                    </a:cubicBezTo>
                    <a:cubicBezTo>
                      <a:pt x="217" y="142"/>
                      <a:pt x="217" y="142"/>
                      <a:pt x="217" y="142"/>
                    </a:cubicBezTo>
                    <a:cubicBezTo>
                      <a:pt x="217" y="143"/>
                      <a:pt x="217" y="143"/>
                      <a:pt x="217" y="143"/>
                    </a:cubicBezTo>
                    <a:cubicBezTo>
                      <a:pt x="216" y="143"/>
                      <a:pt x="216" y="143"/>
                      <a:pt x="216" y="143"/>
                    </a:cubicBezTo>
                    <a:cubicBezTo>
                      <a:pt x="216" y="144"/>
                      <a:pt x="216" y="144"/>
                      <a:pt x="216" y="144"/>
                    </a:cubicBezTo>
                    <a:cubicBezTo>
                      <a:pt x="216" y="145"/>
                      <a:pt x="216" y="145"/>
                      <a:pt x="216" y="145"/>
                    </a:cubicBezTo>
                    <a:cubicBezTo>
                      <a:pt x="216" y="146"/>
                      <a:pt x="216" y="146"/>
                      <a:pt x="216" y="146"/>
                    </a:cubicBezTo>
                    <a:cubicBezTo>
                      <a:pt x="216" y="146"/>
                      <a:pt x="216" y="146"/>
                      <a:pt x="216" y="146"/>
                    </a:cubicBezTo>
                    <a:cubicBezTo>
                      <a:pt x="217" y="146"/>
                      <a:pt x="217" y="146"/>
                      <a:pt x="217" y="146"/>
                    </a:cubicBezTo>
                    <a:cubicBezTo>
                      <a:pt x="217" y="146"/>
                      <a:pt x="217" y="146"/>
                      <a:pt x="217" y="146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8" y="146"/>
                      <a:pt x="218" y="146"/>
                      <a:pt x="218" y="146"/>
                    </a:cubicBezTo>
                    <a:cubicBezTo>
                      <a:pt x="218" y="146"/>
                      <a:pt x="218" y="146"/>
                      <a:pt x="218" y="146"/>
                    </a:cubicBezTo>
                    <a:cubicBezTo>
                      <a:pt x="218" y="147"/>
                      <a:pt x="218" y="147"/>
                      <a:pt x="218" y="147"/>
                    </a:cubicBezTo>
                    <a:cubicBezTo>
                      <a:pt x="218" y="148"/>
                      <a:pt x="218" y="148"/>
                      <a:pt x="218" y="148"/>
                    </a:cubicBezTo>
                    <a:cubicBezTo>
                      <a:pt x="219" y="146"/>
                      <a:pt x="219" y="146"/>
                      <a:pt x="219" y="146"/>
                    </a:cubicBezTo>
                    <a:cubicBezTo>
                      <a:pt x="219" y="145"/>
                      <a:pt x="219" y="145"/>
                      <a:pt x="219" y="145"/>
                    </a:cubicBezTo>
                    <a:cubicBezTo>
                      <a:pt x="220" y="145"/>
                      <a:pt x="220" y="145"/>
                      <a:pt x="220" y="145"/>
                    </a:cubicBezTo>
                    <a:cubicBezTo>
                      <a:pt x="220" y="143"/>
                      <a:pt x="220" y="143"/>
                      <a:pt x="220" y="143"/>
                    </a:cubicBezTo>
                    <a:cubicBezTo>
                      <a:pt x="221" y="141"/>
                      <a:pt x="221" y="141"/>
                      <a:pt x="221" y="141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20" y="138"/>
                      <a:pt x="220" y="138"/>
                      <a:pt x="220" y="138"/>
                    </a:cubicBezTo>
                    <a:cubicBezTo>
                      <a:pt x="220" y="137"/>
                      <a:pt x="220" y="137"/>
                      <a:pt x="220" y="137"/>
                    </a:cubicBezTo>
                    <a:cubicBezTo>
                      <a:pt x="220" y="137"/>
                      <a:pt x="220" y="137"/>
                      <a:pt x="220" y="137"/>
                    </a:cubicBezTo>
                    <a:cubicBezTo>
                      <a:pt x="220" y="137"/>
                      <a:pt x="220" y="137"/>
                      <a:pt x="220" y="137"/>
                    </a:cubicBezTo>
                    <a:cubicBezTo>
                      <a:pt x="221" y="138"/>
                      <a:pt x="221" y="138"/>
                      <a:pt x="221" y="138"/>
                    </a:cubicBezTo>
                    <a:cubicBezTo>
                      <a:pt x="221" y="138"/>
                      <a:pt x="221" y="138"/>
                      <a:pt x="221" y="138"/>
                    </a:cubicBezTo>
                    <a:cubicBezTo>
                      <a:pt x="222" y="137"/>
                      <a:pt x="222" y="137"/>
                      <a:pt x="222" y="137"/>
                    </a:cubicBezTo>
                    <a:cubicBezTo>
                      <a:pt x="223" y="137"/>
                      <a:pt x="223" y="137"/>
                      <a:pt x="223" y="137"/>
                    </a:cubicBezTo>
                    <a:cubicBezTo>
                      <a:pt x="222" y="138"/>
                      <a:pt x="222" y="138"/>
                      <a:pt x="222" y="138"/>
                    </a:cubicBezTo>
                    <a:cubicBezTo>
                      <a:pt x="222" y="139"/>
                      <a:pt x="222" y="139"/>
                      <a:pt x="222" y="139"/>
                    </a:cubicBezTo>
                    <a:cubicBezTo>
                      <a:pt x="222" y="141"/>
                      <a:pt x="222" y="141"/>
                      <a:pt x="222" y="141"/>
                    </a:cubicBezTo>
                    <a:cubicBezTo>
                      <a:pt x="221" y="142"/>
                      <a:pt x="221" y="142"/>
                      <a:pt x="221" y="142"/>
                    </a:cubicBezTo>
                    <a:cubicBezTo>
                      <a:pt x="221" y="143"/>
                      <a:pt x="221" y="143"/>
                      <a:pt x="221" y="143"/>
                    </a:cubicBezTo>
                    <a:cubicBezTo>
                      <a:pt x="221" y="144"/>
                      <a:pt x="221" y="144"/>
                      <a:pt x="221" y="144"/>
                    </a:cubicBezTo>
                    <a:cubicBezTo>
                      <a:pt x="221" y="144"/>
                      <a:pt x="221" y="144"/>
                      <a:pt x="221" y="144"/>
                    </a:cubicBezTo>
                    <a:cubicBezTo>
                      <a:pt x="221" y="145"/>
                      <a:pt x="221" y="145"/>
                      <a:pt x="221" y="145"/>
                    </a:cubicBezTo>
                    <a:cubicBezTo>
                      <a:pt x="221" y="146"/>
                      <a:pt x="221" y="146"/>
                      <a:pt x="221" y="146"/>
                    </a:cubicBezTo>
                    <a:cubicBezTo>
                      <a:pt x="221" y="147"/>
                      <a:pt x="221" y="147"/>
                      <a:pt x="221" y="147"/>
                    </a:cubicBezTo>
                    <a:cubicBezTo>
                      <a:pt x="222" y="148"/>
                      <a:pt x="222" y="148"/>
                      <a:pt x="222" y="148"/>
                    </a:cubicBezTo>
                    <a:cubicBezTo>
                      <a:pt x="222" y="149"/>
                      <a:pt x="222" y="149"/>
                      <a:pt x="222" y="149"/>
                    </a:cubicBezTo>
                    <a:cubicBezTo>
                      <a:pt x="223" y="149"/>
                      <a:pt x="223" y="149"/>
                      <a:pt x="223" y="149"/>
                    </a:cubicBezTo>
                    <a:cubicBezTo>
                      <a:pt x="223" y="150"/>
                      <a:pt x="223" y="150"/>
                      <a:pt x="223" y="150"/>
                    </a:cubicBezTo>
                    <a:cubicBezTo>
                      <a:pt x="223" y="150"/>
                      <a:pt x="223" y="150"/>
                      <a:pt x="223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5" y="150"/>
                      <a:pt x="225" y="150"/>
                      <a:pt x="225" y="150"/>
                    </a:cubicBezTo>
                    <a:cubicBezTo>
                      <a:pt x="226" y="150"/>
                      <a:pt x="226" y="150"/>
                      <a:pt x="226" y="150"/>
                    </a:cubicBezTo>
                    <a:cubicBezTo>
                      <a:pt x="226" y="150"/>
                      <a:pt x="226" y="150"/>
                      <a:pt x="226" y="150"/>
                    </a:cubicBezTo>
                    <a:cubicBezTo>
                      <a:pt x="225" y="151"/>
                      <a:pt x="225" y="151"/>
                      <a:pt x="225" y="151"/>
                    </a:cubicBezTo>
                    <a:cubicBezTo>
                      <a:pt x="224" y="151"/>
                      <a:pt x="224" y="151"/>
                      <a:pt x="224" y="151"/>
                    </a:cubicBezTo>
                    <a:cubicBezTo>
                      <a:pt x="224" y="151"/>
                      <a:pt x="224" y="151"/>
                      <a:pt x="224" y="151"/>
                    </a:cubicBezTo>
                    <a:cubicBezTo>
                      <a:pt x="225" y="152"/>
                      <a:pt x="225" y="152"/>
                      <a:pt x="225" y="152"/>
                    </a:cubicBezTo>
                    <a:cubicBezTo>
                      <a:pt x="225" y="152"/>
                      <a:pt x="225" y="152"/>
                      <a:pt x="225" y="152"/>
                    </a:cubicBezTo>
                    <a:cubicBezTo>
                      <a:pt x="224" y="152"/>
                      <a:pt x="224" y="152"/>
                      <a:pt x="224" y="152"/>
                    </a:cubicBezTo>
                    <a:cubicBezTo>
                      <a:pt x="224" y="153"/>
                      <a:pt x="224" y="153"/>
                      <a:pt x="224" y="153"/>
                    </a:cubicBezTo>
                    <a:cubicBezTo>
                      <a:pt x="225" y="154"/>
                      <a:pt x="225" y="154"/>
                      <a:pt x="225" y="154"/>
                    </a:cubicBezTo>
                    <a:cubicBezTo>
                      <a:pt x="225" y="154"/>
                      <a:pt x="225" y="154"/>
                      <a:pt x="225" y="154"/>
                    </a:cubicBezTo>
                    <a:cubicBezTo>
                      <a:pt x="224" y="155"/>
                      <a:pt x="224" y="155"/>
                      <a:pt x="224" y="155"/>
                    </a:cubicBezTo>
                    <a:cubicBezTo>
                      <a:pt x="224" y="154"/>
                      <a:pt x="224" y="154"/>
                      <a:pt x="224" y="154"/>
                    </a:cubicBezTo>
                    <a:cubicBezTo>
                      <a:pt x="223" y="153"/>
                      <a:pt x="223" y="153"/>
                      <a:pt x="223" y="153"/>
                    </a:cubicBezTo>
                    <a:cubicBezTo>
                      <a:pt x="223" y="154"/>
                      <a:pt x="223" y="154"/>
                      <a:pt x="223" y="154"/>
                    </a:cubicBezTo>
                    <a:cubicBezTo>
                      <a:pt x="223" y="154"/>
                      <a:pt x="223" y="154"/>
                      <a:pt x="223" y="154"/>
                    </a:cubicBezTo>
                    <a:cubicBezTo>
                      <a:pt x="223" y="155"/>
                      <a:pt x="223" y="155"/>
                      <a:pt x="223" y="155"/>
                    </a:cubicBezTo>
                    <a:cubicBezTo>
                      <a:pt x="223" y="156"/>
                      <a:pt x="223" y="156"/>
                      <a:pt x="223" y="156"/>
                    </a:cubicBezTo>
                    <a:cubicBezTo>
                      <a:pt x="223" y="156"/>
                      <a:pt x="223" y="156"/>
                      <a:pt x="223" y="156"/>
                    </a:cubicBezTo>
                    <a:cubicBezTo>
                      <a:pt x="223" y="157"/>
                      <a:pt x="223" y="157"/>
                      <a:pt x="223" y="157"/>
                    </a:cubicBezTo>
                    <a:cubicBezTo>
                      <a:pt x="222" y="157"/>
                      <a:pt x="222" y="157"/>
                      <a:pt x="222" y="157"/>
                    </a:cubicBezTo>
                    <a:cubicBezTo>
                      <a:pt x="222" y="157"/>
                      <a:pt x="222" y="157"/>
                      <a:pt x="222" y="157"/>
                    </a:cubicBezTo>
                    <a:cubicBezTo>
                      <a:pt x="222" y="158"/>
                      <a:pt x="222" y="158"/>
                      <a:pt x="222" y="158"/>
                    </a:cubicBezTo>
                    <a:cubicBezTo>
                      <a:pt x="222" y="158"/>
                      <a:pt x="222" y="158"/>
                      <a:pt x="222" y="158"/>
                    </a:cubicBezTo>
                    <a:cubicBezTo>
                      <a:pt x="223" y="158"/>
                      <a:pt x="223" y="158"/>
                      <a:pt x="223" y="158"/>
                    </a:cubicBezTo>
                    <a:cubicBezTo>
                      <a:pt x="223" y="158"/>
                      <a:pt x="223" y="158"/>
                      <a:pt x="223" y="158"/>
                    </a:cubicBezTo>
                    <a:cubicBezTo>
                      <a:pt x="224" y="159"/>
                      <a:pt x="224" y="159"/>
                      <a:pt x="224" y="159"/>
                    </a:cubicBezTo>
                    <a:cubicBezTo>
                      <a:pt x="224" y="159"/>
                      <a:pt x="224" y="159"/>
                      <a:pt x="224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5" y="159"/>
                      <a:pt x="225" y="159"/>
                      <a:pt x="225" y="159"/>
                    </a:cubicBezTo>
                    <a:cubicBezTo>
                      <a:pt x="224" y="159"/>
                      <a:pt x="224" y="159"/>
                      <a:pt x="224" y="159"/>
                    </a:cubicBezTo>
                    <a:cubicBezTo>
                      <a:pt x="224" y="160"/>
                      <a:pt x="224" y="160"/>
                      <a:pt x="224" y="160"/>
                    </a:cubicBezTo>
                    <a:cubicBezTo>
                      <a:pt x="224" y="160"/>
                      <a:pt x="224" y="160"/>
                      <a:pt x="224" y="160"/>
                    </a:cubicBezTo>
                    <a:cubicBezTo>
                      <a:pt x="225" y="161"/>
                      <a:pt x="225" y="161"/>
                      <a:pt x="225" y="161"/>
                    </a:cubicBezTo>
                    <a:cubicBezTo>
                      <a:pt x="225" y="161"/>
                      <a:pt x="225" y="161"/>
                      <a:pt x="225" y="161"/>
                    </a:cubicBezTo>
                    <a:cubicBezTo>
                      <a:pt x="226" y="162"/>
                      <a:pt x="226" y="162"/>
                      <a:pt x="226" y="162"/>
                    </a:cubicBezTo>
                    <a:cubicBezTo>
                      <a:pt x="226" y="162"/>
                      <a:pt x="226" y="162"/>
                      <a:pt x="226" y="162"/>
                    </a:cubicBezTo>
                    <a:cubicBezTo>
                      <a:pt x="226" y="162"/>
                      <a:pt x="226" y="162"/>
                      <a:pt x="226" y="162"/>
                    </a:cubicBezTo>
                    <a:cubicBezTo>
                      <a:pt x="225" y="162"/>
                      <a:pt x="225" y="162"/>
                      <a:pt x="225" y="162"/>
                    </a:cubicBezTo>
                    <a:cubicBezTo>
                      <a:pt x="224" y="163"/>
                      <a:pt x="224" y="163"/>
                      <a:pt x="224" y="163"/>
                    </a:cubicBezTo>
                    <a:cubicBezTo>
                      <a:pt x="225" y="164"/>
                      <a:pt x="225" y="164"/>
                      <a:pt x="225" y="164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6" y="165"/>
                      <a:pt x="226" y="165"/>
                      <a:pt x="226" y="165"/>
                    </a:cubicBezTo>
                    <a:cubicBezTo>
                      <a:pt x="227" y="165"/>
                      <a:pt x="227" y="165"/>
                      <a:pt x="227" y="165"/>
                    </a:cubicBezTo>
                    <a:cubicBezTo>
                      <a:pt x="228" y="166"/>
                      <a:pt x="228" y="166"/>
                      <a:pt x="228" y="166"/>
                    </a:cubicBezTo>
                    <a:cubicBezTo>
                      <a:pt x="227" y="166"/>
                      <a:pt x="227" y="166"/>
                      <a:pt x="227" y="166"/>
                    </a:cubicBezTo>
                    <a:cubicBezTo>
                      <a:pt x="226" y="166"/>
                      <a:pt x="226" y="166"/>
                      <a:pt x="226" y="166"/>
                    </a:cubicBezTo>
                    <a:cubicBezTo>
                      <a:pt x="225" y="166"/>
                      <a:pt x="225" y="166"/>
                      <a:pt x="225" y="166"/>
                    </a:cubicBezTo>
                    <a:cubicBezTo>
                      <a:pt x="224" y="167"/>
                      <a:pt x="224" y="167"/>
                      <a:pt x="224" y="167"/>
                    </a:cubicBezTo>
                    <a:cubicBezTo>
                      <a:pt x="223" y="169"/>
                      <a:pt x="223" y="169"/>
                      <a:pt x="223" y="169"/>
                    </a:cubicBezTo>
                    <a:cubicBezTo>
                      <a:pt x="222" y="169"/>
                      <a:pt x="222" y="169"/>
                      <a:pt x="222" y="169"/>
                    </a:cubicBezTo>
                    <a:cubicBezTo>
                      <a:pt x="222" y="170"/>
                      <a:pt x="222" y="170"/>
                      <a:pt x="222" y="170"/>
                    </a:cubicBezTo>
                    <a:cubicBezTo>
                      <a:pt x="222" y="171"/>
                      <a:pt x="222" y="171"/>
                      <a:pt x="222" y="171"/>
                    </a:cubicBezTo>
                    <a:cubicBezTo>
                      <a:pt x="223" y="170"/>
                      <a:pt x="223" y="170"/>
                      <a:pt x="223" y="170"/>
                    </a:cubicBezTo>
                    <a:cubicBezTo>
                      <a:pt x="224" y="169"/>
                      <a:pt x="224" y="169"/>
                      <a:pt x="224" y="169"/>
                    </a:cubicBezTo>
                    <a:cubicBezTo>
                      <a:pt x="224" y="169"/>
                      <a:pt x="224" y="169"/>
                      <a:pt x="224" y="169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6" y="168"/>
                      <a:pt x="226" y="168"/>
                      <a:pt x="226" y="168"/>
                    </a:cubicBezTo>
                    <a:cubicBezTo>
                      <a:pt x="226" y="168"/>
                      <a:pt x="226" y="168"/>
                      <a:pt x="226" y="168"/>
                    </a:cubicBezTo>
                    <a:cubicBezTo>
                      <a:pt x="227" y="168"/>
                      <a:pt x="227" y="168"/>
                      <a:pt x="227" y="168"/>
                    </a:cubicBezTo>
                    <a:cubicBezTo>
                      <a:pt x="228" y="168"/>
                      <a:pt x="228" y="168"/>
                      <a:pt x="228" y="168"/>
                    </a:cubicBezTo>
                    <a:cubicBezTo>
                      <a:pt x="227" y="168"/>
                      <a:pt x="227" y="168"/>
                      <a:pt x="227" y="168"/>
                    </a:cubicBezTo>
                    <a:cubicBezTo>
                      <a:pt x="227" y="169"/>
                      <a:pt x="227" y="169"/>
                      <a:pt x="227" y="169"/>
                    </a:cubicBezTo>
                    <a:cubicBezTo>
                      <a:pt x="228" y="169"/>
                      <a:pt x="228" y="169"/>
                      <a:pt x="228" y="169"/>
                    </a:cubicBezTo>
                    <a:cubicBezTo>
                      <a:pt x="228" y="169"/>
                      <a:pt x="228" y="169"/>
                      <a:pt x="228" y="169"/>
                    </a:cubicBezTo>
                    <a:cubicBezTo>
                      <a:pt x="227" y="170"/>
                      <a:pt x="227" y="170"/>
                      <a:pt x="227" y="170"/>
                    </a:cubicBezTo>
                    <a:cubicBezTo>
                      <a:pt x="227" y="171"/>
                      <a:pt x="227" y="171"/>
                      <a:pt x="227" y="171"/>
                    </a:cubicBezTo>
                    <a:cubicBezTo>
                      <a:pt x="228" y="171"/>
                      <a:pt x="228" y="171"/>
                      <a:pt x="228" y="171"/>
                    </a:cubicBezTo>
                    <a:cubicBezTo>
                      <a:pt x="227" y="172"/>
                      <a:pt x="227" y="172"/>
                      <a:pt x="227" y="172"/>
                    </a:cubicBezTo>
                    <a:cubicBezTo>
                      <a:pt x="227" y="173"/>
                      <a:pt x="227" y="173"/>
                      <a:pt x="227" y="173"/>
                    </a:cubicBezTo>
                    <a:cubicBezTo>
                      <a:pt x="227" y="173"/>
                      <a:pt x="227" y="173"/>
                      <a:pt x="227" y="173"/>
                    </a:cubicBezTo>
                    <a:cubicBezTo>
                      <a:pt x="227" y="174"/>
                      <a:pt x="227" y="174"/>
                      <a:pt x="227" y="174"/>
                    </a:cubicBezTo>
                    <a:cubicBezTo>
                      <a:pt x="226" y="174"/>
                      <a:pt x="226" y="174"/>
                      <a:pt x="226" y="174"/>
                    </a:cubicBezTo>
                    <a:cubicBezTo>
                      <a:pt x="226" y="174"/>
                      <a:pt x="226" y="174"/>
                      <a:pt x="226" y="174"/>
                    </a:cubicBezTo>
                    <a:cubicBezTo>
                      <a:pt x="225" y="174"/>
                      <a:pt x="225" y="174"/>
                      <a:pt x="225" y="174"/>
                    </a:cubicBezTo>
                    <a:cubicBezTo>
                      <a:pt x="225" y="175"/>
                      <a:pt x="225" y="175"/>
                      <a:pt x="225" y="175"/>
                    </a:cubicBezTo>
                    <a:cubicBezTo>
                      <a:pt x="226" y="175"/>
                      <a:pt x="226" y="175"/>
                      <a:pt x="226" y="175"/>
                    </a:cubicBezTo>
                    <a:cubicBezTo>
                      <a:pt x="226" y="175"/>
                      <a:pt x="226" y="175"/>
                      <a:pt x="226" y="175"/>
                    </a:cubicBezTo>
                    <a:cubicBezTo>
                      <a:pt x="227" y="175"/>
                      <a:pt x="227" y="175"/>
                      <a:pt x="227" y="175"/>
                    </a:cubicBezTo>
                    <a:cubicBezTo>
                      <a:pt x="227" y="175"/>
                      <a:pt x="227" y="175"/>
                      <a:pt x="227" y="175"/>
                    </a:cubicBezTo>
                    <a:cubicBezTo>
                      <a:pt x="226" y="175"/>
                      <a:pt x="226" y="175"/>
                      <a:pt x="226" y="175"/>
                    </a:cubicBezTo>
                    <a:cubicBezTo>
                      <a:pt x="226" y="175"/>
                      <a:pt x="226" y="175"/>
                      <a:pt x="226" y="175"/>
                    </a:cubicBezTo>
                    <a:cubicBezTo>
                      <a:pt x="225" y="175"/>
                      <a:pt x="225" y="175"/>
                      <a:pt x="225" y="175"/>
                    </a:cubicBezTo>
                    <a:cubicBezTo>
                      <a:pt x="225" y="176"/>
                      <a:pt x="225" y="176"/>
                      <a:pt x="225" y="176"/>
                    </a:cubicBezTo>
                    <a:cubicBezTo>
                      <a:pt x="225" y="177"/>
                      <a:pt x="225" y="177"/>
                      <a:pt x="225" y="177"/>
                    </a:cubicBezTo>
                    <a:cubicBezTo>
                      <a:pt x="225" y="178"/>
                      <a:pt x="225" y="178"/>
                      <a:pt x="225" y="178"/>
                    </a:cubicBezTo>
                    <a:cubicBezTo>
                      <a:pt x="226" y="177"/>
                      <a:pt x="226" y="177"/>
                      <a:pt x="226" y="177"/>
                    </a:cubicBezTo>
                    <a:cubicBezTo>
                      <a:pt x="226" y="177"/>
                      <a:pt x="226" y="177"/>
                      <a:pt x="226" y="177"/>
                    </a:cubicBezTo>
                    <a:cubicBezTo>
                      <a:pt x="226" y="177"/>
                      <a:pt x="226" y="177"/>
                      <a:pt x="226" y="177"/>
                    </a:cubicBezTo>
                    <a:cubicBezTo>
                      <a:pt x="227" y="177"/>
                      <a:pt x="227" y="177"/>
                      <a:pt x="227" y="177"/>
                    </a:cubicBezTo>
                    <a:cubicBezTo>
                      <a:pt x="228" y="175"/>
                      <a:pt x="228" y="175"/>
                      <a:pt x="228" y="175"/>
                    </a:cubicBezTo>
                    <a:cubicBezTo>
                      <a:pt x="229" y="174"/>
                      <a:pt x="229" y="174"/>
                      <a:pt x="229" y="174"/>
                    </a:cubicBezTo>
                    <a:cubicBezTo>
                      <a:pt x="230" y="172"/>
                      <a:pt x="230" y="172"/>
                      <a:pt x="230" y="172"/>
                    </a:cubicBezTo>
                    <a:cubicBezTo>
                      <a:pt x="231" y="170"/>
                      <a:pt x="231" y="170"/>
                      <a:pt x="231" y="170"/>
                    </a:cubicBezTo>
                    <a:cubicBezTo>
                      <a:pt x="231" y="170"/>
                      <a:pt x="231" y="170"/>
                      <a:pt x="231" y="170"/>
                    </a:cubicBezTo>
                    <a:cubicBezTo>
                      <a:pt x="231" y="170"/>
                      <a:pt x="231" y="170"/>
                      <a:pt x="231" y="170"/>
                    </a:cubicBezTo>
                    <a:close/>
                    <a:moveTo>
                      <a:pt x="217" y="175"/>
                    </a:moveTo>
                    <a:cubicBezTo>
                      <a:pt x="217" y="174"/>
                      <a:pt x="217" y="174"/>
                      <a:pt x="217" y="174"/>
                    </a:cubicBezTo>
                    <a:cubicBezTo>
                      <a:pt x="217" y="174"/>
                      <a:pt x="217" y="174"/>
                      <a:pt x="217" y="174"/>
                    </a:cubicBezTo>
                    <a:cubicBezTo>
                      <a:pt x="217" y="174"/>
                      <a:pt x="217" y="174"/>
                      <a:pt x="217" y="174"/>
                    </a:cubicBezTo>
                    <a:cubicBezTo>
                      <a:pt x="217" y="175"/>
                      <a:pt x="217" y="175"/>
                      <a:pt x="217" y="175"/>
                    </a:cubicBezTo>
                    <a:close/>
                    <a:moveTo>
                      <a:pt x="222" y="176"/>
                    </a:moveTo>
                    <a:cubicBezTo>
                      <a:pt x="223" y="176"/>
                      <a:pt x="223" y="176"/>
                      <a:pt x="223" y="176"/>
                    </a:cubicBezTo>
                    <a:cubicBezTo>
                      <a:pt x="224" y="176"/>
                      <a:pt x="224" y="176"/>
                      <a:pt x="224" y="176"/>
                    </a:cubicBezTo>
                    <a:cubicBezTo>
                      <a:pt x="223" y="177"/>
                      <a:pt x="223" y="177"/>
                      <a:pt x="223" y="177"/>
                    </a:cubicBezTo>
                    <a:cubicBezTo>
                      <a:pt x="222" y="176"/>
                      <a:pt x="222" y="176"/>
                      <a:pt x="222" y="176"/>
                    </a:cubicBezTo>
                    <a:close/>
                    <a:moveTo>
                      <a:pt x="223" y="174"/>
                    </a:moveTo>
                    <a:cubicBezTo>
                      <a:pt x="223" y="174"/>
                      <a:pt x="223" y="174"/>
                      <a:pt x="223" y="174"/>
                    </a:cubicBezTo>
                    <a:cubicBezTo>
                      <a:pt x="224" y="175"/>
                      <a:pt x="224" y="175"/>
                      <a:pt x="224" y="175"/>
                    </a:cubicBezTo>
                    <a:cubicBezTo>
                      <a:pt x="223" y="175"/>
                      <a:pt x="223" y="175"/>
                      <a:pt x="223" y="175"/>
                    </a:cubicBezTo>
                    <a:cubicBezTo>
                      <a:pt x="222" y="175"/>
                      <a:pt x="222" y="175"/>
                      <a:pt x="222" y="175"/>
                    </a:cubicBezTo>
                    <a:cubicBezTo>
                      <a:pt x="223" y="174"/>
                      <a:pt x="223" y="174"/>
                      <a:pt x="223" y="174"/>
                    </a:cubicBezTo>
                    <a:cubicBezTo>
                      <a:pt x="223" y="174"/>
                      <a:pt x="223" y="174"/>
                      <a:pt x="223" y="174"/>
                    </a:cubicBezTo>
                    <a:close/>
                    <a:moveTo>
                      <a:pt x="222" y="172"/>
                    </a:moveTo>
                    <a:cubicBezTo>
                      <a:pt x="223" y="173"/>
                      <a:pt x="223" y="173"/>
                      <a:pt x="223" y="173"/>
                    </a:cubicBezTo>
                    <a:cubicBezTo>
                      <a:pt x="222" y="174"/>
                      <a:pt x="222" y="174"/>
                      <a:pt x="222" y="174"/>
                    </a:cubicBezTo>
                    <a:cubicBezTo>
                      <a:pt x="222" y="173"/>
                      <a:pt x="222" y="173"/>
                      <a:pt x="222" y="173"/>
                    </a:cubicBezTo>
                    <a:cubicBezTo>
                      <a:pt x="222" y="172"/>
                      <a:pt x="222" y="172"/>
                      <a:pt x="222" y="172"/>
                    </a:cubicBezTo>
                    <a:cubicBezTo>
                      <a:pt x="222" y="172"/>
                      <a:pt x="222" y="172"/>
                      <a:pt x="222" y="172"/>
                    </a:cubicBezTo>
                    <a:close/>
                    <a:moveTo>
                      <a:pt x="223" y="172"/>
                    </a:moveTo>
                    <a:cubicBezTo>
                      <a:pt x="224" y="171"/>
                      <a:pt x="224" y="171"/>
                      <a:pt x="224" y="171"/>
                    </a:cubicBezTo>
                    <a:cubicBezTo>
                      <a:pt x="224" y="171"/>
                      <a:pt x="224" y="171"/>
                      <a:pt x="224" y="171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6" y="169"/>
                      <a:pt x="226" y="169"/>
                      <a:pt x="226" y="169"/>
                    </a:cubicBezTo>
                    <a:cubicBezTo>
                      <a:pt x="226" y="169"/>
                      <a:pt x="226" y="169"/>
                      <a:pt x="226" y="169"/>
                    </a:cubicBezTo>
                    <a:cubicBezTo>
                      <a:pt x="227" y="169"/>
                      <a:pt x="227" y="169"/>
                      <a:pt x="227" y="169"/>
                    </a:cubicBezTo>
                    <a:cubicBezTo>
                      <a:pt x="227" y="170"/>
                      <a:pt x="227" y="170"/>
                      <a:pt x="227" y="170"/>
                    </a:cubicBezTo>
                    <a:cubicBezTo>
                      <a:pt x="227" y="171"/>
                      <a:pt x="227" y="171"/>
                      <a:pt x="227" y="171"/>
                    </a:cubicBezTo>
                    <a:cubicBezTo>
                      <a:pt x="227" y="171"/>
                      <a:pt x="227" y="171"/>
                      <a:pt x="227" y="171"/>
                    </a:cubicBezTo>
                    <a:cubicBezTo>
                      <a:pt x="226" y="173"/>
                      <a:pt x="226" y="173"/>
                      <a:pt x="226" y="173"/>
                    </a:cubicBezTo>
                    <a:cubicBezTo>
                      <a:pt x="224" y="174"/>
                      <a:pt x="224" y="174"/>
                      <a:pt x="224" y="174"/>
                    </a:cubicBezTo>
                    <a:cubicBezTo>
                      <a:pt x="224" y="173"/>
                      <a:pt x="224" y="173"/>
                      <a:pt x="224" y="173"/>
                    </a:cubicBezTo>
                    <a:cubicBezTo>
                      <a:pt x="224" y="172"/>
                      <a:pt x="224" y="172"/>
                      <a:pt x="224" y="172"/>
                    </a:cubicBezTo>
                    <a:cubicBezTo>
                      <a:pt x="225" y="172"/>
                      <a:pt x="225" y="172"/>
                      <a:pt x="225" y="172"/>
                    </a:cubicBezTo>
                    <a:cubicBezTo>
                      <a:pt x="225" y="172"/>
                      <a:pt x="225" y="172"/>
                      <a:pt x="225" y="172"/>
                    </a:cubicBezTo>
                    <a:cubicBezTo>
                      <a:pt x="224" y="172"/>
                      <a:pt x="224" y="172"/>
                      <a:pt x="224" y="172"/>
                    </a:cubicBezTo>
                    <a:cubicBezTo>
                      <a:pt x="223" y="172"/>
                      <a:pt x="223" y="172"/>
                      <a:pt x="223" y="172"/>
                    </a:cubicBezTo>
                    <a:close/>
                    <a:moveTo>
                      <a:pt x="215" y="174"/>
                    </a:moveTo>
                    <a:cubicBezTo>
                      <a:pt x="215" y="174"/>
                      <a:pt x="215" y="174"/>
                      <a:pt x="215" y="174"/>
                    </a:cubicBezTo>
                    <a:cubicBezTo>
                      <a:pt x="216" y="175"/>
                      <a:pt x="216" y="175"/>
                      <a:pt x="216" y="175"/>
                    </a:cubicBezTo>
                    <a:cubicBezTo>
                      <a:pt x="216" y="175"/>
                      <a:pt x="216" y="175"/>
                      <a:pt x="216" y="175"/>
                    </a:cubicBezTo>
                    <a:cubicBezTo>
                      <a:pt x="216" y="176"/>
                      <a:pt x="216" y="176"/>
                      <a:pt x="216" y="176"/>
                    </a:cubicBezTo>
                    <a:cubicBezTo>
                      <a:pt x="216" y="177"/>
                      <a:pt x="216" y="177"/>
                      <a:pt x="216" y="177"/>
                    </a:cubicBezTo>
                    <a:cubicBezTo>
                      <a:pt x="215" y="177"/>
                      <a:pt x="215" y="177"/>
                      <a:pt x="215" y="177"/>
                    </a:cubicBezTo>
                    <a:cubicBezTo>
                      <a:pt x="215" y="176"/>
                      <a:pt x="215" y="176"/>
                      <a:pt x="215" y="176"/>
                    </a:cubicBezTo>
                    <a:cubicBezTo>
                      <a:pt x="215" y="175"/>
                      <a:pt x="215" y="175"/>
                      <a:pt x="215" y="175"/>
                    </a:cubicBezTo>
                    <a:cubicBezTo>
                      <a:pt x="215" y="174"/>
                      <a:pt x="215" y="174"/>
                      <a:pt x="215" y="174"/>
                    </a:cubicBezTo>
                    <a:close/>
                    <a:moveTo>
                      <a:pt x="215" y="173"/>
                    </a:moveTo>
                    <a:cubicBezTo>
                      <a:pt x="215" y="173"/>
                      <a:pt x="215" y="173"/>
                      <a:pt x="215" y="173"/>
                    </a:cubicBezTo>
                    <a:cubicBezTo>
                      <a:pt x="216" y="173"/>
                      <a:pt x="216" y="173"/>
                      <a:pt x="216" y="173"/>
                    </a:cubicBezTo>
                    <a:cubicBezTo>
                      <a:pt x="216" y="174"/>
                      <a:pt x="216" y="174"/>
                      <a:pt x="216" y="174"/>
                    </a:cubicBezTo>
                    <a:cubicBezTo>
                      <a:pt x="215" y="174"/>
                      <a:pt x="215" y="174"/>
                      <a:pt x="215" y="174"/>
                    </a:cubicBezTo>
                    <a:cubicBezTo>
                      <a:pt x="215" y="173"/>
                      <a:pt x="215" y="173"/>
                      <a:pt x="215" y="173"/>
                    </a:cubicBezTo>
                    <a:close/>
                    <a:moveTo>
                      <a:pt x="215" y="172"/>
                    </a:moveTo>
                    <a:cubicBezTo>
                      <a:pt x="215" y="172"/>
                      <a:pt x="215" y="172"/>
                      <a:pt x="215" y="172"/>
                    </a:cubicBezTo>
                    <a:cubicBezTo>
                      <a:pt x="215" y="173"/>
                      <a:pt x="215" y="173"/>
                      <a:pt x="215" y="173"/>
                    </a:cubicBezTo>
                    <a:cubicBezTo>
                      <a:pt x="215" y="172"/>
                      <a:pt x="215" y="172"/>
                      <a:pt x="215" y="172"/>
                    </a:cubicBezTo>
                    <a:close/>
                    <a:moveTo>
                      <a:pt x="214" y="171"/>
                    </a:moveTo>
                    <a:cubicBezTo>
                      <a:pt x="215" y="171"/>
                      <a:pt x="215" y="171"/>
                      <a:pt x="215" y="171"/>
                    </a:cubicBezTo>
                    <a:cubicBezTo>
                      <a:pt x="214" y="172"/>
                      <a:pt x="214" y="172"/>
                      <a:pt x="214" y="172"/>
                    </a:cubicBezTo>
                    <a:cubicBezTo>
                      <a:pt x="214" y="171"/>
                      <a:pt x="214" y="171"/>
                      <a:pt x="214" y="171"/>
                    </a:cubicBezTo>
                    <a:close/>
                    <a:moveTo>
                      <a:pt x="214" y="167"/>
                    </a:moveTo>
                    <a:cubicBezTo>
                      <a:pt x="213" y="166"/>
                      <a:pt x="213" y="166"/>
                      <a:pt x="213" y="166"/>
                    </a:cubicBezTo>
                    <a:cubicBezTo>
                      <a:pt x="214" y="167"/>
                      <a:pt x="214" y="167"/>
                      <a:pt x="214" y="167"/>
                    </a:cubicBezTo>
                    <a:cubicBezTo>
                      <a:pt x="214" y="167"/>
                      <a:pt x="214" y="167"/>
                      <a:pt x="214" y="167"/>
                    </a:cubicBezTo>
                    <a:close/>
                    <a:moveTo>
                      <a:pt x="216" y="168"/>
                    </a:moveTo>
                    <a:cubicBezTo>
                      <a:pt x="217" y="168"/>
                      <a:pt x="217" y="168"/>
                      <a:pt x="217" y="168"/>
                    </a:cubicBezTo>
                    <a:cubicBezTo>
                      <a:pt x="217" y="168"/>
                      <a:pt x="217" y="168"/>
                      <a:pt x="217" y="168"/>
                    </a:cubicBezTo>
                    <a:cubicBezTo>
                      <a:pt x="216" y="169"/>
                      <a:pt x="216" y="169"/>
                      <a:pt x="216" y="169"/>
                    </a:cubicBezTo>
                    <a:cubicBezTo>
                      <a:pt x="216" y="168"/>
                      <a:pt x="216" y="168"/>
                      <a:pt x="216" y="168"/>
                    </a:cubicBezTo>
                    <a:close/>
                    <a:moveTo>
                      <a:pt x="216" y="167"/>
                    </a:moveTo>
                    <a:cubicBezTo>
                      <a:pt x="217" y="166"/>
                      <a:pt x="217" y="166"/>
                      <a:pt x="217" y="166"/>
                    </a:cubicBezTo>
                    <a:cubicBezTo>
                      <a:pt x="218" y="166"/>
                      <a:pt x="218" y="166"/>
                      <a:pt x="218" y="166"/>
                    </a:cubicBezTo>
                    <a:cubicBezTo>
                      <a:pt x="218" y="166"/>
                      <a:pt x="218" y="166"/>
                      <a:pt x="218" y="166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17" y="167"/>
                      <a:pt x="217" y="167"/>
                      <a:pt x="217" y="167"/>
                    </a:cubicBezTo>
                    <a:cubicBezTo>
                      <a:pt x="217" y="167"/>
                      <a:pt x="217" y="167"/>
                      <a:pt x="217" y="167"/>
                    </a:cubicBezTo>
                    <a:cubicBezTo>
                      <a:pt x="216" y="167"/>
                      <a:pt x="216" y="167"/>
                      <a:pt x="216" y="167"/>
                    </a:cubicBezTo>
                    <a:close/>
                    <a:moveTo>
                      <a:pt x="218" y="167"/>
                    </a:moveTo>
                    <a:cubicBezTo>
                      <a:pt x="219" y="166"/>
                      <a:pt x="219" y="166"/>
                      <a:pt x="219" y="166"/>
                    </a:cubicBezTo>
                    <a:cubicBezTo>
                      <a:pt x="219" y="165"/>
                      <a:pt x="219" y="165"/>
                      <a:pt x="219" y="165"/>
                    </a:cubicBezTo>
                    <a:cubicBezTo>
                      <a:pt x="218" y="165"/>
                      <a:pt x="218" y="165"/>
                      <a:pt x="218" y="165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9" y="164"/>
                      <a:pt x="219" y="164"/>
                      <a:pt x="219" y="164"/>
                    </a:cubicBezTo>
                    <a:cubicBezTo>
                      <a:pt x="220" y="165"/>
                      <a:pt x="220" y="165"/>
                      <a:pt x="220" y="165"/>
                    </a:cubicBezTo>
                    <a:cubicBezTo>
                      <a:pt x="219" y="166"/>
                      <a:pt x="219" y="166"/>
                      <a:pt x="219" y="166"/>
                    </a:cubicBezTo>
                    <a:cubicBezTo>
                      <a:pt x="219" y="167"/>
                      <a:pt x="219" y="167"/>
                      <a:pt x="219" y="167"/>
                    </a:cubicBezTo>
                    <a:cubicBezTo>
                      <a:pt x="220" y="167"/>
                      <a:pt x="220" y="167"/>
                      <a:pt x="220" y="167"/>
                    </a:cubicBezTo>
                    <a:cubicBezTo>
                      <a:pt x="220" y="167"/>
                      <a:pt x="220" y="167"/>
                      <a:pt x="220" y="167"/>
                    </a:cubicBezTo>
                    <a:cubicBezTo>
                      <a:pt x="221" y="168"/>
                      <a:pt x="221" y="168"/>
                      <a:pt x="221" y="168"/>
                    </a:cubicBezTo>
                    <a:cubicBezTo>
                      <a:pt x="221" y="169"/>
                      <a:pt x="221" y="169"/>
                      <a:pt x="221" y="169"/>
                    </a:cubicBezTo>
                    <a:cubicBezTo>
                      <a:pt x="220" y="169"/>
                      <a:pt x="220" y="169"/>
                      <a:pt x="220" y="169"/>
                    </a:cubicBezTo>
                    <a:cubicBezTo>
                      <a:pt x="221" y="170"/>
                      <a:pt x="221" y="170"/>
                      <a:pt x="221" y="170"/>
                    </a:cubicBezTo>
                    <a:cubicBezTo>
                      <a:pt x="221" y="170"/>
                      <a:pt x="221" y="170"/>
                      <a:pt x="221" y="170"/>
                    </a:cubicBezTo>
                    <a:cubicBezTo>
                      <a:pt x="220" y="170"/>
                      <a:pt x="220" y="170"/>
                      <a:pt x="220" y="170"/>
                    </a:cubicBezTo>
                    <a:cubicBezTo>
                      <a:pt x="220" y="170"/>
                      <a:pt x="220" y="170"/>
                      <a:pt x="220" y="170"/>
                    </a:cubicBezTo>
                    <a:cubicBezTo>
                      <a:pt x="220" y="171"/>
                      <a:pt x="220" y="171"/>
                      <a:pt x="220" y="171"/>
                    </a:cubicBezTo>
                    <a:cubicBezTo>
                      <a:pt x="221" y="172"/>
                      <a:pt x="221" y="172"/>
                      <a:pt x="221" y="172"/>
                    </a:cubicBezTo>
                    <a:cubicBezTo>
                      <a:pt x="221" y="172"/>
                      <a:pt x="221" y="172"/>
                      <a:pt x="221" y="172"/>
                    </a:cubicBezTo>
                    <a:cubicBezTo>
                      <a:pt x="220" y="173"/>
                      <a:pt x="220" y="173"/>
                      <a:pt x="220" y="173"/>
                    </a:cubicBezTo>
                    <a:cubicBezTo>
                      <a:pt x="220" y="173"/>
                      <a:pt x="220" y="173"/>
                      <a:pt x="220" y="173"/>
                    </a:cubicBezTo>
                    <a:cubicBezTo>
                      <a:pt x="221" y="173"/>
                      <a:pt x="221" y="173"/>
                      <a:pt x="221" y="173"/>
                    </a:cubicBezTo>
                    <a:cubicBezTo>
                      <a:pt x="221" y="173"/>
                      <a:pt x="221" y="173"/>
                      <a:pt x="221" y="173"/>
                    </a:cubicBezTo>
                    <a:cubicBezTo>
                      <a:pt x="221" y="174"/>
                      <a:pt x="221" y="174"/>
                      <a:pt x="221" y="174"/>
                    </a:cubicBezTo>
                    <a:cubicBezTo>
                      <a:pt x="220" y="174"/>
                      <a:pt x="220" y="174"/>
                      <a:pt x="220" y="174"/>
                    </a:cubicBezTo>
                    <a:cubicBezTo>
                      <a:pt x="220" y="175"/>
                      <a:pt x="220" y="175"/>
                      <a:pt x="220" y="175"/>
                    </a:cubicBezTo>
                    <a:cubicBezTo>
                      <a:pt x="219" y="175"/>
                      <a:pt x="219" y="175"/>
                      <a:pt x="219" y="175"/>
                    </a:cubicBezTo>
                    <a:cubicBezTo>
                      <a:pt x="220" y="175"/>
                      <a:pt x="220" y="175"/>
                      <a:pt x="220" y="175"/>
                    </a:cubicBezTo>
                    <a:cubicBezTo>
                      <a:pt x="220" y="176"/>
                      <a:pt x="220" y="176"/>
                      <a:pt x="220" y="176"/>
                    </a:cubicBezTo>
                    <a:cubicBezTo>
                      <a:pt x="220" y="176"/>
                      <a:pt x="220" y="176"/>
                      <a:pt x="220" y="176"/>
                    </a:cubicBezTo>
                    <a:cubicBezTo>
                      <a:pt x="220" y="177"/>
                      <a:pt x="220" y="177"/>
                      <a:pt x="220" y="177"/>
                    </a:cubicBezTo>
                    <a:cubicBezTo>
                      <a:pt x="220" y="177"/>
                      <a:pt x="220" y="177"/>
                      <a:pt x="220" y="177"/>
                    </a:cubicBezTo>
                    <a:cubicBezTo>
                      <a:pt x="219" y="177"/>
                      <a:pt x="219" y="177"/>
                      <a:pt x="219" y="177"/>
                    </a:cubicBezTo>
                    <a:cubicBezTo>
                      <a:pt x="218" y="177"/>
                      <a:pt x="218" y="177"/>
                      <a:pt x="218" y="177"/>
                    </a:cubicBezTo>
                    <a:cubicBezTo>
                      <a:pt x="219" y="176"/>
                      <a:pt x="219" y="176"/>
                      <a:pt x="219" y="176"/>
                    </a:cubicBezTo>
                    <a:cubicBezTo>
                      <a:pt x="218" y="175"/>
                      <a:pt x="218" y="175"/>
                      <a:pt x="218" y="175"/>
                    </a:cubicBezTo>
                    <a:cubicBezTo>
                      <a:pt x="218" y="175"/>
                      <a:pt x="218" y="175"/>
                      <a:pt x="218" y="175"/>
                    </a:cubicBezTo>
                    <a:cubicBezTo>
                      <a:pt x="219" y="174"/>
                      <a:pt x="219" y="174"/>
                      <a:pt x="219" y="174"/>
                    </a:cubicBezTo>
                    <a:cubicBezTo>
                      <a:pt x="218" y="174"/>
                      <a:pt x="218" y="174"/>
                      <a:pt x="218" y="174"/>
                    </a:cubicBezTo>
                    <a:cubicBezTo>
                      <a:pt x="218" y="173"/>
                      <a:pt x="218" y="173"/>
                      <a:pt x="218" y="173"/>
                    </a:cubicBezTo>
                    <a:cubicBezTo>
                      <a:pt x="219" y="173"/>
                      <a:pt x="219" y="173"/>
                      <a:pt x="219" y="173"/>
                    </a:cubicBezTo>
                    <a:cubicBezTo>
                      <a:pt x="219" y="173"/>
                      <a:pt x="219" y="173"/>
                      <a:pt x="219" y="173"/>
                    </a:cubicBezTo>
                    <a:cubicBezTo>
                      <a:pt x="218" y="173"/>
                      <a:pt x="218" y="173"/>
                      <a:pt x="218" y="173"/>
                    </a:cubicBezTo>
                    <a:cubicBezTo>
                      <a:pt x="218" y="173"/>
                      <a:pt x="218" y="173"/>
                      <a:pt x="218" y="173"/>
                    </a:cubicBezTo>
                    <a:cubicBezTo>
                      <a:pt x="217" y="173"/>
                      <a:pt x="217" y="173"/>
                      <a:pt x="217" y="173"/>
                    </a:cubicBezTo>
                    <a:cubicBezTo>
                      <a:pt x="217" y="173"/>
                      <a:pt x="217" y="173"/>
                      <a:pt x="217" y="173"/>
                    </a:cubicBezTo>
                    <a:cubicBezTo>
                      <a:pt x="216" y="172"/>
                      <a:pt x="216" y="172"/>
                      <a:pt x="216" y="172"/>
                    </a:cubicBezTo>
                    <a:cubicBezTo>
                      <a:pt x="217" y="172"/>
                      <a:pt x="217" y="172"/>
                      <a:pt x="217" y="172"/>
                    </a:cubicBezTo>
                    <a:cubicBezTo>
                      <a:pt x="217" y="172"/>
                      <a:pt x="217" y="172"/>
                      <a:pt x="217" y="172"/>
                    </a:cubicBezTo>
                    <a:cubicBezTo>
                      <a:pt x="217" y="171"/>
                      <a:pt x="217" y="171"/>
                      <a:pt x="217" y="171"/>
                    </a:cubicBezTo>
                    <a:cubicBezTo>
                      <a:pt x="217" y="171"/>
                      <a:pt x="217" y="171"/>
                      <a:pt x="217" y="171"/>
                    </a:cubicBezTo>
                    <a:cubicBezTo>
                      <a:pt x="218" y="170"/>
                      <a:pt x="218" y="170"/>
                      <a:pt x="218" y="170"/>
                    </a:cubicBezTo>
                    <a:cubicBezTo>
                      <a:pt x="218" y="170"/>
                      <a:pt x="218" y="170"/>
                      <a:pt x="218" y="170"/>
                    </a:cubicBezTo>
                    <a:cubicBezTo>
                      <a:pt x="218" y="170"/>
                      <a:pt x="218" y="170"/>
                      <a:pt x="218" y="170"/>
                    </a:cubicBezTo>
                    <a:cubicBezTo>
                      <a:pt x="217" y="170"/>
                      <a:pt x="217" y="170"/>
                      <a:pt x="217" y="170"/>
                    </a:cubicBezTo>
                    <a:cubicBezTo>
                      <a:pt x="217" y="169"/>
                      <a:pt x="217" y="169"/>
                      <a:pt x="217" y="169"/>
                    </a:cubicBezTo>
                    <a:cubicBezTo>
                      <a:pt x="217" y="169"/>
                      <a:pt x="217" y="169"/>
                      <a:pt x="217" y="169"/>
                    </a:cubicBezTo>
                    <a:cubicBezTo>
                      <a:pt x="218" y="169"/>
                      <a:pt x="218" y="169"/>
                      <a:pt x="218" y="169"/>
                    </a:cubicBezTo>
                    <a:cubicBezTo>
                      <a:pt x="218" y="168"/>
                      <a:pt x="218" y="168"/>
                      <a:pt x="218" y="168"/>
                    </a:cubicBezTo>
                    <a:cubicBezTo>
                      <a:pt x="218" y="167"/>
                      <a:pt x="218" y="167"/>
                      <a:pt x="218" y="167"/>
                    </a:cubicBezTo>
                    <a:close/>
                    <a:moveTo>
                      <a:pt x="224" y="167"/>
                    </a:move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4" y="165"/>
                      <a:pt x="224" y="165"/>
                      <a:pt x="224" y="165"/>
                    </a:cubicBezTo>
                    <a:cubicBezTo>
                      <a:pt x="225" y="165"/>
                      <a:pt x="225" y="165"/>
                      <a:pt x="225" y="165"/>
                    </a:cubicBezTo>
                    <a:cubicBezTo>
                      <a:pt x="225" y="166"/>
                      <a:pt x="225" y="166"/>
                      <a:pt x="225" y="166"/>
                    </a:cubicBezTo>
                    <a:cubicBezTo>
                      <a:pt x="224" y="167"/>
                      <a:pt x="224" y="167"/>
                      <a:pt x="224" y="167"/>
                    </a:cubicBezTo>
                    <a:close/>
                    <a:moveTo>
                      <a:pt x="222" y="168"/>
                    </a:moveTo>
                    <a:cubicBezTo>
                      <a:pt x="223" y="166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3" y="166"/>
                    </a:cubicBezTo>
                    <a:cubicBezTo>
                      <a:pt x="223" y="167"/>
                      <a:pt x="223" y="167"/>
                      <a:pt x="223" y="167"/>
                    </a:cubicBezTo>
                    <a:cubicBezTo>
                      <a:pt x="223" y="168"/>
                      <a:pt x="223" y="168"/>
                      <a:pt x="223" y="168"/>
                    </a:cubicBezTo>
                    <a:cubicBezTo>
                      <a:pt x="222" y="168"/>
                      <a:pt x="222" y="168"/>
                      <a:pt x="222" y="168"/>
                    </a:cubicBezTo>
                    <a:close/>
                    <a:moveTo>
                      <a:pt x="222" y="167"/>
                    </a:moveTo>
                    <a:cubicBezTo>
                      <a:pt x="222" y="166"/>
                      <a:pt x="222" y="166"/>
                      <a:pt x="222" y="166"/>
                    </a:cubicBezTo>
                    <a:cubicBezTo>
                      <a:pt x="223" y="165"/>
                      <a:pt x="223" y="165"/>
                      <a:pt x="223" y="165"/>
                    </a:cubicBezTo>
                    <a:cubicBezTo>
                      <a:pt x="223" y="166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3" y="166"/>
                    </a:cubicBezTo>
                    <a:cubicBezTo>
                      <a:pt x="222" y="167"/>
                      <a:pt x="222" y="167"/>
                      <a:pt x="222" y="167"/>
                    </a:cubicBezTo>
                    <a:cubicBezTo>
                      <a:pt x="222" y="167"/>
                      <a:pt x="222" y="167"/>
                      <a:pt x="222" y="167"/>
                    </a:cubicBezTo>
                    <a:close/>
                    <a:moveTo>
                      <a:pt x="221" y="165"/>
                    </a:moveTo>
                    <a:cubicBezTo>
                      <a:pt x="221" y="164"/>
                      <a:pt x="221" y="164"/>
                      <a:pt x="221" y="164"/>
                    </a:cubicBezTo>
                    <a:cubicBezTo>
                      <a:pt x="223" y="164"/>
                      <a:pt x="223" y="164"/>
                      <a:pt x="223" y="164"/>
                    </a:cubicBezTo>
                    <a:cubicBezTo>
                      <a:pt x="223" y="165"/>
                      <a:pt x="223" y="165"/>
                      <a:pt x="223" y="165"/>
                    </a:cubicBezTo>
                    <a:cubicBezTo>
                      <a:pt x="222" y="166"/>
                      <a:pt x="222" y="166"/>
                      <a:pt x="222" y="166"/>
                    </a:cubicBezTo>
                    <a:cubicBezTo>
                      <a:pt x="221" y="165"/>
                      <a:pt x="221" y="165"/>
                      <a:pt x="221" y="165"/>
                    </a:cubicBezTo>
                    <a:cubicBezTo>
                      <a:pt x="221" y="165"/>
                      <a:pt x="221" y="165"/>
                      <a:pt x="221" y="165"/>
                    </a:cubicBezTo>
                    <a:close/>
                    <a:moveTo>
                      <a:pt x="222" y="162"/>
                    </a:moveTo>
                    <a:cubicBezTo>
                      <a:pt x="223" y="161"/>
                      <a:pt x="223" y="161"/>
                      <a:pt x="223" y="161"/>
                    </a:cubicBezTo>
                    <a:cubicBezTo>
                      <a:pt x="223" y="161"/>
                      <a:pt x="223" y="161"/>
                      <a:pt x="223" y="161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3" y="163"/>
                      <a:pt x="223" y="163"/>
                      <a:pt x="223" y="163"/>
                    </a:cubicBezTo>
                    <a:cubicBezTo>
                      <a:pt x="222" y="163"/>
                      <a:pt x="222" y="163"/>
                      <a:pt x="222" y="163"/>
                    </a:cubicBezTo>
                    <a:cubicBezTo>
                      <a:pt x="222" y="163"/>
                      <a:pt x="222" y="163"/>
                      <a:pt x="222" y="163"/>
                    </a:cubicBezTo>
                    <a:cubicBezTo>
                      <a:pt x="222" y="162"/>
                      <a:pt x="222" y="162"/>
                      <a:pt x="222" y="162"/>
                    </a:cubicBezTo>
                    <a:close/>
                    <a:moveTo>
                      <a:pt x="219" y="164"/>
                    </a:moveTo>
                    <a:cubicBezTo>
                      <a:pt x="219" y="163"/>
                      <a:pt x="219" y="163"/>
                      <a:pt x="219" y="163"/>
                    </a:cubicBezTo>
                    <a:cubicBezTo>
                      <a:pt x="219" y="161"/>
                      <a:pt x="219" y="161"/>
                      <a:pt x="219" y="161"/>
                    </a:cubicBezTo>
                    <a:cubicBezTo>
                      <a:pt x="220" y="160"/>
                      <a:pt x="220" y="160"/>
                      <a:pt x="220" y="160"/>
                    </a:cubicBezTo>
                    <a:cubicBezTo>
                      <a:pt x="219" y="160"/>
                      <a:pt x="219" y="160"/>
                      <a:pt x="219" y="160"/>
                    </a:cubicBezTo>
                    <a:cubicBezTo>
                      <a:pt x="219" y="159"/>
                      <a:pt x="219" y="159"/>
                      <a:pt x="219" y="159"/>
                    </a:cubicBezTo>
                    <a:cubicBezTo>
                      <a:pt x="219" y="158"/>
                      <a:pt x="219" y="158"/>
                      <a:pt x="219" y="158"/>
                    </a:cubicBezTo>
                    <a:cubicBezTo>
                      <a:pt x="219" y="158"/>
                      <a:pt x="219" y="158"/>
                      <a:pt x="219" y="158"/>
                    </a:cubicBezTo>
                    <a:cubicBezTo>
                      <a:pt x="220" y="158"/>
                      <a:pt x="220" y="158"/>
                      <a:pt x="220" y="158"/>
                    </a:cubicBezTo>
                    <a:cubicBezTo>
                      <a:pt x="221" y="159"/>
                      <a:pt x="221" y="159"/>
                      <a:pt x="221" y="159"/>
                    </a:cubicBezTo>
                    <a:cubicBezTo>
                      <a:pt x="222" y="159"/>
                      <a:pt x="222" y="159"/>
                      <a:pt x="222" y="159"/>
                    </a:cubicBezTo>
                    <a:cubicBezTo>
                      <a:pt x="223" y="160"/>
                      <a:pt x="223" y="160"/>
                      <a:pt x="223" y="160"/>
                    </a:cubicBezTo>
                    <a:cubicBezTo>
                      <a:pt x="223" y="161"/>
                      <a:pt x="223" y="161"/>
                      <a:pt x="223" y="161"/>
                    </a:cubicBezTo>
                    <a:cubicBezTo>
                      <a:pt x="222" y="162"/>
                      <a:pt x="222" y="162"/>
                      <a:pt x="222" y="162"/>
                    </a:cubicBezTo>
                    <a:cubicBezTo>
                      <a:pt x="221" y="162"/>
                      <a:pt x="221" y="162"/>
                      <a:pt x="221" y="162"/>
                    </a:cubicBezTo>
                    <a:cubicBezTo>
                      <a:pt x="221" y="161"/>
                      <a:pt x="221" y="161"/>
                      <a:pt x="221" y="161"/>
                    </a:cubicBezTo>
                    <a:cubicBezTo>
                      <a:pt x="221" y="161"/>
                      <a:pt x="221" y="161"/>
                      <a:pt x="221" y="161"/>
                    </a:cubicBezTo>
                    <a:cubicBezTo>
                      <a:pt x="221" y="162"/>
                      <a:pt x="221" y="162"/>
                      <a:pt x="221" y="162"/>
                    </a:cubicBezTo>
                    <a:cubicBezTo>
                      <a:pt x="220" y="162"/>
                      <a:pt x="220" y="162"/>
                      <a:pt x="220" y="162"/>
                    </a:cubicBezTo>
                    <a:cubicBezTo>
                      <a:pt x="221" y="163"/>
                      <a:pt x="221" y="163"/>
                      <a:pt x="221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9" y="164"/>
                      <a:pt x="219" y="164"/>
                      <a:pt x="219" y="164"/>
                    </a:cubicBezTo>
                    <a:cubicBezTo>
                      <a:pt x="219" y="164"/>
                      <a:pt x="219" y="164"/>
                      <a:pt x="219" y="164"/>
                    </a:cubicBezTo>
                    <a:close/>
                    <a:moveTo>
                      <a:pt x="216" y="162"/>
                    </a:move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6" y="161"/>
                      <a:pt x="216" y="161"/>
                      <a:pt x="216" y="161"/>
                    </a:cubicBezTo>
                    <a:cubicBezTo>
                      <a:pt x="216" y="161"/>
                      <a:pt x="216" y="161"/>
                      <a:pt x="216" y="161"/>
                    </a:cubicBezTo>
                    <a:cubicBezTo>
                      <a:pt x="216" y="160"/>
                      <a:pt x="216" y="160"/>
                      <a:pt x="216" y="160"/>
                    </a:cubicBezTo>
                    <a:cubicBezTo>
                      <a:pt x="216" y="159"/>
                      <a:pt x="216" y="159"/>
                      <a:pt x="216" y="159"/>
                    </a:cubicBezTo>
                    <a:cubicBezTo>
                      <a:pt x="217" y="160"/>
                      <a:pt x="217" y="160"/>
                      <a:pt x="217" y="160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18" y="161"/>
                      <a:pt x="218" y="161"/>
                      <a:pt x="218" y="161"/>
                    </a:cubicBezTo>
                    <a:cubicBezTo>
                      <a:pt x="219" y="160"/>
                      <a:pt x="219" y="160"/>
                      <a:pt x="219" y="160"/>
                    </a:cubicBezTo>
                    <a:cubicBezTo>
                      <a:pt x="219" y="161"/>
                      <a:pt x="219" y="161"/>
                      <a:pt x="219" y="161"/>
                    </a:cubicBezTo>
                    <a:cubicBezTo>
                      <a:pt x="218" y="163"/>
                      <a:pt x="218" y="163"/>
                      <a:pt x="218" y="163"/>
                    </a:cubicBezTo>
                    <a:cubicBezTo>
                      <a:pt x="217" y="164"/>
                      <a:pt x="217" y="164"/>
                      <a:pt x="217" y="164"/>
                    </a:cubicBezTo>
                    <a:cubicBezTo>
                      <a:pt x="217" y="165"/>
                      <a:pt x="217" y="165"/>
                      <a:pt x="217" y="165"/>
                    </a:cubicBezTo>
                    <a:cubicBezTo>
                      <a:pt x="216" y="165"/>
                      <a:pt x="216" y="165"/>
                      <a:pt x="216" y="165"/>
                    </a:cubicBezTo>
                    <a:cubicBezTo>
                      <a:pt x="215" y="166"/>
                      <a:pt x="215" y="166"/>
                      <a:pt x="215" y="166"/>
                    </a:cubicBezTo>
                    <a:cubicBezTo>
                      <a:pt x="216" y="165"/>
                      <a:pt x="216" y="165"/>
                      <a:pt x="216" y="165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5" y="166"/>
                      <a:pt x="215" y="166"/>
                      <a:pt x="215" y="166"/>
                    </a:cubicBezTo>
                    <a:cubicBezTo>
                      <a:pt x="214" y="165"/>
                      <a:pt x="214" y="165"/>
                      <a:pt x="214" y="165"/>
                    </a:cubicBezTo>
                    <a:cubicBezTo>
                      <a:pt x="215" y="165"/>
                      <a:pt x="215" y="165"/>
                      <a:pt x="215" y="165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5" y="163"/>
                      <a:pt x="215" y="163"/>
                      <a:pt x="215" y="163"/>
                    </a:cubicBezTo>
                    <a:cubicBezTo>
                      <a:pt x="216" y="163"/>
                      <a:pt x="216" y="163"/>
                      <a:pt x="216" y="163"/>
                    </a:cubicBezTo>
                    <a:cubicBezTo>
                      <a:pt x="216" y="163"/>
                      <a:pt x="216" y="163"/>
                      <a:pt x="216" y="163"/>
                    </a:cubicBezTo>
                    <a:cubicBezTo>
                      <a:pt x="216" y="162"/>
                      <a:pt x="216" y="162"/>
                      <a:pt x="216" y="162"/>
                    </a:cubicBezTo>
                    <a:close/>
                    <a:moveTo>
                      <a:pt x="216" y="155"/>
                    </a:moveTo>
                    <a:cubicBezTo>
                      <a:pt x="216" y="155"/>
                      <a:pt x="216" y="155"/>
                      <a:pt x="216" y="155"/>
                    </a:cubicBezTo>
                    <a:cubicBezTo>
                      <a:pt x="216" y="156"/>
                      <a:pt x="216" y="156"/>
                      <a:pt x="216" y="156"/>
                    </a:cubicBezTo>
                    <a:cubicBezTo>
                      <a:pt x="216" y="155"/>
                      <a:pt x="216" y="155"/>
                      <a:pt x="216" y="155"/>
                    </a:cubicBezTo>
                    <a:close/>
                    <a:moveTo>
                      <a:pt x="213" y="155"/>
                    </a:moveTo>
                    <a:cubicBezTo>
                      <a:pt x="214" y="155"/>
                      <a:pt x="214" y="155"/>
                      <a:pt x="214" y="155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5" y="155"/>
                      <a:pt x="215" y="155"/>
                      <a:pt x="215" y="155"/>
                    </a:cubicBezTo>
                    <a:cubicBezTo>
                      <a:pt x="216" y="156"/>
                      <a:pt x="216" y="156"/>
                      <a:pt x="216" y="156"/>
                    </a:cubicBezTo>
                    <a:cubicBezTo>
                      <a:pt x="216" y="157"/>
                      <a:pt x="216" y="157"/>
                      <a:pt x="216" y="157"/>
                    </a:cubicBezTo>
                    <a:cubicBezTo>
                      <a:pt x="215" y="159"/>
                      <a:pt x="215" y="159"/>
                      <a:pt x="215" y="159"/>
                    </a:cubicBezTo>
                    <a:cubicBezTo>
                      <a:pt x="215" y="159"/>
                      <a:pt x="215" y="159"/>
                      <a:pt x="215" y="159"/>
                    </a:cubicBezTo>
                    <a:cubicBezTo>
                      <a:pt x="215" y="160"/>
                      <a:pt x="215" y="160"/>
                      <a:pt x="215" y="160"/>
                    </a:cubicBezTo>
                    <a:cubicBezTo>
                      <a:pt x="214" y="161"/>
                      <a:pt x="214" y="161"/>
                      <a:pt x="214" y="161"/>
                    </a:cubicBezTo>
                    <a:cubicBezTo>
                      <a:pt x="214" y="162"/>
                      <a:pt x="214" y="162"/>
                      <a:pt x="214" y="162"/>
                    </a:cubicBezTo>
                    <a:cubicBezTo>
                      <a:pt x="214" y="163"/>
                      <a:pt x="214" y="163"/>
                      <a:pt x="214" y="163"/>
                    </a:cubicBezTo>
                    <a:cubicBezTo>
                      <a:pt x="213" y="164"/>
                      <a:pt x="213" y="164"/>
                      <a:pt x="213" y="164"/>
                    </a:cubicBezTo>
                    <a:cubicBezTo>
                      <a:pt x="213" y="164"/>
                      <a:pt x="213" y="164"/>
                      <a:pt x="213" y="164"/>
                    </a:cubicBezTo>
                    <a:cubicBezTo>
                      <a:pt x="213" y="163"/>
                      <a:pt x="213" y="163"/>
                      <a:pt x="213" y="163"/>
                    </a:cubicBezTo>
                    <a:cubicBezTo>
                      <a:pt x="213" y="163"/>
                      <a:pt x="213" y="163"/>
                      <a:pt x="213" y="163"/>
                    </a:cubicBezTo>
                    <a:cubicBezTo>
                      <a:pt x="213" y="162"/>
                      <a:pt x="213" y="162"/>
                      <a:pt x="213" y="162"/>
                    </a:cubicBezTo>
                    <a:cubicBezTo>
                      <a:pt x="212" y="161"/>
                      <a:pt x="212" y="161"/>
                      <a:pt x="212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4" y="160"/>
                      <a:pt x="214" y="160"/>
                      <a:pt x="214" y="160"/>
                    </a:cubicBezTo>
                    <a:cubicBezTo>
                      <a:pt x="214" y="160"/>
                      <a:pt x="214" y="160"/>
                      <a:pt x="214" y="160"/>
                    </a:cubicBezTo>
                    <a:cubicBezTo>
                      <a:pt x="213" y="160"/>
                      <a:pt x="213" y="160"/>
                      <a:pt x="213" y="160"/>
                    </a:cubicBezTo>
                    <a:cubicBezTo>
                      <a:pt x="213" y="160"/>
                      <a:pt x="213" y="160"/>
                      <a:pt x="213" y="160"/>
                    </a:cubicBezTo>
                    <a:cubicBezTo>
                      <a:pt x="213" y="160"/>
                      <a:pt x="213" y="160"/>
                      <a:pt x="213" y="160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2" y="159"/>
                      <a:pt x="212" y="159"/>
                      <a:pt x="212" y="159"/>
                    </a:cubicBezTo>
                    <a:cubicBezTo>
                      <a:pt x="212" y="158"/>
                      <a:pt x="212" y="158"/>
                      <a:pt x="212" y="158"/>
                    </a:cubicBezTo>
                    <a:cubicBezTo>
                      <a:pt x="213" y="158"/>
                      <a:pt x="213" y="158"/>
                      <a:pt x="213" y="158"/>
                    </a:cubicBezTo>
                    <a:cubicBezTo>
                      <a:pt x="214" y="158"/>
                      <a:pt x="214" y="158"/>
                      <a:pt x="214" y="158"/>
                    </a:cubicBezTo>
                    <a:cubicBezTo>
                      <a:pt x="214" y="157"/>
                      <a:pt x="214" y="157"/>
                      <a:pt x="214" y="157"/>
                    </a:cubicBezTo>
                    <a:cubicBezTo>
                      <a:pt x="214" y="156"/>
                      <a:pt x="214" y="156"/>
                      <a:pt x="214" y="156"/>
                    </a:cubicBezTo>
                    <a:cubicBezTo>
                      <a:pt x="214" y="156"/>
                      <a:pt x="214" y="156"/>
                      <a:pt x="214" y="156"/>
                    </a:cubicBezTo>
                    <a:cubicBezTo>
                      <a:pt x="213" y="155"/>
                      <a:pt x="213" y="155"/>
                      <a:pt x="213" y="155"/>
                    </a:cubicBezTo>
                    <a:close/>
                    <a:moveTo>
                      <a:pt x="212" y="155"/>
                    </a:moveTo>
                    <a:cubicBezTo>
                      <a:pt x="212" y="155"/>
                      <a:pt x="212" y="155"/>
                      <a:pt x="212" y="155"/>
                    </a:cubicBezTo>
                    <a:cubicBezTo>
                      <a:pt x="213" y="155"/>
                      <a:pt x="213" y="155"/>
                      <a:pt x="213" y="155"/>
                    </a:cubicBezTo>
                    <a:cubicBezTo>
                      <a:pt x="212" y="156"/>
                      <a:pt x="212" y="156"/>
                      <a:pt x="212" y="156"/>
                    </a:cubicBezTo>
                    <a:cubicBezTo>
                      <a:pt x="212" y="157"/>
                      <a:pt x="212" y="157"/>
                      <a:pt x="212" y="157"/>
                    </a:cubicBezTo>
                    <a:cubicBezTo>
                      <a:pt x="211" y="157"/>
                      <a:pt x="211" y="157"/>
                      <a:pt x="211" y="157"/>
                    </a:cubicBezTo>
                    <a:cubicBezTo>
                      <a:pt x="211" y="157"/>
                      <a:pt x="211" y="157"/>
                      <a:pt x="211" y="157"/>
                    </a:cubicBezTo>
                    <a:cubicBezTo>
                      <a:pt x="212" y="156"/>
                      <a:pt x="212" y="156"/>
                      <a:pt x="212" y="156"/>
                    </a:cubicBezTo>
                    <a:cubicBezTo>
                      <a:pt x="212" y="156"/>
                      <a:pt x="212" y="156"/>
                      <a:pt x="212" y="156"/>
                    </a:cubicBezTo>
                    <a:cubicBezTo>
                      <a:pt x="212" y="155"/>
                      <a:pt x="212" y="155"/>
                      <a:pt x="212" y="155"/>
                    </a:cubicBezTo>
                    <a:close/>
                    <a:moveTo>
                      <a:pt x="216" y="157"/>
                    </a:move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8" y="155"/>
                      <a:pt x="218" y="155"/>
                      <a:pt x="218" y="155"/>
                    </a:cubicBezTo>
                    <a:cubicBezTo>
                      <a:pt x="218" y="154"/>
                      <a:pt x="218" y="154"/>
                      <a:pt x="218" y="154"/>
                    </a:cubicBezTo>
                    <a:cubicBezTo>
                      <a:pt x="219" y="154"/>
                      <a:pt x="219" y="154"/>
                      <a:pt x="219" y="154"/>
                    </a:cubicBezTo>
                    <a:cubicBezTo>
                      <a:pt x="218" y="153"/>
                      <a:pt x="218" y="153"/>
                      <a:pt x="218" y="153"/>
                    </a:cubicBezTo>
                    <a:cubicBezTo>
                      <a:pt x="218" y="152"/>
                      <a:pt x="218" y="152"/>
                      <a:pt x="218" y="152"/>
                    </a:cubicBezTo>
                    <a:cubicBezTo>
                      <a:pt x="219" y="151"/>
                      <a:pt x="219" y="151"/>
                      <a:pt x="219" y="151"/>
                    </a:cubicBezTo>
                    <a:cubicBezTo>
                      <a:pt x="219" y="148"/>
                      <a:pt x="219" y="148"/>
                      <a:pt x="219" y="148"/>
                    </a:cubicBezTo>
                    <a:cubicBezTo>
                      <a:pt x="220" y="147"/>
                      <a:pt x="220" y="147"/>
                      <a:pt x="220" y="147"/>
                    </a:cubicBezTo>
                    <a:cubicBezTo>
                      <a:pt x="220" y="148"/>
                      <a:pt x="220" y="148"/>
                      <a:pt x="220" y="148"/>
                    </a:cubicBezTo>
                    <a:cubicBezTo>
                      <a:pt x="220" y="148"/>
                      <a:pt x="220" y="148"/>
                      <a:pt x="220" y="148"/>
                    </a:cubicBezTo>
                    <a:cubicBezTo>
                      <a:pt x="221" y="149"/>
                      <a:pt x="221" y="149"/>
                      <a:pt x="221" y="149"/>
                    </a:cubicBezTo>
                    <a:cubicBezTo>
                      <a:pt x="222" y="150"/>
                      <a:pt x="222" y="150"/>
                      <a:pt x="222" y="150"/>
                    </a:cubicBezTo>
                    <a:cubicBezTo>
                      <a:pt x="222" y="153"/>
                      <a:pt x="222" y="153"/>
                      <a:pt x="222" y="153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1" y="154"/>
                      <a:pt x="221" y="154"/>
                      <a:pt x="221" y="154"/>
                    </a:cubicBezTo>
                    <a:cubicBezTo>
                      <a:pt x="221" y="152"/>
                      <a:pt x="221" y="152"/>
                      <a:pt x="221" y="152"/>
                    </a:cubicBezTo>
                    <a:cubicBezTo>
                      <a:pt x="221" y="150"/>
                      <a:pt x="221" y="150"/>
                      <a:pt x="221" y="150"/>
                    </a:cubicBezTo>
                    <a:cubicBezTo>
                      <a:pt x="221" y="151"/>
                      <a:pt x="221" y="151"/>
                      <a:pt x="221" y="151"/>
                    </a:cubicBezTo>
                    <a:cubicBezTo>
                      <a:pt x="221" y="154"/>
                      <a:pt x="221" y="154"/>
                      <a:pt x="221" y="154"/>
                    </a:cubicBezTo>
                    <a:cubicBezTo>
                      <a:pt x="220" y="154"/>
                      <a:pt x="220" y="154"/>
                      <a:pt x="220" y="154"/>
                    </a:cubicBezTo>
                    <a:cubicBezTo>
                      <a:pt x="220" y="155"/>
                      <a:pt x="220" y="155"/>
                      <a:pt x="220" y="155"/>
                    </a:cubicBezTo>
                    <a:cubicBezTo>
                      <a:pt x="220" y="156"/>
                      <a:pt x="220" y="156"/>
                      <a:pt x="220" y="156"/>
                    </a:cubicBezTo>
                    <a:cubicBezTo>
                      <a:pt x="219" y="155"/>
                      <a:pt x="219" y="155"/>
                      <a:pt x="219" y="155"/>
                    </a:cubicBezTo>
                    <a:cubicBezTo>
                      <a:pt x="219" y="157"/>
                      <a:pt x="219" y="157"/>
                      <a:pt x="219" y="157"/>
                    </a:cubicBezTo>
                    <a:cubicBezTo>
                      <a:pt x="217" y="157"/>
                      <a:pt x="217" y="157"/>
                      <a:pt x="217" y="157"/>
                    </a:cubicBezTo>
                    <a:cubicBezTo>
                      <a:pt x="217" y="158"/>
                      <a:pt x="217" y="158"/>
                      <a:pt x="217" y="158"/>
                    </a:cubicBezTo>
                    <a:cubicBezTo>
                      <a:pt x="216" y="157"/>
                      <a:pt x="216" y="157"/>
                      <a:pt x="216" y="157"/>
                    </a:cubicBezTo>
                    <a:close/>
                    <a:moveTo>
                      <a:pt x="214" y="147"/>
                    </a:moveTo>
                    <a:cubicBezTo>
                      <a:pt x="215" y="147"/>
                      <a:pt x="215" y="147"/>
                      <a:pt x="215" y="147"/>
                    </a:cubicBezTo>
                    <a:cubicBezTo>
                      <a:pt x="216" y="148"/>
                      <a:pt x="216" y="148"/>
                      <a:pt x="216" y="148"/>
                    </a:cubicBezTo>
                    <a:cubicBezTo>
                      <a:pt x="216" y="148"/>
                      <a:pt x="216" y="148"/>
                      <a:pt x="216" y="148"/>
                    </a:cubicBezTo>
                    <a:cubicBezTo>
                      <a:pt x="216" y="149"/>
                      <a:pt x="216" y="149"/>
                      <a:pt x="216" y="149"/>
                    </a:cubicBezTo>
                    <a:cubicBezTo>
                      <a:pt x="216" y="149"/>
                      <a:pt x="216" y="149"/>
                      <a:pt x="216" y="149"/>
                    </a:cubicBezTo>
                    <a:cubicBezTo>
                      <a:pt x="216" y="149"/>
                      <a:pt x="216" y="149"/>
                      <a:pt x="216" y="149"/>
                    </a:cubicBezTo>
                    <a:cubicBezTo>
                      <a:pt x="217" y="149"/>
                      <a:pt x="217" y="149"/>
                      <a:pt x="217" y="149"/>
                    </a:cubicBezTo>
                    <a:cubicBezTo>
                      <a:pt x="218" y="149"/>
                      <a:pt x="218" y="149"/>
                      <a:pt x="218" y="149"/>
                    </a:cubicBezTo>
                    <a:cubicBezTo>
                      <a:pt x="218" y="150"/>
                      <a:pt x="218" y="150"/>
                      <a:pt x="218" y="150"/>
                    </a:cubicBezTo>
                    <a:cubicBezTo>
                      <a:pt x="217" y="150"/>
                      <a:pt x="217" y="150"/>
                      <a:pt x="217" y="150"/>
                    </a:cubicBezTo>
                    <a:cubicBezTo>
                      <a:pt x="217" y="151"/>
                      <a:pt x="217" y="151"/>
                      <a:pt x="217" y="151"/>
                    </a:cubicBezTo>
                    <a:cubicBezTo>
                      <a:pt x="217" y="151"/>
                      <a:pt x="217" y="151"/>
                      <a:pt x="217" y="151"/>
                    </a:cubicBezTo>
                    <a:cubicBezTo>
                      <a:pt x="216" y="151"/>
                      <a:pt x="216" y="151"/>
                      <a:pt x="216" y="151"/>
                    </a:cubicBezTo>
                    <a:cubicBezTo>
                      <a:pt x="216" y="150"/>
                      <a:pt x="216" y="150"/>
                      <a:pt x="216" y="150"/>
                    </a:cubicBezTo>
                    <a:cubicBezTo>
                      <a:pt x="214" y="149"/>
                      <a:pt x="214" y="149"/>
                      <a:pt x="214" y="149"/>
                    </a:cubicBezTo>
                    <a:cubicBezTo>
                      <a:pt x="214" y="149"/>
                      <a:pt x="214" y="149"/>
                      <a:pt x="214" y="149"/>
                    </a:cubicBezTo>
                    <a:cubicBezTo>
                      <a:pt x="216" y="151"/>
                      <a:pt x="216" y="151"/>
                      <a:pt x="216" y="151"/>
                    </a:cubicBezTo>
                    <a:cubicBezTo>
                      <a:pt x="216" y="152"/>
                      <a:pt x="216" y="152"/>
                      <a:pt x="216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7" y="153"/>
                      <a:pt x="217" y="153"/>
                      <a:pt x="217" y="153"/>
                    </a:cubicBezTo>
                    <a:cubicBezTo>
                      <a:pt x="217" y="153"/>
                      <a:pt x="217" y="153"/>
                      <a:pt x="217" y="153"/>
                    </a:cubicBezTo>
                    <a:cubicBezTo>
                      <a:pt x="217" y="154"/>
                      <a:pt x="217" y="154"/>
                      <a:pt x="217" y="154"/>
                    </a:cubicBezTo>
                    <a:cubicBezTo>
                      <a:pt x="216" y="154"/>
                      <a:pt x="216" y="154"/>
                      <a:pt x="216" y="154"/>
                    </a:cubicBezTo>
                    <a:cubicBezTo>
                      <a:pt x="215" y="153"/>
                      <a:pt x="215" y="153"/>
                      <a:pt x="215" y="153"/>
                    </a:cubicBezTo>
                    <a:cubicBezTo>
                      <a:pt x="215" y="153"/>
                      <a:pt x="215" y="153"/>
                      <a:pt x="215" y="153"/>
                    </a:cubicBezTo>
                    <a:cubicBezTo>
                      <a:pt x="214" y="151"/>
                      <a:pt x="214" y="151"/>
                      <a:pt x="214" y="151"/>
                    </a:cubicBezTo>
                    <a:cubicBezTo>
                      <a:pt x="214" y="152"/>
                      <a:pt x="214" y="152"/>
                      <a:pt x="214" y="152"/>
                    </a:cubicBezTo>
                    <a:cubicBezTo>
                      <a:pt x="214" y="153"/>
                      <a:pt x="214" y="153"/>
                      <a:pt x="214" y="153"/>
                    </a:cubicBezTo>
                    <a:cubicBezTo>
                      <a:pt x="214" y="154"/>
                      <a:pt x="214" y="154"/>
                      <a:pt x="214" y="154"/>
                    </a:cubicBezTo>
                    <a:cubicBezTo>
                      <a:pt x="214" y="154"/>
                      <a:pt x="214" y="154"/>
                      <a:pt x="214" y="154"/>
                    </a:cubicBezTo>
                    <a:cubicBezTo>
                      <a:pt x="213" y="154"/>
                      <a:pt x="213" y="154"/>
                      <a:pt x="213" y="154"/>
                    </a:cubicBezTo>
                    <a:cubicBezTo>
                      <a:pt x="212" y="153"/>
                      <a:pt x="212" y="153"/>
                      <a:pt x="212" y="153"/>
                    </a:cubicBezTo>
                    <a:cubicBezTo>
                      <a:pt x="213" y="153"/>
                      <a:pt x="213" y="153"/>
                      <a:pt x="213" y="153"/>
                    </a:cubicBezTo>
                    <a:cubicBezTo>
                      <a:pt x="212" y="152"/>
                      <a:pt x="212" y="152"/>
                      <a:pt x="212" y="152"/>
                    </a:cubicBezTo>
                    <a:cubicBezTo>
                      <a:pt x="212" y="152"/>
                      <a:pt x="212" y="152"/>
                      <a:pt x="212" y="152"/>
                    </a:cubicBezTo>
                    <a:cubicBezTo>
                      <a:pt x="212" y="150"/>
                      <a:pt x="212" y="150"/>
                      <a:pt x="212" y="150"/>
                    </a:cubicBezTo>
                    <a:cubicBezTo>
                      <a:pt x="212" y="150"/>
                      <a:pt x="212" y="150"/>
                      <a:pt x="212" y="150"/>
                    </a:cubicBezTo>
                    <a:cubicBezTo>
                      <a:pt x="213" y="150"/>
                      <a:pt x="213" y="150"/>
                      <a:pt x="213" y="150"/>
                    </a:cubicBezTo>
                    <a:cubicBezTo>
                      <a:pt x="213" y="149"/>
                      <a:pt x="213" y="149"/>
                      <a:pt x="213" y="149"/>
                    </a:cubicBezTo>
                    <a:cubicBezTo>
                      <a:pt x="212" y="149"/>
                      <a:pt x="212" y="149"/>
                      <a:pt x="212" y="149"/>
                    </a:cubicBezTo>
                    <a:cubicBezTo>
                      <a:pt x="212" y="148"/>
                      <a:pt x="212" y="148"/>
                      <a:pt x="212" y="148"/>
                    </a:cubicBezTo>
                    <a:cubicBezTo>
                      <a:pt x="213" y="147"/>
                      <a:pt x="213" y="147"/>
                      <a:pt x="213" y="147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4" y="148"/>
                      <a:pt x="214" y="148"/>
                      <a:pt x="214" y="148"/>
                    </a:cubicBezTo>
                    <a:cubicBezTo>
                      <a:pt x="214" y="147"/>
                      <a:pt x="214" y="147"/>
                      <a:pt x="214" y="147"/>
                    </a:cubicBezTo>
                    <a:close/>
                    <a:moveTo>
                      <a:pt x="214" y="147"/>
                    </a:moveTo>
                    <a:cubicBezTo>
                      <a:pt x="215" y="146"/>
                      <a:pt x="215" y="146"/>
                      <a:pt x="215" y="146"/>
                    </a:cubicBezTo>
                    <a:cubicBezTo>
                      <a:pt x="215" y="146"/>
                      <a:pt x="215" y="146"/>
                      <a:pt x="215" y="146"/>
                    </a:cubicBezTo>
                    <a:cubicBezTo>
                      <a:pt x="215" y="147"/>
                      <a:pt x="215" y="147"/>
                      <a:pt x="215" y="147"/>
                    </a:cubicBezTo>
                    <a:cubicBezTo>
                      <a:pt x="214" y="147"/>
                      <a:pt x="214" y="147"/>
                      <a:pt x="214" y="147"/>
                    </a:cubicBezTo>
                    <a:close/>
                    <a:moveTo>
                      <a:pt x="71" y="93"/>
                    </a:moveTo>
                    <a:cubicBezTo>
                      <a:pt x="71" y="93"/>
                      <a:pt x="71" y="93"/>
                      <a:pt x="71" y="93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2" y="93"/>
                      <a:pt x="72" y="93"/>
                      <a:pt x="72" y="93"/>
                    </a:cubicBezTo>
                    <a:cubicBezTo>
                      <a:pt x="71" y="93"/>
                      <a:pt x="71" y="93"/>
                      <a:pt x="71" y="93"/>
                    </a:cubicBezTo>
                    <a:close/>
                    <a:moveTo>
                      <a:pt x="71" y="94"/>
                    </a:move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3" y="96"/>
                      <a:pt x="73" y="96"/>
                      <a:pt x="73" y="96"/>
                    </a:cubicBezTo>
                    <a:cubicBezTo>
                      <a:pt x="73" y="97"/>
                      <a:pt x="73" y="97"/>
                      <a:pt x="73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4"/>
                      <a:pt x="70" y="94"/>
                      <a:pt x="70" y="94"/>
                    </a:cubicBezTo>
                    <a:cubicBezTo>
                      <a:pt x="70" y="94"/>
                      <a:pt x="71" y="94"/>
                      <a:pt x="71" y="94"/>
                    </a:cubicBezTo>
                    <a:close/>
                    <a:moveTo>
                      <a:pt x="121" y="79"/>
                    </a:moveTo>
                    <a:cubicBezTo>
                      <a:pt x="120" y="80"/>
                      <a:pt x="120" y="80"/>
                      <a:pt x="120" y="80"/>
                    </a:cubicBezTo>
                    <a:cubicBezTo>
                      <a:pt x="120" y="82"/>
                      <a:pt x="120" y="82"/>
                      <a:pt x="120" y="82"/>
                    </a:cubicBezTo>
                    <a:cubicBezTo>
                      <a:pt x="119" y="82"/>
                      <a:pt x="119" y="82"/>
                      <a:pt x="119" y="82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7" y="81"/>
                      <a:pt x="117" y="81"/>
                      <a:pt x="117" y="81"/>
                    </a:cubicBezTo>
                    <a:cubicBezTo>
                      <a:pt x="117" y="80"/>
                      <a:pt x="117" y="80"/>
                      <a:pt x="117" y="80"/>
                    </a:cubicBezTo>
                    <a:cubicBezTo>
                      <a:pt x="117" y="80"/>
                      <a:pt x="117" y="80"/>
                      <a:pt x="117" y="80"/>
                    </a:cubicBezTo>
                    <a:cubicBezTo>
                      <a:pt x="119" y="78"/>
                      <a:pt x="119" y="78"/>
                      <a:pt x="119" y="78"/>
                    </a:cubicBezTo>
                    <a:cubicBezTo>
                      <a:pt x="120" y="77"/>
                      <a:pt x="120" y="77"/>
                      <a:pt x="120" y="77"/>
                    </a:cubicBezTo>
                    <a:cubicBezTo>
                      <a:pt x="121" y="77"/>
                      <a:pt x="121" y="77"/>
                      <a:pt x="121" y="77"/>
                    </a:cubicBezTo>
                    <a:cubicBezTo>
                      <a:pt x="121" y="79"/>
                      <a:pt x="121" y="79"/>
                      <a:pt x="121" y="79"/>
                    </a:cubicBezTo>
                    <a:close/>
                    <a:moveTo>
                      <a:pt x="121" y="79"/>
                    </a:moveTo>
                    <a:cubicBezTo>
                      <a:pt x="121" y="79"/>
                      <a:pt x="122" y="79"/>
                      <a:pt x="122" y="79"/>
                    </a:cubicBezTo>
                    <a:cubicBezTo>
                      <a:pt x="122" y="78"/>
                      <a:pt x="122" y="78"/>
                      <a:pt x="122" y="78"/>
                    </a:cubicBezTo>
                    <a:cubicBezTo>
                      <a:pt x="121" y="78"/>
                      <a:pt x="121" y="78"/>
                      <a:pt x="121" y="78"/>
                    </a:cubicBezTo>
                    <a:cubicBezTo>
                      <a:pt x="121" y="77"/>
                      <a:pt x="121" y="77"/>
                      <a:pt x="121" y="77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3" y="76"/>
                      <a:pt x="123" y="76"/>
                      <a:pt x="123" y="76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2" y="79"/>
                      <a:pt x="122" y="79"/>
                      <a:pt x="122" y="79"/>
                    </a:cubicBezTo>
                    <a:cubicBezTo>
                      <a:pt x="121" y="79"/>
                      <a:pt x="121" y="79"/>
                      <a:pt x="121" y="79"/>
                    </a:cubicBezTo>
                    <a:close/>
                    <a:moveTo>
                      <a:pt x="131" y="74"/>
                    </a:moveTo>
                    <a:cubicBezTo>
                      <a:pt x="131" y="73"/>
                      <a:pt x="131" y="73"/>
                      <a:pt x="131" y="73"/>
                    </a:cubicBezTo>
                    <a:cubicBezTo>
                      <a:pt x="132" y="73"/>
                      <a:pt x="132" y="73"/>
                      <a:pt x="132" y="73"/>
                    </a:cubicBezTo>
                    <a:cubicBezTo>
                      <a:pt x="133" y="74"/>
                      <a:pt x="133" y="74"/>
                      <a:pt x="133" y="74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1" y="74"/>
                      <a:pt x="131" y="74"/>
                      <a:pt x="131" y="74"/>
                    </a:cubicBezTo>
                    <a:close/>
                    <a:moveTo>
                      <a:pt x="179" y="115"/>
                    </a:move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6"/>
                      <a:pt x="180" y="116"/>
                      <a:pt x="180" y="116"/>
                    </a:cubicBezTo>
                    <a:cubicBezTo>
                      <a:pt x="179" y="115"/>
                      <a:pt x="179" y="115"/>
                      <a:pt x="179" y="115"/>
                    </a:cubicBezTo>
                    <a:close/>
                    <a:moveTo>
                      <a:pt x="175" y="128"/>
                    </a:moveTo>
                    <a:cubicBezTo>
                      <a:pt x="176" y="128"/>
                      <a:pt x="176" y="128"/>
                      <a:pt x="176" y="128"/>
                    </a:cubicBezTo>
                    <a:cubicBezTo>
                      <a:pt x="176" y="128"/>
                      <a:pt x="176" y="128"/>
                      <a:pt x="176" y="128"/>
                    </a:cubicBezTo>
                    <a:cubicBezTo>
                      <a:pt x="175" y="128"/>
                      <a:pt x="175" y="128"/>
                      <a:pt x="175" y="128"/>
                    </a:cubicBezTo>
                    <a:close/>
                    <a:moveTo>
                      <a:pt x="185" y="126"/>
                    </a:move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7" y="126"/>
                      <a:pt x="187" y="126"/>
                      <a:pt x="187" y="126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5" y="127"/>
                      <a:pt x="185" y="127"/>
                      <a:pt x="185" y="127"/>
                    </a:cubicBezTo>
                    <a:cubicBezTo>
                      <a:pt x="185" y="126"/>
                      <a:pt x="185" y="126"/>
                      <a:pt x="185" y="126"/>
                    </a:cubicBezTo>
                    <a:close/>
                    <a:moveTo>
                      <a:pt x="178" y="117"/>
                    </a:moveTo>
                    <a:cubicBezTo>
                      <a:pt x="178" y="117"/>
                      <a:pt x="178" y="117"/>
                      <a:pt x="178" y="117"/>
                    </a:cubicBezTo>
                    <a:cubicBezTo>
                      <a:pt x="178" y="117"/>
                      <a:pt x="178" y="117"/>
                      <a:pt x="178" y="117"/>
                    </a:cubicBezTo>
                    <a:cubicBezTo>
                      <a:pt x="178" y="117"/>
                      <a:pt x="178" y="117"/>
                      <a:pt x="178" y="117"/>
                    </a:cubicBezTo>
                    <a:cubicBezTo>
                      <a:pt x="178" y="117"/>
                      <a:pt x="178" y="117"/>
                      <a:pt x="178" y="117"/>
                    </a:cubicBezTo>
                    <a:close/>
                    <a:moveTo>
                      <a:pt x="179" y="121"/>
                    </a:moveTo>
                    <a:cubicBezTo>
                      <a:pt x="179" y="119"/>
                      <a:pt x="179" y="119"/>
                      <a:pt x="179" y="119"/>
                    </a:cubicBezTo>
                    <a:cubicBezTo>
                      <a:pt x="179" y="119"/>
                      <a:pt x="179" y="119"/>
                      <a:pt x="179" y="119"/>
                    </a:cubicBezTo>
                    <a:cubicBezTo>
                      <a:pt x="180" y="119"/>
                      <a:pt x="180" y="119"/>
                      <a:pt x="180" y="119"/>
                    </a:cubicBezTo>
                    <a:cubicBezTo>
                      <a:pt x="180" y="120"/>
                      <a:pt x="180" y="120"/>
                      <a:pt x="180" y="120"/>
                    </a:cubicBezTo>
                    <a:cubicBezTo>
                      <a:pt x="181" y="120"/>
                      <a:pt x="181" y="120"/>
                      <a:pt x="181" y="120"/>
                    </a:cubicBezTo>
                    <a:cubicBezTo>
                      <a:pt x="181" y="120"/>
                      <a:pt x="181" y="120"/>
                      <a:pt x="181" y="120"/>
                    </a:cubicBezTo>
                    <a:cubicBezTo>
                      <a:pt x="180" y="121"/>
                      <a:pt x="180" y="121"/>
                      <a:pt x="180" y="121"/>
                    </a:cubicBezTo>
                    <a:cubicBezTo>
                      <a:pt x="179" y="121"/>
                      <a:pt x="179" y="121"/>
                      <a:pt x="179" y="121"/>
                    </a:cubicBezTo>
                    <a:close/>
                    <a:moveTo>
                      <a:pt x="171" y="124"/>
                    </a:moveTo>
                    <a:cubicBezTo>
                      <a:pt x="172" y="124"/>
                      <a:pt x="172" y="124"/>
                      <a:pt x="172" y="124"/>
                    </a:cubicBezTo>
                    <a:cubicBezTo>
                      <a:pt x="172" y="124"/>
                      <a:pt x="172" y="124"/>
                      <a:pt x="172" y="124"/>
                    </a:cubicBezTo>
                    <a:cubicBezTo>
                      <a:pt x="172" y="123"/>
                      <a:pt x="172" y="123"/>
                      <a:pt x="172" y="123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7" y="119"/>
                      <a:pt x="177" y="119"/>
                      <a:pt x="177" y="119"/>
                    </a:cubicBezTo>
                    <a:cubicBezTo>
                      <a:pt x="177" y="120"/>
                      <a:pt x="177" y="120"/>
                      <a:pt x="177" y="120"/>
                    </a:cubicBezTo>
                    <a:cubicBezTo>
                      <a:pt x="177" y="120"/>
                      <a:pt x="177" y="120"/>
                      <a:pt x="177" y="120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6" y="122"/>
                      <a:pt x="176" y="122"/>
                      <a:pt x="176" y="122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4" y="123"/>
                      <a:pt x="174" y="123"/>
                      <a:pt x="174" y="123"/>
                    </a:cubicBezTo>
                    <a:cubicBezTo>
                      <a:pt x="174" y="124"/>
                      <a:pt x="174" y="124"/>
                      <a:pt x="174" y="124"/>
                    </a:cubicBezTo>
                    <a:cubicBezTo>
                      <a:pt x="174" y="124"/>
                      <a:pt x="174" y="124"/>
                      <a:pt x="174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2" y="124"/>
                      <a:pt x="172" y="124"/>
                      <a:pt x="172" y="124"/>
                    </a:cubicBezTo>
                    <a:cubicBezTo>
                      <a:pt x="171" y="124"/>
                      <a:pt x="171" y="124"/>
                      <a:pt x="171" y="124"/>
                    </a:cubicBezTo>
                    <a:cubicBezTo>
                      <a:pt x="171" y="124"/>
                      <a:pt x="171" y="124"/>
                      <a:pt x="171" y="124"/>
                    </a:cubicBezTo>
                    <a:close/>
                    <a:moveTo>
                      <a:pt x="171" y="122"/>
                    </a:moveTo>
                    <a:cubicBezTo>
                      <a:pt x="172" y="121"/>
                      <a:pt x="172" y="121"/>
                      <a:pt x="172" y="121"/>
                    </a:cubicBezTo>
                    <a:cubicBezTo>
                      <a:pt x="172" y="122"/>
                      <a:pt x="172" y="122"/>
                      <a:pt x="172" y="122"/>
                    </a:cubicBezTo>
                    <a:cubicBezTo>
                      <a:pt x="171" y="123"/>
                      <a:pt x="171" y="123"/>
                      <a:pt x="171" y="123"/>
                    </a:cubicBezTo>
                    <a:cubicBezTo>
                      <a:pt x="171" y="123"/>
                      <a:pt x="171" y="122"/>
                      <a:pt x="171" y="122"/>
                    </a:cubicBezTo>
                    <a:close/>
                    <a:moveTo>
                      <a:pt x="173" y="120"/>
                    </a:moveTo>
                    <a:cubicBezTo>
                      <a:pt x="175" y="119"/>
                      <a:pt x="175" y="119"/>
                      <a:pt x="175" y="119"/>
                    </a:cubicBezTo>
                    <a:cubicBezTo>
                      <a:pt x="175" y="119"/>
                      <a:pt x="175" y="119"/>
                      <a:pt x="175" y="119"/>
                    </a:cubicBezTo>
                    <a:cubicBezTo>
                      <a:pt x="175" y="118"/>
                      <a:pt x="175" y="118"/>
                      <a:pt x="175" y="118"/>
                    </a:cubicBezTo>
                    <a:cubicBezTo>
                      <a:pt x="176" y="118"/>
                      <a:pt x="176" y="118"/>
                      <a:pt x="176" y="118"/>
                    </a:cubicBezTo>
                    <a:cubicBezTo>
                      <a:pt x="176" y="118"/>
                      <a:pt x="176" y="118"/>
                      <a:pt x="176" y="118"/>
                    </a:cubicBezTo>
                    <a:cubicBezTo>
                      <a:pt x="175" y="119"/>
                      <a:pt x="175" y="119"/>
                      <a:pt x="175" y="119"/>
                    </a:cubicBezTo>
                    <a:cubicBezTo>
                      <a:pt x="175" y="120"/>
                      <a:pt x="175" y="120"/>
                      <a:pt x="175" y="120"/>
                    </a:cubicBezTo>
                    <a:cubicBezTo>
                      <a:pt x="174" y="120"/>
                      <a:pt x="174" y="120"/>
                      <a:pt x="174" y="120"/>
                    </a:cubicBezTo>
                    <a:cubicBezTo>
                      <a:pt x="174" y="121"/>
                      <a:pt x="174" y="121"/>
                      <a:pt x="174" y="121"/>
                    </a:cubicBezTo>
                    <a:cubicBezTo>
                      <a:pt x="174" y="121"/>
                      <a:pt x="174" y="121"/>
                      <a:pt x="174" y="121"/>
                    </a:cubicBezTo>
                    <a:cubicBezTo>
                      <a:pt x="173" y="120"/>
                      <a:pt x="173" y="120"/>
                      <a:pt x="173" y="120"/>
                    </a:cubicBezTo>
                    <a:close/>
                    <a:moveTo>
                      <a:pt x="175" y="115"/>
                    </a:moveTo>
                    <a:cubicBezTo>
                      <a:pt x="175" y="114"/>
                      <a:pt x="175" y="114"/>
                      <a:pt x="175" y="114"/>
                    </a:cubicBezTo>
                    <a:cubicBezTo>
                      <a:pt x="176" y="114"/>
                      <a:pt x="176" y="114"/>
                      <a:pt x="176" y="114"/>
                    </a:cubicBezTo>
                    <a:cubicBezTo>
                      <a:pt x="176" y="115"/>
                      <a:pt x="176" y="115"/>
                      <a:pt x="176" y="115"/>
                    </a:cubicBezTo>
                    <a:cubicBezTo>
                      <a:pt x="176" y="115"/>
                      <a:pt x="176" y="115"/>
                      <a:pt x="176" y="115"/>
                    </a:cubicBezTo>
                    <a:cubicBezTo>
                      <a:pt x="176" y="116"/>
                      <a:pt x="176" y="116"/>
                      <a:pt x="176" y="116"/>
                    </a:cubicBezTo>
                    <a:cubicBezTo>
                      <a:pt x="175" y="115"/>
                      <a:pt x="175" y="115"/>
                      <a:pt x="175" y="115"/>
                    </a:cubicBezTo>
                    <a:close/>
                    <a:moveTo>
                      <a:pt x="117" y="55"/>
                    </a:moveTo>
                    <a:cubicBezTo>
                      <a:pt x="117" y="55"/>
                      <a:pt x="118" y="55"/>
                      <a:pt x="118" y="55"/>
                    </a:cubicBezTo>
                    <a:cubicBezTo>
                      <a:pt x="119" y="55"/>
                      <a:pt x="119" y="55"/>
                      <a:pt x="119" y="55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7" y="55"/>
                      <a:pt x="117" y="55"/>
                      <a:pt x="117" y="55"/>
                    </a:cubicBezTo>
                    <a:close/>
                    <a:moveTo>
                      <a:pt x="99" y="73"/>
                    </a:moveTo>
                    <a:cubicBezTo>
                      <a:pt x="99" y="72"/>
                      <a:pt x="99" y="72"/>
                      <a:pt x="99" y="72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98" y="70"/>
                      <a:pt x="98" y="70"/>
                      <a:pt x="98" y="70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5" y="64"/>
                      <a:pt x="95" y="64"/>
                      <a:pt x="95" y="64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8" y="65"/>
                      <a:pt x="98" y="65"/>
                      <a:pt x="98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3" y="69"/>
                      <a:pt x="103" y="69"/>
                      <a:pt x="103" y="69"/>
                    </a:cubicBezTo>
                    <a:cubicBezTo>
                      <a:pt x="104" y="71"/>
                      <a:pt x="104" y="71"/>
                      <a:pt x="104" y="71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3" y="71"/>
                      <a:pt x="103" y="71"/>
                      <a:pt x="103" y="71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99" y="73"/>
                      <a:pt x="99" y="73"/>
                      <a:pt x="99" y="73"/>
                    </a:cubicBezTo>
                    <a:cubicBezTo>
                      <a:pt x="99" y="73"/>
                      <a:pt x="99" y="73"/>
                      <a:pt x="99" y="73"/>
                    </a:cubicBezTo>
                    <a:close/>
                    <a:moveTo>
                      <a:pt x="92" y="102"/>
                    </a:moveTo>
                    <a:cubicBezTo>
                      <a:pt x="93" y="102"/>
                      <a:pt x="93" y="102"/>
                      <a:pt x="93" y="102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5" y="102"/>
                      <a:pt x="95" y="102"/>
                      <a:pt x="95" y="102"/>
                    </a:cubicBezTo>
                    <a:cubicBezTo>
                      <a:pt x="96" y="103"/>
                      <a:pt x="96" y="103"/>
                      <a:pt x="96" y="103"/>
                    </a:cubicBezTo>
                    <a:cubicBezTo>
                      <a:pt x="97" y="102"/>
                      <a:pt x="97" y="102"/>
                      <a:pt x="97" y="102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9" y="102"/>
                      <a:pt x="99" y="102"/>
                      <a:pt x="99" y="102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0" y="104"/>
                      <a:pt x="100" y="104"/>
                      <a:pt x="100" y="104"/>
                    </a:cubicBezTo>
                    <a:cubicBezTo>
                      <a:pt x="99" y="105"/>
                      <a:pt x="99" y="105"/>
                      <a:pt x="99" y="105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7" y="106"/>
                      <a:pt x="97" y="106"/>
                      <a:pt x="97" y="106"/>
                    </a:cubicBezTo>
                    <a:cubicBezTo>
                      <a:pt x="96" y="105"/>
                      <a:pt x="96" y="105"/>
                      <a:pt x="96" y="105"/>
                    </a:cubicBezTo>
                    <a:cubicBezTo>
                      <a:pt x="95" y="106"/>
                      <a:pt x="95" y="106"/>
                      <a:pt x="95" y="106"/>
                    </a:cubicBezTo>
                    <a:cubicBezTo>
                      <a:pt x="95" y="105"/>
                      <a:pt x="95" y="105"/>
                      <a:pt x="95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2" y="102"/>
                      <a:pt x="92" y="102"/>
                      <a:pt x="92" y="102"/>
                    </a:cubicBezTo>
                    <a:close/>
                    <a:moveTo>
                      <a:pt x="156" y="115"/>
                    </a:moveTo>
                    <a:cubicBezTo>
                      <a:pt x="157" y="114"/>
                      <a:pt x="157" y="114"/>
                      <a:pt x="157" y="114"/>
                    </a:cubicBezTo>
                    <a:cubicBezTo>
                      <a:pt x="158" y="114"/>
                      <a:pt x="158" y="114"/>
                      <a:pt x="158" y="114"/>
                    </a:cubicBezTo>
                    <a:cubicBezTo>
                      <a:pt x="158" y="115"/>
                      <a:pt x="158" y="115"/>
                      <a:pt x="158" y="115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156" y="115"/>
                      <a:pt x="156" y="115"/>
                      <a:pt x="156" y="115"/>
                    </a:cubicBezTo>
                    <a:close/>
                    <a:moveTo>
                      <a:pt x="146" y="121"/>
                    </a:moveTo>
                    <a:cubicBezTo>
                      <a:pt x="146" y="121"/>
                      <a:pt x="146" y="121"/>
                      <a:pt x="146" y="121"/>
                    </a:cubicBezTo>
                    <a:cubicBezTo>
                      <a:pt x="147" y="122"/>
                      <a:pt x="147" y="122"/>
                      <a:pt x="147" y="122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6" y="121"/>
                      <a:pt x="146" y="121"/>
                      <a:pt x="146" y="121"/>
                    </a:cubicBezTo>
                    <a:close/>
                    <a:moveTo>
                      <a:pt x="146" y="129"/>
                    </a:move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46" y="129"/>
                      <a:pt x="146" y="129"/>
                      <a:pt x="146" y="129"/>
                    </a:cubicBezTo>
                    <a:close/>
                    <a:moveTo>
                      <a:pt x="142" y="133"/>
                    </a:move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2" y="132"/>
                      <a:pt x="142" y="132"/>
                      <a:pt x="142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4" y="132"/>
                      <a:pt x="144" y="132"/>
                      <a:pt x="144" y="132"/>
                    </a:cubicBezTo>
                    <a:cubicBezTo>
                      <a:pt x="144" y="132"/>
                      <a:pt x="144" y="132"/>
                      <a:pt x="144" y="132"/>
                    </a:cubicBezTo>
                    <a:cubicBezTo>
                      <a:pt x="144" y="131"/>
                      <a:pt x="144" y="131"/>
                      <a:pt x="144" y="131"/>
                    </a:cubicBezTo>
                    <a:cubicBezTo>
                      <a:pt x="144" y="131"/>
                      <a:pt x="144" y="131"/>
                      <a:pt x="144" y="131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2"/>
                      <a:pt x="147" y="132"/>
                      <a:pt x="147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cubicBezTo>
                      <a:pt x="146" y="133"/>
                      <a:pt x="146" y="133"/>
                      <a:pt x="146" y="133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6" y="133"/>
                      <a:pt x="146" y="133"/>
                      <a:pt x="146" y="133"/>
                    </a:cubicBezTo>
                    <a:cubicBezTo>
                      <a:pt x="146" y="133"/>
                      <a:pt x="146" y="133"/>
                      <a:pt x="146" y="133"/>
                    </a:cubicBezTo>
                    <a:cubicBezTo>
                      <a:pt x="145" y="134"/>
                      <a:pt x="145" y="134"/>
                      <a:pt x="145" y="134"/>
                    </a:cubicBezTo>
                    <a:cubicBezTo>
                      <a:pt x="145" y="134"/>
                      <a:pt x="145" y="134"/>
                      <a:pt x="145" y="134"/>
                    </a:cubicBezTo>
                    <a:cubicBezTo>
                      <a:pt x="144" y="133"/>
                      <a:pt x="144" y="133"/>
                      <a:pt x="144" y="133"/>
                    </a:cubicBezTo>
                    <a:cubicBezTo>
                      <a:pt x="143" y="134"/>
                      <a:pt x="143" y="134"/>
                      <a:pt x="143" y="134"/>
                    </a:cubicBezTo>
                    <a:cubicBezTo>
                      <a:pt x="143" y="134"/>
                      <a:pt x="143" y="134"/>
                      <a:pt x="143" y="134"/>
                    </a:cubicBezTo>
                    <a:cubicBezTo>
                      <a:pt x="142" y="133"/>
                      <a:pt x="142" y="133"/>
                      <a:pt x="142" y="133"/>
                    </a:cubicBezTo>
                    <a:close/>
                    <a:moveTo>
                      <a:pt x="132" y="142"/>
                    </a:moveTo>
                    <a:cubicBezTo>
                      <a:pt x="132" y="142"/>
                      <a:pt x="132" y="142"/>
                      <a:pt x="132" y="142"/>
                    </a:cubicBezTo>
                    <a:cubicBezTo>
                      <a:pt x="131" y="143"/>
                      <a:pt x="131" y="143"/>
                      <a:pt x="131" y="143"/>
                    </a:cubicBezTo>
                    <a:cubicBezTo>
                      <a:pt x="130" y="142"/>
                      <a:pt x="130" y="142"/>
                      <a:pt x="130" y="142"/>
                    </a:cubicBezTo>
                    <a:cubicBezTo>
                      <a:pt x="130" y="141"/>
                      <a:pt x="130" y="141"/>
                      <a:pt x="130" y="141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1" y="140"/>
                      <a:pt x="131" y="140"/>
                      <a:pt x="131" y="140"/>
                    </a:cubicBezTo>
                    <a:cubicBezTo>
                      <a:pt x="131" y="139"/>
                      <a:pt x="131" y="139"/>
                      <a:pt x="131" y="139"/>
                    </a:cubicBezTo>
                    <a:cubicBezTo>
                      <a:pt x="131" y="139"/>
                      <a:pt x="131" y="139"/>
                      <a:pt x="131" y="139"/>
                    </a:cubicBezTo>
                    <a:cubicBezTo>
                      <a:pt x="131" y="138"/>
                      <a:pt x="131" y="138"/>
                      <a:pt x="131" y="138"/>
                    </a:cubicBezTo>
                    <a:cubicBezTo>
                      <a:pt x="132" y="137"/>
                      <a:pt x="132" y="137"/>
                      <a:pt x="132" y="137"/>
                    </a:cubicBezTo>
                    <a:cubicBezTo>
                      <a:pt x="134" y="136"/>
                      <a:pt x="134" y="136"/>
                      <a:pt x="134" y="136"/>
                    </a:cubicBezTo>
                    <a:cubicBezTo>
                      <a:pt x="135" y="136"/>
                      <a:pt x="135" y="136"/>
                      <a:pt x="135" y="136"/>
                    </a:cubicBezTo>
                    <a:cubicBezTo>
                      <a:pt x="136" y="136"/>
                      <a:pt x="136" y="136"/>
                      <a:pt x="136" y="136"/>
                    </a:cubicBezTo>
                    <a:cubicBezTo>
                      <a:pt x="136" y="138"/>
                      <a:pt x="136" y="138"/>
                      <a:pt x="136" y="138"/>
                    </a:cubicBezTo>
                    <a:cubicBezTo>
                      <a:pt x="136" y="138"/>
                      <a:pt x="136" y="138"/>
                      <a:pt x="136" y="138"/>
                    </a:cubicBezTo>
                    <a:cubicBezTo>
                      <a:pt x="137" y="137"/>
                      <a:pt x="137" y="137"/>
                      <a:pt x="137" y="137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38" y="136"/>
                      <a:pt x="138" y="136"/>
                      <a:pt x="138" y="136"/>
                    </a:cubicBezTo>
                    <a:cubicBezTo>
                      <a:pt x="137" y="135"/>
                      <a:pt x="137" y="135"/>
                      <a:pt x="137" y="135"/>
                    </a:cubicBezTo>
                    <a:cubicBezTo>
                      <a:pt x="137" y="135"/>
                      <a:pt x="137" y="135"/>
                      <a:pt x="137" y="135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39" y="136"/>
                      <a:pt x="139" y="136"/>
                      <a:pt x="139" y="136"/>
                    </a:cubicBezTo>
                    <a:cubicBezTo>
                      <a:pt x="139" y="136"/>
                      <a:pt x="139" y="136"/>
                      <a:pt x="139" y="136"/>
                    </a:cubicBezTo>
                    <a:cubicBezTo>
                      <a:pt x="139" y="136"/>
                      <a:pt x="139" y="136"/>
                      <a:pt x="139" y="136"/>
                    </a:cubicBezTo>
                    <a:cubicBezTo>
                      <a:pt x="139" y="136"/>
                      <a:pt x="139" y="136"/>
                      <a:pt x="139" y="136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6"/>
                      <a:pt x="140" y="136"/>
                      <a:pt x="140" y="136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0" y="134"/>
                      <a:pt x="140" y="134"/>
                      <a:pt x="140" y="134"/>
                    </a:cubicBezTo>
                    <a:cubicBezTo>
                      <a:pt x="141" y="134"/>
                      <a:pt x="141" y="134"/>
                      <a:pt x="141" y="134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2" y="136"/>
                      <a:pt x="142" y="136"/>
                      <a:pt x="142" y="136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3" y="136"/>
                      <a:pt x="143" y="136"/>
                      <a:pt x="143" y="136"/>
                    </a:cubicBezTo>
                    <a:cubicBezTo>
                      <a:pt x="143" y="137"/>
                      <a:pt x="143" y="137"/>
                      <a:pt x="143" y="137"/>
                    </a:cubicBezTo>
                    <a:cubicBezTo>
                      <a:pt x="143" y="137"/>
                      <a:pt x="143" y="137"/>
                      <a:pt x="143" y="137"/>
                    </a:cubicBezTo>
                    <a:cubicBezTo>
                      <a:pt x="143" y="138"/>
                      <a:pt x="143" y="138"/>
                      <a:pt x="143" y="138"/>
                    </a:cubicBezTo>
                    <a:cubicBezTo>
                      <a:pt x="143" y="138"/>
                      <a:pt x="143" y="138"/>
                      <a:pt x="143" y="138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1" y="138"/>
                      <a:pt x="141" y="138"/>
                      <a:pt x="141" y="138"/>
                    </a:cubicBezTo>
                    <a:cubicBezTo>
                      <a:pt x="141" y="138"/>
                      <a:pt x="141" y="138"/>
                      <a:pt x="141" y="138"/>
                    </a:cubicBezTo>
                    <a:cubicBezTo>
                      <a:pt x="140" y="138"/>
                      <a:pt x="140" y="138"/>
                      <a:pt x="140" y="138"/>
                    </a:cubicBezTo>
                    <a:cubicBezTo>
                      <a:pt x="139" y="138"/>
                      <a:pt x="139" y="138"/>
                      <a:pt x="139" y="138"/>
                    </a:cubicBezTo>
                    <a:cubicBezTo>
                      <a:pt x="140" y="139"/>
                      <a:pt x="140" y="139"/>
                      <a:pt x="140" y="139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0" y="140"/>
                      <a:pt x="140" y="140"/>
                      <a:pt x="140" y="140"/>
                    </a:cubicBezTo>
                    <a:cubicBezTo>
                      <a:pt x="140" y="140"/>
                      <a:pt x="140" y="140"/>
                      <a:pt x="140" y="140"/>
                    </a:cubicBezTo>
                    <a:cubicBezTo>
                      <a:pt x="139" y="139"/>
                      <a:pt x="139" y="139"/>
                      <a:pt x="139" y="139"/>
                    </a:cubicBezTo>
                    <a:cubicBezTo>
                      <a:pt x="138" y="139"/>
                      <a:pt x="138" y="139"/>
                      <a:pt x="138" y="139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38" y="140"/>
                      <a:pt x="138" y="140"/>
                      <a:pt x="138" y="140"/>
                    </a:cubicBezTo>
                    <a:cubicBezTo>
                      <a:pt x="138" y="140"/>
                      <a:pt x="138" y="140"/>
                      <a:pt x="138" y="140"/>
                    </a:cubicBezTo>
                    <a:cubicBezTo>
                      <a:pt x="138" y="141"/>
                      <a:pt x="138" y="141"/>
                      <a:pt x="138" y="141"/>
                    </a:cubicBezTo>
                    <a:cubicBezTo>
                      <a:pt x="137" y="141"/>
                      <a:pt x="137" y="141"/>
                      <a:pt x="137" y="141"/>
                    </a:cubicBezTo>
                    <a:cubicBezTo>
                      <a:pt x="136" y="141"/>
                      <a:pt x="136" y="141"/>
                      <a:pt x="136" y="141"/>
                    </a:cubicBezTo>
                    <a:cubicBezTo>
                      <a:pt x="136" y="141"/>
                      <a:pt x="136" y="141"/>
                      <a:pt x="136" y="141"/>
                    </a:cubicBezTo>
                    <a:cubicBezTo>
                      <a:pt x="135" y="142"/>
                      <a:pt x="135" y="142"/>
                      <a:pt x="135" y="142"/>
                    </a:cubicBezTo>
                    <a:cubicBezTo>
                      <a:pt x="135" y="142"/>
                      <a:pt x="135" y="142"/>
                      <a:pt x="135" y="142"/>
                    </a:cubicBezTo>
                    <a:cubicBezTo>
                      <a:pt x="134" y="142"/>
                      <a:pt x="134" y="142"/>
                      <a:pt x="134" y="142"/>
                    </a:cubicBezTo>
                    <a:cubicBezTo>
                      <a:pt x="134" y="142"/>
                      <a:pt x="134" y="142"/>
                      <a:pt x="134" y="142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3" y="144"/>
                      <a:pt x="133" y="144"/>
                      <a:pt x="133" y="144"/>
                    </a:cubicBezTo>
                    <a:cubicBezTo>
                      <a:pt x="133" y="144"/>
                      <a:pt x="133" y="144"/>
                      <a:pt x="133" y="144"/>
                    </a:cubicBezTo>
                    <a:cubicBezTo>
                      <a:pt x="132" y="144"/>
                      <a:pt x="132" y="144"/>
                      <a:pt x="132" y="144"/>
                    </a:cubicBezTo>
                    <a:cubicBezTo>
                      <a:pt x="131" y="144"/>
                      <a:pt x="131" y="144"/>
                      <a:pt x="131" y="144"/>
                    </a:cubicBezTo>
                    <a:cubicBezTo>
                      <a:pt x="132" y="144"/>
                      <a:pt x="132" y="144"/>
                      <a:pt x="132" y="144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2" y="142"/>
                      <a:pt x="132" y="142"/>
                      <a:pt x="132" y="142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1" y="142"/>
                      <a:pt x="131" y="142"/>
                      <a:pt x="131" y="142"/>
                    </a:cubicBezTo>
                    <a:cubicBezTo>
                      <a:pt x="132" y="142"/>
                      <a:pt x="132" y="142"/>
                      <a:pt x="132" y="142"/>
                    </a:cubicBezTo>
                    <a:cubicBezTo>
                      <a:pt x="132" y="142"/>
                      <a:pt x="132" y="142"/>
                      <a:pt x="132" y="142"/>
                    </a:cubicBezTo>
                    <a:close/>
                    <a:moveTo>
                      <a:pt x="130" y="145"/>
                    </a:moveTo>
                    <a:cubicBezTo>
                      <a:pt x="131" y="145"/>
                      <a:pt x="131" y="145"/>
                      <a:pt x="131" y="145"/>
                    </a:cubicBezTo>
                    <a:cubicBezTo>
                      <a:pt x="130" y="146"/>
                      <a:pt x="130" y="146"/>
                      <a:pt x="130" y="146"/>
                    </a:cubicBezTo>
                    <a:cubicBezTo>
                      <a:pt x="130" y="145"/>
                      <a:pt x="130" y="145"/>
                      <a:pt x="130" y="145"/>
                    </a:cubicBezTo>
                    <a:close/>
                    <a:moveTo>
                      <a:pt x="127" y="146"/>
                    </a:moveTo>
                    <a:cubicBezTo>
                      <a:pt x="128" y="145"/>
                      <a:pt x="128" y="145"/>
                      <a:pt x="128" y="145"/>
                    </a:cubicBezTo>
                    <a:cubicBezTo>
                      <a:pt x="130" y="145"/>
                      <a:pt x="130" y="145"/>
                      <a:pt x="130" y="145"/>
                    </a:cubicBezTo>
                    <a:cubicBezTo>
                      <a:pt x="128" y="146"/>
                      <a:pt x="128" y="146"/>
                      <a:pt x="128" y="146"/>
                    </a:cubicBezTo>
                    <a:cubicBezTo>
                      <a:pt x="127" y="146"/>
                      <a:pt x="127" y="146"/>
                      <a:pt x="127" y="146"/>
                    </a:cubicBezTo>
                    <a:close/>
                    <a:moveTo>
                      <a:pt x="121" y="151"/>
                    </a:move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1" y="151"/>
                      <a:pt x="121" y="151"/>
                      <a:pt x="121" y="151"/>
                    </a:cubicBezTo>
                    <a:cubicBezTo>
                      <a:pt x="121" y="151"/>
                      <a:pt x="121" y="151"/>
                      <a:pt x="121" y="151"/>
                    </a:cubicBezTo>
                    <a:close/>
                    <a:moveTo>
                      <a:pt x="117" y="143"/>
                    </a:moveTo>
                    <a:cubicBezTo>
                      <a:pt x="118" y="143"/>
                      <a:pt x="118" y="143"/>
                      <a:pt x="118" y="143"/>
                    </a:cubicBezTo>
                    <a:cubicBezTo>
                      <a:pt x="119" y="144"/>
                      <a:pt x="119" y="144"/>
                      <a:pt x="119" y="144"/>
                    </a:cubicBezTo>
                    <a:cubicBezTo>
                      <a:pt x="118" y="144"/>
                      <a:pt x="118" y="144"/>
                      <a:pt x="118" y="144"/>
                    </a:cubicBezTo>
                    <a:cubicBezTo>
                      <a:pt x="117" y="143"/>
                      <a:pt x="117" y="143"/>
                      <a:pt x="117" y="143"/>
                    </a:cubicBezTo>
                    <a:close/>
                    <a:moveTo>
                      <a:pt x="99" y="151"/>
                    </a:moveTo>
                    <a:cubicBezTo>
                      <a:pt x="99" y="151"/>
                      <a:pt x="99" y="151"/>
                      <a:pt x="99" y="151"/>
                    </a:cubicBezTo>
                    <a:cubicBezTo>
                      <a:pt x="99" y="151"/>
                      <a:pt x="99" y="151"/>
                      <a:pt x="99" y="151"/>
                    </a:cubicBezTo>
                    <a:cubicBezTo>
                      <a:pt x="99" y="151"/>
                      <a:pt x="99" y="151"/>
                      <a:pt x="99" y="151"/>
                    </a:cubicBezTo>
                    <a:close/>
                    <a:moveTo>
                      <a:pt x="98" y="151"/>
                    </a:moveTo>
                    <a:cubicBezTo>
                      <a:pt x="98" y="152"/>
                      <a:pt x="98" y="152"/>
                      <a:pt x="98" y="152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8" y="151"/>
                      <a:pt x="98" y="151"/>
                      <a:pt x="98" y="151"/>
                    </a:cubicBezTo>
                    <a:close/>
                    <a:moveTo>
                      <a:pt x="102" y="155"/>
                    </a:moveTo>
                    <a:cubicBezTo>
                      <a:pt x="102" y="155"/>
                      <a:pt x="102" y="155"/>
                      <a:pt x="102" y="155"/>
                    </a:cubicBezTo>
                    <a:cubicBezTo>
                      <a:pt x="101" y="156"/>
                      <a:pt x="101" y="156"/>
                      <a:pt x="101" y="156"/>
                    </a:cubicBezTo>
                    <a:cubicBezTo>
                      <a:pt x="101" y="155"/>
                      <a:pt x="101" y="155"/>
                      <a:pt x="101" y="155"/>
                    </a:cubicBezTo>
                    <a:cubicBezTo>
                      <a:pt x="102" y="155"/>
                      <a:pt x="102" y="155"/>
                      <a:pt x="102" y="155"/>
                    </a:cubicBezTo>
                    <a:close/>
                    <a:moveTo>
                      <a:pt x="101" y="154"/>
                    </a:moveTo>
                    <a:cubicBezTo>
                      <a:pt x="102" y="153"/>
                      <a:pt x="102" y="153"/>
                      <a:pt x="102" y="153"/>
                    </a:cubicBezTo>
                    <a:cubicBezTo>
                      <a:pt x="101" y="154"/>
                      <a:pt x="101" y="154"/>
                      <a:pt x="101" y="154"/>
                    </a:cubicBezTo>
                    <a:cubicBezTo>
                      <a:pt x="101" y="154"/>
                      <a:pt x="101" y="154"/>
                      <a:pt x="101" y="154"/>
                    </a:cubicBezTo>
                    <a:close/>
                    <a:moveTo>
                      <a:pt x="97" y="155"/>
                    </a:moveTo>
                    <a:cubicBezTo>
                      <a:pt x="98" y="154"/>
                      <a:pt x="98" y="154"/>
                      <a:pt x="98" y="154"/>
                    </a:cubicBezTo>
                    <a:cubicBezTo>
                      <a:pt x="99" y="153"/>
                      <a:pt x="99" y="153"/>
                      <a:pt x="99" y="153"/>
                    </a:cubicBezTo>
                    <a:cubicBezTo>
                      <a:pt x="99" y="153"/>
                      <a:pt x="99" y="153"/>
                      <a:pt x="99" y="153"/>
                    </a:cubicBezTo>
                    <a:cubicBezTo>
                      <a:pt x="100" y="153"/>
                      <a:pt x="100" y="153"/>
                      <a:pt x="100" y="153"/>
                    </a:cubicBezTo>
                    <a:cubicBezTo>
                      <a:pt x="99" y="154"/>
                      <a:pt x="99" y="154"/>
                      <a:pt x="99" y="154"/>
                    </a:cubicBezTo>
                    <a:cubicBezTo>
                      <a:pt x="99" y="154"/>
                      <a:pt x="99" y="154"/>
                      <a:pt x="99" y="154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7" y="155"/>
                      <a:pt x="97" y="155"/>
                      <a:pt x="97" y="155"/>
                    </a:cubicBezTo>
                    <a:close/>
                    <a:moveTo>
                      <a:pt x="96" y="153"/>
                    </a:moveTo>
                    <a:cubicBezTo>
                      <a:pt x="95" y="152"/>
                      <a:pt x="95" y="152"/>
                      <a:pt x="95" y="152"/>
                    </a:cubicBezTo>
                    <a:cubicBezTo>
                      <a:pt x="96" y="151"/>
                      <a:pt x="96" y="151"/>
                      <a:pt x="96" y="151"/>
                    </a:cubicBezTo>
                    <a:cubicBezTo>
                      <a:pt x="96" y="151"/>
                      <a:pt x="96" y="151"/>
                      <a:pt x="96" y="151"/>
                    </a:cubicBezTo>
                    <a:cubicBezTo>
                      <a:pt x="97" y="151"/>
                      <a:pt x="97" y="151"/>
                      <a:pt x="97" y="151"/>
                    </a:cubicBezTo>
                    <a:cubicBezTo>
                      <a:pt x="97" y="152"/>
                      <a:pt x="97" y="152"/>
                      <a:pt x="97" y="152"/>
                    </a:cubicBezTo>
                    <a:cubicBezTo>
                      <a:pt x="96" y="153"/>
                      <a:pt x="96" y="153"/>
                      <a:pt x="96" y="153"/>
                    </a:cubicBezTo>
                    <a:cubicBezTo>
                      <a:pt x="96" y="153"/>
                      <a:pt x="96" y="153"/>
                      <a:pt x="96" y="153"/>
                    </a:cubicBezTo>
                    <a:close/>
                    <a:moveTo>
                      <a:pt x="91" y="152"/>
                    </a:moveTo>
                    <a:cubicBezTo>
                      <a:pt x="92" y="152"/>
                      <a:pt x="92" y="152"/>
                      <a:pt x="92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1" y="152"/>
                      <a:pt x="91" y="152"/>
                      <a:pt x="91" y="152"/>
                    </a:cubicBezTo>
                    <a:close/>
                    <a:moveTo>
                      <a:pt x="88" y="154"/>
                    </a:moveTo>
                    <a:cubicBezTo>
                      <a:pt x="88" y="154"/>
                      <a:pt x="88" y="154"/>
                      <a:pt x="88" y="154"/>
                    </a:cubicBezTo>
                    <a:cubicBezTo>
                      <a:pt x="88" y="153"/>
                      <a:pt x="88" y="153"/>
                      <a:pt x="88" y="153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8" y="154"/>
                      <a:pt x="88" y="154"/>
                      <a:pt x="88" y="154"/>
                    </a:cubicBezTo>
                    <a:close/>
                    <a:moveTo>
                      <a:pt x="85" y="156"/>
                    </a:moveTo>
                    <a:cubicBezTo>
                      <a:pt x="85" y="157"/>
                      <a:pt x="85" y="157"/>
                      <a:pt x="85" y="157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4" y="157"/>
                      <a:pt x="84" y="157"/>
                      <a:pt x="84" y="157"/>
                    </a:cubicBezTo>
                    <a:cubicBezTo>
                      <a:pt x="85" y="156"/>
                      <a:pt x="85" y="156"/>
                      <a:pt x="85" y="156"/>
                    </a:cubicBezTo>
                    <a:close/>
                    <a:moveTo>
                      <a:pt x="0" y="171"/>
                    </a:moveTo>
                    <a:cubicBezTo>
                      <a:pt x="0" y="172"/>
                      <a:pt x="0" y="172"/>
                      <a:pt x="0" y="172"/>
                    </a:cubicBezTo>
                    <a:cubicBezTo>
                      <a:pt x="1" y="172"/>
                      <a:pt x="1" y="172"/>
                      <a:pt x="1" y="172"/>
                    </a:cubicBezTo>
                    <a:cubicBezTo>
                      <a:pt x="0" y="171"/>
                      <a:pt x="0" y="171"/>
                      <a:pt x="0" y="171"/>
                    </a:cubicBezTo>
                    <a:close/>
                    <a:moveTo>
                      <a:pt x="1" y="169"/>
                    </a:moveTo>
                    <a:cubicBezTo>
                      <a:pt x="0" y="170"/>
                      <a:pt x="0" y="170"/>
                      <a:pt x="0" y="170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2" y="170"/>
                      <a:pt x="2" y="170"/>
                      <a:pt x="2" y="170"/>
                    </a:cubicBezTo>
                    <a:cubicBezTo>
                      <a:pt x="1" y="169"/>
                      <a:pt x="1" y="169"/>
                      <a:pt x="1" y="169"/>
                    </a:cubicBezTo>
                    <a:close/>
                    <a:moveTo>
                      <a:pt x="2" y="167"/>
                    </a:moveTo>
                    <a:cubicBezTo>
                      <a:pt x="3" y="168"/>
                      <a:pt x="3" y="168"/>
                      <a:pt x="3" y="168"/>
                    </a:cubicBezTo>
                    <a:cubicBezTo>
                      <a:pt x="3" y="167"/>
                      <a:pt x="3" y="167"/>
                      <a:pt x="3" y="167"/>
                    </a:cubicBezTo>
                    <a:cubicBezTo>
                      <a:pt x="2" y="167"/>
                      <a:pt x="2" y="167"/>
                      <a:pt x="2" y="167"/>
                    </a:cubicBezTo>
                    <a:close/>
                    <a:moveTo>
                      <a:pt x="8" y="168"/>
                    </a:moveTo>
                    <a:cubicBezTo>
                      <a:pt x="7" y="167"/>
                      <a:pt x="7" y="167"/>
                      <a:pt x="7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8"/>
                      <a:pt x="6" y="168"/>
                      <a:pt x="6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6" y="168"/>
                      <a:pt x="6" y="168"/>
                      <a:pt x="6" y="168"/>
                    </a:cubicBezTo>
                    <a:cubicBezTo>
                      <a:pt x="6" y="169"/>
                      <a:pt x="6" y="169"/>
                      <a:pt x="6" y="169"/>
                    </a:cubicBezTo>
                    <a:cubicBezTo>
                      <a:pt x="7" y="169"/>
                      <a:pt x="7" y="169"/>
                      <a:pt x="7" y="169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8" y="168"/>
                      <a:pt x="8" y="168"/>
                      <a:pt x="8" y="168"/>
                    </a:cubicBezTo>
                    <a:close/>
                    <a:moveTo>
                      <a:pt x="9" y="170"/>
                    </a:moveTo>
                    <a:cubicBezTo>
                      <a:pt x="9" y="170"/>
                      <a:pt x="9" y="170"/>
                      <a:pt x="9" y="170"/>
                    </a:cubicBezTo>
                    <a:cubicBezTo>
                      <a:pt x="10" y="169"/>
                      <a:pt x="10" y="169"/>
                      <a:pt x="10" y="169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10" y="168"/>
                      <a:pt x="10" y="168"/>
                      <a:pt x="10" y="168"/>
                    </a:cubicBezTo>
                    <a:cubicBezTo>
                      <a:pt x="9" y="169"/>
                      <a:pt x="9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lose/>
                    <a:moveTo>
                      <a:pt x="14" y="169"/>
                    </a:move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9"/>
                      <a:pt x="13" y="169"/>
                      <a:pt x="13" y="169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0"/>
                      <a:pt x="12" y="170"/>
                      <a:pt x="12" y="170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4" y="169"/>
                      <a:pt x="14" y="169"/>
                      <a:pt x="14" y="169"/>
                    </a:cubicBezTo>
                    <a:close/>
                    <a:moveTo>
                      <a:pt x="25" y="169"/>
                    </a:moveTo>
                    <a:cubicBezTo>
                      <a:pt x="25" y="168"/>
                      <a:pt x="25" y="168"/>
                      <a:pt x="25" y="168"/>
                    </a:cubicBezTo>
                    <a:cubicBezTo>
                      <a:pt x="26" y="168"/>
                      <a:pt x="26" y="168"/>
                      <a:pt x="26" y="168"/>
                    </a:cubicBezTo>
                    <a:cubicBezTo>
                      <a:pt x="26" y="167"/>
                      <a:pt x="26" y="167"/>
                      <a:pt x="26" y="167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24" y="167"/>
                      <a:pt x="24" y="167"/>
                      <a:pt x="24" y="167"/>
                    </a:cubicBezTo>
                    <a:cubicBezTo>
                      <a:pt x="24" y="168"/>
                      <a:pt x="24" y="168"/>
                      <a:pt x="24" y="168"/>
                    </a:cubicBezTo>
                    <a:cubicBezTo>
                      <a:pt x="24" y="168"/>
                      <a:pt x="24" y="168"/>
                      <a:pt x="24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8"/>
                      <a:pt x="22" y="168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ubicBezTo>
                      <a:pt x="21" y="168"/>
                      <a:pt x="21" y="168"/>
                      <a:pt x="21" y="168"/>
                    </a:cubicBezTo>
                    <a:cubicBezTo>
                      <a:pt x="21" y="169"/>
                      <a:pt x="21" y="169"/>
                      <a:pt x="21" y="169"/>
                    </a:cubicBezTo>
                    <a:cubicBezTo>
                      <a:pt x="21" y="169"/>
                      <a:pt x="21" y="169"/>
                      <a:pt x="21" y="169"/>
                    </a:cubicBezTo>
                    <a:cubicBezTo>
                      <a:pt x="22" y="169"/>
                      <a:pt x="22" y="169"/>
                      <a:pt x="22" y="169"/>
                    </a:cubicBezTo>
                    <a:cubicBezTo>
                      <a:pt x="23" y="169"/>
                      <a:pt x="23" y="169"/>
                      <a:pt x="23" y="169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5" y="169"/>
                      <a:pt x="25" y="169"/>
                      <a:pt x="25" y="169"/>
                    </a:cubicBezTo>
                    <a:close/>
                    <a:moveTo>
                      <a:pt x="27" y="169"/>
                    </a:moveTo>
                    <a:cubicBezTo>
                      <a:pt x="29" y="169"/>
                      <a:pt x="29" y="169"/>
                      <a:pt x="29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7" y="170"/>
                      <a:pt x="27" y="170"/>
                      <a:pt x="27" y="170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6" y="169"/>
                      <a:pt x="26" y="169"/>
                      <a:pt x="26" y="169"/>
                    </a:cubicBezTo>
                    <a:cubicBezTo>
                      <a:pt x="26" y="169"/>
                      <a:pt x="27" y="169"/>
                      <a:pt x="27" y="169"/>
                    </a:cubicBezTo>
                    <a:close/>
                    <a:moveTo>
                      <a:pt x="35" y="168"/>
                    </a:moveTo>
                    <a:cubicBezTo>
                      <a:pt x="34" y="167"/>
                      <a:pt x="34" y="167"/>
                      <a:pt x="34" y="167"/>
                    </a:cubicBezTo>
                    <a:cubicBezTo>
                      <a:pt x="33" y="168"/>
                      <a:pt x="33" y="168"/>
                      <a:pt x="33" y="168"/>
                    </a:cubicBezTo>
                    <a:cubicBezTo>
                      <a:pt x="32" y="168"/>
                      <a:pt x="32" y="168"/>
                      <a:pt x="32" y="168"/>
                    </a:cubicBezTo>
                    <a:cubicBezTo>
                      <a:pt x="34" y="168"/>
                      <a:pt x="34" y="168"/>
                      <a:pt x="34" y="168"/>
                    </a:cubicBezTo>
                    <a:cubicBezTo>
                      <a:pt x="35" y="168"/>
                      <a:pt x="35" y="168"/>
                      <a:pt x="35" y="168"/>
                    </a:cubicBezTo>
                    <a:close/>
                    <a:moveTo>
                      <a:pt x="40" y="168"/>
                    </a:moveTo>
                    <a:cubicBezTo>
                      <a:pt x="39" y="167"/>
                      <a:pt x="39" y="167"/>
                      <a:pt x="39" y="167"/>
                    </a:cubicBezTo>
                    <a:cubicBezTo>
                      <a:pt x="39" y="167"/>
                      <a:pt x="39" y="167"/>
                      <a:pt x="39" y="167"/>
                    </a:cubicBezTo>
                    <a:cubicBezTo>
                      <a:pt x="40" y="168"/>
                      <a:pt x="40" y="168"/>
                      <a:pt x="40" y="168"/>
                    </a:cubicBezTo>
                    <a:close/>
                    <a:moveTo>
                      <a:pt x="43" y="166"/>
                    </a:moveTo>
                    <a:cubicBezTo>
                      <a:pt x="43" y="165"/>
                      <a:pt x="43" y="165"/>
                      <a:pt x="43" y="165"/>
                    </a:cubicBezTo>
                    <a:cubicBezTo>
                      <a:pt x="42" y="166"/>
                      <a:pt x="42" y="166"/>
                      <a:pt x="42" y="166"/>
                    </a:cubicBezTo>
                    <a:cubicBezTo>
                      <a:pt x="42" y="167"/>
                      <a:pt x="42" y="167"/>
                      <a:pt x="42" y="167"/>
                    </a:cubicBezTo>
                    <a:cubicBezTo>
                      <a:pt x="43" y="166"/>
                      <a:pt x="43" y="166"/>
                      <a:pt x="43" y="166"/>
                    </a:cubicBezTo>
                    <a:cubicBezTo>
                      <a:pt x="43" y="166"/>
                      <a:pt x="43" y="166"/>
                      <a:pt x="43" y="166"/>
                    </a:cubicBezTo>
                    <a:close/>
                    <a:moveTo>
                      <a:pt x="46" y="166"/>
                    </a:moveTo>
                    <a:cubicBezTo>
                      <a:pt x="45" y="166"/>
                      <a:pt x="45" y="166"/>
                      <a:pt x="45" y="166"/>
                    </a:cubicBezTo>
                    <a:cubicBezTo>
                      <a:pt x="45" y="166"/>
                      <a:pt x="45" y="166"/>
                      <a:pt x="45" y="166"/>
                    </a:cubicBezTo>
                    <a:cubicBezTo>
                      <a:pt x="45" y="166"/>
                      <a:pt x="45" y="166"/>
                      <a:pt x="45" y="166"/>
                    </a:cubicBezTo>
                    <a:cubicBezTo>
                      <a:pt x="46" y="166"/>
                      <a:pt x="46" y="166"/>
                      <a:pt x="46" y="166"/>
                    </a:cubicBezTo>
                    <a:close/>
                    <a:moveTo>
                      <a:pt x="46" y="165"/>
                    </a:moveTo>
                    <a:cubicBezTo>
                      <a:pt x="46" y="164"/>
                      <a:pt x="46" y="164"/>
                      <a:pt x="46" y="164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6" y="165"/>
                      <a:pt x="46" y="165"/>
                      <a:pt x="46" y="165"/>
                    </a:cubicBezTo>
                    <a:close/>
                    <a:moveTo>
                      <a:pt x="46" y="165"/>
                    </a:moveTo>
                    <a:cubicBezTo>
                      <a:pt x="47" y="166"/>
                      <a:pt x="47" y="166"/>
                      <a:pt x="47" y="166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6" y="165"/>
                      <a:pt x="46" y="165"/>
                      <a:pt x="46" y="165"/>
                    </a:cubicBezTo>
                    <a:close/>
                    <a:moveTo>
                      <a:pt x="57" y="161"/>
                    </a:moveTo>
                    <a:cubicBezTo>
                      <a:pt x="58" y="162"/>
                      <a:pt x="58" y="162"/>
                      <a:pt x="58" y="162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57" y="162"/>
                      <a:pt x="57" y="162"/>
                      <a:pt x="57" y="162"/>
                    </a:cubicBezTo>
                    <a:cubicBezTo>
                      <a:pt x="57" y="163"/>
                      <a:pt x="57" y="163"/>
                      <a:pt x="57" y="163"/>
                    </a:cubicBezTo>
                    <a:cubicBezTo>
                      <a:pt x="56" y="163"/>
                      <a:pt x="56" y="163"/>
                      <a:pt x="56" y="163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2" y="166"/>
                      <a:pt x="52" y="166"/>
                      <a:pt x="52" y="166"/>
                    </a:cubicBezTo>
                    <a:cubicBezTo>
                      <a:pt x="50" y="166"/>
                      <a:pt x="50" y="166"/>
                      <a:pt x="50" y="166"/>
                    </a:cubicBezTo>
                    <a:cubicBezTo>
                      <a:pt x="51" y="165"/>
                      <a:pt x="51" y="165"/>
                      <a:pt x="51" y="165"/>
                    </a:cubicBezTo>
                    <a:cubicBezTo>
                      <a:pt x="52" y="165"/>
                      <a:pt x="52" y="165"/>
                      <a:pt x="52" y="165"/>
                    </a:cubicBezTo>
                    <a:cubicBezTo>
                      <a:pt x="52" y="164"/>
                      <a:pt x="52" y="164"/>
                      <a:pt x="52" y="164"/>
                    </a:cubicBezTo>
                    <a:cubicBezTo>
                      <a:pt x="53" y="164"/>
                      <a:pt x="53" y="164"/>
                      <a:pt x="53" y="164"/>
                    </a:cubicBezTo>
                    <a:cubicBezTo>
                      <a:pt x="53" y="164"/>
                      <a:pt x="53" y="164"/>
                      <a:pt x="53" y="164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5" y="162"/>
                      <a:pt x="55" y="162"/>
                      <a:pt x="55" y="162"/>
                    </a:cubicBezTo>
                    <a:cubicBezTo>
                      <a:pt x="55" y="162"/>
                      <a:pt x="55" y="162"/>
                      <a:pt x="55" y="162"/>
                    </a:cubicBezTo>
                    <a:cubicBezTo>
                      <a:pt x="55" y="161"/>
                      <a:pt x="55" y="161"/>
                      <a:pt x="55" y="161"/>
                    </a:cubicBezTo>
                    <a:cubicBezTo>
                      <a:pt x="57" y="161"/>
                      <a:pt x="57" y="161"/>
                      <a:pt x="57" y="161"/>
                    </a:cubicBezTo>
                    <a:cubicBezTo>
                      <a:pt x="57" y="161"/>
                      <a:pt x="57" y="161"/>
                      <a:pt x="57" y="161"/>
                    </a:cubicBezTo>
                    <a:close/>
                    <a:moveTo>
                      <a:pt x="65" y="158"/>
                    </a:moveTo>
                    <a:cubicBezTo>
                      <a:pt x="65" y="158"/>
                      <a:pt x="65" y="158"/>
                      <a:pt x="65" y="158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60"/>
                      <a:pt x="64" y="160"/>
                      <a:pt x="64" y="160"/>
                    </a:cubicBezTo>
                    <a:cubicBezTo>
                      <a:pt x="64" y="160"/>
                      <a:pt x="64" y="160"/>
                      <a:pt x="64" y="160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62" y="161"/>
                      <a:pt x="62" y="161"/>
                      <a:pt x="62" y="161"/>
                    </a:cubicBezTo>
                    <a:cubicBezTo>
                      <a:pt x="62" y="161"/>
                      <a:pt x="62" y="161"/>
                      <a:pt x="62" y="161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58" y="163"/>
                      <a:pt x="58" y="163"/>
                      <a:pt x="58" y="163"/>
                    </a:cubicBezTo>
                    <a:cubicBezTo>
                      <a:pt x="58" y="163"/>
                      <a:pt x="58" y="163"/>
                      <a:pt x="58" y="163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60" y="163"/>
                      <a:pt x="60" y="163"/>
                      <a:pt x="60" y="163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2" y="162"/>
                      <a:pt x="62" y="162"/>
                      <a:pt x="62" y="162"/>
                    </a:cubicBezTo>
                    <a:cubicBezTo>
                      <a:pt x="63" y="163"/>
                      <a:pt x="63" y="163"/>
                      <a:pt x="63" y="163"/>
                    </a:cubicBezTo>
                    <a:cubicBezTo>
                      <a:pt x="63" y="163"/>
                      <a:pt x="63" y="163"/>
                      <a:pt x="63" y="163"/>
                    </a:cubicBezTo>
                    <a:cubicBezTo>
                      <a:pt x="63" y="162"/>
                      <a:pt x="63" y="162"/>
                      <a:pt x="63" y="162"/>
                    </a:cubicBezTo>
                    <a:cubicBezTo>
                      <a:pt x="64" y="161"/>
                      <a:pt x="64" y="161"/>
                      <a:pt x="64" y="161"/>
                    </a:cubicBezTo>
                    <a:cubicBezTo>
                      <a:pt x="64" y="162"/>
                      <a:pt x="64" y="162"/>
                      <a:pt x="64" y="162"/>
                    </a:cubicBezTo>
                    <a:cubicBezTo>
                      <a:pt x="64" y="162"/>
                      <a:pt x="64" y="162"/>
                      <a:pt x="64" y="162"/>
                    </a:cubicBezTo>
                    <a:cubicBezTo>
                      <a:pt x="65" y="162"/>
                      <a:pt x="65" y="162"/>
                      <a:pt x="65" y="162"/>
                    </a:cubicBezTo>
                    <a:cubicBezTo>
                      <a:pt x="66" y="161"/>
                      <a:pt x="66" y="161"/>
                      <a:pt x="66" y="161"/>
                    </a:cubicBezTo>
                    <a:cubicBezTo>
                      <a:pt x="67" y="161"/>
                      <a:pt x="67" y="161"/>
                      <a:pt x="67" y="161"/>
                    </a:cubicBezTo>
                    <a:cubicBezTo>
                      <a:pt x="67" y="160"/>
                      <a:pt x="67" y="160"/>
                      <a:pt x="67" y="160"/>
                    </a:cubicBezTo>
                    <a:cubicBezTo>
                      <a:pt x="66" y="160"/>
                      <a:pt x="66" y="160"/>
                      <a:pt x="66" y="160"/>
                    </a:cubicBezTo>
                    <a:cubicBezTo>
                      <a:pt x="67" y="159"/>
                      <a:pt x="67" y="159"/>
                      <a:pt x="67" y="159"/>
                    </a:cubicBezTo>
                    <a:cubicBezTo>
                      <a:pt x="67" y="159"/>
                      <a:pt x="67" y="159"/>
                      <a:pt x="67" y="159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5" y="158"/>
                      <a:pt x="65" y="158"/>
                      <a:pt x="65" y="158"/>
                    </a:cubicBezTo>
                    <a:close/>
                    <a:moveTo>
                      <a:pt x="68" y="159"/>
                    </a:moveTo>
                    <a:cubicBezTo>
                      <a:pt x="68" y="158"/>
                      <a:pt x="68" y="158"/>
                      <a:pt x="68" y="158"/>
                    </a:cubicBezTo>
                    <a:cubicBezTo>
                      <a:pt x="68" y="158"/>
                      <a:pt x="68" y="158"/>
                      <a:pt x="68" y="158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9"/>
                      <a:pt x="68" y="159"/>
                      <a:pt x="68" y="159"/>
                    </a:cubicBezTo>
                    <a:close/>
                    <a:moveTo>
                      <a:pt x="73" y="158"/>
                    </a:moveTo>
                    <a:cubicBezTo>
                      <a:pt x="73" y="158"/>
                      <a:pt x="73" y="158"/>
                      <a:pt x="73" y="158"/>
                    </a:cubicBezTo>
                    <a:cubicBezTo>
                      <a:pt x="74" y="158"/>
                      <a:pt x="74" y="158"/>
                      <a:pt x="74" y="158"/>
                    </a:cubicBezTo>
                    <a:cubicBezTo>
                      <a:pt x="74" y="158"/>
                      <a:pt x="74" y="158"/>
                      <a:pt x="74" y="158"/>
                    </a:cubicBezTo>
                    <a:cubicBezTo>
                      <a:pt x="73" y="158"/>
                      <a:pt x="73" y="158"/>
                      <a:pt x="73" y="158"/>
                    </a:cubicBezTo>
                    <a:cubicBezTo>
                      <a:pt x="73" y="158"/>
                      <a:pt x="73" y="158"/>
                      <a:pt x="73" y="158"/>
                    </a:cubicBezTo>
                    <a:close/>
                    <a:moveTo>
                      <a:pt x="72" y="158"/>
                    </a:moveTo>
                    <a:cubicBezTo>
                      <a:pt x="72" y="158"/>
                      <a:pt x="72" y="158"/>
                      <a:pt x="72" y="158"/>
                    </a:cubicBezTo>
                    <a:cubicBezTo>
                      <a:pt x="73" y="158"/>
                      <a:pt x="73" y="158"/>
                      <a:pt x="73" y="158"/>
                    </a:cubicBezTo>
                    <a:cubicBezTo>
                      <a:pt x="72" y="158"/>
                      <a:pt x="72" y="158"/>
                      <a:pt x="72" y="158"/>
                    </a:cubicBezTo>
                    <a:close/>
                    <a:moveTo>
                      <a:pt x="71" y="158"/>
                    </a:move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72" y="156"/>
                      <a:pt x="72" y="156"/>
                      <a:pt x="72" y="156"/>
                    </a:cubicBezTo>
                    <a:cubicBezTo>
                      <a:pt x="72" y="157"/>
                      <a:pt x="72" y="157"/>
                      <a:pt x="72" y="157"/>
                    </a:cubicBezTo>
                    <a:cubicBezTo>
                      <a:pt x="71" y="158"/>
                      <a:pt x="71" y="158"/>
                      <a:pt x="71" y="158"/>
                    </a:cubicBezTo>
                    <a:close/>
                    <a:moveTo>
                      <a:pt x="70" y="157"/>
                    </a:moveTo>
                    <a:cubicBezTo>
                      <a:pt x="69" y="157"/>
                      <a:pt x="69" y="157"/>
                      <a:pt x="69" y="157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0" y="158"/>
                      <a:pt x="70" y="158"/>
                      <a:pt x="70" y="158"/>
                    </a:cubicBezTo>
                    <a:cubicBezTo>
                      <a:pt x="70" y="158"/>
                      <a:pt x="70" y="158"/>
                      <a:pt x="70" y="158"/>
                    </a:cubicBezTo>
                    <a:cubicBezTo>
                      <a:pt x="70" y="158"/>
                      <a:pt x="70" y="158"/>
                      <a:pt x="70" y="158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0" y="157"/>
                      <a:pt x="70" y="157"/>
                      <a:pt x="70" y="157"/>
                    </a:cubicBezTo>
                    <a:close/>
                    <a:moveTo>
                      <a:pt x="114" y="122"/>
                    </a:moveTo>
                    <a:cubicBezTo>
                      <a:pt x="113" y="121"/>
                      <a:pt x="113" y="121"/>
                      <a:pt x="113" y="121"/>
                    </a:cubicBezTo>
                    <a:cubicBezTo>
                      <a:pt x="114" y="121"/>
                      <a:pt x="114" y="121"/>
                      <a:pt x="114" y="121"/>
                    </a:cubicBezTo>
                    <a:cubicBezTo>
                      <a:pt x="114" y="122"/>
                      <a:pt x="114" y="122"/>
                      <a:pt x="114" y="122"/>
                    </a:cubicBezTo>
                    <a:cubicBezTo>
                      <a:pt x="114" y="122"/>
                      <a:pt x="114" y="122"/>
                      <a:pt x="114" y="122"/>
                    </a:cubicBezTo>
                    <a:close/>
                    <a:moveTo>
                      <a:pt x="112" y="122"/>
                    </a:move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11" y="121"/>
                      <a:pt x="111" y="121"/>
                      <a:pt x="111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3" y="120"/>
                      <a:pt x="113" y="120"/>
                      <a:pt x="113" y="120"/>
                    </a:cubicBezTo>
                    <a:cubicBezTo>
                      <a:pt x="113" y="121"/>
                      <a:pt x="113" y="121"/>
                      <a:pt x="113" y="121"/>
                    </a:cubicBezTo>
                    <a:cubicBezTo>
                      <a:pt x="112" y="122"/>
                      <a:pt x="112" y="122"/>
                      <a:pt x="112" y="122"/>
                    </a:cubicBezTo>
                    <a:cubicBezTo>
                      <a:pt x="112" y="122"/>
                      <a:pt x="112" y="122"/>
                      <a:pt x="112" y="122"/>
                    </a:cubicBezTo>
                    <a:close/>
                    <a:moveTo>
                      <a:pt x="75" y="155"/>
                    </a:moveTo>
                    <a:cubicBezTo>
                      <a:pt x="75" y="154"/>
                      <a:pt x="75" y="154"/>
                      <a:pt x="75" y="154"/>
                    </a:cubicBezTo>
                    <a:cubicBezTo>
                      <a:pt x="76" y="154"/>
                      <a:pt x="76" y="154"/>
                      <a:pt x="76" y="154"/>
                    </a:cubicBezTo>
                    <a:cubicBezTo>
                      <a:pt x="76" y="154"/>
                      <a:pt x="76" y="154"/>
                      <a:pt x="76" y="154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78" y="152"/>
                      <a:pt x="78" y="152"/>
                      <a:pt x="78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80" y="152"/>
                      <a:pt x="80" y="152"/>
                      <a:pt x="80" y="152"/>
                    </a:cubicBezTo>
                    <a:cubicBezTo>
                      <a:pt x="81" y="152"/>
                      <a:pt x="81" y="152"/>
                      <a:pt x="81" y="152"/>
                    </a:cubicBezTo>
                    <a:cubicBezTo>
                      <a:pt x="82" y="152"/>
                      <a:pt x="82" y="152"/>
                      <a:pt x="82" y="152"/>
                    </a:cubicBezTo>
                    <a:cubicBezTo>
                      <a:pt x="82" y="151"/>
                      <a:pt x="82" y="151"/>
                      <a:pt x="82" y="151"/>
                    </a:cubicBezTo>
                    <a:cubicBezTo>
                      <a:pt x="83" y="152"/>
                      <a:pt x="83" y="152"/>
                      <a:pt x="83" y="152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5"/>
                      <a:pt x="85" y="155"/>
                      <a:pt x="85" y="155"/>
                    </a:cubicBezTo>
                    <a:cubicBezTo>
                      <a:pt x="83" y="154"/>
                      <a:pt x="83" y="154"/>
                      <a:pt x="83" y="154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80" y="155"/>
                      <a:pt x="80" y="155"/>
                      <a:pt x="80" y="155"/>
                    </a:cubicBezTo>
                    <a:cubicBezTo>
                      <a:pt x="78" y="155"/>
                      <a:pt x="78" y="155"/>
                      <a:pt x="78" y="155"/>
                    </a:cubicBezTo>
                    <a:cubicBezTo>
                      <a:pt x="77" y="156"/>
                      <a:pt x="77" y="156"/>
                      <a:pt x="77" y="156"/>
                    </a:cubicBezTo>
                    <a:cubicBezTo>
                      <a:pt x="77" y="156"/>
                      <a:pt x="77" y="156"/>
                      <a:pt x="77" y="156"/>
                    </a:cubicBezTo>
                    <a:cubicBezTo>
                      <a:pt x="76" y="156"/>
                      <a:pt x="76" y="156"/>
                      <a:pt x="76" y="156"/>
                    </a:cubicBezTo>
                    <a:cubicBezTo>
                      <a:pt x="75" y="156"/>
                      <a:pt x="75" y="156"/>
                      <a:pt x="75" y="156"/>
                    </a:cubicBezTo>
                    <a:lnTo>
                      <a:pt x="75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71">
                <a:extLst>
                  <a:ext uri="{FF2B5EF4-FFF2-40B4-BE49-F238E27FC236}">
                    <a16:creationId xmlns:a16="http://schemas.microsoft.com/office/drawing/2014/main" id="{8095714B-979E-75A0-62DA-01BFDA26A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39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72">
                <a:extLst>
                  <a:ext uri="{FF2B5EF4-FFF2-40B4-BE49-F238E27FC236}">
                    <a16:creationId xmlns:a16="http://schemas.microsoft.com/office/drawing/2014/main" id="{86A1343C-EFE7-66DC-EC2F-F5AC429B5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408"/>
                <a:ext cx="26" cy="9"/>
              </a:xfrm>
              <a:custGeom>
                <a:avLst/>
                <a:gdLst>
                  <a:gd name="T0" fmla="*/ 2 w 26"/>
                  <a:gd name="T1" fmla="*/ 0 h 9"/>
                  <a:gd name="T2" fmla="*/ 7 w 26"/>
                  <a:gd name="T3" fmla="*/ 0 h 9"/>
                  <a:gd name="T4" fmla="*/ 9 w 26"/>
                  <a:gd name="T5" fmla="*/ 0 h 9"/>
                  <a:gd name="T6" fmla="*/ 19 w 26"/>
                  <a:gd name="T7" fmla="*/ 0 h 9"/>
                  <a:gd name="T8" fmla="*/ 21 w 26"/>
                  <a:gd name="T9" fmla="*/ 2 h 9"/>
                  <a:gd name="T10" fmla="*/ 24 w 26"/>
                  <a:gd name="T11" fmla="*/ 2 h 9"/>
                  <a:gd name="T12" fmla="*/ 26 w 26"/>
                  <a:gd name="T13" fmla="*/ 4 h 9"/>
                  <a:gd name="T14" fmla="*/ 26 w 26"/>
                  <a:gd name="T15" fmla="*/ 7 h 9"/>
                  <a:gd name="T16" fmla="*/ 21 w 26"/>
                  <a:gd name="T17" fmla="*/ 7 h 9"/>
                  <a:gd name="T18" fmla="*/ 21 w 26"/>
                  <a:gd name="T19" fmla="*/ 4 h 9"/>
                  <a:gd name="T20" fmla="*/ 19 w 26"/>
                  <a:gd name="T21" fmla="*/ 7 h 9"/>
                  <a:gd name="T22" fmla="*/ 19 w 26"/>
                  <a:gd name="T23" fmla="*/ 7 h 9"/>
                  <a:gd name="T24" fmla="*/ 17 w 26"/>
                  <a:gd name="T25" fmla="*/ 7 h 9"/>
                  <a:gd name="T26" fmla="*/ 14 w 26"/>
                  <a:gd name="T27" fmla="*/ 7 h 9"/>
                  <a:gd name="T28" fmla="*/ 14 w 26"/>
                  <a:gd name="T29" fmla="*/ 9 h 9"/>
                  <a:gd name="T30" fmla="*/ 12 w 26"/>
                  <a:gd name="T31" fmla="*/ 9 h 9"/>
                  <a:gd name="T32" fmla="*/ 12 w 26"/>
                  <a:gd name="T33" fmla="*/ 7 h 9"/>
                  <a:gd name="T34" fmla="*/ 7 w 26"/>
                  <a:gd name="T35" fmla="*/ 7 h 9"/>
                  <a:gd name="T36" fmla="*/ 7 w 26"/>
                  <a:gd name="T37" fmla="*/ 7 h 9"/>
                  <a:gd name="T38" fmla="*/ 5 w 26"/>
                  <a:gd name="T39" fmla="*/ 2 h 9"/>
                  <a:gd name="T40" fmla="*/ 5 w 26"/>
                  <a:gd name="T41" fmla="*/ 2 h 9"/>
                  <a:gd name="T42" fmla="*/ 2 w 26"/>
                  <a:gd name="T43" fmla="*/ 2 h 9"/>
                  <a:gd name="T44" fmla="*/ 0 w 26"/>
                  <a:gd name="T45" fmla="*/ 2 h 9"/>
                  <a:gd name="T46" fmla="*/ 2 w 26"/>
                  <a:gd name="T47" fmla="*/ 0 h 9"/>
                  <a:gd name="T48" fmla="*/ 2 w 26"/>
                  <a:gd name="T4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9">
                    <a:moveTo>
                      <a:pt x="2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6" y="4"/>
                    </a:lnTo>
                    <a:lnTo>
                      <a:pt x="26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73">
                <a:extLst>
                  <a:ext uri="{FF2B5EF4-FFF2-40B4-BE49-F238E27FC236}">
                    <a16:creationId xmlns:a16="http://schemas.microsoft.com/office/drawing/2014/main" id="{83ABFC7A-1EED-3309-E819-73F93A1C63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6" y="2389"/>
                <a:ext cx="31" cy="23"/>
              </a:xfrm>
              <a:custGeom>
                <a:avLst/>
                <a:gdLst>
                  <a:gd name="T0" fmla="*/ 11 w 13"/>
                  <a:gd name="T1" fmla="*/ 9 h 10"/>
                  <a:gd name="T2" fmla="*/ 13 w 13"/>
                  <a:gd name="T3" fmla="*/ 7 h 10"/>
                  <a:gd name="T4" fmla="*/ 12 w 13"/>
                  <a:gd name="T5" fmla="*/ 6 h 10"/>
                  <a:gd name="T6" fmla="*/ 13 w 13"/>
                  <a:gd name="T7" fmla="*/ 5 h 10"/>
                  <a:gd name="T8" fmla="*/ 13 w 13"/>
                  <a:gd name="T9" fmla="*/ 3 h 10"/>
                  <a:gd name="T10" fmla="*/ 13 w 13"/>
                  <a:gd name="T11" fmla="*/ 2 h 10"/>
                  <a:gd name="T12" fmla="*/ 12 w 13"/>
                  <a:gd name="T13" fmla="*/ 2 h 10"/>
                  <a:gd name="T14" fmla="*/ 11 w 13"/>
                  <a:gd name="T15" fmla="*/ 1 h 10"/>
                  <a:gd name="T16" fmla="*/ 8 w 13"/>
                  <a:gd name="T17" fmla="*/ 2 h 10"/>
                  <a:gd name="T18" fmla="*/ 5 w 13"/>
                  <a:gd name="T19" fmla="*/ 1 h 10"/>
                  <a:gd name="T20" fmla="*/ 6 w 13"/>
                  <a:gd name="T21" fmla="*/ 2 h 10"/>
                  <a:gd name="T22" fmla="*/ 8 w 13"/>
                  <a:gd name="T23" fmla="*/ 3 h 10"/>
                  <a:gd name="T24" fmla="*/ 8 w 13"/>
                  <a:gd name="T25" fmla="*/ 5 h 10"/>
                  <a:gd name="T26" fmla="*/ 10 w 13"/>
                  <a:gd name="T27" fmla="*/ 6 h 10"/>
                  <a:gd name="T28" fmla="*/ 11 w 13"/>
                  <a:gd name="T29" fmla="*/ 8 h 10"/>
                  <a:gd name="T30" fmla="*/ 8 w 13"/>
                  <a:gd name="T31" fmla="*/ 8 h 10"/>
                  <a:gd name="T32" fmla="*/ 6 w 13"/>
                  <a:gd name="T33" fmla="*/ 8 h 10"/>
                  <a:gd name="T34" fmla="*/ 4 w 13"/>
                  <a:gd name="T35" fmla="*/ 8 h 10"/>
                  <a:gd name="T36" fmla="*/ 4 w 13"/>
                  <a:gd name="T37" fmla="*/ 7 h 10"/>
                  <a:gd name="T38" fmla="*/ 1 w 13"/>
                  <a:gd name="T39" fmla="*/ 7 h 10"/>
                  <a:gd name="T40" fmla="*/ 0 w 13"/>
                  <a:gd name="T41" fmla="*/ 8 h 10"/>
                  <a:gd name="T42" fmla="*/ 1 w 13"/>
                  <a:gd name="T43" fmla="*/ 9 h 10"/>
                  <a:gd name="T44" fmla="*/ 3 w 13"/>
                  <a:gd name="T45" fmla="*/ 10 h 10"/>
                  <a:gd name="T46" fmla="*/ 4 w 13"/>
                  <a:gd name="T47" fmla="*/ 9 h 10"/>
                  <a:gd name="T48" fmla="*/ 7 w 13"/>
                  <a:gd name="T49" fmla="*/ 9 h 10"/>
                  <a:gd name="T50" fmla="*/ 10 w 13"/>
                  <a:gd name="T51" fmla="*/ 9 h 10"/>
                  <a:gd name="T52" fmla="*/ 11 w 13"/>
                  <a:gd name="T53" fmla="*/ 9 h 10"/>
                  <a:gd name="T54" fmla="*/ 9 w 13"/>
                  <a:gd name="T55" fmla="*/ 0 h 10"/>
                  <a:gd name="T56" fmla="*/ 8 w 13"/>
                  <a:gd name="T57" fmla="*/ 1 h 10"/>
                  <a:gd name="T58" fmla="*/ 6 w 13"/>
                  <a:gd name="T59" fmla="*/ 6 h 10"/>
                  <a:gd name="T60" fmla="*/ 8 w 13"/>
                  <a:gd name="T61" fmla="*/ 6 h 10"/>
                  <a:gd name="T62" fmla="*/ 6 w 13"/>
                  <a:gd name="T6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10"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lose/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  <a:moveTo>
                      <a:pt x="6" y="6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74">
                <a:extLst>
                  <a:ext uri="{FF2B5EF4-FFF2-40B4-BE49-F238E27FC236}">
                    <a16:creationId xmlns:a16="http://schemas.microsoft.com/office/drawing/2014/main" id="{FB214F09-EC10-7C96-D8C2-969E3C4469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0" y="2353"/>
                <a:ext cx="121" cy="40"/>
              </a:xfrm>
              <a:custGeom>
                <a:avLst/>
                <a:gdLst>
                  <a:gd name="T0" fmla="*/ 26 w 121"/>
                  <a:gd name="T1" fmla="*/ 17 h 40"/>
                  <a:gd name="T2" fmla="*/ 24 w 121"/>
                  <a:gd name="T3" fmla="*/ 22 h 40"/>
                  <a:gd name="T4" fmla="*/ 21 w 121"/>
                  <a:gd name="T5" fmla="*/ 19 h 40"/>
                  <a:gd name="T6" fmla="*/ 24 w 121"/>
                  <a:gd name="T7" fmla="*/ 19 h 40"/>
                  <a:gd name="T8" fmla="*/ 7 w 121"/>
                  <a:gd name="T9" fmla="*/ 12 h 40"/>
                  <a:gd name="T10" fmla="*/ 5 w 121"/>
                  <a:gd name="T11" fmla="*/ 14 h 40"/>
                  <a:gd name="T12" fmla="*/ 0 w 121"/>
                  <a:gd name="T13" fmla="*/ 17 h 40"/>
                  <a:gd name="T14" fmla="*/ 5 w 121"/>
                  <a:gd name="T15" fmla="*/ 17 h 40"/>
                  <a:gd name="T16" fmla="*/ 9 w 121"/>
                  <a:gd name="T17" fmla="*/ 17 h 40"/>
                  <a:gd name="T18" fmla="*/ 17 w 121"/>
                  <a:gd name="T19" fmla="*/ 12 h 40"/>
                  <a:gd name="T20" fmla="*/ 24 w 121"/>
                  <a:gd name="T21" fmla="*/ 10 h 40"/>
                  <a:gd name="T22" fmla="*/ 31 w 121"/>
                  <a:gd name="T23" fmla="*/ 7 h 40"/>
                  <a:gd name="T24" fmla="*/ 38 w 121"/>
                  <a:gd name="T25" fmla="*/ 10 h 40"/>
                  <a:gd name="T26" fmla="*/ 33 w 121"/>
                  <a:gd name="T27" fmla="*/ 12 h 40"/>
                  <a:gd name="T28" fmla="*/ 43 w 121"/>
                  <a:gd name="T29" fmla="*/ 12 h 40"/>
                  <a:gd name="T30" fmla="*/ 50 w 121"/>
                  <a:gd name="T31" fmla="*/ 14 h 40"/>
                  <a:gd name="T32" fmla="*/ 52 w 121"/>
                  <a:gd name="T33" fmla="*/ 14 h 40"/>
                  <a:gd name="T34" fmla="*/ 59 w 121"/>
                  <a:gd name="T35" fmla="*/ 19 h 40"/>
                  <a:gd name="T36" fmla="*/ 66 w 121"/>
                  <a:gd name="T37" fmla="*/ 19 h 40"/>
                  <a:gd name="T38" fmla="*/ 71 w 121"/>
                  <a:gd name="T39" fmla="*/ 19 h 40"/>
                  <a:gd name="T40" fmla="*/ 78 w 121"/>
                  <a:gd name="T41" fmla="*/ 29 h 40"/>
                  <a:gd name="T42" fmla="*/ 85 w 121"/>
                  <a:gd name="T43" fmla="*/ 31 h 40"/>
                  <a:gd name="T44" fmla="*/ 88 w 121"/>
                  <a:gd name="T45" fmla="*/ 33 h 40"/>
                  <a:gd name="T46" fmla="*/ 83 w 121"/>
                  <a:gd name="T47" fmla="*/ 40 h 40"/>
                  <a:gd name="T48" fmla="*/ 90 w 121"/>
                  <a:gd name="T49" fmla="*/ 40 h 40"/>
                  <a:gd name="T50" fmla="*/ 102 w 121"/>
                  <a:gd name="T51" fmla="*/ 40 h 40"/>
                  <a:gd name="T52" fmla="*/ 111 w 121"/>
                  <a:gd name="T53" fmla="*/ 38 h 40"/>
                  <a:gd name="T54" fmla="*/ 118 w 121"/>
                  <a:gd name="T55" fmla="*/ 36 h 40"/>
                  <a:gd name="T56" fmla="*/ 118 w 121"/>
                  <a:gd name="T57" fmla="*/ 33 h 40"/>
                  <a:gd name="T58" fmla="*/ 104 w 121"/>
                  <a:gd name="T59" fmla="*/ 29 h 40"/>
                  <a:gd name="T60" fmla="*/ 106 w 121"/>
                  <a:gd name="T61" fmla="*/ 24 h 40"/>
                  <a:gd name="T62" fmla="*/ 99 w 121"/>
                  <a:gd name="T63" fmla="*/ 24 h 40"/>
                  <a:gd name="T64" fmla="*/ 92 w 121"/>
                  <a:gd name="T65" fmla="*/ 22 h 40"/>
                  <a:gd name="T66" fmla="*/ 88 w 121"/>
                  <a:gd name="T67" fmla="*/ 19 h 40"/>
                  <a:gd name="T68" fmla="*/ 85 w 121"/>
                  <a:gd name="T69" fmla="*/ 19 h 40"/>
                  <a:gd name="T70" fmla="*/ 78 w 121"/>
                  <a:gd name="T71" fmla="*/ 14 h 40"/>
                  <a:gd name="T72" fmla="*/ 66 w 121"/>
                  <a:gd name="T73" fmla="*/ 12 h 40"/>
                  <a:gd name="T74" fmla="*/ 59 w 121"/>
                  <a:gd name="T75" fmla="*/ 5 h 40"/>
                  <a:gd name="T76" fmla="*/ 47 w 121"/>
                  <a:gd name="T77" fmla="*/ 5 h 40"/>
                  <a:gd name="T78" fmla="*/ 40 w 121"/>
                  <a:gd name="T79" fmla="*/ 3 h 40"/>
                  <a:gd name="T80" fmla="*/ 28 w 121"/>
                  <a:gd name="T81" fmla="*/ 3 h 40"/>
                  <a:gd name="T82" fmla="*/ 17 w 121"/>
                  <a:gd name="T83" fmla="*/ 5 h 40"/>
                  <a:gd name="T84" fmla="*/ 7 w 121"/>
                  <a:gd name="T8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1" h="40">
                    <a:moveTo>
                      <a:pt x="24" y="17"/>
                    </a:moveTo>
                    <a:lnTo>
                      <a:pt x="24" y="17"/>
                    </a:lnTo>
                    <a:lnTo>
                      <a:pt x="26" y="17"/>
                    </a:lnTo>
                    <a:lnTo>
                      <a:pt x="28" y="19"/>
                    </a:lnTo>
                    <a:lnTo>
                      <a:pt x="26" y="19"/>
                    </a:lnTo>
                    <a:lnTo>
                      <a:pt x="24" y="22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4" y="17"/>
                    </a:lnTo>
                    <a:close/>
                    <a:moveTo>
                      <a:pt x="7" y="12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9" y="12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6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8" y="7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5" y="10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40" y="14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4" y="17"/>
                    </a:lnTo>
                    <a:lnTo>
                      <a:pt x="57" y="19"/>
                    </a:lnTo>
                    <a:lnTo>
                      <a:pt x="59" y="19"/>
                    </a:lnTo>
                    <a:lnTo>
                      <a:pt x="62" y="17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6" y="19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73" y="26"/>
                    </a:lnTo>
                    <a:lnTo>
                      <a:pt x="78" y="29"/>
                    </a:lnTo>
                    <a:lnTo>
                      <a:pt x="78" y="29"/>
                    </a:lnTo>
                    <a:lnTo>
                      <a:pt x="80" y="29"/>
                    </a:lnTo>
                    <a:lnTo>
                      <a:pt x="83" y="31"/>
                    </a:lnTo>
                    <a:lnTo>
                      <a:pt x="85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5" y="33"/>
                    </a:lnTo>
                    <a:lnTo>
                      <a:pt x="83" y="38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8" y="38"/>
                    </a:lnTo>
                    <a:lnTo>
                      <a:pt x="90" y="40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9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11" y="38"/>
                    </a:lnTo>
                    <a:lnTo>
                      <a:pt x="116" y="38"/>
                    </a:lnTo>
                    <a:lnTo>
                      <a:pt x="118" y="36"/>
                    </a:lnTo>
                    <a:lnTo>
                      <a:pt x="121" y="36"/>
                    </a:lnTo>
                    <a:lnTo>
                      <a:pt x="118" y="33"/>
                    </a:lnTo>
                    <a:lnTo>
                      <a:pt x="118" y="33"/>
                    </a:lnTo>
                    <a:lnTo>
                      <a:pt x="116" y="31"/>
                    </a:lnTo>
                    <a:lnTo>
                      <a:pt x="111" y="29"/>
                    </a:lnTo>
                    <a:lnTo>
                      <a:pt x="104" y="29"/>
                    </a:lnTo>
                    <a:lnTo>
                      <a:pt x="104" y="29"/>
                    </a:lnTo>
                    <a:lnTo>
                      <a:pt x="104" y="26"/>
                    </a:lnTo>
                    <a:lnTo>
                      <a:pt x="106" y="24"/>
                    </a:lnTo>
                    <a:lnTo>
                      <a:pt x="104" y="24"/>
                    </a:lnTo>
                    <a:lnTo>
                      <a:pt x="102" y="24"/>
                    </a:lnTo>
                    <a:lnTo>
                      <a:pt x="99" y="24"/>
                    </a:lnTo>
                    <a:lnTo>
                      <a:pt x="97" y="22"/>
                    </a:lnTo>
                    <a:lnTo>
                      <a:pt x="95" y="24"/>
                    </a:lnTo>
                    <a:lnTo>
                      <a:pt x="92" y="22"/>
                    </a:lnTo>
                    <a:lnTo>
                      <a:pt x="90" y="19"/>
                    </a:lnTo>
                    <a:lnTo>
                      <a:pt x="88" y="22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0" y="17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1" y="12"/>
                    </a:lnTo>
                    <a:lnTo>
                      <a:pt x="66" y="12"/>
                    </a:lnTo>
                    <a:lnTo>
                      <a:pt x="64" y="10"/>
                    </a:lnTo>
                    <a:lnTo>
                      <a:pt x="62" y="7"/>
                    </a:lnTo>
                    <a:lnTo>
                      <a:pt x="59" y="5"/>
                    </a:lnTo>
                    <a:lnTo>
                      <a:pt x="57" y="7"/>
                    </a:lnTo>
                    <a:lnTo>
                      <a:pt x="57" y="5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0" y="3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8" y="3"/>
                    </a:lnTo>
                    <a:lnTo>
                      <a:pt x="21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9" y="7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75">
                <a:extLst>
                  <a:ext uri="{FF2B5EF4-FFF2-40B4-BE49-F238E27FC236}">
                    <a16:creationId xmlns:a16="http://schemas.microsoft.com/office/drawing/2014/main" id="{CBAF27B2-80E6-F918-939D-8F319BE999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83" y="2313"/>
                <a:ext cx="64" cy="69"/>
              </a:xfrm>
              <a:custGeom>
                <a:avLst/>
                <a:gdLst>
                  <a:gd name="T0" fmla="*/ 62 w 64"/>
                  <a:gd name="T1" fmla="*/ 59 h 69"/>
                  <a:gd name="T2" fmla="*/ 52 w 64"/>
                  <a:gd name="T3" fmla="*/ 69 h 69"/>
                  <a:gd name="T4" fmla="*/ 62 w 64"/>
                  <a:gd name="T5" fmla="*/ 64 h 69"/>
                  <a:gd name="T6" fmla="*/ 57 w 64"/>
                  <a:gd name="T7" fmla="*/ 64 h 69"/>
                  <a:gd name="T8" fmla="*/ 52 w 64"/>
                  <a:gd name="T9" fmla="*/ 69 h 69"/>
                  <a:gd name="T10" fmla="*/ 64 w 64"/>
                  <a:gd name="T11" fmla="*/ 52 h 69"/>
                  <a:gd name="T12" fmla="*/ 60 w 64"/>
                  <a:gd name="T13" fmla="*/ 52 h 69"/>
                  <a:gd name="T14" fmla="*/ 52 w 64"/>
                  <a:gd name="T15" fmla="*/ 47 h 69"/>
                  <a:gd name="T16" fmla="*/ 50 w 64"/>
                  <a:gd name="T17" fmla="*/ 50 h 69"/>
                  <a:gd name="T18" fmla="*/ 50 w 64"/>
                  <a:gd name="T19" fmla="*/ 52 h 69"/>
                  <a:gd name="T20" fmla="*/ 52 w 64"/>
                  <a:gd name="T21" fmla="*/ 47 h 69"/>
                  <a:gd name="T22" fmla="*/ 50 w 64"/>
                  <a:gd name="T23" fmla="*/ 45 h 69"/>
                  <a:gd name="T24" fmla="*/ 48 w 64"/>
                  <a:gd name="T25" fmla="*/ 45 h 69"/>
                  <a:gd name="T26" fmla="*/ 38 w 64"/>
                  <a:gd name="T27" fmla="*/ 35 h 69"/>
                  <a:gd name="T28" fmla="*/ 43 w 64"/>
                  <a:gd name="T29" fmla="*/ 45 h 69"/>
                  <a:gd name="T30" fmla="*/ 38 w 64"/>
                  <a:gd name="T31" fmla="*/ 40 h 69"/>
                  <a:gd name="T32" fmla="*/ 38 w 64"/>
                  <a:gd name="T33" fmla="*/ 35 h 69"/>
                  <a:gd name="T34" fmla="*/ 29 w 64"/>
                  <a:gd name="T35" fmla="*/ 38 h 69"/>
                  <a:gd name="T36" fmla="*/ 31 w 64"/>
                  <a:gd name="T37" fmla="*/ 35 h 69"/>
                  <a:gd name="T38" fmla="*/ 48 w 64"/>
                  <a:gd name="T39" fmla="*/ 35 h 69"/>
                  <a:gd name="T40" fmla="*/ 48 w 64"/>
                  <a:gd name="T41" fmla="*/ 31 h 69"/>
                  <a:gd name="T42" fmla="*/ 36 w 64"/>
                  <a:gd name="T43" fmla="*/ 28 h 69"/>
                  <a:gd name="T44" fmla="*/ 38 w 64"/>
                  <a:gd name="T45" fmla="*/ 33 h 69"/>
                  <a:gd name="T46" fmla="*/ 38 w 64"/>
                  <a:gd name="T47" fmla="*/ 28 h 69"/>
                  <a:gd name="T48" fmla="*/ 36 w 64"/>
                  <a:gd name="T49" fmla="*/ 26 h 69"/>
                  <a:gd name="T50" fmla="*/ 31 w 64"/>
                  <a:gd name="T51" fmla="*/ 21 h 69"/>
                  <a:gd name="T52" fmla="*/ 29 w 64"/>
                  <a:gd name="T53" fmla="*/ 24 h 69"/>
                  <a:gd name="T54" fmla="*/ 29 w 64"/>
                  <a:gd name="T55" fmla="*/ 19 h 69"/>
                  <a:gd name="T56" fmla="*/ 26 w 64"/>
                  <a:gd name="T57" fmla="*/ 16 h 69"/>
                  <a:gd name="T58" fmla="*/ 22 w 64"/>
                  <a:gd name="T59" fmla="*/ 2 h 69"/>
                  <a:gd name="T60" fmla="*/ 24 w 64"/>
                  <a:gd name="T61" fmla="*/ 7 h 69"/>
                  <a:gd name="T62" fmla="*/ 19 w 64"/>
                  <a:gd name="T63" fmla="*/ 12 h 69"/>
                  <a:gd name="T64" fmla="*/ 22 w 64"/>
                  <a:gd name="T65" fmla="*/ 5 h 69"/>
                  <a:gd name="T66" fmla="*/ 15 w 64"/>
                  <a:gd name="T67" fmla="*/ 0 h 69"/>
                  <a:gd name="T68" fmla="*/ 3 w 64"/>
                  <a:gd name="T69" fmla="*/ 2 h 69"/>
                  <a:gd name="T70" fmla="*/ 12 w 64"/>
                  <a:gd name="T71" fmla="*/ 0 h 69"/>
                  <a:gd name="T72" fmla="*/ 10 w 64"/>
                  <a:gd name="T73" fmla="*/ 2 h 69"/>
                  <a:gd name="T74" fmla="*/ 0 w 64"/>
                  <a:gd name="T75" fmla="*/ 2 h 69"/>
                  <a:gd name="T76" fmla="*/ 17 w 64"/>
                  <a:gd name="T77" fmla="*/ 19 h 69"/>
                  <a:gd name="T78" fmla="*/ 17 w 64"/>
                  <a:gd name="T79" fmla="*/ 21 h 69"/>
                  <a:gd name="T80" fmla="*/ 12 w 64"/>
                  <a:gd name="T81" fmla="*/ 31 h 69"/>
                  <a:gd name="T82" fmla="*/ 12 w 64"/>
                  <a:gd name="T83" fmla="*/ 31 h 69"/>
                  <a:gd name="T84" fmla="*/ 10 w 64"/>
                  <a:gd name="T85" fmla="*/ 31 h 69"/>
                  <a:gd name="T86" fmla="*/ 10 w 64"/>
                  <a:gd name="T87" fmla="*/ 31 h 69"/>
                  <a:gd name="T88" fmla="*/ 10 w 64"/>
                  <a:gd name="T89" fmla="*/ 24 h 69"/>
                  <a:gd name="T90" fmla="*/ 7 w 64"/>
                  <a:gd name="T91" fmla="*/ 24 h 69"/>
                  <a:gd name="T92" fmla="*/ 10 w 64"/>
                  <a:gd name="T93" fmla="*/ 26 h 69"/>
                  <a:gd name="T94" fmla="*/ 12 w 64"/>
                  <a:gd name="T95" fmla="*/ 31 h 69"/>
                  <a:gd name="T96" fmla="*/ 12 w 64"/>
                  <a:gd name="T97" fmla="*/ 38 h 69"/>
                  <a:gd name="T98" fmla="*/ 15 w 64"/>
                  <a:gd name="T9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4" h="69">
                    <a:moveTo>
                      <a:pt x="62" y="62"/>
                    </a:moveTo>
                    <a:lnTo>
                      <a:pt x="62" y="62"/>
                    </a:lnTo>
                    <a:lnTo>
                      <a:pt x="62" y="59"/>
                    </a:lnTo>
                    <a:lnTo>
                      <a:pt x="62" y="62"/>
                    </a:lnTo>
                    <a:lnTo>
                      <a:pt x="62" y="62"/>
                    </a:lnTo>
                    <a:close/>
                    <a:moveTo>
                      <a:pt x="52" y="69"/>
                    </a:moveTo>
                    <a:lnTo>
                      <a:pt x="60" y="69"/>
                    </a:lnTo>
                    <a:lnTo>
                      <a:pt x="62" y="66"/>
                    </a:lnTo>
                    <a:lnTo>
                      <a:pt x="62" y="64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57" y="64"/>
                    </a:lnTo>
                    <a:lnTo>
                      <a:pt x="55" y="66"/>
                    </a:lnTo>
                    <a:lnTo>
                      <a:pt x="52" y="69"/>
                    </a:lnTo>
                    <a:lnTo>
                      <a:pt x="52" y="69"/>
                    </a:lnTo>
                    <a:close/>
                    <a:moveTo>
                      <a:pt x="60" y="52"/>
                    </a:moveTo>
                    <a:lnTo>
                      <a:pt x="62" y="50"/>
                    </a:lnTo>
                    <a:lnTo>
                      <a:pt x="64" y="52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60" y="52"/>
                    </a:lnTo>
                    <a:close/>
                    <a:moveTo>
                      <a:pt x="52" y="47"/>
                    </a:moveTo>
                    <a:lnTo>
                      <a:pt x="52" y="47"/>
                    </a:lnTo>
                    <a:lnTo>
                      <a:pt x="52" y="47"/>
                    </a:lnTo>
                    <a:lnTo>
                      <a:pt x="50" y="50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5" y="50"/>
                    </a:lnTo>
                    <a:lnTo>
                      <a:pt x="55" y="47"/>
                    </a:lnTo>
                    <a:lnTo>
                      <a:pt x="52" y="47"/>
                    </a:lnTo>
                    <a:lnTo>
                      <a:pt x="52" y="47"/>
                    </a:lnTo>
                    <a:close/>
                    <a:moveTo>
                      <a:pt x="48" y="45"/>
                    </a:moveTo>
                    <a:lnTo>
                      <a:pt x="50" y="45"/>
                    </a:lnTo>
                    <a:lnTo>
                      <a:pt x="50" y="47"/>
                    </a:lnTo>
                    <a:lnTo>
                      <a:pt x="48" y="47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8" y="45"/>
                    </a:lnTo>
                    <a:close/>
                    <a:moveTo>
                      <a:pt x="38" y="35"/>
                    </a:moveTo>
                    <a:lnTo>
                      <a:pt x="41" y="40"/>
                    </a:lnTo>
                    <a:lnTo>
                      <a:pt x="41" y="43"/>
                    </a:lnTo>
                    <a:lnTo>
                      <a:pt x="43" y="45"/>
                    </a:lnTo>
                    <a:lnTo>
                      <a:pt x="41" y="45"/>
                    </a:lnTo>
                    <a:lnTo>
                      <a:pt x="41" y="45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8" y="35"/>
                    </a:lnTo>
                    <a:close/>
                    <a:moveTo>
                      <a:pt x="31" y="35"/>
                    </a:moveTo>
                    <a:lnTo>
                      <a:pt x="29" y="38"/>
                    </a:lnTo>
                    <a:lnTo>
                      <a:pt x="31" y="38"/>
                    </a:lnTo>
                    <a:lnTo>
                      <a:pt x="31" y="35"/>
                    </a:lnTo>
                    <a:lnTo>
                      <a:pt x="31" y="35"/>
                    </a:lnTo>
                    <a:close/>
                    <a:moveTo>
                      <a:pt x="48" y="31"/>
                    </a:moveTo>
                    <a:lnTo>
                      <a:pt x="45" y="33"/>
                    </a:lnTo>
                    <a:lnTo>
                      <a:pt x="48" y="35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1"/>
                    </a:lnTo>
                    <a:close/>
                    <a:moveTo>
                      <a:pt x="36" y="26"/>
                    </a:moveTo>
                    <a:lnTo>
                      <a:pt x="36" y="26"/>
                    </a:lnTo>
                    <a:lnTo>
                      <a:pt x="36" y="28"/>
                    </a:lnTo>
                    <a:lnTo>
                      <a:pt x="38" y="31"/>
                    </a:lnTo>
                    <a:lnTo>
                      <a:pt x="36" y="33"/>
                    </a:lnTo>
                    <a:lnTo>
                      <a:pt x="38" y="33"/>
                    </a:lnTo>
                    <a:lnTo>
                      <a:pt x="41" y="33"/>
                    </a:lnTo>
                    <a:lnTo>
                      <a:pt x="41" y="33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6"/>
                    </a:lnTo>
                    <a:close/>
                    <a:moveTo>
                      <a:pt x="26" y="16"/>
                    </a:moveTo>
                    <a:lnTo>
                      <a:pt x="29" y="19"/>
                    </a:lnTo>
                    <a:lnTo>
                      <a:pt x="31" y="21"/>
                    </a:lnTo>
                    <a:lnTo>
                      <a:pt x="31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31" y="21"/>
                    </a:lnTo>
                    <a:lnTo>
                      <a:pt x="29" y="19"/>
                    </a:lnTo>
                    <a:lnTo>
                      <a:pt x="26" y="19"/>
                    </a:lnTo>
                    <a:lnTo>
                      <a:pt x="26" y="16"/>
                    </a:lnTo>
                    <a:lnTo>
                      <a:pt x="26" y="16"/>
                    </a:lnTo>
                    <a:close/>
                    <a:moveTo>
                      <a:pt x="15" y="0"/>
                    </a:moveTo>
                    <a:lnTo>
                      <a:pt x="17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4" y="5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19" y="12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  <a:moveTo>
                      <a:pt x="0" y="2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15" y="21"/>
                    </a:moveTo>
                    <a:lnTo>
                      <a:pt x="17" y="19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1"/>
                    </a:lnTo>
                    <a:close/>
                    <a:moveTo>
                      <a:pt x="12" y="31"/>
                    </a:moveTo>
                    <a:lnTo>
                      <a:pt x="12" y="31"/>
                    </a:lnTo>
                    <a:lnTo>
                      <a:pt x="12" y="28"/>
                    </a:lnTo>
                    <a:lnTo>
                      <a:pt x="12" y="31"/>
                    </a:lnTo>
                    <a:lnTo>
                      <a:pt x="12" y="31"/>
                    </a:lnTo>
                    <a:close/>
                    <a:moveTo>
                      <a:pt x="10" y="31"/>
                    </a:moveTo>
                    <a:lnTo>
                      <a:pt x="10" y="31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0" y="31"/>
                    </a:lnTo>
                    <a:close/>
                    <a:moveTo>
                      <a:pt x="10" y="28"/>
                    </a:moveTo>
                    <a:lnTo>
                      <a:pt x="12" y="26"/>
                    </a:lnTo>
                    <a:lnTo>
                      <a:pt x="10" y="24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7" y="24"/>
                    </a:lnTo>
                    <a:lnTo>
                      <a:pt x="5" y="26"/>
                    </a:lnTo>
                    <a:lnTo>
                      <a:pt x="7" y="28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10" y="28"/>
                    </a:lnTo>
                    <a:close/>
                    <a:moveTo>
                      <a:pt x="12" y="31"/>
                    </a:moveTo>
                    <a:lnTo>
                      <a:pt x="10" y="33"/>
                    </a:lnTo>
                    <a:lnTo>
                      <a:pt x="10" y="33"/>
                    </a:lnTo>
                    <a:lnTo>
                      <a:pt x="12" y="38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76">
                <a:extLst>
                  <a:ext uri="{FF2B5EF4-FFF2-40B4-BE49-F238E27FC236}">
                    <a16:creationId xmlns:a16="http://schemas.microsoft.com/office/drawing/2014/main" id="{252E47DC-9B27-F342-EB9E-AE7ED6895B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3" y="1991"/>
                <a:ext cx="641" cy="341"/>
              </a:xfrm>
              <a:custGeom>
                <a:avLst/>
                <a:gdLst>
                  <a:gd name="T0" fmla="*/ 157 w 271"/>
                  <a:gd name="T1" fmla="*/ 14 h 144"/>
                  <a:gd name="T2" fmla="*/ 190 w 271"/>
                  <a:gd name="T3" fmla="*/ 28 h 144"/>
                  <a:gd name="T4" fmla="*/ 226 w 271"/>
                  <a:gd name="T5" fmla="*/ 44 h 144"/>
                  <a:gd name="T6" fmla="*/ 255 w 271"/>
                  <a:gd name="T7" fmla="*/ 36 h 144"/>
                  <a:gd name="T8" fmla="*/ 267 w 271"/>
                  <a:gd name="T9" fmla="*/ 30 h 144"/>
                  <a:gd name="T10" fmla="*/ 269 w 271"/>
                  <a:gd name="T11" fmla="*/ 43 h 144"/>
                  <a:gd name="T12" fmla="*/ 260 w 271"/>
                  <a:gd name="T13" fmla="*/ 45 h 144"/>
                  <a:gd name="T14" fmla="*/ 253 w 271"/>
                  <a:gd name="T15" fmla="*/ 49 h 144"/>
                  <a:gd name="T16" fmla="*/ 252 w 271"/>
                  <a:gd name="T17" fmla="*/ 57 h 144"/>
                  <a:gd name="T18" fmla="*/ 246 w 271"/>
                  <a:gd name="T19" fmla="*/ 61 h 144"/>
                  <a:gd name="T20" fmla="*/ 232 w 271"/>
                  <a:gd name="T21" fmla="*/ 66 h 144"/>
                  <a:gd name="T22" fmla="*/ 227 w 271"/>
                  <a:gd name="T23" fmla="*/ 74 h 144"/>
                  <a:gd name="T24" fmla="*/ 226 w 271"/>
                  <a:gd name="T25" fmla="*/ 76 h 144"/>
                  <a:gd name="T26" fmla="*/ 221 w 271"/>
                  <a:gd name="T27" fmla="*/ 81 h 144"/>
                  <a:gd name="T28" fmla="*/ 220 w 271"/>
                  <a:gd name="T29" fmla="*/ 73 h 144"/>
                  <a:gd name="T30" fmla="*/ 219 w 271"/>
                  <a:gd name="T31" fmla="*/ 79 h 144"/>
                  <a:gd name="T32" fmla="*/ 219 w 271"/>
                  <a:gd name="T33" fmla="*/ 81 h 144"/>
                  <a:gd name="T34" fmla="*/ 216 w 271"/>
                  <a:gd name="T35" fmla="*/ 84 h 144"/>
                  <a:gd name="T36" fmla="*/ 218 w 271"/>
                  <a:gd name="T37" fmla="*/ 90 h 144"/>
                  <a:gd name="T38" fmla="*/ 220 w 271"/>
                  <a:gd name="T39" fmla="*/ 92 h 144"/>
                  <a:gd name="T40" fmla="*/ 216 w 271"/>
                  <a:gd name="T41" fmla="*/ 95 h 144"/>
                  <a:gd name="T42" fmla="*/ 208 w 271"/>
                  <a:gd name="T43" fmla="*/ 101 h 144"/>
                  <a:gd name="T44" fmla="*/ 197 w 271"/>
                  <a:gd name="T45" fmla="*/ 108 h 144"/>
                  <a:gd name="T46" fmla="*/ 190 w 271"/>
                  <a:gd name="T47" fmla="*/ 119 h 144"/>
                  <a:gd name="T48" fmla="*/ 194 w 271"/>
                  <a:gd name="T49" fmla="*/ 138 h 144"/>
                  <a:gd name="T50" fmla="*/ 186 w 271"/>
                  <a:gd name="T51" fmla="*/ 141 h 144"/>
                  <a:gd name="T52" fmla="*/ 182 w 271"/>
                  <a:gd name="T53" fmla="*/ 134 h 144"/>
                  <a:gd name="T54" fmla="*/ 181 w 271"/>
                  <a:gd name="T55" fmla="*/ 125 h 144"/>
                  <a:gd name="T56" fmla="*/ 173 w 271"/>
                  <a:gd name="T57" fmla="*/ 122 h 144"/>
                  <a:gd name="T58" fmla="*/ 169 w 271"/>
                  <a:gd name="T59" fmla="*/ 119 h 144"/>
                  <a:gd name="T60" fmla="*/ 160 w 271"/>
                  <a:gd name="T61" fmla="*/ 118 h 144"/>
                  <a:gd name="T62" fmla="*/ 150 w 271"/>
                  <a:gd name="T63" fmla="*/ 121 h 144"/>
                  <a:gd name="T64" fmla="*/ 151 w 271"/>
                  <a:gd name="T65" fmla="*/ 125 h 144"/>
                  <a:gd name="T66" fmla="*/ 142 w 271"/>
                  <a:gd name="T67" fmla="*/ 124 h 144"/>
                  <a:gd name="T68" fmla="*/ 135 w 271"/>
                  <a:gd name="T69" fmla="*/ 122 h 144"/>
                  <a:gd name="T70" fmla="*/ 125 w 271"/>
                  <a:gd name="T71" fmla="*/ 122 h 144"/>
                  <a:gd name="T72" fmla="*/ 116 w 271"/>
                  <a:gd name="T73" fmla="*/ 127 h 144"/>
                  <a:gd name="T74" fmla="*/ 112 w 271"/>
                  <a:gd name="T75" fmla="*/ 139 h 144"/>
                  <a:gd name="T76" fmla="*/ 103 w 271"/>
                  <a:gd name="T77" fmla="*/ 133 h 144"/>
                  <a:gd name="T78" fmla="*/ 97 w 271"/>
                  <a:gd name="T79" fmla="*/ 122 h 144"/>
                  <a:gd name="T80" fmla="*/ 89 w 271"/>
                  <a:gd name="T81" fmla="*/ 122 h 144"/>
                  <a:gd name="T82" fmla="*/ 82 w 271"/>
                  <a:gd name="T83" fmla="*/ 122 h 144"/>
                  <a:gd name="T84" fmla="*/ 79 w 271"/>
                  <a:gd name="T85" fmla="*/ 116 h 144"/>
                  <a:gd name="T86" fmla="*/ 73 w 271"/>
                  <a:gd name="T87" fmla="*/ 109 h 144"/>
                  <a:gd name="T88" fmla="*/ 19 w 271"/>
                  <a:gd name="T89" fmla="*/ 95 h 144"/>
                  <a:gd name="T90" fmla="*/ 10 w 271"/>
                  <a:gd name="T91" fmla="*/ 89 h 144"/>
                  <a:gd name="T92" fmla="*/ 7 w 271"/>
                  <a:gd name="T93" fmla="*/ 78 h 144"/>
                  <a:gd name="T94" fmla="*/ 6 w 271"/>
                  <a:gd name="T95" fmla="*/ 72 h 144"/>
                  <a:gd name="T96" fmla="*/ 5 w 271"/>
                  <a:gd name="T97" fmla="*/ 72 h 144"/>
                  <a:gd name="T98" fmla="*/ 1 w 271"/>
                  <a:gd name="T99" fmla="*/ 57 h 144"/>
                  <a:gd name="T100" fmla="*/ 3 w 271"/>
                  <a:gd name="T101" fmla="*/ 42 h 144"/>
                  <a:gd name="T102" fmla="*/ 12 w 271"/>
                  <a:gd name="T103" fmla="*/ 21 h 144"/>
                  <a:gd name="T104" fmla="*/ 13 w 271"/>
                  <a:gd name="T105" fmla="*/ 18 h 144"/>
                  <a:gd name="T106" fmla="*/ 14 w 271"/>
                  <a:gd name="T107" fmla="*/ 8 h 144"/>
                  <a:gd name="T108" fmla="*/ 20 w 271"/>
                  <a:gd name="T109" fmla="*/ 9 h 144"/>
                  <a:gd name="T110" fmla="*/ 21 w 271"/>
                  <a:gd name="T111" fmla="*/ 13 h 144"/>
                  <a:gd name="T112" fmla="*/ 25 w 271"/>
                  <a:gd name="T113" fmla="*/ 3 h 144"/>
                  <a:gd name="T114" fmla="*/ 234 w 271"/>
                  <a:gd name="T115" fmla="*/ 65 h 144"/>
                  <a:gd name="T116" fmla="*/ 240 w 271"/>
                  <a:gd name="T117" fmla="*/ 63 h 144"/>
                  <a:gd name="T118" fmla="*/ 24 w 271"/>
                  <a:gd name="T119" fmla="*/ 5 h 144"/>
                  <a:gd name="T120" fmla="*/ 113 w 271"/>
                  <a:gd name="T121" fmla="*/ 13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1" h="144">
                    <a:moveTo>
                      <a:pt x="24" y="0"/>
                    </a:moveTo>
                    <a:cubicBezTo>
                      <a:pt x="148" y="11"/>
                      <a:pt x="148" y="11"/>
                      <a:pt x="148" y="11"/>
                    </a:cubicBezTo>
                    <a:cubicBezTo>
                      <a:pt x="149" y="11"/>
                      <a:pt x="149" y="11"/>
                      <a:pt x="149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52" y="13"/>
                      <a:pt x="152" y="13"/>
                      <a:pt x="152" y="13"/>
                    </a:cubicBezTo>
                    <a:cubicBezTo>
                      <a:pt x="152" y="13"/>
                      <a:pt x="152" y="13"/>
                      <a:pt x="152" y="13"/>
                    </a:cubicBezTo>
                    <a:cubicBezTo>
                      <a:pt x="153" y="13"/>
                      <a:pt x="153" y="13"/>
                      <a:pt x="153" y="13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4" y="14"/>
                      <a:pt x="154" y="14"/>
                      <a:pt x="154" y="14"/>
                    </a:cubicBezTo>
                    <a:cubicBezTo>
                      <a:pt x="154" y="14"/>
                      <a:pt x="154" y="14"/>
                      <a:pt x="154" y="14"/>
                    </a:cubicBezTo>
                    <a:cubicBezTo>
                      <a:pt x="155" y="14"/>
                      <a:pt x="155" y="14"/>
                      <a:pt x="155" y="14"/>
                    </a:cubicBezTo>
                    <a:cubicBezTo>
                      <a:pt x="156" y="14"/>
                      <a:pt x="156" y="14"/>
                      <a:pt x="156" y="14"/>
                    </a:cubicBezTo>
                    <a:cubicBezTo>
                      <a:pt x="156" y="14"/>
                      <a:pt x="156" y="14"/>
                      <a:pt x="156" y="14"/>
                    </a:cubicBezTo>
                    <a:cubicBezTo>
                      <a:pt x="157" y="14"/>
                      <a:pt x="157" y="14"/>
                      <a:pt x="157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9" y="15"/>
                      <a:pt x="159" y="15"/>
                      <a:pt x="159" y="15"/>
                    </a:cubicBezTo>
                    <a:cubicBezTo>
                      <a:pt x="159" y="16"/>
                      <a:pt x="159" y="16"/>
                      <a:pt x="159" y="16"/>
                    </a:cubicBezTo>
                    <a:cubicBezTo>
                      <a:pt x="161" y="17"/>
                      <a:pt x="161" y="17"/>
                      <a:pt x="161" y="17"/>
                    </a:cubicBezTo>
                    <a:cubicBezTo>
                      <a:pt x="162" y="17"/>
                      <a:pt x="162" y="17"/>
                      <a:pt x="162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5" y="18"/>
                      <a:pt x="165" y="18"/>
                      <a:pt x="165" y="18"/>
                    </a:cubicBezTo>
                    <a:cubicBezTo>
                      <a:pt x="166" y="17"/>
                      <a:pt x="166" y="17"/>
                      <a:pt x="166" y="17"/>
                    </a:cubicBezTo>
                    <a:cubicBezTo>
                      <a:pt x="166" y="18"/>
                      <a:pt x="166" y="18"/>
                      <a:pt x="166" y="18"/>
                    </a:cubicBezTo>
                    <a:cubicBezTo>
                      <a:pt x="167" y="18"/>
                      <a:pt x="167" y="18"/>
                      <a:pt x="167" y="18"/>
                    </a:cubicBezTo>
                    <a:cubicBezTo>
                      <a:pt x="169" y="18"/>
                      <a:pt x="169" y="18"/>
                      <a:pt x="169" y="18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1" y="19"/>
                      <a:pt x="171" y="19"/>
                      <a:pt x="171" y="19"/>
                    </a:cubicBezTo>
                    <a:cubicBezTo>
                      <a:pt x="171" y="20"/>
                      <a:pt x="171" y="20"/>
                      <a:pt x="171" y="20"/>
                    </a:cubicBezTo>
                    <a:cubicBezTo>
                      <a:pt x="190" y="28"/>
                      <a:pt x="190" y="28"/>
                      <a:pt x="190" y="28"/>
                    </a:cubicBezTo>
                    <a:cubicBezTo>
                      <a:pt x="192" y="29"/>
                      <a:pt x="192" y="29"/>
                      <a:pt x="192" y="29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98" y="44"/>
                      <a:pt x="198" y="44"/>
                      <a:pt x="198" y="44"/>
                    </a:cubicBezTo>
                    <a:cubicBezTo>
                      <a:pt x="197" y="50"/>
                      <a:pt x="197" y="50"/>
                      <a:pt x="197" y="50"/>
                    </a:cubicBezTo>
                    <a:cubicBezTo>
                      <a:pt x="197" y="51"/>
                      <a:pt x="197" y="51"/>
                      <a:pt x="197" y="51"/>
                    </a:cubicBezTo>
                    <a:cubicBezTo>
                      <a:pt x="196" y="52"/>
                      <a:pt x="196" y="52"/>
                      <a:pt x="196" y="52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210" y="52"/>
                      <a:pt x="210" y="52"/>
                      <a:pt x="210" y="52"/>
                    </a:cubicBezTo>
                    <a:cubicBezTo>
                      <a:pt x="212" y="52"/>
                      <a:pt x="212" y="52"/>
                      <a:pt x="212" y="52"/>
                    </a:cubicBezTo>
                    <a:cubicBezTo>
                      <a:pt x="212" y="50"/>
                      <a:pt x="212" y="50"/>
                      <a:pt x="212" y="50"/>
                    </a:cubicBezTo>
                    <a:cubicBezTo>
                      <a:pt x="221" y="47"/>
                      <a:pt x="221" y="47"/>
                      <a:pt x="221" y="47"/>
                    </a:cubicBezTo>
                    <a:cubicBezTo>
                      <a:pt x="225" y="44"/>
                      <a:pt x="225" y="44"/>
                      <a:pt x="225" y="44"/>
                    </a:cubicBezTo>
                    <a:cubicBezTo>
                      <a:pt x="226" y="44"/>
                      <a:pt x="226" y="44"/>
                      <a:pt x="226" y="44"/>
                    </a:cubicBezTo>
                    <a:cubicBezTo>
                      <a:pt x="228" y="44"/>
                      <a:pt x="228" y="44"/>
                      <a:pt x="228" y="44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4" y="40"/>
                      <a:pt x="234" y="40"/>
                      <a:pt x="234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9" y="39"/>
                      <a:pt x="249" y="39"/>
                      <a:pt x="249" y="39"/>
                    </a:cubicBezTo>
                    <a:cubicBezTo>
                      <a:pt x="250" y="39"/>
                      <a:pt x="250" y="39"/>
                      <a:pt x="250" y="39"/>
                    </a:cubicBezTo>
                    <a:cubicBezTo>
                      <a:pt x="250" y="39"/>
                      <a:pt x="250" y="39"/>
                      <a:pt x="250" y="39"/>
                    </a:cubicBezTo>
                    <a:cubicBezTo>
                      <a:pt x="251" y="39"/>
                      <a:pt x="251" y="39"/>
                      <a:pt x="251" y="39"/>
                    </a:cubicBezTo>
                    <a:cubicBezTo>
                      <a:pt x="252" y="39"/>
                      <a:pt x="252" y="39"/>
                      <a:pt x="252" y="39"/>
                    </a:cubicBezTo>
                    <a:cubicBezTo>
                      <a:pt x="252" y="38"/>
                      <a:pt x="252" y="38"/>
                      <a:pt x="252" y="38"/>
                    </a:cubicBezTo>
                    <a:cubicBezTo>
                      <a:pt x="252" y="38"/>
                      <a:pt x="252" y="38"/>
                      <a:pt x="252" y="38"/>
                    </a:cubicBezTo>
                    <a:cubicBezTo>
                      <a:pt x="254" y="36"/>
                      <a:pt x="254" y="36"/>
                      <a:pt x="254" y="36"/>
                    </a:cubicBezTo>
                    <a:cubicBezTo>
                      <a:pt x="255" y="36"/>
                      <a:pt x="255" y="36"/>
                      <a:pt x="255" y="36"/>
                    </a:cubicBezTo>
                    <a:cubicBezTo>
                      <a:pt x="256" y="35"/>
                      <a:pt x="256" y="35"/>
                      <a:pt x="256" y="35"/>
                    </a:cubicBezTo>
                    <a:cubicBezTo>
                      <a:pt x="256" y="34"/>
                      <a:pt x="256" y="34"/>
                      <a:pt x="256" y="34"/>
                    </a:cubicBezTo>
                    <a:cubicBezTo>
                      <a:pt x="256" y="33"/>
                      <a:pt x="256" y="33"/>
                      <a:pt x="256" y="33"/>
                    </a:cubicBezTo>
                    <a:cubicBezTo>
                      <a:pt x="258" y="32"/>
                      <a:pt x="258" y="32"/>
                      <a:pt x="258" y="32"/>
                    </a:cubicBezTo>
                    <a:cubicBezTo>
                      <a:pt x="258" y="32"/>
                      <a:pt x="258" y="32"/>
                      <a:pt x="258" y="32"/>
                    </a:cubicBezTo>
                    <a:cubicBezTo>
                      <a:pt x="258" y="31"/>
                      <a:pt x="258" y="31"/>
                      <a:pt x="258" y="31"/>
                    </a:cubicBezTo>
                    <a:cubicBezTo>
                      <a:pt x="260" y="29"/>
                      <a:pt x="260" y="29"/>
                      <a:pt x="260" y="29"/>
                    </a:cubicBezTo>
                    <a:cubicBezTo>
                      <a:pt x="260" y="28"/>
                      <a:pt x="260" y="28"/>
                      <a:pt x="260" y="28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2" y="27"/>
                      <a:pt x="262" y="27"/>
                      <a:pt x="262" y="27"/>
                    </a:cubicBezTo>
                    <a:cubicBezTo>
                      <a:pt x="262" y="28"/>
                      <a:pt x="262" y="28"/>
                      <a:pt x="262" y="28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4" y="28"/>
                      <a:pt x="264" y="28"/>
                      <a:pt x="264" y="28"/>
                    </a:cubicBezTo>
                    <a:cubicBezTo>
                      <a:pt x="265" y="28"/>
                      <a:pt x="265" y="28"/>
                      <a:pt x="265" y="28"/>
                    </a:cubicBezTo>
                    <a:cubicBezTo>
                      <a:pt x="266" y="28"/>
                      <a:pt x="266" y="28"/>
                      <a:pt x="266" y="28"/>
                    </a:cubicBezTo>
                    <a:cubicBezTo>
                      <a:pt x="267" y="30"/>
                      <a:pt x="267" y="30"/>
                      <a:pt x="267" y="30"/>
                    </a:cubicBezTo>
                    <a:cubicBezTo>
                      <a:pt x="267" y="31"/>
                      <a:pt x="267" y="31"/>
                      <a:pt x="267" y="31"/>
                    </a:cubicBezTo>
                    <a:cubicBezTo>
                      <a:pt x="266" y="36"/>
                      <a:pt x="266" y="36"/>
                      <a:pt x="266" y="36"/>
                    </a:cubicBezTo>
                    <a:cubicBezTo>
                      <a:pt x="266" y="37"/>
                      <a:pt x="266" y="37"/>
                      <a:pt x="266" y="37"/>
                    </a:cubicBezTo>
                    <a:cubicBezTo>
                      <a:pt x="267" y="37"/>
                      <a:pt x="267" y="37"/>
                      <a:pt x="267" y="37"/>
                    </a:cubicBezTo>
                    <a:cubicBezTo>
                      <a:pt x="267" y="38"/>
                      <a:pt x="267" y="38"/>
                      <a:pt x="267" y="38"/>
                    </a:cubicBezTo>
                    <a:cubicBezTo>
                      <a:pt x="267" y="38"/>
                      <a:pt x="267" y="38"/>
                      <a:pt x="267" y="38"/>
                    </a:cubicBezTo>
                    <a:cubicBezTo>
                      <a:pt x="267" y="39"/>
                      <a:pt x="267" y="39"/>
                      <a:pt x="267" y="39"/>
                    </a:cubicBezTo>
                    <a:cubicBezTo>
                      <a:pt x="267" y="39"/>
                      <a:pt x="267" y="39"/>
                      <a:pt x="267" y="39"/>
                    </a:cubicBezTo>
                    <a:cubicBezTo>
                      <a:pt x="267" y="40"/>
                      <a:pt x="267" y="40"/>
                      <a:pt x="267" y="40"/>
                    </a:cubicBezTo>
                    <a:cubicBezTo>
                      <a:pt x="267" y="40"/>
                      <a:pt x="267" y="40"/>
                      <a:pt x="267" y="40"/>
                    </a:cubicBezTo>
                    <a:cubicBezTo>
                      <a:pt x="267" y="40"/>
                      <a:pt x="267" y="40"/>
                      <a:pt x="267" y="40"/>
                    </a:cubicBezTo>
                    <a:cubicBezTo>
                      <a:pt x="267" y="40"/>
                      <a:pt x="267" y="40"/>
                      <a:pt x="267" y="40"/>
                    </a:cubicBezTo>
                    <a:cubicBezTo>
                      <a:pt x="267" y="40"/>
                      <a:pt x="267" y="40"/>
                      <a:pt x="267" y="40"/>
                    </a:cubicBezTo>
                    <a:cubicBezTo>
                      <a:pt x="269" y="41"/>
                      <a:pt x="269" y="41"/>
                      <a:pt x="269" y="41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3"/>
                      <a:pt x="269" y="43"/>
                      <a:pt x="269" y="43"/>
                    </a:cubicBezTo>
                    <a:cubicBezTo>
                      <a:pt x="270" y="42"/>
                      <a:pt x="270" y="42"/>
                      <a:pt x="270" y="42"/>
                    </a:cubicBezTo>
                    <a:cubicBezTo>
                      <a:pt x="271" y="43"/>
                      <a:pt x="271" y="43"/>
                      <a:pt x="271" y="43"/>
                    </a:cubicBezTo>
                    <a:cubicBezTo>
                      <a:pt x="270" y="44"/>
                      <a:pt x="270" y="44"/>
                      <a:pt x="270" y="44"/>
                    </a:cubicBezTo>
                    <a:cubicBezTo>
                      <a:pt x="269" y="44"/>
                      <a:pt x="269" y="44"/>
                      <a:pt x="269" y="44"/>
                    </a:cubicBezTo>
                    <a:cubicBezTo>
                      <a:pt x="269" y="43"/>
                      <a:pt x="269" y="43"/>
                      <a:pt x="269" y="43"/>
                    </a:cubicBezTo>
                    <a:cubicBezTo>
                      <a:pt x="268" y="44"/>
                      <a:pt x="268" y="44"/>
                      <a:pt x="268" y="44"/>
                    </a:cubicBezTo>
                    <a:cubicBezTo>
                      <a:pt x="267" y="44"/>
                      <a:pt x="267" y="44"/>
                      <a:pt x="267" y="44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4" y="45"/>
                      <a:pt x="264" y="45"/>
                      <a:pt x="264" y="45"/>
                    </a:cubicBezTo>
                    <a:cubicBezTo>
                      <a:pt x="263" y="45"/>
                      <a:pt x="263" y="45"/>
                      <a:pt x="263" y="45"/>
                    </a:cubicBezTo>
                    <a:cubicBezTo>
                      <a:pt x="263" y="44"/>
                      <a:pt x="263" y="44"/>
                      <a:pt x="263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1" y="45"/>
                      <a:pt x="261" y="45"/>
                      <a:pt x="261" y="45"/>
                    </a:cubicBezTo>
                    <a:cubicBezTo>
                      <a:pt x="260" y="45"/>
                      <a:pt x="260" y="45"/>
                      <a:pt x="260" y="45"/>
                    </a:cubicBezTo>
                    <a:cubicBezTo>
                      <a:pt x="260" y="44"/>
                      <a:pt x="260" y="44"/>
                      <a:pt x="260" y="44"/>
                    </a:cubicBezTo>
                    <a:cubicBezTo>
                      <a:pt x="260" y="44"/>
                      <a:pt x="260" y="44"/>
                      <a:pt x="260" y="44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8" y="46"/>
                      <a:pt x="258" y="46"/>
                      <a:pt x="258" y="46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6"/>
                      <a:pt x="258" y="46"/>
                      <a:pt x="258" y="46"/>
                    </a:cubicBezTo>
                    <a:cubicBezTo>
                      <a:pt x="257" y="47"/>
                      <a:pt x="257" y="47"/>
                      <a:pt x="257" y="47"/>
                    </a:cubicBezTo>
                    <a:cubicBezTo>
                      <a:pt x="256" y="47"/>
                      <a:pt x="256" y="47"/>
                      <a:pt x="256" y="47"/>
                    </a:cubicBezTo>
                    <a:cubicBezTo>
                      <a:pt x="256" y="46"/>
                      <a:pt x="256" y="46"/>
                      <a:pt x="256" y="46"/>
                    </a:cubicBezTo>
                    <a:cubicBezTo>
                      <a:pt x="256" y="47"/>
                      <a:pt x="256" y="47"/>
                      <a:pt x="256" y="47"/>
                    </a:cubicBezTo>
                    <a:cubicBezTo>
                      <a:pt x="255" y="48"/>
                      <a:pt x="255" y="48"/>
                      <a:pt x="255" y="48"/>
                    </a:cubicBezTo>
                    <a:cubicBezTo>
                      <a:pt x="255" y="48"/>
                      <a:pt x="255" y="48"/>
                      <a:pt x="255" y="48"/>
                    </a:cubicBezTo>
                    <a:cubicBezTo>
                      <a:pt x="255" y="47"/>
                      <a:pt x="255" y="47"/>
                      <a:pt x="255" y="47"/>
                    </a:cubicBezTo>
                    <a:cubicBezTo>
                      <a:pt x="254" y="48"/>
                      <a:pt x="254" y="48"/>
                      <a:pt x="254" y="48"/>
                    </a:cubicBezTo>
                    <a:cubicBezTo>
                      <a:pt x="254" y="48"/>
                      <a:pt x="254" y="48"/>
                      <a:pt x="254" y="48"/>
                    </a:cubicBezTo>
                    <a:cubicBezTo>
                      <a:pt x="253" y="49"/>
                      <a:pt x="253" y="49"/>
                      <a:pt x="253" y="49"/>
                    </a:cubicBezTo>
                    <a:cubicBezTo>
                      <a:pt x="251" y="50"/>
                      <a:pt x="251" y="50"/>
                      <a:pt x="251" y="50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0" y="52"/>
                      <a:pt x="250" y="52"/>
                      <a:pt x="250" y="52"/>
                    </a:cubicBezTo>
                    <a:cubicBezTo>
                      <a:pt x="250" y="53"/>
                      <a:pt x="250" y="53"/>
                      <a:pt x="250" y="53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4"/>
                      <a:pt x="249" y="54"/>
                      <a:pt x="249" y="54"/>
                    </a:cubicBezTo>
                    <a:cubicBezTo>
                      <a:pt x="250" y="54"/>
                      <a:pt x="250" y="54"/>
                      <a:pt x="250" y="54"/>
                    </a:cubicBezTo>
                    <a:cubicBezTo>
                      <a:pt x="250" y="55"/>
                      <a:pt x="250" y="55"/>
                      <a:pt x="250" y="55"/>
                    </a:cubicBezTo>
                    <a:cubicBezTo>
                      <a:pt x="248" y="56"/>
                      <a:pt x="248" y="56"/>
                      <a:pt x="248" y="56"/>
                    </a:cubicBezTo>
                    <a:cubicBezTo>
                      <a:pt x="248" y="56"/>
                      <a:pt x="248" y="56"/>
                      <a:pt x="248" y="56"/>
                    </a:cubicBezTo>
                    <a:cubicBezTo>
                      <a:pt x="249" y="57"/>
                      <a:pt x="249" y="57"/>
                      <a:pt x="249" y="57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1" y="59"/>
                      <a:pt x="251" y="59"/>
                      <a:pt x="251" y="59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7"/>
                      <a:pt x="252" y="57"/>
                      <a:pt x="252" y="57"/>
                    </a:cubicBezTo>
                    <a:cubicBezTo>
                      <a:pt x="252" y="57"/>
                      <a:pt x="252" y="57"/>
                      <a:pt x="252" y="57"/>
                    </a:cubicBezTo>
                    <a:cubicBezTo>
                      <a:pt x="253" y="59"/>
                      <a:pt x="253" y="59"/>
                      <a:pt x="253" y="59"/>
                    </a:cubicBezTo>
                    <a:cubicBezTo>
                      <a:pt x="252" y="60"/>
                      <a:pt x="252" y="60"/>
                      <a:pt x="252" y="60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8" y="60"/>
                      <a:pt x="248" y="60"/>
                      <a:pt x="248" y="60"/>
                    </a:cubicBezTo>
                    <a:cubicBezTo>
                      <a:pt x="247" y="61"/>
                      <a:pt x="247" y="61"/>
                      <a:pt x="247" y="61"/>
                    </a:cubicBezTo>
                    <a:cubicBezTo>
                      <a:pt x="246" y="61"/>
                      <a:pt x="246" y="61"/>
                      <a:pt x="246" y="61"/>
                    </a:cubicBezTo>
                    <a:cubicBezTo>
                      <a:pt x="246" y="61"/>
                      <a:pt x="246" y="61"/>
                      <a:pt x="246" y="61"/>
                    </a:cubicBezTo>
                    <a:cubicBezTo>
                      <a:pt x="246" y="60"/>
                      <a:pt x="246" y="60"/>
                      <a:pt x="246" y="60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46" y="60"/>
                      <a:pt x="246" y="60"/>
                      <a:pt x="246" y="60"/>
                    </a:cubicBezTo>
                    <a:cubicBezTo>
                      <a:pt x="245" y="61"/>
                      <a:pt x="245" y="61"/>
                      <a:pt x="245" y="61"/>
                    </a:cubicBezTo>
                    <a:cubicBezTo>
                      <a:pt x="246" y="61"/>
                      <a:pt x="246" y="61"/>
                      <a:pt x="246" y="61"/>
                    </a:cubicBezTo>
                    <a:cubicBezTo>
                      <a:pt x="245" y="62"/>
                      <a:pt x="245" y="62"/>
                      <a:pt x="245" y="62"/>
                    </a:cubicBezTo>
                    <a:cubicBezTo>
                      <a:pt x="243" y="62"/>
                      <a:pt x="243" y="62"/>
                      <a:pt x="243" y="62"/>
                    </a:cubicBezTo>
                    <a:cubicBezTo>
                      <a:pt x="242" y="62"/>
                      <a:pt x="242" y="62"/>
                      <a:pt x="242" y="62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8" y="62"/>
                      <a:pt x="238" y="62"/>
                      <a:pt x="238" y="62"/>
                    </a:cubicBezTo>
                    <a:cubicBezTo>
                      <a:pt x="237" y="63"/>
                      <a:pt x="237" y="63"/>
                      <a:pt x="237" y="63"/>
                    </a:cubicBezTo>
                    <a:cubicBezTo>
                      <a:pt x="236" y="63"/>
                      <a:pt x="236" y="63"/>
                      <a:pt x="236" y="63"/>
                    </a:cubicBezTo>
                    <a:cubicBezTo>
                      <a:pt x="234" y="63"/>
                      <a:pt x="234" y="63"/>
                      <a:pt x="234" y="63"/>
                    </a:cubicBezTo>
                    <a:cubicBezTo>
                      <a:pt x="233" y="63"/>
                      <a:pt x="233" y="63"/>
                      <a:pt x="233" y="63"/>
                    </a:cubicBezTo>
                    <a:cubicBezTo>
                      <a:pt x="233" y="64"/>
                      <a:pt x="233" y="64"/>
                      <a:pt x="233" y="64"/>
                    </a:cubicBezTo>
                    <a:cubicBezTo>
                      <a:pt x="233" y="65"/>
                      <a:pt x="233" y="65"/>
                      <a:pt x="233" y="65"/>
                    </a:cubicBezTo>
                    <a:cubicBezTo>
                      <a:pt x="231" y="65"/>
                      <a:pt x="231" y="65"/>
                      <a:pt x="231" y="65"/>
                    </a:cubicBezTo>
                    <a:cubicBezTo>
                      <a:pt x="232" y="66"/>
                      <a:pt x="232" y="66"/>
                      <a:pt x="232" y="66"/>
                    </a:cubicBezTo>
                    <a:cubicBezTo>
                      <a:pt x="232" y="66"/>
                      <a:pt x="232" y="66"/>
                      <a:pt x="232" y="66"/>
                    </a:cubicBezTo>
                    <a:cubicBezTo>
                      <a:pt x="232" y="67"/>
                      <a:pt x="232" y="67"/>
                      <a:pt x="232" y="67"/>
                    </a:cubicBezTo>
                    <a:cubicBezTo>
                      <a:pt x="232" y="67"/>
                      <a:pt x="232" y="67"/>
                      <a:pt x="232" y="67"/>
                    </a:cubicBezTo>
                    <a:cubicBezTo>
                      <a:pt x="232" y="68"/>
                      <a:pt x="232" y="68"/>
                      <a:pt x="232" y="68"/>
                    </a:cubicBezTo>
                    <a:cubicBezTo>
                      <a:pt x="232" y="69"/>
                      <a:pt x="232" y="69"/>
                      <a:pt x="232" y="69"/>
                    </a:cubicBezTo>
                    <a:cubicBezTo>
                      <a:pt x="232" y="69"/>
                      <a:pt x="232" y="69"/>
                      <a:pt x="232" y="69"/>
                    </a:cubicBezTo>
                    <a:cubicBezTo>
                      <a:pt x="231" y="70"/>
                      <a:pt x="231" y="70"/>
                      <a:pt x="231" y="70"/>
                    </a:cubicBezTo>
                    <a:cubicBezTo>
                      <a:pt x="231" y="70"/>
                      <a:pt x="231" y="70"/>
                      <a:pt x="231" y="70"/>
                    </a:cubicBezTo>
                    <a:cubicBezTo>
                      <a:pt x="231" y="70"/>
                      <a:pt x="231" y="70"/>
                      <a:pt x="231" y="70"/>
                    </a:cubicBezTo>
                    <a:cubicBezTo>
                      <a:pt x="230" y="71"/>
                      <a:pt x="230" y="71"/>
                      <a:pt x="230" y="71"/>
                    </a:cubicBezTo>
                    <a:cubicBezTo>
                      <a:pt x="230" y="72"/>
                      <a:pt x="230" y="72"/>
                      <a:pt x="230" y="72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29" y="73"/>
                      <a:pt x="229" y="73"/>
                      <a:pt x="229" y="73"/>
                    </a:cubicBezTo>
                    <a:cubicBezTo>
                      <a:pt x="228" y="73"/>
                      <a:pt x="228" y="73"/>
                      <a:pt x="228" y="73"/>
                    </a:cubicBezTo>
                    <a:cubicBezTo>
                      <a:pt x="228" y="73"/>
                      <a:pt x="228" y="73"/>
                      <a:pt x="228" y="73"/>
                    </a:cubicBezTo>
                    <a:cubicBezTo>
                      <a:pt x="227" y="74"/>
                      <a:pt x="227" y="74"/>
                      <a:pt x="227" y="74"/>
                    </a:cubicBezTo>
                    <a:cubicBezTo>
                      <a:pt x="227" y="74"/>
                      <a:pt x="227" y="74"/>
                      <a:pt x="227" y="74"/>
                    </a:cubicBezTo>
                    <a:cubicBezTo>
                      <a:pt x="227" y="75"/>
                      <a:pt x="227" y="75"/>
                      <a:pt x="227" y="75"/>
                    </a:cubicBezTo>
                    <a:cubicBezTo>
                      <a:pt x="227" y="73"/>
                      <a:pt x="227" y="73"/>
                      <a:pt x="227" y="73"/>
                    </a:cubicBezTo>
                    <a:cubicBezTo>
                      <a:pt x="227" y="73"/>
                      <a:pt x="227" y="73"/>
                      <a:pt x="227" y="73"/>
                    </a:cubicBezTo>
                    <a:cubicBezTo>
                      <a:pt x="226" y="73"/>
                      <a:pt x="226" y="73"/>
                      <a:pt x="226" y="73"/>
                    </a:cubicBezTo>
                    <a:cubicBezTo>
                      <a:pt x="225" y="72"/>
                      <a:pt x="225" y="72"/>
                      <a:pt x="225" y="72"/>
                    </a:cubicBezTo>
                    <a:cubicBezTo>
                      <a:pt x="225" y="72"/>
                      <a:pt x="225" y="72"/>
                      <a:pt x="225" y="72"/>
                    </a:cubicBezTo>
                    <a:cubicBezTo>
                      <a:pt x="225" y="71"/>
                      <a:pt x="225" y="71"/>
                      <a:pt x="225" y="71"/>
                    </a:cubicBezTo>
                    <a:cubicBezTo>
                      <a:pt x="226" y="69"/>
                      <a:pt x="226" y="69"/>
                      <a:pt x="226" y="69"/>
                    </a:cubicBezTo>
                    <a:cubicBezTo>
                      <a:pt x="225" y="70"/>
                      <a:pt x="225" y="70"/>
                      <a:pt x="225" y="70"/>
                    </a:cubicBezTo>
                    <a:cubicBezTo>
                      <a:pt x="224" y="71"/>
                      <a:pt x="224" y="71"/>
                      <a:pt x="224" y="71"/>
                    </a:cubicBezTo>
                    <a:cubicBezTo>
                      <a:pt x="224" y="71"/>
                      <a:pt x="224" y="71"/>
                      <a:pt x="224" y="71"/>
                    </a:cubicBezTo>
                    <a:cubicBezTo>
                      <a:pt x="224" y="72"/>
                      <a:pt x="224" y="72"/>
                      <a:pt x="224" y="72"/>
                    </a:cubicBezTo>
                    <a:cubicBezTo>
                      <a:pt x="225" y="73"/>
                      <a:pt x="225" y="73"/>
                      <a:pt x="225" y="73"/>
                    </a:cubicBezTo>
                    <a:cubicBezTo>
                      <a:pt x="225" y="74"/>
                      <a:pt x="225" y="74"/>
                      <a:pt x="225" y="74"/>
                    </a:cubicBezTo>
                    <a:cubicBezTo>
                      <a:pt x="225" y="74"/>
                      <a:pt x="225" y="74"/>
                      <a:pt x="225" y="74"/>
                    </a:cubicBezTo>
                    <a:cubicBezTo>
                      <a:pt x="226" y="76"/>
                      <a:pt x="226" y="76"/>
                      <a:pt x="226" y="76"/>
                    </a:cubicBezTo>
                    <a:cubicBezTo>
                      <a:pt x="226" y="77"/>
                      <a:pt x="226" y="77"/>
                      <a:pt x="226" y="77"/>
                    </a:cubicBezTo>
                    <a:cubicBezTo>
                      <a:pt x="225" y="78"/>
                      <a:pt x="225" y="78"/>
                      <a:pt x="225" y="78"/>
                    </a:cubicBezTo>
                    <a:cubicBezTo>
                      <a:pt x="224" y="79"/>
                      <a:pt x="224" y="79"/>
                      <a:pt x="224" y="79"/>
                    </a:cubicBezTo>
                    <a:cubicBezTo>
                      <a:pt x="223" y="81"/>
                      <a:pt x="223" y="81"/>
                      <a:pt x="223" y="81"/>
                    </a:cubicBezTo>
                    <a:cubicBezTo>
                      <a:pt x="223" y="82"/>
                      <a:pt x="223" y="82"/>
                      <a:pt x="223" y="82"/>
                    </a:cubicBezTo>
                    <a:cubicBezTo>
                      <a:pt x="223" y="82"/>
                      <a:pt x="223" y="82"/>
                      <a:pt x="223" y="82"/>
                    </a:cubicBezTo>
                    <a:cubicBezTo>
                      <a:pt x="222" y="82"/>
                      <a:pt x="222" y="82"/>
                      <a:pt x="222" y="82"/>
                    </a:cubicBezTo>
                    <a:cubicBezTo>
                      <a:pt x="222" y="82"/>
                      <a:pt x="222" y="82"/>
                      <a:pt x="222" y="82"/>
                    </a:cubicBezTo>
                    <a:cubicBezTo>
                      <a:pt x="222" y="82"/>
                      <a:pt x="222" y="82"/>
                      <a:pt x="222" y="82"/>
                    </a:cubicBezTo>
                    <a:cubicBezTo>
                      <a:pt x="221" y="83"/>
                      <a:pt x="221" y="83"/>
                      <a:pt x="221" y="83"/>
                    </a:cubicBezTo>
                    <a:cubicBezTo>
                      <a:pt x="221" y="84"/>
                      <a:pt x="221" y="84"/>
                      <a:pt x="221" y="84"/>
                    </a:cubicBezTo>
                    <a:cubicBezTo>
                      <a:pt x="221" y="84"/>
                      <a:pt x="221" y="84"/>
                      <a:pt x="221" y="84"/>
                    </a:cubicBezTo>
                    <a:cubicBezTo>
                      <a:pt x="221" y="83"/>
                      <a:pt x="221" y="83"/>
                      <a:pt x="221" y="83"/>
                    </a:cubicBezTo>
                    <a:cubicBezTo>
                      <a:pt x="221" y="82"/>
                      <a:pt x="221" y="82"/>
                      <a:pt x="221" y="82"/>
                    </a:cubicBezTo>
                    <a:cubicBezTo>
                      <a:pt x="222" y="81"/>
                      <a:pt x="222" y="81"/>
                      <a:pt x="222" y="81"/>
                    </a:cubicBezTo>
                    <a:cubicBezTo>
                      <a:pt x="221" y="81"/>
                      <a:pt x="221" y="81"/>
                      <a:pt x="221" y="81"/>
                    </a:cubicBezTo>
                    <a:cubicBezTo>
                      <a:pt x="222" y="80"/>
                      <a:pt x="222" y="80"/>
                      <a:pt x="222" y="80"/>
                    </a:cubicBezTo>
                    <a:cubicBezTo>
                      <a:pt x="222" y="80"/>
                      <a:pt x="222" y="80"/>
                      <a:pt x="222" y="80"/>
                    </a:cubicBezTo>
                    <a:cubicBezTo>
                      <a:pt x="223" y="80"/>
                      <a:pt x="223" y="80"/>
                      <a:pt x="223" y="80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21" y="79"/>
                      <a:pt x="221" y="79"/>
                      <a:pt x="221" y="79"/>
                    </a:cubicBezTo>
                    <a:cubicBezTo>
                      <a:pt x="221" y="79"/>
                      <a:pt x="221" y="79"/>
                      <a:pt x="221" y="79"/>
                    </a:cubicBezTo>
                    <a:cubicBezTo>
                      <a:pt x="221" y="78"/>
                      <a:pt x="221" y="78"/>
                      <a:pt x="221" y="78"/>
                    </a:cubicBezTo>
                    <a:cubicBezTo>
                      <a:pt x="221" y="78"/>
                      <a:pt x="221" y="78"/>
                      <a:pt x="221" y="78"/>
                    </a:cubicBezTo>
                    <a:cubicBezTo>
                      <a:pt x="221" y="78"/>
                      <a:pt x="221" y="78"/>
                      <a:pt x="221" y="78"/>
                    </a:cubicBezTo>
                    <a:cubicBezTo>
                      <a:pt x="221" y="78"/>
                      <a:pt x="221" y="78"/>
                      <a:pt x="221" y="78"/>
                    </a:cubicBezTo>
                    <a:cubicBezTo>
                      <a:pt x="220" y="78"/>
                      <a:pt x="220" y="78"/>
                      <a:pt x="220" y="78"/>
                    </a:cubicBezTo>
                    <a:cubicBezTo>
                      <a:pt x="220" y="77"/>
                      <a:pt x="220" y="77"/>
                      <a:pt x="220" y="77"/>
                    </a:cubicBez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0" y="74"/>
                      <a:pt x="220" y="74"/>
                      <a:pt x="220" y="74"/>
                    </a:cubicBezTo>
                    <a:cubicBezTo>
                      <a:pt x="220" y="73"/>
                      <a:pt x="220" y="73"/>
                      <a:pt x="220" y="73"/>
                    </a:cubicBezTo>
                    <a:cubicBezTo>
                      <a:pt x="221" y="72"/>
                      <a:pt x="221" y="72"/>
                      <a:pt x="221" y="72"/>
                    </a:cubicBezTo>
                    <a:cubicBezTo>
                      <a:pt x="221" y="72"/>
                      <a:pt x="221" y="72"/>
                      <a:pt x="221" y="72"/>
                    </a:cubicBezTo>
                    <a:cubicBezTo>
                      <a:pt x="221" y="71"/>
                      <a:pt x="221" y="71"/>
                      <a:pt x="221" y="71"/>
                    </a:cubicBezTo>
                    <a:cubicBezTo>
                      <a:pt x="221" y="71"/>
                      <a:pt x="221" y="71"/>
                      <a:pt x="221" y="71"/>
                    </a:cubicBezTo>
                    <a:cubicBezTo>
                      <a:pt x="221" y="71"/>
                      <a:pt x="221" y="71"/>
                      <a:pt x="221" y="71"/>
                    </a:cubicBezTo>
                    <a:cubicBezTo>
                      <a:pt x="221" y="72"/>
                      <a:pt x="221" y="72"/>
                      <a:pt x="221" y="72"/>
                    </a:cubicBezTo>
                    <a:cubicBezTo>
                      <a:pt x="220" y="72"/>
                      <a:pt x="220" y="72"/>
                      <a:pt x="220" y="72"/>
                    </a:cubicBezTo>
                    <a:cubicBezTo>
                      <a:pt x="219" y="73"/>
                      <a:pt x="219" y="73"/>
                      <a:pt x="219" y="73"/>
                    </a:cubicBezTo>
                    <a:cubicBezTo>
                      <a:pt x="219" y="73"/>
                      <a:pt x="219" y="73"/>
                      <a:pt x="219" y="73"/>
                    </a:cubicBezTo>
                    <a:cubicBezTo>
                      <a:pt x="219" y="73"/>
                      <a:pt x="219" y="73"/>
                      <a:pt x="219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5"/>
                      <a:pt x="219" y="75"/>
                      <a:pt x="219" y="75"/>
                    </a:cubicBezTo>
                    <a:cubicBezTo>
                      <a:pt x="219" y="76"/>
                      <a:pt x="219" y="76"/>
                      <a:pt x="219" y="76"/>
                    </a:cubicBezTo>
                    <a:cubicBezTo>
                      <a:pt x="219" y="76"/>
                      <a:pt x="219" y="76"/>
                      <a:pt x="219" y="76"/>
                    </a:cubicBezTo>
                    <a:cubicBezTo>
                      <a:pt x="219" y="77"/>
                      <a:pt x="219" y="77"/>
                      <a:pt x="219" y="77"/>
                    </a:cubicBezTo>
                    <a:cubicBezTo>
                      <a:pt x="219" y="79"/>
                      <a:pt x="219" y="79"/>
                      <a:pt x="219" y="79"/>
                    </a:cubicBezTo>
                    <a:cubicBezTo>
                      <a:pt x="219" y="79"/>
                      <a:pt x="219" y="79"/>
                      <a:pt x="219" y="79"/>
                    </a:cubicBezTo>
                    <a:cubicBezTo>
                      <a:pt x="218" y="78"/>
                      <a:pt x="218" y="78"/>
                      <a:pt x="218" y="78"/>
                    </a:cubicBezTo>
                    <a:cubicBezTo>
                      <a:pt x="217" y="78"/>
                      <a:pt x="217" y="78"/>
                      <a:pt x="217" y="78"/>
                    </a:cubicBezTo>
                    <a:cubicBezTo>
                      <a:pt x="216" y="77"/>
                      <a:pt x="216" y="77"/>
                      <a:pt x="216" y="77"/>
                    </a:cubicBezTo>
                    <a:cubicBezTo>
                      <a:pt x="216" y="77"/>
                      <a:pt x="216" y="77"/>
                      <a:pt x="216" y="77"/>
                    </a:cubicBezTo>
                    <a:cubicBezTo>
                      <a:pt x="215" y="76"/>
                      <a:pt x="215" y="76"/>
                      <a:pt x="215" y="76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6"/>
                      <a:pt x="215" y="76"/>
                      <a:pt x="215" y="76"/>
                    </a:cubicBezTo>
                    <a:cubicBezTo>
                      <a:pt x="215" y="77"/>
                      <a:pt x="215" y="77"/>
                      <a:pt x="215" y="77"/>
                    </a:cubicBezTo>
                    <a:cubicBezTo>
                      <a:pt x="216" y="77"/>
                      <a:pt x="216" y="77"/>
                      <a:pt x="216" y="77"/>
                    </a:cubicBezTo>
                    <a:cubicBezTo>
                      <a:pt x="216" y="78"/>
                      <a:pt x="216" y="78"/>
                      <a:pt x="216" y="78"/>
                    </a:cubicBezTo>
                    <a:cubicBezTo>
                      <a:pt x="217" y="78"/>
                      <a:pt x="217" y="78"/>
                      <a:pt x="217" y="78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9" y="80"/>
                      <a:pt x="219" y="80"/>
                      <a:pt x="219" y="80"/>
                    </a:cubicBezTo>
                    <a:cubicBezTo>
                      <a:pt x="219" y="81"/>
                      <a:pt x="219" y="81"/>
                      <a:pt x="219" y="81"/>
                    </a:cubicBezTo>
                    <a:cubicBezTo>
                      <a:pt x="219" y="81"/>
                      <a:pt x="219" y="81"/>
                      <a:pt x="219" y="81"/>
                    </a:cubicBezTo>
                    <a:cubicBezTo>
                      <a:pt x="218" y="81"/>
                      <a:pt x="218" y="81"/>
                      <a:pt x="218" y="81"/>
                    </a:cubicBezTo>
                    <a:cubicBezTo>
                      <a:pt x="218" y="81"/>
                      <a:pt x="218" y="81"/>
                      <a:pt x="218" y="81"/>
                    </a:cubicBezTo>
                    <a:cubicBezTo>
                      <a:pt x="218" y="80"/>
                      <a:pt x="218" y="80"/>
                      <a:pt x="218" y="80"/>
                    </a:cubicBezTo>
                    <a:cubicBezTo>
                      <a:pt x="218" y="82"/>
                      <a:pt x="218" y="82"/>
                      <a:pt x="218" y="82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19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ubicBezTo>
                      <a:pt x="218" y="83"/>
                      <a:pt x="218" y="83"/>
                      <a:pt x="218" y="83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6" y="84"/>
                      <a:pt x="216" y="84"/>
                      <a:pt x="216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5"/>
                      <a:pt x="218" y="85"/>
                      <a:pt x="218" y="85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20" y="85"/>
                      <a:pt x="220" y="85"/>
                      <a:pt x="220" y="85"/>
                    </a:cubicBezTo>
                    <a:cubicBezTo>
                      <a:pt x="220" y="86"/>
                      <a:pt x="220" y="86"/>
                      <a:pt x="220" y="86"/>
                    </a:cubicBezTo>
                    <a:cubicBezTo>
                      <a:pt x="220" y="86"/>
                      <a:pt x="220" y="86"/>
                      <a:pt x="220" y="86"/>
                    </a:cubicBezTo>
                    <a:cubicBezTo>
                      <a:pt x="220" y="87"/>
                      <a:pt x="220" y="87"/>
                      <a:pt x="220" y="87"/>
                    </a:cubicBezTo>
                    <a:cubicBezTo>
                      <a:pt x="219" y="87"/>
                      <a:pt x="219" y="87"/>
                      <a:pt x="219" y="87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20" y="88"/>
                      <a:pt x="220" y="88"/>
                      <a:pt x="220" y="88"/>
                    </a:cubicBezTo>
                    <a:cubicBezTo>
                      <a:pt x="220" y="89"/>
                      <a:pt x="220" y="89"/>
                      <a:pt x="220" y="89"/>
                    </a:cubicBezTo>
                    <a:cubicBezTo>
                      <a:pt x="220" y="89"/>
                      <a:pt x="220" y="89"/>
                      <a:pt x="220" y="89"/>
                    </a:cubicBezTo>
                    <a:cubicBezTo>
                      <a:pt x="219" y="89"/>
                      <a:pt x="219" y="89"/>
                      <a:pt x="219" y="89"/>
                    </a:cubicBezTo>
                    <a:cubicBezTo>
                      <a:pt x="219" y="90"/>
                      <a:pt x="219" y="90"/>
                      <a:pt x="219" y="90"/>
                    </a:cubicBezTo>
                    <a:cubicBezTo>
                      <a:pt x="218" y="90"/>
                      <a:pt x="218" y="90"/>
                      <a:pt x="218" y="90"/>
                    </a:cubicBezTo>
                    <a:cubicBezTo>
                      <a:pt x="217" y="90"/>
                      <a:pt x="217" y="90"/>
                      <a:pt x="217" y="90"/>
                    </a:cubicBezTo>
                    <a:cubicBezTo>
                      <a:pt x="216" y="90"/>
                      <a:pt x="216" y="90"/>
                      <a:pt x="216" y="90"/>
                    </a:cubicBezTo>
                    <a:cubicBezTo>
                      <a:pt x="216" y="89"/>
                      <a:pt x="216" y="89"/>
                      <a:pt x="216" y="89"/>
                    </a:cubicBezTo>
                    <a:cubicBezTo>
                      <a:pt x="216" y="89"/>
                      <a:pt x="216" y="89"/>
                      <a:pt x="216" y="89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5" y="91"/>
                      <a:pt x="215" y="91"/>
                      <a:pt x="215" y="9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8" y="91"/>
                      <a:pt x="218" y="91"/>
                      <a:pt x="218" y="91"/>
                    </a:cubicBezTo>
                    <a:cubicBezTo>
                      <a:pt x="219" y="91"/>
                      <a:pt x="219" y="91"/>
                      <a:pt x="219" y="91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20" y="91"/>
                      <a:pt x="220" y="91"/>
                      <a:pt x="220" y="91"/>
                    </a:cubicBezTo>
                    <a:cubicBezTo>
                      <a:pt x="220" y="91"/>
                      <a:pt x="220" y="91"/>
                      <a:pt x="220" y="91"/>
                    </a:cubicBezTo>
                    <a:cubicBezTo>
                      <a:pt x="220" y="91"/>
                      <a:pt x="220" y="91"/>
                      <a:pt x="220" y="91"/>
                    </a:cubicBezTo>
                    <a:cubicBezTo>
                      <a:pt x="220" y="92"/>
                      <a:pt x="220" y="92"/>
                      <a:pt x="220" y="92"/>
                    </a:cubicBezTo>
                    <a:cubicBezTo>
                      <a:pt x="220" y="92"/>
                      <a:pt x="220" y="92"/>
                      <a:pt x="220" y="92"/>
                    </a:cubicBezTo>
                    <a:cubicBezTo>
                      <a:pt x="219" y="93"/>
                      <a:pt x="219" y="93"/>
                      <a:pt x="219" y="93"/>
                    </a:cubicBezTo>
                    <a:cubicBezTo>
                      <a:pt x="219" y="94"/>
                      <a:pt x="219" y="94"/>
                      <a:pt x="219" y="94"/>
                    </a:cubicBezTo>
                    <a:cubicBezTo>
                      <a:pt x="218" y="94"/>
                      <a:pt x="218" y="94"/>
                      <a:pt x="218" y="94"/>
                    </a:cubicBezTo>
                    <a:cubicBezTo>
                      <a:pt x="218" y="94"/>
                      <a:pt x="218" y="94"/>
                      <a:pt x="218" y="94"/>
                    </a:cubicBezTo>
                    <a:cubicBezTo>
                      <a:pt x="217" y="94"/>
                      <a:pt x="217" y="94"/>
                      <a:pt x="217" y="94"/>
                    </a:cubicBezTo>
                    <a:cubicBezTo>
                      <a:pt x="216" y="93"/>
                      <a:pt x="216" y="93"/>
                      <a:pt x="216" y="93"/>
                    </a:cubicBezTo>
                    <a:cubicBezTo>
                      <a:pt x="216" y="93"/>
                      <a:pt x="216" y="93"/>
                      <a:pt x="216" y="93"/>
                    </a:cubicBezTo>
                    <a:cubicBezTo>
                      <a:pt x="216" y="94"/>
                      <a:pt x="216" y="94"/>
                      <a:pt x="216" y="94"/>
                    </a:cubicBezTo>
                    <a:cubicBezTo>
                      <a:pt x="215" y="93"/>
                      <a:pt x="215" y="93"/>
                      <a:pt x="215" y="93"/>
                    </a:cubicBezTo>
                    <a:cubicBezTo>
                      <a:pt x="214" y="93"/>
                      <a:pt x="214" y="93"/>
                      <a:pt x="214" y="93"/>
                    </a:cubicBezTo>
                    <a:cubicBezTo>
                      <a:pt x="215" y="94"/>
                      <a:pt x="215" y="94"/>
                      <a:pt x="215" y="94"/>
                    </a:cubicBezTo>
                    <a:cubicBezTo>
                      <a:pt x="216" y="94"/>
                      <a:pt x="216" y="94"/>
                      <a:pt x="216" y="94"/>
                    </a:cubicBezTo>
                    <a:cubicBezTo>
                      <a:pt x="216" y="95"/>
                      <a:pt x="216" y="95"/>
                      <a:pt x="216" y="95"/>
                    </a:cubicBezTo>
                    <a:cubicBezTo>
                      <a:pt x="216" y="95"/>
                      <a:pt x="216" y="95"/>
                      <a:pt x="216" y="95"/>
                    </a:cubicBezTo>
                    <a:cubicBezTo>
                      <a:pt x="216" y="95"/>
                      <a:pt x="216" y="95"/>
                      <a:pt x="216" y="95"/>
                    </a:cubicBezTo>
                    <a:cubicBezTo>
                      <a:pt x="215" y="96"/>
                      <a:pt x="215" y="96"/>
                      <a:pt x="215" y="96"/>
                    </a:cubicBezTo>
                    <a:cubicBezTo>
                      <a:pt x="214" y="95"/>
                      <a:pt x="214" y="95"/>
                      <a:pt x="214" y="95"/>
                    </a:cubicBezTo>
                    <a:cubicBezTo>
                      <a:pt x="215" y="96"/>
                      <a:pt x="215" y="96"/>
                      <a:pt x="215" y="96"/>
                    </a:cubicBezTo>
                    <a:cubicBezTo>
                      <a:pt x="216" y="96"/>
                      <a:pt x="216" y="96"/>
                      <a:pt x="216" y="96"/>
                    </a:cubicBezTo>
                    <a:cubicBezTo>
                      <a:pt x="217" y="95"/>
                      <a:pt x="217" y="95"/>
                      <a:pt x="217" y="95"/>
                    </a:cubicBezTo>
                    <a:cubicBezTo>
                      <a:pt x="217" y="96"/>
                      <a:pt x="217" y="96"/>
                      <a:pt x="217" y="96"/>
                    </a:cubicBezTo>
                    <a:cubicBezTo>
                      <a:pt x="217" y="96"/>
                      <a:pt x="217" y="96"/>
                      <a:pt x="217" y="96"/>
                    </a:cubicBezTo>
                    <a:cubicBezTo>
                      <a:pt x="216" y="97"/>
                      <a:pt x="216" y="97"/>
                      <a:pt x="216" y="97"/>
                    </a:cubicBezTo>
                    <a:cubicBezTo>
                      <a:pt x="216" y="97"/>
                      <a:pt x="216" y="97"/>
                      <a:pt x="216" y="97"/>
                    </a:cubicBezTo>
                    <a:cubicBezTo>
                      <a:pt x="215" y="97"/>
                      <a:pt x="215" y="97"/>
                      <a:pt x="215" y="97"/>
                    </a:cubicBezTo>
                    <a:cubicBezTo>
                      <a:pt x="215" y="97"/>
                      <a:pt x="215" y="97"/>
                      <a:pt x="215" y="97"/>
                    </a:cubicBezTo>
                    <a:cubicBezTo>
                      <a:pt x="215" y="97"/>
                      <a:pt x="215" y="97"/>
                      <a:pt x="215" y="97"/>
                    </a:cubicBezTo>
                    <a:cubicBezTo>
                      <a:pt x="213" y="97"/>
                      <a:pt x="213" y="97"/>
                      <a:pt x="213" y="97"/>
                    </a:cubicBezTo>
                    <a:cubicBezTo>
                      <a:pt x="211" y="98"/>
                      <a:pt x="211" y="98"/>
                      <a:pt x="211" y="98"/>
                    </a:cubicBezTo>
                    <a:cubicBezTo>
                      <a:pt x="209" y="100"/>
                      <a:pt x="209" y="100"/>
                      <a:pt x="209" y="100"/>
                    </a:cubicBezTo>
                    <a:cubicBezTo>
                      <a:pt x="208" y="101"/>
                      <a:pt x="208" y="101"/>
                      <a:pt x="208" y="101"/>
                    </a:cubicBezTo>
                    <a:cubicBezTo>
                      <a:pt x="208" y="101"/>
                      <a:pt x="208" y="101"/>
                      <a:pt x="208" y="101"/>
                    </a:cubicBezTo>
                    <a:cubicBezTo>
                      <a:pt x="207" y="101"/>
                      <a:pt x="207" y="101"/>
                      <a:pt x="207" y="101"/>
                    </a:cubicBezTo>
                    <a:cubicBezTo>
                      <a:pt x="206" y="101"/>
                      <a:pt x="206" y="101"/>
                      <a:pt x="206" y="101"/>
                    </a:cubicBezTo>
                    <a:cubicBezTo>
                      <a:pt x="205" y="102"/>
                      <a:pt x="205" y="102"/>
                      <a:pt x="205" y="102"/>
                    </a:cubicBezTo>
                    <a:cubicBezTo>
                      <a:pt x="203" y="104"/>
                      <a:pt x="203" y="104"/>
                      <a:pt x="203" y="104"/>
                    </a:cubicBezTo>
                    <a:cubicBezTo>
                      <a:pt x="203" y="105"/>
                      <a:pt x="203" y="105"/>
                      <a:pt x="203" y="105"/>
                    </a:cubicBezTo>
                    <a:cubicBezTo>
                      <a:pt x="202" y="105"/>
                      <a:pt x="202" y="105"/>
                      <a:pt x="202" y="105"/>
                    </a:cubicBezTo>
                    <a:cubicBezTo>
                      <a:pt x="202" y="105"/>
                      <a:pt x="202" y="105"/>
                      <a:pt x="202" y="105"/>
                    </a:cubicBezTo>
                    <a:cubicBezTo>
                      <a:pt x="202" y="106"/>
                      <a:pt x="202" y="106"/>
                      <a:pt x="202" y="106"/>
                    </a:cubicBezTo>
                    <a:cubicBezTo>
                      <a:pt x="201" y="107"/>
                      <a:pt x="201" y="107"/>
                      <a:pt x="201" y="107"/>
                    </a:cubicBezTo>
                    <a:cubicBezTo>
                      <a:pt x="200" y="106"/>
                      <a:pt x="200" y="106"/>
                      <a:pt x="200" y="106"/>
                    </a:cubicBezTo>
                    <a:cubicBezTo>
                      <a:pt x="200" y="107"/>
                      <a:pt x="200" y="107"/>
                      <a:pt x="200" y="107"/>
                    </a:cubicBezTo>
                    <a:cubicBezTo>
                      <a:pt x="200" y="107"/>
                      <a:pt x="200" y="107"/>
                      <a:pt x="200" y="107"/>
                    </a:cubicBezTo>
                    <a:cubicBezTo>
                      <a:pt x="199" y="107"/>
                      <a:pt x="199" y="107"/>
                      <a:pt x="199" y="107"/>
                    </a:cubicBezTo>
                    <a:cubicBezTo>
                      <a:pt x="198" y="107"/>
                      <a:pt x="198" y="107"/>
                      <a:pt x="198" y="107"/>
                    </a:cubicBezTo>
                    <a:cubicBezTo>
                      <a:pt x="197" y="108"/>
                      <a:pt x="197" y="108"/>
                      <a:pt x="197" y="108"/>
                    </a:cubicBezTo>
                    <a:cubicBezTo>
                      <a:pt x="196" y="108"/>
                      <a:pt x="196" y="108"/>
                      <a:pt x="196" y="108"/>
                    </a:cubicBezTo>
                    <a:cubicBezTo>
                      <a:pt x="195" y="108"/>
                      <a:pt x="195" y="108"/>
                      <a:pt x="195" y="108"/>
                    </a:cubicBezTo>
                    <a:cubicBezTo>
                      <a:pt x="195" y="109"/>
                      <a:pt x="195" y="109"/>
                      <a:pt x="195" y="109"/>
                    </a:cubicBezTo>
                    <a:cubicBezTo>
                      <a:pt x="194" y="109"/>
                      <a:pt x="194" y="109"/>
                      <a:pt x="194" y="109"/>
                    </a:cubicBezTo>
                    <a:cubicBezTo>
                      <a:pt x="194" y="109"/>
                      <a:pt x="194" y="109"/>
                      <a:pt x="194" y="109"/>
                    </a:cubicBezTo>
                    <a:cubicBezTo>
                      <a:pt x="194" y="109"/>
                      <a:pt x="194" y="109"/>
                      <a:pt x="194" y="109"/>
                    </a:cubicBezTo>
                    <a:cubicBezTo>
                      <a:pt x="194" y="110"/>
                      <a:pt x="194" y="110"/>
                      <a:pt x="194" y="110"/>
                    </a:cubicBezTo>
                    <a:cubicBezTo>
                      <a:pt x="193" y="111"/>
                      <a:pt x="193" y="111"/>
                      <a:pt x="193" y="111"/>
                    </a:cubicBezTo>
                    <a:cubicBezTo>
                      <a:pt x="193" y="111"/>
                      <a:pt x="193" y="111"/>
                      <a:pt x="193" y="111"/>
                    </a:cubicBezTo>
                    <a:cubicBezTo>
                      <a:pt x="193" y="111"/>
                      <a:pt x="193" y="111"/>
                      <a:pt x="193" y="111"/>
                    </a:cubicBezTo>
                    <a:cubicBezTo>
                      <a:pt x="192" y="111"/>
                      <a:pt x="192" y="111"/>
                      <a:pt x="192" y="111"/>
                    </a:cubicBezTo>
                    <a:cubicBezTo>
                      <a:pt x="191" y="113"/>
                      <a:pt x="191" y="113"/>
                      <a:pt x="191" y="113"/>
                    </a:cubicBezTo>
                    <a:cubicBezTo>
                      <a:pt x="190" y="114"/>
                      <a:pt x="190" y="114"/>
                      <a:pt x="190" y="114"/>
                    </a:cubicBezTo>
                    <a:cubicBezTo>
                      <a:pt x="190" y="115"/>
                      <a:pt x="190" y="115"/>
                      <a:pt x="190" y="115"/>
                    </a:cubicBezTo>
                    <a:cubicBezTo>
                      <a:pt x="190" y="118"/>
                      <a:pt x="190" y="118"/>
                      <a:pt x="190" y="118"/>
                    </a:cubicBezTo>
                    <a:cubicBezTo>
                      <a:pt x="190" y="119"/>
                      <a:pt x="190" y="119"/>
                      <a:pt x="190" y="119"/>
                    </a:cubicBezTo>
                    <a:cubicBezTo>
                      <a:pt x="190" y="121"/>
                      <a:pt x="190" y="121"/>
                      <a:pt x="190" y="121"/>
                    </a:cubicBezTo>
                    <a:cubicBezTo>
                      <a:pt x="190" y="122"/>
                      <a:pt x="190" y="122"/>
                      <a:pt x="190" y="122"/>
                    </a:cubicBezTo>
                    <a:cubicBezTo>
                      <a:pt x="191" y="124"/>
                      <a:pt x="191" y="124"/>
                      <a:pt x="191" y="124"/>
                    </a:cubicBezTo>
                    <a:cubicBezTo>
                      <a:pt x="191" y="125"/>
                      <a:pt x="191" y="125"/>
                      <a:pt x="191" y="125"/>
                    </a:cubicBezTo>
                    <a:cubicBezTo>
                      <a:pt x="192" y="127"/>
                      <a:pt x="192" y="127"/>
                      <a:pt x="192" y="127"/>
                    </a:cubicBezTo>
                    <a:cubicBezTo>
                      <a:pt x="192" y="128"/>
                      <a:pt x="192" y="128"/>
                      <a:pt x="192" y="128"/>
                    </a:cubicBezTo>
                    <a:cubicBezTo>
                      <a:pt x="192" y="128"/>
                      <a:pt x="192" y="128"/>
                      <a:pt x="192" y="128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31"/>
                      <a:pt x="192" y="131"/>
                      <a:pt x="192" y="131"/>
                    </a:cubicBezTo>
                    <a:cubicBezTo>
                      <a:pt x="192" y="131"/>
                      <a:pt x="192" y="131"/>
                      <a:pt x="192" y="131"/>
                    </a:cubicBezTo>
                    <a:cubicBezTo>
                      <a:pt x="193" y="134"/>
                      <a:pt x="193" y="134"/>
                      <a:pt x="193" y="134"/>
                    </a:cubicBezTo>
                    <a:cubicBezTo>
                      <a:pt x="194" y="134"/>
                      <a:pt x="194" y="134"/>
                      <a:pt x="194" y="134"/>
                    </a:cubicBezTo>
                    <a:cubicBezTo>
                      <a:pt x="194" y="136"/>
                      <a:pt x="194" y="136"/>
                      <a:pt x="194" y="136"/>
                    </a:cubicBezTo>
                    <a:cubicBezTo>
                      <a:pt x="194" y="136"/>
                      <a:pt x="194" y="136"/>
                      <a:pt x="194" y="136"/>
                    </a:cubicBezTo>
                    <a:cubicBezTo>
                      <a:pt x="194" y="137"/>
                      <a:pt x="194" y="137"/>
                      <a:pt x="194" y="137"/>
                    </a:cubicBezTo>
                    <a:cubicBezTo>
                      <a:pt x="194" y="138"/>
                      <a:pt x="194" y="138"/>
                      <a:pt x="194" y="138"/>
                    </a:cubicBezTo>
                    <a:cubicBezTo>
                      <a:pt x="193" y="138"/>
                      <a:pt x="193" y="138"/>
                      <a:pt x="193" y="138"/>
                    </a:cubicBezTo>
                    <a:cubicBezTo>
                      <a:pt x="193" y="139"/>
                      <a:pt x="193" y="139"/>
                      <a:pt x="193" y="139"/>
                    </a:cubicBezTo>
                    <a:cubicBezTo>
                      <a:pt x="193" y="141"/>
                      <a:pt x="193" y="141"/>
                      <a:pt x="193" y="141"/>
                    </a:cubicBezTo>
                    <a:cubicBezTo>
                      <a:pt x="192" y="142"/>
                      <a:pt x="192" y="142"/>
                      <a:pt x="192" y="142"/>
                    </a:cubicBezTo>
                    <a:cubicBezTo>
                      <a:pt x="192" y="143"/>
                      <a:pt x="192" y="143"/>
                      <a:pt x="192" y="143"/>
                    </a:cubicBezTo>
                    <a:cubicBezTo>
                      <a:pt x="191" y="144"/>
                      <a:pt x="191" y="144"/>
                      <a:pt x="191" y="144"/>
                    </a:cubicBezTo>
                    <a:cubicBezTo>
                      <a:pt x="191" y="144"/>
                      <a:pt x="191" y="144"/>
                      <a:pt x="191" y="144"/>
                    </a:cubicBezTo>
                    <a:cubicBezTo>
                      <a:pt x="190" y="144"/>
                      <a:pt x="190" y="144"/>
                      <a:pt x="190" y="144"/>
                    </a:cubicBezTo>
                    <a:cubicBezTo>
                      <a:pt x="189" y="144"/>
                      <a:pt x="189" y="144"/>
                      <a:pt x="189" y="144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7" y="143"/>
                      <a:pt x="187" y="143"/>
                      <a:pt x="187" y="143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87" y="141"/>
                      <a:pt x="187" y="141"/>
                      <a:pt x="187" y="141"/>
                    </a:cubicBezTo>
                    <a:cubicBezTo>
                      <a:pt x="187" y="141"/>
                      <a:pt x="187" y="141"/>
                      <a:pt x="187" y="141"/>
                    </a:cubicBezTo>
                    <a:cubicBezTo>
                      <a:pt x="186" y="141"/>
                      <a:pt x="186" y="141"/>
                      <a:pt x="186" y="141"/>
                    </a:cubicBezTo>
                    <a:cubicBezTo>
                      <a:pt x="185" y="140"/>
                      <a:pt x="185" y="140"/>
                      <a:pt x="185" y="140"/>
                    </a:cubicBezTo>
                    <a:cubicBezTo>
                      <a:pt x="185" y="139"/>
                      <a:pt x="185" y="139"/>
                      <a:pt x="185" y="139"/>
                    </a:cubicBezTo>
                    <a:cubicBezTo>
                      <a:pt x="185" y="138"/>
                      <a:pt x="185" y="138"/>
                      <a:pt x="185" y="138"/>
                    </a:cubicBezTo>
                    <a:cubicBezTo>
                      <a:pt x="184" y="138"/>
                      <a:pt x="184" y="138"/>
                      <a:pt x="184" y="138"/>
                    </a:cubicBezTo>
                    <a:cubicBezTo>
                      <a:pt x="184" y="137"/>
                      <a:pt x="184" y="137"/>
                      <a:pt x="184" y="137"/>
                    </a:cubicBezTo>
                    <a:cubicBezTo>
                      <a:pt x="184" y="137"/>
                      <a:pt x="184" y="137"/>
                      <a:pt x="184" y="137"/>
                    </a:cubicBezTo>
                    <a:cubicBezTo>
                      <a:pt x="185" y="136"/>
                      <a:pt x="185" y="136"/>
                      <a:pt x="185" y="136"/>
                    </a:cubicBezTo>
                    <a:cubicBezTo>
                      <a:pt x="185" y="135"/>
                      <a:pt x="185" y="135"/>
                      <a:pt x="185" y="135"/>
                    </a:cubicBezTo>
                    <a:cubicBezTo>
                      <a:pt x="184" y="136"/>
                      <a:pt x="184" y="136"/>
                      <a:pt x="184" y="136"/>
                    </a:cubicBezTo>
                    <a:cubicBezTo>
                      <a:pt x="184" y="135"/>
                      <a:pt x="184" y="135"/>
                      <a:pt x="184" y="135"/>
                    </a:cubicBezTo>
                    <a:cubicBezTo>
                      <a:pt x="184" y="136"/>
                      <a:pt x="184" y="136"/>
                      <a:pt x="184" y="136"/>
                    </a:cubicBezTo>
                    <a:cubicBezTo>
                      <a:pt x="184" y="136"/>
                      <a:pt x="184" y="136"/>
                      <a:pt x="184" y="136"/>
                    </a:cubicBezTo>
                    <a:cubicBezTo>
                      <a:pt x="184" y="135"/>
                      <a:pt x="184" y="135"/>
                      <a:pt x="184" y="135"/>
                    </a:cubicBezTo>
                    <a:cubicBezTo>
                      <a:pt x="183" y="135"/>
                      <a:pt x="183" y="135"/>
                      <a:pt x="183" y="135"/>
                    </a:cubicBezTo>
                    <a:cubicBezTo>
                      <a:pt x="183" y="135"/>
                      <a:pt x="183" y="135"/>
                      <a:pt x="183" y="135"/>
                    </a:cubicBezTo>
                    <a:cubicBezTo>
                      <a:pt x="182" y="134"/>
                      <a:pt x="182" y="134"/>
                      <a:pt x="182" y="134"/>
                    </a:cubicBezTo>
                    <a:cubicBezTo>
                      <a:pt x="182" y="134"/>
                      <a:pt x="182" y="134"/>
                      <a:pt x="182" y="134"/>
                    </a:cubicBezTo>
                    <a:cubicBezTo>
                      <a:pt x="182" y="133"/>
                      <a:pt x="182" y="133"/>
                      <a:pt x="182" y="133"/>
                    </a:cubicBezTo>
                    <a:cubicBezTo>
                      <a:pt x="183" y="131"/>
                      <a:pt x="183" y="131"/>
                      <a:pt x="183" y="131"/>
                    </a:cubicBezTo>
                    <a:cubicBezTo>
                      <a:pt x="183" y="131"/>
                      <a:pt x="183" y="131"/>
                      <a:pt x="183" y="131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2" y="131"/>
                      <a:pt x="182" y="131"/>
                      <a:pt x="182" y="131"/>
                    </a:cubicBezTo>
                    <a:cubicBezTo>
                      <a:pt x="182" y="131"/>
                      <a:pt x="182" y="131"/>
                      <a:pt x="182" y="131"/>
                    </a:cubicBezTo>
                    <a:cubicBezTo>
                      <a:pt x="182" y="132"/>
                      <a:pt x="182" y="132"/>
                      <a:pt x="182" y="132"/>
                    </a:cubicBezTo>
                    <a:cubicBezTo>
                      <a:pt x="181" y="132"/>
                      <a:pt x="181" y="132"/>
                      <a:pt x="181" y="132"/>
                    </a:cubicBezTo>
                    <a:cubicBezTo>
                      <a:pt x="181" y="131"/>
                      <a:pt x="181" y="131"/>
                      <a:pt x="181" y="131"/>
                    </a:cubicBezTo>
                    <a:cubicBezTo>
                      <a:pt x="181" y="130"/>
                      <a:pt x="181" y="130"/>
                      <a:pt x="181" y="130"/>
                    </a:cubicBezTo>
                    <a:cubicBezTo>
                      <a:pt x="182" y="129"/>
                      <a:pt x="182" y="129"/>
                      <a:pt x="182" y="129"/>
                    </a:cubicBezTo>
                    <a:cubicBezTo>
                      <a:pt x="182" y="127"/>
                      <a:pt x="182" y="127"/>
                      <a:pt x="182" y="127"/>
                    </a:cubicBezTo>
                    <a:cubicBezTo>
                      <a:pt x="183" y="126"/>
                      <a:pt x="183" y="126"/>
                      <a:pt x="183" y="126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5"/>
                      <a:pt x="181" y="125"/>
                      <a:pt x="181" y="125"/>
                    </a:cubicBezTo>
                    <a:cubicBezTo>
                      <a:pt x="181" y="124"/>
                      <a:pt x="181" y="124"/>
                      <a:pt x="181" y="124"/>
                    </a:cubicBezTo>
                    <a:cubicBezTo>
                      <a:pt x="181" y="124"/>
                      <a:pt x="181" y="124"/>
                      <a:pt x="181" y="124"/>
                    </a:cubicBezTo>
                    <a:cubicBezTo>
                      <a:pt x="180" y="124"/>
                      <a:pt x="180" y="124"/>
                      <a:pt x="180" y="124"/>
                    </a:cubicBezTo>
                    <a:cubicBezTo>
                      <a:pt x="180" y="123"/>
                      <a:pt x="180" y="123"/>
                      <a:pt x="180" y="123"/>
                    </a:cubicBezTo>
                    <a:cubicBezTo>
                      <a:pt x="180" y="122"/>
                      <a:pt x="180" y="122"/>
                      <a:pt x="180" y="122"/>
                    </a:cubicBezTo>
                    <a:cubicBezTo>
                      <a:pt x="179" y="122"/>
                      <a:pt x="179" y="122"/>
                      <a:pt x="179" y="122"/>
                    </a:cubicBezTo>
                    <a:cubicBezTo>
                      <a:pt x="179" y="122"/>
                      <a:pt x="179" y="122"/>
                      <a:pt x="179" y="122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7" y="120"/>
                      <a:pt x="177" y="120"/>
                    </a:cubicBezTo>
                    <a:cubicBezTo>
                      <a:pt x="177" y="120"/>
                      <a:pt x="177" y="120"/>
                      <a:pt x="177" y="120"/>
                    </a:cubicBezTo>
                    <a:cubicBezTo>
                      <a:pt x="176" y="120"/>
                      <a:pt x="176" y="120"/>
                      <a:pt x="176" y="120"/>
                    </a:cubicBezTo>
                    <a:cubicBezTo>
                      <a:pt x="175" y="120"/>
                      <a:pt x="175" y="120"/>
                      <a:pt x="175" y="120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4" y="120"/>
                      <a:pt x="174" y="120"/>
                      <a:pt x="174" y="120"/>
                    </a:cubicBezTo>
                    <a:cubicBezTo>
                      <a:pt x="173" y="122"/>
                      <a:pt x="173" y="122"/>
                      <a:pt x="173" y="122"/>
                    </a:cubicBezTo>
                    <a:cubicBezTo>
                      <a:pt x="172" y="122"/>
                      <a:pt x="172" y="122"/>
                      <a:pt x="172" y="122"/>
                    </a:cubicBezTo>
                    <a:cubicBezTo>
                      <a:pt x="171" y="122"/>
                      <a:pt x="171" y="122"/>
                      <a:pt x="171" y="122"/>
                    </a:cubicBezTo>
                    <a:cubicBezTo>
                      <a:pt x="171" y="122"/>
                      <a:pt x="171" y="122"/>
                      <a:pt x="171" y="122"/>
                    </a:cubicBezTo>
                    <a:cubicBezTo>
                      <a:pt x="171" y="121"/>
                      <a:pt x="171" y="121"/>
                      <a:pt x="171" y="121"/>
                    </a:cubicBezTo>
                    <a:cubicBezTo>
                      <a:pt x="171" y="122"/>
                      <a:pt x="171" y="122"/>
                      <a:pt x="171" y="122"/>
                    </a:cubicBezTo>
                    <a:cubicBezTo>
                      <a:pt x="171" y="121"/>
                      <a:pt x="171" y="121"/>
                      <a:pt x="171" y="121"/>
                    </a:cubicBezTo>
                    <a:cubicBezTo>
                      <a:pt x="171" y="121"/>
                      <a:pt x="171" y="121"/>
                      <a:pt x="171" y="121"/>
                    </a:cubicBezTo>
                    <a:cubicBezTo>
                      <a:pt x="171" y="120"/>
                      <a:pt x="171" y="120"/>
                      <a:pt x="171" y="120"/>
                    </a:cubicBezTo>
                    <a:cubicBezTo>
                      <a:pt x="169" y="120"/>
                      <a:pt x="169" y="120"/>
                      <a:pt x="169" y="120"/>
                    </a:cubicBezTo>
                    <a:cubicBezTo>
                      <a:pt x="170" y="120"/>
                      <a:pt x="170" y="120"/>
                      <a:pt x="170" y="120"/>
                    </a:cubicBezTo>
                    <a:cubicBezTo>
                      <a:pt x="170" y="120"/>
                      <a:pt x="170" y="120"/>
                      <a:pt x="170" y="120"/>
                    </a:cubicBezTo>
                    <a:cubicBezTo>
                      <a:pt x="170" y="120"/>
                      <a:pt x="170" y="120"/>
                      <a:pt x="170" y="120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69" y="120"/>
                      <a:pt x="169" y="120"/>
                      <a:pt x="169" y="120"/>
                    </a:cubicBezTo>
                    <a:cubicBezTo>
                      <a:pt x="168" y="119"/>
                      <a:pt x="168" y="119"/>
                      <a:pt x="168" y="119"/>
                    </a:cubicBezTo>
                    <a:cubicBezTo>
                      <a:pt x="168" y="119"/>
                      <a:pt x="168" y="119"/>
                      <a:pt x="168" y="119"/>
                    </a:cubicBezTo>
                    <a:cubicBezTo>
                      <a:pt x="166" y="119"/>
                      <a:pt x="166" y="119"/>
                      <a:pt x="166" y="119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7" y="118"/>
                      <a:pt x="167" y="118"/>
                      <a:pt x="167" y="118"/>
                    </a:cubicBezTo>
                    <a:cubicBezTo>
                      <a:pt x="167" y="118"/>
                      <a:pt x="167" y="118"/>
                      <a:pt x="167" y="118"/>
                    </a:cubicBezTo>
                    <a:cubicBezTo>
                      <a:pt x="167" y="118"/>
                      <a:pt x="167" y="118"/>
                      <a:pt x="167" y="118"/>
                    </a:cubicBezTo>
                    <a:cubicBezTo>
                      <a:pt x="166" y="118"/>
                      <a:pt x="166" y="118"/>
                      <a:pt x="166" y="118"/>
                    </a:cubicBezTo>
                    <a:cubicBezTo>
                      <a:pt x="165" y="118"/>
                      <a:pt x="165" y="118"/>
                      <a:pt x="165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3" y="118"/>
                      <a:pt x="163" y="118"/>
                      <a:pt x="163" y="118"/>
                    </a:cubicBezTo>
                    <a:cubicBezTo>
                      <a:pt x="162" y="118"/>
                      <a:pt x="162" y="118"/>
                      <a:pt x="162" y="118"/>
                    </a:cubicBezTo>
                    <a:cubicBezTo>
                      <a:pt x="162" y="118"/>
                      <a:pt x="162" y="118"/>
                      <a:pt x="162" y="118"/>
                    </a:cubicBezTo>
                    <a:cubicBezTo>
                      <a:pt x="160" y="118"/>
                      <a:pt x="160" y="118"/>
                      <a:pt x="160" y="118"/>
                    </a:cubicBezTo>
                    <a:cubicBezTo>
                      <a:pt x="160" y="119"/>
                      <a:pt x="160" y="119"/>
                      <a:pt x="160" y="119"/>
                    </a:cubicBezTo>
                    <a:cubicBezTo>
                      <a:pt x="159" y="118"/>
                      <a:pt x="159" y="118"/>
                      <a:pt x="159" y="118"/>
                    </a:cubicBezTo>
                    <a:cubicBezTo>
                      <a:pt x="159" y="117"/>
                      <a:pt x="159" y="117"/>
                      <a:pt x="159" y="117"/>
                    </a:cubicBezTo>
                    <a:cubicBezTo>
                      <a:pt x="159" y="117"/>
                      <a:pt x="159" y="117"/>
                      <a:pt x="159" y="117"/>
                    </a:cubicBezTo>
                    <a:cubicBezTo>
                      <a:pt x="158" y="117"/>
                      <a:pt x="158" y="117"/>
                      <a:pt x="158" y="117"/>
                    </a:cubicBezTo>
                    <a:cubicBezTo>
                      <a:pt x="158" y="117"/>
                      <a:pt x="158" y="117"/>
                      <a:pt x="158" y="117"/>
                    </a:cubicBezTo>
                    <a:cubicBezTo>
                      <a:pt x="157" y="118"/>
                      <a:pt x="157" y="118"/>
                      <a:pt x="157" y="118"/>
                    </a:cubicBezTo>
                    <a:cubicBezTo>
                      <a:pt x="157" y="118"/>
                      <a:pt x="157" y="118"/>
                      <a:pt x="157" y="118"/>
                    </a:cubicBezTo>
                    <a:cubicBezTo>
                      <a:pt x="156" y="118"/>
                      <a:pt x="156" y="118"/>
                      <a:pt x="156" y="118"/>
                    </a:cubicBezTo>
                    <a:cubicBezTo>
                      <a:pt x="155" y="118"/>
                      <a:pt x="155" y="118"/>
                      <a:pt x="155" y="118"/>
                    </a:cubicBezTo>
                    <a:cubicBezTo>
                      <a:pt x="152" y="118"/>
                      <a:pt x="152" y="118"/>
                      <a:pt x="152" y="118"/>
                    </a:cubicBezTo>
                    <a:cubicBezTo>
                      <a:pt x="151" y="119"/>
                      <a:pt x="151" y="119"/>
                      <a:pt x="151" y="119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49" y="120"/>
                      <a:pt x="149" y="120"/>
                      <a:pt x="149" y="120"/>
                    </a:cubicBezTo>
                    <a:cubicBezTo>
                      <a:pt x="149" y="121"/>
                      <a:pt x="149" y="121"/>
                      <a:pt x="149" y="121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1" y="121"/>
                      <a:pt x="151" y="121"/>
                      <a:pt x="151" y="121"/>
                    </a:cubicBezTo>
                    <a:cubicBezTo>
                      <a:pt x="152" y="121"/>
                      <a:pt x="152" y="121"/>
                      <a:pt x="152" y="121"/>
                    </a:cubicBezTo>
                    <a:cubicBezTo>
                      <a:pt x="151" y="121"/>
                      <a:pt x="151" y="121"/>
                      <a:pt x="151" y="121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2" y="124"/>
                      <a:pt x="152" y="124"/>
                      <a:pt x="152" y="124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2" y="125"/>
                      <a:pt x="152" y="125"/>
                      <a:pt x="152" y="125"/>
                    </a:cubicBezTo>
                    <a:cubicBezTo>
                      <a:pt x="152" y="126"/>
                      <a:pt x="152" y="126"/>
                      <a:pt x="152" y="126"/>
                    </a:cubicBezTo>
                    <a:cubicBezTo>
                      <a:pt x="152" y="125"/>
                      <a:pt x="152" y="125"/>
                      <a:pt x="152" y="125"/>
                    </a:cubicBez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0" y="124"/>
                      <a:pt x="150" y="124"/>
                      <a:pt x="150" y="124"/>
                    </a:cubicBezTo>
                    <a:cubicBezTo>
                      <a:pt x="149" y="124"/>
                      <a:pt x="149" y="124"/>
                      <a:pt x="149" y="124"/>
                    </a:cubicBezTo>
                    <a:cubicBezTo>
                      <a:pt x="149" y="123"/>
                      <a:pt x="149" y="123"/>
                      <a:pt x="149" y="123"/>
                    </a:cubicBezTo>
                    <a:cubicBezTo>
                      <a:pt x="148" y="123"/>
                      <a:pt x="148" y="123"/>
                      <a:pt x="148" y="123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8" y="125"/>
                      <a:pt x="148" y="125"/>
                      <a:pt x="148" y="125"/>
                    </a:cubicBezTo>
                    <a:cubicBezTo>
                      <a:pt x="147" y="125"/>
                      <a:pt x="147" y="125"/>
                      <a:pt x="147" y="125"/>
                    </a:cubicBezTo>
                    <a:cubicBezTo>
                      <a:pt x="147" y="124"/>
                      <a:pt x="147" y="124"/>
                      <a:pt x="147" y="124"/>
                    </a:cubicBezTo>
                    <a:cubicBezTo>
                      <a:pt x="146" y="124"/>
                      <a:pt x="146" y="124"/>
                      <a:pt x="146" y="124"/>
                    </a:cubicBezTo>
                    <a:cubicBezTo>
                      <a:pt x="146" y="124"/>
                      <a:pt x="146" y="124"/>
                      <a:pt x="146" y="124"/>
                    </a:cubicBezTo>
                    <a:cubicBezTo>
                      <a:pt x="145" y="125"/>
                      <a:pt x="145" y="125"/>
                      <a:pt x="145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3" y="124"/>
                      <a:pt x="143" y="124"/>
                      <a:pt x="143" y="124"/>
                    </a:cubicBezTo>
                    <a:cubicBezTo>
                      <a:pt x="142" y="124"/>
                      <a:pt x="142" y="124"/>
                      <a:pt x="142" y="124"/>
                    </a:cubicBezTo>
                    <a:cubicBezTo>
                      <a:pt x="142" y="124"/>
                      <a:pt x="142" y="124"/>
                      <a:pt x="142" y="124"/>
                    </a:cubicBezTo>
                    <a:cubicBezTo>
                      <a:pt x="142" y="124"/>
                      <a:pt x="142" y="124"/>
                      <a:pt x="142" y="124"/>
                    </a:cubicBezTo>
                    <a:cubicBezTo>
                      <a:pt x="143" y="123"/>
                      <a:pt x="143" y="123"/>
                      <a:pt x="143" y="123"/>
                    </a:cubicBezTo>
                    <a:cubicBezTo>
                      <a:pt x="143" y="123"/>
                      <a:pt x="143" y="123"/>
                      <a:pt x="143" y="123"/>
                    </a:cubicBezTo>
                    <a:cubicBezTo>
                      <a:pt x="142" y="123"/>
                      <a:pt x="142" y="123"/>
                      <a:pt x="142" y="123"/>
                    </a:cubicBezTo>
                    <a:cubicBezTo>
                      <a:pt x="141" y="123"/>
                      <a:pt x="141" y="123"/>
                      <a:pt x="141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40" y="121"/>
                      <a:pt x="140" y="121"/>
                      <a:pt x="140" y="121"/>
                    </a:cubicBezTo>
                    <a:cubicBezTo>
                      <a:pt x="140" y="121"/>
                      <a:pt x="140" y="121"/>
                      <a:pt x="140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5" y="122"/>
                      <a:pt x="135" y="122"/>
                      <a:pt x="135" y="122"/>
                    </a:cubicBezTo>
                    <a:cubicBezTo>
                      <a:pt x="135" y="122"/>
                      <a:pt x="135" y="122"/>
                      <a:pt x="135" y="122"/>
                    </a:cubicBezTo>
                    <a:cubicBezTo>
                      <a:pt x="133" y="121"/>
                      <a:pt x="133" y="121"/>
                      <a:pt x="133" y="121"/>
                    </a:cubicBezTo>
                    <a:cubicBezTo>
                      <a:pt x="131" y="121"/>
                      <a:pt x="131" y="121"/>
                      <a:pt x="131" y="121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29" y="122"/>
                      <a:pt x="129" y="122"/>
                      <a:pt x="129" y="122"/>
                    </a:cubicBezTo>
                    <a:cubicBezTo>
                      <a:pt x="128" y="122"/>
                      <a:pt x="128" y="122"/>
                      <a:pt x="128" y="122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7" y="123"/>
                      <a:pt x="127" y="123"/>
                      <a:pt x="127" y="123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7" y="121"/>
                      <a:pt x="127" y="121"/>
                      <a:pt x="127" y="121"/>
                    </a:cubicBezTo>
                    <a:cubicBezTo>
                      <a:pt x="127" y="120"/>
                      <a:pt x="127" y="120"/>
                      <a:pt x="127" y="120"/>
                    </a:cubicBezTo>
                    <a:cubicBezTo>
                      <a:pt x="127" y="121"/>
                      <a:pt x="127" y="121"/>
                      <a:pt x="127" y="121"/>
                    </a:cubicBezTo>
                    <a:cubicBezTo>
                      <a:pt x="126" y="121"/>
                      <a:pt x="126" y="121"/>
                      <a:pt x="126" y="121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21" y="126"/>
                      <a:pt x="121" y="126"/>
                      <a:pt x="121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19" y="126"/>
                      <a:pt x="119" y="126"/>
                      <a:pt x="119" y="126"/>
                    </a:cubicBezTo>
                    <a:cubicBezTo>
                      <a:pt x="119" y="126"/>
                      <a:pt x="119" y="126"/>
                      <a:pt x="119" y="126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7" y="126"/>
                      <a:pt x="117" y="126"/>
                      <a:pt x="117" y="126"/>
                    </a:cubicBezTo>
                    <a:cubicBezTo>
                      <a:pt x="117" y="127"/>
                      <a:pt x="117" y="127"/>
                      <a:pt x="117" y="127"/>
                    </a:cubicBezTo>
                    <a:cubicBezTo>
                      <a:pt x="116" y="127"/>
                      <a:pt x="116" y="127"/>
                      <a:pt x="116" y="127"/>
                    </a:cubicBezTo>
                    <a:cubicBezTo>
                      <a:pt x="116" y="127"/>
                      <a:pt x="116" y="127"/>
                      <a:pt x="116" y="127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4" y="129"/>
                      <a:pt x="114" y="129"/>
                      <a:pt x="114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3" y="130"/>
                      <a:pt x="113" y="130"/>
                      <a:pt x="113" y="130"/>
                    </a:cubicBezTo>
                    <a:cubicBezTo>
                      <a:pt x="113" y="130"/>
                      <a:pt x="113" y="130"/>
                      <a:pt x="113" y="130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2" y="133"/>
                      <a:pt x="112" y="133"/>
                      <a:pt x="112" y="133"/>
                    </a:cubicBezTo>
                    <a:cubicBezTo>
                      <a:pt x="112" y="134"/>
                      <a:pt x="112" y="134"/>
                      <a:pt x="112" y="134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2" y="136"/>
                      <a:pt x="112" y="136"/>
                      <a:pt x="112" y="136"/>
                    </a:cubicBezTo>
                    <a:cubicBezTo>
                      <a:pt x="112" y="138"/>
                      <a:pt x="112" y="138"/>
                      <a:pt x="112" y="138"/>
                    </a:cubicBezTo>
                    <a:cubicBezTo>
                      <a:pt x="112" y="138"/>
                      <a:pt x="112" y="138"/>
                      <a:pt x="112" y="138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41"/>
                      <a:pt x="111" y="141"/>
                      <a:pt x="111" y="141"/>
                    </a:cubicBezTo>
                    <a:cubicBezTo>
                      <a:pt x="111" y="140"/>
                      <a:pt x="111" y="140"/>
                      <a:pt x="111" y="140"/>
                    </a:cubicBezTo>
                    <a:cubicBezTo>
                      <a:pt x="110" y="140"/>
                      <a:pt x="110" y="140"/>
                      <a:pt x="110" y="140"/>
                    </a:cubicBezTo>
                    <a:cubicBezTo>
                      <a:pt x="110" y="140"/>
                      <a:pt x="110" y="140"/>
                      <a:pt x="110" y="140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5" y="138"/>
                      <a:pt x="105" y="138"/>
                      <a:pt x="105" y="138"/>
                    </a:cubicBezTo>
                    <a:cubicBezTo>
                      <a:pt x="105" y="138"/>
                      <a:pt x="105" y="138"/>
                      <a:pt x="105" y="138"/>
                    </a:cubicBezTo>
                    <a:cubicBezTo>
                      <a:pt x="104" y="138"/>
                      <a:pt x="104" y="138"/>
                      <a:pt x="104" y="138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6"/>
                      <a:pt x="104" y="136"/>
                      <a:pt x="104" y="136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103" y="132"/>
                      <a:pt x="103" y="132"/>
                      <a:pt x="103" y="132"/>
                    </a:cubicBezTo>
                    <a:cubicBezTo>
                      <a:pt x="103" y="131"/>
                      <a:pt x="103" y="131"/>
                      <a:pt x="103" y="131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29"/>
                      <a:pt x="102" y="129"/>
                      <a:pt x="102" y="129"/>
                    </a:cubicBezTo>
                    <a:cubicBezTo>
                      <a:pt x="101" y="129"/>
                      <a:pt x="101" y="129"/>
                      <a:pt x="101" y="129"/>
                    </a:cubicBezTo>
                    <a:cubicBezTo>
                      <a:pt x="101" y="128"/>
                      <a:pt x="101" y="128"/>
                      <a:pt x="101" y="128"/>
                    </a:cubicBezTo>
                    <a:cubicBezTo>
                      <a:pt x="100" y="128"/>
                      <a:pt x="100" y="128"/>
                      <a:pt x="100" y="128"/>
                    </a:cubicBezTo>
                    <a:cubicBezTo>
                      <a:pt x="100" y="126"/>
                      <a:pt x="100" y="126"/>
                      <a:pt x="100" y="126"/>
                    </a:cubicBezTo>
                    <a:cubicBezTo>
                      <a:pt x="100" y="126"/>
                      <a:pt x="100" y="126"/>
                      <a:pt x="100" y="126"/>
                    </a:cubicBezTo>
                    <a:cubicBezTo>
                      <a:pt x="99" y="126"/>
                      <a:pt x="99" y="126"/>
                      <a:pt x="99" y="126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4"/>
                      <a:pt x="99" y="124"/>
                      <a:pt x="99" y="124"/>
                    </a:cubicBezTo>
                    <a:cubicBezTo>
                      <a:pt x="99" y="124"/>
                      <a:pt x="99" y="124"/>
                      <a:pt x="99" y="124"/>
                    </a:cubicBezTo>
                    <a:cubicBezTo>
                      <a:pt x="98" y="123"/>
                      <a:pt x="98" y="123"/>
                      <a:pt x="98" y="123"/>
                    </a:cubicBezTo>
                    <a:cubicBezTo>
                      <a:pt x="97" y="122"/>
                      <a:pt x="97" y="122"/>
                      <a:pt x="97" y="122"/>
                    </a:cubicBezTo>
                    <a:cubicBezTo>
                      <a:pt x="97" y="121"/>
                      <a:pt x="97" y="121"/>
                      <a:pt x="97" y="121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2" y="120"/>
                      <a:pt x="92" y="120"/>
                      <a:pt x="92" y="120"/>
                    </a:cubicBezTo>
                    <a:cubicBezTo>
                      <a:pt x="91" y="120"/>
                      <a:pt x="91" y="120"/>
                      <a:pt x="91" y="120"/>
                    </a:cubicBezTo>
                    <a:cubicBezTo>
                      <a:pt x="91" y="120"/>
                      <a:pt x="91" y="120"/>
                      <a:pt x="91" y="120"/>
                    </a:cubicBezTo>
                    <a:cubicBezTo>
                      <a:pt x="91" y="120"/>
                      <a:pt x="91" y="120"/>
                      <a:pt x="91" y="120"/>
                    </a:cubicBezTo>
                    <a:cubicBezTo>
                      <a:pt x="91" y="120"/>
                      <a:pt x="91" y="120"/>
                      <a:pt x="91" y="120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1"/>
                      <a:pt x="90" y="121"/>
                      <a:pt x="90" y="121"/>
                    </a:cubicBezTo>
                    <a:cubicBezTo>
                      <a:pt x="89" y="122"/>
                      <a:pt x="89" y="122"/>
                      <a:pt x="89" y="122"/>
                    </a:cubicBezTo>
                    <a:cubicBezTo>
                      <a:pt x="88" y="122"/>
                      <a:pt x="88" y="122"/>
                      <a:pt x="88" y="122"/>
                    </a:cubicBezTo>
                    <a:cubicBezTo>
                      <a:pt x="89" y="122"/>
                      <a:pt x="89" y="122"/>
                      <a:pt x="89" y="122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6" y="124"/>
                      <a:pt x="86" y="124"/>
                      <a:pt x="86" y="124"/>
                    </a:cubicBezTo>
                    <a:cubicBezTo>
                      <a:pt x="86" y="124"/>
                      <a:pt x="86" y="124"/>
                      <a:pt x="86" y="124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20"/>
                      <a:pt x="81" y="120"/>
                      <a:pt x="81" y="120"/>
                    </a:cubicBezTo>
                    <a:cubicBezTo>
                      <a:pt x="80" y="120"/>
                      <a:pt x="80" y="120"/>
                      <a:pt x="80" y="120"/>
                    </a:cubicBezTo>
                    <a:cubicBezTo>
                      <a:pt x="80" y="119"/>
                      <a:pt x="80" y="119"/>
                      <a:pt x="80" y="119"/>
                    </a:cubicBezTo>
                    <a:cubicBezTo>
                      <a:pt x="79" y="118"/>
                      <a:pt x="79" y="118"/>
                      <a:pt x="79" y="118"/>
                    </a:cubicBezTo>
                    <a:cubicBezTo>
                      <a:pt x="79" y="118"/>
                      <a:pt x="79" y="118"/>
                      <a:pt x="79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7"/>
                      <a:pt x="79" y="117"/>
                      <a:pt x="79" y="117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4" y="110"/>
                      <a:pt x="74" y="110"/>
                      <a:pt x="74" y="110"/>
                    </a:cubicBezTo>
                    <a:cubicBezTo>
                      <a:pt x="73" y="109"/>
                      <a:pt x="73" y="109"/>
                      <a:pt x="73" y="109"/>
                    </a:cubicBezTo>
                    <a:cubicBezTo>
                      <a:pt x="73" y="109"/>
                      <a:pt x="73" y="109"/>
                      <a:pt x="73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8" y="95"/>
                      <a:pt x="18" y="95"/>
                      <a:pt x="18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6" y="94"/>
                      <a:pt x="16" y="94"/>
                      <a:pt x="16" y="94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0"/>
                      <a:pt x="24" y="0"/>
                      <a:pt x="24" y="0"/>
                    </a:cubicBezTo>
                    <a:close/>
                    <a:moveTo>
                      <a:pt x="248" y="61"/>
                    </a:moveTo>
                    <a:cubicBezTo>
                      <a:pt x="249" y="62"/>
                      <a:pt x="249" y="62"/>
                      <a:pt x="249" y="62"/>
                    </a:cubicBezTo>
                    <a:cubicBezTo>
                      <a:pt x="249" y="62"/>
                      <a:pt x="249" y="62"/>
                      <a:pt x="249" y="62"/>
                    </a:cubicBezTo>
                    <a:cubicBezTo>
                      <a:pt x="249" y="61"/>
                      <a:pt x="249" y="61"/>
                      <a:pt x="249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49" y="61"/>
                      <a:pt x="249" y="61"/>
                      <a:pt x="249" y="61"/>
                    </a:cubicBezTo>
                    <a:cubicBezTo>
                      <a:pt x="249" y="61"/>
                      <a:pt x="249" y="61"/>
                      <a:pt x="249" y="61"/>
                    </a:cubicBezTo>
                    <a:cubicBezTo>
                      <a:pt x="248" y="61"/>
                      <a:pt x="248" y="61"/>
                      <a:pt x="248" y="61"/>
                    </a:cubicBezTo>
                    <a:close/>
                    <a:moveTo>
                      <a:pt x="234" y="65"/>
                    </a:moveTo>
                    <a:cubicBezTo>
                      <a:pt x="233" y="65"/>
                      <a:pt x="233" y="65"/>
                      <a:pt x="233" y="65"/>
                    </a:cubicBezTo>
                    <a:cubicBezTo>
                      <a:pt x="234" y="65"/>
                      <a:pt x="234" y="65"/>
                      <a:pt x="234" y="65"/>
                    </a:cubicBezTo>
                    <a:cubicBezTo>
                      <a:pt x="234" y="65"/>
                      <a:pt x="234" y="65"/>
                      <a:pt x="234" y="65"/>
                    </a:cubicBezTo>
                    <a:cubicBezTo>
                      <a:pt x="236" y="65"/>
                      <a:pt x="236" y="65"/>
                      <a:pt x="236" y="65"/>
                    </a:cubicBezTo>
                    <a:cubicBezTo>
                      <a:pt x="236" y="65"/>
                      <a:pt x="236" y="65"/>
                      <a:pt x="236" y="65"/>
                    </a:cubicBezTo>
                    <a:cubicBezTo>
                      <a:pt x="238" y="64"/>
                      <a:pt x="238" y="64"/>
                      <a:pt x="238" y="64"/>
                    </a:cubicBezTo>
                    <a:cubicBezTo>
                      <a:pt x="239" y="64"/>
                      <a:pt x="239" y="64"/>
                      <a:pt x="239" y="64"/>
                    </a:cubicBezTo>
                    <a:cubicBezTo>
                      <a:pt x="240" y="64"/>
                      <a:pt x="240" y="64"/>
                      <a:pt x="240" y="64"/>
                    </a:cubicBezTo>
                    <a:cubicBezTo>
                      <a:pt x="240" y="64"/>
                      <a:pt x="240" y="64"/>
                      <a:pt x="240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2" y="64"/>
                      <a:pt x="242" y="64"/>
                      <a:pt x="242" y="64"/>
                    </a:cubicBezTo>
                    <a:cubicBezTo>
                      <a:pt x="243" y="63"/>
                      <a:pt x="243" y="63"/>
                      <a:pt x="243" y="63"/>
                    </a:cubicBezTo>
                    <a:cubicBezTo>
                      <a:pt x="242" y="63"/>
                      <a:pt x="242" y="63"/>
                      <a:pt x="242" y="63"/>
                    </a:cubicBezTo>
                    <a:cubicBezTo>
                      <a:pt x="241" y="63"/>
                      <a:pt x="241" y="63"/>
                      <a:pt x="241" y="63"/>
                    </a:cubicBezTo>
                    <a:cubicBezTo>
                      <a:pt x="240" y="64"/>
                      <a:pt x="240" y="64"/>
                      <a:pt x="240" y="64"/>
                    </a:cubicBezTo>
                    <a:cubicBezTo>
                      <a:pt x="241" y="63"/>
                      <a:pt x="241" y="63"/>
                      <a:pt x="241" y="63"/>
                    </a:cubicBezTo>
                    <a:cubicBezTo>
                      <a:pt x="241" y="63"/>
                      <a:pt x="241" y="63"/>
                      <a:pt x="241" y="63"/>
                    </a:cubicBezTo>
                    <a:cubicBezTo>
                      <a:pt x="241" y="63"/>
                      <a:pt x="241" y="63"/>
                      <a:pt x="241" y="63"/>
                    </a:cubicBezTo>
                    <a:cubicBezTo>
                      <a:pt x="240" y="63"/>
                      <a:pt x="240" y="63"/>
                      <a:pt x="240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7" y="64"/>
                      <a:pt x="237" y="64"/>
                      <a:pt x="237" y="64"/>
                    </a:cubicBezTo>
                    <a:cubicBezTo>
                      <a:pt x="236" y="63"/>
                      <a:pt x="236" y="63"/>
                      <a:pt x="236" y="63"/>
                    </a:cubicBezTo>
                    <a:cubicBezTo>
                      <a:pt x="235" y="64"/>
                      <a:pt x="235" y="64"/>
                      <a:pt x="235" y="64"/>
                    </a:cubicBezTo>
                    <a:cubicBezTo>
                      <a:pt x="234" y="64"/>
                      <a:pt x="234" y="64"/>
                      <a:pt x="234" y="64"/>
                    </a:cubicBezTo>
                    <a:cubicBezTo>
                      <a:pt x="233" y="65"/>
                      <a:pt x="233" y="65"/>
                      <a:pt x="233" y="65"/>
                    </a:cubicBezTo>
                    <a:cubicBezTo>
                      <a:pt x="233" y="65"/>
                      <a:pt x="233" y="65"/>
                      <a:pt x="233" y="65"/>
                    </a:cubicBezTo>
                    <a:cubicBezTo>
                      <a:pt x="234" y="65"/>
                      <a:pt x="234" y="65"/>
                      <a:pt x="234" y="65"/>
                    </a:cubicBezTo>
                    <a:close/>
                    <a:moveTo>
                      <a:pt x="24" y="4"/>
                    </a:move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  <a:moveTo>
                      <a:pt x="114" y="130"/>
                    </a:moveTo>
                    <a:cubicBezTo>
                      <a:pt x="115" y="130"/>
                      <a:pt x="115" y="130"/>
                      <a:pt x="115" y="130"/>
                    </a:cubicBezTo>
                    <a:cubicBezTo>
                      <a:pt x="116" y="129"/>
                      <a:pt x="116" y="129"/>
                      <a:pt x="116" y="129"/>
                    </a:cubicBezTo>
                    <a:cubicBezTo>
                      <a:pt x="116" y="128"/>
                      <a:pt x="116" y="128"/>
                      <a:pt x="116" y="128"/>
                    </a:cubicBezTo>
                    <a:cubicBezTo>
                      <a:pt x="115" y="129"/>
                      <a:pt x="115" y="129"/>
                      <a:pt x="115" y="129"/>
                    </a:cubicBezTo>
                    <a:cubicBezTo>
                      <a:pt x="114" y="130"/>
                      <a:pt x="114" y="130"/>
                      <a:pt x="114" y="130"/>
                    </a:cubicBezTo>
                    <a:close/>
                    <a:moveTo>
                      <a:pt x="113" y="133"/>
                    </a:move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13" y="133"/>
                      <a:pt x="113" y="133"/>
                      <a:pt x="113" y="133"/>
                    </a:cubicBezTo>
                    <a:close/>
                    <a:moveTo>
                      <a:pt x="113" y="138"/>
                    </a:moveTo>
                    <a:cubicBezTo>
                      <a:pt x="112" y="137"/>
                      <a:pt x="112" y="137"/>
                      <a:pt x="112" y="137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2" y="135"/>
                      <a:pt x="112" y="135"/>
                      <a:pt x="112" y="135"/>
                    </a:cubicBezTo>
                    <a:cubicBezTo>
                      <a:pt x="112" y="137"/>
                      <a:pt x="112" y="137"/>
                      <a:pt x="112" y="137"/>
                    </a:cubicBezTo>
                    <a:cubicBezTo>
                      <a:pt x="112" y="137"/>
                      <a:pt x="113" y="138"/>
                      <a:pt x="113" y="1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77">
                <a:extLst>
                  <a:ext uri="{FF2B5EF4-FFF2-40B4-BE49-F238E27FC236}">
                    <a16:creationId xmlns:a16="http://schemas.microsoft.com/office/drawing/2014/main" id="{B7F61A60-BED5-BA8B-EE07-0D90B85FB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502"/>
                <a:ext cx="61" cy="24"/>
              </a:xfrm>
              <a:custGeom>
                <a:avLst/>
                <a:gdLst>
                  <a:gd name="T0" fmla="*/ 54 w 61"/>
                  <a:gd name="T1" fmla="*/ 22 h 24"/>
                  <a:gd name="T2" fmla="*/ 49 w 61"/>
                  <a:gd name="T3" fmla="*/ 17 h 24"/>
                  <a:gd name="T4" fmla="*/ 52 w 61"/>
                  <a:gd name="T5" fmla="*/ 12 h 24"/>
                  <a:gd name="T6" fmla="*/ 54 w 61"/>
                  <a:gd name="T7" fmla="*/ 12 h 24"/>
                  <a:gd name="T8" fmla="*/ 54 w 61"/>
                  <a:gd name="T9" fmla="*/ 10 h 24"/>
                  <a:gd name="T10" fmla="*/ 52 w 61"/>
                  <a:gd name="T11" fmla="*/ 12 h 24"/>
                  <a:gd name="T12" fmla="*/ 49 w 61"/>
                  <a:gd name="T13" fmla="*/ 10 h 24"/>
                  <a:gd name="T14" fmla="*/ 45 w 61"/>
                  <a:gd name="T15" fmla="*/ 8 h 24"/>
                  <a:gd name="T16" fmla="*/ 42 w 61"/>
                  <a:gd name="T17" fmla="*/ 5 h 24"/>
                  <a:gd name="T18" fmla="*/ 35 w 61"/>
                  <a:gd name="T19" fmla="*/ 8 h 24"/>
                  <a:gd name="T20" fmla="*/ 35 w 61"/>
                  <a:gd name="T21" fmla="*/ 10 h 24"/>
                  <a:gd name="T22" fmla="*/ 33 w 61"/>
                  <a:gd name="T23" fmla="*/ 12 h 24"/>
                  <a:gd name="T24" fmla="*/ 28 w 61"/>
                  <a:gd name="T25" fmla="*/ 15 h 24"/>
                  <a:gd name="T26" fmla="*/ 28 w 61"/>
                  <a:gd name="T27" fmla="*/ 17 h 24"/>
                  <a:gd name="T28" fmla="*/ 33 w 61"/>
                  <a:gd name="T29" fmla="*/ 19 h 24"/>
                  <a:gd name="T30" fmla="*/ 30 w 61"/>
                  <a:gd name="T31" fmla="*/ 22 h 24"/>
                  <a:gd name="T32" fmla="*/ 28 w 61"/>
                  <a:gd name="T33" fmla="*/ 24 h 24"/>
                  <a:gd name="T34" fmla="*/ 23 w 61"/>
                  <a:gd name="T35" fmla="*/ 24 h 24"/>
                  <a:gd name="T36" fmla="*/ 21 w 61"/>
                  <a:gd name="T37" fmla="*/ 22 h 24"/>
                  <a:gd name="T38" fmla="*/ 21 w 61"/>
                  <a:gd name="T39" fmla="*/ 19 h 24"/>
                  <a:gd name="T40" fmla="*/ 18 w 61"/>
                  <a:gd name="T41" fmla="*/ 17 h 24"/>
                  <a:gd name="T42" fmla="*/ 18 w 61"/>
                  <a:gd name="T43" fmla="*/ 19 h 24"/>
                  <a:gd name="T44" fmla="*/ 16 w 61"/>
                  <a:gd name="T45" fmla="*/ 22 h 24"/>
                  <a:gd name="T46" fmla="*/ 14 w 61"/>
                  <a:gd name="T47" fmla="*/ 17 h 24"/>
                  <a:gd name="T48" fmla="*/ 9 w 61"/>
                  <a:gd name="T49" fmla="*/ 15 h 24"/>
                  <a:gd name="T50" fmla="*/ 9 w 61"/>
                  <a:gd name="T51" fmla="*/ 12 h 24"/>
                  <a:gd name="T52" fmla="*/ 7 w 61"/>
                  <a:gd name="T53" fmla="*/ 12 h 24"/>
                  <a:gd name="T54" fmla="*/ 2 w 61"/>
                  <a:gd name="T55" fmla="*/ 12 h 24"/>
                  <a:gd name="T56" fmla="*/ 0 w 61"/>
                  <a:gd name="T57" fmla="*/ 12 h 24"/>
                  <a:gd name="T58" fmla="*/ 0 w 61"/>
                  <a:gd name="T59" fmla="*/ 10 h 24"/>
                  <a:gd name="T60" fmla="*/ 0 w 61"/>
                  <a:gd name="T61" fmla="*/ 8 h 24"/>
                  <a:gd name="T62" fmla="*/ 0 w 61"/>
                  <a:gd name="T63" fmla="*/ 5 h 24"/>
                  <a:gd name="T64" fmla="*/ 2 w 61"/>
                  <a:gd name="T65" fmla="*/ 0 h 24"/>
                  <a:gd name="T66" fmla="*/ 4 w 61"/>
                  <a:gd name="T67" fmla="*/ 0 h 24"/>
                  <a:gd name="T68" fmla="*/ 7 w 61"/>
                  <a:gd name="T69" fmla="*/ 3 h 24"/>
                  <a:gd name="T70" fmla="*/ 7 w 61"/>
                  <a:gd name="T71" fmla="*/ 3 h 24"/>
                  <a:gd name="T72" fmla="*/ 7 w 61"/>
                  <a:gd name="T73" fmla="*/ 5 h 24"/>
                  <a:gd name="T74" fmla="*/ 7 w 61"/>
                  <a:gd name="T75" fmla="*/ 5 h 24"/>
                  <a:gd name="T76" fmla="*/ 11 w 61"/>
                  <a:gd name="T77" fmla="*/ 5 h 24"/>
                  <a:gd name="T78" fmla="*/ 9 w 61"/>
                  <a:gd name="T79" fmla="*/ 5 h 24"/>
                  <a:gd name="T80" fmla="*/ 14 w 61"/>
                  <a:gd name="T81" fmla="*/ 5 h 24"/>
                  <a:gd name="T82" fmla="*/ 21 w 61"/>
                  <a:gd name="T83" fmla="*/ 8 h 24"/>
                  <a:gd name="T84" fmla="*/ 26 w 61"/>
                  <a:gd name="T85" fmla="*/ 5 h 24"/>
                  <a:gd name="T86" fmla="*/ 35 w 61"/>
                  <a:gd name="T87" fmla="*/ 0 h 24"/>
                  <a:gd name="T88" fmla="*/ 40 w 61"/>
                  <a:gd name="T89" fmla="*/ 0 h 24"/>
                  <a:gd name="T90" fmla="*/ 42 w 61"/>
                  <a:gd name="T91" fmla="*/ 0 h 24"/>
                  <a:gd name="T92" fmla="*/ 49 w 61"/>
                  <a:gd name="T93" fmla="*/ 0 h 24"/>
                  <a:gd name="T94" fmla="*/ 56 w 61"/>
                  <a:gd name="T95" fmla="*/ 5 h 24"/>
                  <a:gd name="T96" fmla="*/ 59 w 61"/>
                  <a:gd name="T97" fmla="*/ 8 h 24"/>
                  <a:gd name="T98" fmla="*/ 61 w 61"/>
                  <a:gd name="T99" fmla="*/ 10 h 24"/>
                  <a:gd name="T100" fmla="*/ 61 w 61"/>
                  <a:gd name="T101" fmla="*/ 12 h 24"/>
                  <a:gd name="T102" fmla="*/ 61 w 61"/>
                  <a:gd name="T103" fmla="*/ 17 h 24"/>
                  <a:gd name="T104" fmla="*/ 59 w 61"/>
                  <a:gd name="T105" fmla="*/ 22 h 24"/>
                  <a:gd name="T106" fmla="*/ 56 w 61"/>
                  <a:gd name="T10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24">
                    <a:moveTo>
                      <a:pt x="56" y="24"/>
                    </a:moveTo>
                    <a:lnTo>
                      <a:pt x="54" y="22"/>
                    </a:lnTo>
                    <a:lnTo>
                      <a:pt x="52" y="19"/>
                    </a:lnTo>
                    <a:lnTo>
                      <a:pt x="49" y="17"/>
                    </a:lnTo>
                    <a:lnTo>
                      <a:pt x="52" y="15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49" y="12"/>
                    </a:lnTo>
                    <a:lnTo>
                      <a:pt x="49" y="10"/>
                    </a:lnTo>
                    <a:lnTo>
                      <a:pt x="47" y="8"/>
                    </a:lnTo>
                    <a:lnTo>
                      <a:pt x="45" y="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5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3" y="12"/>
                    </a:lnTo>
                    <a:lnTo>
                      <a:pt x="30" y="12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7"/>
                    </a:lnTo>
                    <a:lnTo>
                      <a:pt x="30" y="19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8" y="24"/>
                    </a:lnTo>
                    <a:lnTo>
                      <a:pt x="26" y="24"/>
                    </a:lnTo>
                    <a:lnTo>
                      <a:pt x="23" y="24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18" y="17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19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6" y="5"/>
                    </a:lnTo>
                    <a:lnTo>
                      <a:pt x="33" y="3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2" y="3"/>
                    </a:lnTo>
                    <a:lnTo>
                      <a:pt x="56" y="5"/>
                    </a:lnTo>
                    <a:lnTo>
                      <a:pt x="59" y="8"/>
                    </a:lnTo>
                    <a:lnTo>
                      <a:pt x="59" y="8"/>
                    </a:lnTo>
                    <a:lnTo>
                      <a:pt x="61" y="8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1" y="12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59" y="19"/>
                    </a:lnTo>
                    <a:lnTo>
                      <a:pt x="59" y="22"/>
                    </a:lnTo>
                    <a:lnTo>
                      <a:pt x="56" y="22"/>
                    </a:lnTo>
                    <a:lnTo>
                      <a:pt x="56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78">
                <a:extLst>
                  <a:ext uri="{FF2B5EF4-FFF2-40B4-BE49-F238E27FC236}">
                    <a16:creationId xmlns:a16="http://schemas.microsoft.com/office/drawing/2014/main" id="{2250DF84-D5CE-B808-F198-98656536F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484"/>
                <a:ext cx="38" cy="33"/>
              </a:xfrm>
              <a:custGeom>
                <a:avLst/>
                <a:gdLst>
                  <a:gd name="T0" fmla="*/ 34 w 38"/>
                  <a:gd name="T1" fmla="*/ 30 h 33"/>
                  <a:gd name="T2" fmla="*/ 34 w 38"/>
                  <a:gd name="T3" fmla="*/ 30 h 33"/>
                  <a:gd name="T4" fmla="*/ 34 w 38"/>
                  <a:gd name="T5" fmla="*/ 33 h 33"/>
                  <a:gd name="T6" fmla="*/ 31 w 38"/>
                  <a:gd name="T7" fmla="*/ 33 h 33"/>
                  <a:gd name="T8" fmla="*/ 31 w 38"/>
                  <a:gd name="T9" fmla="*/ 33 h 33"/>
                  <a:gd name="T10" fmla="*/ 29 w 38"/>
                  <a:gd name="T11" fmla="*/ 28 h 33"/>
                  <a:gd name="T12" fmla="*/ 26 w 38"/>
                  <a:gd name="T13" fmla="*/ 28 h 33"/>
                  <a:gd name="T14" fmla="*/ 29 w 38"/>
                  <a:gd name="T15" fmla="*/ 28 h 33"/>
                  <a:gd name="T16" fmla="*/ 29 w 38"/>
                  <a:gd name="T17" fmla="*/ 33 h 33"/>
                  <a:gd name="T18" fmla="*/ 26 w 38"/>
                  <a:gd name="T19" fmla="*/ 30 h 33"/>
                  <a:gd name="T20" fmla="*/ 22 w 38"/>
                  <a:gd name="T21" fmla="*/ 28 h 33"/>
                  <a:gd name="T22" fmla="*/ 24 w 38"/>
                  <a:gd name="T23" fmla="*/ 26 h 33"/>
                  <a:gd name="T24" fmla="*/ 22 w 38"/>
                  <a:gd name="T25" fmla="*/ 23 h 33"/>
                  <a:gd name="T26" fmla="*/ 17 w 38"/>
                  <a:gd name="T27" fmla="*/ 21 h 33"/>
                  <a:gd name="T28" fmla="*/ 15 w 38"/>
                  <a:gd name="T29" fmla="*/ 16 h 33"/>
                  <a:gd name="T30" fmla="*/ 12 w 38"/>
                  <a:gd name="T31" fmla="*/ 14 h 33"/>
                  <a:gd name="T32" fmla="*/ 8 w 38"/>
                  <a:gd name="T33" fmla="*/ 11 h 33"/>
                  <a:gd name="T34" fmla="*/ 8 w 38"/>
                  <a:gd name="T35" fmla="*/ 14 h 33"/>
                  <a:gd name="T36" fmla="*/ 12 w 38"/>
                  <a:gd name="T37" fmla="*/ 16 h 33"/>
                  <a:gd name="T38" fmla="*/ 10 w 38"/>
                  <a:gd name="T39" fmla="*/ 18 h 33"/>
                  <a:gd name="T40" fmla="*/ 5 w 38"/>
                  <a:gd name="T41" fmla="*/ 16 h 33"/>
                  <a:gd name="T42" fmla="*/ 0 w 38"/>
                  <a:gd name="T43" fmla="*/ 14 h 33"/>
                  <a:gd name="T44" fmla="*/ 0 w 38"/>
                  <a:gd name="T45" fmla="*/ 9 h 33"/>
                  <a:gd name="T46" fmla="*/ 3 w 38"/>
                  <a:gd name="T47" fmla="*/ 7 h 33"/>
                  <a:gd name="T48" fmla="*/ 0 w 38"/>
                  <a:gd name="T49" fmla="*/ 4 h 33"/>
                  <a:gd name="T50" fmla="*/ 0 w 38"/>
                  <a:gd name="T51" fmla="*/ 2 h 33"/>
                  <a:gd name="T52" fmla="*/ 3 w 38"/>
                  <a:gd name="T53" fmla="*/ 2 h 33"/>
                  <a:gd name="T54" fmla="*/ 5 w 38"/>
                  <a:gd name="T55" fmla="*/ 0 h 33"/>
                  <a:gd name="T56" fmla="*/ 15 w 38"/>
                  <a:gd name="T57" fmla="*/ 2 h 33"/>
                  <a:gd name="T58" fmla="*/ 17 w 38"/>
                  <a:gd name="T59" fmla="*/ 4 h 33"/>
                  <a:gd name="T60" fmla="*/ 19 w 38"/>
                  <a:gd name="T61" fmla="*/ 4 h 33"/>
                  <a:gd name="T62" fmla="*/ 24 w 38"/>
                  <a:gd name="T63" fmla="*/ 7 h 33"/>
                  <a:gd name="T64" fmla="*/ 24 w 38"/>
                  <a:gd name="T65" fmla="*/ 7 h 33"/>
                  <a:gd name="T66" fmla="*/ 26 w 38"/>
                  <a:gd name="T67" fmla="*/ 7 h 33"/>
                  <a:gd name="T68" fmla="*/ 29 w 38"/>
                  <a:gd name="T69" fmla="*/ 7 h 33"/>
                  <a:gd name="T70" fmla="*/ 31 w 38"/>
                  <a:gd name="T71" fmla="*/ 11 h 33"/>
                  <a:gd name="T72" fmla="*/ 34 w 38"/>
                  <a:gd name="T73" fmla="*/ 16 h 33"/>
                  <a:gd name="T74" fmla="*/ 36 w 38"/>
                  <a:gd name="T75" fmla="*/ 16 h 33"/>
                  <a:gd name="T76" fmla="*/ 38 w 38"/>
                  <a:gd name="T77" fmla="*/ 18 h 33"/>
                  <a:gd name="T78" fmla="*/ 36 w 38"/>
                  <a:gd name="T79" fmla="*/ 18 h 33"/>
                  <a:gd name="T80" fmla="*/ 34 w 38"/>
                  <a:gd name="T81" fmla="*/ 23 h 33"/>
                  <a:gd name="T82" fmla="*/ 34 w 38"/>
                  <a:gd name="T83" fmla="*/ 26 h 33"/>
                  <a:gd name="T84" fmla="*/ 34 w 38"/>
                  <a:gd name="T85" fmla="*/ 28 h 33"/>
                  <a:gd name="T86" fmla="*/ 34 w 38"/>
                  <a:gd name="T87" fmla="*/ 30 h 33"/>
                  <a:gd name="T88" fmla="*/ 34 w 38"/>
                  <a:gd name="T8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" h="33">
                    <a:moveTo>
                      <a:pt x="34" y="30"/>
                    </a:move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34" y="33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1" y="30"/>
                    </a:lnTo>
                    <a:lnTo>
                      <a:pt x="29" y="28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9" y="28"/>
                    </a:lnTo>
                    <a:lnTo>
                      <a:pt x="29" y="30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26" y="30"/>
                    </a:lnTo>
                    <a:lnTo>
                      <a:pt x="24" y="30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2" y="23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1" y="11"/>
                    </a:lnTo>
                    <a:lnTo>
                      <a:pt x="31" y="1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79">
                <a:extLst>
                  <a:ext uri="{FF2B5EF4-FFF2-40B4-BE49-F238E27FC236}">
                    <a16:creationId xmlns:a16="http://schemas.microsoft.com/office/drawing/2014/main" id="{1E9CA5AE-28D1-7506-4A22-E0CADB366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443"/>
                <a:ext cx="52" cy="48"/>
              </a:xfrm>
              <a:custGeom>
                <a:avLst/>
                <a:gdLst>
                  <a:gd name="T0" fmla="*/ 9 w 22"/>
                  <a:gd name="T1" fmla="*/ 18 h 20"/>
                  <a:gd name="T2" fmla="*/ 10 w 22"/>
                  <a:gd name="T3" fmla="*/ 17 h 20"/>
                  <a:gd name="T4" fmla="*/ 14 w 22"/>
                  <a:gd name="T5" fmla="*/ 18 h 20"/>
                  <a:gd name="T6" fmla="*/ 15 w 22"/>
                  <a:gd name="T7" fmla="*/ 19 h 20"/>
                  <a:gd name="T8" fmla="*/ 16 w 22"/>
                  <a:gd name="T9" fmla="*/ 19 h 20"/>
                  <a:gd name="T10" fmla="*/ 18 w 22"/>
                  <a:gd name="T11" fmla="*/ 20 h 20"/>
                  <a:gd name="T12" fmla="*/ 18 w 22"/>
                  <a:gd name="T13" fmla="*/ 20 h 20"/>
                  <a:gd name="T14" fmla="*/ 18 w 22"/>
                  <a:gd name="T15" fmla="*/ 19 h 20"/>
                  <a:gd name="T16" fmla="*/ 18 w 22"/>
                  <a:gd name="T17" fmla="*/ 17 h 20"/>
                  <a:gd name="T18" fmla="*/ 19 w 22"/>
                  <a:gd name="T19" fmla="*/ 16 h 20"/>
                  <a:gd name="T20" fmla="*/ 18 w 22"/>
                  <a:gd name="T21" fmla="*/ 15 h 20"/>
                  <a:gd name="T22" fmla="*/ 18 w 22"/>
                  <a:gd name="T23" fmla="*/ 16 h 20"/>
                  <a:gd name="T24" fmla="*/ 18 w 22"/>
                  <a:gd name="T25" fmla="*/ 14 h 20"/>
                  <a:gd name="T26" fmla="*/ 18 w 22"/>
                  <a:gd name="T27" fmla="*/ 13 h 20"/>
                  <a:gd name="T28" fmla="*/ 19 w 22"/>
                  <a:gd name="T29" fmla="*/ 11 h 20"/>
                  <a:gd name="T30" fmla="*/ 19 w 22"/>
                  <a:gd name="T31" fmla="*/ 12 h 20"/>
                  <a:gd name="T32" fmla="*/ 19 w 22"/>
                  <a:gd name="T33" fmla="*/ 13 h 20"/>
                  <a:gd name="T34" fmla="*/ 20 w 22"/>
                  <a:gd name="T35" fmla="*/ 13 h 20"/>
                  <a:gd name="T36" fmla="*/ 20 w 22"/>
                  <a:gd name="T37" fmla="*/ 9 h 20"/>
                  <a:gd name="T38" fmla="*/ 20 w 22"/>
                  <a:gd name="T39" fmla="*/ 8 h 20"/>
                  <a:gd name="T40" fmla="*/ 19 w 22"/>
                  <a:gd name="T41" fmla="*/ 7 h 20"/>
                  <a:gd name="T42" fmla="*/ 20 w 22"/>
                  <a:gd name="T43" fmla="*/ 7 h 20"/>
                  <a:gd name="T44" fmla="*/ 21 w 22"/>
                  <a:gd name="T45" fmla="*/ 6 h 20"/>
                  <a:gd name="T46" fmla="*/ 22 w 22"/>
                  <a:gd name="T47" fmla="*/ 5 h 20"/>
                  <a:gd name="T48" fmla="*/ 21 w 22"/>
                  <a:gd name="T49" fmla="*/ 4 h 20"/>
                  <a:gd name="T50" fmla="*/ 22 w 22"/>
                  <a:gd name="T51" fmla="*/ 3 h 20"/>
                  <a:gd name="T52" fmla="*/ 21 w 22"/>
                  <a:gd name="T53" fmla="*/ 1 h 20"/>
                  <a:gd name="T54" fmla="*/ 22 w 22"/>
                  <a:gd name="T55" fmla="*/ 1 h 20"/>
                  <a:gd name="T56" fmla="*/ 21 w 22"/>
                  <a:gd name="T57" fmla="*/ 1 h 20"/>
                  <a:gd name="T58" fmla="*/ 20 w 22"/>
                  <a:gd name="T59" fmla="*/ 0 h 20"/>
                  <a:gd name="T60" fmla="*/ 19 w 22"/>
                  <a:gd name="T61" fmla="*/ 1 h 20"/>
                  <a:gd name="T62" fmla="*/ 18 w 22"/>
                  <a:gd name="T63" fmla="*/ 2 h 20"/>
                  <a:gd name="T64" fmla="*/ 17 w 22"/>
                  <a:gd name="T65" fmla="*/ 3 h 20"/>
                  <a:gd name="T66" fmla="*/ 16 w 22"/>
                  <a:gd name="T67" fmla="*/ 3 h 20"/>
                  <a:gd name="T68" fmla="*/ 15 w 22"/>
                  <a:gd name="T69" fmla="*/ 2 h 20"/>
                  <a:gd name="T70" fmla="*/ 14 w 22"/>
                  <a:gd name="T71" fmla="*/ 3 h 20"/>
                  <a:gd name="T72" fmla="*/ 12 w 22"/>
                  <a:gd name="T73" fmla="*/ 4 h 20"/>
                  <a:gd name="T74" fmla="*/ 12 w 22"/>
                  <a:gd name="T75" fmla="*/ 4 h 20"/>
                  <a:gd name="T76" fmla="*/ 10 w 22"/>
                  <a:gd name="T77" fmla="*/ 5 h 20"/>
                  <a:gd name="T78" fmla="*/ 9 w 22"/>
                  <a:gd name="T79" fmla="*/ 6 h 20"/>
                  <a:gd name="T80" fmla="*/ 8 w 22"/>
                  <a:gd name="T81" fmla="*/ 5 h 20"/>
                  <a:gd name="T82" fmla="*/ 5 w 22"/>
                  <a:gd name="T83" fmla="*/ 6 h 20"/>
                  <a:gd name="T84" fmla="*/ 4 w 22"/>
                  <a:gd name="T85" fmla="*/ 7 h 20"/>
                  <a:gd name="T86" fmla="*/ 4 w 22"/>
                  <a:gd name="T87" fmla="*/ 9 h 20"/>
                  <a:gd name="T88" fmla="*/ 2 w 22"/>
                  <a:gd name="T89" fmla="*/ 9 h 20"/>
                  <a:gd name="T90" fmla="*/ 1 w 22"/>
                  <a:gd name="T91" fmla="*/ 10 h 20"/>
                  <a:gd name="T92" fmla="*/ 0 w 22"/>
                  <a:gd name="T93" fmla="*/ 10 h 20"/>
                  <a:gd name="T94" fmla="*/ 2 w 22"/>
                  <a:gd name="T95" fmla="*/ 12 h 20"/>
                  <a:gd name="T96" fmla="*/ 3 w 22"/>
                  <a:gd name="T97" fmla="*/ 13 h 20"/>
                  <a:gd name="T98" fmla="*/ 5 w 22"/>
                  <a:gd name="T99" fmla="*/ 16 h 20"/>
                  <a:gd name="T100" fmla="*/ 8 w 22"/>
                  <a:gd name="T10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" h="20">
                    <a:moveTo>
                      <a:pt x="8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80">
                <a:extLst>
                  <a:ext uri="{FF2B5EF4-FFF2-40B4-BE49-F238E27FC236}">
                    <a16:creationId xmlns:a16="http://schemas.microsoft.com/office/drawing/2014/main" id="{A86ABA0B-2A8B-6C4A-9112-503335574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434"/>
                <a:ext cx="76" cy="33"/>
              </a:xfrm>
              <a:custGeom>
                <a:avLst/>
                <a:gdLst>
                  <a:gd name="T0" fmla="*/ 28 w 76"/>
                  <a:gd name="T1" fmla="*/ 31 h 33"/>
                  <a:gd name="T2" fmla="*/ 33 w 76"/>
                  <a:gd name="T3" fmla="*/ 31 h 33"/>
                  <a:gd name="T4" fmla="*/ 33 w 76"/>
                  <a:gd name="T5" fmla="*/ 26 h 33"/>
                  <a:gd name="T6" fmla="*/ 35 w 76"/>
                  <a:gd name="T7" fmla="*/ 23 h 33"/>
                  <a:gd name="T8" fmla="*/ 42 w 76"/>
                  <a:gd name="T9" fmla="*/ 21 h 33"/>
                  <a:gd name="T10" fmla="*/ 45 w 76"/>
                  <a:gd name="T11" fmla="*/ 23 h 33"/>
                  <a:gd name="T12" fmla="*/ 47 w 76"/>
                  <a:gd name="T13" fmla="*/ 21 h 33"/>
                  <a:gd name="T14" fmla="*/ 52 w 76"/>
                  <a:gd name="T15" fmla="*/ 19 h 33"/>
                  <a:gd name="T16" fmla="*/ 52 w 76"/>
                  <a:gd name="T17" fmla="*/ 19 h 33"/>
                  <a:gd name="T18" fmla="*/ 57 w 76"/>
                  <a:gd name="T19" fmla="*/ 16 h 33"/>
                  <a:gd name="T20" fmla="*/ 59 w 76"/>
                  <a:gd name="T21" fmla="*/ 14 h 33"/>
                  <a:gd name="T22" fmla="*/ 61 w 76"/>
                  <a:gd name="T23" fmla="*/ 16 h 33"/>
                  <a:gd name="T24" fmla="*/ 64 w 76"/>
                  <a:gd name="T25" fmla="*/ 16 h 33"/>
                  <a:gd name="T26" fmla="*/ 66 w 76"/>
                  <a:gd name="T27" fmla="*/ 14 h 33"/>
                  <a:gd name="T28" fmla="*/ 68 w 76"/>
                  <a:gd name="T29" fmla="*/ 12 h 33"/>
                  <a:gd name="T30" fmla="*/ 71 w 76"/>
                  <a:gd name="T31" fmla="*/ 9 h 33"/>
                  <a:gd name="T32" fmla="*/ 73 w 76"/>
                  <a:gd name="T33" fmla="*/ 12 h 33"/>
                  <a:gd name="T34" fmla="*/ 76 w 76"/>
                  <a:gd name="T35" fmla="*/ 12 h 33"/>
                  <a:gd name="T36" fmla="*/ 76 w 76"/>
                  <a:gd name="T37" fmla="*/ 9 h 33"/>
                  <a:gd name="T38" fmla="*/ 71 w 76"/>
                  <a:gd name="T39" fmla="*/ 7 h 33"/>
                  <a:gd name="T40" fmla="*/ 71 w 76"/>
                  <a:gd name="T41" fmla="*/ 9 h 33"/>
                  <a:gd name="T42" fmla="*/ 66 w 76"/>
                  <a:gd name="T43" fmla="*/ 7 h 33"/>
                  <a:gd name="T44" fmla="*/ 64 w 76"/>
                  <a:gd name="T45" fmla="*/ 7 h 33"/>
                  <a:gd name="T46" fmla="*/ 61 w 76"/>
                  <a:gd name="T47" fmla="*/ 7 h 33"/>
                  <a:gd name="T48" fmla="*/ 64 w 76"/>
                  <a:gd name="T49" fmla="*/ 5 h 33"/>
                  <a:gd name="T50" fmla="*/ 66 w 76"/>
                  <a:gd name="T51" fmla="*/ 5 h 33"/>
                  <a:gd name="T52" fmla="*/ 68 w 76"/>
                  <a:gd name="T53" fmla="*/ 5 h 33"/>
                  <a:gd name="T54" fmla="*/ 64 w 76"/>
                  <a:gd name="T55" fmla="*/ 2 h 33"/>
                  <a:gd name="T56" fmla="*/ 61 w 76"/>
                  <a:gd name="T57" fmla="*/ 2 h 33"/>
                  <a:gd name="T58" fmla="*/ 59 w 76"/>
                  <a:gd name="T59" fmla="*/ 5 h 33"/>
                  <a:gd name="T60" fmla="*/ 52 w 76"/>
                  <a:gd name="T61" fmla="*/ 2 h 33"/>
                  <a:gd name="T62" fmla="*/ 45 w 76"/>
                  <a:gd name="T63" fmla="*/ 0 h 33"/>
                  <a:gd name="T64" fmla="*/ 42 w 76"/>
                  <a:gd name="T65" fmla="*/ 0 h 33"/>
                  <a:gd name="T66" fmla="*/ 40 w 76"/>
                  <a:gd name="T67" fmla="*/ 2 h 33"/>
                  <a:gd name="T68" fmla="*/ 38 w 76"/>
                  <a:gd name="T69" fmla="*/ 2 h 33"/>
                  <a:gd name="T70" fmla="*/ 28 w 76"/>
                  <a:gd name="T71" fmla="*/ 2 h 33"/>
                  <a:gd name="T72" fmla="*/ 19 w 76"/>
                  <a:gd name="T73" fmla="*/ 5 h 33"/>
                  <a:gd name="T74" fmla="*/ 19 w 76"/>
                  <a:gd name="T75" fmla="*/ 5 h 33"/>
                  <a:gd name="T76" fmla="*/ 16 w 76"/>
                  <a:gd name="T77" fmla="*/ 7 h 33"/>
                  <a:gd name="T78" fmla="*/ 12 w 76"/>
                  <a:gd name="T79" fmla="*/ 7 h 33"/>
                  <a:gd name="T80" fmla="*/ 7 w 76"/>
                  <a:gd name="T81" fmla="*/ 12 h 33"/>
                  <a:gd name="T82" fmla="*/ 5 w 76"/>
                  <a:gd name="T83" fmla="*/ 16 h 33"/>
                  <a:gd name="T84" fmla="*/ 2 w 76"/>
                  <a:gd name="T85" fmla="*/ 19 h 33"/>
                  <a:gd name="T86" fmla="*/ 2 w 76"/>
                  <a:gd name="T87" fmla="*/ 19 h 33"/>
                  <a:gd name="T88" fmla="*/ 2 w 76"/>
                  <a:gd name="T89" fmla="*/ 28 h 33"/>
                  <a:gd name="T90" fmla="*/ 7 w 76"/>
                  <a:gd name="T91" fmla="*/ 28 h 33"/>
                  <a:gd name="T92" fmla="*/ 12 w 76"/>
                  <a:gd name="T93" fmla="*/ 31 h 33"/>
                  <a:gd name="T94" fmla="*/ 12 w 76"/>
                  <a:gd name="T95" fmla="*/ 28 h 33"/>
                  <a:gd name="T96" fmla="*/ 14 w 76"/>
                  <a:gd name="T97" fmla="*/ 31 h 33"/>
                  <a:gd name="T98" fmla="*/ 21 w 76"/>
                  <a:gd name="T99" fmla="*/ 33 h 33"/>
                  <a:gd name="T100" fmla="*/ 21 w 76"/>
                  <a:gd name="T101" fmla="*/ 28 h 33"/>
                  <a:gd name="T102" fmla="*/ 24 w 76"/>
                  <a:gd name="T103" fmla="*/ 28 h 33"/>
                  <a:gd name="T104" fmla="*/ 26 w 76"/>
                  <a:gd name="T105" fmla="*/ 31 h 33"/>
                  <a:gd name="T106" fmla="*/ 26 w 76"/>
                  <a:gd name="T107" fmla="*/ 31 h 33"/>
                  <a:gd name="T108" fmla="*/ 26 w 76"/>
                  <a:gd name="T10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6" h="33">
                    <a:moveTo>
                      <a:pt x="26" y="33"/>
                    </a:move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3" y="28"/>
                    </a:lnTo>
                    <a:lnTo>
                      <a:pt x="33" y="26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40" y="21"/>
                    </a:lnTo>
                    <a:lnTo>
                      <a:pt x="42" y="21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50" y="21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4" y="16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61" y="16"/>
                    </a:lnTo>
                    <a:lnTo>
                      <a:pt x="61" y="14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1" y="12"/>
                    </a:lnTo>
                    <a:lnTo>
                      <a:pt x="71" y="9"/>
                    </a:lnTo>
                    <a:lnTo>
                      <a:pt x="73" y="9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6" y="12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3" y="7"/>
                    </a:lnTo>
                    <a:lnTo>
                      <a:pt x="71" y="7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68" y="9"/>
                    </a:lnTo>
                    <a:lnTo>
                      <a:pt x="66" y="7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8" y="5"/>
                    </a:lnTo>
                    <a:lnTo>
                      <a:pt x="68" y="5"/>
                    </a:lnTo>
                    <a:lnTo>
                      <a:pt x="66" y="5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7" y="2"/>
                    </a:lnTo>
                    <a:lnTo>
                      <a:pt x="52" y="2"/>
                    </a:lnTo>
                    <a:lnTo>
                      <a:pt x="47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5" y="2"/>
                    </a:lnTo>
                    <a:lnTo>
                      <a:pt x="28" y="2"/>
                    </a:lnTo>
                    <a:lnTo>
                      <a:pt x="24" y="2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9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4" y="31"/>
                    </a:lnTo>
                    <a:lnTo>
                      <a:pt x="16" y="33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1" y="28"/>
                    </a:lnTo>
                    <a:lnTo>
                      <a:pt x="21" y="28"/>
                    </a:lnTo>
                    <a:lnTo>
                      <a:pt x="24" y="28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6" y="28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6" y="33"/>
                    </a:lnTo>
                    <a:lnTo>
                      <a:pt x="26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81">
                <a:extLst>
                  <a:ext uri="{FF2B5EF4-FFF2-40B4-BE49-F238E27FC236}">
                    <a16:creationId xmlns:a16="http://schemas.microsoft.com/office/drawing/2014/main" id="{FBE6409C-9351-2F4C-8CAA-24B99A5D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2450"/>
                <a:ext cx="29" cy="17"/>
              </a:xfrm>
              <a:custGeom>
                <a:avLst/>
                <a:gdLst>
                  <a:gd name="T0" fmla="*/ 10 w 29"/>
                  <a:gd name="T1" fmla="*/ 0 h 17"/>
                  <a:gd name="T2" fmla="*/ 12 w 29"/>
                  <a:gd name="T3" fmla="*/ 0 h 17"/>
                  <a:gd name="T4" fmla="*/ 12 w 29"/>
                  <a:gd name="T5" fmla="*/ 3 h 17"/>
                  <a:gd name="T6" fmla="*/ 14 w 29"/>
                  <a:gd name="T7" fmla="*/ 3 h 17"/>
                  <a:gd name="T8" fmla="*/ 14 w 29"/>
                  <a:gd name="T9" fmla="*/ 3 h 17"/>
                  <a:gd name="T10" fmla="*/ 17 w 29"/>
                  <a:gd name="T11" fmla="*/ 3 h 17"/>
                  <a:gd name="T12" fmla="*/ 19 w 29"/>
                  <a:gd name="T13" fmla="*/ 3 h 17"/>
                  <a:gd name="T14" fmla="*/ 21 w 29"/>
                  <a:gd name="T15" fmla="*/ 5 h 17"/>
                  <a:gd name="T16" fmla="*/ 21 w 29"/>
                  <a:gd name="T17" fmla="*/ 5 h 17"/>
                  <a:gd name="T18" fmla="*/ 21 w 29"/>
                  <a:gd name="T19" fmla="*/ 7 h 17"/>
                  <a:gd name="T20" fmla="*/ 24 w 29"/>
                  <a:gd name="T21" fmla="*/ 5 h 17"/>
                  <a:gd name="T22" fmla="*/ 24 w 29"/>
                  <a:gd name="T23" fmla="*/ 5 h 17"/>
                  <a:gd name="T24" fmla="*/ 26 w 29"/>
                  <a:gd name="T25" fmla="*/ 5 h 17"/>
                  <a:gd name="T26" fmla="*/ 26 w 29"/>
                  <a:gd name="T27" fmla="*/ 5 h 17"/>
                  <a:gd name="T28" fmla="*/ 29 w 29"/>
                  <a:gd name="T29" fmla="*/ 5 h 17"/>
                  <a:gd name="T30" fmla="*/ 29 w 29"/>
                  <a:gd name="T31" fmla="*/ 7 h 17"/>
                  <a:gd name="T32" fmla="*/ 26 w 29"/>
                  <a:gd name="T33" fmla="*/ 10 h 17"/>
                  <a:gd name="T34" fmla="*/ 29 w 29"/>
                  <a:gd name="T35" fmla="*/ 10 h 17"/>
                  <a:gd name="T36" fmla="*/ 26 w 29"/>
                  <a:gd name="T37" fmla="*/ 12 h 17"/>
                  <a:gd name="T38" fmla="*/ 26 w 29"/>
                  <a:gd name="T39" fmla="*/ 12 h 17"/>
                  <a:gd name="T40" fmla="*/ 26 w 29"/>
                  <a:gd name="T41" fmla="*/ 12 h 17"/>
                  <a:gd name="T42" fmla="*/ 26 w 29"/>
                  <a:gd name="T43" fmla="*/ 15 h 17"/>
                  <a:gd name="T44" fmla="*/ 26 w 29"/>
                  <a:gd name="T45" fmla="*/ 17 h 17"/>
                  <a:gd name="T46" fmla="*/ 21 w 29"/>
                  <a:gd name="T47" fmla="*/ 17 h 17"/>
                  <a:gd name="T48" fmla="*/ 19 w 29"/>
                  <a:gd name="T49" fmla="*/ 15 h 17"/>
                  <a:gd name="T50" fmla="*/ 17 w 29"/>
                  <a:gd name="T51" fmla="*/ 12 h 17"/>
                  <a:gd name="T52" fmla="*/ 17 w 29"/>
                  <a:gd name="T53" fmla="*/ 12 h 17"/>
                  <a:gd name="T54" fmla="*/ 14 w 29"/>
                  <a:gd name="T55" fmla="*/ 12 h 17"/>
                  <a:gd name="T56" fmla="*/ 17 w 29"/>
                  <a:gd name="T57" fmla="*/ 15 h 17"/>
                  <a:gd name="T58" fmla="*/ 17 w 29"/>
                  <a:gd name="T59" fmla="*/ 15 h 17"/>
                  <a:gd name="T60" fmla="*/ 12 w 29"/>
                  <a:gd name="T61" fmla="*/ 12 h 17"/>
                  <a:gd name="T62" fmla="*/ 10 w 29"/>
                  <a:gd name="T63" fmla="*/ 12 h 17"/>
                  <a:gd name="T64" fmla="*/ 7 w 29"/>
                  <a:gd name="T65" fmla="*/ 12 h 17"/>
                  <a:gd name="T66" fmla="*/ 5 w 29"/>
                  <a:gd name="T67" fmla="*/ 12 h 17"/>
                  <a:gd name="T68" fmla="*/ 2 w 29"/>
                  <a:gd name="T69" fmla="*/ 10 h 17"/>
                  <a:gd name="T70" fmla="*/ 0 w 29"/>
                  <a:gd name="T71" fmla="*/ 10 h 17"/>
                  <a:gd name="T72" fmla="*/ 0 w 29"/>
                  <a:gd name="T73" fmla="*/ 10 h 17"/>
                  <a:gd name="T74" fmla="*/ 0 w 29"/>
                  <a:gd name="T75" fmla="*/ 7 h 17"/>
                  <a:gd name="T76" fmla="*/ 0 w 29"/>
                  <a:gd name="T77" fmla="*/ 7 h 17"/>
                  <a:gd name="T78" fmla="*/ 2 w 29"/>
                  <a:gd name="T79" fmla="*/ 5 h 17"/>
                  <a:gd name="T80" fmla="*/ 5 w 29"/>
                  <a:gd name="T81" fmla="*/ 5 h 17"/>
                  <a:gd name="T82" fmla="*/ 7 w 29"/>
                  <a:gd name="T83" fmla="*/ 3 h 17"/>
                  <a:gd name="T84" fmla="*/ 7 w 29"/>
                  <a:gd name="T85" fmla="*/ 3 h 17"/>
                  <a:gd name="T86" fmla="*/ 10 w 29"/>
                  <a:gd name="T8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17">
                    <a:moveTo>
                      <a:pt x="10" y="0"/>
                    </a:moveTo>
                    <a:lnTo>
                      <a:pt x="12" y="0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6" y="10"/>
                    </a:lnTo>
                    <a:lnTo>
                      <a:pt x="29" y="10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5"/>
                    </a:lnTo>
                    <a:lnTo>
                      <a:pt x="26" y="17"/>
                    </a:lnTo>
                    <a:lnTo>
                      <a:pt x="21" y="17"/>
                    </a:lnTo>
                    <a:lnTo>
                      <a:pt x="19" y="15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4" y="12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82">
                <a:extLst>
                  <a:ext uri="{FF2B5EF4-FFF2-40B4-BE49-F238E27FC236}">
                    <a16:creationId xmlns:a16="http://schemas.microsoft.com/office/drawing/2014/main" id="{F5E8152B-BBDC-46DE-1179-560F07ECE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408"/>
                <a:ext cx="14" cy="26"/>
              </a:xfrm>
              <a:custGeom>
                <a:avLst/>
                <a:gdLst>
                  <a:gd name="T0" fmla="*/ 0 w 14"/>
                  <a:gd name="T1" fmla="*/ 7 h 26"/>
                  <a:gd name="T2" fmla="*/ 0 w 14"/>
                  <a:gd name="T3" fmla="*/ 7 h 26"/>
                  <a:gd name="T4" fmla="*/ 0 w 14"/>
                  <a:gd name="T5" fmla="*/ 7 h 26"/>
                  <a:gd name="T6" fmla="*/ 2 w 14"/>
                  <a:gd name="T7" fmla="*/ 4 h 26"/>
                  <a:gd name="T8" fmla="*/ 5 w 14"/>
                  <a:gd name="T9" fmla="*/ 4 h 26"/>
                  <a:gd name="T10" fmla="*/ 5 w 14"/>
                  <a:gd name="T11" fmla="*/ 7 h 26"/>
                  <a:gd name="T12" fmla="*/ 5 w 14"/>
                  <a:gd name="T13" fmla="*/ 7 h 26"/>
                  <a:gd name="T14" fmla="*/ 5 w 14"/>
                  <a:gd name="T15" fmla="*/ 7 h 26"/>
                  <a:gd name="T16" fmla="*/ 5 w 14"/>
                  <a:gd name="T17" fmla="*/ 4 h 26"/>
                  <a:gd name="T18" fmla="*/ 5 w 14"/>
                  <a:gd name="T19" fmla="*/ 4 h 26"/>
                  <a:gd name="T20" fmla="*/ 7 w 14"/>
                  <a:gd name="T21" fmla="*/ 4 h 26"/>
                  <a:gd name="T22" fmla="*/ 7 w 14"/>
                  <a:gd name="T23" fmla="*/ 2 h 26"/>
                  <a:gd name="T24" fmla="*/ 7 w 14"/>
                  <a:gd name="T25" fmla="*/ 2 h 26"/>
                  <a:gd name="T26" fmla="*/ 9 w 14"/>
                  <a:gd name="T27" fmla="*/ 0 h 26"/>
                  <a:gd name="T28" fmla="*/ 9 w 14"/>
                  <a:gd name="T29" fmla="*/ 0 h 26"/>
                  <a:gd name="T30" fmla="*/ 12 w 14"/>
                  <a:gd name="T31" fmla="*/ 2 h 26"/>
                  <a:gd name="T32" fmla="*/ 12 w 14"/>
                  <a:gd name="T33" fmla="*/ 0 h 26"/>
                  <a:gd name="T34" fmla="*/ 14 w 14"/>
                  <a:gd name="T35" fmla="*/ 0 h 26"/>
                  <a:gd name="T36" fmla="*/ 14 w 14"/>
                  <a:gd name="T37" fmla="*/ 2 h 26"/>
                  <a:gd name="T38" fmla="*/ 14 w 14"/>
                  <a:gd name="T39" fmla="*/ 2 h 26"/>
                  <a:gd name="T40" fmla="*/ 12 w 14"/>
                  <a:gd name="T41" fmla="*/ 7 h 26"/>
                  <a:gd name="T42" fmla="*/ 12 w 14"/>
                  <a:gd name="T43" fmla="*/ 9 h 26"/>
                  <a:gd name="T44" fmla="*/ 12 w 14"/>
                  <a:gd name="T45" fmla="*/ 12 h 26"/>
                  <a:gd name="T46" fmla="*/ 12 w 14"/>
                  <a:gd name="T47" fmla="*/ 14 h 26"/>
                  <a:gd name="T48" fmla="*/ 12 w 14"/>
                  <a:gd name="T49" fmla="*/ 16 h 26"/>
                  <a:gd name="T50" fmla="*/ 12 w 14"/>
                  <a:gd name="T51" fmla="*/ 21 h 26"/>
                  <a:gd name="T52" fmla="*/ 7 w 14"/>
                  <a:gd name="T53" fmla="*/ 23 h 26"/>
                  <a:gd name="T54" fmla="*/ 7 w 14"/>
                  <a:gd name="T55" fmla="*/ 23 h 26"/>
                  <a:gd name="T56" fmla="*/ 5 w 14"/>
                  <a:gd name="T57" fmla="*/ 26 h 26"/>
                  <a:gd name="T58" fmla="*/ 5 w 14"/>
                  <a:gd name="T59" fmla="*/ 26 h 26"/>
                  <a:gd name="T60" fmla="*/ 5 w 14"/>
                  <a:gd name="T61" fmla="*/ 26 h 26"/>
                  <a:gd name="T62" fmla="*/ 2 w 14"/>
                  <a:gd name="T63" fmla="*/ 26 h 26"/>
                  <a:gd name="T64" fmla="*/ 2 w 14"/>
                  <a:gd name="T65" fmla="*/ 26 h 26"/>
                  <a:gd name="T66" fmla="*/ 0 w 14"/>
                  <a:gd name="T67" fmla="*/ 26 h 26"/>
                  <a:gd name="T68" fmla="*/ 0 w 14"/>
                  <a:gd name="T69" fmla="*/ 7 h 26"/>
                  <a:gd name="T70" fmla="*/ 0 w 14"/>
                  <a:gd name="T71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26">
                    <a:moveTo>
                      <a:pt x="0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2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83">
                <a:extLst>
                  <a:ext uri="{FF2B5EF4-FFF2-40B4-BE49-F238E27FC236}">
                    <a16:creationId xmlns:a16="http://schemas.microsoft.com/office/drawing/2014/main" id="{2CEDD63B-968C-F3B0-6E5C-AF4823776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415"/>
                <a:ext cx="48" cy="45"/>
              </a:xfrm>
              <a:custGeom>
                <a:avLst/>
                <a:gdLst>
                  <a:gd name="T0" fmla="*/ 24 w 48"/>
                  <a:gd name="T1" fmla="*/ 45 h 45"/>
                  <a:gd name="T2" fmla="*/ 24 w 48"/>
                  <a:gd name="T3" fmla="*/ 42 h 45"/>
                  <a:gd name="T4" fmla="*/ 24 w 48"/>
                  <a:gd name="T5" fmla="*/ 42 h 45"/>
                  <a:gd name="T6" fmla="*/ 26 w 48"/>
                  <a:gd name="T7" fmla="*/ 40 h 45"/>
                  <a:gd name="T8" fmla="*/ 29 w 48"/>
                  <a:gd name="T9" fmla="*/ 40 h 45"/>
                  <a:gd name="T10" fmla="*/ 31 w 48"/>
                  <a:gd name="T11" fmla="*/ 38 h 45"/>
                  <a:gd name="T12" fmla="*/ 31 w 48"/>
                  <a:gd name="T13" fmla="*/ 38 h 45"/>
                  <a:gd name="T14" fmla="*/ 34 w 48"/>
                  <a:gd name="T15" fmla="*/ 35 h 45"/>
                  <a:gd name="T16" fmla="*/ 36 w 48"/>
                  <a:gd name="T17" fmla="*/ 33 h 45"/>
                  <a:gd name="T18" fmla="*/ 36 w 48"/>
                  <a:gd name="T19" fmla="*/ 31 h 45"/>
                  <a:gd name="T20" fmla="*/ 36 w 48"/>
                  <a:gd name="T21" fmla="*/ 31 h 45"/>
                  <a:gd name="T22" fmla="*/ 41 w 48"/>
                  <a:gd name="T23" fmla="*/ 26 h 45"/>
                  <a:gd name="T24" fmla="*/ 41 w 48"/>
                  <a:gd name="T25" fmla="*/ 26 h 45"/>
                  <a:gd name="T26" fmla="*/ 45 w 48"/>
                  <a:gd name="T27" fmla="*/ 26 h 45"/>
                  <a:gd name="T28" fmla="*/ 45 w 48"/>
                  <a:gd name="T29" fmla="*/ 24 h 45"/>
                  <a:gd name="T30" fmla="*/ 48 w 48"/>
                  <a:gd name="T31" fmla="*/ 24 h 45"/>
                  <a:gd name="T32" fmla="*/ 48 w 48"/>
                  <a:gd name="T33" fmla="*/ 21 h 45"/>
                  <a:gd name="T34" fmla="*/ 45 w 48"/>
                  <a:gd name="T35" fmla="*/ 21 h 45"/>
                  <a:gd name="T36" fmla="*/ 45 w 48"/>
                  <a:gd name="T37" fmla="*/ 21 h 45"/>
                  <a:gd name="T38" fmla="*/ 43 w 48"/>
                  <a:gd name="T39" fmla="*/ 21 h 45"/>
                  <a:gd name="T40" fmla="*/ 43 w 48"/>
                  <a:gd name="T41" fmla="*/ 21 h 45"/>
                  <a:gd name="T42" fmla="*/ 41 w 48"/>
                  <a:gd name="T43" fmla="*/ 21 h 45"/>
                  <a:gd name="T44" fmla="*/ 41 w 48"/>
                  <a:gd name="T45" fmla="*/ 19 h 45"/>
                  <a:gd name="T46" fmla="*/ 38 w 48"/>
                  <a:gd name="T47" fmla="*/ 19 h 45"/>
                  <a:gd name="T48" fmla="*/ 38 w 48"/>
                  <a:gd name="T49" fmla="*/ 19 h 45"/>
                  <a:gd name="T50" fmla="*/ 36 w 48"/>
                  <a:gd name="T51" fmla="*/ 19 h 45"/>
                  <a:gd name="T52" fmla="*/ 36 w 48"/>
                  <a:gd name="T53" fmla="*/ 0 h 45"/>
                  <a:gd name="T54" fmla="*/ 36 w 48"/>
                  <a:gd name="T55" fmla="*/ 0 h 45"/>
                  <a:gd name="T56" fmla="*/ 17 w 48"/>
                  <a:gd name="T57" fmla="*/ 0 h 45"/>
                  <a:gd name="T58" fmla="*/ 17 w 48"/>
                  <a:gd name="T59" fmla="*/ 5 h 45"/>
                  <a:gd name="T60" fmla="*/ 12 w 48"/>
                  <a:gd name="T61" fmla="*/ 5 h 45"/>
                  <a:gd name="T62" fmla="*/ 12 w 48"/>
                  <a:gd name="T63" fmla="*/ 7 h 45"/>
                  <a:gd name="T64" fmla="*/ 15 w 48"/>
                  <a:gd name="T65" fmla="*/ 7 h 45"/>
                  <a:gd name="T66" fmla="*/ 15 w 48"/>
                  <a:gd name="T67" fmla="*/ 9 h 45"/>
                  <a:gd name="T68" fmla="*/ 17 w 48"/>
                  <a:gd name="T69" fmla="*/ 12 h 45"/>
                  <a:gd name="T70" fmla="*/ 19 w 48"/>
                  <a:gd name="T71" fmla="*/ 12 h 45"/>
                  <a:gd name="T72" fmla="*/ 19 w 48"/>
                  <a:gd name="T73" fmla="*/ 12 h 45"/>
                  <a:gd name="T74" fmla="*/ 19 w 48"/>
                  <a:gd name="T75" fmla="*/ 14 h 45"/>
                  <a:gd name="T76" fmla="*/ 22 w 48"/>
                  <a:gd name="T77" fmla="*/ 14 h 45"/>
                  <a:gd name="T78" fmla="*/ 22 w 48"/>
                  <a:gd name="T79" fmla="*/ 14 h 45"/>
                  <a:gd name="T80" fmla="*/ 24 w 48"/>
                  <a:gd name="T81" fmla="*/ 16 h 45"/>
                  <a:gd name="T82" fmla="*/ 24 w 48"/>
                  <a:gd name="T83" fmla="*/ 16 h 45"/>
                  <a:gd name="T84" fmla="*/ 22 w 48"/>
                  <a:gd name="T85" fmla="*/ 19 h 45"/>
                  <a:gd name="T86" fmla="*/ 8 w 48"/>
                  <a:gd name="T87" fmla="*/ 19 h 45"/>
                  <a:gd name="T88" fmla="*/ 0 w 48"/>
                  <a:gd name="T89" fmla="*/ 28 h 45"/>
                  <a:gd name="T90" fmla="*/ 3 w 48"/>
                  <a:gd name="T91" fmla="*/ 31 h 45"/>
                  <a:gd name="T92" fmla="*/ 3 w 48"/>
                  <a:gd name="T93" fmla="*/ 31 h 45"/>
                  <a:gd name="T94" fmla="*/ 3 w 48"/>
                  <a:gd name="T95" fmla="*/ 31 h 45"/>
                  <a:gd name="T96" fmla="*/ 3 w 48"/>
                  <a:gd name="T97" fmla="*/ 33 h 45"/>
                  <a:gd name="T98" fmla="*/ 3 w 48"/>
                  <a:gd name="T99" fmla="*/ 33 h 45"/>
                  <a:gd name="T100" fmla="*/ 3 w 48"/>
                  <a:gd name="T101" fmla="*/ 33 h 45"/>
                  <a:gd name="T102" fmla="*/ 0 w 48"/>
                  <a:gd name="T103" fmla="*/ 33 h 45"/>
                  <a:gd name="T104" fmla="*/ 0 w 48"/>
                  <a:gd name="T105" fmla="*/ 35 h 45"/>
                  <a:gd name="T106" fmla="*/ 0 w 48"/>
                  <a:gd name="T107" fmla="*/ 35 h 45"/>
                  <a:gd name="T108" fmla="*/ 3 w 48"/>
                  <a:gd name="T109" fmla="*/ 38 h 45"/>
                  <a:gd name="T110" fmla="*/ 3 w 48"/>
                  <a:gd name="T111" fmla="*/ 40 h 45"/>
                  <a:gd name="T112" fmla="*/ 5 w 48"/>
                  <a:gd name="T113" fmla="*/ 40 h 45"/>
                  <a:gd name="T114" fmla="*/ 8 w 48"/>
                  <a:gd name="T115" fmla="*/ 40 h 45"/>
                  <a:gd name="T116" fmla="*/ 12 w 48"/>
                  <a:gd name="T117" fmla="*/ 42 h 45"/>
                  <a:gd name="T118" fmla="*/ 17 w 48"/>
                  <a:gd name="T119" fmla="*/ 42 h 45"/>
                  <a:gd name="T120" fmla="*/ 19 w 48"/>
                  <a:gd name="T121" fmla="*/ 42 h 45"/>
                  <a:gd name="T122" fmla="*/ 24 w 48"/>
                  <a:gd name="T12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" h="45">
                    <a:moveTo>
                      <a:pt x="24" y="45"/>
                    </a:moveTo>
                    <a:lnTo>
                      <a:pt x="24" y="42"/>
                    </a:lnTo>
                    <a:lnTo>
                      <a:pt x="24" y="42"/>
                    </a:lnTo>
                    <a:lnTo>
                      <a:pt x="26" y="40"/>
                    </a:lnTo>
                    <a:lnTo>
                      <a:pt x="29" y="40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4" y="35"/>
                    </a:lnTo>
                    <a:lnTo>
                      <a:pt x="36" y="33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5" y="26"/>
                    </a:lnTo>
                    <a:lnTo>
                      <a:pt x="45" y="24"/>
                    </a:lnTo>
                    <a:lnTo>
                      <a:pt x="48" y="24"/>
                    </a:lnTo>
                    <a:lnTo>
                      <a:pt x="48" y="21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17" y="0"/>
                    </a:lnTo>
                    <a:lnTo>
                      <a:pt x="17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2" y="19"/>
                    </a:lnTo>
                    <a:lnTo>
                      <a:pt x="8" y="19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4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84">
                <a:extLst>
                  <a:ext uri="{FF2B5EF4-FFF2-40B4-BE49-F238E27FC236}">
                    <a16:creationId xmlns:a16="http://schemas.microsoft.com/office/drawing/2014/main" id="{A37B8673-58CD-F8DC-2F8E-F12A4B64DE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7" y="2232"/>
                <a:ext cx="324" cy="218"/>
              </a:xfrm>
              <a:custGeom>
                <a:avLst/>
                <a:gdLst>
                  <a:gd name="T0" fmla="*/ 123 w 324"/>
                  <a:gd name="T1" fmla="*/ 22 h 218"/>
                  <a:gd name="T2" fmla="*/ 130 w 324"/>
                  <a:gd name="T3" fmla="*/ 31 h 218"/>
                  <a:gd name="T4" fmla="*/ 135 w 324"/>
                  <a:gd name="T5" fmla="*/ 43 h 218"/>
                  <a:gd name="T6" fmla="*/ 144 w 324"/>
                  <a:gd name="T7" fmla="*/ 50 h 218"/>
                  <a:gd name="T8" fmla="*/ 154 w 324"/>
                  <a:gd name="T9" fmla="*/ 48 h 218"/>
                  <a:gd name="T10" fmla="*/ 168 w 324"/>
                  <a:gd name="T11" fmla="*/ 43 h 218"/>
                  <a:gd name="T12" fmla="*/ 180 w 324"/>
                  <a:gd name="T13" fmla="*/ 57 h 218"/>
                  <a:gd name="T14" fmla="*/ 189 w 324"/>
                  <a:gd name="T15" fmla="*/ 74 h 218"/>
                  <a:gd name="T16" fmla="*/ 203 w 324"/>
                  <a:gd name="T17" fmla="*/ 88 h 218"/>
                  <a:gd name="T18" fmla="*/ 211 w 324"/>
                  <a:gd name="T19" fmla="*/ 93 h 218"/>
                  <a:gd name="T20" fmla="*/ 206 w 324"/>
                  <a:gd name="T21" fmla="*/ 102 h 218"/>
                  <a:gd name="T22" fmla="*/ 201 w 324"/>
                  <a:gd name="T23" fmla="*/ 128 h 218"/>
                  <a:gd name="T24" fmla="*/ 203 w 324"/>
                  <a:gd name="T25" fmla="*/ 145 h 218"/>
                  <a:gd name="T26" fmla="*/ 222 w 324"/>
                  <a:gd name="T27" fmla="*/ 171 h 218"/>
                  <a:gd name="T28" fmla="*/ 246 w 324"/>
                  <a:gd name="T29" fmla="*/ 176 h 218"/>
                  <a:gd name="T30" fmla="*/ 265 w 324"/>
                  <a:gd name="T31" fmla="*/ 178 h 218"/>
                  <a:gd name="T32" fmla="*/ 277 w 324"/>
                  <a:gd name="T33" fmla="*/ 161 h 218"/>
                  <a:gd name="T34" fmla="*/ 305 w 324"/>
                  <a:gd name="T35" fmla="*/ 143 h 218"/>
                  <a:gd name="T36" fmla="*/ 319 w 324"/>
                  <a:gd name="T37" fmla="*/ 152 h 218"/>
                  <a:gd name="T38" fmla="*/ 312 w 324"/>
                  <a:gd name="T39" fmla="*/ 169 h 218"/>
                  <a:gd name="T40" fmla="*/ 308 w 324"/>
                  <a:gd name="T41" fmla="*/ 171 h 218"/>
                  <a:gd name="T42" fmla="*/ 296 w 324"/>
                  <a:gd name="T43" fmla="*/ 183 h 218"/>
                  <a:gd name="T44" fmla="*/ 270 w 324"/>
                  <a:gd name="T45" fmla="*/ 190 h 218"/>
                  <a:gd name="T46" fmla="*/ 263 w 324"/>
                  <a:gd name="T47" fmla="*/ 202 h 218"/>
                  <a:gd name="T48" fmla="*/ 253 w 324"/>
                  <a:gd name="T49" fmla="*/ 216 h 218"/>
                  <a:gd name="T50" fmla="*/ 232 w 324"/>
                  <a:gd name="T51" fmla="*/ 199 h 218"/>
                  <a:gd name="T52" fmla="*/ 229 w 324"/>
                  <a:gd name="T53" fmla="*/ 199 h 218"/>
                  <a:gd name="T54" fmla="*/ 227 w 324"/>
                  <a:gd name="T55" fmla="*/ 202 h 218"/>
                  <a:gd name="T56" fmla="*/ 189 w 324"/>
                  <a:gd name="T57" fmla="*/ 199 h 218"/>
                  <a:gd name="T58" fmla="*/ 163 w 324"/>
                  <a:gd name="T59" fmla="*/ 192 h 218"/>
                  <a:gd name="T60" fmla="*/ 137 w 324"/>
                  <a:gd name="T61" fmla="*/ 178 h 218"/>
                  <a:gd name="T62" fmla="*/ 118 w 324"/>
                  <a:gd name="T63" fmla="*/ 166 h 218"/>
                  <a:gd name="T64" fmla="*/ 114 w 324"/>
                  <a:gd name="T65" fmla="*/ 152 h 218"/>
                  <a:gd name="T66" fmla="*/ 111 w 324"/>
                  <a:gd name="T67" fmla="*/ 131 h 218"/>
                  <a:gd name="T68" fmla="*/ 87 w 324"/>
                  <a:gd name="T69" fmla="*/ 105 h 218"/>
                  <a:gd name="T70" fmla="*/ 76 w 324"/>
                  <a:gd name="T71" fmla="*/ 90 h 218"/>
                  <a:gd name="T72" fmla="*/ 76 w 324"/>
                  <a:gd name="T73" fmla="*/ 81 h 218"/>
                  <a:gd name="T74" fmla="*/ 64 w 324"/>
                  <a:gd name="T75" fmla="*/ 67 h 218"/>
                  <a:gd name="T76" fmla="*/ 52 w 324"/>
                  <a:gd name="T77" fmla="*/ 55 h 218"/>
                  <a:gd name="T78" fmla="*/ 45 w 324"/>
                  <a:gd name="T79" fmla="*/ 38 h 218"/>
                  <a:gd name="T80" fmla="*/ 38 w 324"/>
                  <a:gd name="T81" fmla="*/ 19 h 218"/>
                  <a:gd name="T82" fmla="*/ 24 w 324"/>
                  <a:gd name="T83" fmla="*/ 22 h 218"/>
                  <a:gd name="T84" fmla="*/ 33 w 324"/>
                  <a:gd name="T85" fmla="*/ 48 h 218"/>
                  <a:gd name="T86" fmla="*/ 45 w 324"/>
                  <a:gd name="T87" fmla="*/ 64 h 218"/>
                  <a:gd name="T88" fmla="*/ 52 w 324"/>
                  <a:gd name="T89" fmla="*/ 76 h 218"/>
                  <a:gd name="T90" fmla="*/ 57 w 324"/>
                  <a:gd name="T91" fmla="*/ 95 h 218"/>
                  <a:gd name="T92" fmla="*/ 61 w 324"/>
                  <a:gd name="T93" fmla="*/ 107 h 218"/>
                  <a:gd name="T94" fmla="*/ 66 w 324"/>
                  <a:gd name="T95" fmla="*/ 124 h 218"/>
                  <a:gd name="T96" fmla="*/ 50 w 324"/>
                  <a:gd name="T97" fmla="*/ 105 h 218"/>
                  <a:gd name="T98" fmla="*/ 40 w 324"/>
                  <a:gd name="T99" fmla="*/ 83 h 218"/>
                  <a:gd name="T100" fmla="*/ 28 w 324"/>
                  <a:gd name="T101" fmla="*/ 74 h 218"/>
                  <a:gd name="T102" fmla="*/ 19 w 324"/>
                  <a:gd name="T103" fmla="*/ 62 h 218"/>
                  <a:gd name="T104" fmla="*/ 26 w 324"/>
                  <a:gd name="T105" fmla="*/ 57 h 218"/>
                  <a:gd name="T106" fmla="*/ 12 w 324"/>
                  <a:gd name="T107" fmla="*/ 38 h 218"/>
                  <a:gd name="T108" fmla="*/ 7 w 324"/>
                  <a:gd name="T109" fmla="*/ 19 h 218"/>
                  <a:gd name="T110" fmla="*/ 61 w 324"/>
                  <a:gd name="T111" fmla="*/ 100 h 218"/>
                  <a:gd name="T112" fmla="*/ 61 w 324"/>
                  <a:gd name="T113" fmla="*/ 105 h 218"/>
                  <a:gd name="T114" fmla="*/ 206 w 324"/>
                  <a:gd name="T115" fmla="*/ 10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4" h="218">
                    <a:moveTo>
                      <a:pt x="0" y="3"/>
                    </a:moveTo>
                    <a:lnTo>
                      <a:pt x="28" y="0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66" y="19"/>
                    </a:lnTo>
                    <a:lnTo>
                      <a:pt x="99" y="19"/>
                    </a:lnTo>
                    <a:lnTo>
                      <a:pt x="99" y="17"/>
                    </a:lnTo>
                    <a:lnTo>
                      <a:pt x="118" y="17"/>
                    </a:lnTo>
                    <a:lnTo>
                      <a:pt x="118" y="17"/>
                    </a:lnTo>
                    <a:lnTo>
                      <a:pt x="121" y="19"/>
                    </a:lnTo>
                    <a:lnTo>
                      <a:pt x="123" y="22"/>
                    </a:lnTo>
                    <a:lnTo>
                      <a:pt x="123" y="22"/>
                    </a:lnTo>
                    <a:lnTo>
                      <a:pt x="123" y="22"/>
                    </a:lnTo>
                    <a:lnTo>
                      <a:pt x="125" y="24"/>
                    </a:lnTo>
                    <a:lnTo>
                      <a:pt x="125" y="24"/>
                    </a:lnTo>
                    <a:lnTo>
                      <a:pt x="125" y="24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8" y="29"/>
                    </a:lnTo>
                    <a:lnTo>
                      <a:pt x="128" y="29"/>
                    </a:lnTo>
                    <a:lnTo>
                      <a:pt x="130" y="29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2" y="36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5" y="38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5" y="41"/>
                    </a:lnTo>
                    <a:lnTo>
                      <a:pt x="135" y="43"/>
                    </a:lnTo>
                    <a:lnTo>
                      <a:pt x="137" y="43"/>
                    </a:lnTo>
                    <a:lnTo>
                      <a:pt x="137" y="45"/>
                    </a:lnTo>
                    <a:lnTo>
                      <a:pt x="137" y="45"/>
                    </a:lnTo>
                    <a:lnTo>
                      <a:pt x="137" y="45"/>
                    </a:lnTo>
                    <a:lnTo>
                      <a:pt x="140" y="45"/>
                    </a:lnTo>
                    <a:lnTo>
                      <a:pt x="140" y="45"/>
                    </a:lnTo>
                    <a:lnTo>
                      <a:pt x="140" y="48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48"/>
                    </a:lnTo>
                    <a:lnTo>
                      <a:pt x="144" y="50"/>
                    </a:lnTo>
                    <a:lnTo>
                      <a:pt x="144" y="50"/>
                    </a:lnTo>
                    <a:lnTo>
                      <a:pt x="147" y="50"/>
                    </a:lnTo>
                    <a:lnTo>
                      <a:pt x="149" y="52"/>
                    </a:lnTo>
                    <a:lnTo>
                      <a:pt x="149" y="52"/>
                    </a:lnTo>
                    <a:lnTo>
                      <a:pt x="151" y="52"/>
                    </a:lnTo>
                    <a:lnTo>
                      <a:pt x="151" y="52"/>
                    </a:lnTo>
                    <a:lnTo>
                      <a:pt x="151" y="50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56" y="48"/>
                    </a:lnTo>
                    <a:lnTo>
                      <a:pt x="154" y="48"/>
                    </a:lnTo>
                    <a:lnTo>
                      <a:pt x="156" y="48"/>
                    </a:lnTo>
                    <a:lnTo>
                      <a:pt x="158" y="45"/>
                    </a:lnTo>
                    <a:lnTo>
                      <a:pt x="158" y="43"/>
                    </a:lnTo>
                    <a:lnTo>
                      <a:pt x="161" y="43"/>
                    </a:lnTo>
                    <a:lnTo>
                      <a:pt x="161" y="43"/>
                    </a:lnTo>
                    <a:lnTo>
                      <a:pt x="161" y="43"/>
                    </a:lnTo>
                    <a:lnTo>
                      <a:pt x="161" y="43"/>
                    </a:lnTo>
                    <a:lnTo>
                      <a:pt x="163" y="43"/>
                    </a:lnTo>
                    <a:lnTo>
                      <a:pt x="166" y="43"/>
                    </a:lnTo>
                    <a:lnTo>
                      <a:pt x="166" y="43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3" y="43"/>
                    </a:lnTo>
                    <a:lnTo>
                      <a:pt x="175" y="45"/>
                    </a:lnTo>
                    <a:lnTo>
                      <a:pt x="175" y="48"/>
                    </a:lnTo>
                    <a:lnTo>
                      <a:pt x="177" y="50"/>
                    </a:lnTo>
                    <a:lnTo>
                      <a:pt x="180" y="52"/>
                    </a:lnTo>
                    <a:lnTo>
                      <a:pt x="180" y="52"/>
                    </a:lnTo>
                    <a:lnTo>
                      <a:pt x="180" y="55"/>
                    </a:lnTo>
                    <a:lnTo>
                      <a:pt x="180" y="57"/>
                    </a:lnTo>
                    <a:lnTo>
                      <a:pt x="182" y="57"/>
                    </a:lnTo>
                    <a:lnTo>
                      <a:pt x="182" y="57"/>
                    </a:lnTo>
                    <a:lnTo>
                      <a:pt x="182" y="62"/>
                    </a:lnTo>
                    <a:lnTo>
                      <a:pt x="184" y="62"/>
                    </a:lnTo>
                    <a:lnTo>
                      <a:pt x="184" y="64"/>
                    </a:lnTo>
                    <a:lnTo>
                      <a:pt x="187" y="64"/>
                    </a:lnTo>
                    <a:lnTo>
                      <a:pt x="187" y="67"/>
                    </a:lnTo>
                    <a:lnTo>
                      <a:pt x="187" y="69"/>
                    </a:lnTo>
                    <a:lnTo>
                      <a:pt x="189" y="69"/>
                    </a:lnTo>
                    <a:lnTo>
                      <a:pt x="189" y="71"/>
                    </a:lnTo>
                    <a:lnTo>
                      <a:pt x="189" y="74"/>
                    </a:lnTo>
                    <a:lnTo>
                      <a:pt x="189" y="74"/>
                    </a:lnTo>
                    <a:lnTo>
                      <a:pt x="189" y="74"/>
                    </a:lnTo>
                    <a:lnTo>
                      <a:pt x="192" y="81"/>
                    </a:lnTo>
                    <a:lnTo>
                      <a:pt x="192" y="83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4" y="86"/>
                    </a:lnTo>
                    <a:lnTo>
                      <a:pt x="196" y="86"/>
                    </a:lnTo>
                    <a:lnTo>
                      <a:pt x="196" y="86"/>
                    </a:lnTo>
                    <a:lnTo>
                      <a:pt x="199" y="88"/>
                    </a:lnTo>
                    <a:lnTo>
                      <a:pt x="203" y="88"/>
                    </a:lnTo>
                    <a:lnTo>
                      <a:pt x="206" y="90"/>
                    </a:lnTo>
                    <a:lnTo>
                      <a:pt x="206" y="90"/>
                    </a:lnTo>
                    <a:lnTo>
                      <a:pt x="208" y="90"/>
                    </a:lnTo>
                    <a:lnTo>
                      <a:pt x="208" y="93"/>
                    </a:lnTo>
                    <a:lnTo>
                      <a:pt x="208" y="93"/>
                    </a:lnTo>
                    <a:lnTo>
                      <a:pt x="211" y="93"/>
                    </a:lnTo>
                    <a:lnTo>
                      <a:pt x="211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1" y="93"/>
                    </a:lnTo>
                    <a:lnTo>
                      <a:pt x="211" y="93"/>
                    </a:lnTo>
                    <a:lnTo>
                      <a:pt x="211" y="95"/>
                    </a:lnTo>
                    <a:lnTo>
                      <a:pt x="208" y="97"/>
                    </a:lnTo>
                    <a:lnTo>
                      <a:pt x="208" y="100"/>
                    </a:lnTo>
                    <a:lnTo>
                      <a:pt x="206" y="100"/>
                    </a:lnTo>
                    <a:lnTo>
                      <a:pt x="206" y="97"/>
                    </a:lnTo>
                    <a:lnTo>
                      <a:pt x="208" y="95"/>
                    </a:lnTo>
                    <a:lnTo>
                      <a:pt x="206" y="95"/>
                    </a:lnTo>
                    <a:lnTo>
                      <a:pt x="206" y="100"/>
                    </a:lnTo>
                    <a:lnTo>
                      <a:pt x="203" y="100"/>
                    </a:lnTo>
                    <a:lnTo>
                      <a:pt x="206" y="102"/>
                    </a:lnTo>
                    <a:lnTo>
                      <a:pt x="206" y="102"/>
                    </a:lnTo>
                    <a:lnTo>
                      <a:pt x="203" y="105"/>
                    </a:lnTo>
                    <a:lnTo>
                      <a:pt x="203" y="107"/>
                    </a:lnTo>
                    <a:lnTo>
                      <a:pt x="203" y="109"/>
                    </a:lnTo>
                    <a:lnTo>
                      <a:pt x="203" y="109"/>
                    </a:lnTo>
                    <a:lnTo>
                      <a:pt x="203" y="112"/>
                    </a:lnTo>
                    <a:lnTo>
                      <a:pt x="203" y="112"/>
                    </a:lnTo>
                    <a:lnTo>
                      <a:pt x="201" y="116"/>
                    </a:lnTo>
                    <a:lnTo>
                      <a:pt x="203" y="121"/>
                    </a:lnTo>
                    <a:lnTo>
                      <a:pt x="201" y="126"/>
                    </a:lnTo>
                    <a:lnTo>
                      <a:pt x="201" y="128"/>
                    </a:lnTo>
                    <a:lnTo>
                      <a:pt x="201" y="128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203" y="140"/>
                    </a:lnTo>
                    <a:lnTo>
                      <a:pt x="203" y="143"/>
                    </a:lnTo>
                    <a:lnTo>
                      <a:pt x="203" y="143"/>
                    </a:lnTo>
                    <a:lnTo>
                      <a:pt x="203" y="140"/>
                    </a:lnTo>
                    <a:lnTo>
                      <a:pt x="201" y="138"/>
                    </a:lnTo>
                    <a:lnTo>
                      <a:pt x="201" y="138"/>
                    </a:lnTo>
                    <a:lnTo>
                      <a:pt x="201" y="140"/>
                    </a:lnTo>
                    <a:lnTo>
                      <a:pt x="203" y="145"/>
                    </a:lnTo>
                    <a:lnTo>
                      <a:pt x="203" y="145"/>
                    </a:lnTo>
                    <a:lnTo>
                      <a:pt x="203" y="147"/>
                    </a:lnTo>
                    <a:lnTo>
                      <a:pt x="203" y="150"/>
                    </a:lnTo>
                    <a:lnTo>
                      <a:pt x="206" y="152"/>
                    </a:lnTo>
                    <a:lnTo>
                      <a:pt x="211" y="157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3" y="164"/>
                    </a:lnTo>
                    <a:lnTo>
                      <a:pt x="215" y="166"/>
                    </a:lnTo>
                    <a:lnTo>
                      <a:pt x="220" y="171"/>
                    </a:lnTo>
                    <a:lnTo>
                      <a:pt x="220" y="171"/>
                    </a:lnTo>
                    <a:lnTo>
                      <a:pt x="222" y="171"/>
                    </a:lnTo>
                    <a:lnTo>
                      <a:pt x="225" y="171"/>
                    </a:lnTo>
                    <a:lnTo>
                      <a:pt x="225" y="173"/>
                    </a:lnTo>
                    <a:lnTo>
                      <a:pt x="229" y="173"/>
                    </a:lnTo>
                    <a:lnTo>
                      <a:pt x="232" y="178"/>
                    </a:lnTo>
                    <a:lnTo>
                      <a:pt x="232" y="180"/>
                    </a:lnTo>
                    <a:lnTo>
                      <a:pt x="234" y="178"/>
                    </a:lnTo>
                    <a:lnTo>
                      <a:pt x="239" y="178"/>
                    </a:lnTo>
                    <a:lnTo>
                      <a:pt x="239" y="178"/>
                    </a:lnTo>
                    <a:lnTo>
                      <a:pt x="241" y="178"/>
                    </a:lnTo>
                    <a:lnTo>
                      <a:pt x="246" y="176"/>
                    </a:lnTo>
                    <a:lnTo>
                      <a:pt x="246" y="176"/>
                    </a:lnTo>
                    <a:lnTo>
                      <a:pt x="251" y="176"/>
                    </a:lnTo>
                    <a:lnTo>
                      <a:pt x="253" y="176"/>
                    </a:lnTo>
                    <a:lnTo>
                      <a:pt x="255" y="173"/>
                    </a:lnTo>
                    <a:lnTo>
                      <a:pt x="258" y="173"/>
                    </a:lnTo>
                    <a:lnTo>
                      <a:pt x="260" y="173"/>
                    </a:lnTo>
                    <a:lnTo>
                      <a:pt x="263" y="173"/>
                    </a:lnTo>
                    <a:lnTo>
                      <a:pt x="265" y="173"/>
                    </a:lnTo>
                    <a:lnTo>
                      <a:pt x="263" y="176"/>
                    </a:lnTo>
                    <a:lnTo>
                      <a:pt x="263" y="176"/>
                    </a:lnTo>
                    <a:lnTo>
                      <a:pt x="265" y="178"/>
                    </a:lnTo>
                    <a:lnTo>
                      <a:pt x="265" y="178"/>
                    </a:lnTo>
                    <a:lnTo>
                      <a:pt x="267" y="178"/>
                    </a:lnTo>
                    <a:lnTo>
                      <a:pt x="267" y="178"/>
                    </a:lnTo>
                    <a:lnTo>
                      <a:pt x="270" y="176"/>
                    </a:lnTo>
                    <a:lnTo>
                      <a:pt x="270" y="171"/>
                    </a:lnTo>
                    <a:lnTo>
                      <a:pt x="270" y="171"/>
                    </a:lnTo>
                    <a:lnTo>
                      <a:pt x="267" y="171"/>
                    </a:lnTo>
                    <a:lnTo>
                      <a:pt x="267" y="171"/>
                    </a:lnTo>
                    <a:lnTo>
                      <a:pt x="272" y="169"/>
                    </a:lnTo>
                    <a:lnTo>
                      <a:pt x="274" y="169"/>
                    </a:lnTo>
                    <a:lnTo>
                      <a:pt x="277" y="166"/>
                    </a:lnTo>
                    <a:lnTo>
                      <a:pt x="277" y="161"/>
                    </a:lnTo>
                    <a:lnTo>
                      <a:pt x="281" y="159"/>
                    </a:lnTo>
                    <a:lnTo>
                      <a:pt x="281" y="157"/>
                    </a:lnTo>
                    <a:lnTo>
                      <a:pt x="281" y="152"/>
                    </a:lnTo>
                    <a:lnTo>
                      <a:pt x="286" y="147"/>
                    </a:lnTo>
                    <a:lnTo>
                      <a:pt x="284" y="147"/>
                    </a:lnTo>
                    <a:lnTo>
                      <a:pt x="284" y="145"/>
                    </a:lnTo>
                    <a:lnTo>
                      <a:pt x="291" y="143"/>
                    </a:lnTo>
                    <a:lnTo>
                      <a:pt x="300" y="145"/>
                    </a:lnTo>
                    <a:lnTo>
                      <a:pt x="303" y="143"/>
                    </a:lnTo>
                    <a:lnTo>
                      <a:pt x="305" y="143"/>
                    </a:lnTo>
                    <a:lnTo>
                      <a:pt x="305" y="143"/>
                    </a:lnTo>
                    <a:lnTo>
                      <a:pt x="308" y="140"/>
                    </a:lnTo>
                    <a:lnTo>
                      <a:pt x="308" y="140"/>
                    </a:lnTo>
                    <a:lnTo>
                      <a:pt x="312" y="140"/>
                    </a:lnTo>
                    <a:lnTo>
                      <a:pt x="317" y="140"/>
                    </a:lnTo>
                    <a:lnTo>
                      <a:pt x="319" y="140"/>
                    </a:lnTo>
                    <a:lnTo>
                      <a:pt x="319" y="140"/>
                    </a:lnTo>
                    <a:lnTo>
                      <a:pt x="322" y="140"/>
                    </a:lnTo>
                    <a:lnTo>
                      <a:pt x="324" y="143"/>
                    </a:lnTo>
                    <a:lnTo>
                      <a:pt x="324" y="145"/>
                    </a:lnTo>
                    <a:lnTo>
                      <a:pt x="322" y="147"/>
                    </a:lnTo>
                    <a:lnTo>
                      <a:pt x="319" y="152"/>
                    </a:lnTo>
                    <a:lnTo>
                      <a:pt x="315" y="157"/>
                    </a:lnTo>
                    <a:lnTo>
                      <a:pt x="315" y="157"/>
                    </a:lnTo>
                    <a:lnTo>
                      <a:pt x="315" y="159"/>
                    </a:lnTo>
                    <a:lnTo>
                      <a:pt x="312" y="161"/>
                    </a:lnTo>
                    <a:lnTo>
                      <a:pt x="310" y="161"/>
                    </a:lnTo>
                    <a:lnTo>
                      <a:pt x="312" y="164"/>
                    </a:lnTo>
                    <a:lnTo>
                      <a:pt x="315" y="164"/>
                    </a:lnTo>
                    <a:lnTo>
                      <a:pt x="315" y="164"/>
                    </a:lnTo>
                    <a:lnTo>
                      <a:pt x="312" y="166"/>
                    </a:lnTo>
                    <a:lnTo>
                      <a:pt x="312" y="169"/>
                    </a:lnTo>
                    <a:lnTo>
                      <a:pt x="312" y="169"/>
                    </a:lnTo>
                    <a:lnTo>
                      <a:pt x="315" y="166"/>
                    </a:lnTo>
                    <a:lnTo>
                      <a:pt x="315" y="166"/>
                    </a:lnTo>
                    <a:lnTo>
                      <a:pt x="312" y="169"/>
                    </a:lnTo>
                    <a:lnTo>
                      <a:pt x="312" y="176"/>
                    </a:lnTo>
                    <a:lnTo>
                      <a:pt x="310" y="178"/>
                    </a:lnTo>
                    <a:lnTo>
                      <a:pt x="310" y="178"/>
                    </a:lnTo>
                    <a:lnTo>
                      <a:pt x="308" y="178"/>
                    </a:lnTo>
                    <a:lnTo>
                      <a:pt x="305" y="176"/>
                    </a:lnTo>
                    <a:lnTo>
                      <a:pt x="305" y="176"/>
                    </a:lnTo>
                    <a:lnTo>
                      <a:pt x="308" y="173"/>
                    </a:lnTo>
                    <a:lnTo>
                      <a:pt x="308" y="171"/>
                    </a:lnTo>
                    <a:lnTo>
                      <a:pt x="305" y="173"/>
                    </a:lnTo>
                    <a:lnTo>
                      <a:pt x="303" y="176"/>
                    </a:lnTo>
                    <a:lnTo>
                      <a:pt x="300" y="176"/>
                    </a:lnTo>
                    <a:lnTo>
                      <a:pt x="300" y="176"/>
                    </a:lnTo>
                    <a:lnTo>
                      <a:pt x="300" y="176"/>
                    </a:lnTo>
                    <a:lnTo>
                      <a:pt x="298" y="178"/>
                    </a:lnTo>
                    <a:lnTo>
                      <a:pt x="298" y="178"/>
                    </a:lnTo>
                    <a:lnTo>
                      <a:pt x="298" y="180"/>
                    </a:lnTo>
                    <a:lnTo>
                      <a:pt x="296" y="180"/>
                    </a:lnTo>
                    <a:lnTo>
                      <a:pt x="296" y="180"/>
                    </a:lnTo>
                    <a:lnTo>
                      <a:pt x="296" y="183"/>
                    </a:lnTo>
                    <a:lnTo>
                      <a:pt x="296" y="183"/>
                    </a:lnTo>
                    <a:lnTo>
                      <a:pt x="296" y="183"/>
                    </a:lnTo>
                    <a:lnTo>
                      <a:pt x="296" y="180"/>
                    </a:lnTo>
                    <a:lnTo>
                      <a:pt x="293" y="180"/>
                    </a:lnTo>
                    <a:lnTo>
                      <a:pt x="291" y="183"/>
                    </a:lnTo>
                    <a:lnTo>
                      <a:pt x="291" y="183"/>
                    </a:lnTo>
                    <a:lnTo>
                      <a:pt x="272" y="183"/>
                    </a:lnTo>
                    <a:lnTo>
                      <a:pt x="272" y="188"/>
                    </a:lnTo>
                    <a:lnTo>
                      <a:pt x="267" y="188"/>
                    </a:lnTo>
                    <a:lnTo>
                      <a:pt x="267" y="190"/>
                    </a:lnTo>
                    <a:lnTo>
                      <a:pt x="270" y="190"/>
                    </a:lnTo>
                    <a:lnTo>
                      <a:pt x="270" y="192"/>
                    </a:lnTo>
                    <a:lnTo>
                      <a:pt x="272" y="195"/>
                    </a:lnTo>
                    <a:lnTo>
                      <a:pt x="274" y="195"/>
                    </a:lnTo>
                    <a:lnTo>
                      <a:pt x="274" y="195"/>
                    </a:lnTo>
                    <a:lnTo>
                      <a:pt x="274" y="197"/>
                    </a:lnTo>
                    <a:lnTo>
                      <a:pt x="277" y="197"/>
                    </a:lnTo>
                    <a:lnTo>
                      <a:pt x="277" y="197"/>
                    </a:lnTo>
                    <a:lnTo>
                      <a:pt x="279" y="199"/>
                    </a:lnTo>
                    <a:lnTo>
                      <a:pt x="279" y="199"/>
                    </a:lnTo>
                    <a:lnTo>
                      <a:pt x="277" y="202"/>
                    </a:lnTo>
                    <a:lnTo>
                      <a:pt x="263" y="202"/>
                    </a:lnTo>
                    <a:lnTo>
                      <a:pt x="255" y="211"/>
                    </a:lnTo>
                    <a:lnTo>
                      <a:pt x="258" y="214"/>
                    </a:lnTo>
                    <a:lnTo>
                      <a:pt x="258" y="214"/>
                    </a:lnTo>
                    <a:lnTo>
                      <a:pt x="258" y="214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5" y="216"/>
                    </a:lnTo>
                    <a:lnTo>
                      <a:pt x="255" y="218"/>
                    </a:lnTo>
                    <a:lnTo>
                      <a:pt x="255" y="218"/>
                    </a:lnTo>
                    <a:lnTo>
                      <a:pt x="253" y="216"/>
                    </a:lnTo>
                    <a:lnTo>
                      <a:pt x="251" y="214"/>
                    </a:lnTo>
                    <a:lnTo>
                      <a:pt x="251" y="214"/>
                    </a:lnTo>
                    <a:lnTo>
                      <a:pt x="248" y="211"/>
                    </a:lnTo>
                    <a:lnTo>
                      <a:pt x="239" y="207"/>
                    </a:lnTo>
                    <a:lnTo>
                      <a:pt x="239" y="204"/>
                    </a:lnTo>
                    <a:lnTo>
                      <a:pt x="239" y="204"/>
                    </a:lnTo>
                    <a:lnTo>
                      <a:pt x="237" y="202"/>
                    </a:lnTo>
                    <a:lnTo>
                      <a:pt x="234" y="199"/>
                    </a:lnTo>
                    <a:lnTo>
                      <a:pt x="234" y="199"/>
                    </a:lnTo>
                    <a:lnTo>
                      <a:pt x="232" y="199"/>
                    </a:lnTo>
                    <a:lnTo>
                      <a:pt x="232" y="199"/>
                    </a:lnTo>
                    <a:lnTo>
                      <a:pt x="232" y="199"/>
                    </a:lnTo>
                    <a:lnTo>
                      <a:pt x="237" y="202"/>
                    </a:lnTo>
                    <a:lnTo>
                      <a:pt x="239" y="204"/>
                    </a:lnTo>
                    <a:lnTo>
                      <a:pt x="239" y="204"/>
                    </a:lnTo>
                    <a:lnTo>
                      <a:pt x="237" y="204"/>
                    </a:lnTo>
                    <a:lnTo>
                      <a:pt x="234" y="202"/>
                    </a:lnTo>
                    <a:lnTo>
                      <a:pt x="232" y="202"/>
                    </a:lnTo>
                    <a:lnTo>
                      <a:pt x="229" y="202"/>
                    </a:lnTo>
                    <a:lnTo>
                      <a:pt x="229" y="199"/>
                    </a:lnTo>
                    <a:lnTo>
                      <a:pt x="229" y="199"/>
                    </a:lnTo>
                    <a:lnTo>
                      <a:pt x="229" y="199"/>
                    </a:lnTo>
                    <a:lnTo>
                      <a:pt x="229" y="199"/>
                    </a:lnTo>
                    <a:lnTo>
                      <a:pt x="229" y="199"/>
                    </a:lnTo>
                    <a:lnTo>
                      <a:pt x="227" y="199"/>
                    </a:lnTo>
                    <a:lnTo>
                      <a:pt x="227" y="199"/>
                    </a:lnTo>
                    <a:lnTo>
                      <a:pt x="227" y="199"/>
                    </a:lnTo>
                    <a:lnTo>
                      <a:pt x="225" y="199"/>
                    </a:lnTo>
                    <a:lnTo>
                      <a:pt x="225" y="199"/>
                    </a:lnTo>
                    <a:lnTo>
                      <a:pt x="227" y="199"/>
                    </a:lnTo>
                    <a:lnTo>
                      <a:pt x="227" y="202"/>
                    </a:lnTo>
                    <a:lnTo>
                      <a:pt x="227" y="202"/>
                    </a:lnTo>
                    <a:lnTo>
                      <a:pt x="227" y="202"/>
                    </a:lnTo>
                    <a:lnTo>
                      <a:pt x="225" y="202"/>
                    </a:lnTo>
                    <a:lnTo>
                      <a:pt x="222" y="202"/>
                    </a:lnTo>
                    <a:lnTo>
                      <a:pt x="220" y="204"/>
                    </a:lnTo>
                    <a:lnTo>
                      <a:pt x="215" y="204"/>
                    </a:lnTo>
                    <a:lnTo>
                      <a:pt x="211" y="207"/>
                    </a:lnTo>
                    <a:lnTo>
                      <a:pt x="208" y="207"/>
                    </a:lnTo>
                    <a:lnTo>
                      <a:pt x="203" y="204"/>
                    </a:lnTo>
                    <a:lnTo>
                      <a:pt x="199" y="202"/>
                    </a:lnTo>
                    <a:lnTo>
                      <a:pt x="196" y="202"/>
                    </a:lnTo>
                    <a:lnTo>
                      <a:pt x="192" y="202"/>
                    </a:lnTo>
                    <a:lnTo>
                      <a:pt x="189" y="199"/>
                    </a:lnTo>
                    <a:lnTo>
                      <a:pt x="189" y="199"/>
                    </a:lnTo>
                    <a:lnTo>
                      <a:pt x="187" y="199"/>
                    </a:lnTo>
                    <a:lnTo>
                      <a:pt x="184" y="199"/>
                    </a:lnTo>
                    <a:lnTo>
                      <a:pt x="182" y="197"/>
                    </a:lnTo>
                    <a:lnTo>
                      <a:pt x="182" y="197"/>
                    </a:lnTo>
                    <a:lnTo>
                      <a:pt x="180" y="197"/>
                    </a:lnTo>
                    <a:lnTo>
                      <a:pt x="177" y="195"/>
                    </a:lnTo>
                    <a:lnTo>
                      <a:pt x="175" y="195"/>
                    </a:lnTo>
                    <a:lnTo>
                      <a:pt x="173" y="192"/>
                    </a:lnTo>
                    <a:lnTo>
                      <a:pt x="170" y="192"/>
                    </a:lnTo>
                    <a:lnTo>
                      <a:pt x="163" y="192"/>
                    </a:lnTo>
                    <a:lnTo>
                      <a:pt x="158" y="190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49" y="180"/>
                    </a:lnTo>
                    <a:lnTo>
                      <a:pt x="149" y="180"/>
                    </a:lnTo>
                    <a:lnTo>
                      <a:pt x="147" y="180"/>
                    </a:lnTo>
                    <a:lnTo>
                      <a:pt x="147" y="180"/>
                    </a:lnTo>
                    <a:lnTo>
                      <a:pt x="144" y="180"/>
                    </a:lnTo>
                    <a:lnTo>
                      <a:pt x="140" y="180"/>
                    </a:lnTo>
                    <a:lnTo>
                      <a:pt x="140" y="180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2" y="178"/>
                    </a:lnTo>
                    <a:lnTo>
                      <a:pt x="132" y="176"/>
                    </a:lnTo>
                    <a:lnTo>
                      <a:pt x="130" y="173"/>
                    </a:lnTo>
                    <a:lnTo>
                      <a:pt x="128" y="171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5" y="169"/>
                    </a:lnTo>
                    <a:lnTo>
                      <a:pt x="123" y="169"/>
                    </a:lnTo>
                    <a:lnTo>
                      <a:pt x="121" y="169"/>
                    </a:lnTo>
                    <a:lnTo>
                      <a:pt x="118" y="166"/>
                    </a:lnTo>
                    <a:lnTo>
                      <a:pt x="118" y="166"/>
                    </a:lnTo>
                    <a:lnTo>
                      <a:pt x="116" y="166"/>
                    </a:lnTo>
                    <a:lnTo>
                      <a:pt x="114" y="166"/>
                    </a:lnTo>
                    <a:lnTo>
                      <a:pt x="114" y="161"/>
                    </a:lnTo>
                    <a:lnTo>
                      <a:pt x="111" y="159"/>
                    </a:lnTo>
                    <a:lnTo>
                      <a:pt x="111" y="159"/>
                    </a:lnTo>
                    <a:lnTo>
                      <a:pt x="109" y="157"/>
                    </a:lnTo>
                    <a:lnTo>
                      <a:pt x="109" y="154"/>
                    </a:lnTo>
                    <a:lnTo>
                      <a:pt x="109" y="152"/>
                    </a:lnTo>
                    <a:lnTo>
                      <a:pt x="109" y="152"/>
                    </a:lnTo>
                    <a:lnTo>
                      <a:pt x="114" y="152"/>
                    </a:lnTo>
                    <a:lnTo>
                      <a:pt x="114" y="152"/>
                    </a:lnTo>
                    <a:lnTo>
                      <a:pt x="111" y="150"/>
                    </a:lnTo>
                    <a:lnTo>
                      <a:pt x="111" y="150"/>
                    </a:lnTo>
                    <a:lnTo>
                      <a:pt x="111" y="150"/>
                    </a:lnTo>
                    <a:lnTo>
                      <a:pt x="114" y="147"/>
                    </a:lnTo>
                    <a:lnTo>
                      <a:pt x="116" y="145"/>
                    </a:lnTo>
                    <a:lnTo>
                      <a:pt x="116" y="143"/>
                    </a:lnTo>
                    <a:lnTo>
                      <a:pt x="114" y="138"/>
                    </a:lnTo>
                    <a:lnTo>
                      <a:pt x="111" y="133"/>
                    </a:lnTo>
                    <a:lnTo>
                      <a:pt x="111" y="133"/>
                    </a:lnTo>
                    <a:lnTo>
                      <a:pt x="111" y="131"/>
                    </a:lnTo>
                    <a:lnTo>
                      <a:pt x="111" y="128"/>
                    </a:lnTo>
                    <a:lnTo>
                      <a:pt x="106" y="124"/>
                    </a:lnTo>
                    <a:lnTo>
                      <a:pt x="106" y="121"/>
                    </a:lnTo>
                    <a:lnTo>
                      <a:pt x="104" y="119"/>
                    </a:lnTo>
                    <a:lnTo>
                      <a:pt x="99" y="114"/>
                    </a:lnTo>
                    <a:lnTo>
                      <a:pt x="97" y="109"/>
                    </a:lnTo>
                    <a:lnTo>
                      <a:pt x="95" y="107"/>
                    </a:lnTo>
                    <a:lnTo>
                      <a:pt x="92" y="107"/>
                    </a:lnTo>
                    <a:lnTo>
                      <a:pt x="92" y="105"/>
                    </a:lnTo>
                    <a:lnTo>
                      <a:pt x="90" y="105"/>
                    </a:lnTo>
                    <a:lnTo>
                      <a:pt x="87" y="105"/>
                    </a:lnTo>
                    <a:lnTo>
                      <a:pt x="87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90" y="100"/>
                    </a:lnTo>
                    <a:lnTo>
                      <a:pt x="87" y="97"/>
                    </a:lnTo>
                    <a:lnTo>
                      <a:pt x="87" y="95"/>
                    </a:lnTo>
                    <a:lnTo>
                      <a:pt x="85" y="95"/>
                    </a:lnTo>
                    <a:lnTo>
                      <a:pt x="83" y="95"/>
                    </a:lnTo>
                    <a:lnTo>
                      <a:pt x="78" y="93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73" y="90"/>
                    </a:lnTo>
                    <a:lnTo>
                      <a:pt x="73" y="88"/>
                    </a:lnTo>
                    <a:lnTo>
                      <a:pt x="76" y="86"/>
                    </a:lnTo>
                    <a:lnTo>
                      <a:pt x="76" y="83"/>
                    </a:lnTo>
                    <a:lnTo>
                      <a:pt x="78" y="83"/>
                    </a:lnTo>
                    <a:lnTo>
                      <a:pt x="78" y="83"/>
                    </a:lnTo>
                    <a:lnTo>
                      <a:pt x="80" y="83"/>
                    </a:lnTo>
                    <a:lnTo>
                      <a:pt x="80" y="81"/>
                    </a:lnTo>
                    <a:lnTo>
                      <a:pt x="78" y="81"/>
                    </a:lnTo>
                    <a:lnTo>
                      <a:pt x="78" y="81"/>
                    </a:lnTo>
                    <a:lnTo>
                      <a:pt x="76" y="81"/>
                    </a:lnTo>
                    <a:lnTo>
                      <a:pt x="76" y="79"/>
                    </a:lnTo>
                    <a:lnTo>
                      <a:pt x="76" y="76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71" y="76"/>
                    </a:lnTo>
                    <a:lnTo>
                      <a:pt x="71" y="74"/>
                    </a:lnTo>
                    <a:lnTo>
                      <a:pt x="69" y="74"/>
                    </a:lnTo>
                    <a:lnTo>
                      <a:pt x="69" y="74"/>
                    </a:lnTo>
                    <a:lnTo>
                      <a:pt x="64" y="69"/>
                    </a:lnTo>
                    <a:lnTo>
                      <a:pt x="64" y="67"/>
                    </a:lnTo>
                    <a:lnTo>
                      <a:pt x="64" y="67"/>
                    </a:lnTo>
                    <a:lnTo>
                      <a:pt x="64" y="64"/>
                    </a:lnTo>
                    <a:lnTo>
                      <a:pt x="64" y="62"/>
                    </a:lnTo>
                    <a:lnTo>
                      <a:pt x="61" y="64"/>
                    </a:lnTo>
                    <a:lnTo>
                      <a:pt x="61" y="62"/>
                    </a:lnTo>
                    <a:lnTo>
                      <a:pt x="59" y="62"/>
                    </a:lnTo>
                    <a:lnTo>
                      <a:pt x="59" y="62"/>
                    </a:lnTo>
                    <a:lnTo>
                      <a:pt x="57" y="60"/>
                    </a:lnTo>
                    <a:lnTo>
                      <a:pt x="57" y="60"/>
                    </a:lnTo>
                    <a:lnTo>
                      <a:pt x="54" y="57"/>
                    </a:lnTo>
                    <a:lnTo>
                      <a:pt x="54" y="55"/>
                    </a:lnTo>
                    <a:lnTo>
                      <a:pt x="52" y="55"/>
                    </a:lnTo>
                    <a:lnTo>
                      <a:pt x="52" y="52"/>
                    </a:lnTo>
                    <a:lnTo>
                      <a:pt x="52" y="50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0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3"/>
                    </a:lnTo>
                    <a:lnTo>
                      <a:pt x="43" y="31"/>
                    </a:lnTo>
                    <a:lnTo>
                      <a:pt x="43" y="29"/>
                    </a:lnTo>
                    <a:lnTo>
                      <a:pt x="43" y="26"/>
                    </a:lnTo>
                    <a:lnTo>
                      <a:pt x="43" y="24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3" y="19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6" y="15"/>
                    </a:lnTo>
                    <a:lnTo>
                      <a:pt x="26" y="19"/>
                    </a:lnTo>
                    <a:lnTo>
                      <a:pt x="24" y="22"/>
                    </a:lnTo>
                    <a:lnTo>
                      <a:pt x="26" y="26"/>
                    </a:lnTo>
                    <a:lnTo>
                      <a:pt x="26" y="33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41"/>
                    </a:lnTo>
                    <a:lnTo>
                      <a:pt x="28" y="41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3" y="48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0"/>
                    </a:lnTo>
                    <a:lnTo>
                      <a:pt x="35" y="52"/>
                    </a:lnTo>
                    <a:lnTo>
                      <a:pt x="38" y="55"/>
                    </a:lnTo>
                    <a:lnTo>
                      <a:pt x="38" y="55"/>
                    </a:lnTo>
                    <a:lnTo>
                      <a:pt x="40" y="55"/>
                    </a:lnTo>
                    <a:lnTo>
                      <a:pt x="40" y="57"/>
                    </a:lnTo>
                    <a:lnTo>
                      <a:pt x="40" y="60"/>
                    </a:lnTo>
                    <a:lnTo>
                      <a:pt x="40" y="62"/>
                    </a:lnTo>
                    <a:lnTo>
                      <a:pt x="43" y="64"/>
                    </a:lnTo>
                    <a:lnTo>
                      <a:pt x="45" y="64"/>
                    </a:lnTo>
                    <a:lnTo>
                      <a:pt x="45" y="67"/>
                    </a:lnTo>
                    <a:lnTo>
                      <a:pt x="47" y="71"/>
                    </a:lnTo>
                    <a:lnTo>
                      <a:pt x="47" y="71"/>
                    </a:lnTo>
                    <a:lnTo>
                      <a:pt x="47" y="71"/>
                    </a:lnTo>
                    <a:lnTo>
                      <a:pt x="47" y="74"/>
                    </a:lnTo>
                    <a:lnTo>
                      <a:pt x="47" y="76"/>
                    </a:lnTo>
                    <a:lnTo>
                      <a:pt x="50" y="79"/>
                    </a:lnTo>
                    <a:lnTo>
                      <a:pt x="50" y="79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2" y="76"/>
                    </a:lnTo>
                    <a:lnTo>
                      <a:pt x="52" y="76"/>
                    </a:lnTo>
                    <a:lnTo>
                      <a:pt x="52" y="79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4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4" y="90"/>
                    </a:lnTo>
                    <a:lnTo>
                      <a:pt x="54" y="93"/>
                    </a:lnTo>
                    <a:lnTo>
                      <a:pt x="57" y="93"/>
                    </a:lnTo>
                    <a:lnTo>
                      <a:pt x="57" y="95"/>
                    </a:lnTo>
                    <a:lnTo>
                      <a:pt x="57" y="97"/>
                    </a:lnTo>
                    <a:lnTo>
                      <a:pt x="57" y="100"/>
                    </a:lnTo>
                    <a:lnTo>
                      <a:pt x="57" y="100"/>
                    </a:lnTo>
                    <a:lnTo>
                      <a:pt x="57" y="102"/>
                    </a:lnTo>
                    <a:lnTo>
                      <a:pt x="57" y="105"/>
                    </a:lnTo>
                    <a:lnTo>
                      <a:pt x="59" y="107"/>
                    </a:lnTo>
                    <a:lnTo>
                      <a:pt x="61" y="107"/>
                    </a:lnTo>
                    <a:lnTo>
                      <a:pt x="61" y="109"/>
                    </a:lnTo>
                    <a:lnTo>
                      <a:pt x="61" y="109"/>
                    </a:lnTo>
                    <a:lnTo>
                      <a:pt x="61" y="107"/>
                    </a:lnTo>
                    <a:lnTo>
                      <a:pt x="61" y="107"/>
                    </a:lnTo>
                    <a:lnTo>
                      <a:pt x="64" y="107"/>
                    </a:lnTo>
                    <a:lnTo>
                      <a:pt x="64" y="109"/>
                    </a:lnTo>
                    <a:lnTo>
                      <a:pt x="66" y="109"/>
                    </a:lnTo>
                    <a:lnTo>
                      <a:pt x="66" y="112"/>
                    </a:lnTo>
                    <a:lnTo>
                      <a:pt x="69" y="112"/>
                    </a:lnTo>
                    <a:lnTo>
                      <a:pt x="69" y="114"/>
                    </a:lnTo>
                    <a:lnTo>
                      <a:pt x="69" y="116"/>
                    </a:lnTo>
                    <a:lnTo>
                      <a:pt x="71" y="116"/>
                    </a:lnTo>
                    <a:lnTo>
                      <a:pt x="71" y="119"/>
                    </a:lnTo>
                    <a:lnTo>
                      <a:pt x="69" y="121"/>
                    </a:lnTo>
                    <a:lnTo>
                      <a:pt x="66" y="124"/>
                    </a:lnTo>
                    <a:lnTo>
                      <a:pt x="64" y="124"/>
                    </a:lnTo>
                    <a:lnTo>
                      <a:pt x="64" y="121"/>
                    </a:lnTo>
                    <a:lnTo>
                      <a:pt x="61" y="119"/>
                    </a:lnTo>
                    <a:lnTo>
                      <a:pt x="61" y="119"/>
                    </a:lnTo>
                    <a:lnTo>
                      <a:pt x="61" y="114"/>
                    </a:lnTo>
                    <a:lnTo>
                      <a:pt x="59" y="114"/>
                    </a:lnTo>
                    <a:lnTo>
                      <a:pt x="57" y="114"/>
                    </a:lnTo>
                    <a:lnTo>
                      <a:pt x="57" y="112"/>
                    </a:lnTo>
                    <a:lnTo>
                      <a:pt x="54" y="109"/>
                    </a:lnTo>
                    <a:lnTo>
                      <a:pt x="54" y="109"/>
                    </a:lnTo>
                    <a:lnTo>
                      <a:pt x="50" y="105"/>
                    </a:lnTo>
                    <a:lnTo>
                      <a:pt x="47" y="102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3" y="100"/>
                    </a:lnTo>
                    <a:lnTo>
                      <a:pt x="40" y="97"/>
                    </a:lnTo>
                    <a:lnTo>
                      <a:pt x="43" y="95"/>
                    </a:lnTo>
                    <a:lnTo>
                      <a:pt x="45" y="93"/>
                    </a:lnTo>
                    <a:lnTo>
                      <a:pt x="43" y="88"/>
                    </a:lnTo>
                    <a:lnTo>
                      <a:pt x="43" y="83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38" y="81"/>
                    </a:lnTo>
                    <a:lnTo>
                      <a:pt x="35" y="79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3" y="74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28" y="76"/>
                    </a:lnTo>
                    <a:lnTo>
                      <a:pt x="28" y="74"/>
                    </a:lnTo>
                    <a:lnTo>
                      <a:pt x="28" y="74"/>
                    </a:lnTo>
                    <a:lnTo>
                      <a:pt x="26" y="74"/>
                    </a:lnTo>
                    <a:lnTo>
                      <a:pt x="26" y="74"/>
                    </a:lnTo>
                    <a:lnTo>
                      <a:pt x="26" y="71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4" y="64"/>
                    </a:lnTo>
                    <a:lnTo>
                      <a:pt x="17" y="62"/>
                    </a:lnTo>
                    <a:lnTo>
                      <a:pt x="19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6" y="64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6" y="62"/>
                    </a:lnTo>
                    <a:lnTo>
                      <a:pt x="26" y="60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8" y="55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4" y="50"/>
                    </a:lnTo>
                    <a:lnTo>
                      <a:pt x="21" y="48"/>
                    </a:lnTo>
                    <a:lnTo>
                      <a:pt x="21" y="45"/>
                    </a:lnTo>
                    <a:lnTo>
                      <a:pt x="19" y="43"/>
                    </a:lnTo>
                    <a:lnTo>
                      <a:pt x="17" y="41"/>
                    </a:lnTo>
                    <a:lnTo>
                      <a:pt x="14" y="41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3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59" y="100"/>
                    </a:moveTo>
                    <a:lnTo>
                      <a:pt x="61" y="100"/>
                    </a:lnTo>
                    <a:lnTo>
                      <a:pt x="59" y="97"/>
                    </a:lnTo>
                    <a:lnTo>
                      <a:pt x="59" y="95"/>
                    </a:lnTo>
                    <a:lnTo>
                      <a:pt x="59" y="97"/>
                    </a:lnTo>
                    <a:lnTo>
                      <a:pt x="59" y="97"/>
                    </a:lnTo>
                    <a:lnTo>
                      <a:pt x="59" y="100"/>
                    </a:lnTo>
                    <a:lnTo>
                      <a:pt x="59" y="100"/>
                    </a:lnTo>
                    <a:close/>
                    <a:moveTo>
                      <a:pt x="61" y="105"/>
                    </a:moveTo>
                    <a:lnTo>
                      <a:pt x="61" y="105"/>
                    </a:lnTo>
                    <a:lnTo>
                      <a:pt x="61" y="105"/>
                    </a:lnTo>
                    <a:lnTo>
                      <a:pt x="61" y="105"/>
                    </a:lnTo>
                    <a:lnTo>
                      <a:pt x="61" y="105"/>
                    </a:lnTo>
                    <a:lnTo>
                      <a:pt x="61" y="105"/>
                    </a:lnTo>
                    <a:close/>
                    <a:moveTo>
                      <a:pt x="206" y="102"/>
                    </a:moveTo>
                    <a:lnTo>
                      <a:pt x="206" y="102"/>
                    </a:lnTo>
                    <a:lnTo>
                      <a:pt x="208" y="100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06" y="102"/>
                    </a:lnTo>
                    <a:close/>
                    <a:moveTo>
                      <a:pt x="206" y="105"/>
                    </a:moveTo>
                    <a:lnTo>
                      <a:pt x="206" y="105"/>
                    </a:lnTo>
                    <a:lnTo>
                      <a:pt x="206" y="102"/>
                    </a:lnTo>
                    <a:lnTo>
                      <a:pt x="206" y="102"/>
                    </a:lnTo>
                    <a:lnTo>
                      <a:pt x="206" y="105"/>
                    </a:lnTo>
                    <a:lnTo>
                      <a:pt x="206" y="105"/>
                    </a:lnTo>
                    <a:close/>
                    <a:moveTo>
                      <a:pt x="203" y="109"/>
                    </a:moveTo>
                    <a:lnTo>
                      <a:pt x="206" y="107"/>
                    </a:lnTo>
                    <a:lnTo>
                      <a:pt x="206" y="105"/>
                    </a:lnTo>
                    <a:lnTo>
                      <a:pt x="203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85">
                <a:extLst>
                  <a:ext uri="{FF2B5EF4-FFF2-40B4-BE49-F238E27FC236}">
                    <a16:creationId xmlns:a16="http://schemas.microsoft.com/office/drawing/2014/main" id="{36F628DA-2922-7D1D-E0A8-F431069F1C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8" y="2548"/>
                <a:ext cx="443" cy="421"/>
              </a:xfrm>
              <a:custGeom>
                <a:avLst/>
                <a:gdLst>
                  <a:gd name="T0" fmla="*/ 111 w 187"/>
                  <a:gd name="T1" fmla="*/ 24 h 178"/>
                  <a:gd name="T2" fmla="*/ 112 w 187"/>
                  <a:gd name="T3" fmla="*/ 23 h 178"/>
                  <a:gd name="T4" fmla="*/ 114 w 187"/>
                  <a:gd name="T5" fmla="*/ 23 h 178"/>
                  <a:gd name="T6" fmla="*/ 117 w 187"/>
                  <a:gd name="T7" fmla="*/ 24 h 178"/>
                  <a:gd name="T8" fmla="*/ 108 w 187"/>
                  <a:gd name="T9" fmla="*/ 5 h 178"/>
                  <a:gd name="T10" fmla="*/ 101 w 187"/>
                  <a:gd name="T11" fmla="*/ 13 h 178"/>
                  <a:gd name="T12" fmla="*/ 94 w 187"/>
                  <a:gd name="T13" fmla="*/ 15 h 178"/>
                  <a:gd name="T14" fmla="*/ 85 w 187"/>
                  <a:gd name="T15" fmla="*/ 13 h 178"/>
                  <a:gd name="T16" fmla="*/ 81 w 187"/>
                  <a:gd name="T17" fmla="*/ 15 h 178"/>
                  <a:gd name="T18" fmla="*/ 69 w 187"/>
                  <a:gd name="T19" fmla="*/ 17 h 178"/>
                  <a:gd name="T20" fmla="*/ 69 w 187"/>
                  <a:gd name="T21" fmla="*/ 6 h 178"/>
                  <a:gd name="T22" fmla="*/ 63 w 187"/>
                  <a:gd name="T23" fmla="*/ 0 h 178"/>
                  <a:gd name="T24" fmla="*/ 47 w 187"/>
                  <a:gd name="T25" fmla="*/ 6 h 178"/>
                  <a:gd name="T26" fmla="*/ 50 w 187"/>
                  <a:gd name="T27" fmla="*/ 13 h 178"/>
                  <a:gd name="T28" fmla="*/ 32 w 187"/>
                  <a:gd name="T29" fmla="*/ 18 h 178"/>
                  <a:gd name="T30" fmla="*/ 19 w 187"/>
                  <a:gd name="T31" fmla="*/ 17 h 178"/>
                  <a:gd name="T32" fmla="*/ 22 w 187"/>
                  <a:gd name="T33" fmla="*/ 30 h 178"/>
                  <a:gd name="T34" fmla="*/ 10 w 187"/>
                  <a:gd name="T35" fmla="*/ 43 h 178"/>
                  <a:gd name="T36" fmla="*/ 3 w 187"/>
                  <a:gd name="T37" fmla="*/ 53 h 178"/>
                  <a:gd name="T38" fmla="*/ 5 w 187"/>
                  <a:gd name="T39" fmla="*/ 65 h 178"/>
                  <a:gd name="T40" fmla="*/ 16 w 187"/>
                  <a:gd name="T41" fmla="*/ 72 h 178"/>
                  <a:gd name="T42" fmla="*/ 29 w 187"/>
                  <a:gd name="T43" fmla="*/ 71 h 178"/>
                  <a:gd name="T44" fmla="*/ 41 w 187"/>
                  <a:gd name="T45" fmla="*/ 70 h 178"/>
                  <a:gd name="T46" fmla="*/ 54 w 187"/>
                  <a:gd name="T47" fmla="*/ 81 h 178"/>
                  <a:gd name="T48" fmla="*/ 67 w 187"/>
                  <a:gd name="T49" fmla="*/ 93 h 178"/>
                  <a:gd name="T50" fmla="*/ 79 w 187"/>
                  <a:gd name="T51" fmla="*/ 114 h 178"/>
                  <a:gd name="T52" fmla="*/ 90 w 187"/>
                  <a:gd name="T53" fmla="*/ 123 h 178"/>
                  <a:gd name="T54" fmla="*/ 97 w 187"/>
                  <a:gd name="T55" fmla="*/ 136 h 178"/>
                  <a:gd name="T56" fmla="*/ 99 w 187"/>
                  <a:gd name="T57" fmla="*/ 146 h 178"/>
                  <a:gd name="T58" fmla="*/ 89 w 187"/>
                  <a:gd name="T59" fmla="*/ 154 h 178"/>
                  <a:gd name="T60" fmla="*/ 90 w 187"/>
                  <a:gd name="T61" fmla="*/ 161 h 178"/>
                  <a:gd name="T62" fmla="*/ 102 w 187"/>
                  <a:gd name="T63" fmla="*/ 169 h 178"/>
                  <a:gd name="T64" fmla="*/ 109 w 187"/>
                  <a:gd name="T65" fmla="*/ 172 h 178"/>
                  <a:gd name="T66" fmla="*/ 113 w 187"/>
                  <a:gd name="T67" fmla="*/ 163 h 178"/>
                  <a:gd name="T68" fmla="*/ 116 w 187"/>
                  <a:gd name="T69" fmla="*/ 160 h 178"/>
                  <a:gd name="T70" fmla="*/ 112 w 187"/>
                  <a:gd name="T71" fmla="*/ 168 h 178"/>
                  <a:gd name="T72" fmla="*/ 124 w 187"/>
                  <a:gd name="T73" fmla="*/ 151 h 178"/>
                  <a:gd name="T74" fmla="*/ 124 w 187"/>
                  <a:gd name="T75" fmla="*/ 143 h 178"/>
                  <a:gd name="T76" fmla="*/ 128 w 187"/>
                  <a:gd name="T77" fmla="*/ 136 h 178"/>
                  <a:gd name="T78" fmla="*/ 140 w 187"/>
                  <a:gd name="T79" fmla="*/ 128 h 178"/>
                  <a:gd name="T80" fmla="*/ 147 w 187"/>
                  <a:gd name="T81" fmla="*/ 124 h 178"/>
                  <a:gd name="T82" fmla="*/ 151 w 187"/>
                  <a:gd name="T83" fmla="*/ 125 h 178"/>
                  <a:gd name="T84" fmla="*/ 160 w 187"/>
                  <a:gd name="T85" fmla="*/ 117 h 178"/>
                  <a:gd name="T86" fmla="*/ 165 w 187"/>
                  <a:gd name="T87" fmla="*/ 103 h 178"/>
                  <a:gd name="T88" fmla="*/ 168 w 187"/>
                  <a:gd name="T89" fmla="*/ 84 h 178"/>
                  <a:gd name="T90" fmla="*/ 167 w 187"/>
                  <a:gd name="T91" fmla="*/ 78 h 178"/>
                  <a:gd name="T92" fmla="*/ 173 w 187"/>
                  <a:gd name="T93" fmla="*/ 77 h 178"/>
                  <a:gd name="T94" fmla="*/ 186 w 187"/>
                  <a:gd name="T95" fmla="*/ 61 h 178"/>
                  <a:gd name="T96" fmla="*/ 181 w 187"/>
                  <a:gd name="T97" fmla="*/ 45 h 178"/>
                  <a:gd name="T98" fmla="*/ 163 w 187"/>
                  <a:gd name="T99" fmla="*/ 36 h 178"/>
                  <a:gd name="T100" fmla="*/ 153 w 187"/>
                  <a:gd name="T101" fmla="*/ 36 h 178"/>
                  <a:gd name="T102" fmla="*/ 144 w 187"/>
                  <a:gd name="T103" fmla="*/ 34 h 178"/>
                  <a:gd name="T104" fmla="*/ 140 w 187"/>
                  <a:gd name="T105" fmla="*/ 38 h 178"/>
                  <a:gd name="T106" fmla="*/ 136 w 187"/>
                  <a:gd name="T107" fmla="*/ 31 h 178"/>
                  <a:gd name="T108" fmla="*/ 129 w 187"/>
                  <a:gd name="T109" fmla="*/ 27 h 178"/>
                  <a:gd name="T110" fmla="*/ 121 w 187"/>
                  <a:gd name="T111" fmla="*/ 29 h 178"/>
                  <a:gd name="T112" fmla="*/ 115 w 187"/>
                  <a:gd name="T113" fmla="*/ 36 h 178"/>
                  <a:gd name="T114" fmla="*/ 112 w 187"/>
                  <a:gd name="T115" fmla="*/ 31 h 178"/>
                  <a:gd name="T116" fmla="*/ 122 w 187"/>
                  <a:gd name="T117" fmla="*/ 26 h 178"/>
                  <a:gd name="T118" fmla="*/ 111 w 187"/>
                  <a:gd name="T119" fmla="*/ 27 h 178"/>
                  <a:gd name="T120" fmla="*/ 106 w 187"/>
                  <a:gd name="T121" fmla="*/ 27 h 178"/>
                  <a:gd name="T122" fmla="*/ 114 w 187"/>
                  <a:gd name="T123" fmla="*/ 19 h 178"/>
                  <a:gd name="T124" fmla="*/ 109 w 187"/>
                  <a:gd name="T125" fmla="*/ 1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178">
                    <a:moveTo>
                      <a:pt x="109" y="26"/>
                    </a:moveTo>
                    <a:cubicBezTo>
                      <a:pt x="109" y="26"/>
                      <a:pt x="109" y="26"/>
                      <a:pt x="109" y="26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6"/>
                      <a:pt x="110" y="26"/>
                      <a:pt x="110" y="26"/>
                    </a:cubicBezTo>
                    <a:cubicBezTo>
                      <a:pt x="110" y="26"/>
                      <a:pt x="110" y="26"/>
                      <a:pt x="110" y="26"/>
                    </a:cubicBezTo>
                    <a:cubicBezTo>
                      <a:pt x="109" y="26"/>
                      <a:pt x="109" y="26"/>
                      <a:pt x="109" y="26"/>
                    </a:cubicBezTo>
                    <a:cubicBezTo>
                      <a:pt x="109" y="26"/>
                      <a:pt x="109" y="26"/>
                      <a:pt x="109" y="26"/>
                    </a:cubicBezTo>
                    <a:close/>
                    <a:moveTo>
                      <a:pt x="108" y="26"/>
                    </a:moveTo>
                    <a:cubicBezTo>
                      <a:pt x="109" y="26"/>
                      <a:pt x="109" y="26"/>
                      <a:pt x="109" y="26"/>
                    </a:cubicBezTo>
                    <a:cubicBezTo>
                      <a:pt x="109" y="26"/>
                      <a:pt x="109" y="26"/>
                      <a:pt x="109" y="26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8" y="26"/>
                      <a:pt x="108" y="26"/>
                      <a:pt x="108" y="26"/>
                    </a:cubicBezTo>
                    <a:close/>
                    <a:moveTo>
                      <a:pt x="112" y="23"/>
                    </a:move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lose/>
                    <a:moveTo>
                      <a:pt x="112" y="22"/>
                    </a:moveTo>
                    <a:cubicBezTo>
                      <a:pt x="112" y="21"/>
                      <a:pt x="112" y="21"/>
                      <a:pt x="112" y="21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1"/>
                      <a:pt x="114" y="21"/>
                      <a:pt x="114" y="21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2" y="22"/>
                      <a:pt x="112" y="22"/>
                      <a:pt x="112" y="22"/>
                    </a:cubicBezTo>
                    <a:close/>
                    <a:moveTo>
                      <a:pt x="113" y="23"/>
                    </a:moveTo>
                    <a:cubicBezTo>
                      <a:pt x="113" y="23"/>
                      <a:pt x="113" y="23"/>
                      <a:pt x="113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3" y="23"/>
                      <a:pt x="113" y="23"/>
                      <a:pt x="113" y="23"/>
                    </a:cubicBezTo>
                    <a:close/>
                    <a:moveTo>
                      <a:pt x="115" y="24"/>
                    </a:moveTo>
                    <a:cubicBezTo>
                      <a:pt x="116" y="23"/>
                      <a:pt x="116" y="23"/>
                      <a:pt x="116" y="23"/>
                    </a:cubicBezTo>
                    <a:cubicBezTo>
                      <a:pt x="116" y="23"/>
                      <a:pt x="116" y="23"/>
                      <a:pt x="116" y="23"/>
                    </a:cubicBezTo>
                    <a:cubicBezTo>
                      <a:pt x="117" y="23"/>
                      <a:pt x="117" y="23"/>
                      <a:pt x="117" y="23"/>
                    </a:cubicBezTo>
                    <a:cubicBezTo>
                      <a:pt x="117" y="23"/>
                      <a:pt x="117" y="23"/>
                      <a:pt x="117" y="23"/>
                    </a:cubicBezTo>
                    <a:cubicBezTo>
                      <a:pt x="117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5" y="24"/>
                      <a:pt x="115" y="24"/>
                      <a:pt x="115" y="24"/>
                    </a:cubicBezTo>
                    <a:close/>
                    <a:moveTo>
                      <a:pt x="112" y="15"/>
                    </a:move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3"/>
                      <a:pt x="111" y="13"/>
                      <a:pt x="111" y="13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5"/>
                      <a:pt x="112" y="15"/>
                      <a:pt x="112" y="15"/>
                    </a:cubicBezTo>
                    <a:close/>
                    <a:moveTo>
                      <a:pt x="108" y="6"/>
                    </a:moveTo>
                    <a:cubicBezTo>
                      <a:pt x="108" y="6"/>
                      <a:pt x="108" y="6"/>
                      <a:pt x="108" y="6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5" y="85"/>
                      <a:pt x="65" y="85"/>
                      <a:pt x="65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5"/>
                      <a:pt x="67" y="95"/>
                      <a:pt x="67" y="95"/>
                    </a:cubicBezTo>
                    <a:cubicBezTo>
                      <a:pt x="75" y="95"/>
                      <a:pt x="75" y="95"/>
                      <a:pt x="75" y="95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5" y="100"/>
                      <a:pt x="75" y="100"/>
                      <a:pt x="75" y="100"/>
                    </a:cubicBezTo>
                    <a:cubicBezTo>
                      <a:pt x="78" y="100"/>
                      <a:pt x="78" y="100"/>
                      <a:pt x="78" y="100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1" y="106"/>
                      <a:pt x="81" y="106"/>
                      <a:pt x="81" y="106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1"/>
                      <a:pt x="78" y="111"/>
                      <a:pt x="78" y="111"/>
                    </a:cubicBezTo>
                    <a:cubicBezTo>
                      <a:pt x="78" y="112"/>
                      <a:pt x="78" y="112"/>
                      <a:pt x="78" y="112"/>
                    </a:cubicBezTo>
                    <a:cubicBezTo>
                      <a:pt x="78" y="112"/>
                      <a:pt x="78" y="112"/>
                      <a:pt x="78" y="112"/>
                    </a:cubicBezTo>
                    <a:cubicBezTo>
                      <a:pt x="78" y="113"/>
                      <a:pt x="78" y="113"/>
                      <a:pt x="78" y="113"/>
                    </a:cubicBezTo>
                    <a:cubicBezTo>
                      <a:pt x="79" y="114"/>
                      <a:pt x="79" y="114"/>
                      <a:pt x="79" y="114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80" y="119"/>
                      <a:pt x="80" y="119"/>
                      <a:pt x="80" y="119"/>
                    </a:cubicBezTo>
                    <a:cubicBezTo>
                      <a:pt x="80" y="120"/>
                      <a:pt x="80" y="120"/>
                      <a:pt x="80" y="120"/>
                    </a:cubicBezTo>
                    <a:cubicBezTo>
                      <a:pt x="80" y="121"/>
                      <a:pt x="80" y="121"/>
                      <a:pt x="80" y="121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8" y="122"/>
                      <a:pt x="88" y="122"/>
                      <a:pt x="88" y="122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4"/>
                      <a:pt x="91" y="124"/>
                      <a:pt x="91" y="124"/>
                    </a:cubicBezTo>
                    <a:cubicBezTo>
                      <a:pt x="92" y="129"/>
                      <a:pt x="92" y="129"/>
                      <a:pt x="92" y="129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94" y="130"/>
                      <a:pt x="94" y="130"/>
                      <a:pt x="94" y="130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7" y="131"/>
                      <a:pt x="97" y="131"/>
                      <a:pt x="97" y="131"/>
                    </a:cubicBezTo>
                    <a:cubicBezTo>
                      <a:pt x="97" y="135"/>
                      <a:pt x="97" y="135"/>
                      <a:pt x="97" y="135"/>
                    </a:cubicBezTo>
                    <a:cubicBezTo>
                      <a:pt x="97" y="136"/>
                      <a:pt x="97" y="136"/>
                      <a:pt x="97" y="136"/>
                    </a:cubicBezTo>
                    <a:cubicBezTo>
                      <a:pt x="97" y="136"/>
                      <a:pt x="97" y="136"/>
                      <a:pt x="97" y="136"/>
                    </a:cubicBezTo>
                    <a:cubicBezTo>
                      <a:pt x="97" y="136"/>
                      <a:pt x="97" y="136"/>
                      <a:pt x="97" y="136"/>
                    </a:cubicBezTo>
                    <a:cubicBezTo>
                      <a:pt x="97" y="137"/>
                      <a:pt x="97" y="137"/>
                      <a:pt x="97" y="137"/>
                    </a:cubicBezTo>
                    <a:cubicBezTo>
                      <a:pt x="97" y="137"/>
                      <a:pt x="97" y="137"/>
                      <a:pt x="97" y="137"/>
                    </a:cubicBezTo>
                    <a:cubicBezTo>
                      <a:pt x="98" y="137"/>
                      <a:pt x="98" y="137"/>
                      <a:pt x="98" y="137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100" y="138"/>
                      <a:pt x="100" y="138"/>
                      <a:pt x="100" y="138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1" y="143"/>
                      <a:pt x="101" y="143"/>
                      <a:pt x="101" y="143"/>
                    </a:cubicBezTo>
                    <a:cubicBezTo>
                      <a:pt x="101" y="145"/>
                      <a:pt x="101" y="145"/>
                      <a:pt x="101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ubicBezTo>
                      <a:pt x="100" y="145"/>
                      <a:pt x="100" y="145"/>
                      <a:pt x="100" y="145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6" y="148"/>
                      <a:pt x="96" y="148"/>
                      <a:pt x="96" y="148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2" y="151"/>
                      <a:pt x="92" y="151"/>
                      <a:pt x="92" y="151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9" y="153"/>
                      <a:pt x="89" y="153"/>
                      <a:pt x="89" y="153"/>
                    </a:cubicBezTo>
                    <a:cubicBezTo>
                      <a:pt x="89" y="153"/>
                      <a:pt x="89" y="153"/>
                      <a:pt x="89" y="153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8" y="155"/>
                      <a:pt x="88" y="155"/>
                      <a:pt x="88" y="155"/>
                    </a:cubicBezTo>
                    <a:cubicBezTo>
                      <a:pt x="88" y="155"/>
                      <a:pt x="88" y="155"/>
                      <a:pt x="88" y="155"/>
                    </a:cubicBezTo>
                    <a:cubicBezTo>
                      <a:pt x="87" y="157"/>
                      <a:pt x="87" y="157"/>
                      <a:pt x="87" y="157"/>
                    </a:cubicBezTo>
                    <a:cubicBezTo>
                      <a:pt x="86" y="157"/>
                      <a:pt x="86" y="157"/>
                      <a:pt x="86" y="157"/>
                    </a:cubicBezTo>
                    <a:cubicBezTo>
                      <a:pt x="85" y="159"/>
                      <a:pt x="85" y="159"/>
                      <a:pt x="85" y="159"/>
                    </a:cubicBezTo>
                    <a:cubicBezTo>
                      <a:pt x="85" y="159"/>
                      <a:pt x="85" y="159"/>
                      <a:pt x="85" y="159"/>
                    </a:cubicBezTo>
                    <a:cubicBezTo>
                      <a:pt x="85" y="160"/>
                      <a:pt x="85" y="160"/>
                      <a:pt x="85" y="160"/>
                    </a:cubicBezTo>
                    <a:cubicBezTo>
                      <a:pt x="84" y="160"/>
                      <a:pt x="84" y="160"/>
                      <a:pt x="84" y="160"/>
                    </a:cubicBezTo>
                    <a:cubicBezTo>
                      <a:pt x="85" y="160"/>
                      <a:pt x="85" y="160"/>
                      <a:pt x="85" y="160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8" y="160"/>
                      <a:pt x="88" y="160"/>
                      <a:pt x="88" y="160"/>
                    </a:cubicBezTo>
                    <a:cubicBezTo>
                      <a:pt x="89" y="160"/>
                      <a:pt x="89" y="160"/>
                      <a:pt x="89" y="160"/>
                    </a:cubicBezTo>
                    <a:cubicBezTo>
                      <a:pt x="90" y="161"/>
                      <a:pt x="90" y="161"/>
                      <a:pt x="90" y="161"/>
                    </a:cubicBezTo>
                    <a:cubicBezTo>
                      <a:pt x="91" y="162"/>
                      <a:pt x="91" y="162"/>
                      <a:pt x="91" y="162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93" y="165"/>
                      <a:pt x="93" y="165"/>
                      <a:pt x="93" y="165"/>
                    </a:cubicBezTo>
                    <a:cubicBezTo>
                      <a:pt x="93" y="165"/>
                      <a:pt x="93" y="165"/>
                      <a:pt x="93" y="165"/>
                    </a:cubicBezTo>
                    <a:cubicBezTo>
                      <a:pt x="94" y="164"/>
                      <a:pt x="94" y="164"/>
                      <a:pt x="94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7" y="166"/>
                      <a:pt x="97" y="166"/>
                      <a:pt x="97" y="166"/>
                    </a:cubicBezTo>
                    <a:cubicBezTo>
                      <a:pt x="98" y="166"/>
                      <a:pt x="98" y="166"/>
                      <a:pt x="98" y="166"/>
                    </a:cubicBezTo>
                    <a:cubicBezTo>
                      <a:pt x="99" y="167"/>
                      <a:pt x="99" y="167"/>
                      <a:pt x="99" y="167"/>
                    </a:cubicBezTo>
                    <a:cubicBezTo>
                      <a:pt x="100" y="168"/>
                      <a:pt x="100" y="168"/>
                      <a:pt x="100" y="168"/>
                    </a:cubicBezTo>
                    <a:cubicBezTo>
                      <a:pt x="100" y="168"/>
                      <a:pt x="100" y="168"/>
                      <a:pt x="100" y="168"/>
                    </a:cubicBezTo>
                    <a:cubicBezTo>
                      <a:pt x="102" y="169"/>
                      <a:pt x="102" y="169"/>
                      <a:pt x="102" y="169"/>
                    </a:cubicBezTo>
                    <a:cubicBezTo>
                      <a:pt x="103" y="170"/>
                      <a:pt x="103" y="170"/>
                      <a:pt x="103" y="170"/>
                    </a:cubicBezTo>
                    <a:cubicBezTo>
                      <a:pt x="105" y="172"/>
                      <a:pt x="105" y="172"/>
                      <a:pt x="105" y="172"/>
                    </a:cubicBezTo>
                    <a:cubicBezTo>
                      <a:pt x="106" y="173"/>
                      <a:pt x="106" y="173"/>
                      <a:pt x="106" y="173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5" y="175"/>
                      <a:pt x="105" y="175"/>
                      <a:pt x="105" y="175"/>
                    </a:cubicBezTo>
                    <a:cubicBezTo>
                      <a:pt x="105" y="176"/>
                      <a:pt x="105" y="176"/>
                      <a:pt x="105" y="176"/>
                    </a:cubicBezTo>
                    <a:cubicBezTo>
                      <a:pt x="105" y="176"/>
                      <a:pt x="105" y="176"/>
                      <a:pt x="105" y="176"/>
                    </a:cubicBezTo>
                    <a:cubicBezTo>
                      <a:pt x="105" y="177"/>
                      <a:pt x="105" y="177"/>
                      <a:pt x="105" y="177"/>
                    </a:cubicBezTo>
                    <a:cubicBezTo>
                      <a:pt x="106" y="177"/>
                      <a:pt x="106" y="177"/>
                      <a:pt x="106" y="177"/>
                    </a:cubicBezTo>
                    <a:cubicBezTo>
                      <a:pt x="106" y="178"/>
                      <a:pt x="106" y="178"/>
                      <a:pt x="106" y="178"/>
                    </a:cubicBezTo>
                    <a:cubicBezTo>
                      <a:pt x="108" y="176"/>
                      <a:pt x="108" y="176"/>
                      <a:pt x="108" y="176"/>
                    </a:cubicBezTo>
                    <a:cubicBezTo>
                      <a:pt x="109" y="175"/>
                      <a:pt x="109" y="175"/>
                      <a:pt x="109" y="175"/>
                    </a:cubicBezTo>
                    <a:cubicBezTo>
                      <a:pt x="109" y="172"/>
                      <a:pt x="109" y="172"/>
                      <a:pt x="109" y="172"/>
                    </a:cubicBezTo>
                    <a:cubicBezTo>
                      <a:pt x="110" y="170"/>
                      <a:pt x="110" y="170"/>
                      <a:pt x="110" y="170"/>
                    </a:cubicBezTo>
                    <a:cubicBezTo>
                      <a:pt x="110" y="169"/>
                      <a:pt x="110" y="169"/>
                      <a:pt x="110" y="169"/>
                    </a:cubicBezTo>
                    <a:cubicBezTo>
                      <a:pt x="110" y="169"/>
                      <a:pt x="110" y="169"/>
                      <a:pt x="110" y="169"/>
                    </a:cubicBezTo>
                    <a:cubicBezTo>
                      <a:pt x="109" y="168"/>
                      <a:pt x="109" y="168"/>
                      <a:pt x="109" y="168"/>
                    </a:cubicBezTo>
                    <a:cubicBezTo>
                      <a:pt x="110" y="167"/>
                      <a:pt x="110" y="167"/>
                      <a:pt x="110" y="167"/>
                    </a:cubicBezTo>
                    <a:cubicBezTo>
                      <a:pt x="110" y="167"/>
                      <a:pt x="110" y="167"/>
                      <a:pt x="110" y="167"/>
                    </a:cubicBezTo>
                    <a:cubicBezTo>
                      <a:pt x="110" y="166"/>
                      <a:pt x="110" y="166"/>
                      <a:pt x="110" y="166"/>
                    </a:cubicBezTo>
                    <a:cubicBezTo>
                      <a:pt x="111" y="165"/>
                      <a:pt x="111" y="165"/>
                      <a:pt x="111" y="165"/>
                    </a:cubicBezTo>
                    <a:cubicBezTo>
                      <a:pt x="111" y="165"/>
                      <a:pt x="111" y="165"/>
                      <a:pt x="111" y="165"/>
                    </a:cubicBezTo>
                    <a:cubicBezTo>
                      <a:pt x="112" y="165"/>
                      <a:pt x="112" y="165"/>
                      <a:pt x="112" y="165"/>
                    </a:cubicBezTo>
                    <a:cubicBezTo>
                      <a:pt x="112" y="165"/>
                      <a:pt x="112" y="165"/>
                      <a:pt x="112" y="165"/>
                    </a:cubicBezTo>
                    <a:cubicBezTo>
                      <a:pt x="113" y="164"/>
                      <a:pt x="113" y="164"/>
                      <a:pt x="113" y="164"/>
                    </a:cubicBezTo>
                    <a:cubicBezTo>
                      <a:pt x="113" y="163"/>
                      <a:pt x="113" y="163"/>
                      <a:pt x="113" y="163"/>
                    </a:cubicBezTo>
                    <a:cubicBezTo>
                      <a:pt x="114" y="163"/>
                      <a:pt x="114" y="163"/>
                      <a:pt x="114" y="163"/>
                    </a:cubicBezTo>
                    <a:cubicBezTo>
                      <a:pt x="114" y="162"/>
                      <a:pt x="114" y="162"/>
                      <a:pt x="114" y="162"/>
                    </a:cubicBezTo>
                    <a:cubicBezTo>
                      <a:pt x="114" y="162"/>
                      <a:pt x="114" y="162"/>
                      <a:pt x="114" y="162"/>
                    </a:cubicBezTo>
                    <a:cubicBezTo>
                      <a:pt x="114" y="162"/>
                      <a:pt x="114" y="162"/>
                      <a:pt x="114" y="162"/>
                    </a:cubicBezTo>
                    <a:cubicBezTo>
                      <a:pt x="115" y="161"/>
                      <a:pt x="115" y="161"/>
                      <a:pt x="115" y="161"/>
                    </a:cubicBezTo>
                    <a:cubicBezTo>
                      <a:pt x="115" y="160"/>
                      <a:pt x="115" y="160"/>
                      <a:pt x="115" y="160"/>
                    </a:cubicBezTo>
                    <a:cubicBezTo>
                      <a:pt x="114" y="160"/>
                      <a:pt x="114" y="160"/>
                      <a:pt x="114" y="160"/>
                    </a:cubicBezTo>
                    <a:cubicBezTo>
                      <a:pt x="114" y="159"/>
                      <a:pt x="114" y="159"/>
                      <a:pt x="114" y="159"/>
                    </a:cubicBezTo>
                    <a:cubicBezTo>
                      <a:pt x="114" y="158"/>
                      <a:pt x="114" y="158"/>
                      <a:pt x="114" y="158"/>
                    </a:cubicBezTo>
                    <a:cubicBezTo>
                      <a:pt x="114" y="158"/>
                      <a:pt x="114" y="158"/>
                      <a:pt x="114" y="158"/>
                    </a:cubicBezTo>
                    <a:cubicBezTo>
                      <a:pt x="115" y="159"/>
                      <a:pt x="115" y="159"/>
                      <a:pt x="115" y="159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7" y="160"/>
                      <a:pt x="117" y="160"/>
                      <a:pt x="117" y="160"/>
                    </a:cubicBezTo>
                    <a:cubicBezTo>
                      <a:pt x="117" y="160"/>
                      <a:pt x="117" y="160"/>
                      <a:pt x="117" y="160"/>
                    </a:cubicBezTo>
                    <a:cubicBezTo>
                      <a:pt x="117" y="161"/>
                      <a:pt x="117" y="161"/>
                      <a:pt x="117" y="161"/>
                    </a:cubicBezTo>
                    <a:cubicBezTo>
                      <a:pt x="117" y="161"/>
                      <a:pt x="117" y="161"/>
                      <a:pt x="117" y="161"/>
                    </a:cubicBezTo>
                    <a:cubicBezTo>
                      <a:pt x="116" y="163"/>
                      <a:pt x="116" y="163"/>
                      <a:pt x="116" y="163"/>
                    </a:cubicBezTo>
                    <a:cubicBezTo>
                      <a:pt x="115" y="165"/>
                      <a:pt x="115" y="165"/>
                      <a:pt x="115" y="165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114" y="166"/>
                      <a:pt x="114" y="166"/>
                      <a:pt x="114" y="166"/>
                    </a:cubicBezTo>
                    <a:cubicBezTo>
                      <a:pt x="114" y="166"/>
                      <a:pt x="114" y="166"/>
                      <a:pt x="114" y="166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12" y="167"/>
                      <a:pt x="112" y="167"/>
                      <a:pt x="112" y="167"/>
                    </a:cubicBezTo>
                    <a:cubicBezTo>
                      <a:pt x="112" y="167"/>
                      <a:pt x="112" y="167"/>
                      <a:pt x="112" y="167"/>
                    </a:cubicBezTo>
                    <a:cubicBezTo>
                      <a:pt x="112" y="168"/>
                      <a:pt x="112" y="168"/>
                      <a:pt x="112" y="168"/>
                    </a:cubicBezTo>
                    <a:cubicBezTo>
                      <a:pt x="111" y="168"/>
                      <a:pt x="111" y="168"/>
                      <a:pt x="111" y="168"/>
                    </a:cubicBezTo>
                    <a:cubicBezTo>
                      <a:pt x="110" y="168"/>
                      <a:pt x="110" y="168"/>
                      <a:pt x="110" y="168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4" y="167"/>
                      <a:pt x="114" y="167"/>
                      <a:pt x="114" y="167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8" y="162"/>
                      <a:pt x="118" y="162"/>
                      <a:pt x="118" y="162"/>
                    </a:cubicBezTo>
                    <a:cubicBezTo>
                      <a:pt x="119" y="160"/>
                      <a:pt x="119" y="160"/>
                      <a:pt x="119" y="160"/>
                    </a:cubicBezTo>
                    <a:cubicBezTo>
                      <a:pt x="120" y="158"/>
                      <a:pt x="120" y="158"/>
                      <a:pt x="120" y="158"/>
                    </a:cubicBezTo>
                    <a:cubicBezTo>
                      <a:pt x="122" y="154"/>
                      <a:pt x="122" y="154"/>
                      <a:pt x="122" y="154"/>
                    </a:cubicBezTo>
                    <a:cubicBezTo>
                      <a:pt x="124" y="152"/>
                      <a:pt x="124" y="152"/>
                      <a:pt x="124" y="152"/>
                    </a:cubicBezTo>
                    <a:cubicBezTo>
                      <a:pt x="125" y="151"/>
                      <a:pt x="125" y="151"/>
                      <a:pt x="125" y="151"/>
                    </a:cubicBezTo>
                    <a:cubicBezTo>
                      <a:pt x="124" y="151"/>
                      <a:pt x="124" y="151"/>
                      <a:pt x="124" y="151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25" y="149"/>
                      <a:pt x="125" y="149"/>
                      <a:pt x="125" y="149"/>
                    </a:cubicBezTo>
                    <a:cubicBezTo>
                      <a:pt x="126" y="149"/>
                      <a:pt x="126" y="149"/>
                      <a:pt x="126" y="149"/>
                    </a:cubicBezTo>
                    <a:cubicBezTo>
                      <a:pt x="126" y="148"/>
                      <a:pt x="126" y="148"/>
                      <a:pt x="126" y="148"/>
                    </a:cubicBezTo>
                    <a:cubicBezTo>
                      <a:pt x="126" y="147"/>
                      <a:pt x="126" y="147"/>
                      <a:pt x="126" y="147"/>
                    </a:cubicBezTo>
                    <a:cubicBezTo>
                      <a:pt x="126" y="147"/>
                      <a:pt x="126" y="147"/>
                      <a:pt x="126" y="147"/>
                    </a:cubicBezTo>
                    <a:cubicBezTo>
                      <a:pt x="125" y="147"/>
                      <a:pt x="125" y="147"/>
                      <a:pt x="125" y="147"/>
                    </a:cubicBezTo>
                    <a:cubicBezTo>
                      <a:pt x="125" y="146"/>
                      <a:pt x="125" y="146"/>
                      <a:pt x="125" y="146"/>
                    </a:cubicBezTo>
                    <a:cubicBezTo>
                      <a:pt x="124" y="145"/>
                      <a:pt x="124" y="145"/>
                      <a:pt x="124" y="145"/>
                    </a:cubicBezTo>
                    <a:cubicBezTo>
                      <a:pt x="124" y="144"/>
                      <a:pt x="124" y="144"/>
                      <a:pt x="124" y="144"/>
                    </a:cubicBezTo>
                    <a:cubicBezTo>
                      <a:pt x="125" y="144"/>
                      <a:pt x="125" y="144"/>
                      <a:pt x="125" y="144"/>
                    </a:cubicBezTo>
                    <a:cubicBezTo>
                      <a:pt x="124" y="143"/>
                      <a:pt x="124" y="143"/>
                      <a:pt x="124" y="143"/>
                    </a:cubicBezTo>
                    <a:cubicBezTo>
                      <a:pt x="124" y="142"/>
                      <a:pt x="124" y="142"/>
                      <a:pt x="124" y="142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5" y="140"/>
                      <a:pt x="125" y="140"/>
                      <a:pt x="125" y="140"/>
                    </a:cubicBezTo>
                    <a:cubicBezTo>
                      <a:pt x="125" y="139"/>
                      <a:pt x="125" y="139"/>
                      <a:pt x="125" y="139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4" y="137"/>
                      <a:pt x="124" y="137"/>
                      <a:pt x="124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6" y="136"/>
                      <a:pt x="126" y="136"/>
                      <a:pt x="126" y="136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29" y="135"/>
                      <a:pt x="129" y="135"/>
                      <a:pt x="129" y="135"/>
                    </a:cubicBezTo>
                    <a:cubicBezTo>
                      <a:pt x="129" y="135"/>
                      <a:pt x="129" y="135"/>
                      <a:pt x="129" y="135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4" y="131"/>
                      <a:pt x="134" y="131"/>
                      <a:pt x="134" y="131"/>
                    </a:cubicBezTo>
                    <a:cubicBezTo>
                      <a:pt x="135" y="130"/>
                      <a:pt x="135" y="130"/>
                      <a:pt x="135" y="130"/>
                    </a:cubicBezTo>
                    <a:cubicBezTo>
                      <a:pt x="136" y="130"/>
                      <a:pt x="136" y="130"/>
                      <a:pt x="136" y="130"/>
                    </a:cubicBezTo>
                    <a:cubicBezTo>
                      <a:pt x="137" y="129"/>
                      <a:pt x="137" y="129"/>
                      <a:pt x="137" y="129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29"/>
                      <a:pt x="139" y="129"/>
                      <a:pt x="139" y="129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29"/>
                      <a:pt x="140" y="129"/>
                      <a:pt x="140" y="129"/>
                    </a:cubicBezTo>
                    <a:cubicBezTo>
                      <a:pt x="140" y="128"/>
                      <a:pt x="140" y="128"/>
                      <a:pt x="140" y="128"/>
                    </a:cubicBezTo>
                    <a:cubicBezTo>
                      <a:pt x="142" y="127"/>
                      <a:pt x="142" y="127"/>
                      <a:pt x="142" y="127"/>
                    </a:cubicBezTo>
                    <a:cubicBezTo>
                      <a:pt x="143" y="126"/>
                      <a:pt x="143" y="126"/>
                      <a:pt x="143" y="126"/>
                    </a:cubicBezTo>
                    <a:cubicBezTo>
                      <a:pt x="143" y="126"/>
                      <a:pt x="143" y="126"/>
                      <a:pt x="143" y="126"/>
                    </a:cubicBezTo>
                    <a:cubicBezTo>
                      <a:pt x="143" y="126"/>
                      <a:pt x="143" y="126"/>
                      <a:pt x="143" y="126"/>
                    </a:cubicBezTo>
                    <a:cubicBezTo>
                      <a:pt x="142" y="126"/>
                      <a:pt x="142" y="126"/>
                      <a:pt x="142" y="126"/>
                    </a:cubicBezTo>
                    <a:cubicBezTo>
                      <a:pt x="142" y="125"/>
                      <a:pt x="142" y="125"/>
                      <a:pt x="142" y="125"/>
                    </a:cubicBezTo>
                    <a:cubicBezTo>
                      <a:pt x="142" y="125"/>
                      <a:pt x="142" y="125"/>
                      <a:pt x="142" y="125"/>
                    </a:cubicBezTo>
                    <a:cubicBezTo>
                      <a:pt x="144" y="124"/>
                      <a:pt x="144" y="124"/>
                      <a:pt x="144" y="124"/>
                    </a:cubicBezTo>
                    <a:cubicBezTo>
                      <a:pt x="144" y="124"/>
                      <a:pt x="144" y="124"/>
                      <a:pt x="144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6" y="124"/>
                      <a:pt x="146" y="124"/>
                      <a:pt x="146" y="124"/>
                    </a:cubicBezTo>
                    <a:cubicBezTo>
                      <a:pt x="147" y="124"/>
                      <a:pt x="147" y="124"/>
                      <a:pt x="147" y="124"/>
                    </a:cubicBezTo>
                    <a:cubicBezTo>
                      <a:pt x="147" y="124"/>
                      <a:pt x="147" y="124"/>
                      <a:pt x="147" y="124"/>
                    </a:cubicBezTo>
                    <a:cubicBezTo>
                      <a:pt x="145" y="125"/>
                      <a:pt x="145" y="125"/>
                      <a:pt x="145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5"/>
                      <a:pt x="146" y="125"/>
                      <a:pt x="146" y="125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9" y="124"/>
                      <a:pt x="149" y="124"/>
                      <a:pt x="149" y="124"/>
                    </a:cubicBezTo>
                    <a:cubicBezTo>
                      <a:pt x="149" y="124"/>
                      <a:pt x="149" y="124"/>
                      <a:pt x="149" y="124"/>
                    </a:cubicBezTo>
                    <a:cubicBezTo>
                      <a:pt x="149" y="124"/>
                      <a:pt x="149" y="124"/>
                      <a:pt x="149" y="124"/>
                    </a:cubicBezTo>
                    <a:cubicBezTo>
                      <a:pt x="149" y="124"/>
                      <a:pt x="149" y="125"/>
                      <a:pt x="149" y="125"/>
                    </a:cubicBezTo>
                    <a:cubicBezTo>
                      <a:pt x="149" y="125"/>
                      <a:pt x="151" y="125"/>
                      <a:pt x="151" y="125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55" y="123"/>
                      <a:pt x="155" y="123"/>
                      <a:pt x="155" y="123"/>
                    </a:cubicBezTo>
                    <a:cubicBezTo>
                      <a:pt x="157" y="122"/>
                      <a:pt x="157" y="122"/>
                      <a:pt x="157" y="122"/>
                    </a:cubicBezTo>
                    <a:cubicBezTo>
                      <a:pt x="159" y="121"/>
                      <a:pt x="159" y="121"/>
                      <a:pt x="159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0" y="120"/>
                      <a:pt x="160" y="120"/>
                      <a:pt x="160" y="120"/>
                    </a:cubicBezTo>
                    <a:cubicBezTo>
                      <a:pt x="160" y="120"/>
                      <a:pt x="160" y="120"/>
                      <a:pt x="160" y="120"/>
                    </a:cubicBezTo>
                    <a:cubicBezTo>
                      <a:pt x="159" y="118"/>
                      <a:pt x="159" y="118"/>
                      <a:pt x="159" y="118"/>
                    </a:cubicBezTo>
                    <a:cubicBezTo>
                      <a:pt x="160" y="117"/>
                      <a:pt x="160" y="117"/>
                      <a:pt x="160" y="117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5"/>
                      <a:pt x="161" y="115"/>
                      <a:pt x="161" y="115"/>
                    </a:cubicBezTo>
                    <a:cubicBezTo>
                      <a:pt x="161" y="115"/>
                      <a:pt x="161" y="115"/>
                      <a:pt x="161" y="115"/>
                    </a:cubicBezTo>
                    <a:cubicBezTo>
                      <a:pt x="162" y="115"/>
                      <a:pt x="162" y="115"/>
                      <a:pt x="162" y="115"/>
                    </a:cubicBezTo>
                    <a:cubicBezTo>
                      <a:pt x="162" y="114"/>
                      <a:pt x="162" y="114"/>
                      <a:pt x="162" y="114"/>
                    </a:cubicBezTo>
                    <a:cubicBezTo>
                      <a:pt x="162" y="114"/>
                      <a:pt x="162" y="114"/>
                      <a:pt x="162" y="114"/>
                    </a:cubicBezTo>
                    <a:cubicBezTo>
                      <a:pt x="163" y="112"/>
                      <a:pt x="163" y="112"/>
                      <a:pt x="163" y="112"/>
                    </a:cubicBezTo>
                    <a:cubicBezTo>
                      <a:pt x="165" y="110"/>
                      <a:pt x="165" y="110"/>
                      <a:pt x="165" y="110"/>
                    </a:cubicBezTo>
                    <a:cubicBezTo>
                      <a:pt x="165" y="109"/>
                      <a:pt x="165" y="109"/>
                      <a:pt x="165" y="109"/>
                    </a:cubicBezTo>
                    <a:cubicBezTo>
                      <a:pt x="165" y="106"/>
                      <a:pt x="165" y="106"/>
                      <a:pt x="165" y="106"/>
                    </a:cubicBezTo>
                    <a:cubicBezTo>
                      <a:pt x="164" y="106"/>
                      <a:pt x="164" y="106"/>
                      <a:pt x="164" y="106"/>
                    </a:cubicBezTo>
                    <a:cubicBezTo>
                      <a:pt x="165" y="104"/>
                      <a:pt x="165" y="104"/>
                      <a:pt x="165" y="104"/>
                    </a:cubicBezTo>
                    <a:cubicBezTo>
                      <a:pt x="165" y="103"/>
                      <a:pt x="165" y="103"/>
                      <a:pt x="165" y="103"/>
                    </a:cubicBezTo>
                    <a:cubicBezTo>
                      <a:pt x="165" y="103"/>
                      <a:pt x="165" y="103"/>
                      <a:pt x="165" y="103"/>
                    </a:cubicBezTo>
                    <a:cubicBezTo>
                      <a:pt x="167" y="102"/>
                      <a:pt x="167" y="102"/>
                      <a:pt x="167" y="102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7" y="100"/>
                      <a:pt x="167" y="100"/>
                      <a:pt x="167" y="100"/>
                    </a:cubicBezTo>
                    <a:cubicBezTo>
                      <a:pt x="167" y="98"/>
                      <a:pt x="167" y="98"/>
                      <a:pt x="167" y="98"/>
                    </a:cubicBezTo>
                    <a:cubicBezTo>
                      <a:pt x="167" y="96"/>
                      <a:pt x="167" y="96"/>
                      <a:pt x="167" y="96"/>
                    </a:cubicBezTo>
                    <a:cubicBezTo>
                      <a:pt x="168" y="95"/>
                      <a:pt x="168" y="95"/>
                      <a:pt x="168" y="95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8" y="93"/>
                      <a:pt x="168" y="93"/>
                      <a:pt x="168" y="93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7" y="86"/>
                      <a:pt x="167" y="86"/>
                      <a:pt x="167" y="86"/>
                    </a:cubicBezTo>
                    <a:cubicBezTo>
                      <a:pt x="168" y="85"/>
                      <a:pt x="168" y="85"/>
                      <a:pt x="168" y="85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4"/>
                      <a:pt x="167" y="84"/>
                      <a:pt x="167" y="84"/>
                    </a:cubicBezTo>
                    <a:cubicBezTo>
                      <a:pt x="167" y="84"/>
                      <a:pt x="167" y="84"/>
                      <a:pt x="167" y="84"/>
                    </a:cubicBezTo>
                    <a:cubicBezTo>
                      <a:pt x="167" y="83"/>
                      <a:pt x="167" y="83"/>
                      <a:pt x="167" y="83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1"/>
                      <a:pt x="167" y="81"/>
                      <a:pt x="167" y="81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68" y="80"/>
                      <a:pt x="168" y="80"/>
                      <a:pt x="168" y="80"/>
                    </a:cubicBezTo>
                    <a:cubicBezTo>
                      <a:pt x="167" y="79"/>
                      <a:pt x="167" y="79"/>
                      <a:pt x="167" y="79"/>
                    </a:cubicBezTo>
                    <a:cubicBezTo>
                      <a:pt x="166" y="78"/>
                      <a:pt x="166" y="78"/>
                      <a:pt x="166" y="78"/>
                    </a:cubicBezTo>
                    <a:cubicBezTo>
                      <a:pt x="166" y="78"/>
                      <a:pt x="166" y="78"/>
                      <a:pt x="166" y="78"/>
                    </a:cubicBezTo>
                    <a:cubicBezTo>
                      <a:pt x="167" y="78"/>
                      <a:pt x="167" y="78"/>
                      <a:pt x="167" y="78"/>
                    </a:cubicBezTo>
                    <a:cubicBezTo>
                      <a:pt x="167" y="78"/>
                      <a:pt x="167" y="78"/>
                      <a:pt x="167" y="78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70" y="79"/>
                      <a:pt x="170" y="79"/>
                      <a:pt x="170" y="79"/>
                    </a:cubicBezTo>
                    <a:cubicBezTo>
                      <a:pt x="170" y="79"/>
                      <a:pt x="170" y="79"/>
                      <a:pt x="170" y="79"/>
                    </a:cubicBezTo>
                    <a:cubicBezTo>
                      <a:pt x="170" y="80"/>
                      <a:pt x="170" y="80"/>
                      <a:pt x="170" y="80"/>
                    </a:cubicBezTo>
                    <a:cubicBezTo>
                      <a:pt x="169" y="80"/>
                      <a:pt x="169" y="80"/>
                      <a:pt x="169" y="80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70" y="80"/>
                      <a:pt x="170" y="80"/>
                      <a:pt x="170" y="80"/>
                    </a:cubicBezTo>
                    <a:cubicBezTo>
                      <a:pt x="171" y="79"/>
                      <a:pt x="171" y="79"/>
                      <a:pt x="171" y="79"/>
                    </a:cubicBezTo>
                    <a:cubicBezTo>
                      <a:pt x="173" y="77"/>
                      <a:pt x="173" y="77"/>
                      <a:pt x="173" y="77"/>
                    </a:cubicBezTo>
                    <a:cubicBezTo>
                      <a:pt x="174" y="75"/>
                      <a:pt x="174" y="75"/>
                      <a:pt x="174" y="75"/>
                    </a:cubicBezTo>
                    <a:cubicBezTo>
                      <a:pt x="174" y="74"/>
                      <a:pt x="174" y="74"/>
                      <a:pt x="174" y="74"/>
                    </a:cubicBezTo>
                    <a:cubicBezTo>
                      <a:pt x="175" y="74"/>
                      <a:pt x="175" y="74"/>
                      <a:pt x="175" y="74"/>
                    </a:cubicBezTo>
                    <a:cubicBezTo>
                      <a:pt x="175" y="72"/>
                      <a:pt x="175" y="72"/>
                      <a:pt x="175" y="72"/>
                    </a:cubicBezTo>
                    <a:cubicBezTo>
                      <a:pt x="176" y="71"/>
                      <a:pt x="176" y="71"/>
                      <a:pt x="176" y="71"/>
                    </a:cubicBezTo>
                    <a:cubicBezTo>
                      <a:pt x="178" y="69"/>
                      <a:pt x="178" y="69"/>
                      <a:pt x="178" y="69"/>
                    </a:cubicBezTo>
                    <a:cubicBezTo>
                      <a:pt x="179" y="69"/>
                      <a:pt x="179" y="69"/>
                      <a:pt x="179" y="69"/>
                    </a:cubicBezTo>
                    <a:cubicBezTo>
                      <a:pt x="179" y="68"/>
                      <a:pt x="179" y="68"/>
                      <a:pt x="179" y="68"/>
                    </a:cubicBezTo>
                    <a:cubicBezTo>
                      <a:pt x="180" y="68"/>
                      <a:pt x="180" y="68"/>
                      <a:pt x="180" y="68"/>
                    </a:cubicBezTo>
                    <a:cubicBezTo>
                      <a:pt x="182" y="66"/>
                      <a:pt x="182" y="66"/>
                      <a:pt x="182" y="66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63"/>
                      <a:pt x="184" y="63"/>
                      <a:pt x="184" y="63"/>
                    </a:cubicBezTo>
                    <a:cubicBezTo>
                      <a:pt x="186" y="61"/>
                      <a:pt x="186" y="61"/>
                      <a:pt x="186" y="61"/>
                    </a:cubicBezTo>
                    <a:cubicBezTo>
                      <a:pt x="186" y="60"/>
                      <a:pt x="186" y="60"/>
                      <a:pt x="186" y="60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58"/>
                      <a:pt x="187" y="58"/>
                      <a:pt x="187" y="58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86" y="56"/>
                      <a:pt x="186" y="56"/>
                      <a:pt x="186" y="56"/>
                    </a:cubicBezTo>
                    <a:cubicBezTo>
                      <a:pt x="187" y="56"/>
                      <a:pt x="187" y="56"/>
                      <a:pt x="187" y="56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6" y="54"/>
                      <a:pt x="186" y="54"/>
                      <a:pt x="186" y="54"/>
                    </a:cubicBezTo>
                    <a:cubicBezTo>
                      <a:pt x="186" y="52"/>
                      <a:pt x="186" y="52"/>
                      <a:pt x="186" y="52"/>
                    </a:cubicBezTo>
                    <a:cubicBezTo>
                      <a:pt x="184" y="49"/>
                      <a:pt x="184" y="49"/>
                      <a:pt x="184" y="49"/>
                    </a:cubicBezTo>
                    <a:cubicBezTo>
                      <a:pt x="184" y="48"/>
                      <a:pt x="184" y="48"/>
                      <a:pt x="184" y="48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1" y="45"/>
                      <a:pt x="181" y="45"/>
                      <a:pt x="181" y="45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8" y="46"/>
                      <a:pt x="178" y="46"/>
                      <a:pt x="178" y="46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3" y="43"/>
                      <a:pt x="173" y="43"/>
                      <a:pt x="173" y="43"/>
                    </a:cubicBezTo>
                    <a:cubicBezTo>
                      <a:pt x="172" y="43"/>
                      <a:pt x="172" y="43"/>
                      <a:pt x="172" y="43"/>
                    </a:cubicBezTo>
                    <a:cubicBezTo>
                      <a:pt x="170" y="41"/>
                      <a:pt x="170" y="41"/>
                      <a:pt x="170" y="41"/>
                    </a:cubicBezTo>
                    <a:cubicBezTo>
                      <a:pt x="169" y="39"/>
                      <a:pt x="169" y="39"/>
                      <a:pt x="169" y="39"/>
                    </a:cubicBezTo>
                    <a:cubicBezTo>
                      <a:pt x="168" y="38"/>
                      <a:pt x="168" y="38"/>
                      <a:pt x="168" y="38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5" y="38"/>
                      <a:pt x="165" y="38"/>
                      <a:pt x="165" y="38"/>
                    </a:cubicBezTo>
                    <a:cubicBezTo>
                      <a:pt x="163" y="36"/>
                      <a:pt x="163" y="36"/>
                      <a:pt x="163" y="36"/>
                    </a:cubicBezTo>
                    <a:cubicBezTo>
                      <a:pt x="161" y="36"/>
                      <a:pt x="161" y="36"/>
                      <a:pt x="161" y="36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6"/>
                      <a:pt x="158" y="36"/>
                      <a:pt x="158" y="36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6" y="36"/>
                      <a:pt x="156" y="36"/>
                      <a:pt x="156" y="36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2" y="35"/>
                      <a:pt x="152" y="35"/>
                      <a:pt x="152" y="35"/>
                    </a:cubicBezTo>
                    <a:cubicBezTo>
                      <a:pt x="152" y="35"/>
                      <a:pt x="152" y="35"/>
                      <a:pt x="152" y="35"/>
                    </a:cubicBezTo>
                    <a:cubicBezTo>
                      <a:pt x="151" y="35"/>
                      <a:pt x="151" y="35"/>
                      <a:pt x="151" y="35"/>
                    </a:cubicBezTo>
                    <a:cubicBezTo>
                      <a:pt x="151" y="35"/>
                      <a:pt x="151" y="35"/>
                      <a:pt x="151" y="35"/>
                    </a:cubicBezTo>
                    <a:cubicBezTo>
                      <a:pt x="151" y="35"/>
                      <a:pt x="151" y="35"/>
                      <a:pt x="151" y="35"/>
                    </a:cubicBezTo>
                    <a:cubicBezTo>
                      <a:pt x="150" y="35"/>
                      <a:pt x="150" y="35"/>
                      <a:pt x="150" y="35"/>
                    </a:cubicBezTo>
                    <a:cubicBezTo>
                      <a:pt x="149" y="35"/>
                      <a:pt x="149" y="35"/>
                      <a:pt x="149" y="35"/>
                    </a:cubicBezTo>
                    <a:cubicBezTo>
                      <a:pt x="148" y="34"/>
                      <a:pt x="148" y="34"/>
                      <a:pt x="148" y="34"/>
                    </a:cubicBezTo>
                    <a:cubicBezTo>
                      <a:pt x="145" y="33"/>
                      <a:pt x="145" y="33"/>
                      <a:pt x="145" y="33"/>
                    </a:cubicBezTo>
                    <a:cubicBezTo>
                      <a:pt x="144" y="33"/>
                      <a:pt x="144" y="33"/>
                      <a:pt x="144" y="33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5"/>
                      <a:pt x="143" y="35"/>
                      <a:pt x="143" y="35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42" y="36"/>
                      <a:pt x="142" y="36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1" y="35"/>
                      <a:pt x="141" y="35"/>
                      <a:pt x="141" y="35"/>
                    </a:cubicBezTo>
                    <a:cubicBezTo>
                      <a:pt x="141" y="35"/>
                      <a:pt x="141" y="35"/>
                      <a:pt x="141" y="35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0" y="37"/>
                      <a:pt x="140" y="37"/>
                      <a:pt x="140" y="37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0" y="38"/>
                      <a:pt x="140" y="38"/>
                      <a:pt x="140" y="38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40" y="35"/>
                      <a:pt x="140" y="35"/>
                      <a:pt x="140" y="35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1" y="32"/>
                      <a:pt x="141" y="32"/>
                      <a:pt x="141" y="32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39" y="30"/>
                      <a:pt x="139" y="30"/>
                      <a:pt x="139" y="30"/>
                    </a:cubicBezTo>
                    <a:cubicBezTo>
                      <a:pt x="138" y="30"/>
                      <a:pt x="138" y="30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36" y="31"/>
                      <a:pt x="136" y="31"/>
                      <a:pt x="136" y="31"/>
                    </a:cubicBezTo>
                    <a:cubicBezTo>
                      <a:pt x="136" y="31"/>
                      <a:pt x="136" y="31"/>
                      <a:pt x="136" y="31"/>
                    </a:cubicBezTo>
                    <a:cubicBezTo>
                      <a:pt x="135" y="30"/>
                      <a:pt x="135" y="30"/>
                      <a:pt x="135" y="30"/>
                    </a:cubicBezTo>
                    <a:cubicBezTo>
                      <a:pt x="135" y="30"/>
                      <a:pt x="135" y="30"/>
                      <a:pt x="135" y="30"/>
                    </a:cubicBezTo>
                    <a:cubicBezTo>
                      <a:pt x="135" y="29"/>
                      <a:pt x="135" y="29"/>
                      <a:pt x="135" y="29"/>
                    </a:cubicBezTo>
                    <a:cubicBezTo>
                      <a:pt x="134" y="29"/>
                      <a:pt x="134" y="29"/>
                      <a:pt x="134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2" y="29"/>
                      <a:pt x="132" y="29"/>
                      <a:pt x="132" y="29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30" y="28"/>
                      <a:pt x="130" y="28"/>
                      <a:pt x="130" y="28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8" y="27"/>
                      <a:pt x="128" y="27"/>
                      <a:pt x="128" y="27"/>
                    </a:cubicBezTo>
                    <a:cubicBezTo>
                      <a:pt x="128" y="27"/>
                      <a:pt x="128" y="27"/>
                      <a:pt x="128" y="27"/>
                    </a:cubicBezTo>
                    <a:cubicBezTo>
                      <a:pt x="127" y="27"/>
                      <a:pt x="127" y="27"/>
                      <a:pt x="127" y="27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7"/>
                      <a:pt x="125" y="27"/>
                      <a:pt x="125" y="27"/>
                    </a:cubicBezTo>
                    <a:cubicBezTo>
                      <a:pt x="125" y="27"/>
                      <a:pt x="125" y="27"/>
                      <a:pt x="125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1" y="29"/>
                      <a:pt x="121" y="29"/>
                      <a:pt x="121" y="29"/>
                    </a:cubicBezTo>
                    <a:cubicBezTo>
                      <a:pt x="120" y="30"/>
                      <a:pt x="120" y="30"/>
                      <a:pt x="120" y="30"/>
                    </a:cubicBezTo>
                    <a:cubicBezTo>
                      <a:pt x="118" y="31"/>
                      <a:pt x="118" y="31"/>
                      <a:pt x="118" y="31"/>
                    </a:cubicBezTo>
                    <a:cubicBezTo>
                      <a:pt x="118" y="32"/>
                      <a:pt x="118" y="32"/>
                      <a:pt x="118" y="32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6" y="35"/>
                      <a:pt x="116" y="35"/>
                      <a:pt x="116" y="35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6" y="37"/>
                      <a:pt x="116" y="37"/>
                      <a:pt x="116" y="37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5" y="35"/>
                      <a:pt x="115" y="35"/>
                      <a:pt x="115" y="35"/>
                    </a:cubicBezTo>
                    <a:cubicBezTo>
                      <a:pt x="116" y="35"/>
                      <a:pt x="116" y="35"/>
                      <a:pt x="116" y="35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5" y="31"/>
                      <a:pt x="115" y="31"/>
                      <a:pt x="115" y="31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17" y="30"/>
                      <a:pt x="117" y="30"/>
                      <a:pt x="117" y="30"/>
                    </a:cubicBezTo>
                    <a:cubicBezTo>
                      <a:pt x="117" y="31"/>
                      <a:pt x="117" y="31"/>
                      <a:pt x="117" y="31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20" y="30"/>
                      <a:pt x="120" y="30"/>
                      <a:pt x="120" y="30"/>
                    </a:cubicBezTo>
                    <a:cubicBezTo>
                      <a:pt x="120" y="29"/>
                      <a:pt x="120" y="29"/>
                      <a:pt x="120" y="29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8" y="28"/>
                      <a:pt x="108" y="28"/>
                      <a:pt x="108" y="28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6" y="28"/>
                      <a:pt x="106" y="28"/>
                      <a:pt x="106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5" y="27"/>
                      <a:pt x="105" y="27"/>
                      <a:pt x="105" y="27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7" y="24"/>
                      <a:pt x="107" y="24"/>
                      <a:pt x="107" y="24"/>
                    </a:cubicBezTo>
                    <a:cubicBezTo>
                      <a:pt x="108" y="24"/>
                      <a:pt x="108" y="24"/>
                      <a:pt x="108" y="24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2"/>
                      <a:pt x="111" y="22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4" y="19"/>
                      <a:pt x="114" y="19"/>
                      <a:pt x="114" y="19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4" y="17"/>
                      <a:pt x="114" y="17"/>
                      <a:pt x="114" y="17"/>
                    </a:cubicBezTo>
                    <a:cubicBezTo>
                      <a:pt x="114" y="17"/>
                      <a:pt x="114" y="17"/>
                      <a:pt x="114" y="17"/>
                    </a:cubicBezTo>
                    <a:cubicBezTo>
                      <a:pt x="114" y="17"/>
                      <a:pt x="114" y="17"/>
                      <a:pt x="114" y="17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3"/>
                      <a:pt x="111" y="13"/>
                      <a:pt x="111" y="13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7"/>
                      <a:pt x="108" y="7"/>
                      <a:pt x="108" y="7"/>
                    </a:cubicBezTo>
                    <a:lnTo>
                      <a:pt x="10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86">
                <a:extLst>
                  <a:ext uri="{FF2B5EF4-FFF2-40B4-BE49-F238E27FC236}">
                    <a16:creationId xmlns:a16="http://schemas.microsoft.com/office/drawing/2014/main" id="{43DC6AB6-7BF0-5162-3C65-0F3FCBAE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543"/>
                <a:ext cx="31" cy="42"/>
              </a:xfrm>
              <a:custGeom>
                <a:avLst/>
                <a:gdLst>
                  <a:gd name="T0" fmla="*/ 0 w 31"/>
                  <a:gd name="T1" fmla="*/ 33 h 42"/>
                  <a:gd name="T2" fmla="*/ 0 w 31"/>
                  <a:gd name="T3" fmla="*/ 35 h 42"/>
                  <a:gd name="T4" fmla="*/ 0 w 31"/>
                  <a:gd name="T5" fmla="*/ 35 h 42"/>
                  <a:gd name="T6" fmla="*/ 3 w 31"/>
                  <a:gd name="T7" fmla="*/ 35 h 42"/>
                  <a:gd name="T8" fmla="*/ 3 w 31"/>
                  <a:gd name="T9" fmla="*/ 38 h 42"/>
                  <a:gd name="T10" fmla="*/ 3 w 31"/>
                  <a:gd name="T11" fmla="*/ 40 h 42"/>
                  <a:gd name="T12" fmla="*/ 5 w 31"/>
                  <a:gd name="T13" fmla="*/ 40 h 42"/>
                  <a:gd name="T14" fmla="*/ 7 w 31"/>
                  <a:gd name="T15" fmla="*/ 38 h 42"/>
                  <a:gd name="T16" fmla="*/ 7 w 31"/>
                  <a:gd name="T17" fmla="*/ 38 h 42"/>
                  <a:gd name="T18" fmla="*/ 10 w 31"/>
                  <a:gd name="T19" fmla="*/ 38 h 42"/>
                  <a:gd name="T20" fmla="*/ 10 w 31"/>
                  <a:gd name="T21" fmla="*/ 38 h 42"/>
                  <a:gd name="T22" fmla="*/ 10 w 31"/>
                  <a:gd name="T23" fmla="*/ 38 h 42"/>
                  <a:gd name="T24" fmla="*/ 10 w 31"/>
                  <a:gd name="T25" fmla="*/ 42 h 42"/>
                  <a:gd name="T26" fmla="*/ 12 w 31"/>
                  <a:gd name="T27" fmla="*/ 42 h 42"/>
                  <a:gd name="T28" fmla="*/ 15 w 31"/>
                  <a:gd name="T29" fmla="*/ 40 h 42"/>
                  <a:gd name="T30" fmla="*/ 15 w 31"/>
                  <a:gd name="T31" fmla="*/ 38 h 42"/>
                  <a:gd name="T32" fmla="*/ 15 w 31"/>
                  <a:gd name="T33" fmla="*/ 38 h 42"/>
                  <a:gd name="T34" fmla="*/ 17 w 31"/>
                  <a:gd name="T35" fmla="*/ 38 h 42"/>
                  <a:gd name="T36" fmla="*/ 19 w 31"/>
                  <a:gd name="T37" fmla="*/ 35 h 42"/>
                  <a:gd name="T38" fmla="*/ 22 w 31"/>
                  <a:gd name="T39" fmla="*/ 33 h 42"/>
                  <a:gd name="T40" fmla="*/ 22 w 31"/>
                  <a:gd name="T41" fmla="*/ 28 h 42"/>
                  <a:gd name="T42" fmla="*/ 24 w 31"/>
                  <a:gd name="T43" fmla="*/ 26 h 42"/>
                  <a:gd name="T44" fmla="*/ 26 w 31"/>
                  <a:gd name="T45" fmla="*/ 23 h 42"/>
                  <a:gd name="T46" fmla="*/ 29 w 31"/>
                  <a:gd name="T47" fmla="*/ 21 h 42"/>
                  <a:gd name="T48" fmla="*/ 29 w 31"/>
                  <a:gd name="T49" fmla="*/ 19 h 42"/>
                  <a:gd name="T50" fmla="*/ 29 w 31"/>
                  <a:gd name="T51" fmla="*/ 19 h 42"/>
                  <a:gd name="T52" fmla="*/ 31 w 31"/>
                  <a:gd name="T53" fmla="*/ 16 h 42"/>
                  <a:gd name="T54" fmla="*/ 31 w 31"/>
                  <a:gd name="T55" fmla="*/ 14 h 42"/>
                  <a:gd name="T56" fmla="*/ 29 w 31"/>
                  <a:gd name="T57" fmla="*/ 12 h 42"/>
                  <a:gd name="T58" fmla="*/ 29 w 31"/>
                  <a:gd name="T59" fmla="*/ 12 h 42"/>
                  <a:gd name="T60" fmla="*/ 26 w 31"/>
                  <a:gd name="T61" fmla="*/ 12 h 42"/>
                  <a:gd name="T62" fmla="*/ 26 w 31"/>
                  <a:gd name="T63" fmla="*/ 9 h 42"/>
                  <a:gd name="T64" fmla="*/ 22 w 31"/>
                  <a:gd name="T65" fmla="*/ 7 h 42"/>
                  <a:gd name="T66" fmla="*/ 22 w 31"/>
                  <a:gd name="T67" fmla="*/ 7 h 42"/>
                  <a:gd name="T68" fmla="*/ 19 w 31"/>
                  <a:gd name="T69" fmla="*/ 5 h 42"/>
                  <a:gd name="T70" fmla="*/ 12 w 31"/>
                  <a:gd name="T71" fmla="*/ 2 h 42"/>
                  <a:gd name="T72" fmla="*/ 10 w 31"/>
                  <a:gd name="T73" fmla="*/ 0 h 42"/>
                  <a:gd name="T74" fmla="*/ 7 w 31"/>
                  <a:gd name="T75" fmla="*/ 0 h 42"/>
                  <a:gd name="T76" fmla="*/ 5 w 31"/>
                  <a:gd name="T77" fmla="*/ 2 h 42"/>
                  <a:gd name="T78" fmla="*/ 3 w 31"/>
                  <a:gd name="T79" fmla="*/ 2 h 42"/>
                  <a:gd name="T80" fmla="*/ 3 w 31"/>
                  <a:gd name="T81" fmla="*/ 2 h 42"/>
                  <a:gd name="T82" fmla="*/ 3 w 31"/>
                  <a:gd name="T83" fmla="*/ 2 h 42"/>
                  <a:gd name="T84" fmla="*/ 0 w 31"/>
                  <a:gd name="T85" fmla="*/ 5 h 42"/>
                  <a:gd name="T86" fmla="*/ 0 w 31"/>
                  <a:gd name="T87" fmla="*/ 5 h 42"/>
                  <a:gd name="T88" fmla="*/ 0 w 31"/>
                  <a:gd name="T89" fmla="*/ 9 h 42"/>
                  <a:gd name="T90" fmla="*/ 0 w 31"/>
                  <a:gd name="T91" fmla="*/ 12 h 42"/>
                  <a:gd name="T92" fmla="*/ 0 w 31"/>
                  <a:gd name="T93" fmla="*/ 14 h 42"/>
                  <a:gd name="T94" fmla="*/ 0 w 31"/>
                  <a:gd name="T95" fmla="*/ 14 h 42"/>
                  <a:gd name="T96" fmla="*/ 3 w 31"/>
                  <a:gd name="T97" fmla="*/ 16 h 42"/>
                  <a:gd name="T98" fmla="*/ 3 w 31"/>
                  <a:gd name="T99" fmla="*/ 16 h 42"/>
                  <a:gd name="T100" fmla="*/ 5 w 31"/>
                  <a:gd name="T101" fmla="*/ 19 h 42"/>
                  <a:gd name="T102" fmla="*/ 5 w 31"/>
                  <a:gd name="T103" fmla="*/ 21 h 42"/>
                  <a:gd name="T104" fmla="*/ 5 w 31"/>
                  <a:gd name="T105" fmla="*/ 21 h 42"/>
                  <a:gd name="T106" fmla="*/ 5 w 31"/>
                  <a:gd name="T107" fmla="*/ 23 h 42"/>
                  <a:gd name="T108" fmla="*/ 3 w 31"/>
                  <a:gd name="T109" fmla="*/ 26 h 42"/>
                  <a:gd name="T110" fmla="*/ 3 w 31"/>
                  <a:gd name="T111" fmla="*/ 28 h 42"/>
                  <a:gd name="T112" fmla="*/ 5 w 31"/>
                  <a:gd name="T113" fmla="*/ 31 h 42"/>
                  <a:gd name="T114" fmla="*/ 3 w 31"/>
                  <a:gd name="T115" fmla="*/ 31 h 42"/>
                  <a:gd name="T116" fmla="*/ 0 w 31"/>
                  <a:gd name="T117" fmla="*/ 33 h 42"/>
                  <a:gd name="T118" fmla="*/ 0 w 31"/>
                  <a:gd name="T119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" h="42">
                    <a:moveTo>
                      <a:pt x="0" y="33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5"/>
                    </a:lnTo>
                    <a:lnTo>
                      <a:pt x="22" y="33"/>
                    </a:lnTo>
                    <a:lnTo>
                      <a:pt x="22" y="28"/>
                    </a:lnTo>
                    <a:lnTo>
                      <a:pt x="24" y="26"/>
                    </a:lnTo>
                    <a:lnTo>
                      <a:pt x="26" y="23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87">
                <a:extLst>
                  <a:ext uri="{FF2B5EF4-FFF2-40B4-BE49-F238E27FC236}">
                    <a16:creationId xmlns:a16="http://schemas.microsoft.com/office/drawing/2014/main" id="{BE9A7BF1-A867-C02E-1ADC-605D141C6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538"/>
                <a:ext cx="45" cy="45"/>
              </a:xfrm>
              <a:custGeom>
                <a:avLst/>
                <a:gdLst>
                  <a:gd name="T0" fmla="*/ 19 w 45"/>
                  <a:gd name="T1" fmla="*/ 45 h 45"/>
                  <a:gd name="T2" fmla="*/ 19 w 45"/>
                  <a:gd name="T3" fmla="*/ 45 h 45"/>
                  <a:gd name="T4" fmla="*/ 24 w 45"/>
                  <a:gd name="T5" fmla="*/ 45 h 45"/>
                  <a:gd name="T6" fmla="*/ 24 w 45"/>
                  <a:gd name="T7" fmla="*/ 43 h 45"/>
                  <a:gd name="T8" fmla="*/ 21 w 45"/>
                  <a:gd name="T9" fmla="*/ 40 h 45"/>
                  <a:gd name="T10" fmla="*/ 24 w 45"/>
                  <a:gd name="T11" fmla="*/ 36 h 45"/>
                  <a:gd name="T12" fmla="*/ 31 w 45"/>
                  <a:gd name="T13" fmla="*/ 38 h 45"/>
                  <a:gd name="T14" fmla="*/ 36 w 45"/>
                  <a:gd name="T15" fmla="*/ 36 h 45"/>
                  <a:gd name="T16" fmla="*/ 40 w 45"/>
                  <a:gd name="T17" fmla="*/ 38 h 45"/>
                  <a:gd name="T18" fmla="*/ 45 w 45"/>
                  <a:gd name="T19" fmla="*/ 36 h 45"/>
                  <a:gd name="T20" fmla="*/ 43 w 45"/>
                  <a:gd name="T21" fmla="*/ 31 h 45"/>
                  <a:gd name="T22" fmla="*/ 45 w 45"/>
                  <a:gd name="T23" fmla="*/ 26 h 45"/>
                  <a:gd name="T24" fmla="*/ 45 w 45"/>
                  <a:gd name="T25" fmla="*/ 24 h 45"/>
                  <a:gd name="T26" fmla="*/ 43 w 45"/>
                  <a:gd name="T27" fmla="*/ 21 h 45"/>
                  <a:gd name="T28" fmla="*/ 40 w 45"/>
                  <a:gd name="T29" fmla="*/ 19 h 45"/>
                  <a:gd name="T30" fmla="*/ 40 w 45"/>
                  <a:gd name="T31" fmla="*/ 14 h 45"/>
                  <a:gd name="T32" fmla="*/ 40 w 45"/>
                  <a:gd name="T33" fmla="*/ 10 h 45"/>
                  <a:gd name="T34" fmla="*/ 43 w 45"/>
                  <a:gd name="T35" fmla="*/ 7 h 45"/>
                  <a:gd name="T36" fmla="*/ 45 w 45"/>
                  <a:gd name="T37" fmla="*/ 5 h 45"/>
                  <a:gd name="T38" fmla="*/ 38 w 45"/>
                  <a:gd name="T39" fmla="*/ 2 h 45"/>
                  <a:gd name="T40" fmla="*/ 33 w 45"/>
                  <a:gd name="T41" fmla="*/ 0 h 45"/>
                  <a:gd name="T42" fmla="*/ 26 w 45"/>
                  <a:gd name="T43" fmla="*/ 2 h 45"/>
                  <a:gd name="T44" fmla="*/ 19 w 45"/>
                  <a:gd name="T45" fmla="*/ 0 h 45"/>
                  <a:gd name="T46" fmla="*/ 12 w 45"/>
                  <a:gd name="T47" fmla="*/ 2 h 45"/>
                  <a:gd name="T48" fmla="*/ 10 w 45"/>
                  <a:gd name="T49" fmla="*/ 5 h 45"/>
                  <a:gd name="T50" fmla="*/ 10 w 45"/>
                  <a:gd name="T51" fmla="*/ 7 h 45"/>
                  <a:gd name="T52" fmla="*/ 7 w 45"/>
                  <a:gd name="T53" fmla="*/ 12 h 45"/>
                  <a:gd name="T54" fmla="*/ 2 w 45"/>
                  <a:gd name="T55" fmla="*/ 14 h 45"/>
                  <a:gd name="T56" fmla="*/ 0 w 45"/>
                  <a:gd name="T57" fmla="*/ 19 h 45"/>
                  <a:gd name="T58" fmla="*/ 2 w 45"/>
                  <a:gd name="T59" fmla="*/ 21 h 45"/>
                  <a:gd name="T60" fmla="*/ 5 w 45"/>
                  <a:gd name="T61" fmla="*/ 24 h 45"/>
                  <a:gd name="T62" fmla="*/ 5 w 45"/>
                  <a:gd name="T63" fmla="*/ 28 h 45"/>
                  <a:gd name="T64" fmla="*/ 7 w 45"/>
                  <a:gd name="T65" fmla="*/ 28 h 45"/>
                  <a:gd name="T66" fmla="*/ 10 w 45"/>
                  <a:gd name="T67" fmla="*/ 31 h 45"/>
                  <a:gd name="T68" fmla="*/ 10 w 45"/>
                  <a:gd name="T69" fmla="*/ 36 h 45"/>
                  <a:gd name="T70" fmla="*/ 14 w 45"/>
                  <a:gd name="T71" fmla="*/ 38 h 45"/>
                  <a:gd name="T72" fmla="*/ 17 w 45"/>
                  <a:gd name="T73" fmla="*/ 40 h 45"/>
                  <a:gd name="T74" fmla="*/ 17 w 45"/>
                  <a:gd name="T75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45">
                    <a:moveTo>
                      <a:pt x="19" y="45"/>
                    </a:moveTo>
                    <a:lnTo>
                      <a:pt x="19" y="45"/>
                    </a:lnTo>
                    <a:lnTo>
                      <a:pt x="19" y="45"/>
                    </a:lnTo>
                    <a:lnTo>
                      <a:pt x="19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6" y="45"/>
                    </a:lnTo>
                    <a:lnTo>
                      <a:pt x="24" y="43"/>
                    </a:lnTo>
                    <a:lnTo>
                      <a:pt x="24" y="40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4" y="36"/>
                    </a:lnTo>
                    <a:lnTo>
                      <a:pt x="26" y="38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5" y="28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5" y="24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40" y="14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5" y="5"/>
                    </a:lnTo>
                    <a:lnTo>
                      <a:pt x="43" y="2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2"/>
                    </a:lnTo>
                    <a:lnTo>
                      <a:pt x="26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5" y="24"/>
                    </a:lnTo>
                    <a:lnTo>
                      <a:pt x="5" y="26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10" y="28"/>
                    </a:lnTo>
                    <a:lnTo>
                      <a:pt x="10" y="31"/>
                    </a:lnTo>
                    <a:lnTo>
                      <a:pt x="10" y="33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9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88">
                <a:extLst>
                  <a:ext uri="{FF2B5EF4-FFF2-40B4-BE49-F238E27FC236}">
                    <a16:creationId xmlns:a16="http://schemas.microsoft.com/office/drawing/2014/main" id="{51CD71C8-4C9B-CDE7-66B3-D4FB29326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514"/>
                <a:ext cx="59" cy="76"/>
              </a:xfrm>
              <a:custGeom>
                <a:avLst/>
                <a:gdLst>
                  <a:gd name="T0" fmla="*/ 9 w 59"/>
                  <a:gd name="T1" fmla="*/ 34 h 76"/>
                  <a:gd name="T2" fmla="*/ 12 w 59"/>
                  <a:gd name="T3" fmla="*/ 34 h 76"/>
                  <a:gd name="T4" fmla="*/ 16 w 59"/>
                  <a:gd name="T5" fmla="*/ 36 h 76"/>
                  <a:gd name="T6" fmla="*/ 16 w 59"/>
                  <a:gd name="T7" fmla="*/ 41 h 76"/>
                  <a:gd name="T8" fmla="*/ 16 w 59"/>
                  <a:gd name="T9" fmla="*/ 43 h 76"/>
                  <a:gd name="T10" fmla="*/ 19 w 59"/>
                  <a:gd name="T11" fmla="*/ 45 h 76"/>
                  <a:gd name="T12" fmla="*/ 24 w 59"/>
                  <a:gd name="T13" fmla="*/ 45 h 76"/>
                  <a:gd name="T14" fmla="*/ 21 w 59"/>
                  <a:gd name="T15" fmla="*/ 50 h 76"/>
                  <a:gd name="T16" fmla="*/ 19 w 59"/>
                  <a:gd name="T17" fmla="*/ 55 h 76"/>
                  <a:gd name="T18" fmla="*/ 16 w 59"/>
                  <a:gd name="T19" fmla="*/ 60 h 76"/>
                  <a:gd name="T20" fmla="*/ 16 w 59"/>
                  <a:gd name="T21" fmla="*/ 62 h 76"/>
                  <a:gd name="T22" fmla="*/ 16 w 59"/>
                  <a:gd name="T23" fmla="*/ 64 h 76"/>
                  <a:gd name="T24" fmla="*/ 21 w 59"/>
                  <a:gd name="T25" fmla="*/ 69 h 76"/>
                  <a:gd name="T26" fmla="*/ 24 w 59"/>
                  <a:gd name="T27" fmla="*/ 74 h 76"/>
                  <a:gd name="T28" fmla="*/ 31 w 59"/>
                  <a:gd name="T29" fmla="*/ 76 h 76"/>
                  <a:gd name="T30" fmla="*/ 33 w 59"/>
                  <a:gd name="T31" fmla="*/ 74 h 76"/>
                  <a:gd name="T32" fmla="*/ 35 w 59"/>
                  <a:gd name="T33" fmla="*/ 76 h 76"/>
                  <a:gd name="T34" fmla="*/ 38 w 59"/>
                  <a:gd name="T35" fmla="*/ 74 h 76"/>
                  <a:gd name="T36" fmla="*/ 45 w 59"/>
                  <a:gd name="T37" fmla="*/ 71 h 76"/>
                  <a:gd name="T38" fmla="*/ 47 w 59"/>
                  <a:gd name="T39" fmla="*/ 69 h 76"/>
                  <a:gd name="T40" fmla="*/ 52 w 59"/>
                  <a:gd name="T41" fmla="*/ 69 h 76"/>
                  <a:gd name="T42" fmla="*/ 59 w 59"/>
                  <a:gd name="T43" fmla="*/ 69 h 76"/>
                  <a:gd name="T44" fmla="*/ 57 w 59"/>
                  <a:gd name="T45" fmla="*/ 67 h 76"/>
                  <a:gd name="T46" fmla="*/ 54 w 59"/>
                  <a:gd name="T47" fmla="*/ 64 h 76"/>
                  <a:gd name="T48" fmla="*/ 52 w 59"/>
                  <a:gd name="T49" fmla="*/ 60 h 76"/>
                  <a:gd name="T50" fmla="*/ 50 w 59"/>
                  <a:gd name="T51" fmla="*/ 57 h 76"/>
                  <a:gd name="T52" fmla="*/ 50 w 59"/>
                  <a:gd name="T53" fmla="*/ 52 h 76"/>
                  <a:gd name="T54" fmla="*/ 47 w 59"/>
                  <a:gd name="T55" fmla="*/ 52 h 76"/>
                  <a:gd name="T56" fmla="*/ 45 w 59"/>
                  <a:gd name="T57" fmla="*/ 50 h 76"/>
                  <a:gd name="T58" fmla="*/ 42 w 59"/>
                  <a:gd name="T59" fmla="*/ 48 h 76"/>
                  <a:gd name="T60" fmla="*/ 40 w 59"/>
                  <a:gd name="T61" fmla="*/ 45 h 76"/>
                  <a:gd name="T62" fmla="*/ 42 w 59"/>
                  <a:gd name="T63" fmla="*/ 41 h 76"/>
                  <a:gd name="T64" fmla="*/ 42 w 59"/>
                  <a:gd name="T65" fmla="*/ 36 h 76"/>
                  <a:gd name="T66" fmla="*/ 47 w 59"/>
                  <a:gd name="T67" fmla="*/ 34 h 76"/>
                  <a:gd name="T68" fmla="*/ 50 w 59"/>
                  <a:gd name="T69" fmla="*/ 31 h 76"/>
                  <a:gd name="T70" fmla="*/ 50 w 59"/>
                  <a:gd name="T71" fmla="*/ 29 h 76"/>
                  <a:gd name="T72" fmla="*/ 50 w 59"/>
                  <a:gd name="T73" fmla="*/ 26 h 76"/>
                  <a:gd name="T74" fmla="*/ 50 w 59"/>
                  <a:gd name="T75" fmla="*/ 22 h 76"/>
                  <a:gd name="T76" fmla="*/ 40 w 59"/>
                  <a:gd name="T77" fmla="*/ 17 h 76"/>
                  <a:gd name="T78" fmla="*/ 38 w 59"/>
                  <a:gd name="T79" fmla="*/ 17 h 76"/>
                  <a:gd name="T80" fmla="*/ 33 w 59"/>
                  <a:gd name="T81" fmla="*/ 19 h 76"/>
                  <a:gd name="T82" fmla="*/ 33 w 59"/>
                  <a:gd name="T83" fmla="*/ 19 h 76"/>
                  <a:gd name="T84" fmla="*/ 33 w 59"/>
                  <a:gd name="T85" fmla="*/ 15 h 76"/>
                  <a:gd name="T86" fmla="*/ 31 w 59"/>
                  <a:gd name="T87" fmla="*/ 10 h 76"/>
                  <a:gd name="T88" fmla="*/ 24 w 59"/>
                  <a:gd name="T89" fmla="*/ 3 h 76"/>
                  <a:gd name="T90" fmla="*/ 21 w 59"/>
                  <a:gd name="T91" fmla="*/ 0 h 76"/>
                  <a:gd name="T92" fmla="*/ 19 w 59"/>
                  <a:gd name="T93" fmla="*/ 0 h 76"/>
                  <a:gd name="T94" fmla="*/ 14 w 59"/>
                  <a:gd name="T95" fmla="*/ 5 h 76"/>
                  <a:gd name="T96" fmla="*/ 12 w 59"/>
                  <a:gd name="T97" fmla="*/ 5 h 76"/>
                  <a:gd name="T98" fmla="*/ 9 w 59"/>
                  <a:gd name="T99" fmla="*/ 10 h 76"/>
                  <a:gd name="T100" fmla="*/ 12 w 59"/>
                  <a:gd name="T101" fmla="*/ 12 h 76"/>
                  <a:gd name="T102" fmla="*/ 14 w 59"/>
                  <a:gd name="T103" fmla="*/ 17 h 76"/>
                  <a:gd name="T104" fmla="*/ 9 w 59"/>
                  <a:gd name="T105" fmla="*/ 17 h 76"/>
                  <a:gd name="T106" fmla="*/ 5 w 59"/>
                  <a:gd name="T107" fmla="*/ 17 h 76"/>
                  <a:gd name="T108" fmla="*/ 2 w 59"/>
                  <a:gd name="T109" fmla="*/ 22 h 76"/>
                  <a:gd name="T110" fmla="*/ 2 w 59"/>
                  <a:gd name="T111" fmla="*/ 26 h 76"/>
                  <a:gd name="T112" fmla="*/ 9 w 59"/>
                  <a:gd name="T113" fmla="*/ 3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9" h="76">
                    <a:moveTo>
                      <a:pt x="9" y="34"/>
                    </a:moveTo>
                    <a:lnTo>
                      <a:pt x="9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6" y="41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9" y="43"/>
                    </a:lnTo>
                    <a:lnTo>
                      <a:pt x="19" y="45"/>
                    </a:lnTo>
                    <a:lnTo>
                      <a:pt x="21" y="45"/>
                    </a:lnTo>
                    <a:lnTo>
                      <a:pt x="24" y="45"/>
                    </a:lnTo>
                    <a:lnTo>
                      <a:pt x="24" y="48"/>
                    </a:lnTo>
                    <a:lnTo>
                      <a:pt x="21" y="50"/>
                    </a:lnTo>
                    <a:lnTo>
                      <a:pt x="21" y="52"/>
                    </a:lnTo>
                    <a:lnTo>
                      <a:pt x="19" y="55"/>
                    </a:lnTo>
                    <a:lnTo>
                      <a:pt x="19" y="57"/>
                    </a:lnTo>
                    <a:lnTo>
                      <a:pt x="16" y="60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9" y="67"/>
                    </a:lnTo>
                    <a:lnTo>
                      <a:pt x="21" y="69"/>
                    </a:lnTo>
                    <a:lnTo>
                      <a:pt x="21" y="71"/>
                    </a:lnTo>
                    <a:lnTo>
                      <a:pt x="24" y="74"/>
                    </a:lnTo>
                    <a:lnTo>
                      <a:pt x="28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76"/>
                    </a:lnTo>
                    <a:lnTo>
                      <a:pt x="35" y="76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40" y="71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52" y="69"/>
                    </a:lnTo>
                    <a:lnTo>
                      <a:pt x="52" y="69"/>
                    </a:lnTo>
                    <a:lnTo>
                      <a:pt x="54" y="69"/>
                    </a:lnTo>
                    <a:lnTo>
                      <a:pt x="59" y="69"/>
                    </a:lnTo>
                    <a:lnTo>
                      <a:pt x="57" y="67"/>
                    </a:lnTo>
                    <a:lnTo>
                      <a:pt x="57" y="67"/>
                    </a:lnTo>
                    <a:lnTo>
                      <a:pt x="57" y="64"/>
                    </a:lnTo>
                    <a:lnTo>
                      <a:pt x="54" y="64"/>
                    </a:lnTo>
                    <a:lnTo>
                      <a:pt x="54" y="62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2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5" y="50"/>
                    </a:lnTo>
                    <a:lnTo>
                      <a:pt x="45" y="48"/>
                    </a:lnTo>
                    <a:lnTo>
                      <a:pt x="42" y="48"/>
                    </a:lnTo>
                    <a:lnTo>
                      <a:pt x="42" y="45"/>
                    </a:lnTo>
                    <a:lnTo>
                      <a:pt x="40" y="45"/>
                    </a:lnTo>
                    <a:lnTo>
                      <a:pt x="40" y="43"/>
                    </a:lnTo>
                    <a:lnTo>
                      <a:pt x="42" y="41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7" y="36"/>
                    </a:lnTo>
                    <a:lnTo>
                      <a:pt x="47" y="34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9"/>
                    </a:lnTo>
                    <a:lnTo>
                      <a:pt x="50" y="26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45" y="22"/>
                    </a:lnTo>
                    <a:lnTo>
                      <a:pt x="40" y="17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5" y="17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33" y="19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26" y="7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9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89">
                <a:extLst>
                  <a:ext uri="{FF2B5EF4-FFF2-40B4-BE49-F238E27FC236}">
                    <a16:creationId xmlns:a16="http://schemas.microsoft.com/office/drawing/2014/main" id="{C7CD05BF-2405-E84D-1442-720FA0D28C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5" y="2469"/>
                <a:ext cx="152" cy="128"/>
              </a:xfrm>
              <a:custGeom>
                <a:avLst/>
                <a:gdLst>
                  <a:gd name="T0" fmla="*/ 36 w 64"/>
                  <a:gd name="T1" fmla="*/ 53 h 54"/>
                  <a:gd name="T2" fmla="*/ 43 w 64"/>
                  <a:gd name="T3" fmla="*/ 48 h 54"/>
                  <a:gd name="T4" fmla="*/ 45 w 64"/>
                  <a:gd name="T5" fmla="*/ 45 h 54"/>
                  <a:gd name="T6" fmla="*/ 43 w 64"/>
                  <a:gd name="T7" fmla="*/ 41 h 54"/>
                  <a:gd name="T8" fmla="*/ 41 w 64"/>
                  <a:gd name="T9" fmla="*/ 38 h 54"/>
                  <a:gd name="T10" fmla="*/ 48 w 64"/>
                  <a:gd name="T11" fmla="*/ 39 h 54"/>
                  <a:gd name="T12" fmla="*/ 56 w 64"/>
                  <a:gd name="T13" fmla="*/ 37 h 54"/>
                  <a:gd name="T14" fmla="*/ 58 w 64"/>
                  <a:gd name="T15" fmla="*/ 32 h 54"/>
                  <a:gd name="T16" fmla="*/ 58 w 64"/>
                  <a:gd name="T17" fmla="*/ 26 h 54"/>
                  <a:gd name="T18" fmla="*/ 62 w 64"/>
                  <a:gd name="T19" fmla="*/ 25 h 54"/>
                  <a:gd name="T20" fmla="*/ 61 w 64"/>
                  <a:gd name="T21" fmla="*/ 21 h 54"/>
                  <a:gd name="T22" fmla="*/ 64 w 64"/>
                  <a:gd name="T23" fmla="*/ 18 h 54"/>
                  <a:gd name="T24" fmla="*/ 59 w 64"/>
                  <a:gd name="T25" fmla="*/ 18 h 54"/>
                  <a:gd name="T26" fmla="*/ 56 w 64"/>
                  <a:gd name="T27" fmla="*/ 18 h 54"/>
                  <a:gd name="T28" fmla="*/ 59 w 64"/>
                  <a:gd name="T29" fmla="*/ 16 h 54"/>
                  <a:gd name="T30" fmla="*/ 55 w 64"/>
                  <a:gd name="T31" fmla="*/ 13 h 54"/>
                  <a:gd name="T32" fmla="*/ 52 w 64"/>
                  <a:gd name="T33" fmla="*/ 12 h 54"/>
                  <a:gd name="T34" fmla="*/ 49 w 64"/>
                  <a:gd name="T35" fmla="*/ 11 h 54"/>
                  <a:gd name="T36" fmla="*/ 54 w 64"/>
                  <a:gd name="T37" fmla="*/ 9 h 54"/>
                  <a:gd name="T38" fmla="*/ 48 w 64"/>
                  <a:gd name="T39" fmla="*/ 8 h 54"/>
                  <a:gd name="T40" fmla="*/ 42 w 64"/>
                  <a:gd name="T41" fmla="*/ 10 h 54"/>
                  <a:gd name="T42" fmla="*/ 38 w 64"/>
                  <a:gd name="T43" fmla="*/ 11 h 54"/>
                  <a:gd name="T44" fmla="*/ 28 w 64"/>
                  <a:gd name="T45" fmla="*/ 10 h 54"/>
                  <a:gd name="T46" fmla="*/ 25 w 64"/>
                  <a:gd name="T47" fmla="*/ 8 h 54"/>
                  <a:gd name="T48" fmla="*/ 20 w 64"/>
                  <a:gd name="T49" fmla="*/ 6 h 54"/>
                  <a:gd name="T50" fmla="*/ 17 w 64"/>
                  <a:gd name="T51" fmla="*/ 2 h 54"/>
                  <a:gd name="T52" fmla="*/ 15 w 64"/>
                  <a:gd name="T53" fmla="*/ 5 h 54"/>
                  <a:gd name="T54" fmla="*/ 16 w 64"/>
                  <a:gd name="T55" fmla="*/ 6 h 54"/>
                  <a:gd name="T56" fmla="*/ 14 w 64"/>
                  <a:gd name="T57" fmla="*/ 7 h 54"/>
                  <a:gd name="T58" fmla="*/ 9 w 64"/>
                  <a:gd name="T59" fmla="*/ 10 h 54"/>
                  <a:gd name="T60" fmla="*/ 8 w 64"/>
                  <a:gd name="T61" fmla="*/ 16 h 54"/>
                  <a:gd name="T62" fmla="*/ 6 w 64"/>
                  <a:gd name="T63" fmla="*/ 12 h 54"/>
                  <a:gd name="T64" fmla="*/ 8 w 64"/>
                  <a:gd name="T65" fmla="*/ 8 h 54"/>
                  <a:gd name="T66" fmla="*/ 8 w 64"/>
                  <a:gd name="T67" fmla="*/ 5 h 54"/>
                  <a:gd name="T68" fmla="*/ 7 w 64"/>
                  <a:gd name="T69" fmla="*/ 5 h 54"/>
                  <a:gd name="T70" fmla="*/ 3 w 64"/>
                  <a:gd name="T71" fmla="*/ 9 h 54"/>
                  <a:gd name="T72" fmla="*/ 0 w 64"/>
                  <a:gd name="T73" fmla="*/ 15 h 54"/>
                  <a:gd name="T74" fmla="*/ 4 w 64"/>
                  <a:gd name="T75" fmla="*/ 20 h 54"/>
                  <a:gd name="T76" fmla="*/ 4 w 64"/>
                  <a:gd name="T77" fmla="*/ 23 h 54"/>
                  <a:gd name="T78" fmla="*/ 9 w 64"/>
                  <a:gd name="T79" fmla="*/ 25 h 54"/>
                  <a:gd name="T80" fmla="*/ 15 w 64"/>
                  <a:gd name="T81" fmla="*/ 25 h 54"/>
                  <a:gd name="T82" fmla="*/ 21 w 64"/>
                  <a:gd name="T83" fmla="*/ 28 h 54"/>
                  <a:gd name="T84" fmla="*/ 26 w 64"/>
                  <a:gd name="T85" fmla="*/ 29 h 54"/>
                  <a:gd name="T86" fmla="*/ 28 w 64"/>
                  <a:gd name="T87" fmla="*/ 31 h 54"/>
                  <a:gd name="T88" fmla="*/ 26 w 64"/>
                  <a:gd name="T89" fmla="*/ 35 h 54"/>
                  <a:gd name="T90" fmla="*/ 26 w 64"/>
                  <a:gd name="T91" fmla="*/ 39 h 54"/>
                  <a:gd name="T92" fmla="*/ 27 w 64"/>
                  <a:gd name="T93" fmla="*/ 44 h 54"/>
                  <a:gd name="T94" fmla="*/ 28 w 64"/>
                  <a:gd name="T95" fmla="*/ 47 h 54"/>
                  <a:gd name="T96" fmla="*/ 23 w 64"/>
                  <a:gd name="T97" fmla="*/ 2 h 54"/>
                  <a:gd name="T98" fmla="*/ 23 w 64"/>
                  <a:gd name="T99" fmla="*/ 2 h 54"/>
                  <a:gd name="T100" fmla="*/ 21 w 64"/>
                  <a:gd name="T101" fmla="*/ 3 h 54"/>
                  <a:gd name="T102" fmla="*/ 16 w 64"/>
                  <a:gd name="T103" fmla="*/ 1 h 54"/>
                  <a:gd name="T104" fmla="*/ 43 w 64"/>
                  <a:gd name="T105" fmla="*/ 7 h 54"/>
                  <a:gd name="T106" fmla="*/ 44 w 64"/>
                  <a:gd name="T107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54">
                    <a:moveTo>
                      <a:pt x="29" y="51"/>
                    </a:moveTo>
                    <a:cubicBezTo>
                      <a:pt x="31" y="52"/>
                      <a:pt x="31" y="52"/>
                      <a:pt x="31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6" y="37"/>
                      <a:pt x="56" y="37"/>
                      <a:pt x="56" y="37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0" y="35"/>
                      <a:pt x="60" y="35"/>
                      <a:pt x="60" y="35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lose/>
                    <a:moveTo>
                      <a:pt x="23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lose/>
                    <a:moveTo>
                      <a:pt x="20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lose/>
                    <a:moveTo>
                      <a:pt x="15" y="0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  <a:moveTo>
                      <a:pt x="42" y="8"/>
                    </a:moveTo>
                    <a:cubicBezTo>
                      <a:pt x="43" y="7"/>
                      <a:pt x="43" y="7"/>
                      <a:pt x="43" y="7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2" y="8"/>
                      <a:pt x="4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90">
                <a:extLst>
                  <a:ext uri="{FF2B5EF4-FFF2-40B4-BE49-F238E27FC236}">
                    <a16:creationId xmlns:a16="http://schemas.microsoft.com/office/drawing/2014/main" id="{1AE46DA8-6A29-3A5B-0AEF-1298475AA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2472"/>
                <a:ext cx="135" cy="175"/>
              </a:xfrm>
              <a:custGeom>
                <a:avLst/>
                <a:gdLst>
                  <a:gd name="T0" fmla="*/ 111 w 135"/>
                  <a:gd name="T1" fmla="*/ 142 h 175"/>
                  <a:gd name="T2" fmla="*/ 109 w 135"/>
                  <a:gd name="T3" fmla="*/ 125 h 175"/>
                  <a:gd name="T4" fmla="*/ 111 w 135"/>
                  <a:gd name="T5" fmla="*/ 121 h 175"/>
                  <a:gd name="T6" fmla="*/ 121 w 135"/>
                  <a:gd name="T7" fmla="*/ 111 h 175"/>
                  <a:gd name="T8" fmla="*/ 130 w 135"/>
                  <a:gd name="T9" fmla="*/ 109 h 175"/>
                  <a:gd name="T10" fmla="*/ 135 w 135"/>
                  <a:gd name="T11" fmla="*/ 118 h 175"/>
                  <a:gd name="T12" fmla="*/ 133 w 135"/>
                  <a:gd name="T13" fmla="*/ 104 h 175"/>
                  <a:gd name="T14" fmla="*/ 128 w 135"/>
                  <a:gd name="T15" fmla="*/ 104 h 175"/>
                  <a:gd name="T16" fmla="*/ 128 w 135"/>
                  <a:gd name="T17" fmla="*/ 87 h 175"/>
                  <a:gd name="T18" fmla="*/ 128 w 135"/>
                  <a:gd name="T19" fmla="*/ 76 h 175"/>
                  <a:gd name="T20" fmla="*/ 133 w 135"/>
                  <a:gd name="T21" fmla="*/ 66 h 175"/>
                  <a:gd name="T22" fmla="*/ 123 w 135"/>
                  <a:gd name="T23" fmla="*/ 66 h 175"/>
                  <a:gd name="T24" fmla="*/ 114 w 135"/>
                  <a:gd name="T25" fmla="*/ 64 h 175"/>
                  <a:gd name="T26" fmla="*/ 95 w 135"/>
                  <a:gd name="T27" fmla="*/ 57 h 175"/>
                  <a:gd name="T28" fmla="*/ 83 w 135"/>
                  <a:gd name="T29" fmla="*/ 57 h 175"/>
                  <a:gd name="T30" fmla="*/ 76 w 135"/>
                  <a:gd name="T31" fmla="*/ 49 h 175"/>
                  <a:gd name="T32" fmla="*/ 71 w 135"/>
                  <a:gd name="T33" fmla="*/ 35 h 175"/>
                  <a:gd name="T34" fmla="*/ 69 w 135"/>
                  <a:gd name="T35" fmla="*/ 26 h 175"/>
                  <a:gd name="T36" fmla="*/ 76 w 135"/>
                  <a:gd name="T37" fmla="*/ 14 h 175"/>
                  <a:gd name="T38" fmla="*/ 88 w 135"/>
                  <a:gd name="T39" fmla="*/ 7 h 175"/>
                  <a:gd name="T40" fmla="*/ 90 w 135"/>
                  <a:gd name="T41" fmla="*/ 2 h 175"/>
                  <a:gd name="T42" fmla="*/ 83 w 135"/>
                  <a:gd name="T43" fmla="*/ 2 h 175"/>
                  <a:gd name="T44" fmla="*/ 78 w 135"/>
                  <a:gd name="T45" fmla="*/ 4 h 175"/>
                  <a:gd name="T46" fmla="*/ 66 w 135"/>
                  <a:gd name="T47" fmla="*/ 12 h 175"/>
                  <a:gd name="T48" fmla="*/ 57 w 135"/>
                  <a:gd name="T49" fmla="*/ 16 h 175"/>
                  <a:gd name="T50" fmla="*/ 55 w 135"/>
                  <a:gd name="T51" fmla="*/ 16 h 175"/>
                  <a:gd name="T52" fmla="*/ 45 w 135"/>
                  <a:gd name="T53" fmla="*/ 16 h 175"/>
                  <a:gd name="T54" fmla="*/ 38 w 135"/>
                  <a:gd name="T55" fmla="*/ 26 h 175"/>
                  <a:gd name="T56" fmla="*/ 36 w 135"/>
                  <a:gd name="T57" fmla="*/ 30 h 175"/>
                  <a:gd name="T58" fmla="*/ 26 w 135"/>
                  <a:gd name="T59" fmla="*/ 38 h 175"/>
                  <a:gd name="T60" fmla="*/ 26 w 135"/>
                  <a:gd name="T61" fmla="*/ 47 h 175"/>
                  <a:gd name="T62" fmla="*/ 21 w 135"/>
                  <a:gd name="T63" fmla="*/ 42 h 175"/>
                  <a:gd name="T64" fmla="*/ 19 w 135"/>
                  <a:gd name="T65" fmla="*/ 45 h 175"/>
                  <a:gd name="T66" fmla="*/ 14 w 135"/>
                  <a:gd name="T67" fmla="*/ 54 h 175"/>
                  <a:gd name="T68" fmla="*/ 17 w 135"/>
                  <a:gd name="T69" fmla="*/ 61 h 175"/>
                  <a:gd name="T70" fmla="*/ 19 w 135"/>
                  <a:gd name="T71" fmla="*/ 66 h 175"/>
                  <a:gd name="T72" fmla="*/ 19 w 135"/>
                  <a:gd name="T73" fmla="*/ 73 h 175"/>
                  <a:gd name="T74" fmla="*/ 17 w 135"/>
                  <a:gd name="T75" fmla="*/ 87 h 175"/>
                  <a:gd name="T76" fmla="*/ 21 w 135"/>
                  <a:gd name="T77" fmla="*/ 90 h 175"/>
                  <a:gd name="T78" fmla="*/ 14 w 135"/>
                  <a:gd name="T79" fmla="*/ 102 h 175"/>
                  <a:gd name="T80" fmla="*/ 0 w 135"/>
                  <a:gd name="T81" fmla="*/ 113 h 175"/>
                  <a:gd name="T82" fmla="*/ 14 w 135"/>
                  <a:gd name="T83" fmla="*/ 123 h 175"/>
                  <a:gd name="T84" fmla="*/ 24 w 135"/>
                  <a:gd name="T85" fmla="*/ 130 h 175"/>
                  <a:gd name="T86" fmla="*/ 33 w 135"/>
                  <a:gd name="T87" fmla="*/ 128 h 175"/>
                  <a:gd name="T88" fmla="*/ 40 w 135"/>
                  <a:gd name="T89" fmla="*/ 132 h 175"/>
                  <a:gd name="T90" fmla="*/ 50 w 135"/>
                  <a:gd name="T91" fmla="*/ 135 h 175"/>
                  <a:gd name="T92" fmla="*/ 57 w 135"/>
                  <a:gd name="T93" fmla="*/ 144 h 175"/>
                  <a:gd name="T94" fmla="*/ 66 w 135"/>
                  <a:gd name="T95" fmla="*/ 151 h 175"/>
                  <a:gd name="T96" fmla="*/ 71 w 135"/>
                  <a:gd name="T97" fmla="*/ 156 h 175"/>
                  <a:gd name="T98" fmla="*/ 85 w 135"/>
                  <a:gd name="T99" fmla="*/ 156 h 175"/>
                  <a:gd name="T100" fmla="*/ 95 w 135"/>
                  <a:gd name="T101" fmla="*/ 156 h 175"/>
                  <a:gd name="T102" fmla="*/ 95 w 135"/>
                  <a:gd name="T103" fmla="*/ 170 h 175"/>
                  <a:gd name="T104" fmla="*/ 102 w 135"/>
                  <a:gd name="T10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5" h="175">
                    <a:moveTo>
                      <a:pt x="102" y="175"/>
                    </a:moveTo>
                    <a:lnTo>
                      <a:pt x="104" y="170"/>
                    </a:lnTo>
                    <a:lnTo>
                      <a:pt x="111" y="149"/>
                    </a:lnTo>
                    <a:lnTo>
                      <a:pt x="111" y="147"/>
                    </a:lnTo>
                    <a:lnTo>
                      <a:pt x="111" y="142"/>
                    </a:lnTo>
                    <a:lnTo>
                      <a:pt x="109" y="140"/>
                    </a:lnTo>
                    <a:lnTo>
                      <a:pt x="104" y="135"/>
                    </a:lnTo>
                    <a:lnTo>
                      <a:pt x="102" y="132"/>
                    </a:lnTo>
                    <a:lnTo>
                      <a:pt x="102" y="128"/>
                    </a:lnTo>
                    <a:lnTo>
                      <a:pt x="109" y="125"/>
                    </a:lnTo>
                    <a:lnTo>
                      <a:pt x="111" y="128"/>
                    </a:lnTo>
                    <a:lnTo>
                      <a:pt x="111" y="125"/>
                    </a:lnTo>
                    <a:lnTo>
                      <a:pt x="111" y="123"/>
                    </a:lnTo>
                    <a:lnTo>
                      <a:pt x="111" y="123"/>
                    </a:lnTo>
                    <a:lnTo>
                      <a:pt x="111" y="121"/>
                    </a:lnTo>
                    <a:lnTo>
                      <a:pt x="107" y="118"/>
                    </a:lnTo>
                    <a:lnTo>
                      <a:pt x="104" y="116"/>
                    </a:lnTo>
                    <a:lnTo>
                      <a:pt x="107" y="113"/>
                    </a:lnTo>
                    <a:lnTo>
                      <a:pt x="118" y="113"/>
                    </a:lnTo>
                    <a:lnTo>
                      <a:pt x="121" y="111"/>
                    </a:lnTo>
                    <a:lnTo>
                      <a:pt x="123" y="111"/>
                    </a:lnTo>
                    <a:lnTo>
                      <a:pt x="123" y="113"/>
                    </a:lnTo>
                    <a:lnTo>
                      <a:pt x="126" y="113"/>
                    </a:lnTo>
                    <a:lnTo>
                      <a:pt x="128" y="111"/>
                    </a:lnTo>
                    <a:lnTo>
                      <a:pt x="130" y="109"/>
                    </a:lnTo>
                    <a:lnTo>
                      <a:pt x="130" y="111"/>
                    </a:lnTo>
                    <a:lnTo>
                      <a:pt x="133" y="113"/>
                    </a:lnTo>
                    <a:lnTo>
                      <a:pt x="133" y="116"/>
                    </a:lnTo>
                    <a:lnTo>
                      <a:pt x="133" y="118"/>
                    </a:lnTo>
                    <a:lnTo>
                      <a:pt x="135" y="118"/>
                    </a:lnTo>
                    <a:lnTo>
                      <a:pt x="135" y="116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3" y="106"/>
                    </a:lnTo>
                    <a:lnTo>
                      <a:pt x="133" y="104"/>
                    </a:lnTo>
                    <a:lnTo>
                      <a:pt x="130" y="104"/>
                    </a:lnTo>
                    <a:lnTo>
                      <a:pt x="130" y="104"/>
                    </a:lnTo>
                    <a:lnTo>
                      <a:pt x="130" y="102"/>
                    </a:lnTo>
                    <a:lnTo>
                      <a:pt x="128" y="104"/>
                    </a:lnTo>
                    <a:lnTo>
                      <a:pt x="128" y="104"/>
                    </a:lnTo>
                    <a:lnTo>
                      <a:pt x="128" y="102"/>
                    </a:lnTo>
                    <a:lnTo>
                      <a:pt x="130" y="94"/>
                    </a:lnTo>
                    <a:lnTo>
                      <a:pt x="128" y="90"/>
                    </a:lnTo>
                    <a:lnTo>
                      <a:pt x="128" y="90"/>
                    </a:lnTo>
                    <a:lnTo>
                      <a:pt x="128" y="87"/>
                    </a:lnTo>
                    <a:lnTo>
                      <a:pt x="128" y="83"/>
                    </a:lnTo>
                    <a:lnTo>
                      <a:pt x="128" y="80"/>
                    </a:lnTo>
                    <a:lnTo>
                      <a:pt x="128" y="80"/>
                    </a:lnTo>
                    <a:lnTo>
                      <a:pt x="128" y="76"/>
                    </a:lnTo>
                    <a:lnTo>
                      <a:pt x="128" y="76"/>
                    </a:lnTo>
                    <a:lnTo>
                      <a:pt x="130" y="73"/>
                    </a:lnTo>
                    <a:lnTo>
                      <a:pt x="133" y="73"/>
                    </a:lnTo>
                    <a:lnTo>
                      <a:pt x="133" y="71"/>
                    </a:lnTo>
                    <a:lnTo>
                      <a:pt x="133" y="68"/>
                    </a:lnTo>
                    <a:lnTo>
                      <a:pt x="133" y="66"/>
                    </a:lnTo>
                    <a:lnTo>
                      <a:pt x="130" y="64"/>
                    </a:lnTo>
                    <a:lnTo>
                      <a:pt x="128" y="64"/>
                    </a:lnTo>
                    <a:lnTo>
                      <a:pt x="128" y="66"/>
                    </a:lnTo>
                    <a:lnTo>
                      <a:pt x="123" y="66"/>
                    </a:lnTo>
                    <a:lnTo>
                      <a:pt x="123" y="66"/>
                    </a:lnTo>
                    <a:lnTo>
                      <a:pt x="121" y="66"/>
                    </a:lnTo>
                    <a:lnTo>
                      <a:pt x="118" y="66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14" y="64"/>
                    </a:lnTo>
                    <a:lnTo>
                      <a:pt x="111" y="66"/>
                    </a:lnTo>
                    <a:lnTo>
                      <a:pt x="102" y="57"/>
                    </a:lnTo>
                    <a:lnTo>
                      <a:pt x="102" y="57"/>
                    </a:lnTo>
                    <a:lnTo>
                      <a:pt x="97" y="57"/>
                    </a:lnTo>
                    <a:lnTo>
                      <a:pt x="95" y="57"/>
                    </a:lnTo>
                    <a:lnTo>
                      <a:pt x="92" y="57"/>
                    </a:lnTo>
                    <a:lnTo>
                      <a:pt x="90" y="57"/>
                    </a:lnTo>
                    <a:lnTo>
                      <a:pt x="88" y="57"/>
                    </a:lnTo>
                    <a:lnTo>
                      <a:pt x="85" y="57"/>
                    </a:lnTo>
                    <a:lnTo>
                      <a:pt x="83" y="57"/>
                    </a:lnTo>
                    <a:lnTo>
                      <a:pt x="81" y="57"/>
                    </a:lnTo>
                    <a:lnTo>
                      <a:pt x="78" y="54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8" y="47"/>
                    </a:lnTo>
                    <a:lnTo>
                      <a:pt x="76" y="45"/>
                    </a:lnTo>
                    <a:lnTo>
                      <a:pt x="74" y="42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6" y="35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69" y="26"/>
                    </a:lnTo>
                    <a:lnTo>
                      <a:pt x="69" y="26"/>
                    </a:lnTo>
                    <a:lnTo>
                      <a:pt x="69" y="23"/>
                    </a:lnTo>
                    <a:lnTo>
                      <a:pt x="74" y="19"/>
                    </a:lnTo>
                    <a:lnTo>
                      <a:pt x="74" y="16"/>
                    </a:lnTo>
                    <a:lnTo>
                      <a:pt x="76" y="14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83" y="9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8" y="2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6" y="7"/>
                    </a:lnTo>
                    <a:lnTo>
                      <a:pt x="71" y="9"/>
                    </a:lnTo>
                    <a:lnTo>
                      <a:pt x="69" y="12"/>
                    </a:lnTo>
                    <a:lnTo>
                      <a:pt x="66" y="12"/>
                    </a:lnTo>
                    <a:lnTo>
                      <a:pt x="62" y="12"/>
                    </a:lnTo>
                    <a:lnTo>
                      <a:pt x="59" y="12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7" y="16"/>
                    </a:lnTo>
                    <a:lnTo>
                      <a:pt x="57" y="16"/>
                    </a:lnTo>
                    <a:lnTo>
                      <a:pt x="55" y="19"/>
                    </a:lnTo>
                    <a:lnTo>
                      <a:pt x="55" y="19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45" y="16"/>
                    </a:lnTo>
                    <a:lnTo>
                      <a:pt x="45" y="16"/>
                    </a:lnTo>
                    <a:lnTo>
                      <a:pt x="43" y="21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6" y="30"/>
                    </a:lnTo>
                    <a:lnTo>
                      <a:pt x="33" y="33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29" y="38"/>
                    </a:lnTo>
                    <a:lnTo>
                      <a:pt x="26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6" y="45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9" y="45"/>
                    </a:lnTo>
                    <a:lnTo>
                      <a:pt x="19" y="47"/>
                    </a:lnTo>
                    <a:lnTo>
                      <a:pt x="17" y="49"/>
                    </a:lnTo>
                    <a:lnTo>
                      <a:pt x="17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4"/>
                    </a:lnTo>
                    <a:lnTo>
                      <a:pt x="19" y="66"/>
                    </a:lnTo>
                    <a:lnTo>
                      <a:pt x="19" y="66"/>
                    </a:lnTo>
                    <a:lnTo>
                      <a:pt x="19" y="68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7" y="73"/>
                    </a:lnTo>
                    <a:lnTo>
                      <a:pt x="19" y="73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9" y="83"/>
                    </a:lnTo>
                    <a:lnTo>
                      <a:pt x="17" y="85"/>
                    </a:lnTo>
                    <a:lnTo>
                      <a:pt x="17" y="87"/>
                    </a:lnTo>
                    <a:lnTo>
                      <a:pt x="19" y="87"/>
                    </a:lnTo>
                    <a:lnTo>
                      <a:pt x="21" y="87"/>
                    </a:lnTo>
                    <a:lnTo>
                      <a:pt x="21" y="90"/>
                    </a:lnTo>
                    <a:lnTo>
                      <a:pt x="21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1" y="92"/>
                    </a:lnTo>
                    <a:lnTo>
                      <a:pt x="21" y="94"/>
                    </a:lnTo>
                    <a:lnTo>
                      <a:pt x="17" y="99"/>
                    </a:lnTo>
                    <a:lnTo>
                      <a:pt x="14" y="102"/>
                    </a:lnTo>
                    <a:lnTo>
                      <a:pt x="12" y="104"/>
                    </a:lnTo>
                    <a:lnTo>
                      <a:pt x="7" y="104"/>
                    </a:lnTo>
                    <a:lnTo>
                      <a:pt x="5" y="106"/>
                    </a:lnTo>
                    <a:lnTo>
                      <a:pt x="3" y="111"/>
                    </a:lnTo>
                    <a:lnTo>
                      <a:pt x="0" y="113"/>
                    </a:lnTo>
                    <a:lnTo>
                      <a:pt x="0" y="116"/>
                    </a:lnTo>
                    <a:lnTo>
                      <a:pt x="5" y="118"/>
                    </a:lnTo>
                    <a:lnTo>
                      <a:pt x="7" y="121"/>
                    </a:lnTo>
                    <a:lnTo>
                      <a:pt x="12" y="123"/>
                    </a:lnTo>
                    <a:lnTo>
                      <a:pt x="14" y="123"/>
                    </a:lnTo>
                    <a:lnTo>
                      <a:pt x="17" y="125"/>
                    </a:lnTo>
                    <a:lnTo>
                      <a:pt x="17" y="128"/>
                    </a:lnTo>
                    <a:lnTo>
                      <a:pt x="17" y="128"/>
                    </a:lnTo>
                    <a:lnTo>
                      <a:pt x="21" y="128"/>
                    </a:lnTo>
                    <a:lnTo>
                      <a:pt x="24" y="130"/>
                    </a:lnTo>
                    <a:lnTo>
                      <a:pt x="26" y="130"/>
                    </a:lnTo>
                    <a:lnTo>
                      <a:pt x="29" y="132"/>
                    </a:lnTo>
                    <a:lnTo>
                      <a:pt x="31" y="130"/>
                    </a:lnTo>
                    <a:lnTo>
                      <a:pt x="31" y="128"/>
                    </a:lnTo>
                    <a:lnTo>
                      <a:pt x="33" y="128"/>
                    </a:lnTo>
                    <a:lnTo>
                      <a:pt x="33" y="128"/>
                    </a:lnTo>
                    <a:lnTo>
                      <a:pt x="36" y="128"/>
                    </a:lnTo>
                    <a:lnTo>
                      <a:pt x="38" y="130"/>
                    </a:lnTo>
                    <a:lnTo>
                      <a:pt x="38" y="130"/>
                    </a:lnTo>
                    <a:lnTo>
                      <a:pt x="40" y="132"/>
                    </a:lnTo>
                    <a:lnTo>
                      <a:pt x="40" y="132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47" y="132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52" y="137"/>
                    </a:lnTo>
                    <a:lnTo>
                      <a:pt x="52" y="140"/>
                    </a:lnTo>
                    <a:lnTo>
                      <a:pt x="55" y="144"/>
                    </a:lnTo>
                    <a:lnTo>
                      <a:pt x="57" y="144"/>
                    </a:lnTo>
                    <a:lnTo>
                      <a:pt x="62" y="144"/>
                    </a:lnTo>
                    <a:lnTo>
                      <a:pt x="64" y="147"/>
                    </a:lnTo>
                    <a:lnTo>
                      <a:pt x="64" y="149"/>
                    </a:lnTo>
                    <a:lnTo>
                      <a:pt x="64" y="151"/>
                    </a:lnTo>
                    <a:lnTo>
                      <a:pt x="66" y="151"/>
                    </a:lnTo>
                    <a:lnTo>
                      <a:pt x="69" y="154"/>
                    </a:lnTo>
                    <a:lnTo>
                      <a:pt x="66" y="154"/>
                    </a:lnTo>
                    <a:lnTo>
                      <a:pt x="66" y="156"/>
                    </a:lnTo>
                    <a:lnTo>
                      <a:pt x="69" y="156"/>
                    </a:lnTo>
                    <a:lnTo>
                      <a:pt x="71" y="156"/>
                    </a:lnTo>
                    <a:lnTo>
                      <a:pt x="74" y="156"/>
                    </a:lnTo>
                    <a:lnTo>
                      <a:pt x="76" y="156"/>
                    </a:lnTo>
                    <a:lnTo>
                      <a:pt x="78" y="156"/>
                    </a:lnTo>
                    <a:lnTo>
                      <a:pt x="81" y="154"/>
                    </a:lnTo>
                    <a:lnTo>
                      <a:pt x="85" y="156"/>
                    </a:lnTo>
                    <a:lnTo>
                      <a:pt x="88" y="156"/>
                    </a:lnTo>
                    <a:lnTo>
                      <a:pt x="90" y="154"/>
                    </a:lnTo>
                    <a:lnTo>
                      <a:pt x="92" y="154"/>
                    </a:lnTo>
                    <a:lnTo>
                      <a:pt x="95" y="156"/>
                    </a:lnTo>
                    <a:lnTo>
                      <a:pt x="95" y="156"/>
                    </a:lnTo>
                    <a:lnTo>
                      <a:pt x="97" y="156"/>
                    </a:lnTo>
                    <a:lnTo>
                      <a:pt x="100" y="158"/>
                    </a:lnTo>
                    <a:lnTo>
                      <a:pt x="102" y="158"/>
                    </a:lnTo>
                    <a:lnTo>
                      <a:pt x="102" y="158"/>
                    </a:lnTo>
                    <a:lnTo>
                      <a:pt x="95" y="170"/>
                    </a:lnTo>
                    <a:lnTo>
                      <a:pt x="95" y="173"/>
                    </a:lnTo>
                    <a:lnTo>
                      <a:pt x="97" y="170"/>
                    </a:lnTo>
                    <a:lnTo>
                      <a:pt x="100" y="170"/>
                    </a:lnTo>
                    <a:lnTo>
                      <a:pt x="102" y="173"/>
                    </a:lnTo>
                    <a:lnTo>
                      <a:pt x="102" y="1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91">
                <a:extLst>
                  <a:ext uri="{FF2B5EF4-FFF2-40B4-BE49-F238E27FC236}">
                    <a16:creationId xmlns:a16="http://schemas.microsoft.com/office/drawing/2014/main" id="{9688D3D9-E863-C60F-E31F-7BA99B6F9E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45" y="2588"/>
                <a:ext cx="67" cy="66"/>
              </a:xfrm>
              <a:custGeom>
                <a:avLst/>
                <a:gdLst>
                  <a:gd name="T0" fmla="*/ 64 w 67"/>
                  <a:gd name="T1" fmla="*/ 16 h 66"/>
                  <a:gd name="T2" fmla="*/ 62 w 67"/>
                  <a:gd name="T3" fmla="*/ 14 h 66"/>
                  <a:gd name="T4" fmla="*/ 57 w 67"/>
                  <a:gd name="T5" fmla="*/ 12 h 66"/>
                  <a:gd name="T6" fmla="*/ 55 w 67"/>
                  <a:gd name="T7" fmla="*/ 12 h 66"/>
                  <a:gd name="T8" fmla="*/ 53 w 67"/>
                  <a:gd name="T9" fmla="*/ 16 h 66"/>
                  <a:gd name="T10" fmla="*/ 48 w 67"/>
                  <a:gd name="T11" fmla="*/ 14 h 66"/>
                  <a:gd name="T12" fmla="*/ 41 w 67"/>
                  <a:gd name="T13" fmla="*/ 12 h 66"/>
                  <a:gd name="T14" fmla="*/ 41 w 67"/>
                  <a:gd name="T15" fmla="*/ 9 h 66"/>
                  <a:gd name="T16" fmla="*/ 36 w 67"/>
                  <a:gd name="T17" fmla="*/ 7 h 66"/>
                  <a:gd name="T18" fmla="*/ 29 w 67"/>
                  <a:gd name="T19" fmla="*/ 2 h 66"/>
                  <a:gd name="T20" fmla="*/ 24 w 67"/>
                  <a:gd name="T21" fmla="*/ 2 h 66"/>
                  <a:gd name="T22" fmla="*/ 15 w 67"/>
                  <a:gd name="T23" fmla="*/ 7 h 66"/>
                  <a:gd name="T24" fmla="*/ 10 w 67"/>
                  <a:gd name="T25" fmla="*/ 7 h 66"/>
                  <a:gd name="T26" fmla="*/ 10 w 67"/>
                  <a:gd name="T27" fmla="*/ 12 h 66"/>
                  <a:gd name="T28" fmla="*/ 12 w 67"/>
                  <a:gd name="T29" fmla="*/ 16 h 66"/>
                  <a:gd name="T30" fmla="*/ 8 w 67"/>
                  <a:gd name="T31" fmla="*/ 21 h 66"/>
                  <a:gd name="T32" fmla="*/ 5 w 67"/>
                  <a:gd name="T33" fmla="*/ 26 h 66"/>
                  <a:gd name="T34" fmla="*/ 0 w 67"/>
                  <a:gd name="T35" fmla="*/ 28 h 66"/>
                  <a:gd name="T36" fmla="*/ 3 w 67"/>
                  <a:gd name="T37" fmla="*/ 33 h 66"/>
                  <a:gd name="T38" fmla="*/ 3 w 67"/>
                  <a:gd name="T39" fmla="*/ 38 h 66"/>
                  <a:gd name="T40" fmla="*/ 0 w 67"/>
                  <a:gd name="T41" fmla="*/ 40 h 66"/>
                  <a:gd name="T42" fmla="*/ 5 w 67"/>
                  <a:gd name="T43" fmla="*/ 42 h 66"/>
                  <a:gd name="T44" fmla="*/ 8 w 67"/>
                  <a:gd name="T45" fmla="*/ 45 h 66"/>
                  <a:gd name="T46" fmla="*/ 10 w 67"/>
                  <a:gd name="T47" fmla="*/ 42 h 66"/>
                  <a:gd name="T48" fmla="*/ 12 w 67"/>
                  <a:gd name="T49" fmla="*/ 40 h 66"/>
                  <a:gd name="T50" fmla="*/ 12 w 67"/>
                  <a:gd name="T51" fmla="*/ 42 h 66"/>
                  <a:gd name="T52" fmla="*/ 12 w 67"/>
                  <a:gd name="T53" fmla="*/ 40 h 66"/>
                  <a:gd name="T54" fmla="*/ 15 w 67"/>
                  <a:gd name="T55" fmla="*/ 42 h 66"/>
                  <a:gd name="T56" fmla="*/ 15 w 67"/>
                  <a:gd name="T57" fmla="*/ 47 h 66"/>
                  <a:gd name="T58" fmla="*/ 10 w 67"/>
                  <a:gd name="T59" fmla="*/ 52 h 66"/>
                  <a:gd name="T60" fmla="*/ 12 w 67"/>
                  <a:gd name="T61" fmla="*/ 57 h 66"/>
                  <a:gd name="T62" fmla="*/ 8 w 67"/>
                  <a:gd name="T63" fmla="*/ 59 h 66"/>
                  <a:gd name="T64" fmla="*/ 10 w 67"/>
                  <a:gd name="T65" fmla="*/ 61 h 66"/>
                  <a:gd name="T66" fmla="*/ 15 w 67"/>
                  <a:gd name="T67" fmla="*/ 61 h 66"/>
                  <a:gd name="T68" fmla="*/ 19 w 67"/>
                  <a:gd name="T69" fmla="*/ 64 h 66"/>
                  <a:gd name="T70" fmla="*/ 24 w 67"/>
                  <a:gd name="T71" fmla="*/ 66 h 66"/>
                  <a:gd name="T72" fmla="*/ 36 w 67"/>
                  <a:gd name="T73" fmla="*/ 50 h 66"/>
                  <a:gd name="T74" fmla="*/ 48 w 67"/>
                  <a:gd name="T75" fmla="*/ 45 h 66"/>
                  <a:gd name="T76" fmla="*/ 62 w 67"/>
                  <a:gd name="T77" fmla="*/ 33 h 66"/>
                  <a:gd name="T78" fmla="*/ 67 w 67"/>
                  <a:gd name="T79" fmla="*/ 28 h 66"/>
                  <a:gd name="T80" fmla="*/ 67 w 67"/>
                  <a:gd name="T81" fmla="*/ 24 h 66"/>
                  <a:gd name="T82" fmla="*/ 64 w 67"/>
                  <a:gd name="T83" fmla="*/ 19 h 66"/>
                  <a:gd name="T84" fmla="*/ 64 w 67"/>
                  <a:gd name="T85" fmla="*/ 16 h 66"/>
                  <a:gd name="T86" fmla="*/ 64 w 67"/>
                  <a:gd name="T87" fmla="*/ 16 h 66"/>
                  <a:gd name="T88" fmla="*/ 8 w 67"/>
                  <a:gd name="T89" fmla="*/ 47 h 66"/>
                  <a:gd name="T90" fmla="*/ 12 w 67"/>
                  <a:gd name="T91" fmla="*/ 45 h 66"/>
                  <a:gd name="T92" fmla="*/ 12 w 67"/>
                  <a:gd name="T93" fmla="*/ 47 h 66"/>
                  <a:gd name="T94" fmla="*/ 10 w 67"/>
                  <a:gd name="T95" fmla="*/ 50 h 66"/>
                  <a:gd name="T96" fmla="*/ 8 w 67"/>
                  <a:gd name="T97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" h="66">
                    <a:moveTo>
                      <a:pt x="64" y="16"/>
                    </a:moveTo>
                    <a:lnTo>
                      <a:pt x="64" y="16"/>
                    </a:lnTo>
                    <a:lnTo>
                      <a:pt x="62" y="14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5" y="12"/>
                    </a:lnTo>
                    <a:lnTo>
                      <a:pt x="55" y="14"/>
                    </a:lnTo>
                    <a:lnTo>
                      <a:pt x="53" y="16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45" y="12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5" y="7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8" y="24"/>
                    </a:lnTo>
                    <a:lnTo>
                      <a:pt x="5" y="26"/>
                    </a:lnTo>
                    <a:lnTo>
                      <a:pt x="3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0" y="40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10" y="45"/>
                    </a:lnTo>
                    <a:lnTo>
                      <a:pt x="10" y="42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2" y="40"/>
                    </a:lnTo>
                    <a:lnTo>
                      <a:pt x="15" y="40"/>
                    </a:lnTo>
                    <a:lnTo>
                      <a:pt x="15" y="42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50"/>
                    </a:lnTo>
                    <a:lnTo>
                      <a:pt x="10" y="52"/>
                    </a:lnTo>
                    <a:lnTo>
                      <a:pt x="12" y="52"/>
                    </a:lnTo>
                    <a:lnTo>
                      <a:pt x="12" y="57"/>
                    </a:lnTo>
                    <a:lnTo>
                      <a:pt x="10" y="57"/>
                    </a:lnTo>
                    <a:lnTo>
                      <a:pt x="8" y="59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15" y="59"/>
                    </a:lnTo>
                    <a:lnTo>
                      <a:pt x="15" y="61"/>
                    </a:lnTo>
                    <a:lnTo>
                      <a:pt x="17" y="61"/>
                    </a:lnTo>
                    <a:lnTo>
                      <a:pt x="19" y="64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36" y="50"/>
                    </a:lnTo>
                    <a:lnTo>
                      <a:pt x="38" y="47"/>
                    </a:lnTo>
                    <a:lnTo>
                      <a:pt x="48" y="45"/>
                    </a:lnTo>
                    <a:lnTo>
                      <a:pt x="55" y="40"/>
                    </a:lnTo>
                    <a:lnTo>
                      <a:pt x="62" y="33"/>
                    </a:lnTo>
                    <a:lnTo>
                      <a:pt x="64" y="28"/>
                    </a:lnTo>
                    <a:lnTo>
                      <a:pt x="67" y="28"/>
                    </a:lnTo>
                    <a:lnTo>
                      <a:pt x="67" y="26"/>
                    </a:lnTo>
                    <a:lnTo>
                      <a:pt x="67" y="24"/>
                    </a:lnTo>
                    <a:lnTo>
                      <a:pt x="67" y="21"/>
                    </a:lnTo>
                    <a:lnTo>
                      <a:pt x="64" y="19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6"/>
                    </a:lnTo>
                    <a:close/>
                    <a:moveTo>
                      <a:pt x="8" y="50"/>
                    </a:moveTo>
                    <a:lnTo>
                      <a:pt x="8" y="47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92">
                <a:extLst>
                  <a:ext uri="{FF2B5EF4-FFF2-40B4-BE49-F238E27FC236}">
                    <a16:creationId xmlns:a16="http://schemas.microsoft.com/office/drawing/2014/main" id="{D7EA937E-6564-A377-B5FD-F679C2D5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604"/>
                <a:ext cx="144" cy="195"/>
              </a:xfrm>
              <a:custGeom>
                <a:avLst/>
                <a:gdLst>
                  <a:gd name="T0" fmla="*/ 133 w 144"/>
                  <a:gd name="T1" fmla="*/ 114 h 195"/>
                  <a:gd name="T2" fmla="*/ 123 w 144"/>
                  <a:gd name="T3" fmla="*/ 114 h 195"/>
                  <a:gd name="T4" fmla="*/ 123 w 144"/>
                  <a:gd name="T5" fmla="*/ 100 h 195"/>
                  <a:gd name="T6" fmla="*/ 114 w 144"/>
                  <a:gd name="T7" fmla="*/ 105 h 195"/>
                  <a:gd name="T8" fmla="*/ 102 w 144"/>
                  <a:gd name="T9" fmla="*/ 98 h 195"/>
                  <a:gd name="T10" fmla="*/ 88 w 144"/>
                  <a:gd name="T11" fmla="*/ 86 h 195"/>
                  <a:gd name="T12" fmla="*/ 85 w 144"/>
                  <a:gd name="T13" fmla="*/ 79 h 195"/>
                  <a:gd name="T14" fmla="*/ 85 w 144"/>
                  <a:gd name="T15" fmla="*/ 72 h 195"/>
                  <a:gd name="T16" fmla="*/ 92 w 144"/>
                  <a:gd name="T17" fmla="*/ 67 h 195"/>
                  <a:gd name="T18" fmla="*/ 95 w 144"/>
                  <a:gd name="T19" fmla="*/ 57 h 195"/>
                  <a:gd name="T20" fmla="*/ 102 w 144"/>
                  <a:gd name="T21" fmla="*/ 50 h 195"/>
                  <a:gd name="T22" fmla="*/ 118 w 144"/>
                  <a:gd name="T23" fmla="*/ 45 h 195"/>
                  <a:gd name="T24" fmla="*/ 123 w 144"/>
                  <a:gd name="T25" fmla="*/ 43 h 195"/>
                  <a:gd name="T26" fmla="*/ 128 w 144"/>
                  <a:gd name="T27" fmla="*/ 43 h 195"/>
                  <a:gd name="T28" fmla="*/ 121 w 144"/>
                  <a:gd name="T29" fmla="*/ 41 h 195"/>
                  <a:gd name="T30" fmla="*/ 126 w 144"/>
                  <a:gd name="T31" fmla="*/ 26 h 195"/>
                  <a:gd name="T32" fmla="*/ 118 w 144"/>
                  <a:gd name="T33" fmla="*/ 22 h 195"/>
                  <a:gd name="T34" fmla="*/ 107 w 144"/>
                  <a:gd name="T35" fmla="*/ 22 h 195"/>
                  <a:gd name="T36" fmla="*/ 97 w 144"/>
                  <a:gd name="T37" fmla="*/ 24 h 195"/>
                  <a:gd name="T38" fmla="*/ 95 w 144"/>
                  <a:gd name="T39" fmla="*/ 22 h 195"/>
                  <a:gd name="T40" fmla="*/ 90 w 144"/>
                  <a:gd name="T41" fmla="*/ 15 h 195"/>
                  <a:gd name="T42" fmla="*/ 78 w 144"/>
                  <a:gd name="T43" fmla="*/ 8 h 195"/>
                  <a:gd name="T44" fmla="*/ 73 w 144"/>
                  <a:gd name="T45" fmla="*/ 0 h 195"/>
                  <a:gd name="T46" fmla="*/ 66 w 144"/>
                  <a:gd name="T47" fmla="*/ 0 h 195"/>
                  <a:gd name="T48" fmla="*/ 69 w 144"/>
                  <a:gd name="T49" fmla="*/ 10 h 195"/>
                  <a:gd name="T50" fmla="*/ 57 w 144"/>
                  <a:gd name="T51" fmla="*/ 24 h 195"/>
                  <a:gd name="T52" fmla="*/ 29 w 144"/>
                  <a:gd name="T53" fmla="*/ 50 h 195"/>
                  <a:gd name="T54" fmla="*/ 19 w 144"/>
                  <a:gd name="T55" fmla="*/ 45 h 195"/>
                  <a:gd name="T56" fmla="*/ 10 w 144"/>
                  <a:gd name="T57" fmla="*/ 45 h 195"/>
                  <a:gd name="T58" fmla="*/ 14 w 144"/>
                  <a:gd name="T59" fmla="*/ 36 h 195"/>
                  <a:gd name="T60" fmla="*/ 5 w 144"/>
                  <a:gd name="T61" fmla="*/ 41 h 195"/>
                  <a:gd name="T62" fmla="*/ 0 w 144"/>
                  <a:gd name="T63" fmla="*/ 50 h 195"/>
                  <a:gd name="T64" fmla="*/ 0 w 144"/>
                  <a:gd name="T65" fmla="*/ 55 h 195"/>
                  <a:gd name="T66" fmla="*/ 2 w 144"/>
                  <a:gd name="T67" fmla="*/ 62 h 195"/>
                  <a:gd name="T68" fmla="*/ 5 w 144"/>
                  <a:gd name="T69" fmla="*/ 67 h 195"/>
                  <a:gd name="T70" fmla="*/ 17 w 144"/>
                  <a:gd name="T71" fmla="*/ 72 h 195"/>
                  <a:gd name="T72" fmla="*/ 21 w 144"/>
                  <a:gd name="T73" fmla="*/ 81 h 195"/>
                  <a:gd name="T74" fmla="*/ 31 w 144"/>
                  <a:gd name="T75" fmla="*/ 93 h 195"/>
                  <a:gd name="T76" fmla="*/ 36 w 144"/>
                  <a:gd name="T77" fmla="*/ 102 h 195"/>
                  <a:gd name="T78" fmla="*/ 40 w 144"/>
                  <a:gd name="T79" fmla="*/ 112 h 195"/>
                  <a:gd name="T80" fmla="*/ 45 w 144"/>
                  <a:gd name="T81" fmla="*/ 119 h 195"/>
                  <a:gd name="T82" fmla="*/ 50 w 144"/>
                  <a:gd name="T83" fmla="*/ 128 h 195"/>
                  <a:gd name="T84" fmla="*/ 57 w 144"/>
                  <a:gd name="T85" fmla="*/ 138 h 195"/>
                  <a:gd name="T86" fmla="*/ 59 w 144"/>
                  <a:gd name="T87" fmla="*/ 145 h 195"/>
                  <a:gd name="T88" fmla="*/ 62 w 144"/>
                  <a:gd name="T89" fmla="*/ 147 h 195"/>
                  <a:gd name="T90" fmla="*/ 66 w 144"/>
                  <a:gd name="T91" fmla="*/ 154 h 195"/>
                  <a:gd name="T92" fmla="*/ 73 w 144"/>
                  <a:gd name="T93" fmla="*/ 159 h 195"/>
                  <a:gd name="T94" fmla="*/ 81 w 144"/>
                  <a:gd name="T95" fmla="*/ 162 h 195"/>
                  <a:gd name="T96" fmla="*/ 85 w 144"/>
                  <a:gd name="T97" fmla="*/ 166 h 195"/>
                  <a:gd name="T98" fmla="*/ 92 w 144"/>
                  <a:gd name="T99" fmla="*/ 171 h 195"/>
                  <a:gd name="T100" fmla="*/ 104 w 144"/>
                  <a:gd name="T101" fmla="*/ 176 h 195"/>
                  <a:gd name="T102" fmla="*/ 109 w 144"/>
                  <a:gd name="T103" fmla="*/ 178 h 195"/>
                  <a:gd name="T104" fmla="*/ 116 w 144"/>
                  <a:gd name="T105" fmla="*/ 185 h 195"/>
                  <a:gd name="T106" fmla="*/ 121 w 144"/>
                  <a:gd name="T107" fmla="*/ 188 h 195"/>
                  <a:gd name="T108" fmla="*/ 130 w 144"/>
                  <a:gd name="T109" fmla="*/ 195 h 195"/>
                  <a:gd name="T110" fmla="*/ 140 w 144"/>
                  <a:gd name="T111" fmla="*/ 190 h 195"/>
                  <a:gd name="T112" fmla="*/ 140 w 144"/>
                  <a:gd name="T113" fmla="*/ 183 h 195"/>
                  <a:gd name="T114" fmla="*/ 137 w 144"/>
                  <a:gd name="T115" fmla="*/ 181 h 195"/>
                  <a:gd name="T116" fmla="*/ 144 w 144"/>
                  <a:gd name="T117" fmla="*/ 171 h 195"/>
                  <a:gd name="T118" fmla="*/ 142 w 144"/>
                  <a:gd name="T119" fmla="*/ 159 h 195"/>
                  <a:gd name="T120" fmla="*/ 144 w 144"/>
                  <a:gd name="T121" fmla="*/ 145 h 195"/>
                  <a:gd name="T122" fmla="*/ 144 w 144"/>
                  <a:gd name="T123" fmla="*/ 128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4" h="195">
                    <a:moveTo>
                      <a:pt x="135" y="114"/>
                    </a:moveTo>
                    <a:lnTo>
                      <a:pt x="135" y="114"/>
                    </a:lnTo>
                    <a:lnTo>
                      <a:pt x="133" y="114"/>
                    </a:lnTo>
                    <a:lnTo>
                      <a:pt x="133" y="114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26" y="114"/>
                    </a:lnTo>
                    <a:lnTo>
                      <a:pt x="123" y="114"/>
                    </a:lnTo>
                    <a:lnTo>
                      <a:pt x="123" y="112"/>
                    </a:lnTo>
                    <a:lnTo>
                      <a:pt x="123" y="105"/>
                    </a:lnTo>
                    <a:lnTo>
                      <a:pt x="123" y="102"/>
                    </a:lnTo>
                    <a:lnTo>
                      <a:pt x="123" y="100"/>
                    </a:lnTo>
                    <a:lnTo>
                      <a:pt x="126" y="100"/>
                    </a:lnTo>
                    <a:lnTo>
                      <a:pt x="123" y="98"/>
                    </a:lnTo>
                    <a:lnTo>
                      <a:pt x="118" y="100"/>
                    </a:lnTo>
                    <a:lnTo>
                      <a:pt x="114" y="105"/>
                    </a:lnTo>
                    <a:lnTo>
                      <a:pt x="109" y="102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98"/>
                    </a:lnTo>
                    <a:lnTo>
                      <a:pt x="97" y="98"/>
                    </a:lnTo>
                    <a:lnTo>
                      <a:pt x="90" y="98"/>
                    </a:lnTo>
                    <a:lnTo>
                      <a:pt x="92" y="93"/>
                    </a:lnTo>
                    <a:lnTo>
                      <a:pt x="88" y="86"/>
                    </a:lnTo>
                    <a:lnTo>
                      <a:pt x="85" y="83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5" y="79"/>
                    </a:lnTo>
                    <a:lnTo>
                      <a:pt x="85" y="76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5" y="72"/>
                    </a:lnTo>
                    <a:lnTo>
                      <a:pt x="90" y="69"/>
                    </a:lnTo>
                    <a:lnTo>
                      <a:pt x="92" y="69"/>
                    </a:lnTo>
                    <a:lnTo>
                      <a:pt x="92" y="67"/>
                    </a:lnTo>
                    <a:lnTo>
                      <a:pt x="92" y="67"/>
                    </a:lnTo>
                    <a:lnTo>
                      <a:pt x="90" y="62"/>
                    </a:lnTo>
                    <a:lnTo>
                      <a:pt x="95" y="60"/>
                    </a:lnTo>
                    <a:lnTo>
                      <a:pt x="95" y="57"/>
                    </a:lnTo>
                    <a:lnTo>
                      <a:pt x="95" y="57"/>
                    </a:lnTo>
                    <a:lnTo>
                      <a:pt x="95" y="55"/>
                    </a:lnTo>
                    <a:lnTo>
                      <a:pt x="97" y="53"/>
                    </a:lnTo>
                    <a:lnTo>
                      <a:pt x="100" y="53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4" y="48"/>
                    </a:lnTo>
                    <a:lnTo>
                      <a:pt x="109" y="45"/>
                    </a:lnTo>
                    <a:lnTo>
                      <a:pt x="118" y="45"/>
                    </a:lnTo>
                    <a:lnTo>
                      <a:pt x="118" y="43"/>
                    </a:lnTo>
                    <a:lnTo>
                      <a:pt x="118" y="43"/>
                    </a:lnTo>
                    <a:lnTo>
                      <a:pt x="121" y="43"/>
                    </a:lnTo>
                    <a:lnTo>
                      <a:pt x="123" y="43"/>
                    </a:lnTo>
                    <a:lnTo>
                      <a:pt x="126" y="45"/>
                    </a:lnTo>
                    <a:lnTo>
                      <a:pt x="126" y="45"/>
                    </a:lnTo>
                    <a:lnTo>
                      <a:pt x="128" y="45"/>
                    </a:lnTo>
                    <a:lnTo>
                      <a:pt x="128" y="43"/>
                    </a:lnTo>
                    <a:lnTo>
                      <a:pt x="128" y="41"/>
                    </a:lnTo>
                    <a:lnTo>
                      <a:pt x="126" y="38"/>
                    </a:lnTo>
                    <a:lnTo>
                      <a:pt x="123" y="38"/>
                    </a:lnTo>
                    <a:lnTo>
                      <a:pt x="121" y="41"/>
                    </a:lnTo>
                    <a:lnTo>
                      <a:pt x="121" y="38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6" y="26"/>
                    </a:lnTo>
                    <a:lnTo>
                      <a:pt x="123" y="24"/>
                    </a:lnTo>
                    <a:lnTo>
                      <a:pt x="121" y="24"/>
                    </a:lnTo>
                    <a:lnTo>
                      <a:pt x="121" y="24"/>
                    </a:lnTo>
                    <a:lnTo>
                      <a:pt x="118" y="22"/>
                    </a:lnTo>
                    <a:lnTo>
                      <a:pt x="116" y="22"/>
                    </a:lnTo>
                    <a:lnTo>
                      <a:pt x="114" y="24"/>
                    </a:lnTo>
                    <a:lnTo>
                      <a:pt x="111" y="24"/>
                    </a:lnTo>
                    <a:lnTo>
                      <a:pt x="107" y="22"/>
                    </a:lnTo>
                    <a:lnTo>
                      <a:pt x="104" y="24"/>
                    </a:lnTo>
                    <a:lnTo>
                      <a:pt x="102" y="24"/>
                    </a:lnTo>
                    <a:lnTo>
                      <a:pt x="100" y="24"/>
                    </a:lnTo>
                    <a:lnTo>
                      <a:pt x="97" y="24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5" y="22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90" y="15"/>
                    </a:lnTo>
                    <a:lnTo>
                      <a:pt x="88" y="12"/>
                    </a:lnTo>
                    <a:lnTo>
                      <a:pt x="83" y="12"/>
                    </a:lnTo>
                    <a:lnTo>
                      <a:pt x="81" y="12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3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3"/>
                    </a:lnTo>
                    <a:lnTo>
                      <a:pt x="69" y="5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69" y="12"/>
                    </a:lnTo>
                    <a:lnTo>
                      <a:pt x="66" y="12"/>
                    </a:lnTo>
                    <a:lnTo>
                      <a:pt x="64" y="17"/>
                    </a:lnTo>
                    <a:lnTo>
                      <a:pt x="57" y="24"/>
                    </a:lnTo>
                    <a:lnTo>
                      <a:pt x="50" y="29"/>
                    </a:lnTo>
                    <a:lnTo>
                      <a:pt x="40" y="31"/>
                    </a:lnTo>
                    <a:lnTo>
                      <a:pt x="38" y="34"/>
                    </a:lnTo>
                    <a:lnTo>
                      <a:pt x="29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1" y="48"/>
                    </a:lnTo>
                    <a:lnTo>
                      <a:pt x="19" y="45"/>
                    </a:lnTo>
                    <a:lnTo>
                      <a:pt x="17" y="45"/>
                    </a:lnTo>
                    <a:lnTo>
                      <a:pt x="17" y="43"/>
                    </a:lnTo>
                    <a:lnTo>
                      <a:pt x="12" y="45"/>
                    </a:lnTo>
                    <a:lnTo>
                      <a:pt x="10" y="45"/>
                    </a:lnTo>
                    <a:lnTo>
                      <a:pt x="10" y="43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7" y="38"/>
                    </a:lnTo>
                    <a:lnTo>
                      <a:pt x="5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5" y="60"/>
                    </a:lnTo>
                    <a:lnTo>
                      <a:pt x="5" y="62"/>
                    </a:lnTo>
                    <a:lnTo>
                      <a:pt x="2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7"/>
                    </a:lnTo>
                    <a:lnTo>
                      <a:pt x="7" y="69"/>
                    </a:lnTo>
                    <a:lnTo>
                      <a:pt x="10" y="69"/>
                    </a:lnTo>
                    <a:lnTo>
                      <a:pt x="14" y="72"/>
                    </a:lnTo>
                    <a:lnTo>
                      <a:pt x="17" y="72"/>
                    </a:lnTo>
                    <a:lnTo>
                      <a:pt x="17" y="74"/>
                    </a:lnTo>
                    <a:lnTo>
                      <a:pt x="21" y="76"/>
                    </a:lnTo>
                    <a:lnTo>
                      <a:pt x="21" y="79"/>
                    </a:lnTo>
                    <a:lnTo>
                      <a:pt x="21" y="81"/>
                    </a:lnTo>
                    <a:lnTo>
                      <a:pt x="26" y="83"/>
                    </a:lnTo>
                    <a:lnTo>
                      <a:pt x="29" y="88"/>
                    </a:lnTo>
                    <a:lnTo>
                      <a:pt x="29" y="90"/>
                    </a:lnTo>
                    <a:lnTo>
                      <a:pt x="31" y="93"/>
                    </a:lnTo>
                    <a:lnTo>
                      <a:pt x="31" y="95"/>
                    </a:lnTo>
                    <a:lnTo>
                      <a:pt x="33" y="98"/>
                    </a:lnTo>
                    <a:lnTo>
                      <a:pt x="33" y="98"/>
                    </a:lnTo>
                    <a:lnTo>
                      <a:pt x="36" y="102"/>
                    </a:lnTo>
                    <a:lnTo>
                      <a:pt x="36" y="105"/>
                    </a:lnTo>
                    <a:lnTo>
                      <a:pt x="36" y="105"/>
                    </a:lnTo>
                    <a:lnTo>
                      <a:pt x="38" y="109"/>
                    </a:lnTo>
                    <a:lnTo>
                      <a:pt x="40" y="112"/>
                    </a:lnTo>
                    <a:lnTo>
                      <a:pt x="43" y="114"/>
                    </a:lnTo>
                    <a:lnTo>
                      <a:pt x="43" y="117"/>
                    </a:lnTo>
                    <a:lnTo>
                      <a:pt x="43" y="119"/>
                    </a:lnTo>
                    <a:lnTo>
                      <a:pt x="45" y="119"/>
                    </a:lnTo>
                    <a:lnTo>
                      <a:pt x="47" y="121"/>
                    </a:lnTo>
                    <a:lnTo>
                      <a:pt x="50" y="124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5" y="131"/>
                    </a:lnTo>
                    <a:lnTo>
                      <a:pt x="57" y="136"/>
                    </a:lnTo>
                    <a:lnTo>
                      <a:pt x="57" y="138"/>
                    </a:lnTo>
                    <a:lnTo>
                      <a:pt x="62" y="143"/>
                    </a:lnTo>
                    <a:lnTo>
                      <a:pt x="62" y="145"/>
                    </a:lnTo>
                    <a:lnTo>
                      <a:pt x="62" y="145"/>
                    </a:lnTo>
                    <a:lnTo>
                      <a:pt x="59" y="145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50"/>
                    </a:lnTo>
                    <a:lnTo>
                      <a:pt x="62" y="147"/>
                    </a:lnTo>
                    <a:lnTo>
                      <a:pt x="62" y="150"/>
                    </a:lnTo>
                    <a:lnTo>
                      <a:pt x="64" y="150"/>
                    </a:lnTo>
                    <a:lnTo>
                      <a:pt x="62" y="152"/>
                    </a:lnTo>
                    <a:lnTo>
                      <a:pt x="66" y="154"/>
                    </a:lnTo>
                    <a:lnTo>
                      <a:pt x="71" y="154"/>
                    </a:lnTo>
                    <a:lnTo>
                      <a:pt x="71" y="157"/>
                    </a:lnTo>
                    <a:lnTo>
                      <a:pt x="71" y="159"/>
                    </a:lnTo>
                    <a:lnTo>
                      <a:pt x="73" y="159"/>
                    </a:lnTo>
                    <a:lnTo>
                      <a:pt x="76" y="159"/>
                    </a:lnTo>
                    <a:lnTo>
                      <a:pt x="76" y="162"/>
                    </a:lnTo>
                    <a:lnTo>
                      <a:pt x="78" y="162"/>
                    </a:lnTo>
                    <a:lnTo>
                      <a:pt x="81" y="162"/>
                    </a:lnTo>
                    <a:lnTo>
                      <a:pt x="81" y="162"/>
                    </a:lnTo>
                    <a:lnTo>
                      <a:pt x="81" y="164"/>
                    </a:lnTo>
                    <a:lnTo>
                      <a:pt x="83" y="164"/>
                    </a:lnTo>
                    <a:lnTo>
                      <a:pt x="85" y="166"/>
                    </a:lnTo>
                    <a:lnTo>
                      <a:pt x="88" y="169"/>
                    </a:lnTo>
                    <a:lnTo>
                      <a:pt x="88" y="169"/>
                    </a:lnTo>
                    <a:lnTo>
                      <a:pt x="90" y="171"/>
                    </a:lnTo>
                    <a:lnTo>
                      <a:pt x="92" y="171"/>
                    </a:lnTo>
                    <a:lnTo>
                      <a:pt x="95" y="171"/>
                    </a:lnTo>
                    <a:lnTo>
                      <a:pt x="95" y="171"/>
                    </a:lnTo>
                    <a:lnTo>
                      <a:pt x="100" y="173"/>
                    </a:lnTo>
                    <a:lnTo>
                      <a:pt x="104" y="176"/>
                    </a:lnTo>
                    <a:lnTo>
                      <a:pt x="104" y="176"/>
                    </a:lnTo>
                    <a:lnTo>
                      <a:pt x="107" y="176"/>
                    </a:lnTo>
                    <a:lnTo>
                      <a:pt x="107" y="178"/>
                    </a:lnTo>
                    <a:lnTo>
                      <a:pt x="109" y="178"/>
                    </a:lnTo>
                    <a:lnTo>
                      <a:pt x="111" y="181"/>
                    </a:lnTo>
                    <a:lnTo>
                      <a:pt x="114" y="183"/>
                    </a:lnTo>
                    <a:lnTo>
                      <a:pt x="116" y="183"/>
                    </a:lnTo>
                    <a:lnTo>
                      <a:pt x="116" y="185"/>
                    </a:lnTo>
                    <a:lnTo>
                      <a:pt x="116" y="185"/>
                    </a:lnTo>
                    <a:lnTo>
                      <a:pt x="116" y="188"/>
                    </a:lnTo>
                    <a:lnTo>
                      <a:pt x="118" y="188"/>
                    </a:lnTo>
                    <a:lnTo>
                      <a:pt x="121" y="188"/>
                    </a:lnTo>
                    <a:lnTo>
                      <a:pt x="126" y="190"/>
                    </a:lnTo>
                    <a:lnTo>
                      <a:pt x="128" y="192"/>
                    </a:lnTo>
                    <a:lnTo>
                      <a:pt x="130" y="195"/>
                    </a:lnTo>
                    <a:lnTo>
                      <a:pt x="130" y="195"/>
                    </a:lnTo>
                    <a:lnTo>
                      <a:pt x="133" y="192"/>
                    </a:lnTo>
                    <a:lnTo>
                      <a:pt x="135" y="192"/>
                    </a:lnTo>
                    <a:lnTo>
                      <a:pt x="137" y="192"/>
                    </a:lnTo>
                    <a:lnTo>
                      <a:pt x="140" y="190"/>
                    </a:lnTo>
                    <a:lnTo>
                      <a:pt x="140" y="190"/>
                    </a:lnTo>
                    <a:lnTo>
                      <a:pt x="137" y="188"/>
                    </a:lnTo>
                    <a:lnTo>
                      <a:pt x="137" y="185"/>
                    </a:lnTo>
                    <a:lnTo>
                      <a:pt x="140" y="183"/>
                    </a:lnTo>
                    <a:lnTo>
                      <a:pt x="142" y="183"/>
                    </a:lnTo>
                    <a:lnTo>
                      <a:pt x="140" y="183"/>
                    </a:lnTo>
                    <a:lnTo>
                      <a:pt x="140" y="183"/>
                    </a:lnTo>
                    <a:lnTo>
                      <a:pt x="137" y="181"/>
                    </a:lnTo>
                    <a:lnTo>
                      <a:pt x="140" y="178"/>
                    </a:lnTo>
                    <a:lnTo>
                      <a:pt x="142" y="176"/>
                    </a:lnTo>
                    <a:lnTo>
                      <a:pt x="144" y="173"/>
                    </a:lnTo>
                    <a:lnTo>
                      <a:pt x="144" y="171"/>
                    </a:lnTo>
                    <a:lnTo>
                      <a:pt x="142" y="164"/>
                    </a:lnTo>
                    <a:lnTo>
                      <a:pt x="142" y="164"/>
                    </a:lnTo>
                    <a:lnTo>
                      <a:pt x="142" y="162"/>
                    </a:lnTo>
                    <a:lnTo>
                      <a:pt x="142" y="159"/>
                    </a:lnTo>
                    <a:lnTo>
                      <a:pt x="142" y="157"/>
                    </a:lnTo>
                    <a:lnTo>
                      <a:pt x="142" y="157"/>
                    </a:lnTo>
                    <a:lnTo>
                      <a:pt x="144" y="152"/>
                    </a:lnTo>
                    <a:lnTo>
                      <a:pt x="144" y="145"/>
                    </a:lnTo>
                    <a:lnTo>
                      <a:pt x="142" y="143"/>
                    </a:lnTo>
                    <a:lnTo>
                      <a:pt x="144" y="140"/>
                    </a:lnTo>
                    <a:lnTo>
                      <a:pt x="144" y="133"/>
                    </a:lnTo>
                    <a:lnTo>
                      <a:pt x="144" y="128"/>
                    </a:lnTo>
                    <a:lnTo>
                      <a:pt x="144" y="128"/>
                    </a:lnTo>
                    <a:lnTo>
                      <a:pt x="135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93">
                <a:extLst>
                  <a:ext uri="{FF2B5EF4-FFF2-40B4-BE49-F238E27FC236}">
                    <a16:creationId xmlns:a16="http://schemas.microsoft.com/office/drawing/2014/main" id="{A5DB1BFC-5A6E-D79D-8EB3-AE36B3350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704"/>
                <a:ext cx="142" cy="142"/>
              </a:xfrm>
              <a:custGeom>
                <a:avLst/>
                <a:gdLst>
                  <a:gd name="T0" fmla="*/ 135 w 142"/>
                  <a:gd name="T1" fmla="*/ 104 h 142"/>
                  <a:gd name="T2" fmla="*/ 135 w 142"/>
                  <a:gd name="T3" fmla="*/ 81 h 142"/>
                  <a:gd name="T4" fmla="*/ 128 w 142"/>
                  <a:gd name="T5" fmla="*/ 69 h 142"/>
                  <a:gd name="T6" fmla="*/ 104 w 142"/>
                  <a:gd name="T7" fmla="*/ 57 h 142"/>
                  <a:gd name="T8" fmla="*/ 106 w 142"/>
                  <a:gd name="T9" fmla="*/ 47 h 142"/>
                  <a:gd name="T10" fmla="*/ 92 w 142"/>
                  <a:gd name="T11" fmla="*/ 43 h 142"/>
                  <a:gd name="T12" fmla="*/ 88 w 142"/>
                  <a:gd name="T13" fmla="*/ 38 h 142"/>
                  <a:gd name="T14" fmla="*/ 78 w 142"/>
                  <a:gd name="T15" fmla="*/ 36 h 142"/>
                  <a:gd name="T16" fmla="*/ 66 w 142"/>
                  <a:gd name="T17" fmla="*/ 28 h 142"/>
                  <a:gd name="T18" fmla="*/ 59 w 142"/>
                  <a:gd name="T19" fmla="*/ 28 h 142"/>
                  <a:gd name="T20" fmla="*/ 52 w 142"/>
                  <a:gd name="T21" fmla="*/ 21 h 142"/>
                  <a:gd name="T22" fmla="*/ 47 w 142"/>
                  <a:gd name="T23" fmla="*/ 14 h 142"/>
                  <a:gd name="T24" fmla="*/ 47 w 142"/>
                  <a:gd name="T25" fmla="*/ 5 h 142"/>
                  <a:gd name="T26" fmla="*/ 43 w 142"/>
                  <a:gd name="T27" fmla="*/ 2 h 142"/>
                  <a:gd name="T28" fmla="*/ 35 w 142"/>
                  <a:gd name="T29" fmla="*/ 2 h 142"/>
                  <a:gd name="T30" fmla="*/ 24 w 142"/>
                  <a:gd name="T31" fmla="*/ 9 h 142"/>
                  <a:gd name="T32" fmla="*/ 17 w 142"/>
                  <a:gd name="T33" fmla="*/ 14 h 142"/>
                  <a:gd name="T34" fmla="*/ 7 w 142"/>
                  <a:gd name="T35" fmla="*/ 14 h 142"/>
                  <a:gd name="T36" fmla="*/ 9 w 142"/>
                  <a:gd name="T37" fmla="*/ 28 h 142"/>
                  <a:gd name="T38" fmla="*/ 7 w 142"/>
                  <a:gd name="T39" fmla="*/ 43 h 142"/>
                  <a:gd name="T40" fmla="*/ 7 w 142"/>
                  <a:gd name="T41" fmla="*/ 57 h 142"/>
                  <a:gd name="T42" fmla="*/ 7 w 142"/>
                  <a:gd name="T43" fmla="*/ 62 h 142"/>
                  <a:gd name="T44" fmla="*/ 9 w 142"/>
                  <a:gd name="T45" fmla="*/ 71 h 142"/>
                  <a:gd name="T46" fmla="*/ 5 w 142"/>
                  <a:gd name="T47" fmla="*/ 78 h 142"/>
                  <a:gd name="T48" fmla="*/ 5 w 142"/>
                  <a:gd name="T49" fmla="*/ 83 h 142"/>
                  <a:gd name="T50" fmla="*/ 7 w 142"/>
                  <a:gd name="T51" fmla="*/ 88 h 142"/>
                  <a:gd name="T52" fmla="*/ 9 w 142"/>
                  <a:gd name="T53" fmla="*/ 92 h 142"/>
                  <a:gd name="T54" fmla="*/ 12 w 142"/>
                  <a:gd name="T55" fmla="*/ 97 h 142"/>
                  <a:gd name="T56" fmla="*/ 19 w 142"/>
                  <a:gd name="T57" fmla="*/ 107 h 142"/>
                  <a:gd name="T58" fmla="*/ 14 w 142"/>
                  <a:gd name="T59" fmla="*/ 116 h 142"/>
                  <a:gd name="T60" fmla="*/ 31 w 142"/>
                  <a:gd name="T61" fmla="*/ 142 h 142"/>
                  <a:gd name="T62" fmla="*/ 35 w 142"/>
                  <a:gd name="T63" fmla="*/ 142 h 142"/>
                  <a:gd name="T64" fmla="*/ 40 w 142"/>
                  <a:gd name="T65" fmla="*/ 137 h 142"/>
                  <a:gd name="T66" fmla="*/ 50 w 142"/>
                  <a:gd name="T67" fmla="*/ 133 h 142"/>
                  <a:gd name="T68" fmla="*/ 57 w 142"/>
                  <a:gd name="T69" fmla="*/ 133 h 142"/>
                  <a:gd name="T70" fmla="*/ 64 w 142"/>
                  <a:gd name="T71" fmla="*/ 135 h 142"/>
                  <a:gd name="T72" fmla="*/ 69 w 142"/>
                  <a:gd name="T73" fmla="*/ 140 h 142"/>
                  <a:gd name="T74" fmla="*/ 69 w 142"/>
                  <a:gd name="T75" fmla="*/ 135 h 142"/>
                  <a:gd name="T76" fmla="*/ 83 w 142"/>
                  <a:gd name="T77" fmla="*/ 133 h 142"/>
                  <a:gd name="T78" fmla="*/ 90 w 142"/>
                  <a:gd name="T79" fmla="*/ 126 h 142"/>
                  <a:gd name="T80" fmla="*/ 88 w 142"/>
                  <a:gd name="T81" fmla="*/ 118 h 142"/>
                  <a:gd name="T82" fmla="*/ 92 w 142"/>
                  <a:gd name="T83" fmla="*/ 107 h 142"/>
                  <a:gd name="T84" fmla="*/ 123 w 142"/>
                  <a:gd name="T85" fmla="*/ 102 h 142"/>
                  <a:gd name="T86" fmla="*/ 135 w 142"/>
                  <a:gd name="T87" fmla="*/ 10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2" h="142">
                    <a:moveTo>
                      <a:pt x="135" y="109"/>
                    </a:moveTo>
                    <a:lnTo>
                      <a:pt x="135" y="107"/>
                    </a:lnTo>
                    <a:lnTo>
                      <a:pt x="135" y="104"/>
                    </a:lnTo>
                    <a:lnTo>
                      <a:pt x="142" y="95"/>
                    </a:lnTo>
                    <a:lnTo>
                      <a:pt x="140" y="90"/>
                    </a:lnTo>
                    <a:lnTo>
                      <a:pt x="135" y="81"/>
                    </a:lnTo>
                    <a:lnTo>
                      <a:pt x="128" y="81"/>
                    </a:lnTo>
                    <a:lnTo>
                      <a:pt x="130" y="76"/>
                    </a:lnTo>
                    <a:lnTo>
                      <a:pt x="128" y="69"/>
                    </a:lnTo>
                    <a:lnTo>
                      <a:pt x="109" y="69"/>
                    </a:lnTo>
                    <a:lnTo>
                      <a:pt x="109" y="64"/>
                    </a:lnTo>
                    <a:lnTo>
                      <a:pt x="104" y="57"/>
                    </a:lnTo>
                    <a:lnTo>
                      <a:pt x="106" y="54"/>
                    </a:lnTo>
                    <a:lnTo>
                      <a:pt x="104" y="52"/>
                    </a:lnTo>
                    <a:lnTo>
                      <a:pt x="106" y="47"/>
                    </a:lnTo>
                    <a:lnTo>
                      <a:pt x="104" y="45"/>
                    </a:lnTo>
                    <a:lnTo>
                      <a:pt x="99" y="43"/>
                    </a:lnTo>
                    <a:lnTo>
                      <a:pt x="92" y="43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8" y="38"/>
                    </a:lnTo>
                    <a:lnTo>
                      <a:pt x="85" y="38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3" y="31"/>
                    </a:lnTo>
                    <a:lnTo>
                      <a:pt x="71" y="33"/>
                    </a:lnTo>
                    <a:lnTo>
                      <a:pt x="66" y="28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59" y="28"/>
                    </a:lnTo>
                    <a:lnTo>
                      <a:pt x="54" y="26"/>
                    </a:lnTo>
                    <a:lnTo>
                      <a:pt x="52" y="26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7" y="17"/>
                    </a:lnTo>
                    <a:lnTo>
                      <a:pt x="47" y="14"/>
                    </a:lnTo>
                    <a:lnTo>
                      <a:pt x="47" y="9"/>
                    </a:lnTo>
                    <a:lnTo>
                      <a:pt x="47" y="7"/>
                    </a:lnTo>
                    <a:lnTo>
                      <a:pt x="47" y="5"/>
                    </a:lnTo>
                    <a:lnTo>
                      <a:pt x="47" y="2"/>
                    </a:lnTo>
                    <a:lnTo>
                      <a:pt x="45" y="0"/>
                    </a:lnTo>
                    <a:lnTo>
                      <a:pt x="43" y="2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6" y="5"/>
                    </a:lnTo>
                    <a:lnTo>
                      <a:pt x="24" y="9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7" y="14"/>
                    </a:lnTo>
                    <a:lnTo>
                      <a:pt x="14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9" y="33"/>
                    </a:lnTo>
                    <a:lnTo>
                      <a:pt x="9" y="40"/>
                    </a:lnTo>
                    <a:lnTo>
                      <a:pt x="7" y="43"/>
                    </a:lnTo>
                    <a:lnTo>
                      <a:pt x="9" y="45"/>
                    </a:lnTo>
                    <a:lnTo>
                      <a:pt x="9" y="52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9"/>
                    </a:lnTo>
                    <a:lnTo>
                      <a:pt x="7" y="62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9" y="71"/>
                    </a:lnTo>
                    <a:lnTo>
                      <a:pt x="9" y="7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2" y="81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7" y="83"/>
                    </a:lnTo>
                    <a:lnTo>
                      <a:pt x="7" y="85"/>
                    </a:lnTo>
                    <a:lnTo>
                      <a:pt x="7" y="88"/>
                    </a:lnTo>
                    <a:lnTo>
                      <a:pt x="9" y="88"/>
                    </a:lnTo>
                    <a:lnTo>
                      <a:pt x="9" y="90"/>
                    </a:lnTo>
                    <a:lnTo>
                      <a:pt x="9" y="92"/>
                    </a:lnTo>
                    <a:lnTo>
                      <a:pt x="9" y="92"/>
                    </a:lnTo>
                    <a:lnTo>
                      <a:pt x="9" y="95"/>
                    </a:lnTo>
                    <a:lnTo>
                      <a:pt x="12" y="97"/>
                    </a:lnTo>
                    <a:lnTo>
                      <a:pt x="12" y="100"/>
                    </a:lnTo>
                    <a:lnTo>
                      <a:pt x="19" y="104"/>
                    </a:lnTo>
                    <a:lnTo>
                      <a:pt x="19" y="107"/>
                    </a:lnTo>
                    <a:lnTo>
                      <a:pt x="17" y="109"/>
                    </a:lnTo>
                    <a:lnTo>
                      <a:pt x="19" y="111"/>
                    </a:lnTo>
                    <a:lnTo>
                      <a:pt x="14" y="116"/>
                    </a:lnTo>
                    <a:lnTo>
                      <a:pt x="17" y="118"/>
                    </a:lnTo>
                    <a:lnTo>
                      <a:pt x="21" y="123"/>
                    </a:lnTo>
                    <a:lnTo>
                      <a:pt x="31" y="142"/>
                    </a:lnTo>
                    <a:lnTo>
                      <a:pt x="33" y="142"/>
                    </a:lnTo>
                    <a:lnTo>
                      <a:pt x="35" y="142"/>
                    </a:lnTo>
                    <a:lnTo>
                      <a:pt x="35" y="142"/>
                    </a:lnTo>
                    <a:lnTo>
                      <a:pt x="35" y="142"/>
                    </a:lnTo>
                    <a:lnTo>
                      <a:pt x="38" y="140"/>
                    </a:lnTo>
                    <a:lnTo>
                      <a:pt x="40" y="137"/>
                    </a:lnTo>
                    <a:lnTo>
                      <a:pt x="45" y="133"/>
                    </a:lnTo>
                    <a:lnTo>
                      <a:pt x="47" y="130"/>
                    </a:lnTo>
                    <a:lnTo>
                      <a:pt x="50" y="133"/>
                    </a:lnTo>
                    <a:lnTo>
                      <a:pt x="52" y="133"/>
                    </a:lnTo>
                    <a:lnTo>
                      <a:pt x="54" y="133"/>
                    </a:lnTo>
                    <a:lnTo>
                      <a:pt x="57" y="133"/>
                    </a:lnTo>
                    <a:lnTo>
                      <a:pt x="62" y="133"/>
                    </a:lnTo>
                    <a:lnTo>
                      <a:pt x="64" y="133"/>
                    </a:lnTo>
                    <a:lnTo>
                      <a:pt x="64" y="135"/>
                    </a:lnTo>
                    <a:lnTo>
                      <a:pt x="66" y="140"/>
                    </a:lnTo>
                    <a:lnTo>
                      <a:pt x="66" y="142"/>
                    </a:lnTo>
                    <a:lnTo>
                      <a:pt x="69" y="140"/>
                    </a:lnTo>
                    <a:lnTo>
                      <a:pt x="69" y="137"/>
                    </a:lnTo>
                    <a:lnTo>
                      <a:pt x="69" y="135"/>
                    </a:lnTo>
                    <a:lnTo>
                      <a:pt x="69" y="135"/>
                    </a:lnTo>
                    <a:lnTo>
                      <a:pt x="71" y="133"/>
                    </a:lnTo>
                    <a:lnTo>
                      <a:pt x="78" y="133"/>
                    </a:lnTo>
                    <a:lnTo>
                      <a:pt x="83" y="133"/>
                    </a:lnTo>
                    <a:lnTo>
                      <a:pt x="85" y="133"/>
                    </a:lnTo>
                    <a:lnTo>
                      <a:pt x="85" y="130"/>
                    </a:lnTo>
                    <a:lnTo>
                      <a:pt x="90" y="126"/>
                    </a:lnTo>
                    <a:lnTo>
                      <a:pt x="90" y="121"/>
                    </a:lnTo>
                    <a:lnTo>
                      <a:pt x="88" y="118"/>
                    </a:lnTo>
                    <a:lnTo>
                      <a:pt x="88" y="118"/>
                    </a:lnTo>
                    <a:lnTo>
                      <a:pt x="92" y="114"/>
                    </a:lnTo>
                    <a:lnTo>
                      <a:pt x="92" y="109"/>
                    </a:lnTo>
                    <a:lnTo>
                      <a:pt x="92" y="107"/>
                    </a:lnTo>
                    <a:lnTo>
                      <a:pt x="95" y="107"/>
                    </a:lnTo>
                    <a:lnTo>
                      <a:pt x="111" y="102"/>
                    </a:lnTo>
                    <a:lnTo>
                      <a:pt x="123" y="102"/>
                    </a:lnTo>
                    <a:lnTo>
                      <a:pt x="130" y="107"/>
                    </a:lnTo>
                    <a:lnTo>
                      <a:pt x="132" y="107"/>
                    </a:lnTo>
                    <a:lnTo>
                      <a:pt x="135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94">
                <a:extLst>
                  <a:ext uri="{FF2B5EF4-FFF2-40B4-BE49-F238E27FC236}">
                    <a16:creationId xmlns:a16="http://schemas.microsoft.com/office/drawing/2014/main" id="{7CD29162-29D1-A78C-D863-A4357BA1F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806"/>
                <a:ext cx="97" cy="92"/>
              </a:xfrm>
              <a:custGeom>
                <a:avLst/>
                <a:gdLst>
                  <a:gd name="T0" fmla="*/ 0 w 97"/>
                  <a:gd name="T1" fmla="*/ 28 h 92"/>
                  <a:gd name="T2" fmla="*/ 5 w 97"/>
                  <a:gd name="T3" fmla="*/ 19 h 92"/>
                  <a:gd name="T4" fmla="*/ 3 w 97"/>
                  <a:gd name="T5" fmla="*/ 16 h 92"/>
                  <a:gd name="T6" fmla="*/ 7 w 97"/>
                  <a:gd name="T7" fmla="*/ 7 h 92"/>
                  <a:gd name="T8" fmla="*/ 10 w 97"/>
                  <a:gd name="T9" fmla="*/ 5 h 92"/>
                  <a:gd name="T10" fmla="*/ 38 w 97"/>
                  <a:gd name="T11" fmla="*/ 0 h 92"/>
                  <a:gd name="T12" fmla="*/ 47 w 97"/>
                  <a:gd name="T13" fmla="*/ 5 h 92"/>
                  <a:gd name="T14" fmla="*/ 50 w 97"/>
                  <a:gd name="T15" fmla="*/ 9 h 92"/>
                  <a:gd name="T16" fmla="*/ 52 w 97"/>
                  <a:gd name="T17" fmla="*/ 14 h 92"/>
                  <a:gd name="T18" fmla="*/ 55 w 97"/>
                  <a:gd name="T19" fmla="*/ 24 h 92"/>
                  <a:gd name="T20" fmla="*/ 55 w 97"/>
                  <a:gd name="T21" fmla="*/ 28 h 92"/>
                  <a:gd name="T22" fmla="*/ 59 w 97"/>
                  <a:gd name="T23" fmla="*/ 31 h 92"/>
                  <a:gd name="T24" fmla="*/ 66 w 97"/>
                  <a:gd name="T25" fmla="*/ 31 h 92"/>
                  <a:gd name="T26" fmla="*/ 74 w 97"/>
                  <a:gd name="T27" fmla="*/ 31 h 92"/>
                  <a:gd name="T28" fmla="*/ 78 w 97"/>
                  <a:gd name="T29" fmla="*/ 33 h 92"/>
                  <a:gd name="T30" fmla="*/ 83 w 97"/>
                  <a:gd name="T31" fmla="*/ 47 h 92"/>
                  <a:gd name="T32" fmla="*/ 88 w 97"/>
                  <a:gd name="T33" fmla="*/ 50 h 92"/>
                  <a:gd name="T34" fmla="*/ 92 w 97"/>
                  <a:gd name="T35" fmla="*/ 50 h 92"/>
                  <a:gd name="T36" fmla="*/ 97 w 97"/>
                  <a:gd name="T37" fmla="*/ 52 h 92"/>
                  <a:gd name="T38" fmla="*/ 95 w 97"/>
                  <a:gd name="T39" fmla="*/ 62 h 92"/>
                  <a:gd name="T40" fmla="*/ 95 w 97"/>
                  <a:gd name="T41" fmla="*/ 64 h 92"/>
                  <a:gd name="T42" fmla="*/ 95 w 97"/>
                  <a:gd name="T43" fmla="*/ 66 h 92"/>
                  <a:gd name="T44" fmla="*/ 95 w 97"/>
                  <a:gd name="T45" fmla="*/ 69 h 92"/>
                  <a:gd name="T46" fmla="*/ 95 w 97"/>
                  <a:gd name="T47" fmla="*/ 71 h 92"/>
                  <a:gd name="T48" fmla="*/ 92 w 97"/>
                  <a:gd name="T49" fmla="*/ 78 h 92"/>
                  <a:gd name="T50" fmla="*/ 90 w 97"/>
                  <a:gd name="T51" fmla="*/ 83 h 92"/>
                  <a:gd name="T52" fmla="*/ 83 w 97"/>
                  <a:gd name="T53" fmla="*/ 88 h 92"/>
                  <a:gd name="T54" fmla="*/ 78 w 97"/>
                  <a:gd name="T55" fmla="*/ 90 h 92"/>
                  <a:gd name="T56" fmla="*/ 76 w 97"/>
                  <a:gd name="T57" fmla="*/ 92 h 92"/>
                  <a:gd name="T58" fmla="*/ 74 w 97"/>
                  <a:gd name="T59" fmla="*/ 92 h 92"/>
                  <a:gd name="T60" fmla="*/ 66 w 97"/>
                  <a:gd name="T61" fmla="*/ 90 h 92"/>
                  <a:gd name="T62" fmla="*/ 50 w 97"/>
                  <a:gd name="T63" fmla="*/ 90 h 92"/>
                  <a:gd name="T64" fmla="*/ 50 w 97"/>
                  <a:gd name="T65" fmla="*/ 88 h 92"/>
                  <a:gd name="T66" fmla="*/ 55 w 97"/>
                  <a:gd name="T67" fmla="*/ 80 h 92"/>
                  <a:gd name="T68" fmla="*/ 55 w 97"/>
                  <a:gd name="T69" fmla="*/ 76 h 92"/>
                  <a:gd name="T70" fmla="*/ 59 w 97"/>
                  <a:gd name="T71" fmla="*/ 71 h 92"/>
                  <a:gd name="T72" fmla="*/ 59 w 97"/>
                  <a:gd name="T73" fmla="*/ 66 h 92"/>
                  <a:gd name="T74" fmla="*/ 52 w 97"/>
                  <a:gd name="T75" fmla="*/ 62 h 92"/>
                  <a:gd name="T76" fmla="*/ 40 w 97"/>
                  <a:gd name="T77" fmla="*/ 59 h 92"/>
                  <a:gd name="T78" fmla="*/ 33 w 97"/>
                  <a:gd name="T79" fmla="*/ 54 h 92"/>
                  <a:gd name="T80" fmla="*/ 21 w 97"/>
                  <a:gd name="T81" fmla="*/ 52 h 92"/>
                  <a:gd name="T82" fmla="*/ 17 w 97"/>
                  <a:gd name="T83" fmla="*/ 47 h 92"/>
                  <a:gd name="T84" fmla="*/ 7 w 97"/>
                  <a:gd name="T85" fmla="*/ 40 h 92"/>
                  <a:gd name="T86" fmla="*/ 3 w 97"/>
                  <a:gd name="T87" fmla="*/ 35 h 92"/>
                  <a:gd name="T88" fmla="*/ 0 w 97"/>
                  <a:gd name="T89" fmla="*/ 3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92">
                    <a:moveTo>
                      <a:pt x="0" y="31"/>
                    </a:moveTo>
                    <a:lnTo>
                      <a:pt x="0" y="28"/>
                    </a:lnTo>
                    <a:lnTo>
                      <a:pt x="5" y="24"/>
                    </a:lnTo>
                    <a:lnTo>
                      <a:pt x="5" y="19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2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26" y="0"/>
                    </a:lnTo>
                    <a:lnTo>
                      <a:pt x="38" y="0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5" y="26"/>
                    </a:lnTo>
                    <a:lnTo>
                      <a:pt x="55" y="28"/>
                    </a:lnTo>
                    <a:lnTo>
                      <a:pt x="55" y="31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66" y="31"/>
                    </a:lnTo>
                    <a:lnTo>
                      <a:pt x="69" y="33"/>
                    </a:lnTo>
                    <a:lnTo>
                      <a:pt x="74" y="31"/>
                    </a:lnTo>
                    <a:lnTo>
                      <a:pt x="76" y="33"/>
                    </a:lnTo>
                    <a:lnTo>
                      <a:pt x="78" y="33"/>
                    </a:lnTo>
                    <a:lnTo>
                      <a:pt x="81" y="35"/>
                    </a:lnTo>
                    <a:lnTo>
                      <a:pt x="83" y="47"/>
                    </a:lnTo>
                    <a:lnTo>
                      <a:pt x="85" y="50"/>
                    </a:lnTo>
                    <a:lnTo>
                      <a:pt x="88" y="50"/>
                    </a:lnTo>
                    <a:lnTo>
                      <a:pt x="90" y="47"/>
                    </a:lnTo>
                    <a:lnTo>
                      <a:pt x="92" y="50"/>
                    </a:lnTo>
                    <a:lnTo>
                      <a:pt x="95" y="50"/>
                    </a:lnTo>
                    <a:lnTo>
                      <a:pt x="97" y="52"/>
                    </a:lnTo>
                    <a:lnTo>
                      <a:pt x="95" y="52"/>
                    </a:lnTo>
                    <a:lnTo>
                      <a:pt x="95" y="62"/>
                    </a:lnTo>
                    <a:lnTo>
                      <a:pt x="95" y="64"/>
                    </a:lnTo>
                    <a:lnTo>
                      <a:pt x="95" y="64"/>
                    </a:lnTo>
                    <a:lnTo>
                      <a:pt x="95" y="64"/>
                    </a:lnTo>
                    <a:lnTo>
                      <a:pt x="95" y="66"/>
                    </a:lnTo>
                    <a:lnTo>
                      <a:pt x="95" y="66"/>
                    </a:lnTo>
                    <a:lnTo>
                      <a:pt x="95" y="69"/>
                    </a:lnTo>
                    <a:lnTo>
                      <a:pt x="92" y="71"/>
                    </a:lnTo>
                    <a:lnTo>
                      <a:pt x="95" y="71"/>
                    </a:lnTo>
                    <a:lnTo>
                      <a:pt x="92" y="76"/>
                    </a:lnTo>
                    <a:lnTo>
                      <a:pt x="92" y="78"/>
                    </a:lnTo>
                    <a:lnTo>
                      <a:pt x="90" y="80"/>
                    </a:lnTo>
                    <a:lnTo>
                      <a:pt x="90" y="83"/>
                    </a:lnTo>
                    <a:lnTo>
                      <a:pt x="85" y="85"/>
                    </a:lnTo>
                    <a:lnTo>
                      <a:pt x="83" y="88"/>
                    </a:lnTo>
                    <a:lnTo>
                      <a:pt x="81" y="90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6" y="92"/>
                    </a:lnTo>
                    <a:lnTo>
                      <a:pt x="74" y="92"/>
                    </a:lnTo>
                    <a:lnTo>
                      <a:pt x="74" y="92"/>
                    </a:lnTo>
                    <a:lnTo>
                      <a:pt x="71" y="92"/>
                    </a:lnTo>
                    <a:lnTo>
                      <a:pt x="66" y="90"/>
                    </a:lnTo>
                    <a:lnTo>
                      <a:pt x="59" y="88"/>
                    </a:lnTo>
                    <a:lnTo>
                      <a:pt x="50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2" y="83"/>
                    </a:lnTo>
                    <a:lnTo>
                      <a:pt x="55" y="80"/>
                    </a:lnTo>
                    <a:lnTo>
                      <a:pt x="55" y="78"/>
                    </a:lnTo>
                    <a:lnTo>
                      <a:pt x="55" y="76"/>
                    </a:lnTo>
                    <a:lnTo>
                      <a:pt x="57" y="73"/>
                    </a:lnTo>
                    <a:lnTo>
                      <a:pt x="59" y="71"/>
                    </a:lnTo>
                    <a:lnTo>
                      <a:pt x="59" y="69"/>
                    </a:lnTo>
                    <a:lnTo>
                      <a:pt x="59" y="66"/>
                    </a:lnTo>
                    <a:lnTo>
                      <a:pt x="55" y="64"/>
                    </a:lnTo>
                    <a:lnTo>
                      <a:pt x="52" y="62"/>
                    </a:lnTo>
                    <a:lnTo>
                      <a:pt x="45" y="62"/>
                    </a:lnTo>
                    <a:lnTo>
                      <a:pt x="40" y="59"/>
                    </a:lnTo>
                    <a:lnTo>
                      <a:pt x="36" y="54"/>
                    </a:lnTo>
                    <a:lnTo>
                      <a:pt x="33" y="54"/>
                    </a:lnTo>
                    <a:lnTo>
                      <a:pt x="29" y="52"/>
                    </a:lnTo>
                    <a:lnTo>
                      <a:pt x="21" y="52"/>
                    </a:lnTo>
                    <a:lnTo>
                      <a:pt x="21" y="47"/>
                    </a:lnTo>
                    <a:lnTo>
                      <a:pt x="17" y="47"/>
                    </a:lnTo>
                    <a:lnTo>
                      <a:pt x="14" y="45"/>
                    </a:lnTo>
                    <a:lnTo>
                      <a:pt x="7" y="40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0" y="33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95">
                <a:extLst>
                  <a:ext uri="{FF2B5EF4-FFF2-40B4-BE49-F238E27FC236}">
                    <a16:creationId xmlns:a16="http://schemas.microsoft.com/office/drawing/2014/main" id="{1973442E-EF07-D1E3-430C-9F60CA0FD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2927"/>
                <a:ext cx="57" cy="57"/>
              </a:xfrm>
              <a:custGeom>
                <a:avLst/>
                <a:gdLst>
                  <a:gd name="T0" fmla="*/ 7 w 57"/>
                  <a:gd name="T1" fmla="*/ 0 h 57"/>
                  <a:gd name="T2" fmla="*/ 15 w 57"/>
                  <a:gd name="T3" fmla="*/ 0 h 57"/>
                  <a:gd name="T4" fmla="*/ 19 w 57"/>
                  <a:gd name="T5" fmla="*/ 2 h 57"/>
                  <a:gd name="T6" fmla="*/ 24 w 57"/>
                  <a:gd name="T7" fmla="*/ 7 h 57"/>
                  <a:gd name="T8" fmla="*/ 26 w 57"/>
                  <a:gd name="T9" fmla="*/ 12 h 57"/>
                  <a:gd name="T10" fmla="*/ 31 w 57"/>
                  <a:gd name="T11" fmla="*/ 9 h 57"/>
                  <a:gd name="T12" fmla="*/ 36 w 57"/>
                  <a:gd name="T13" fmla="*/ 14 h 57"/>
                  <a:gd name="T14" fmla="*/ 41 w 57"/>
                  <a:gd name="T15" fmla="*/ 16 h 57"/>
                  <a:gd name="T16" fmla="*/ 43 w 57"/>
                  <a:gd name="T17" fmla="*/ 19 h 57"/>
                  <a:gd name="T18" fmla="*/ 50 w 57"/>
                  <a:gd name="T19" fmla="*/ 23 h 57"/>
                  <a:gd name="T20" fmla="*/ 57 w 57"/>
                  <a:gd name="T21" fmla="*/ 31 h 57"/>
                  <a:gd name="T22" fmla="*/ 55 w 57"/>
                  <a:gd name="T23" fmla="*/ 35 h 57"/>
                  <a:gd name="T24" fmla="*/ 55 w 57"/>
                  <a:gd name="T25" fmla="*/ 38 h 57"/>
                  <a:gd name="T26" fmla="*/ 57 w 57"/>
                  <a:gd name="T27" fmla="*/ 40 h 57"/>
                  <a:gd name="T28" fmla="*/ 57 w 57"/>
                  <a:gd name="T29" fmla="*/ 42 h 57"/>
                  <a:gd name="T30" fmla="*/ 55 w 57"/>
                  <a:gd name="T31" fmla="*/ 47 h 57"/>
                  <a:gd name="T32" fmla="*/ 52 w 57"/>
                  <a:gd name="T33" fmla="*/ 50 h 57"/>
                  <a:gd name="T34" fmla="*/ 50 w 57"/>
                  <a:gd name="T35" fmla="*/ 52 h 57"/>
                  <a:gd name="T36" fmla="*/ 45 w 57"/>
                  <a:gd name="T37" fmla="*/ 57 h 57"/>
                  <a:gd name="T38" fmla="*/ 43 w 57"/>
                  <a:gd name="T39" fmla="*/ 57 h 57"/>
                  <a:gd name="T40" fmla="*/ 41 w 57"/>
                  <a:gd name="T41" fmla="*/ 57 h 57"/>
                  <a:gd name="T42" fmla="*/ 38 w 57"/>
                  <a:gd name="T43" fmla="*/ 57 h 57"/>
                  <a:gd name="T44" fmla="*/ 36 w 57"/>
                  <a:gd name="T45" fmla="*/ 57 h 57"/>
                  <a:gd name="T46" fmla="*/ 31 w 57"/>
                  <a:gd name="T47" fmla="*/ 57 h 57"/>
                  <a:gd name="T48" fmla="*/ 26 w 57"/>
                  <a:gd name="T49" fmla="*/ 57 h 57"/>
                  <a:gd name="T50" fmla="*/ 26 w 57"/>
                  <a:gd name="T51" fmla="*/ 57 h 57"/>
                  <a:gd name="T52" fmla="*/ 24 w 57"/>
                  <a:gd name="T53" fmla="*/ 54 h 57"/>
                  <a:gd name="T54" fmla="*/ 19 w 57"/>
                  <a:gd name="T55" fmla="*/ 52 h 57"/>
                  <a:gd name="T56" fmla="*/ 10 w 57"/>
                  <a:gd name="T57" fmla="*/ 54 h 57"/>
                  <a:gd name="T58" fmla="*/ 5 w 57"/>
                  <a:gd name="T59" fmla="*/ 50 h 57"/>
                  <a:gd name="T60" fmla="*/ 3 w 57"/>
                  <a:gd name="T61" fmla="*/ 45 h 57"/>
                  <a:gd name="T62" fmla="*/ 0 w 57"/>
                  <a:gd name="T63" fmla="*/ 38 h 57"/>
                  <a:gd name="T64" fmla="*/ 0 w 57"/>
                  <a:gd name="T65" fmla="*/ 38 h 57"/>
                  <a:gd name="T66" fmla="*/ 3 w 57"/>
                  <a:gd name="T67" fmla="*/ 33 h 57"/>
                  <a:gd name="T68" fmla="*/ 0 w 57"/>
                  <a:gd name="T69" fmla="*/ 26 h 57"/>
                  <a:gd name="T70" fmla="*/ 0 w 57"/>
                  <a:gd name="T71" fmla="*/ 21 h 57"/>
                  <a:gd name="T72" fmla="*/ 3 w 57"/>
                  <a:gd name="T73" fmla="*/ 16 h 57"/>
                  <a:gd name="T74" fmla="*/ 3 w 57"/>
                  <a:gd name="T75" fmla="*/ 12 h 57"/>
                  <a:gd name="T76" fmla="*/ 3 w 57"/>
                  <a:gd name="T77" fmla="*/ 7 h 57"/>
                  <a:gd name="T78" fmla="*/ 5 w 57"/>
                  <a:gd name="T79" fmla="*/ 2 h 57"/>
                  <a:gd name="T80" fmla="*/ 5 w 57"/>
                  <a:gd name="T8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7" h="57">
                    <a:moveTo>
                      <a:pt x="5" y="0"/>
                    </a:moveTo>
                    <a:lnTo>
                      <a:pt x="7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3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1" y="16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8" y="21"/>
                    </a:lnTo>
                    <a:lnTo>
                      <a:pt x="50" y="23"/>
                    </a:lnTo>
                    <a:lnTo>
                      <a:pt x="55" y="28"/>
                    </a:lnTo>
                    <a:lnTo>
                      <a:pt x="57" y="31"/>
                    </a:lnTo>
                    <a:lnTo>
                      <a:pt x="55" y="33"/>
                    </a:lnTo>
                    <a:lnTo>
                      <a:pt x="55" y="35"/>
                    </a:lnTo>
                    <a:lnTo>
                      <a:pt x="55" y="38"/>
                    </a:lnTo>
                    <a:lnTo>
                      <a:pt x="55" y="38"/>
                    </a:lnTo>
                    <a:lnTo>
                      <a:pt x="55" y="40"/>
                    </a:lnTo>
                    <a:lnTo>
                      <a:pt x="57" y="40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5" y="45"/>
                    </a:lnTo>
                    <a:lnTo>
                      <a:pt x="55" y="47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0" y="52"/>
                    </a:lnTo>
                    <a:lnTo>
                      <a:pt x="48" y="54"/>
                    </a:lnTo>
                    <a:lnTo>
                      <a:pt x="45" y="57"/>
                    </a:lnTo>
                    <a:lnTo>
                      <a:pt x="43" y="54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41" y="57"/>
                    </a:lnTo>
                    <a:lnTo>
                      <a:pt x="41" y="57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6" y="57"/>
                    </a:lnTo>
                    <a:lnTo>
                      <a:pt x="33" y="57"/>
                    </a:lnTo>
                    <a:lnTo>
                      <a:pt x="31" y="57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9" y="52"/>
                    </a:lnTo>
                    <a:lnTo>
                      <a:pt x="17" y="52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3" y="45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0" y="26"/>
                    </a:lnTo>
                    <a:lnTo>
                      <a:pt x="3" y="23"/>
                    </a:lnTo>
                    <a:lnTo>
                      <a:pt x="0" y="21"/>
                    </a:lnTo>
                    <a:lnTo>
                      <a:pt x="3" y="19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96">
                <a:extLst>
                  <a:ext uri="{FF2B5EF4-FFF2-40B4-BE49-F238E27FC236}">
                    <a16:creationId xmlns:a16="http://schemas.microsoft.com/office/drawing/2014/main" id="{5CF0324F-2BE8-87BD-C64F-F124547F2D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5" y="2834"/>
                <a:ext cx="182" cy="427"/>
              </a:xfrm>
              <a:custGeom>
                <a:avLst/>
                <a:gdLst>
                  <a:gd name="T0" fmla="*/ 47 w 182"/>
                  <a:gd name="T1" fmla="*/ 3 h 427"/>
                  <a:gd name="T2" fmla="*/ 62 w 182"/>
                  <a:gd name="T3" fmla="*/ 7 h 427"/>
                  <a:gd name="T4" fmla="*/ 83 w 182"/>
                  <a:gd name="T5" fmla="*/ 7 h 427"/>
                  <a:gd name="T6" fmla="*/ 114 w 182"/>
                  <a:gd name="T7" fmla="*/ 26 h 427"/>
                  <a:gd name="T8" fmla="*/ 135 w 182"/>
                  <a:gd name="T9" fmla="*/ 45 h 427"/>
                  <a:gd name="T10" fmla="*/ 137 w 182"/>
                  <a:gd name="T11" fmla="*/ 60 h 427"/>
                  <a:gd name="T12" fmla="*/ 159 w 182"/>
                  <a:gd name="T13" fmla="*/ 62 h 427"/>
                  <a:gd name="T14" fmla="*/ 170 w 182"/>
                  <a:gd name="T15" fmla="*/ 43 h 427"/>
                  <a:gd name="T16" fmla="*/ 182 w 182"/>
                  <a:gd name="T17" fmla="*/ 57 h 427"/>
                  <a:gd name="T18" fmla="*/ 168 w 182"/>
                  <a:gd name="T19" fmla="*/ 64 h 427"/>
                  <a:gd name="T20" fmla="*/ 154 w 182"/>
                  <a:gd name="T21" fmla="*/ 76 h 427"/>
                  <a:gd name="T22" fmla="*/ 144 w 182"/>
                  <a:gd name="T23" fmla="*/ 93 h 427"/>
                  <a:gd name="T24" fmla="*/ 140 w 182"/>
                  <a:gd name="T25" fmla="*/ 109 h 427"/>
                  <a:gd name="T26" fmla="*/ 137 w 182"/>
                  <a:gd name="T27" fmla="*/ 131 h 427"/>
                  <a:gd name="T28" fmla="*/ 137 w 182"/>
                  <a:gd name="T29" fmla="*/ 143 h 427"/>
                  <a:gd name="T30" fmla="*/ 152 w 182"/>
                  <a:gd name="T31" fmla="*/ 162 h 427"/>
                  <a:gd name="T32" fmla="*/ 161 w 182"/>
                  <a:gd name="T33" fmla="*/ 173 h 427"/>
                  <a:gd name="T34" fmla="*/ 156 w 182"/>
                  <a:gd name="T35" fmla="*/ 188 h 427"/>
                  <a:gd name="T36" fmla="*/ 123 w 182"/>
                  <a:gd name="T37" fmla="*/ 199 h 427"/>
                  <a:gd name="T38" fmla="*/ 104 w 182"/>
                  <a:gd name="T39" fmla="*/ 197 h 427"/>
                  <a:gd name="T40" fmla="*/ 109 w 182"/>
                  <a:gd name="T41" fmla="*/ 209 h 427"/>
                  <a:gd name="T42" fmla="*/ 109 w 182"/>
                  <a:gd name="T43" fmla="*/ 218 h 427"/>
                  <a:gd name="T44" fmla="*/ 95 w 182"/>
                  <a:gd name="T45" fmla="*/ 230 h 427"/>
                  <a:gd name="T46" fmla="*/ 76 w 182"/>
                  <a:gd name="T47" fmla="*/ 226 h 427"/>
                  <a:gd name="T48" fmla="*/ 88 w 182"/>
                  <a:gd name="T49" fmla="*/ 244 h 427"/>
                  <a:gd name="T50" fmla="*/ 90 w 182"/>
                  <a:gd name="T51" fmla="*/ 242 h 427"/>
                  <a:gd name="T52" fmla="*/ 97 w 182"/>
                  <a:gd name="T53" fmla="*/ 249 h 427"/>
                  <a:gd name="T54" fmla="*/ 85 w 182"/>
                  <a:gd name="T55" fmla="*/ 249 h 427"/>
                  <a:gd name="T56" fmla="*/ 83 w 182"/>
                  <a:gd name="T57" fmla="*/ 259 h 427"/>
                  <a:gd name="T58" fmla="*/ 81 w 182"/>
                  <a:gd name="T59" fmla="*/ 271 h 427"/>
                  <a:gd name="T60" fmla="*/ 83 w 182"/>
                  <a:gd name="T61" fmla="*/ 280 h 427"/>
                  <a:gd name="T62" fmla="*/ 66 w 182"/>
                  <a:gd name="T63" fmla="*/ 287 h 427"/>
                  <a:gd name="T64" fmla="*/ 66 w 182"/>
                  <a:gd name="T65" fmla="*/ 301 h 427"/>
                  <a:gd name="T66" fmla="*/ 85 w 182"/>
                  <a:gd name="T67" fmla="*/ 311 h 427"/>
                  <a:gd name="T68" fmla="*/ 88 w 182"/>
                  <a:gd name="T69" fmla="*/ 320 h 427"/>
                  <a:gd name="T70" fmla="*/ 81 w 182"/>
                  <a:gd name="T71" fmla="*/ 330 h 427"/>
                  <a:gd name="T72" fmla="*/ 71 w 182"/>
                  <a:gd name="T73" fmla="*/ 342 h 427"/>
                  <a:gd name="T74" fmla="*/ 66 w 182"/>
                  <a:gd name="T75" fmla="*/ 351 h 427"/>
                  <a:gd name="T76" fmla="*/ 62 w 182"/>
                  <a:gd name="T77" fmla="*/ 363 h 427"/>
                  <a:gd name="T78" fmla="*/ 66 w 182"/>
                  <a:gd name="T79" fmla="*/ 377 h 427"/>
                  <a:gd name="T80" fmla="*/ 69 w 182"/>
                  <a:gd name="T81" fmla="*/ 382 h 427"/>
                  <a:gd name="T82" fmla="*/ 31 w 182"/>
                  <a:gd name="T83" fmla="*/ 372 h 427"/>
                  <a:gd name="T84" fmla="*/ 14 w 182"/>
                  <a:gd name="T85" fmla="*/ 356 h 427"/>
                  <a:gd name="T86" fmla="*/ 19 w 182"/>
                  <a:gd name="T87" fmla="*/ 318 h 427"/>
                  <a:gd name="T88" fmla="*/ 19 w 182"/>
                  <a:gd name="T89" fmla="*/ 292 h 427"/>
                  <a:gd name="T90" fmla="*/ 12 w 182"/>
                  <a:gd name="T91" fmla="*/ 280 h 427"/>
                  <a:gd name="T92" fmla="*/ 12 w 182"/>
                  <a:gd name="T93" fmla="*/ 266 h 427"/>
                  <a:gd name="T94" fmla="*/ 7 w 182"/>
                  <a:gd name="T95" fmla="*/ 240 h 427"/>
                  <a:gd name="T96" fmla="*/ 7 w 182"/>
                  <a:gd name="T97" fmla="*/ 204 h 427"/>
                  <a:gd name="T98" fmla="*/ 12 w 182"/>
                  <a:gd name="T99" fmla="*/ 169 h 427"/>
                  <a:gd name="T100" fmla="*/ 14 w 182"/>
                  <a:gd name="T101" fmla="*/ 143 h 427"/>
                  <a:gd name="T102" fmla="*/ 0 w 182"/>
                  <a:gd name="T103" fmla="*/ 109 h 427"/>
                  <a:gd name="T104" fmla="*/ 7 w 182"/>
                  <a:gd name="T105" fmla="*/ 83 h 427"/>
                  <a:gd name="T106" fmla="*/ 17 w 182"/>
                  <a:gd name="T107" fmla="*/ 55 h 427"/>
                  <a:gd name="T108" fmla="*/ 17 w 182"/>
                  <a:gd name="T109" fmla="*/ 38 h 427"/>
                  <a:gd name="T110" fmla="*/ 123 w 182"/>
                  <a:gd name="T111" fmla="*/ 420 h 427"/>
                  <a:gd name="T112" fmla="*/ 123 w 182"/>
                  <a:gd name="T113" fmla="*/ 420 h 427"/>
                  <a:gd name="T114" fmla="*/ 76 w 182"/>
                  <a:gd name="T115" fmla="*/ 399 h 427"/>
                  <a:gd name="T116" fmla="*/ 83 w 182"/>
                  <a:gd name="T117" fmla="*/ 406 h 427"/>
                  <a:gd name="T118" fmla="*/ 107 w 182"/>
                  <a:gd name="T119" fmla="*/ 418 h 427"/>
                  <a:gd name="T120" fmla="*/ 109 w 182"/>
                  <a:gd name="T121" fmla="*/ 422 h 427"/>
                  <a:gd name="T122" fmla="*/ 83 w 182"/>
                  <a:gd name="T123" fmla="*/ 425 h 427"/>
                  <a:gd name="T124" fmla="*/ 85 w 182"/>
                  <a:gd name="T125" fmla="*/ 42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427">
                    <a:moveTo>
                      <a:pt x="28" y="12"/>
                    </a:moveTo>
                    <a:lnTo>
                      <a:pt x="31" y="10"/>
                    </a:lnTo>
                    <a:lnTo>
                      <a:pt x="33" y="7"/>
                    </a:lnTo>
                    <a:lnTo>
                      <a:pt x="38" y="3"/>
                    </a:lnTo>
                    <a:lnTo>
                      <a:pt x="40" y="0"/>
                    </a:lnTo>
                    <a:lnTo>
                      <a:pt x="43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5" y="3"/>
                    </a:lnTo>
                    <a:lnTo>
                      <a:pt x="57" y="3"/>
                    </a:lnTo>
                    <a:lnTo>
                      <a:pt x="57" y="5"/>
                    </a:lnTo>
                    <a:lnTo>
                      <a:pt x="59" y="10"/>
                    </a:lnTo>
                    <a:lnTo>
                      <a:pt x="59" y="12"/>
                    </a:lnTo>
                    <a:lnTo>
                      <a:pt x="62" y="10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4" y="3"/>
                    </a:lnTo>
                    <a:lnTo>
                      <a:pt x="71" y="3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5" y="12"/>
                    </a:lnTo>
                    <a:lnTo>
                      <a:pt x="92" y="17"/>
                    </a:lnTo>
                    <a:lnTo>
                      <a:pt x="95" y="19"/>
                    </a:lnTo>
                    <a:lnTo>
                      <a:pt x="99" y="19"/>
                    </a:lnTo>
                    <a:lnTo>
                      <a:pt x="99" y="24"/>
                    </a:lnTo>
                    <a:lnTo>
                      <a:pt x="107" y="24"/>
                    </a:lnTo>
                    <a:lnTo>
                      <a:pt x="111" y="26"/>
                    </a:lnTo>
                    <a:lnTo>
                      <a:pt x="114" y="26"/>
                    </a:lnTo>
                    <a:lnTo>
                      <a:pt x="118" y="31"/>
                    </a:lnTo>
                    <a:lnTo>
                      <a:pt x="123" y="34"/>
                    </a:lnTo>
                    <a:lnTo>
                      <a:pt x="130" y="34"/>
                    </a:lnTo>
                    <a:lnTo>
                      <a:pt x="133" y="36"/>
                    </a:lnTo>
                    <a:lnTo>
                      <a:pt x="137" y="38"/>
                    </a:lnTo>
                    <a:lnTo>
                      <a:pt x="137" y="41"/>
                    </a:lnTo>
                    <a:lnTo>
                      <a:pt x="137" y="43"/>
                    </a:lnTo>
                    <a:lnTo>
                      <a:pt x="135" y="45"/>
                    </a:lnTo>
                    <a:lnTo>
                      <a:pt x="133" y="48"/>
                    </a:lnTo>
                    <a:lnTo>
                      <a:pt x="133" y="50"/>
                    </a:lnTo>
                    <a:lnTo>
                      <a:pt x="133" y="52"/>
                    </a:lnTo>
                    <a:lnTo>
                      <a:pt x="130" y="55"/>
                    </a:lnTo>
                    <a:lnTo>
                      <a:pt x="128" y="60"/>
                    </a:lnTo>
                    <a:lnTo>
                      <a:pt x="128" y="62"/>
                    </a:lnTo>
                    <a:lnTo>
                      <a:pt x="128" y="62"/>
                    </a:lnTo>
                    <a:lnTo>
                      <a:pt x="137" y="60"/>
                    </a:lnTo>
                    <a:lnTo>
                      <a:pt x="144" y="62"/>
                    </a:lnTo>
                    <a:lnTo>
                      <a:pt x="149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4" y="64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9" y="62"/>
                    </a:lnTo>
                    <a:lnTo>
                      <a:pt x="161" y="60"/>
                    </a:lnTo>
                    <a:lnTo>
                      <a:pt x="163" y="57"/>
                    </a:lnTo>
                    <a:lnTo>
                      <a:pt x="168" y="55"/>
                    </a:lnTo>
                    <a:lnTo>
                      <a:pt x="168" y="52"/>
                    </a:lnTo>
                    <a:lnTo>
                      <a:pt x="170" y="50"/>
                    </a:lnTo>
                    <a:lnTo>
                      <a:pt x="170" y="48"/>
                    </a:lnTo>
                    <a:lnTo>
                      <a:pt x="173" y="43"/>
                    </a:lnTo>
                    <a:lnTo>
                      <a:pt x="170" y="43"/>
                    </a:lnTo>
                    <a:lnTo>
                      <a:pt x="173" y="41"/>
                    </a:lnTo>
                    <a:lnTo>
                      <a:pt x="175" y="38"/>
                    </a:lnTo>
                    <a:lnTo>
                      <a:pt x="180" y="38"/>
                    </a:lnTo>
                    <a:lnTo>
                      <a:pt x="180" y="41"/>
                    </a:lnTo>
                    <a:lnTo>
                      <a:pt x="182" y="45"/>
                    </a:lnTo>
                    <a:lnTo>
                      <a:pt x="182" y="48"/>
                    </a:lnTo>
                    <a:lnTo>
                      <a:pt x="182" y="52"/>
                    </a:lnTo>
                    <a:lnTo>
                      <a:pt x="182" y="57"/>
                    </a:lnTo>
                    <a:lnTo>
                      <a:pt x="182" y="57"/>
                    </a:lnTo>
                    <a:lnTo>
                      <a:pt x="180" y="57"/>
                    </a:lnTo>
                    <a:lnTo>
                      <a:pt x="178" y="60"/>
                    </a:lnTo>
                    <a:lnTo>
                      <a:pt x="178" y="60"/>
                    </a:lnTo>
                    <a:lnTo>
                      <a:pt x="175" y="62"/>
                    </a:lnTo>
                    <a:lnTo>
                      <a:pt x="175" y="62"/>
                    </a:lnTo>
                    <a:lnTo>
                      <a:pt x="170" y="64"/>
                    </a:lnTo>
                    <a:lnTo>
                      <a:pt x="168" y="64"/>
                    </a:lnTo>
                    <a:lnTo>
                      <a:pt x="166" y="64"/>
                    </a:lnTo>
                    <a:lnTo>
                      <a:pt x="163" y="69"/>
                    </a:lnTo>
                    <a:lnTo>
                      <a:pt x="161" y="69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59" y="71"/>
                    </a:lnTo>
                    <a:lnTo>
                      <a:pt x="154" y="76"/>
                    </a:lnTo>
                    <a:lnTo>
                      <a:pt x="154" y="76"/>
                    </a:lnTo>
                    <a:lnTo>
                      <a:pt x="154" y="79"/>
                    </a:lnTo>
                    <a:lnTo>
                      <a:pt x="152" y="81"/>
                    </a:lnTo>
                    <a:lnTo>
                      <a:pt x="152" y="81"/>
                    </a:lnTo>
                    <a:lnTo>
                      <a:pt x="149" y="86"/>
                    </a:lnTo>
                    <a:lnTo>
                      <a:pt x="147" y="86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4" y="93"/>
                    </a:lnTo>
                    <a:lnTo>
                      <a:pt x="142" y="93"/>
                    </a:lnTo>
                    <a:lnTo>
                      <a:pt x="142" y="95"/>
                    </a:lnTo>
                    <a:lnTo>
                      <a:pt x="140" y="98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5"/>
                    </a:lnTo>
                    <a:lnTo>
                      <a:pt x="140" y="109"/>
                    </a:lnTo>
                    <a:lnTo>
                      <a:pt x="140" y="109"/>
                    </a:lnTo>
                    <a:lnTo>
                      <a:pt x="140" y="112"/>
                    </a:lnTo>
                    <a:lnTo>
                      <a:pt x="137" y="114"/>
                    </a:lnTo>
                    <a:lnTo>
                      <a:pt x="140" y="116"/>
                    </a:lnTo>
                    <a:lnTo>
                      <a:pt x="137" y="119"/>
                    </a:lnTo>
                    <a:lnTo>
                      <a:pt x="140" y="124"/>
                    </a:lnTo>
                    <a:lnTo>
                      <a:pt x="140" y="126"/>
                    </a:lnTo>
                    <a:lnTo>
                      <a:pt x="140" y="128"/>
                    </a:lnTo>
                    <a:lnTo>
                      <a:pt x="137" y="131"/>
                    </a:lnTo>
                    <a:lnTo>
                      <a:pt x="137" y="131"/>
                    </a:lnTo>
                    <a:lnTo>
                      <a:pt x="137" y="131"/>
                    </a:lnTo>
                    <a:lnTo>
                      <a:pt x="137" y="131"/>
                    </a:lnTo>
                    <a:lnTo>
                      <a:pt x="137" y="135"/>
                    </a:lnTo>
                    <a:lnTo>
                      <a:pt x="137" y="138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40" y="145"/>
                    </a:lnTo>
                    <a:lnTo>
                      <a:pt x="144" y="147"/>
                    </a:lnTo>
                    <a:lnTo>
                      <a:pt x="149" y="150"/>
                    </a:lnTo>
                    <a:lnTo>
                      <a:pt x="154" y="154"/>
                    </a:lnTo>
                    <a:lnTo>
                      <a:pt x="156" y="157"/>
                    </a:lnTo>
                    <a:lnTo>
                      <a:pt x="156" y="157"/>
                    </a:lnTo>
                    <a:lnTo>
                      <a:pt x="152" y="162"/>
                    </a:lnTo>
                    <a:lnTo>
                      <a:pt x="152" y="164"/>
                    </a:lnTo>
                    <a:lnTo>
                      <a:pt x="154" y="166"/>
                    </a:lnTo>
                    <a:lnTo>
                      <a:pt x="156" y="169"/>
                    </a:lnTo>
                    <a:lnTo>
                      <a:pt x="159" y="169"/>
                    </a:lnTo>
                    <a:lnTo>
                      <a:pt x="161" y="169"/>
                    </a:lnTo>
                    <a:lnTo>
                      <a:pt x="161" y="169"/>
                    </a:lnTo>
                    <a:lnTo>
                      <a:pt x="161" y="169"/>
                    </a:lnTo>
                    <a:lnTo>
                      <a:pt x="161" y="173"/>
                    </a:lnTo>
                    <a:lnTo>
                      <a:pt x="161" y="176"/>
                    </a:lnTo>
                    <a:lnTo>
                      <a:pt x="159" y="178"/>
                    </a:lnTo>
                    <a:lnTo>
                      <a:pt x="159" y="183"/>
                    </a:lnTo>
                    <a:lnTo>
                      <a:pt x="159" y="183"/>
                    </a:lnTo>
                    <a:lnTo>
                      <a:pt x="156" y="183"/>
                    </a:lnTo>
                    <a:lnTo>
                      <a:pt x="156" y="183"/>
                    </a:lnTo>
                    <a:lnTo>
                      <a:pt x="156" y="185"/>
                    </a:lnTo>
                    <a:lnTo>
                      <a:pt x="156" y="188"/>
                    </a:lnTo>
                    <a:lnTo>
                      <a:pt x="154" y="190"/>
                    </a:lnTo>
                    <a:lnTo>
                      <a:pt x="149" y="195"/>
                    </a:lnTo>
                    <a:lnTo>
                      <a:pt x="144" y="195"/>
                    </a:lnTo>
                    <a:lnTo>
                      <a:pt x="142" y="195"/>
                    </a:lnTo>
                    <a:lnTo>
                      <a:pt x="142" y="195"/>
                    </a:lnTo>
                    <a:lnTo>
                      <a:pt x="135" y="197"/>
                    </a:lnTo>
                    <a:lnTo>
                      <a:pt x="128" y="199"/>
                    </a:lnTo>
                    <a:lnTo>
                      <a:pt x="123" y="199"/>
                    </a:lnTo>
                    <a:lnTo>
                      <a:pt x="118" y="199"/>
                    </a:lnTo>
                    <a:lnTo>
                      <a:pt x="116" y="199"/>
                    </a:lnTo>
                    <a:lnTo>
                      <a:pt x="114" y="199"/>
                    </a:lnTo>
                    <a:lnTo>
                      <a:pt x="111" y="199"/>
                    </a:lnTo>
                    <a:lnTo>
                      <a:pt x="109" y="197"/>
                    </a:lnTo>
                    <a:lnTo>
                      <a:pt x="107" y="197"/>
                    </a:lnTo>
                    <a:lnTo>
                      <a:pt x="107" y="197"/>
                    </a:lnTo>
                    <a:lnTo>
                      <a:pt x="104" y="197"/>
                    </a:lnTo>
                    <a:lnTo>
                      <a:pt x="104" y="199"/>
                    </a:lnTo>
                    <a:lnTo>
                      <a:pt x="107" y="199"/>
                    </a:lnTo>
                    <a:lnTo>
                      <a:pt x="107" y="204"/>
                    </a:lnTo>
                    <a:lnTo>
                      <a:pt x="107" y="204"/>
                    </a:lnTo>
                    <a:lnTo>
                      <a:pt x="107" y="207"/>
                    </a:lnTo>
                    <a:lnTo>
                      <a:pt x="109" y="207"/>
                    </a:lnTo>
                    <a:lnTo>
                      <a:pt x="109" y="209"/>
                    </a:lnTo>
                    <a:lnTo>
                      <a:pt x="109" y="209"/>
                    </a:lnTo>
                    <a:lnTo>
                      <a:pt x="107" y="209"/>
                    </a:lnTo>
                    <a:lnTo>
                      <a:pt x="107" y="211"/>
                    </a:lnTo>
                    <a:lnTo>
                      <a:pt x="107" y="211"/>
                    </a:lnTo>
                    <a:lnTo>
                      <a:pt x="107" y="214"/>
                    </a:lnTo>
                    <a:lnTo>
                      <a:pt x="104" y="214"/>
                    </a:lnTo>
                    <a:lnTo>
                      <a:pt x="104" y="216"/>
                    </a:lnTo>
                    <a:lnTo>
                      <a:pt x="107" y="218"/>
                    </a:lnTo>
                    <a:lnTo>
                      <a:pt x="109" y="218"/>
                    </a:lnTo>
                    <a:lnTo>
                      <a:pt x="109" y="221"/>
                    </a:lnTo>
                    <a:lnTo>
                      <a:pt x="107" y="221"/>
                    </a:lnTo>
                    <a:lnTo>
                      <a:pt x="107" y="223"/>
                    </a:lnTo>
                    <a:lnTo>
                      <a:pt x="107" y="226"/>
                    </a:lnTo>
                    <a:lnTo>
                      <a:pt x="104" y="228"/>
                    </a:lnTo>
                    <a:lnTo>
                      <a:pt x="104" y="228"/>
                    </a:lnTo>
                    <a:lnTo>
                      <a:pt x="102" y="230"/>
                    </a:lnTo>
                    <a:lnTo>
                      <a:pt x="95" y="230"/>
                    </a:lnTo>
                    <a:lnTo>
                      <a:pt x="92" y="230"/>
                    </a:lnTo>
                    <a:lnTo>
                      <a:pt x="88" y="226"/>
                    </a:lnTo>
                    <a:lnTo>
                      <a:pt x="83" y="226"/>
                    </a:lnTo>
                    <a:lnTo>
                      <a:pt x="81" y="226"/>
                    </a:lnTo>
                    <a:lnTo>
                      <a:pt x="81" y="226"/>
                    </a:lnTo>
                    <a:lnTo>
                      <a:pt x="81" y="223"/>
                    </a:lnTo>
                    <a:lnTo>
                      <a:pt x="78" y="223"/>
                    </a:lnTo>
                    <a:lnTo>
                      <a:pt x="76" y="226"/>
                    </a:lnTo>
                    <a:lnTo>
                      <a:pt x="76" y="230"/>
                    </a:lnTo>
                    <a:lnTo>
                      <a:pt x="78" y="230"/>
                    </a:lnTo>
                    <a:lnTo>
                      <a:pt x="81" y="235"/>
                    </a:lnTo>
                    <a:lnTo>
                      <a:pt x="81" y="240"/>
                    </a:lnTo>
                    <a:lnTo>
                      <a:pt x="81" y="242"/>
                    </a:lnTo>
                    <a:lnTo>
                      <a:pt x="83" y="242"/>
                    </a:lnTo>
                    <a:lnTo>
                      <a:pt x="88" y="242"/>
                    </a:lnTo>
                    <a:lnTo>
                      <a:pt x="88" y="244"/>
                    </a:lnTo>
                    <a:lnTo>
                      <a:pt x="85" y="244"/>
                    </a:lnTo>
                    <a:lnTo>
                      <a:pt x="85" y="244"/>
                    </a:lnTo>
                    <a:lnTo>
                      <a:pt x="88" y="247"/>
                    </a:lnTo>
                    <a:lnTo>
                      <a:pt x="90" y="244"/>
                    </a:lnTo>
                    <a:lnTo>
                      <a:pt x="90" y="244"/>
                    </a:lnTo>
                    <a:lnTo>
                      <a:pt x="90" y="242"/>
                    </a:lnTo>
                    <a:lnTo>
                      <a:pt x="88" y="242"/>
                    </a:lnTo>
                    <a:lnTo>
                      <a:pt x="90" y="242"/>
                    </a:lnTo>
                    <a:lnTo>
                      <a:pt x="92" y="242"/>
                    </a:lnTo>
                    <a:lnTo>
                      <a:pt x="92" y="240"/>
                    </a:lnTo>
                    <a:lnTo>
                      <a:pt x="95" y="240"/>
                    </a:lnTo>
                    <a:lnTo>
                      <a:pt x="97" y="242"/>
                    </a:lnTo>
                    <a:lnTo>
                      <a:pt x="97" y="244"/>
                    </a:lnTo>
                    <a:lnTo>
                      <a:pt x="95" y="244"/>
                    </a:lnTo>
                    <a:lnTo>
                      <a:pt x="97" y="247"/>
                    </a:lnTo>
                    <a:lnTo>
                      <a:pt x="97" y="249"/>
                    </a:lnTo>
                    <a:lnTo>
                      <a:pt x="97" y="252"/>
                    </a:lnTo>
                    <a:lnTo>
                      <a:pt x="92" y="254"/>
                    </a:lnTo>
                    <a:lnTo>
                      <a:pt x="92" y="252"/>
                    </a:lnTo>
                    <a:lnTo>
                      <a:pt x="90" y="252"/>
                    </a:lnTo>
                    <a:lnTo>
                      <a:pt x="90" y="249"/>
                    </a:lnTo>
                    <a:lnTo>
                      <a:pt x="90" y="249"/>
                    </a:lnTo>
                    <a:lnTo>
                      <a:pt x="88" y="247"/>
                    </a:lnTo>
                    <a:lnTo>
                      <a:pt x="85" y="249"/>
                    </a:lnTo>
                    <a:lnTo>
                      <a:pt x="83" y="249"/>
                    </a:lnTo>
                    <a:lnTo>
                      <a:pt x="83" y="252"/>
                    </a:lnTo>
                    <a:lnTo>
                      <a:pt x="83" y="252"/>
                    </a:lnTo>
                    <a:lnTo>
                      <a:pt x="85" y="252"/>
                    </a:lnTo>
                    <a:lnTo>
                      <a:pt x="90" y="254"/>
                    </a:lnTo>
                    <a:lnTo>
                      <a:pt x="90" y="254"/>
                    </a:lnTo>
                    <a:lnTo>
                      <a:pt x="88" y="256"/>
                    </a:lnTo>
                    <a:lnTo>
                      <a:pt x="83" y="259"/>
                    </a:lnTo>
                    <a:lnTo>
                      <a:pt x="83" y="259"/>
                    </a:lnTo>
                    <a:lnTo>
                      <a:pt x="83" y="259"/>
                    </a:lnTo>
                    <a:lnTo>
                      <a:pt x="83" y="261"/>
                    </a:lnTo>
                    <a:lnTo>
                      <a:pt x="81" y="263"/>
                    </a:lnTo>
                    <a:lnTo>
                      <a:pt x="81" y="266"/>
                    </a:lnTo>
                    <a:lnTo>
                      <a:pt x="81" y="268"/>
                    </a:lnTo>
                    <a:lnTo>
                      <a:pt x="81" y="268"/>
                    </a:lnTo>
                    <a:lnTo>
                      <a:pt x="81" y="271"/>
                    </a:lnTo>
                    <a:lnTo>
                      <a:pt x="83" y="273"/>
                    </a:lnTo>
                    <a:lnTo>
                      <a:pt x="83" y="273"/>
                    </a:lnTo>
                    <a:lnTo>
                      <a:pt x="83" y="275"/>
                    </a:lnTo>
                    <a:lnTo>
                      <a:pt x="83" y="275"/>
                    </a:lnTo>
                    <a:lnTo>
                      <a:pt x="81" y="278"/>
                    </a:lnTo>
                    <a:lnTo>
                      <a:pt x="81" y="278"/>
                    </a:lnTo>
                    <a:lnTo>
                      <a:pt x="81" y="280"/>
                    </a:lnTo>
                    <a:lnTo>
                      <a:pt x="83" y="280"/>
                    </a:lnTo>
                    <a:lnTo>
                      <a:pt x="83" y="282"/>
                    </a:lnTo>
                    <a:lnTo>
                      <a:pt x="83" y="282"/>
                    </a:lnTo>
                    <a:lnTo>
                      <a:pt x="78" y="282"/>
                    </a:lnTo>
                    <a:lnTo>
                      <a:pt x="78" y="282"/>
                    </a:lnTo>
                    <a:lnTo>
                      <a:pt x="73" y="282"/>
                    </a:lnTo>
                    <a:lnTo>
                      <a:pt x="71" y="285"/>
                    </a:lnTo>
                    <a:lnTo>
                      <a:pt x="69" y="285"/>
                    </a:lnTo>
                    <a:lnTo>
                      <a:pt x="66" y="287"/>
                    </a:lnTo>
                    <a:lnTo>
                      <a:pt x="66" y="287"/>
                    </a:lnTo>
                    <a:lnTo>
                      <a:pt x="64" y="290"/>
                    </a:lnTo>
                    <a:lnTo>
                      <a:pt x="64" y="292"/>
                    </a:lnTo>
                    <a:lnTo>
                      <a:pt x="62" y="294"/>
                    </a:lnTo>
                    <a:lnTo>
                      <a:pt x="62" y="294"/>
                    </a:lnTo>
                    <a:lnTo>
                      <a:pt x="62" y="297"/>
                    </a:lnTo>
                    <a:lnTo>
                      <a:pt x="62" y="299"/>
                    </a:lnTo>
                    <a:lnTo>
                      <a:pt x="66" y="301"/>
                    </a:lnTo>
                    <a:lnTo>
                      <a:pt x="66" y="304"/>
                    </a:lnTo>
                    <a:lnTo>
                      <a:pt x="69" y="304"/>
                    </a:lnTo>
                    <a:lnTo>
                      <a:pt x="71" y="306"/>
                    </a:lnTo>
                    <a:lnTo>
                      <a:pt x="76" y="311"/>
                    </a:lnTo>
                    <a:lnTo>
                      <a:pt x="81" y="311"/>
                    </a:lnTo>
                    <a:lnTo>
                      <a:pt x="83" y="311"/>
                    </a:lnTo>
                    <a:lnTo>
                      <a:pt x="83" y="31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85" y="313"/>
                    </a:lnTo>
                    <a:lnTo>
                      <a:pt x="85" y="313"/>
                    </a:lnTo>
                    <a:lnTo>
                      <a:pt x="85" y="316"/>
                    </a:lnTo>
                    <a:lnTo>
                      <a:pt x="85" y="318"/>
                    </a:lnTo>
                    <a:lnTo>
                      <a:pt x="85" y="320"/>
                    </a:lnTo>
                    <a:lnTo>
                      <a:pt x="85" y="320"/>
                    </a:lnTo>
                    <a:lnTo>
                      <a:pt x="88" y="320"/>
                    </a:lnTo>
                    <a:lnTo>
                      <a:pt x="85" y="323"/>
                    </a:lnTo>
                    <a:lnTo>
                      <a:pt x="85" y="323"/>
                    </a:lnTo>
                    <a:lnTo>
                      <a:pt x="85" y="323"/>
                    </a:lnTo>
                    <a:lnTo>
                      <a:pt x="85" y="325"/>
                    </a:lnTo>
                    <a:lnTo>
                      <a:pt x="83" y="327"/>
                    </a:lnTo>
                    <a:lnTo>
                      <a:pt x="83" y="327"/>
                    </a:lnTo>
                    <a:lnTo>
                      <a:pt x="81" y="327"/>
                    </a:lnTo>
                    <a:lnTo>
                      <a:pt x="81" y="330"/>
                    </a:lnTo>
                    <a:lnTo>
                      <a:pt x="78" y="332"/>
                    </a:lnTo>
                    <a:lnTo>
                      <a:pt x="76" y="332"/>
                    </a:lnTo>
                    <a:lnTo>
                      <a:pt x="73" y="335"/>
                    </a:lnTo>
                    <a:lnTo>
                      <a:pt x="73" y="337"/>
                    </a:lnTo>
                    <a:lnTo>
                      <a:pt x="73" y="339"/>
                    </a:lnTo>
                    <a:lnTo>
                      <a:pt x="71" y="342"/>
                    </a:lnTo>
                    <a:lnTo>
                      <a:pt x="71" y="342"/>
                    </a:lnTo>
                    <a:lnTo>
                      <a:pt x="71" y="342"/>
                    </a:lnTo>
                    <a:lnTo>
                      <a:pt x="73" y="342"/>
                    </a:lnTo>
                    <a:lnTo>
                      <a:pt x="73" y="346"/>
                    </a:lnTo>
                    <a:lnTo>
                      <a:pt x="73" y="346"/>
                    </a:lnTo>
                    <a:lnTo>
                      <a:pt x="71" y="349"/>
                    </a:lnTo>
                    <a:lnTo>
                      <a:pt x="71" y="351"/>
                    </a:lnTo>
                    <a:lnTo>
                      <a:pt x="69" y="354"/>
                    </a:lnTo>
                    <a:lnTo>
                      <a:pt x="66" y="351"/>
                    </a:lnTo>
                    <a:lnTo>
                      <a:pt x="66" y="351"/>
                    </a:lnTo>
                    <a:lnTo>
                      <a:pt x="64" y="351"/>
                    </a:lnTo>
                    <a:lnTo>
                      <a:pt x="64" y="351"/>
                    </a:lnTo>
                    <a:lnTo>
                      <a:pt x="64" y="354"/>
                    </a:lnTo>
                    <a:lnTo>
                      <a:pt x="66" y="354"/>
                    </a:lnTo>
                    <a:lnTo>
                      <a:pt x="64" y="356"/>
                    </a:lnTo>
                    <a:lnTo>
                      <a:pt x="62" y="358"/>
                    </a:lnTo>
                    <a:lnTo>
                      <a:pt x="62" y="361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4" y="372"/>
                    </a:lnTo>
                    <a:lnTo>
                      <a:pt x="64" y="372"/>
                    </a:lnTo>
                    <a:lnTo>
                      <a:pt x="66" y="372"/>
                    </a:lnTo>
                    <a:lnTo>
                      <a:pt x="66" y="375"/>
                    </a:lnTo>
                    <a:lnTo>
                      <a:pt x="64" y="375"/>
                    </a:lnTo>
                    <a:lnTo>
                      <a:pt x="64" y="377"/>
                    </a:lnTo>
                    <a:lnTo>
                      <a:pt x="66" y="377"/>
                    </a:lnTo>
                    <a:lnTo>
                      <a:pt x="69" y="377"/>
                    </a:lnTo>
                    <a:lnTo>
                      <a:pt x="69" y="380"/>
                    </a:lnTo>
                    <a:lnTo>
                      <a:pt x="73" y="382"/>
                    </a:lnTo>
                    <a:lnTo>
                      <a:pt x="76" y="384"/>
                    </a:lnTo>
                    <a:lnTo>
                      <a:pt x="76" y="387"/>
                    </a:lnTo>
                    <a:lnTo>
                      <a:pt x="73" y="387"/>
                    </a:lnTo>
                    <a:lnTo>
                      <a:pt x="71" y="384"/>
                    </a:lnTo>
                    <a:lnTo>
                      <a:pt x="69" y="382"/>
                    </a:lnTo>
                    <a:lnTo>
                      <a:pt x="66" y="382"/>
                    </a:lnTo>
                    <a:lnTo>
                      <a:pt x="64" y="382"/>
                    </a:lnTo>
                    <a:lnTo>
                      <a:pt x="50" y="382"/>
                    </a:lnTo>
                    <a:lnTo>
                      <a:pt x="43" y="382"/>
                    </a:lnTo>
                    <a:lnTo>
                      <a:pt x="40" y="382"/>
                    </a:lnTo>
                    <a:lnTo>
                      <a:pt x="36" y="382"/>
                    </a:lnTo>
                    <a:lnTo>
                      <a:pt x="33" y="377"/>
                    </a:lnTo>
                    <a:lnTo>
                      <a:pt x="31" y="372"/>
                    </a:lnTo>
                    <a:lnTo>
                      <a:pt x="28" y="370"/>
                    </a:lnTo>
                    <a:lnTo>
                      <a:pt x="28" y="365"/>
                    </a:lnTo>
                    <a:lnTo>
                      <a:pt x="28" y="363"/>
                    </a:lnTo>
                    <a:lnTo>
                      <a:pt x="26" y="363"/>
                    </a:lnTo>
                    <a:lnTo>
                      <a:pt x="24" y="363"/>
                    </a:lnTo>
                    <a:lnTo>
                      <a:pt x="21" y="365"/>
                    </a:lnTo>
                    <a:lnTo>
                      <a:pt x="19" y="365"/>
                    </a:lnTo>
                    <a:lnTo>
                      <a:pt x="14" y="356"/>
                    </a:lnTo>
                    <a:lnTo>
                      <a:pt x="12" y="354"/>
                    </a:lnTo>
                    <a:lnTo>
                      <a:pt x="14" y="344"/>
                    </a:lnTo>
                    <a:lnTo>
                      <a:pt x="17" y="342"/>
                    </a:lnTo>
                    <a:lnTo>
                      <a:pt x="21" y="337"/>
                    </a:lnTo>
                    <a:lnTo>
                      <a:pt x="21" y="332"/>
                    </a:lnTo>
                    <a:lnTo>
                      <a:pt x="21" y="327"/>
                    </a:lnTo>
                    <a:lnTo>
                      <a:pt x="19" y="323"/>
                    </a:lnTo>
                    <a:lnTo>
                      <a:pt x="19" y="318"/>
                    </a:lnTo>
                    <a:lnTo>
                      <a:pt x="21" y="316"/>
                    </a:lnTo>
                    <a:lnTo>
                      <a:pt x="19" y="311"/>
                    </a:lnTo>
                    <a:lnTo>
                      <a:pt x="21" y="308"/>
                    </a:lnTo>
                    <a:lnTo>
                      <a:pt x="21" y="306"/>
                    </a:lnTo>
                    <a:lnTo>
                      <a:pt x="21" y="304"/>
                    </a:lnTo>
                    <a:lnTo>
                      <a:pt x="21" y="297"/>
                    </a:lnTo>
                    <a:lnTo>
                      <a:pt x="19" y="294"/>
                    </a:lnTo>
                    <a:lnTo>
                      <a:pt x="19" y="292"/>
                    </a:lnTo>
                    <a:lnTo>
                      <a:pt x="21" y="290"/>
                    </a:lnTo>
                    <a:lnTo>
                      <a:pt x="21" y="287"/>
                    </a:lnTo>
                    <a:lnTo>
                      <a:pt x="19" y="285"/>
                    </a:lnTo>
                    <a:lnTo>
                      <a:pt x="17" y="282"/>
                    </a:lnTo>
                    <a:lnTo>
                      <a:pt x="14" y="282"/>
                    </a:lnTo>
                    <a:lnTo>
                      <a:pt x="12" y="282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7" y="280"/>
                    </a:lnTo>
                    <a:lnTo>
                      <a:pt x="19" y="278"/>
                    </a:lnTo>
                    <a:lnTo>
                      <a:pt x="19" y="275"/>
                    </a:lnTo>
                    <a:lnTo>
                      <a:pt x="19" y="273"/>
                    </a:lnTo>
                    <a:lnTo>
                      <a:pt x="17" y="275"/>
                    </a:lnTo>
                    <a:lnTo>
                      <a:pt x="14" y="275"/>
                    </a:lnTo>
                    <a:lnTo>
                      <a:pt x="14" y="271"/>
                    </a:lnTo>
                    <a:lnTo>
                      <a:pt x="12" y="266"/>
                    </a:lnTo>
                    <a:lnTo>
                      <a:pt x="12" y="263"/>
                    </a:lnTo>
                    <a:lnTo>
                      <a:pt x="12" y="259"/>
                    </a:lnTo>
                    <a:lnTo>
                      <a:pt x="7" y="259"/>
                    </a:lnTo>
                    <a:lnTo>
                      <a:pt x="7" y="254"/>
                    </a:lnTo>
                    <a:lnTo>
                      <a:pt x="5" y="247"/>
                    </a:lnTo>
                    <a:lnTo>
                      <a:pt x="10" y="244"/>
                    </a:lnTo>
                    <a:lnTo>
                      <a:pt x="10" y="242"/>
                    </a:lnTo>
                    <a:lnTo>
                      <a:pt x="7" y="240"/>
                    </a:lnTo>
                    <a:lnTo>
                      <a:pt x="5" y="240"/>
                    </a:lnTo>
                    <a:lnTo>
                      <a:pt x="5" y="235"/>
                    </a:lnTo>
                    <a:lnTo>
                      <a:pt x="5" y="228"/>
                    </a:lnTo>
                    <a:lnTo>
                      <a:pt x="5" y="221"/>
                    </a:lnTo>
                    <a:lnTo>
                      <a:pt x="2" y="218"/>
                    </a:lnTo>
                    <a:lnTo>
                      <a:pt x="2" y="214"/>
                    </a:lnTo>
                    <a:lnTo>
                      <a:pt x="7" y="209"/>
                    </a:lnTo>
                    <a:lnTo>
                      <a:pt x="7" y="204"/>
                    </a:lnTo>
                    <a:lnTo>
                      <a:pt x="10" y="202"/>
                    </a:lnTo>
                    <a:lnTo>
                      <a:pt x="12" y="199"/>
                    </a:lnTo>
                    <a:lnTo>
                      <a:pt x="5" y="188"/>
                    </a:lnTo>
                    <a:lnTo>
                      <a:pt x="7" y="185"/>
                    </a:lnTo>
                    <a:lnTo>
                      <a:pt x="7" y="180"/>
                    </a:lnTo>
                    <a:lnTo>
                      <a:pt x="5" y="173"/>
                    </a:lnTo>
                    <a:lnTo>
                      <a:pt x="7" y="171"/>
                    </a:lnTo>
                    <a:lnTo>
                      <a:pt x="12" y="169"/>
                    </a:lnTo>
                    <a:lnTo>
                      <a:pt x="10" y="164"/>
                    </a:lnTo>
                    <a:lnTo>
                      <a:pt x="7" y="162"/>
                    </a:lnTo>
                    <a:lnTo>
                      <a:pt x="7" y="159"/>
                    </a:lnTo>
                    <a:lnTo>
                      <a:pt x="10" y="157"/>
                    </a:lnTo>
                    <a:lnTo>
                      <a:pt x="10" y="152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4" y="143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26"/>
                    </a:lnTo>
                    <a:lnTo>
                      <a:pt x="7" y="124"/>
                    </a:lnTo>
                    <a:lnTo>
                      <a:pt x="5" y="119"/>
                    </a:lnTo>
                    <a:lnTo>
                      <a:pt x="5" y="119"/>
                    </a:lnTo>
                    <a:lnTo>
                      <a:pt x="2" y="116"/>
                    </a:lnTo>
                    <a:lnTo>
                      <a:pt x="0" y="109"/>
                    </a:lnTo>
                    <a:lnTo>
                      <a:pt x="2" y="107"/>
                    </a:lnTo>
                    <a:lnTo>
                      <a:pt x="5" y="105"/>
                    </a:lnTo>
                    <a:lnTo>
                      <a:pt x="5" y="100"/>
                    </a:lnTo>
                    <a:lnTo>
                      <a:pt x="7" y="98"/>
                    </a:lnTo>
                    <a:lnTo>
                      <a:pt x="7" y="93"/>
                    </a:lnTo>
                    <a:lnTo>
                      <a:pt x="5" y="90"/>
                    </a:lnTo>
                    <a:lnTo>
                      <a:pt x="5" y="83"/>
                    </a:lnTo>
                    <a:lnTo>
                      <a:pt x="7" y="83"/>
                    </a:lnTo>
                    <a:lnTo>
                      <a:pt x="7" y="74"/>
                    </a:lnTo>
                    <a:lnTo>
                      <a:pt x="10" y="71"/>
                    </a:lnTo>
                    <a:lnTo>
                      <a:pt x="12" y="64"/>
                    </a:lnTo>
                    <a:lnTo>
                      <a:pt x="14" y="62"/>
                    </a:lnTo>
                    <a:lnTo>
                      <a:pt x="17" y="62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17" y="55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7" y="45"/>
                    </a:lnTo>
                    <a:lnTo>
                      <a:pt x="14" y="41"/>
                    </a:lnTo>
                    <a:lnTo>
                      <a:pt x="17" y="38"/>
                    </a:lnTo>
                    <a:lnTo>
                      <a:pt x="17" y="36"/>
                    </a:lnTo>
                    <a:lnTo>
                      <a:pt x="14" y="36"/>
                    </a:lnTo>
                    <a:lnTo>
                      <a:pt x="14" y="34"/>
                    </a:lnTo>
                    <a:lnTo>
                      <a:pt x="28" y="26"/>
                    </a:lnTo>
                    <a:lnTo>
                      <a:pt x="31" y="15"/>
                    </a:lnTo>
                    <a:lnTo>
                      <a:pt x="28" y="12"/>
                    </a:lnTo>
                    <a:lnTo>
                      <a:pt x="28" y="12"/>
                    </a:lnTo>
                    <a:close/>
                    <a:moveTo>
                      <a:pt x="123" y="420"/>
                    </a:moveTo>
                    <a:lnTo>
                      <a:pt x="123" y="422"/>
                    </a:lnTo>
                    <a:lnTo>
                      <a:pt x="125" y="420"/>
                    </a:lnTo>
                    <a:lnTo>
                      <a:pt x="128" y="420"/>
                    </a:lnTo>
                    <a:lnTo>
                      <a:pt x="130" y="418"/>
                    </a:lnTo>
                    <a:lnTo>
                      <a:pt x="128" y="418"/>
                    </a:lnTo>
                    <a:lnTo>
                      <a:pt x="125" y="420"/>
                    </a:lnTo>
                    <a:lnTo>
                      <a:pt x="123" y="420"/>
                    </a:lnTo>
                    <a:lnTo>
                      <a:pt x="123" y="420"/>
                    </a:lnTo>
                    <a:lnTo>
                      <a:pt x="123" y="420"/>
                    </a:lnTo>
                    <a:close/>
                    <a:moveTo>
                      <a:pt x="71" y="389"/>
                    </a:moveTo>
                    <a:lnTo>
                      <a:pt x="71" y="389"/>
                    </a:lnTo>
                    <a:lnTo>
                      <a:pt x="73" y="391"/>
                    </a:lnTo>
                    <a:lnTo>
                      <a:pt x="78" y="394"/>
                    </a:lnTo>
                    <a:lnTo>
                      <a:pt x="78" y="399"/>
                    </a:lnTo>
                    <a:lnTo>
                      <a:pt x="78" y="399"/>
                    </a:lnTo>
                    <a:lnTo>
                      <a:pt x="76" y="399"/>
                    </a:lnTo>
                    <a:lnTo>
                      <a:pt x="76" y="401"/>
                    </a:lnTo>
                    <a:lnTo>
                      <a:pt x="71" y="389"/>
                    </a:lnTo>
                    <a:lnTo>
                      <a:pt x="71" y="389"/>
                    </a:lnTo>
                    <a:close/>
                    <a:moveTo>
                      <a:pt x="76" y="401"/>
                    </a:moveTo>
                    <a:lnTo>
                      <a:pt x="78" y="401"/>
                    </a:lnTo>
                    <a:lnTo>
                      <a:pt x="81" y="401"/>
                    </a:lnTo>
                    <a:lnTo>
                      <a:pt x="81" y="403"/>
                    </a:lnTo>
                    <a:lnTo>
                      <a:pt x="83" y="406"/>
                    </a:lnTo>
                    <a:lnTo>
                      <a:pt x="85" y="406"/>
                    </a:lnTo>
                    <a:lnTo>
                      <a:pt x="88" y="408"/>
                    </a:lnTo>
                    <a:lnTo>
                      <a:pt x="88" y="410"/>
                    </a:lnTo>
                    <a:lnTo>
                      <a:pt x="90" y="413"/>
                    </a:lnTo>
                    <a:lnTo>
                      <a:pt x="99" y="415"/>
                    </a:lnTo>
                    <a:lnTo>
                      <a:pt x="102" y="415"/>
                    </a:lnTo>
                    <a:lnTo>
                      <a:pt x="104" y="415"/>
                    </a:lnTo>
                    <a:lnTo>
                      <a:pt x="107" y="418"/>
                    </a:lnTo>
                    <a:lnTo>
                      <a:pt x="109" y="420"/>
                    </a:lnTo>
                    <a:lnTo>
                      <a:pt x="114" y="418"/>
                    </a:lnTo>
                    <a:lnTo>
                      <a:pt x="116" y="418"/>
                    </a:lnTo>
                    <a:lnTo>
                      <a:pt x="116" y="420"/>
                    </a:lnTo>
                    <a:lnTo>
                      <a:pt x="114" y="422"/>
                    </a:lnTo>
                    <a:lnTo>
                      <a:pt x="111" y="420"/>
                    </a:lnTo>
                    <a:lnTo>
                      <a:pt x="109" y="422"/>
                    </a:lnTo>
                    <a:lnTo>
                      <a:pt x="109" y="422"/>
                    </a:lnTo>
                    <a:lnTo>
                      <a:pt x="107" y="425"/>
                    </a:lnTo>
                    <a:lnTo>
                      <a:pt x="104" y="427"/>
                    </a:lnTo>
                    <a:lnTo>
                      <a:pt x="102" y="425"/>
                    </a:lnTo>
                    <a:lnTo>
                      <a:pt x="99" y="425"/>
                    </a:lnTo>
                    <a:lnTo>
                      <a:pt x="95" y="422"/>
                    </a:lnTo>
                    <a:lnTo>
                      <a:pt x="92" y="425"/>
                    </a:lnTo>
                    <a:lnTo>
                      <a:pt x="88" y="422"/>
                    </a:lnTo>
                    <a:lnTo>
                      <a:pt x="83" y="425"/>
                    </a:lnTo>
                    <a:lnTo>
                      <a:pt x="81" y="425"/>
                    </a:lnTo>
                    <a:lnTo>
                      <a:pt x="81" y="420"/>
                    </a:lnTo>
                    <a:lnTo>
                      <a:pt x="85" y="420"/>
                    </a:lnTo>
                    <a:lnTo>
                      <a:pt x="90" y="420"/>
                    </a:lnTo>
                    <a:lnTo>
                      <a:pt x="90" y="420"/>
                    </a:lnTo>
                    <a:lnTo>
                      <a:pt x="90" y="418"/>
                    </a:lnTo>
                    <a:lnTo>
                      <a:pt x="88" y="420"/>
                    </a:lnTo>
                    <a:lnTo>
                      <a:pt x="85" y="420"/>
                    </a:lnTo>
                    <a:lnTo>
                      <a:pt x="81" y="420"/>
                    </a:lnTo>
                    <a:lnTo>
                      <a:pt x="81" y="420"/>
                    </a:lnTo>
                    <a:lnTo>
                      <a:pt x="76" y="4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97">
                <a:extLst>
                  <a:ext uri="{FF2B5EF4-FFF2-40B4-BE49-F238E27FC236}">
                    <a16:creationId xmlns:a16="http://schemas.microsoft.com/office/drawing/2014/main" id="{1F6506AD-BA31-3127-20EF-69F68842F5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1" y="2787"/>
                <a:ext cx="123" cy="486"/>
              </a:xfrm>
              <a:custGeom>
                <a:avLst/>
                <a:gdLst>
                  <a:gd name="T0" fmla="*/ 35 w 52"/>
                  <a:gd name="T1" fmla="*/ 197 h 205"/>
                  <a:gd name="T2" fmla="*/ 35 w 52"/>
                  <a:gd name="T3" fmla="*/ 200 h 205"/>
                  <a:gd name="T4" fmla="*/ 43 w 52"/>
                  <a:gd name="T5" fmla="*/ 200 h 205"/>
                  <a:gd name="T6" fmla="*/ 35 w 52"/>
                  <a:gd name="T7" fmla="*/ 191 h 205"/>
                  <a:gd name="T8" fmla="*/ 41 w 52"/>
                  <a:gd name="T9" fmla="*/ 189 h 205"/>
                  <a:gd name="T10" fmla="*/ 15 w 52"/>
                  <a:gd name="T11" fmla="*/ 169 h 205"/>
                  <a:gd name="T12" fmla="*/ 15 w 52"/>
                  <a:gd name="T13" fmla="*/ 139 h 205"/>
                  <a:gd name="T14" fmla="*/ 12 w 52"/>
                  <a:gd name="T15" fmla="*/ 116 h 205"/>
                  <a:gd name="T16" fmla="*/ 16 w 52"/>
                  <a:gd name="T17" fmla="*/ 80 h 205"/>
                  <a:gd name="T18" fmla="*/ 17 w 52"/>
                  <a:gd name="T19" fmla="*/ 46 h 205"/>
                  <a:gd name="T20" fmla="*/ 16 w 52"/>
                  <a:gd name="T21" fmla="*/ 17 h 205"/>
                  <a:gd name="T22" fmla="*/ 8 w 52"/>
                  <a:gd name="T23" fmla="*/ 4 h 205"/>
                  <a:gd name="T24" fmla="*/ 5 w 52"/>
                  <a:gd name="T25" fmla="*/ 27 h 205"/>
                  <a:gd name="T26" fmla="*/ 5 w 52"/>
                  <a:gd name="T27" fmla="*/ 51 h 205"/>
                  <a:gd name="T28" fmla="*/ 6 w 52"/>
                  <a:gd name="T29" fmla="*/ 73 h 205"/>
                  <a:gd name="T30" fmla="*/ 4 w 52"/>
                  <a:gd name="T31" fmla="*/ 88 h 205"/>
                  <a:gd name="T32" fmla="*/ 2 w 52"/>
                  <a:gd name="T33" fmla="*/ 102 h 205"/>
                  <a:gd name="T34" fmla="*/ 2 w 52"/>
                  <a:gd name="T35" fmla="*/ 118 h 205"/>
                  <a:gd name="T36" fmla="*/ 11 w 52"/>
                  <a:gd name="T37" fmla="*/ 126 h 205"/>
                  <a:gd name="T38" fmla="*/ 9 w 52"/>
                  <a:gd name="T39" fmla="*/ 135 h 205"/>
                  <a:gd name="T40" fmla="*/ 9 w 52"/>
                  <a:gd name="T41" fmla="*/ 149 h 205"/>
                  <a:gd name="T42" fmla="*/ 3 w 52"/>
                  <a:gd name="T43" fmla="*/ 145 h 205"/>
                  <a:gd name="T44" fmla="*/ 6 w 52"/>
                  <a:gd name="T45" fmla="*/ 151 h 205"/>
                  <a:gd name="T46" fmla="*/ 11 w 52"/>
                  <a:gd name="T47" fmla="*/ 156 h 205"/>
                  <a:gd name="T48" fmla="*/ 10 w 52"/>
                  <a:gd name="T49" fmla="*/ 162 h 205"/>
                  <a:gd name="T50" fmla="*/ 12 w 52"/>
                  <a:gd name="T51" fmla="*/ 169 h 205"/>
                  <a:gd name="T52" fmla="*/ 16 w 52"/>
                  <a:gd name="T53" fmla="*/ 178 h 205"/>
                  <a:gd name="T54" fmla="*/ 21 w 52"/>
                  <a:gd name="T55" fmla="*/ 180 h 205"/>
                  <a:gd name="T56" fmla="*/ 22 w 52"/>
                  <a:gd name="T57" fmla="*/ 184 h 205"/>
                  <a:gd name="T58" fmla="*/ 20 w 52"/>
                  <a:gd name="T59" fmla="*/ 186 h 205"/>
                  <a:gd name="T60" fmla="*/ 24 w 52"/>
                  <a:gd name="T61" fmla="*/ 185 h 205"/>
                  <a:gd name="T62" fmla="*/ 23 w 52"/>
                  <a:gd name="T63" fmla="*/ 189 h 205"/>
                  <a:gd name="T64" fmla="*/ 30 w 52"/>
                  <a:gd name="T65" fmla="*/ 187 h 205"/>
                  <a:gd name="T66" fmla="*/ 31 w 52"/>
                  <a:gd name="T67" fmla="*/ 193 h 205"/>
                  <a:gd name="T68" fmla="*/ 40 w 52"/>
                  <a:gd name="T69" fmla="*/ 182 h 205"/>
                  <a:gd name="T70" fmla="*/ 3 w 52"/>
                  <a:gd name="T71" fmla="*/ 127 h 205"/>
                  <a:gd name="T72" fmla="*/ 8 w 52"/>
                  <a:gd name="T73" fmla="*/ 124 h 205"/>
                  <a:gd name="T74" fmla="*/ 7 w 52"/>
                  <a:gd name="T75" fmla="*/ 134 h 205"/>
                  <a:gd name="T76" fmla="*/ 3 w 52"/>
                  <a:gd name="T77" fmla="*/ 138 h 205"/>
                  <a:gd name="T78" fmla="*/ 4 w 52"/>
                  <a:gd name="T79" fmla="*/ 138 h 205"/>
                  <a:gd name="T80" fmla="*/ 10 w 52"/>
                  <a:gd name="T81" fmla="*/ 136 h 205"/>
                  <a:gd name="T82" fmla="*/ 5 w 52"/>
                  <a:gd name="T83" fmla="*/ 141 h 205"/>
                  <a:gd name="T84" fmla="*/ 7 w 52"/>
                  <a:gd name="T85" fmla="*/ 160 h 205"/>
                  <a:gd name="T86" fmla="*/ 6 w 52"/>
                  <a:gd name="T87" fmla="*/ 160 h 205"/>
                  <a:gd name="T88" fmla="*/ 5 w 52"/>
                  <a:gd name="T89" fmla="*/ 164 h 205"/>
                  <a:gd name="T90" fmla="*/ 6 w 52"/>
                  <a:gd name="T91" fmla="*/ 166 h 205"/>
                  <a:gd name="T92" fmla="*/ 9 w 52"/>
                  <a:gd name="T93" fmla="*/ 169 h 205"/>
                  <a:gd name="T94" fmla="*/ 10 w 52"/>
                  <a:gd name="T95" fmla="*/ 175 h 205"/>
                  <a:gd name="T96" fmla="*/ 10 w 52"/>
                  <a:gd name="T97" fmla="*/ 174 h 205"/>
                  <a:gd name="T98" fmla="*/ 12 w 52"/>
                  <a:gd name="T99" fmla="*/ 180 h 205"/>
                  <a:gd name="T100" fmla="*/ 15 w 52"/>
                  <a:gd name="T101" fmla="*/ 182 h 205"/>
                  <a:gd name="T102" fmla="*/ 16 w 52"/>
                  <a:gd name="T103" fmla="*/ 182 h 205"/>
                  <a:gd name="T104" fmla="*/ 18 w 52"/>
                  <a:gd name="T105" fmla="*/ 186 h 205"/>
                  <a:gd name="T106" fmla="*/ 22 w 52"/>
                  <a:gd name="T107" fmla="*/ 191 h 205"/>
                  <a:gd name="T108" fmla="*/ 23 w 52"/>
                  <a:gd name="T109" fmla="*/ 195 h 205"/>
                  <a:gd name="T110" fmla="*/ 27 w 52"/>
                  <a:gd name="T111" fmla="*/ 195 h 205"/>
                  <a:gd name="T112" fmla="*/ 29 w 52"/>
                  <a:gd name="T113" fmla="*/ 195 h 205"/>
                  <a:gd name="T114" fmla="*/ 33 w 52"/>
                  <a:gd name="T115" fmla="*/ 193 h 205"/>
                  <a:gd name="T116" fmla="*/ 52 w 52"/>
                  <a:gd name="T117" fmla="*/ 203 h 205"/>
                  <a:gd name="T118" fmla="*/ 49 w 52"/>
                  <a:gd name="T119" fmla="*/ 201 h 205"/>
                  <a:gd name="T120" fmla="*/ 44 w 52"/>
                  <a:gd name="T121" fmla="*/ 202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2" h="205">
                    <a:moveTo>
                      <a:pt x="44" y="199"/>
                    </a:moveTo>
                    <a:cubicBezTo>
                      <a:pt x="44" y="197"/>
                      <a:pt x="44" y="197"/>
                      <a:pt x="44" y="197"/>
                    </a:cubicBezTo>
                    <a:cubicBezTo>
                      <a:pt x="43" y="197"/>
                      <a:pt x="43" y="197"/>
                      <a:pt x="43" y="197"/>
                    </a:cubicBezTo>
                    <a:cubicBezTo>
                      <a:pt x="43" y="197"/>
                      <a:pt x="43" y="197"/>
                      <a:pt x="43" y="197"/>
                    </a:cubicBezTo>
                    <a:cubicBezTo>
                      <a:pt x="41" y="196"/>
                      <a:pt x="41" y="196"/>
                      <a:pt x="41" y="196"/>
                    </a:cubicBezTo>
                    <a:cubicBezTo>
                      <a:pt x="38" y="196"/>
                      <a:pt x="38" y="196"/>
                      <a:pt x="38" y="196"/>
                    </a:cubicBezTo>
                    <a:cubicBezTo>
                      <a:pt x="37" y="195"/>
                      <a:pt x="37" y="195"/>
                      <a:pt x="37" y="195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8" y="196"/>
                      <a:pt x="38" y="196"/>
                      <a:pt x="38" y="196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5" y="195"/>
                      <a:pt x="35" y="195"/>
                      <a:pt x="35" y="195"/>
                    </a:cubicBezTo>
                    <a:cubicBezTo>
                      <a:pt x="34" y="195"/>
                      <a:pt x="34" y="195"/>
                      <a:pt x="34" y="195"/>
                    </a:cubicBezTo>
                    <a:cubicBezTo>
                      <a:pt x="34" y="195"/>
                      <a:pt x="34" y="195"/>
                      <a:pt x="34" y="195"/>
                    </a:cubicBezTo>
                    <a:cubicBezTo>
                      <a:pt x="34" y="196"/>
                      <a:pt x="34" y="196"/>
                      <a:pt x="34" y="196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7" y="197"/>
                      <a:pt x="37" y="197"/>
                      <a:pt x="37" y="197"/>
                    </a:cubicBezTo>
                    <a:cubicBezTo>
                      <a:pt x="36" y="197"/>
                      <a:pt x="36" y="197"/>
                      <a:pt x="36" y="197"/>
                    </a:cubicBezTo>
                    <a:cubicBezTo>
                      <a:pt x="36" y="197"/>
                      <a:pt x="36" y="197"/>
                      <a:pt x="36" y="197"/>
                    </a:cubicBezTo>
                    <a:cubicBezTo>
                      <a:pt x="36" y="197"/>
                      <a:pt x="36" y="197"/>
                      <a:pt x="36" y="197"/>
                    </a:cubicBezTo>
                    <a:cubicBezTo>
                      <a:pt x="35" y="197"/>
                      <a:pt x="35" y="197"/>
                      <a:pt x="35" y="197"/>
                    </a:cubicBezTo>
                    <a:cubicBezTo>
                      <a:pt x="35" y="197"/>
                      <a:pt x="35" y="197"/>
                      <a:pt x="35" y="197"/>
                    </a:cubicBezTo>
                    <a:cubicBezTo>
                      <a:pt x="34" y="196"/>
                      <a:pt x="34" y="196"/>
                      <a:pt x="34" y="196"/>
                    </a:cubicBezTo>
                    <a:cubicBezTo>
                      <a:pt x="34" y="197"/>
                      <a:pt x="34" y="197"/>
                      <a:pt x="34" y="197"/>
                    </a:cubicBezTo>
                    <a:cubicBezTo>
                      <a:pt x="34" y="197"/>
                      <a:pt x="34" y="197"/>
                      <a:pt x="34" y="197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32" y="197"/>
                      <a:pt x="32" y="197"/>
                      <a:pt x="32" y="197"/>
                    </a:cubicBezTo>
                    <a:cubicBezTo>
                      <a:pt x="32" y="197"/>
                      <a:pt x="32" y="197"/>
                      <a:pt x="32" y="197"/>
                    </a:cubicBezTo>
                    <a:cubicBezTo>
                      <a:pt x="32" y="198"/>
                      <a:pt x="32" y="198"/>
                      <a:pt x="32" y="198"/>
                    </a:cubicBezTo>
                    <a:cubicBezTo>
                      <a:pt x="32" y="198"/>
                      <a:pt x="32" y="198"/>
                      <a:pt x="32" y="198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30" y="199"/>
                      <a:pt x="30" y="199"/>
                      <a:pt x="30" y="199"/>
                    </a:cubicBezTo>
                    <a:cubicBezTo>
                      <a:pt x="31" y="199"/>
                      <a:pt x="31" y="199"/>
                      <a:pt x="31" y="199"/>
                    </a:cubicBezTo>
                    <a:cubicBezTo>
                      <a:pt x="32" y="199"/>
                      <a:pt x="32" y="199"/>
                      <a:pt x="32" y="199"/>
                    </a:cubicBezTo>
                    <a:cubicBezTo>
                      <a:pt x="32" y="198"/>
                      <a:pt x="32" y="198"/>
                      <a:pt x="32" y="198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4" y="199"/>
                      <a:pt x="34" y="199"/>
                      <a:pt x="34" y="199"/>
                    </a:cubicBezTo>
                    <a:cubicBezTo>
                      <a:pt x="35" y="199"/>
                      <a:pt x="35" y="199"/>
                      <a:pt x="35" y="199"/>
                    </a:cubicBezTo>
                    <a:cubicBezTo>
                      <a:pt x="35" y="199"/>
                      <a:pt x="35" y="199"/>
                      <a:pt x="35" y="199"/>
                    </a:cubicBezTo>
                    <a:cubicBezTo>
                      <a:pt x="35" y="200"/>
                      <a:pt x="35" y="200"/>
                      <a:pt x="35" y="200"/>
                    </a:cubicBezTo>
                    <a:cubicBezTo>
                      <a:pt x="35" y="200"/>
                      <a:pt x="35" y="200"/>
                      <a:pt x="35" y="200"/>
                    </a:cubicBezTo>
                    <a:cubicBezTo>
                      <a:pt x="35" y="200"/>
                      <a:pt x="35" y="200"/>
                      <a:pt x="35" y="200"/>
                    </a:cubicBezTo>
                    <a:cubicBezTo>
                      <a:pt x="34" y="201"/>
                      <a:pt x="34" y="201"/>
                      <a:pt x="34" y="201"/>
                    </a:cubicBezTo>
                    <a:cubicBezTo>
                      <a:pt x="35" y="201"/>
                      <a:pt x="35" y="201"/>
                      <a:pt x="35" y="201"/>
                    </a:cubicBezTo>
                    <a:cubicBezTo>
                      <a:pt x="35" y="201"/>
                      <a:pt x="35" y="201"/>
                      <a:pt x="35" y="201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202"/>
                      <a:pt x="37" y="202"/>
                      <a:pt x="37" y="202"/>
                    </a:cubicBezTo>
                    <a:cubicBezTo>
                      <a:pt x="37" y="202"/>
                      <a:pt x="37" y="202"/>
                      <a:pt x="37" y="202"/>
                    </a:cubicBezTo>
                    <a:cubicBezTo>
                      <a:pt x="37" y="202"/>
                      <a:pt x="37" y="202"/>
                      <a:pt x="37" y="202"/>
                    </a:cubicBezTo>
                    <a:cubicBezTo>
                      <a:pt x="37" y="202"/>
                      <a:pt x="37" y="202"/>
                      <a:pt x="37" y="202"/>
                    </a:cubicBezTo>
                    <a:cubicBezTo>
                      <a:pt x="36" y="201"/>
                      <a:pt x="36" y="201"/>
                      <a:pt x="36" y="201"/>
                    </a:cubicBezTo>
                    <a:cubicBezTo>
                      <a:pt x="36" y="201"/>
                      <a:pt x="36" y="201"/>
                      <a:pt x="36" y="201"/>
                    </a:cubicBezTo>
                    <a:cubicBezTo>
                      <a:pt x="36" y="201"/>
                      <a:pt x="36" y="201"/>
                      <a:pt x="36" y="201"/>
                    </a:cubicBezTo>
                    <a:cubicBezTo>
                      <a:pt x="37" y="201"/>
                      <a:pt x="37" y="201"/>
                      <a:pt x="37" y="201"/>
                    </a:cubicBezTo>
                    <a:cubicBezTo>
                      <a:pt x="37" y="201"/>
                      <a:pt x="37" y="201"/>
                      <a:pt x="37" y="201"/>
                    </a:cubicBezTo>
                    <a:cubicBezTo>
                      <a:pt x="37" y="200"/>
                      <a:pt x="37" y="200"/>
                      <a:pt x="37" y="200"/>
                    </a:cubicBezTo>
                    <a:cubicBezTo>
                      <a:pt x="37" y="200"/>
                      <a:pt x="37" y="200"/>
                      <a:pt x="37" y="200"/>
                    </a:cubicBezTo>
                    <a:cubicBezTo>
                      <a:pt x="36" y="200"/>
                      <a:pt x="36" y="200"/>
                      <a:pt x="36" y="200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9" y="199"/>
                      <a:pt x="39" y="199"/>
                      <a:pt x="39" y="199"/>
                    </a:cubicBezTo>
                    <a:cubicBezTo>
                      <a:pt x="43" y="200"/>
                      <a:pt x="43" y="200"/>
                      <a:pt x="43" y="200"/>
                    </a:cubicBezTo>
                    <a:cubicBezTo>
                      <a:pt x="43" y="199"/>
                      <a:pt x="43" y="199"/>
                      <a:pt x="43" y="199"/>
                    </a:cubicBezTo>
                    <a:cubicBezTo>
                      <a:pt x="43" y="199"/>
                      <a:pt x="43" y="199"/>
                      <a:pt x="43" y="199"/>
                    </a:cubicBezTo>
                    <a:cubicBezTo>
                      <a:pt x="44" y="199"/>
                      <a:pt x="44" y="199"/>
                      <a:pt x="44" y="199"/>
                    </a:cubicBezTo>
                    <a:close/>
                    <a:moveTo>
                      <a:pt x="44" y="197"/>
                    </a:moveTo>
                    <a:cubicBezTo>
                      <a:pt x="43" y="197"/>
                      <a:pt x="43" y="197"/>
                      <a:pt x="43" y="197"/>
                    </a:cubicBezTo>
                    <a:cubicBezTo>
                      <a:pt x="40" y="195"/>
                      <a:pt x="40" y="195"/>
                      <a:pt x="40" y="195"/>
                    </a:cubicBezTo>
                    <a:cubicBezTo>
                      <a:pt x="39" y="195"/>
                      <a:pt x="39" y="195"/>
                      <a:pt x="39" y="195"/>
                    </a:cubicBezTo>
                    <a:cubicBezTo>
                      <a:pt x="38" y="195"/>
                      <a:pt x="38" y="195"/>
                      <a:pt x="38" y="195"/>
                    </a:cubicBezTo>
                    <a:cubicBezTo>
                      <a:pt x="37" y="194"/>
                      <a:pt x="37" y="194"/>
                      <a:pt x="37" y="194"/>
                    </a:cubicBezTo>
                    <a:cubicBezTo>
                      <a:pt x="36" y="193"/>
                      <a:pt x="36" y="193"/>
                      <a:pt x="36" y="193"/>
                    </a:cubicBezTo>
                    <a:cubicBezTo>
                      <a:pt x="36" y="193"/>
                      <a:pt x="36" y="193"/>
                      <a:pt x="36" y="193"/>
                    </a:cubicBezTo>
                    <a:cubicBezTo>
                      <a:pt x="36" y="193"/>
                      <a:pt x="36" y="193"/>
                      <a:pt x="36" y="193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1"/>
                      <a:pt x="39" y="191"/>
                      <a:pt x="39" y="191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38" y="190"/>
                      <a:pt x="38" y="190"/>
                      <a:pt x="38" y="190"/>
                    </a:cubicBezTo>
                    <a:cubicBezTo>
                      <a:pt x="37" y="190"/>
                      <a:pt x="37" y="190"/>
                      <a:pt x="37" y="190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5" y="191"/>
                      <a:pt x="35" y="191"/>
                      <a:pt x="35" y="191"/>
                    </a:cubicBezTo>
                    <a:cubicBezTo>
                      <a:pt x="34" y="190"/>
                      <a:pt x="34" y="190"/>
                      <a:pt x="34" y="190"/>
                    </a:cubicBezTo>
                    <a:cubicBezTo>
                      <a:pt x="34" y="189"/>
                      <a:pt x="34" y="189"/>
                      <a:pt x="34" y="18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7"/>
                      <a:pt x="35" y="187"/>
                      <a:pt x="35" y="187"/>
                    </a:cubicBezTo>
                    <a:cubicBezTo>
                      <a:pt x="34" y="187"/>
                      <a:pt x="34" y="187"/>
                      <a:pt x="34" y="187"/>
                    </a:cubicBezTo>
                    <a:cubicBezTo>
                      <a:pt x="34" y="187"/>
                      <a:pt x="34" y="187"/>
                      <a:pt x="34" y="187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5" y="186"/>
                      <a:pt x="35" y="186"/>
                      <a:pt x="35" y="186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7" y="186"/>
                      <a:pt x="37" y="186"/>
                      <a:pt x="37" y="186"/>
                    </a:cubicBezTo>
                    <a:cubicBezTo>
                      <a:pt x="37" y="185"/>
                      <a:pt x="37" y="185"/>
                      <a:pt x="37" y="185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8" y="184"/>
                      <a:pt x="38" y="184"/>
                      <a:pt x="38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4" y="197"/>
                      <a:pt x="44" y="197"/>
                      <a:pt x="44" y="197"/>
                    </a:cubicBezTo>
                    <a:close/>
                    <a:moveTo>
                      <a:pt x="40" y="182"/>
                    </a:moveTo>
                    <a:cubicBezTo>
                      <a:pt x="39" y="181"/>
                      <a:pt x="39" y="181"/>
                      <a:pt x="39" y="181"/>
                    </a:cubicBezTo>
                    <a:cubicBezTo>
                      <a:pt x="38" y="181"/>
                      <a:pt x="38" y="181"/>
                      <a:pt x="38" y="181"/>
                    </a:cubicBezTo>
                    <a:cubicBezTo>
                      <a:pt x="37" y="181"/>
                      <a:pt x="37" y="181"/>
                      <a:pt x="37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5" y="181"/>
                      <a:pt x="25" y="181"/>
                      <a:pt x="25" y="181"/>
                    </a:cubicBezTo>
                    <a:cubicBezTo>
                      <a:pt x="24" y="179"/>
                      <a:pt x="24" y="179"/>
                      <a:pt x="24" y="179"/>
                    </a:cubicBezTo>
                    <a:cubicBezTo>
                      <a:pt x="23" y="177"/>
                      <a:pt x="23" y="177"/>
                      <a:pt x="23" y="177"/>
                    </a:cubicBezTo>
                    <a:cubicBezTo>
                      <a:pt x="22" y="176"/>
                      <a:pt x="22" y="176"/>
                      <a:pt x="22" y="176"/>
                    </a:cubicBezTo>
                    <a:cubicBezTo>
                      <a:pt x="22" y="174"/>
                      <a:pt x="22" y="174"/>
                      <a:pt x="22" y="174"/>
                    </a:cubicBezTo>
                    <a:cubicBezTo>
                      <a:pt x="22" y="173"/>
                      <a:pt x="22" y="173"/>
                      <a:pt x="22" y="173"/>
                    </a:cubicBezTo>
                    <a:cubicBezTo>
                      <a:pt x="21" y="173"/>
                      <a:pt x="21" y="173"/>
                      <a:pt x="21" y="173"/>
                    </a:cubicBezTo>
                    <a:cubicBezTo>
                      <a:pt x="20" y="173"/>
                      <a:pt x="20" y="173"/>
                      <a:pt x="20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8" y="174"/>
                      <a:pt x="18" y="174"/>
                      <a:pt x="18" y="174"/>
                    </a:cubicBezTo>
                    <a:cubicBezTo>
                      <a:pt x="16" y="170"/>
                      <a:pt x="16" y="170"/>
                      <a:pt x="16" y="170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7" y="164"/>
                      <a:pt x="17" y="164"/>
                      <a:pt x="17" y="164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9" y="160"/>
                      <a:pt x="19" y="160"/>
                      <a:pt x="19" y="160"/>
                    </a:cubicBezTo>
                    <a:cubicBezTo>
                      <a:pt x="19" y="158"/>
                      <a:pt x="19" y="158"/>
                      <a:pt x="19" y="158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19" y="150"/>
                      <a:pt x="19" y="150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19" y="145"/>
                      <a:pt x="19" y="145"/>
                      <a:pt x="19" y="145"/>
                    </a:cubicBezTo>
                    <a:cubicBezTo>
                      <a:pt x="18" y="144"/>
                      <a:pt x="18" y="144"/>
                      <a:pt x="18" y="144"/>
                    </a:cubicBezTo>
                    <a:cubicBezTo>
                      <a:pt x="18" y="143"/>
                      <a:pt x="18" y="143"/>
                      <a:pt x="18" y="143"/>
                    </a:cubicBezTo>
                    <a:cubicBezTo>
                      <a:pt x="19" y="142"/>
                      <a:pt x="19" y="142"/>
                      <a:pt x="19" y="142"/>
                    </a:cubicBezTo>
                    <a:cubicBezTo>
                      <a:pt x="19" y="141"/>
                      <a:pt x="19" y="141"/>
                      <a:pt x="19" y="141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7" y="139"/>
                      <a:pt x="17" y="139"/>
                      <a:pt x="17" y="139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8" y="136"/>
                      <a:pt x="18" y="136"/>
                      <a:pt x="18" y="136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6"/>
                      <a:pt x="17" y="136"/>
                      <a:pt x="17" y="136"/>
                    </a:cubicBezTo>
                    <a:cubicBezTo>
                      <a:pt x="16" y="136"/>
                      <a:pt x="16" y="136"/>
                      <a:pt x="16" y="136"/>
                    </a:cubicBezTo>
                    <a:cubicBezTo>
                      <a:pt x="16" y="134"/>
                      <a:pt x="16" y="134"/>
                      <a:pt x="16" y="134"/>
                    </a:cubicBezTo>
                    <a:cubicBezTo>
                      <a:pt x="15" y="132"/>
                      <a:pt x="15" y="132"/>
                      <a:pt x="15" y="132"/>
                    </a:cubicBezTo>
                    <a:cubicBezTo>
                      <a:pt x="15" y="131"/>
                      <a:pt x="15" y="131"/>
                      <a:pt x="15" y="131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4" y="123"/>
                      <a:pt x="14" y="123"/>
                      <a:pt x="14" y="123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2" y="116"/>
                      <a:pt x="12" y="116"/>
                      <a:pt x="12" y="116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4" y="111"/>
                      <a:pt x="4" y="111"/>
                      <a:pt x="4" y="111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2" y="117"/>
                      <a:pt x="2" y="117"/>
                      <a:pt x="2" y="117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5" y="122"/>
                      <a:pt x="5" y="122"/>
                      <a:pt x="5" y="122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8" y="121"/>
                      <a:pt x="8" y="121"/>
                      <a:pt x="8" y="121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9" y="120"/>
                      <a:pt x="9" y="120"/>
                      <a:pt x="9" y="120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0" y="122"/>
                      <a:pt x="10" y="122"/>
                      <a:pt x="10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23"/>
                      <a:pt x="9" y="123"/>
                      <a:pt x="9" y="123"/>
                    </a:cubicBezTo>
                    <a:cubicBezTo>
                      <a:pt x="10" y="123"/>
                      <a:pt x="10" y="123"/>
                      <a:pt x="10" y="123"/>
                    </a:cubicBezTo>
                    <a:cubicBezTo>
                      <a:pt x="10" y="123"/>
                      <a:pt x="10" y="123"/>
                      <a:pt x="10" y="123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9" y="124"/>
                      <a:pt x="9" y="124"/>
                      <a:pt x="9" y="124"/>
                    </a:cubicBezTo>
                    <a:cubicBezTo>
                      <a:pt x="9" y="125"/>
                      <a:pt x="9" y="125"/>
                      <a:pt x="9" y="125"/>
                    </a:cubicBezTo>
                    <a:cubicBezTo>
                      <a:pt x="9" y="125"/>
                      <a:pt x="9" y="125"/>
                      <a:pt x="9" y="125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0" y="129"/>
                      <a:pt x="10" y="129"/>
                      <a:pt x="10" y="129"/>
                    </a:cubicBezTo>
                    <a:cubicBezTo>
                      <a:pt x="9" y="129"/>
                      <a:pt x="9" y="129"/>
                      <a:pt x="9" y="129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9" y="134"/>
                      <a:pt x="9" y="134"/>
                      <a:pt x="9" y="134"/>
                    </a:cubicBezTo>
                    <a:cubicBezTo>
                      <a:pt x="9" y="134"/>
                      <a:pt x="9" y="134"/>
                      <a:pt x="9" y="134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1" y="136"/>
                      <a:pt x="11" y="136"/>
                      <a:pt x="11" y="136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9" y="141"/>
                      <a:pt x="9" y="141"/>
                      <a:pt x="9" y="141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5"/>
                      <a:pt x="9" y="145"/>
                      <a:pt x="9" y="145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9" y="147"/>
                      <a:pt x="9" y="147"/>
                      <a:pt x="9" y="147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8" y="149"/>
                      <a:pt x="8" y="149"/>
                      <a:pt x="8" y="149"/>
                    </a:cubicBezTo>
                    <a:cubicBezTo>
                      <a:pt x="8" y="150"/>
                      <a:pt x="8" y="150"/>
                      <a:pt x="8" y="150"/>
                    </a:cubicBezTo>
                    <a:cubicBezTo>
                      <a:pt x="8" y="149"/>
                      <a:pt x="8" y="149"/>
                      <a:pt x="8" y="149"/>
                    </a:cubicBezTo>
                    <a:cubicBezTo>
                      <a:pt x="8" y="149"/>
                      <a:pt x="8" y="149"/>
                      <a:pt x="8" y="149"/>
                    </a:cubicBezTo>
                    <a:cubicBezTo>
                      <a:pt x="8" y="147"/>
                      <a:pt x="8" y="147"/>
                      <a:pt x="8" y="147"/>
                    </a:cubicBezTo>
                    <a:cubicBezTo>
                      <a:pt x="8" y="147"/>
                      <a:pt x="8" y="147"/>
                      <a:pt x="8" y="147"/>
                    </a:cubicBez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6"/>
                      <a:pt x="8" y="146"/>
                      <a:pt x="8" y="146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6"/>
                      <a:pt x="6" y="146"/>
                      <a:pt x="6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6" y="145"/>
                      <a:pt x="6" y="145"/>
                      <a:pt x="6" y="145"/>
                    </a:cubicBezTo>
                    <a:cubicBezTo>
                      <a:pt x="5" y="145"/>
                      <a:pt x="5" y="145"/>
                      <a:pt x="5" y="145"/>
                    </a:cubicBezTo>
                    <a:cubicBezTo>
                      <a:pt x="4" y="145"/>
                      <a:pt x="4" y="145"/>
                      <a:pt x="4" y="145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3" y="146"/>
                      <a:pt x="3" y="146"/>
                      <a:pt x="3" y="146"/>
                    </a:cubicBezTo>
                    <a:cubicBezTo>
                      <a:pt x="3" y="146"/>
                      <a:pt x="3" y="146"/>
                      <a:pt x="3" y="146"/>
                    </a:cubicBezTo>
                    <a:cubicBezTo>
                      <a:pt x="4" y="147"/>
                      <a:pt x="4" y="147"/>
                      <a:pt x="4" y="147"/>
                    </a:cubicBezTo>
                    <a:cubicBezTo>
                      <a:pt x="3" y="147"/>
                      <a:pt x="3" y="147"/>
                      <a:pt x="3" y="147"/>
                    </a:cubicBezTo>
                    <a:cubicBezTo>
                      <a:pt x="3" y="148"/>
                      <a:pt x="3" y="148"/>
                      <a:pt x="3" y="148"/>
                    </a:cubicBezTo>
                    <a:cubicBezTo>
                      <a:pt x="2" y="148"/>
                      <a:pt x="2" y="148"/>
                      <a:pt x="2" y="148"/>
                    </a:cubicBezTo>
                    <a:cubicBezTo>
                      <a:pt x="2" y="149"/>
                      <a:pt x="2" y="149"/>
                      <a:pt x="2" y="14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49"/>
                      <a:pt x="2" y="149"/>
                      <a:pt x="2" y="149"/>
                    </a:cubicBezTo>
                    <a:cubicBezTo>
                      <a:pt x="3" y="149"/>
                      <a:pt x="3" y="149"/>
                      <a:pt x="3" y="149"/>
                    </a:cubicBezTo>
                    <a:cubicBezTo>
                      <a:pt x="4" y="149"/>
                      <a:pt x="4" y="149"/>
                      <a:pt x="4" y="149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5" y="151"/>
                      <a:pt x="5" y="151"/>
                      <a:pt x="5" y="151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7" y="150"/>
                      <a:pt x="7" y="150"/>
                      <a:pt x="7" y="150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8" y="151"/>
                      <a:pt x="8" y="151"/>
                      <a:pt x="8" y="151"/>
                    </a:cubicBezTo>
                    <a:cubicBezTo>
                      <a:pt x="9" y="152"/>
                      <a:pt x="9" y="152"/>
                      <a:pt x="9" y="152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8" y="155"/>
                      <a:pt x="8" y="155"/>
                      <a:pt x="8" y="155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8" y="156"/>
                      <a:pt x="8" y="156"/>
                      <a:pt x="8" y="156"/>
                    </a:cubicBezTo>
                    <a:cubicBezTo>
                      <a:pt x="8" y="156"/>
                      <a:pt x="8" y="156"/>
                      <a:pt x="8" y="156"/>
                    </a:cubicBezTo>
                    <a:cubicBezTo>
                      <a:pt x="9" y="156"/>
                      <a:pt x="9" y="156"/>
                      <a:pt x="9" y="156"/>
                    </a:cubicBezTo>
                    <a:cubicBezTo>
                      <a:pt x="11" y="156"/>
                      <a:pt x="11" y="156"/>
                      <a:pt x="11" y="156"/>
                    </a:cubicBezTo>
                    <a:cubicBezTo>
                      <a:pt x="11" y="156"/>
                      <a:pt x="11" y="156"/>
                      <a:pt x="11" y="156"/>
                    </a:cubicBezTo>
                    <a:cubicBezTo>
                      <a:pt x="12" y="156"/>
                      <a:pt x="12" y="156"/>
                      <a:pt x="12" y="156"/>
                    </a:cubicBezTo>
                    <a:cubicBezTo>
                      <a:pt x="12" y="156"/>
                      <a:pt x="12" y="156"/>
                      <a:pt x="12" y="156"/>
                    </a:cubicBezTo>
                    <a:cubicBezTo>
                      <a:pt x="12" y="157"/>
                      <a:pt x="12" y="157"/>
                      <a:pt x="12" y="157"/>
                    </a:cubicBezTo>
                    <a:cubicBezTo>
                      <a:pt x="12" y="157"/>
                      <a:pt x="12" y="157"/>
                      <a:pt x="12" y="157"/>
                    </a:cubicBezTo>
                    <a:cubicBezTo>
                      <a:pt x="12" y="157"/>
                      <a:pt x="12" y="157"/>
                      <a:pt x="12" y="157"/>
                    </a:cubicBezTo>
                    <a:cubicBezTo>
                      <a:pt x="11" y="157"/>
                      <a:pt x="11" y="157"/>
                      <a:pt x="11" y="157"/>
                    </a:cubicBez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7"/>
                      <a:pt x="10" y="157"/>
                      <a:pt x="10" y="157"/>
                    </a:cubicBezTo>
                    <a:cubicBezTo>
                      <a:pt x="9" y="157"/>
                      <a:pt x="9" y="157"/>
                      <a:pt x="9" y="157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9"/>
                      <a:pt x="9" y="159"/>
                      <a:pt x="9" y="159"/>
                    </a:cubicBezTo>
                    <a:cubicBezTo>
                      <a:pt x="10" y="160"/>
                      <a:pt x="10" y="160"/>
                      <a:pt x="10" y="160"/>
                    </a:cubicBezTo>
                    <a:cubicBezTo>
                      <a:pt x="10" y="160"/>
                      <a:pt x="10" y="160"/>
                      <a:pt x="10" y="160"/>
                    </a:cubicBezTo>
                    <a:cubicBezTo>
                      <a:pt x="11" y="159"/>
                      <a:pt x="11" y="159"/>
                      <a:pt x="11" y="159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0" y="162"/>
                      <a:pt x="10" y="162"/>
                      <a:pt x="10" y="162"/>
                    </a:cubicBezTo>
                    <a:cubicBezTo>
                      <a:pt x="10" y="162"/>
                      <a:pt x="10" y="162"/>
                      <a:pt x="10" y="162"/>
                    </a:cubicBezTo>
                    <a:cubicBezTo>
                      <a:pt x="10" y="162"/>
                      <a:pt x="10" y="162"/>
                      <a:pt x="10" y="162"/>
                    </a:cubicBezTo>
                    <a:cubicBezTo>
                      <a:pt x="10" y="164"/>
                      <a:pt x="10" y="164"/>
                      <a:pt x="10" y="164"/>
                    </a:cubicBezTo>
                    <a:cubicBezTo>
                      <a:pt x="11" y="165"/>
                      <a:pt x="11" y="165"/>
                      <a:pt x="11" y="165"/>
                    </a:cubicBezTo>
                    <a:cubicBezTo>
                      <a:pt x="11" y="166"/>
                      <a:pt x="11" y="166"/>
                      <a:pt x="11" y="166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12" y="166"/>
                      <a:pt x="12" y="166"/>
                      <a:pt x="12" y="166"/>
                    </a:cubicBezTo>
                    <a:cubicBezTo>
                      <a:pt x="12" y="164"/>
                      <a:pt x="12" y="164"/>
                      <a:pt x="12" y="164"/>
                    </a:cubicBezTo>
                    <a:cubicBezTo>
                      <a:pt x="13" y="164"/>
                      <a:pt x="13" y="164"/>
                      <a:pt x="13" y="164"/>
                    </a:cubicBezTo>
                    <a:cubicBezTo>
                      <a:pt x="13" y="164"/>
                      <a:pt x="13" y="164"/>
                      <a:pt x="13" y="164"/>
                    </a:cubicBezTo>
                    <a:cubicBezTo>
                      <a:pt x="13" y="164"/>
                      <a:pt x="13" y="164"/>
                      <a:pt x="13" y="164"/>
                    </a:cubicBezTo>
                    <a:cubicBezTo>
                      <a:pt x="12" y="166"/>
                      <a:pt x="12" y="166"/>
                      <a:pt x="12" y="166"/>
                    </a:cubicBezTo>
                    <a:cubicBezTo>
                      <a:pt x="12" y="166"/>
                      <a:pt x="12" y="166"/>
                      <a:pt x="12" y="166"/>
                    </a:cubicBezTo>
                    <a:cubicBezTo>
                      <a:pt x="13" y="167"/>
                      <a:pt x="13" y="167"/>
                      <a:pt x="13" y="167"/>
                    </a:cubicBezTo>
                    <a:cubicBezTo>
                      <a:pt x="14" y="167"/>
                      <a:pt x="14" y="167"/>
                      <a:pt x="14" y="167"/>
                    </a:cubicBezTo>
                    <a:cubicBezTo>
                      <a:pt x="14" y="167"/>
                      <a:pt x="14" y="167"/>
                      <a:pt x="14" y="167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12" y="168"/>
                      <a:pt x="12" y="168"/>
                      <a:pt x="12" y="168"/>
                    </a:cubicBezTo>
                    <a:cubicBezTo>
                      <a:pt x="12" y="168"/>
                      <a:pt x="12" y="168"/>
                      <a:pt x="12" y="168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0"/>
                      <a:pt x="12" y="170"/>
                      <a:pt x="12" y="170"/>
                    </a:cubicBezTo>
                    <a:cubicBezTo>
                      <a:pt x="11" y="170"/>
                      <a:pt x="11" y="170"/>
                      <a:pt x="11" y="170"/>
                    </a:cubicBezTo>
                    <a:cubicBezTo>
                      <a:pt x="11" y="171"/>
                      <a:pt x="11" y="171"/>
                      <a:pt x="11" y="171"/>
                    </a:cubicBezTo>
                    <a:cubicBezTo>
                      <a:pt x="11" y="171"/>
                      <a:pt x="11" y="171"/>
                      <a:pt x="11" y="171"/>
                    </a:cubicBezTo>
                    <a:cubicBezTo>
                      <a:pt x="12" y="172"/>
                      <a:pt x="12" y="172"/>
                      <a:pt x="12" y="172"/>
                    </a:cubicBezTo>
                    <a:cubicBezTo>
                      <a:pt x="14" y="173"/>
                      <a:pt x="14" y="173"/>
                      <a:pt x="14" y="173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4" y="174"/>
                      <a:pt x="14" y="174"/>
                      <a:pt x="14" y="174"/>
                    </a:cubicBezTo>
                    <a:cubicBezTo>
                      <a:pt x="14" y="174"/>
                      <a:pt x="14" y="174"/>
                      <a:pt x="14" y="174"/>
                    </a:cubicBezTo>
                    <a:cubicBezTo>
                      <a:pt x="14" y="174"/>
                      <a:pt x="14" y="174"/>
                      <a:pt x="14" y="174"/>
                    </a:cubicBezTo>
                    <a:cubicBezTo>
                      <a:pt x="15" y="175"/>
                      <a:pt x="15" y="175"/>
                      <a:pt x="15" y="175"/>
                    </a:cubicBezTo>
                    <a:cubicBezTo>
                      <a:pt x="15" y="174"/>
                      <a:pt x="15" y="174"/>
                      <a:pt x="15" y="174"/>
                    </a:cubicBezTo>
                    <a:cubicBezTo>
                      <a:pt x="15" y="175"/>
                      <a:pt x="15" y="175"/>
                      <a:pt x="15" y="175"/>
                    </a:cubicBezTo>
                    <a:cubicBezTo>
                      <a:pt x="15" y="175"/>
                      <a:pt x="15" y="175"/>
                      <a:pt x="15" y="175"/>
                    </a:cubicBezTo>
                    <a:cubicBezTo>
                      <a:pt x="14" y="176"/>
                      <a:pt x="14" y="176"/>
                      <a:pt x="14" y="176"/>
                    </a:cubicBezTo>
                    <a:cubicBezTo>
                      <a:pt x="14" y="176"/>
                      <a:pt x="14" y="176"/>
                      <a:pt x="14" y="176"/>
                    </a:cubicBezTo>
                    <a:cubicBezTo>
                      <a:pt x="14" y="177"/>
                      <a:pt x="14" y="177"/>
                      <a:pt x="14" y="177"/>
                    </a:cubicBezTo>
                    <a:cubicBezTo>
                      <a:pt x="15" y="177"/>
                      <a:pt x="15" y="177"/>
                      <a:pt x="15" y="177"/>
                    </a:cubicBezTo>
                    <a:cubicBezTo>
                      <a:pt x="15" y="177"/>
                      <a:pt x="15" y="177"/>
                      <a:pt x="15" y="177"/>
                    </a:cubicBezTo>
                    <a:cubicBezTo>
                      <a:pt x="16" y="178"/>
                      <a:pt x="16" y="178"/>
                      <a:pt x="16" y="178"/>
                    </a:cubicBezTo>
                    <a:cubicBezTo>
                      <a:pt x="16" y="178"/>
                      <a:pt x="16" y="178"/>
                      <a:pt x="16" y="178"/>
                    </a:cubicBezTo>
                    <a:cubicBezTo>
                      <a:pt x="17" y="177"/>
                      <a:pt x="17" y="177"/>
                      <a:pt x="17" y="177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7" y="179"/>
                      <a:pt x="17" y="179"/>
                      <a:pt x="17" y="179"/>
                    </a:cubicBezTo>
                    <a:cubicBezTo>
                      <a:pt x="16" y="179"/>
                      <a:pt x="16" y="179"/>
                      <a:pt x="16" y="179"/>
                    </a:cubicBezTo>
                    <a:cubicBezTo>
                      <a:pt x="16" y="179"/>
                      <a:pt x="16" y="179"/>
                      <a:pt x="16" y="179"/>
                    </a:cubicBezTo>
                    <a:cubicBezTo>
                      <a:pt x="16" y="179"/>
                      <a:pt x="16" y="179"/>
                      <a:pt x="16" y="179"/>
                    </a:cubicBezTo>
                    <a:cubicBezTo>
                      <a:pt x="15" y="179"/>
                      <a:pt x="15" y="179"/>
                      <a:pt x="15" y="179"/>
                    </a:cubicBezTo>
                    <a:cubicBezTo>
                      <a:pt x="16" y="180"/>
                      <a:pt x="16" y="180"/>
                      <a:pt x="16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17" y="181"/>
                      <a:pt x="17" y="181"/>
                      <a:pt x="17" y="181"/>
                    </a:cubicBezTo>
                    <a:cubicBezTo>
                      <a:pt x="17" y="182"/>
                      <a:pt x="17" y="182"/>
                      <a:pt x="17" y="182"/>
                    </a:cubicBezTo>
                    <a:cubicBezTo>
                      <a:pt x="18" y="182"/>
                      <a:pt x="18" y="182"/>
                      <a:pt x="18" y="182"/>
                    </a:cubicBezTo>
                    <a:cubicBezTo>
                      <a:pt x="19" y="182"/>
                      <a:pt x="19" y="182"/>
                      <a:pt x="19" y="182"/>
                    </a:cubicBezTo>
                    <a:cubicBezTo>
                      <a:pt x="18" y="181"/>
                      <a:pt x="18" y="181"/>
                      <a:pt x="18" y="181"/>
                    </a:cubicBezTo>
                    <a:cubicBezTo>
                      <a:pt x="19" y="181"/>
                      <a:pt x="19" y="181"/>
                      <a:pt x="19" y="181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19" y="180"/>
                      <a:pt x="19" y="180"/>
                      <a:pt x="19" y="180"/>
                    </a:cubicBezTo>
                    <a:cubicBezTo>
                      <a:pt x="19" y="181"/>
                      <a:pt x="19" y="181"/>
                      <a:pt x="19" y="181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20" y="181"/>
                      <a:pt x="20" y="181"/>
                      <a:pt x="20" y="181"/>
                    </a:cubicBezTo>
                    <a:cubicBezTo>
                      <a:pt x="21" y="180"/>
                      <a:pt x="21" y="180"/>
                      <a:pt x="21" y="180"/>
                    </a:cubicBezTo>
                    <a:cubicBezTo>
                      <a:pt x="21" y="180"/>
                      <a:pt x="21" y="180"/>
                      <a:pt x="21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19" y="180"/>
                      <a:pt x="19" y="180"/>
                      <a:pt x="19" y="180"/>
                    </a:cubicBezTo>
                    <a:cubicBezTo>
                      <a:pt x="19" y="179"/>
                      <a:pt x="19" y="179"/>
                      <a:pt x="19" y="179"/>
                    </a:cubicBezTo>
                    <a:cubicBezTo>
                      <a:pt x="20" y="179"/>
                      <a:pt x="20" y="179"/>
                      <a:pt x="20" y="179"/>
                    </a:cubicBezTo>
                    <a:cubicBezTo>
                      <a:pt x="21" y="180"/>
                      <a:pt x="21" y="180"/>
                      <a:pt x="21" y="180"/>
                    </a:cubicBezTo>
                    <a:cubicBezTo>
                      <a:pt x="21" y="180"/>
                      <a:pt x="21" y="180"/>
                      <a:pt x="21" y="180"/>
                    </a:cubicBezTo>
                    <a:cubicBezTo>
                      <a:pt x="22" y="180"/>
                      <a:pt x="22" y="180"/>
                      <a:pt x="22" y="180"/>
                    </a:cubicBezTo>
                    <a:cubicBezTo>
                      <a:pt x="22" y="179"/>
                      <a:pt x="22" y="179"/>
                      <a:pt x="22" y="179"/>
                    </a:cubicBezTo>
                    <a:cubicBezTo>
                      <a:pt x="21" y="179"/>
                      <a:pt x="21" y="179"/>
                      <a:pt x="21" y="179"/>
                    </a:cubicBezTo>
                    <a:cubicBezTo>
                      <a:pt x="20" y="179"/>
                      <a:pt x="20" y="179"/>
                      <a:pt x="20" y="179"/>
                    </a:cubicBezTo>
                    <a:cubicBezTo>
                      <a:pt x="19" y="178"/>
                      <a:pt x="19" y="178"/>
                      <a:pt x="19" y="178"/>
                    </a:cubicBezTo>
                    <a:cubicBezTo>
                      <a:pt x="20" y="178"/>
                      <a:pt x="20" y="178"/>
                      <a:pt x="20" y="178"/>
                    </a:cubicBezTo>
                    <a:cubicBezTo>
                      <a:pt x="21" y="179"/>
                      <a:pt x="21" y="179"/>
                      <a:pt x="21" y="179"/>
                    </a:cubicBezTo>
                    <a:cubicBezTo>
                      <a:pt x="23" y="179"/>
                      <a:pt x="23" y="179"/>
                      <a:pt x="23" y="179"/>
                    </a:cubicBezTo>
                    <a:cubicBezTo>
                      <a:pt x="23" y="180"/>
                      <a:pt x="23" y="180"/>
                      <a:pt x="23" y="180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2"/>
                      <a:pt x="23" y="182"/>
                      <a:pt x="23" y="182"/>
                    </a:cubicBezTo>
                    <a:cubicBezTo>
                      <a:pt x="23" y="183"/>
                      <a:pt x="23" y="183"/>
                      <a:pt x="23" y="183"/>
                    </a:cubicBezTo>
                    <a:cubicBezTo>
                      <a:pt x="23" y="183"/>
                      <a:pt x="23" y="183"/>
                      <a:pt x="23" y="183"/>
                    </a:cubicBezTo>
                    <a:cubicBezTo>
                      <a:pt x="22" y="184"/>
                      <a:pt x="22" y="184"/>
                      <a:pt x="22" y="184"/>
                    </a:cubicBezTo>
                    <a:cubicBezTo>
                      <a:pt x="23" y="183"/>
                      <a:pt x="23" y="183"/>
                      <a:pt x="23" y="183"/>
                    </a:cubicBezTo>
                    <a:cubicBezTo>
                      <a:pt x="22" y="182"/>
                      <a:pt x="22" y="182"/>
                      <a:pt x="22" y="182"/>
                    </a:cubicBezTo>
                    <a:cubicBezTo>
                      <a:pt x="21" y="181"/>
                      <a:pt x="21" y="181"/>
                      <a:pt x="21" y="181"/>
                    </a:cubicBezTo>
                    <a:cubicBezTo>
                      <a:pt x="21" y="182"/>
                      <a:pt x="21" y="182"/>
                      <a:pt x="21" y="182"/>
                    </a:cubicBezTo>
                    <a:cubicBezTo>
                      <a:pt x="21" y="182"/>
                      <a:pt x="21" y="182"/>
                      <a:pt x="21" y="182"/>
                    </a:cubicBezTo>
                    <a:cubicBezTo>
                      <a:pt x="21" y="183"/>
                      <a:pt x="21" y="183"/>
                      <a:pt x="21" y="183"/>
                    </a:cubicBezTo>
                    <a:cubicBezTo>
                      <a:pt x="21" y="183"/>
                      <a:pt x="21" y="183"/>
                      <a:pt x="21" y="183"/>
                    </a:cubicBezTo>
                    <a:cubicBezTo>
                      <a:pt x="21" y="183"/>
                      <a:pt x="21" y="183"/>
                      <a:pt x="21" y="183"/>
                    </a:cubicBezTo>
                    <a:cubicBezTo>
                      <a:pt x="21" y="182"/>
                      <a:pt x="21" y="182"/>
                      <a:pt x="21" y="182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9" y="183"/>
                      <a:pt x="19" y="183"/>
                      <a:pt x="19" y="183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7" y="183"/>
                      <a:pt x="17" y="183"/>
                      <a:pt x="17" y="183"/>
                    </a:cubicBezTo>
                    <a:cubicBezTo>
                      <a:pt x="18" y="184"/>
                      <a:pt x="18" y="184"/>
                      <a:pt x="18" y="184"/>
                    </a:cubicBezTo>
                    <a:cubicBezTo>
                      <a:pt x="18" y="185"/>
                      <a:pt x="18" y="185"/>
                      <a:pt x="18" y="185"/>
                    </a:cubicBezTo>
                    <a:cubicBezTo>
                      <a:pt x="19" y="185"/>
                      <a:pt x="19" y="185"/>
                      <a:pt x="19" y="185"/>
                    </a:cubicBezTo>
                    <a:cubicBezTo>
                      <a:pt x="19" y="186"/>
                      <a:pt x="19" y="186"/>
                      <a:pt x="19" y="186"/>
                    </a:cubicBezTo>
                    <a:cubicBezTo>
                      <a:pt x="18" y="186"/>
                      <a:pt x="18" y="186"/>
                      <a:pt x="18" y="186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20" y="186"/>
                      <a:pt x="20" y="186"/>
                      <a:pt x="20" y="186"/>
                    </a:cubicBezTo>
                    <a:cubicBezTo>
                      <a:pt x="20" y="186"/>
                      <a:pt x="20" y="186"/>
                      <a:pt x="20" y="186"/>
                    </a:cubicBezTo>
                    <a:cubicBezTo>
                      <a:pt x="21" y="187"/>
                      <a:pt x="21" y="187"/>
                      <a:pt x="21" y="187"/>
                    </a:cubicBezTo>
                    <a:cubicBezTo>
                      <a:pt x="21" y="187"/>
                      <a:pt x="21" y="187"/>
                      <a:pt x="21" y="187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19" y="188"/>
                      <a:pt x="19" y="188"/>
                      <a:pt x="19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1" y="188"/>
                      <a:pt x="21" y="188"/>
                      <a:pt x="21" y="188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3" y="189"/>
                      <a:pt x="23" y="189"/>
                      <a:pt x="23" y="189"/>
                    </a:cubicBezTo>
                    <a:cubicBezTo>
                      <a:pt x="23" y="188"/>
                      <a:pt x="23" y="188"/>
                      <a:pt x="23" y="188"/>
                    </a:cubicBezTo>
                    <a:cubicBezTo>
                      <a:pt x="23" y="187"/>
                      <a:pt x="23" y="187"/>
                      <a:pt x="23" y="187"/>
                    </a:cubicBezTo>
                    <a:cubicBezTo>
                      <a:pt x="23" y="187"/>
                      <a:pt x="23" y="187"/>
                      <a:pt x="23" y="187"/>
                    </a:cubicBezTo>
                    <a:cubicBezTo>
                      <a:pt x="23" y="186"/>
                      <a:pt x="23" y="186"/>
                      <a:pt x="23" y="186"/>
                    </a:cubicBezTo>
                    <a:cubicBezTo>
                      <a:pt x="22" y="186"/>
                      <a:pt x="22" y="186"/>
                      <a:pt x="22" y="186"/>
                    </a:cubicBezTo>
                    <a:cubicBezTo>
                      <a:pt x="21" y="186"/>
                      <a:pt x="21" y="186"/>
                      <a:pt x="21" y="186"/>
                    </a:cubicBezTo>
                    <a:cubicBezTo>
                      <a:pt x="22" y="186"/>
                      <a:pt x="22" y="186"/>
                      <a:pt x="22" y="186"/>
                    </a:cubicBezTo>
                    <a:cubicBezTo>
                      <a:pt x="22" y="185"/>
                      <a:pt x="22" y="185"/>
                      <a:pt x="22" y="185"/>
                    </a:cubicBezTo>
                    <a:cubicBezTo>
                      <a:pt x="22" y="185"/>
                      <a:pt x="22" y="185"/>
                      <a:pt x="22" y="185"/>
                    </a:cubicBezTo>
                    <a:cubicBezTo>
                      <a:pt x="23" y="185"/>
                      <a:pt x="23" y="185"/>
                      <a:pt x="23" y="185"/>
                    </a:cubicBezTo>
                    <a:cubicBezTo>
                      <a:pt x="24" y="185"/>
                      <a:pt x="24" y="185"/>
                      <a:pt x="24" y="185"/>
                    </a:cubicBezTo>
                    <a:cubicBezTo>
                      <a:pt x="24" y="185"/>
                      <a:pt x="24" y="185"/>
                      <a:pt x="24" y="185"/>
                    </a:cubicBezTo>
                    <a:cubicBezTo>
                      <a:pt x="24" y="185"/>
                      <a:pt x="24" y="185"/>
                      <a:pt x="24" y="185"/>
                    </a:cubicBezTo>
                    <a:cubicBezTo>
                      <a:pt x="25" y="185"/>
                      <a:pt x="25" y="185"/>
                      <a:pt x="25" y="185"/>
                    </a:cubicBezTo>
                    <a:cubicBezTo>
                      <a:pt x="25" y="185"/>
                      <a:pt x="25" y="185"/>
                      <a:pt x="25" y="185"/>
                    </a:cubicBezTo>
                    <a:cubicBezTo>
                      <a:pt x="26" y="185"/>
                      <a:pt x="26" y="185"/>
                      <a:pt x="26" y="185"/>
                    </a:cubicBezTo>
                    <a:cubicBezTo>
                      <a:pt x="27" y="185"/>
                      <a:pt x="27" y="185"/>
                      <a:pt x="27" y="185"/>
                    </a:cubicBezTo>
                    <a:cubicBezTo>
                      <a:pt x="28" y="185"/>
                      <a:pt x="28" y="185"/>
                      <a:pt x="28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8" y="186"/>
                      <a:pt x="28" y="186"/>
                      <a:pt x="28" y="186"/>
                    </a:cubicBezTo>
                    <a:cubicBezTo>
                      <a:pt x="28" y="186"/>
                      <a:pt x="28" y="186"/>
                      <a:pt x="28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4" y="187"/>
                      <a:pt x="24" y="187"/>
                      <a:pt x="24" y="187"/>
                    </a:cubicBezTo>
                    <a:cubicBezTo>
                      <a:pt x="24" y="187"/>
                      <a:pt x="24" y="187"/>
                      <a:pt x="24" y="187"/>
                    </a:cubicBezTo>
                    <a:cubicBezTo>
                      <a:pt x="24" y="187"/>
                      <a:pt x="24" y="187"/>
                      <a:pt x="24" y="187"/>
                    </a:cubicBezTo>
                    <a:cubicBezTo>
                      <a:pt x="23" y="187"/>
                      <a:pt x="23" y="187"/>
                      <a:pt x="23" y="187"/>
                    </a:cubicBezTo>
                    <a:cubicBezTo>
                      <a:pt x="23" y="188"/>
                      <a:pt x="23" y="188"/>
                      <a:pt x="23" y="188"/>
                    </a:cubicBezTo>
                    <a:cubicBezTo>
                      <a:pt x="23" y="188"/>
                      <a:pt x="23" y="188"/>
                      <a:pt x="23" y="188"/>
                    </a:cubicBezTo>
                    <a:cubicBezTo>
                      <a:pt x="23" y="189"/>
                      <a:pt x="23" y="189"/>
                      <a:pt x="23" y="189"/>
                    </a:cubicBezTo>
                    <a:cubicBezTo>
                      <a:pt x="23" y="189"/>
                      <a:pt x="23" y="189"/>
                      <a:pt x="23" y="189"/>
                    </a:cubicBezTo>
                    <a:cubicBezTo>
                      <a:pt x="23" y="189"/>
                      <a:pt x="23" y="189"/>
                      <a:pt x="23" y="189"/>
                    </a:cubicBezTo>
                    <a:cubicBezTo>
                      <a:pt x="23" y="190"/>
                      <a:pt x="23" y="190"/>
                      <a:pt x="23" y="190"/>
                    </a:cubicBezTo>
                    <a:cubicBezTo>
                      <a:pt x="23" y="190"/>
                      <a:pt x="23" y="190"/>
                      <a:pt x="23" y="190"/>
                    </a:cubicBezTo>
                    <a:cubicBezTo>
                      <a:pt x="24" y="191"/>
                      <a:pt x="24" y="191"/>
                      <a:pt x="24" y="191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90"/>
                      <a:pt x="25" y="190"/>
                      <a:pt x="25" y="190"/>
                    </a:cubicBezTo>
                    <a:cubicBezTo>
                      <a:pt x="26" y="190"/>
                      <a:pt x="26" y="190"/>
                      <a:pt x="26" y="190"/>
                    </a:cubicBezTo>
                    <a:cubicBezTo>
                      <a:pt x="27" y="190"/>
                      <a:pt x="27" y="190"/>
                      <a:pt x="27" y="190"/>
                    </a:cubicBezTo>
                    <a:cubicBezTo>
                      <a:pt x="27" y="189"/>
                      <a:pt x="27" y="189"/>
                      <a:pt x="27" y="189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8" y="188"/>
                      <a:pt x="28" y="188"/>
                      <a:pt x="28" y="188"/>
                    </a:cubicBezTo>
                    <a:cubicBezTo>
                      <a:pt x="29" y="187"/>
                      <a:pt x="29" y="187"/>
                      <a:pt x="29" y="187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30" y="186"/>
                      <a:pt x="30" y="186"/>
                      <a:pt x="30" y="186"/>
                    </a:cubicBezTo>
                    <a:cubicBezTo>
                      <a:pt x="30" y="187"/>
                      <a:pt x="30" y="187"/>
                      <a:pt x="30" y="187"/>
                    </a:cubicBezTo>
                    <a:cubicBezTo>
                      <a:pt x="31" y="187"/>
                      <a:pt x="31" y="187"/>
                      <a:pt x="31" y="187"/>
                    </a:cubicBezTo>
                    <a:cubicBezTo>
                      <a:pt x="31" y="187"/>
                      <a:pt x="31" y="187"/>
                      <a:pt x="31" y="187"/>
                    </a:cubicBezTo>
                    <a:cubicBezTo>
                      <a:pt x="30" y="187"/>
                      <a:pt x="30" y="187"/>
                      <a:pt x="30" y="187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29" y="189"/>
                      <a:pt x="29" y="189"/>
                      <a:pt x="29" y="189"/>
                    </a:cubicBezTo>
                    <a:cubicBezTo>
                      <a:pt x="29" y="190"/>
                      <a:pt x="29" y="190"/>
                      <a:pt x="29" y="190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90"/>
                    </a:cubicBezTo>
                    <a:cubicBezTo>
                      <a:pt x="27" y="190"/>
                      <a:pt x="27" y="190"/>
                      <a:pt x="27" y="190"/>
                    </a:cubicBezTo>
                    <a:cubicBezTo>
                      <a:pt x="27" y="190"/>
                      <a:pt x="27" y="190"/>
                      <a:pt x="27" y="190"/>
                    </a:cubicBezTo>
                    <a:cubicBezTo>
                      <a:pt x="26" y="190"/>
                      <a:pt x="26" y="190"/>
                      <a:pt x="26" y="190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8" y="193"/>
                      <a:pt x="28" y="193"/>
                      <a:pt x="28" y="193"/>
                    </a:cubicBezTo>
                    <a:cubicBezTo>
                      <a:pt x="29" y="193"/>
                      <a:pt x="29" y="193"/>
                      <a:pt x="29" y="193"/>
                    </a:cubicBezTo>
                    <a:cubicBezTo>
                      <a:pt x="30" y="193"/>
                      <a:pt x="30" y="193"/>
                      <a:pt x="30" y="193"/>
                    </a:cubicBezTo>
                    <a:cubicBezTo>
                      <a:pt x="31" y="193"/>
                      <a:pt x="31" y="193"/>
                      <a:pt x="31" y="193"/>
                    </a:cubicBezTo>
                    <a:cubicBezTo>
                      <a:pt x="32" y="194"/>
                      <a:pt x="32" y="194"/>
                      <a:pt x="32" y="194"/>
                    </a:cubicBezTo>
                    <a:cubicBezTo>
                      <a:pt x="32" y="193"/>
                      <a:pt x="32" y="193"/>
                      <a:pt x="32" y="193"/>
                    </a:cubicBezTo>
                    <a:cubicBezTo>
                      <a:pt x="33" y="192"/>
                      <a:pt x="33" y="192"/>
                      <a:pt x="33" y="192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87"/>
                      <a:pt x="32" y="187"/>
                      <a:pt x="32" y="187"/>
                    </a:cubicBezTo>
                    <a:cubicBezTo>
                      <a:pt x="32" y="187"/>
                      <a:pt x="32" y="187"/>
                      <a:pt x="32" y="187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3" y="185"/>
                      <a:pt x="33" y="185"/>
                      <a:pt x="33" y="185"/>
                    </a:cubicBezTo>
                    <a:cubicBezTo>
                      <a:pt x="35" y="184"/>
                      <a:pt x="35" y="184"/>
                      <a:pt x="35" y="184"/>
                    </a:cubicBezTo>
                    <a:cubicBezTo>
                      <a:pt x="35" y="184"/>
                      <a:pt x="35" y="184"/>
                      <a:pt x="35" y="184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7" y="184"/>
                      <a:pt x="37" y="184"/>
                      <a:pt x="37" y="184"/>
                    </a:cubicBezTo>
                    <a:cubicBezTo>
                      <a:pt x="36" y="182"/>
                      <a:pt x="36" y="182"/>
                      <a:pt x="36" y="182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38" y="182"/>
                      <a:pt x="38" y="182"/>
                      <a:pt x="38" y="182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0" y="182"/>
                      <a:pt x="40" y="182"/>
                      <a:pt x="40" y="182"/>
                    </a:cubicBezTo>
                    <a:close/>
                    <a:moveTo>
                      <a:pt x="50" y="205"/>
                    </a:moveTo>
                    <a:cubicBezTo>
                      <a:pt x="50" y="205"/>
                      <a:pt x="50" y="205"/>
                      <a:pt x="50" y="205"/>
                    </a:cubicBezTo>
                    <a:cubicBezTo>
                      <a:pt x="51" y="205"/>
                      <a:pt x="51" y="205"/>
                      <a:pt x="51" y="205"/>
                    </a:cubicBezTo>
                    <a:cubicBezTo>
                      <a:pt x="50" y="205"/>
                      <a:pt x="50" y="205"/>
                      <a:pt x="50" y="205"/>
                    </a:cubicBezTo>
                    <a:cubicBezTo>
                      <a:pt x="50" y="205"/>
                      <a:pt x="50" y="205"/>
                      <a:pt x="50" y="205"/>
                    </a:cubicBezTo>
                    <a:close/>
                    <a:moveTo>
                      <a:pt x="6" y="127"/>
                    </a:moveTo>
                    <a:cubicBezTo>
                      <a:pt x="5" y="126"/>
                      <a:pt x="5" y="126"/>
                      <a:pt x="5" y="126"/>
                    </a:cubicBezTo>
                    <a:cubicBezTo>
                      <a:pt x="5" y="126"/>
                      <a:pt x="5" y="126"/>
                      <a:pt x="5" y="126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7" y="129"/>
                      <a:pt x="7" y="129"/>
                      <a:pt x="7" y="129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5" y="130"/>
                      <a:pt x="5" y="130"/>
                      <a:pt x="5" y="130"/>
                    </a:cubicBezTo>
                    <a:cubicBezTo>
                      <a:pt x="5" y="130"/>
                      <a:pt x="5" y="130"/>
                      <a:pt x="5" y="130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127"/>
                      <a:pt x="3" y="127"/>
                      <a:pt x="3" y="127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2" y="124"/>
                      <a:pt x="2" y="124"/>
                      <a:pt x="2" y="124"/>
                    </a:cubicBezTo>
                    <a:cubicBezTo>
                      <a:pt x="3" y="124"/>
                      <a:pt x="3" y="124"/>
                      <a:pt x="3" y="124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2" y="123"/>
                      <a:pt x="2" y="123"/>
                      <a:pt x="2" y="123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4" y="122"/>
                      <a:pt x="4" y="122"/>
                      <a:pt x="4" y="122"/>
                    </a:cubicBezTo>
                    <a:cubicBezTo>
                      <a:pt x="5" y="122"/>
                      <a:pt x="5" y="122"/>
                      <a:pt x="5" y="122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6" y="126"/>
                      <a:pt x="6" y="126"/>
                      <a:pt x="6" y="126"/>
                    </a:cubicBezTo>
                    <a:cubicBezTo>
                      <a:pt x="5" y="125"/>
                      <a:pt x="5" y="125"/>
                      <a:pt x="5" y="125"/>
                    </a:cubicBezTo>
                    <a:cubicBezTo>
                      <a:pt x="6" y="126"/>
                      <a:pt x="6" y="126"/>
                      <a:pt x="6" y="126"/>
                    </a:cubicBezTo>
                    <a:cubicBezTo>
                      <a:pt x="6" y="127"/>
                      <a:pt x="6" y="127"/>
                      <a:pt x="6" y="127"/>
                    </a:cubicBezTo>
                    <a:cubicBezTo>
                      <a:pt x="6" y="127"/>
                      <a:pt x="6" y="127"/>
                      <a:pt x="6" y="127"/>
                    </a:cubicBezTo>
                    <a:close/>
                    <a:moveTo>
                      <a:pt x="7" y="125"/>
                    </a:move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7" y="125"/>
                      <a:pt x="7" y="125"/>
                      <a:pt x="7" y="125"/>
                    </a:cubicBezTo>
                    <a:close/>
                    <a:moveTo>
                      <a:pt x="1" y="133"/>
                    </a:moveTo>
                    <a:cubicBezTo>
                      <a:pt x="2" y="132"/>
                      <a:pt x="2" y="132"/>
                      <a:pt x="2" y="132"/>
                    </a:cubicBezTo>
                    <a:cubicBezTo>
                      <a:pt x="3" y="132"/>
                      <a:pt x="3" y="132"/>
                      <a:pt x="3" y="132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1" y="133"/>
                      <a:pt x="1" y="133"/>
                      <a:pt x="1" y="133"/>
                    </a:cubicBezTo>
                    <a:close/>
                    <a:moveTo>
                      <a:pt x="8" y="134"/>
                    </a:moveTo>
                    <a:cubicBezTo>
                      <a:pt x="9" y="133"/>
                      <a:pt x="9" y="133"/>
                      <a:pt x="9" y="133"/>
                    </a:cubicBezTo>
                    <a:cubicBezTo>
                      <a:pt x="9" y="134"/>
                      <a:pt x="9" y="134"/>
                      <a:pt x="9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4"/>
                      <a:pt x="8" y="134"/>
                      <a:pt x="8" y="134"/>
                    </a:cubicBezTo>
                    <a:close/>
                    <a:moveTo>
                      <a:pt x="7" y="134"/>
                    </a:moveTo>
                    <a:cubicBezTo>
                      <a:pt x="7" y="134"/>
                      <a:pt x="7" y="134"/>
                      <a:pt x="7" y="134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4"/>
                      <a:pt x="7" y="134"/>
                      <a:pt x="7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7" y="134"/>
                      <a:pt x="7" y="134"/>
                      <a:pt x="7" y="134"/>
                    </a:cubicBezTo>
                    <a:close/>
                    <a:moveTo>
                      <a:pt x="4" y="133"/>
                    </a:move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4"/>
                      <a:pt x="5" y="134"/>
                      <a:pt x="5" y="134"/>
                    </a:cubicBezTo>
                    <a:cubicBezTo>
                      <a:pt x="4" y="133"/>
                      <a:pt x="4" y="133"/>
                      <a:pt x="4" y="133"/>
                    </a:cubicBezTo>
                    <a:close/>
                    <a:moveTo>
                      <a:pt x="5" y="135"/>
                    </a:move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  <a:moveTo>
                      <a:pt x="4" y="136"/>
                    </a:moveTo>
                    <a:cubicBezTo>
                      <a:pt x="4" y="135"/>
                      <a:pt x="4" y="135"/>
                      <a:pt x="4" y="135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7"/>
                      <a:pt x="4" y="137"/>
                      <a:pt x="4" y="137"/>
                    </a:cubicBezTo>
                    <a:cubicBezTo>
                      <a:pt x="4" y="136"/>
                      <a:pt x="4" y="136"/>
                      <a:pt x="4" y="136"/>
                    </a:cubicBezTo>
                    <a:cubicBezTo>
                      <a:pt x="4" y="136"/>
                      <a:pt x="4" y="136"/>
                      <a:pt x="4" y="136"/>
                    </a:cubicBezTo>
                    <a:close/>
                    <a:moveTo>
                      <a:pt x="3" y="137"/>
                    </a:moveTo>
                    <a:cubicBezTo>
                      <a:pt x="3" y="138"/>
                      <a:pt x="3" y="138"/>
                      <a:pt x="3" y="138"/>
                    </a:cubicBezTo>
                    <a:cubicBezTo>
                      <a:pt x="3" y="138"/>
                      <a:pt x="3" y="138"/>
                      <a:pt x="3" y="138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3" y="137"/>
                      <a:pt x="3" y="137"/>
                      <a:pt x="3" y="137"/>
                    </a:cubicBezTo>
                    <a:close/>
                    <a:moveTo>
                      <a:pt x="7" y="137"/>
                    </a:moveTo>
                    <a:cubicBezTo>
                      <a:pt x="8" y="138"/>
                      <a:pt x="8" y="138"/>
                      <a:pt x="8" y="138"/>
                    </a:cubicBezTo>
                    <a:cubicBezTo>
                      <a:pt x="7" y="138"/>
                      <a:pt x="7" y="138"/>
                      <a:pt x="7" y="138"/>
                    </a:cubicBezTo>
                    <a:cubicBezTo>
                      <a:pt x="7" y="137"/>
                      <a:pt x="7" y="137"/>
                      <a:pt x="7" y="137"/>
                    </a:cubicBezTo>
                    <a:close/>
                    <a:moveTo>
                      <a:pt x="6" y="137"/>
                    </a:moveTo>
                    <a:cubicBezTo>
                      <a:pt x="7" y="137"/>
                      <a:pt x="7" y="137"/>
                      <a:pt x="7" y="137"/>
                    </a:cubicBezTo>
                    <a:cubicBezTo>
                      <a:pt x="7" y="138"/>
                      <a:pt x="7" y="138"/>
                      <a:pt x="7" y="138"/>
                    </a:cubicBezTo>
                    <a:cubicBezTo>
                      <a:pt x="6" y="137"/>
                      <a:pt x="6" y="137"/>
                      <a:pt x="6" y="137"/>
                    </a:cubicBezTo>
                    <a:close/>
                    <a:moveTo>
                      <a:pt x="4" y="144"/>
                    </a:moveTo>
                    <a:cubicBezTo>
                      <a:pt x="4" y="144"/>
                      <a:pt x="4" y="144"/>
                      <a:pt x="4" y="144"/>
                    </a:cubicBezTo>
                    <a:cubicBezTo>
                      <a:pt x="4" y="144"/>
                      <a:pt x="4" y="144"/>
                      <a:pt x="4" y="144"/>
                    </a:cubicBezTo>
                    <a:cubicBezTo>
                      <a:pt x="4" y="144"/>
                      <a:pt x="4" y="144"/>
                      <a:pt x="4" y="144"/>
                    </a:cubicBezTo>
                    <a:cubicBezTo>
                      <a:pt x="4" y="144"/>
                      <a:pt x="4" y="144"/>
                      <a:pt x="4" y="144"/>
                    </a:cubicBezTo>
                    <a:close/>
                    <a:moveTo>
                      <a:pt x="4" y="138"/>
                    </a:moveTo>
                    <a:cubicBezTo>
                      <a:pt x="4" y="137"/>
                      <a:pt x="4" y="137"/>
                      <a:pt x="4" y="137"/>
                    </a:cubicBezTo>
                    <a:cubicBezTo>
                      <a:pt x="4" y="137"/>
                      <a:pt x="4" y="137"/>
                      <a:pt x="4" y="137"/>
                    </a:cubicBezTo>
                    <a:cubicBezTo>
                      <a:pt x="5" y="137"/>
                      <a:pt x="5" y="137"/>
                      <a:pt x="5" y="137"/>
                    </a:cubicBezTo>
                    <a:cubicBezTo>
                      <a:pt x="5" y="138"/>
                      <a:pt x="5" y="138"/>
                      <a:pt x="5" y="138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4" y="138"/>
                      <a:pt x="4" y="138"/>
                      <a:pt x="4" y="138"/>
                    </a:cubicBezTo>
                    <a:close/>
                    <a:moveTo>
                      <a:pt x="2" y="139"/>
                    </a:moveTo>
                    <a:cubicBezTo>
                      <a:pt x="1" y="139"/>
                      <a:pt x="1" y="139"/>
                      <a:pt x="1" y="139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" y="139"/>
                      <a:pt x="2" y="139"/>
                      <a:pt x="2" y="139"/>
                    </a:cubicBezTo>
                    <a:cubicBezTo>
                      <a:pt x="2" y="139"/>
                      <a:pt x="2" y="139"/>
                      <a:pt x="2" y="139"/>
                    </a:cubicBezTo>
                    <a:close/>
                    <a:moveTo>
                      <a:pt x="5" y="142"/>
                    </a:moveTo>
                    <a:cubicBezTo>
                      <a:pt x="6" y="142"/>
                      <a:pt x="6" y="142"/>
                      <a:pt x="6" y="142"/>
                    </a:cubicBezTo>
                    <a:cubicBezTo>
                      <a:pt x="6" y="143"/>
                      <a:pt x="6" y="143"/>
                      <a:pt x="6" y="143"/>
                    </a:cubicBezTo>
                    <a:cubicBezTo>
                      <a:pt x="5" y="142"/>
                      <a:pt x="5" y="142"/>
                      <a:pt x="5" y="142"/>
                    </a:cubicBezTo>
                    <a:close/>
                    <a:moveTo>
                      <a:pt x="6" y="143"/>
                    </a:move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6" y="143"/>
                      <a:pt x="6" y="143"/>
                      <a:pt x="6" y="143"/>
                    </a:cubicBezTo>
                    <a:close/>
                    <a:moveTo>
                      <a:pt x="8" y="136"/>
                    </a:moveTo>
                    <a:cubicBezTo>
                      <a:pt x="9" y="136"/>
                      <a:pt x="9" y="136"/>
                      <a:pt x="9" y="136"/>
                    </a:cubicBezTo>
                    <a:cubicBezTo>
                      <a:pt x="9" y="136"/>
                      <a:pt x="9" y="136"/>
                      <a:pt x="9" y="136"/>
                    </a:cubicBezTo>
                    <a:cubicBezTo>
                      <a:pt x="8" y="136"/>
                      <a:pt x="8" y="136"/>
                      <a:pt x="8" y="136"/>
                    </a:cubicBezTo>
                    <a:cubicBezTo>
                      <a:pt x="8" y="136"/>
                      <a:pt x="8" y="136"/>
                      <a:pt x="8" y="136"/>
                    </a:cubicBezTo>
                    <a:close/>
                    <a:moveTo>
                      <a:pt x="10" y="136"/>
                    </a:moveTo>
                    <a:cubicBezTo>
                      <a:pt x="11" y="137"/>
                      <a:pt x="11" y="137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1" y="139"/>
                      <a:pt x="11" y="139"/>
                      <a:pt x="11" y="139"/>
                    </a:cubicBezTo>
                    <a:cubicBezTo>
                      <a:pt x="11" y="139"/>
                      <a:pt x="11" y="139"/>
                      <a:pt x="11" y="139"/>
                    </a:cubicBezTo>
                    <a:cubicBezTo>
                      <a:pt x="10" y="139"/>
                      <a:pt x="10" y="139"/>
                      <a:pt x="10" y="139"/>
                    </a:cubicBezTo>
                    <a:cubicBezTo>
                      <a:pt x="10" y="139"/>
                      <a:pt x="10" y="139"/>
                      <a:pt x="10" y="139"/>
                    </a:cubicBezTo>
                    <a:cubicBezTo>
                      <a:pt x="9" y="139"/>
                      <a:pt x="9" y="139"/>
                      <a:pt x="9" y="139"/>
                    </a:cubicBezTo>
                    <a:cubicBezTo>
                      <a:pt x="9" y="140"/>
                      <a:pt x="9" y="140"/>
                      <a:pt x="9" y="140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8" y="138"/>
                      <a:pt x="8" y="138"/>
                      <a:pt x="8" y="138"/>
                    </a:cubicBezTo>
                    <a:cubicBezTo>
                      <a:pt x="9" y="137"/>
                      <a:pt x="9" y="137"/>
                      <a:pt x="9" y="137"/>
                    </a:cubicBezTo>
                    <a:cubicBezTo>
                      <a:pt x="10" y="136"/>
                      <a:pt x="10" y="136"/>
                      <a:pt x="10" y="136"/>
                    </a:cubicBezTo>
                    <a:close/>
                    <a:moveTo>
                      <a:pt x="4" y="139"/>
                    </a:moveTo>
                    <a:cubicBezTo>
                      <a:pt x="5" y="138"/>
                      <a:pt x="5" y="138"/>
                      <a:pt x="5" y="138"/>
                    </a:cubicBezTo>
                    <a:cubicBezTo>
                      <a:pt x="7" y="138"/>
                      <a:pt x="7" y="138"/>
                      <a:pt x="7" y="138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5" y="139"/>
                      <a:pt x="5" y="139"/>
                      <a:pt x="5" y="139"/>
                    </a:cubicBezTo>
                    <a:cubicBezTo>
                      <a:pt x="5" y="139"/>
                      <a:pt x="5" y="139"/>
                      <a:pt x="5" y="139"/>
                    </a:cubicBezTo>
                    <a:cubicBezTo>
                      <a:pt x="5" y="139"/>
                      <a:pt x="4" y="139"/>
                      <a:pt x="4" y="139"/>
                    </a:cubicBezTo>
                    <a:close/>
                    <a:moveTo>
                      <a:pt x="5" y="141"/>
                    </a:moveTo>
                    <a:cubicBezTo>
                      <a:pt x="5" y="140"/>
                      <a:pt x="5" y="140"/>
                      <a:pt x="5" y="140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7" y="140"/>
                      <a:pt x="7" y="140"/>
                      <a:pt x="7" y="140"/>
                    </a:cubicBezTo>
                    <a:cubicBezTo>
                      <a:pt x="7" y="141"/>
                      <a:pt x="7" y="141"/>
                      <a:pt x="7" y="141"/>
                    </a:cubicBezTo>
                    <a:cubicBezTo>
                      <a:pt x="5" y="141"/>
                      <a:pt x="5" y="141"/>
                      <a:pt x="5" y="141"/>
                    </a:cubicBezTo>
                    <a:close/>
                    <a:moveTo>
                      <a:pt x="6" y="141"/>
                    </a:moveTo>
                    <a:cubicBezTo>
                      <a:pt x="7" y="141"/>
                      <a:pt x="7" y="141"/>
                      <a:pt x="7" y="141"/>
                    </a:cubicBezTo>
                    <a:cubicBezTo>
                      <a:pt x="8" y="141"/>
                      <a:pt x="8" y="141"/>
                      <a:pt x="8" y="141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6" y="141"/>
                      <a:pt x="6" y="141"/>
                      <a:pt x="6" y="141"/>
                    </a:cubicBezTo>
                    <a:close/>
                    <a:moveTo>
                      <a:pt x="5" y="144"/>
                    </a:moveTo>
                    <a:cubicBezTo>
                      <a:pt x="5" y="143"/>
                      <a:pt x="5" y="143"/>
                      <a:pt x="5" y="143"/>
                    </a:cubicBezTo>
                    <a:cubicBezTo>
                      <a:pt x="5" y="143"/>
                      <a:pt x="5" y="143"/>
                      <a:pt x="5" y="143"/>
                    </a:cubicBezTo>
                    <a:cubicBezTo>
                      <a:pt x="6" y="144"/>
                      <a:pt x="6" y="144"/>
                      <a:pt x="6" y="144"/>
                    </a:cubicBezTo>
                    <a:cubicBezTo>
                      <a:pt x="6" y="144"/>
                      <a:pt x="6" y="144"/>
                      <a:pt x="6" y="144"/>
                    </a:cubicBezTo>
                    <a:cubicBezTo>
                      <a:pt x="5" y="144"/>
                      <a:pt x="5" y="144"/>
                      <a:pt x="5" y="144"/>
                    </a:cubicBezTo>
                    <a:cubicBezTo>
                      <a:pt x="5" y="144"/>
                      <a:pt x="5" y="144"/>
                      <a:pt x="5" y="144"/>
                    </a:cubicBezTo>
                    <a:close/>
                    <a:moveTo>
                      <a:pt x="7" y="160"/>
                    </a:moveTo>
                    <a:cubicBezTo>
                      <a:pt x="8" y="160"/>
                      <a:pt x="8" y="160"/>
                      <a:pt x="8" y="160"/>
                    </a:cubicBezTo>
                    <a:cubicBezTo>
                      <a:pt x="7" y="160"/>
                      <a:pt x="7" y="160"/>
                      <a:pt x="7" y="160"/>
                    </a:cubicBezTo>
                    <a:cubicBezTo>
                      <a:pt x="7" y="160"/>
                      <a:pt x="7" y="160"/>
                      <a:pt x="7" y="160"/>
                    </a:cubicBezTo>
                    <a:cubicBezTo>
                      <a:pt x="6" y="158"/>
                      <a:pt x="6" y="158"/>
                      <a:pt x="6" y="158"/>
                    </a:cubicBezTo>
                    <a:cubicBezTo>
                      <a:pt x="5" y="158"/>
                      <a:pt x="5" y="158"/>
                      <a:pt x="5" y="158"/>
                    </a:cubicBezTo>
                    <a:cubicBezTo>
                      <a:pt x="5" y="157"/>
                      <a:pt x="5" y="157"/>
                      <a:pt x="5" y="157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7" y="157"/>
                      <a:pt x="7" y="157"/>
                      <a:pt x="7" y="157"/>
                    </a:cubicBezTo>
                    <a:cubicBezTo>
                      <a:pt x="7" y="158"/>
                      <a:pt x="7" y="158"/>
                      <a:pt x="7" y="158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8" y="159"/>
                      <a:pt x="8" y="159"/>
                      <a:pt x="8" y="159"/>
                    </a:cubicBezTo>
                    <a:cubicBezTo>
                      <a:pt x="9" y="160"/>
                      <a:pt x="9" y="160"/>
                      <a:pt x="9" y="160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8" y="161"/>
                      <a:pt x="8" y="161"/>
                      <a:pt x="8" y="161"/>
                    </a:cubicBezTo>
                    <a:cubicBezTo>
                      <a:pt x="7" y="161"/>
                      <a:pt x="7" y="161"/>
                      <a:pt x="7" y="161"/>
                    </a:cubicBezTo>
                    <a:cubicBezTo>
                      <a:pt x="7" y="160"/>
                      <a:pt x="7" y="160"/>
                      <a:pt x="7" y="160"/>
                    </a:cubicBezTo>
                    <a:close/>
                    <a:moveTo>
                      <a:pt x="3" y="159"/>
                    </a:move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5" y="158"/>
                      <a:pt x="5" y="158"/>
                      <a:pt x="5" y="158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7" y="161"/>
                      <a:pt x="7" y="161"/>
                      <a:pt x="7" y="161"/>
                    </a:cubicBezTo>
                    <a:cubicBezTo>
                      <a:pt x="7" y="162"/>
                      <a:pt x="7" y="162"/>
                      <a:pt x="7" y="162"/>
                    </a:cubicBezTo>
                    <a:cubicBezTo>
                      <a:pt x="6" y="162"/>
                      <a:pt x="6" y="162"/>
                      <a:pt x="6" y="162"/>
                    </a:cubicBezTo>
                    <a:cubicBezTo>
                      <a:pt x="6" y="162"/>
                      <a:pt x="6" y="162"/>
                      <a:pt x="6" y="162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4" y="160"/>
                      <a:pt x="4" y="160"/>
                      <a:pt x="4" y="160"/>
                    </a:cubicBezTo>
                    <a:cubicBezTo>
                      <a:pt x="3" y="159"/>
                      <a:pt x="3" y="159"/>
                      <a:pt x="3" y="159"/>
                    </a:cubicBezTo>
                    <a:close/>
                    <a:moveTo>
                      <a:pt x="4" y="160"/>
                    </a:moveTo>
                    <a:cubicBezTo>
                      <a:pt x="4" y="160"/>
                      <a:pt x="4" y="160"/>
                      <a:pt x="4" y="160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2"/>
                      <a:pt x="5" y="162"/>
                      <a:pt x="5" y="162"/>
                    </a:cubicBezTo>
                    <a:cubicBezTo>
                      <a:pt x="4" y="162"/>
                      <a:pt x="4" y="162"/>
                      <a:pt x="4" y="162"/>
                    </a:cubicBezTo>
                    <a:cubicBezTo>
                      <a:pt x="4" y="162"/>
                      <a:pt x="4" y="162"/>
                      <a:pt x="4" y="162"/>
                    </a:cubicBezTo>
                    <a:cubicBezTo>
                      <a:pt x="4" y="161"/>
                      <a:pt x="4" y="161"/>
                      <a:pt x="4" y="161"/>
                    </a:cubicBezTo>
                    <a:cubicBezTo>
                      <a:pt x="4" y="160"/>
                      <a:pt x="4" y="160"/>
                      <a:pt x="4" y="160"/>
                    </a:cubicBezTo>
                    <a:close/>
                    <a:moveTo>
                      <a:pt x="5" y="165"/>
                    </a:moveTo>
                    <a:cubicBezTo>
                      <a:pt x="5" y="165"/>
                      <a:pt x="5" y="165"/>
                      <a:pt x="5" y="165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5" y="163"/>
                      <a:pt x="5" y="163"/>
                      <a:pt x="5" y="163"/>
                    </a:cubicBezTo>
                    <a:cubicBezTo>
                      <a:pt x="5" y="162"/>
                      <a:pt x="5" y="162"/>
                      <a:pt x="5" y="162"/>
                    </a:cubicBezTo>
                    <a:cubicBezTo>
                      <a:pt x="5" y="163"/>
                      <a:pt x="5" y="163"/>
                      <a:pt x="5" y="163"/>
                    </a:cubicBezTo>
                    <a:cubicBezTo>
                      <a:pt x="6" y="163"/>
                      <a:pt x="6" y="163"/>
                      <a:pt x="6" y="163"/>
                    </a:cubicBezTo>
                    <a:cubicBezTo>
                      <a:pt x="7" y="164"/>
                      <a:pt x="7" y="164"/>
                      <a:pt x="7" y="164"/>
                    </a:cubicBezTo>
                    <a:cubicBezTo>
                      <a:pt x="6" y="164"/>
                      <a:pt x="6" y="164"/>
                      <a:pt x="6" y="164"/>
                    </a:cubicBezTo>
                    <a:cubicBezTo>
                      <a:pt x="5" y="165"/>
                      <a:pt x="5" y="165"/>
                      <a:pt x="5" y="165"/>
                    </a:cubicBezTo>
                    <a:close/>
                    <a:moveTo>
                      <a:pt x="7" y="169"/>
                    </a:moveTo>
                    <a:cubicBezTo>
                      <a:pt x="6" y="169"/>
                      <a:pt x="6" y="169"/>
                      <a:pt x="6" y="169"/>
                    </a:cubicBezTo>
                    <a:cubicBezTo>
                      <a:pt x="6" y="168"/>
                      <a:pt x="6" y="168"/>
                      <a:pt x="6" y="168"/>
                    </a:cubicBezTo>
                    <a:cubicBezTo>
                      <a:pt x="6" y="168"/>
                      <a:pt x="6" y="168"/>
                      <a:pt x="6" y="168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7" y="169"/>
                      <a:pt x="7" y="169"/>
                      <a:pt x="7" y="169"/>
                    </a:cubicBezTo>
                    <a:close/>
                    <a:moveTo>
                      <a:pt x="9" y="168"/>
                    </a:moveTo>
                    <a:cubicBezTo>
                      <a:pt x="9" y="169"/>
                      <a:pt x="9" y="169"/>
                      <a:pt x="9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6" y="166"/>
                      <a:pt x="6" y="166"/>
                      <a:pt x="6" y="166"/>
                    </a:cubicBezTo>
                    <a:cubicBezTo>
                      <a:pt x="7" y="166"/>
                      <a:pt x="7" y="166"/>
                      <a:pt x="7" y="166"/>
                    </a:cubicBezTo>
                    <a:cubicBezTo>
                      <a:pt x="8" y="165"/>
                      <a:pt x="8" y="165"/>
                      <a:pt x="8" y="165"/>
                    </a:cubicBezTo>
                    <a:cubicBezTo>
                      <a:pt x="8" y="165"/>
                      <a:pt x="8" y="165"/>
                      <a:pt x="8" y="165"/>
                    </a:cubicBezTo>
                    <a:cubicBezTo>
                      <a:pt x="8" y="165"/>
                      <a:pt x="8" y="165"/>
                      <a:pt x="8" y="165"/>
                    </a:cubicBezTo>
                    <a:cubicBezTo>
                      <a:pt x="7" y="165"/>
                      <a:pt x="7" y="165"/>
                      <a:pt x="7" y="165"/>
                    </a:cubicBezTo>
                    <a:cubicBezTo>
                      <a:pt x="7" y="165"/>
                      <a:pt x="7" y="165"/>
                      <a:pt x="7" y="165"/>
                    </a:cubicBezTo>
                    <a:cubicBezTo>
                      <a:pt x="7" y="164"/>
                      <a:pt x="7" y="164"/>
                      <a:pt x="7" y="164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7" y="162"/>
                      <a:pt x="7" y="162"/>
                      <a:pt x="7" y="162"/>
                    </a:cubicBezTo>
                    <a:cubicBezTo>
                      <a:pt x="7" y="162"/>
                      <a:pt x="7" y="162"/>
                      <a:pt x="7" y="162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10" y="164"/>
                      <a:pt x="10" y="164"/>
                      <a:pt x="10" y="164"/>
                    </a:cubicBezTo>
                    <a:cubicBezTo>
                      <a:pt x="10" y="165"/>
                      <a:pt x="10" y="165"/>
                      <a:pt x="10" y="165"/>
                    </a:cubicBezTo>
                    <a:cubicBezTo>
                      <a:pt x="10" y="167"/>
                      <a:pt x="10" y="167"/>
                      <a:pt x="10" y="167"/>
                    </a:cubicBezTo>
                    <a:cubicBezTo>
                      <a:pt x="10" y="167"/>
                      <a:pt x="10" y="167"/>
                      <a:pt x="10" y="167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11" y="170"/>
                      <a:pt x="11" y="170"/>
                      <a:pt x="11" y="170"/>
                    </a:cubicBezTo>
                    <a:cubicBezTo>
                      <a:pt x="10" y="170"/>
                      <a:pt x="10" y="170"/>
                      <a:pt x="10" y="170"/>
                    </a:cubicBezTo>
                    <a:cubicBezTo>
                      <a:pt x="10" y="170"/>
                      <a:pt x="10" y="170"/>
                      <a:pt x="10" y="170"/>
                    </a:cubicBezTo>
                    <a:cubicBezTo>
                      <a:pt x="9" y="169"/>
                      <a:pt x="9" y="169"/>
                      <a:pt x="9" y="169"/>
                    </a:cubicBezTo>
                    <a:cubicBezTo>
                      <a:pt x="9" y="168"/>
                      <a:pt x="9" y="168"/>
                      <a:pt x="9" y="168"/>
                    </a:cubicBezTo>
                    <a:close/>
                    <a:moveTo>
                      <a:pt x="8" y="173"/>
                    </a:moveTo>
                    <a:cubicBezTo>
                      <a:pt x="8" y="172"/>
                      <a:pt x="8" y="172"/>
                      <a:pt x="8" y="172"/>
                    </a:cubicBezTo>
                    <a:cubicBezTo>
                      <a:pt x="8" y="171"/>
                      <a:pt x="8" y="171"/>
                      <a:pt x="8" y="171"/>
                    </a:cubicBezTo>
                    <a:cubicBezTo>
                      <a:pt x="8" y="171"/>
                      <a:pt x="8" y="171"/>
                      <a:pt x="8" y="171"/>
                    </a:cubicBezTo>
                    <a:cubicBezTo>
                      <a:pt x="8" y="171"/>
                      <a:pt x="8" y="171"/>
                      <a:pt x="8" y="171"/>
                    </a:cubicBezTo>
                    <a:cubicBezTo>
                      <a:pt x="8" y="170"/>
                      <a:pt x="8" y="170"/>
                      <a:pt x="8" y="170"/>
                    </a:cubicBezTo>
                    <a:cubicBezTo>
                      <a:pt x="9" y="171"/>
                      <a:pt x="9" y="171"/>
                      <a:pt x="9" y="171"/>
                    </a:cubicBezTo>
                    <a:cubicBezTo>
                      <a:pt x="10" y="171"/>
                      <a:pt x="10" y="171"/>
                      <a:pt x="10" y="171"/>
                    </a:cubicBezTo>
                    <a:cubicBezTo>
                      <a:pt x="9" y="171"/>
                      <a:pt x="9" y="171"/>
                      <a:pt x="9" y="171"/>
                    </a:cubicBezTo>
                    <a:cubicBezTo>
                      <a:pt x="9" y="172"/>
                      <a:pt x="9" y="172"/>
                      <a:pt x="9" y="172"/>
                    </a:cubicBezTo>
                    <a:cubicBezTo>
                      <a:pt x="9" y="173"/>
                      <a:pt x="9" y="173"/>
                      <a:pt x="9" y="173"/>
                    </a:cubicBezTo>
                    <a:cubicBezTo>
                      <a:pt x="8" y="173"/>
                      <a:pt x="8" y="173"/>
                      <a:pt x="8" y="173"/>
                    </a:cubicBezTo>
                    <a:close/>
                    <a:moveTo>
                      <a:pt x="8" y="174"/>
                    </a:moveTo>
                    <a:cubicBezTo>
                      <a:pt x="8" y="173"/>
                      <a:pt x="8" y="173"/>
                      <a:pt x="8" y="173"/>
                    </a:cubicBezTo>
                    <a:cubicBezTo>
                      <a:pt x="9" y="173"/>
                      <a:pt x="9" y="173"/>
                      <a:pt x="9" y="173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8" y="174"/>
                      <a:pt x="8" y="174"/>
                      <a:pt x="8" y="174"/>
                    </a:cubicBezTo>
                    <a:close/>
                    <a:moveTo>
                      <a:pt x="10" y="173"/>
                    </a:move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5"/>
                      <a:pt x="10" y="175"/>
                      <a:pt x="10" y="175"/>
                    </a:cubicBezTo>
                    <a:cubicBezTo>
                      <a:pt x="10" y="175"/>
                      <a:pt x="10" y="175"/>
                      <a:pt x="10" y="175"/>
                    </a:cubicBezTo>
                    <a:cubicBezTo>
                      <a:pt x="9" y="174"/>
                      <a:pt x="9" y="174"/>
                      <a:pt x="9" y="174"/>
                    </a:cubicBezTo>
                    <a:cubicBezTo>
                      <a:pt x="10" y="173"/>
                      <a:pt x="10" y="173"/>
                      <a:pt x="10" y="173"/>
                    </a:cubicBezTo>
                    <a:close/>
                    <a:moveTo>
                      <a:pt x="10" y="173"/>
                    </a:moveTo>
                    <a:cubicBezTo>
                      <a:pt x="10" y="173"/>
                      <a:pt x="10" y="173"/>
                      <a:pt x="10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13" y="175"/>
                      <a:pt x="13" y="175"/>
                      <a:pt x="13" y="175"/>
                    </a:cubicBezTo>
                    <a:cubicBezTo>
                      <a:pt x="12" y="174"/>
                      <a:pt x="12" y="174"/>
                      <a:pt x="12" y="174"/>
                    </a:cubicBezTo>
                    <a:cubicBezTo>
                      <a:pt x="11" y="174"/>
                      <a:pt x="11" y="174"/>
                      <a:pt x="11" y="174"/>
                    </a:cubicBezTo>
                    <a:cubicBezTo>
                      <a:pt x="10" y="173"/>
                      <a:pt x="10" y="173"/>
                      <a:pt x="10" y="173"/>
                    </a:cubicBezTo>
                    <a:close/>
                    <a:moveTo>
                      <a:pt x="10" y="174"/>
                    </a:moveTo>
                    <a:cubicBezTo>
                      <a:pt x="11" y="174"/>
                      <a:pt x="11" y="174"/>
                      <a:pt x="11" y="174"/>
                    </a:cubicBezTo>
                    <a:cubicBezTo>
                      <a:pt x="12" y="175"/>
                      <a:pt x="12" y="175"/>
                      <a:pt x="12" y="175"/>
                    </a:cubicBezTo>
                    <a:cubicBezTo>
                      <a:pt x="13" y="176"/>
                      <a:pt x="13" y="176"/>
                      <a:pt x="13" y="176"/>
                    </a:cubicBezTo>
                    <a:cubicBezTo>
                      <a:pt x="12" y="177"/>
                      <a:pt x="12" y="177"/>
                      <a:pt x="12" y="177"/>
                    </a:cubicBezTo>
                    <a:cubicBezTo>
                      <a:pt x="12" y="177"/>
                      <a:pt x="12" y="177"/>
                      <a:pt x="12" y="177"/>
                    </a:cubicBezTo>
                    <a:cubicBezTo>
                      <a:pt x="11" y="175"/>
                      <a:pt x="11" y="175"/>
                      <a:pt x="11" y="175"/>
                    </a:cubicBezTo>
                    <a:cubicBezTo>
                      <a:pt x="10" y="174"/>
                      <a:pt x="10" y="174"/>
                      <a:pt x="10" y="174"/>
                    </a:cubicBezTo>
                    <a:close/>
                    <a:moveTo>
                      <a:pt x="11" y="179"/>
                    </a:moveTo>
                    <a:cubicBezTo>
                      <a:pt x="10" y="179"/>
                      <a:pt x="10" y="179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10" y="178"/>
                      <a:pt x="10" y="178"/>
                      <a:pt x="10" y="178"/>
                    </a:cubicBezTo>
                    <a:cubicBezTo>
                      <a:pt x="10" y="177"/>
                      <a:pt x="10" y="177"/>
                      <a:pt x="10" y="177"/>
                    </a:cubicBezTo>
                    <a:cubicBezTo>
                      <a:pt x="10" y="177"/>
                      <a:pt x="10" y="177"/>
                      <a:pt x="10" y="177"/>
                    </a:cubicBezTo>
                    <a:cubicBezTo>
                      <a:pt x="11" y="176"/>
                      <a:pt x="11" y="176"/>
                      <a:pt x="11" y="176"/>
                    </a:cubicBezTo>
                    <a:cubicBezTo>
                      <a:pt x="11" y="177"/>
                      <a:pt x="11" y="177"/>
                      <a:pt x="11" y="177"/>
                    </a:cubicBezTo>
                    <a:cubicBezTo>
                      <a:pt x="12" y="177"/>
                      <a:pt x="12" y="177"/>
                      <a:pt x="12" y="177"/>
                    </a:cubicBezTo>
                    <a:cubicBezTo>
                      <a:pt x="13" y="178"/>
                      <a:pt x="13" y="178"/>
                      <a:pt x="13" y="178"/>
                    </a:cubicBezTo>
                    <a:cubicBezTo>
                      <a:pt x="13" y="178"/>
                      <a:pt x="13" y="178"/>
                      <a:pt x="13" y="178"/>
                    </a:cubicBezTo>
                    <a:cubicBezTo>
                      <a:pt x="12" y="178"/>
                      <a:pt x="12" y="178"/>
                      <a:pt x="12" y="178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1" y="179"/>
                      <a:pt x="11" y="179"/>
                      <a:pt x="11" y="179"/>
                    </a:cubicBezTo>
                    <a:close/>
                    <a:moveTo>
                      <a:pt x="12" y="182"/>
                    </a:moveTo>
                    <a:cubicBezTo>
                      <a:pt x="12" y="182"/>
                      <a:pt x="12" y="182"/>
                      <a:pt x="12" y="182"/>
                    </a:cubicBezTo>
                    <a:cubicBezTo>
                      <a:pt x="11" y="182"/>
                      <a:pt x="11" y="182"/>
                      <a:pt x="11" y="182"/>
                    </a:cubicBezTo>
                    <a:cubicBezTo>
                      <a:pt x="11" y="181"/>
                      <a:pt x="11" y="181"/>
                      <a:pt x="11" y="181"/>
                    </a:cubicBezTo>
                    <a:cubicBezTo>
                      <a:pt x="11" y="181"/>
                      <a:pt x="11" y="181"/>
                      <a:pt x="11" y="181"/>
                    </a:cubicBezTo>
                    <a:cubicBezTo>
                      <a:pt x="12" y="180"/>
                      <a:pt x="12" y="180"/>
                      <a:pt x="12" y="180"/>
                    </a:cubicBezTo>
                    <a:cubicBezTo>
                      <a:pt x="12" y="180"/>
                      <a:pt x="12" y="180"/>
                      <a:pt x="12" y="180"/>
                    </a:cubicBezTo>
                    <a:cubicBezTo>
                      <a:pt x="11" y="180"/>
                      <a:pt x="11" y="180"/>
                      <a:pt x="11" y="180"/>
                    </a:cubicBezTo>
                    <a:cubicBezTo>
                      <a:pt x="12" y="180"/>
                      <a:pt x="12" y="180"/>
                      <a:pt x="12" y="180"/>
                    </a:cubicBezTo>
                    <a:cubicBezTo>
                      <a:pt x="12" y="180"/>
                      <a:pt x="12" y="180"/>
                      <a:pt x="12" y="180"/>
                    </a:cubicBezTo>
                    <a:cubicBezTo>
                      <a:pt x="12" y="181"/>
                      <a:pt x="12" y="181"/>
                      <a:pt x="12" y="181"/>
                    </a:cubicBezTo>
                    <a:cubicBezTo>
                      <a:pt x="12" y="182"/>
                      <a:pt x="12" y="182"/>
                      <a:pt x="12" y="182"/>
                    </a:cubicBezTo>
                    <a:cubicBezTo>
                      <a:pt x="12" y="182"/>
                      <a:pt x="12" y="182"/>
                      <a:pt x="12" y="182"/>
                    </a:cubicBezTo>
                    <a:close/>
                    <a:moveTo>
                      <a:pt x="13" y="181"/>
                    </a:moveTo>
                    <a:cubicBezTo>
                      <a:pt x="13" y="180"/>
                      <a:pt x="13" y="180"/>
                      <a:pt x="13" y="180"/>
                    </a:cubicBezTo>
                    <a:cubicBezTo>
                      <a:pt x="13" y="180"/>
                      <a:pt x="13" y="180"/>
                      <a:pt x="13" y="180"/>
                    </a:cubicBezTo>
                    <a:cubicBezTo>
                      <a:pt x="14" y="181"/>
                      <a:pt x="14" y="181"/>
                      <a:pt x="14" y="181"/>
                    </a:cubicBezTo>
                    <a:cubicBezTo>
                      <a:pt x="14" y="181"/>
                      <a:pt x="14" y="181"/>
                      <a:pt x="14" y="181"/>
                    </a:cubicBezTo>
                    <a:cubicBezTo>
                      <a:pt x="14" y="182"/>
                      <a:pt x="14" y="182"/>
                      <a:pt x="14" y="182"/>
                    </a:cubicBezTo>
                    <a:cubicBezTo>
                      <a:pt x="13" y="182"/>
                      <a:pt x="13" y="182"/>
                      <a:pt x="13" y="182"/>
                    </a:cubicBezTo>
                    <a:cubicBezTo>
                      <a:pt x="13" y="182"/>
                      <a:pt x="13" y="182"/>
                      <a:pt x="13" y="182"/>
                    </a:cubicBezTo>
                    <a:cubicBezTo>
                      <a:pt x="13" y="182"/>
                      <a:pt x="13" y="182"/>
                      <a:pt x="13" y="182"/>
                    </a:cubicBezTo>
                    <a:cubicBezTo>
                      <a:pt x="13" y="181"/>
                      <a:pt x="13" y="181"/>
                      <a:pt x="13" y="181"/>
                    </a:cubicBezTo>
                    <a:cubicBezTo>
                      <a:pt x="13" y="181"/>
                      <a:pt x="13" y="181"/>
                      <a:pt x="13" y="181"/>
                    </a:cubicBezTo>
                    <a:close/>
                    <a:moveTo>
                      <a:pt x="14" y="181"/>
                    </a:moveTo>
                    <a:cubicBezTo>
                      <a:pt x="15" y="182"/>
                      <a:pt x="15" y="182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4" y="182"/>
                      <a:pt x="14" y="182"/>
                      <a:pt x="14" y="182"/>
                    </a:cubicBezTo>
                    <a:cubicBezTo>
                      <a:pt x="14" y="181"/>
                      <a:pt x="14" y="181"/>
                      <a:pt x="14" y="181"/>
                    </a:cubicBezTo>
                    <a:close/>
                    <a:moveTo>
                      <a:pt x="14" y="184"/>
                    </a:moveTo>
                    <a:cubicBezTo>
                      <a:pt x="13" y="184"/>
                      <a:pt x="13" y="184"/>
                      <a:pt x="13" y="184"/>
                    </a:cubicBezTo>
                    <a:cubicBezTo>
                      <a:pt x="13" y="184"/>
                      <a:pt x="13" y="184"/>
                      <a:pt x="13" y="184"/>
                    </a:cubicBezTo>
                    <a:cubicBezTo>
                      <a:pt x="14" y="184"/>
                      <a:pt x="14" y="184"/>
                      <a:pt x="14" y="184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14" y="184"/>
                      <a:pt x="14" y="184"/>
                      <a:pt x="14" y="184"/>
                    </a:cubicBezTo>
                    <a:close/>
                    <a:moveTo>
                      <a:pt x="17" y="182"/>
                    </a:moveTo>
                    <a:cubicBezTo>
                      <a:pt x="15" y="181"/>
                      <a:pt x="15" y="181"/>
                      <a:pt x="15" y="181"/>
                    </a:cubicBezTo>
                    <a:cubicBezTo>
                      <a:pt x="15" y="181"/>
                      <a:pt x="15" y="181"/>
                      <a:pt x="15" y="181"/>
                    </a:cubicBezTo>
                    <a:cubicBezTo>
                      <a:pt x="15" y="180"/>
                      <a:pt x="15" y="180"/>
                      <a:pt x="15" y="180"/>
                    </a:cubicBezTo>
                    <a:cubicBezTo>
                      <a:pt x="15" y="180"/>
                      <a:pt x="15" y="180"/>
                      <a:pt x="15" y="180"/>
                    </a:cubicBezTo>
                    <a:cubicBezTo>
                      <a:pt x="16" y="181"/>
                      <a:pt x="16" y="181"/>
                      <a:pt x="16" y="181"/>
                    </a:cubicBezTo>
                    <a:cubicBezTo>
                      <a:pt x="17" y="181"/>
                      <a:pt x="17" y="181"/>
                      <a:pt x="17" y="181"/>
                    </a:cubicBezTo>
                    <a:cubicBezTo>
                      <a:pt x="17" y="182"/>
                      <a:pt x="17" y="182"/>
                      <a:pt x="17" y="182"/>
                    </a:cubicBezTo>
                    <a:cubicBezTo>
                      <a:pt x="17" y="182"/>
                      <a:pt x="17" y="182"/>
                      <a:pt x="17" y="182"/>
                    </a:cubicBezTo>
                    <a:close/>
                    <a:moveTo>
                      <a:pt x="16" y="183"/>
                    </a:moveTo>
                    <a:cubicBezTo>
                      <a:pt x="16" y="182"/>
                      <a:pt x="16" y="182"/>
                      <a:pt x="16" y="182"/>
                    </a:cubicBezTo>
                    <a:cubicBezTo>
                      <a:pt x="16" y="182"/>
                      <a:pt x="16" y="182"/>
                      <a:pt x="16" y="182"/>
                    </a:cubicBezTo>
                    <a:cubicBezTo>
                      <a:pt x="17" y="182"/>
                      <a:pt x="17" y="182"/>
                      <a:pt x="17" y="182"/>
                    </a:cubicBezTo>
                    <a:cubicBezTo>
                      <a:pt x="17" y="183"/>
                      <a:pt x="17" y="183"/>
                      <a:pt x="17" y="183"/>
                    </a:cubicBezTo>
                    <a:cubicBezTo>
                      <a:pt x="16" y="183"/>
                      <a:pt x="16" y="183"/>
                      <a:pt x="16" y="183"/>
                    </a:cubicBezTo>
                    <a:close/>
                    <a:moveTo>
                      <a:pt x="17" y="185"/>
                    </a:moveTo>
                    <a:cubicBezTo>
                      <a:pt x="16" y="184"/>
                      <a:pt x="16" y="184"/>
                      <a:pt x="16" y="184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6" y="183"/>
                      <a:pt x="16" y="183"/>
                      <a:pt x="16" y="183"/>
                    </a:cubicBezTo>
                    <a:cubicBezTo>
                      <a:pt x="17" y="184"/>
                      <a:pt x="17" y="184"/>
                      <a:pt x="17" y="184"/>
                    </a:cubicBezTo>
                    <a:cubicBezTo>
                      <a:pt x="17" y="185"/>
                      <a:pt x="17" y="185"/>
                      <a:pt x="17" y="185"/>
                    </a:cubicBezTo>
                    <a:cubicBezTo>
                      <a:pt x="17" y="185"/>
                      <a:pt x="17" y="185"/>
                      <a:pt x="17" y="185"/>
                    </a:cubicBezTo>
                    <a:close/>
                    <a:moveTo>
                      <a:pt x="18" y="187"/>
                    </a:move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6"/>
                    </a:cubicBezTo>
                    <a:cubicBezTo>
                      <a:pt x="17" y="186"/>
                      <a:pt x="17" y="186"/>
                      <a:pt x="17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16" y="185"/>
                      <a:pt x="16" y="185"/>
                      <a:pt x="16" y="185"/>
                    </a:cubicBezTo>
                    <a:cubicBezTo>
                      <a:pt x="17" y="185"/>
                      <a:pt x="17" y="185"/>
                      <a:pt x="17" y="185"/>
                    </a:cubicBezTo>
                    <a:cubicBezTo>
                      <a:pt x="18" y="185"/>
                      <a:pt x="18" y="185"/>
                      <a:pt x="18" y="185"/>
                    </a:cubicBezTo>
                    <a:cubicBezTo>
                      <a:pt x="18" y="186"/>
                      <a:pt x="18" y="186"/>
                      <a:pt x="18" y="186"/>
                    </a:cubicBezTo>
                    <a:cubicBezTo>
                      <a:pt x="18" y="187"/>
                      <a:pt x="18" y="187"/>
                      <a:pt x="18" y="187"/>
                    </a:cubicBezTo>
                    <a:close/>
                    <a:moveTo>
                      <a:pt x="21" y="191"/>
                    </a:moveTo>
                    <a:cubicBezTo>
                      <a:pt x="20" y="191"/>
                      <a:pt x="20" y="191"/>
                      <a:pt x="20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8" y="191"/>
                      <a:pt x="18" y="191"/>
                      <a:pt x="18" y="191"/>
                    </a:cubicBezTo>
                    <a:cubicBezTo>
                      <a:pt x="18" y="190"/>
                      <a:pt x="18" y="190"/>
                      <a:pt x="18" y="190"/>
                    </a:cubicBezTo>
                    <a:cubicBezTo>
                      <a:pt x="17" y="190"/>
                      <a:pt x="17" y="190"/>
                      <a:pt x="17" y="190"/>
                    </a:cubicBezTo>
                    <a:cubicBezTo>
                      <a:pt x="16" y="190"/>
                      <a:pt x="16" y="190"/>
                      <a:pt x="16" y="190"/>
                    </a:cubicBezTo>
                    <a:cubicBezTo>
                      <a:pt x="15" y="189"/>
                      <a:pt x="15" y="189"/>
                      <a:pt x="15" y="189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7"/>
                      <a:pt x="15" y="187"/>
                      <a:pt x="15" y="187"/>
                    </a:cubicBezTo>
                    <a:cubicBezTo>
                      <a:pt x="16" y="188"/>
                      <a:pt x="16" y="188"/>
                      <a:pt x="16" y="188"/>
                    </a:cubicBezTo>
                    <a:cubicBezTo>
                      <a:pt x="17" y="189"/>
                      <a:pt x="17" y="189"/>
                      <a:pt x="17" y="189"/>
                    </a:cubicBezTo>
                    <a:cubicBezTo>
                      <a:pt x="17" y="189"/>
                      <a:pt x="17" y="189"/>
                      <a:pt x="17" y="189"/>
                    </a:cubicBezTo>
                    <a:cubicBezTo>
                      <a:pt x="18" y="189"/>
                      <a:pt x="18" y="189"/>
                      <a:pt x="18" y="189"/>
                    </a:cubicBezTo>
                    <a:cubicBezTo>
                      <a:pt x="19" y="189"/>
                      <a:pt x="19" y="189"/>
                      <a:pt x="19" y="189"/>
                    </a:cubicBezTo>
                    <a:cubicBezTo>
                      <a:pt x="20" y="190"/>
                      <a:pt x="20" y="190"/>
                      <a:pt x="20" y="190"/>
                    </a:cubicBezTo>
                    <a:cubicBezTo>
                      <a:pt x="21" y="190"/>
                      <a:pt x="21" y="190"/>
                      <a:pt x="21" y="190"/>
                    </a:cubicBezTo>
                    <a:cubicBezTo>
                      <a:pt x="21" y="190"/>
                      <a:pt x="21" y="190"/>
                      <a:pt x="21" y="190"/>
                    </a:cubicBezTo>
                    <a:cubicBezTo>
                      <a:pt x="22" y="191"/>
                      <a:pt x="22" y="191"/>
                      <a:pt x="22" y="191"/>
                    </a:cubicBezTo>
                    <a:cubicBezTo>
                      <a:pt x="22" y="191"/>
                      <a:pt x="22" y="191"/>
                      <a:pt x="22" y="191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22" y="191"/>
                      <a:pt x="22" y="191"/>
                      <a:pt x="22" y="191"/>
                    </a:cubicBezTo>
                    <a:cubicBezTo>
                      <a:pt x="21" y="191"/>
                      <a:pt x="21" y="191"/>
                      <a:pt x="21" y="191"/>
                    </a:cubicBezTo>
                    <a:close/>
                    <a:moveTo>
                      <a:pt x="18" y="191"/>
                    </a:moveTo>
                    <a:cubicBezTo>
                      <a:pt x="18" y="192"/>
                      <a:pt x="18" y="192"/>
                      <a:pt x="18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8" y="191"/>
                      <a:pt x="18" y="191"/>
                      <a:pt x="18" y="191"/>
                    </a:cubicBezTo>
                    <a:close/>
                    <a:moveTo>
                      <a:pt x="24" y="195"/>
                    </a:moveTo>
                    <a:cubicBezTo>
                      <a:pt x="25" y="196"/>
                      <a:pt x="25" y="196"/>
                      <a:pt x="25" y="196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4" y="195"/>
                      <a:pt x="24" y="195"/>
                      <a:pt x="24" y="195"/>
                    </a:cubicBezTo>
                    <a:cubicBezTo>
                      <a:pt x="24" y="195"/>
                      <a:pt x="24" y="195"/>
                      <a:pt x="24" y="195"/>
                    </a:cubicBezTo>
                    <a:close/>
                    <a:moveTo>
                      <a:pt x="27" y="196"/>
                    </a:moveTo>
                    <a:cubicBezTo>
                      <a:pt x="26" y="196"/>
                      <a:pt x="26" y="196"/>
                      <a:pt x="26" y="196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5" y="195"/>
                      <a:pt x="25" y="195"/>
                      <a:pt x="25" y="195"/>
                    </a:cubicBezTo>
                    <a:cubicBezTo>
                      <a:pt x="24" y="195"/>
                      <a:pt x="24" y="195"/>
                      <a:pt x="24" y="195"/>
                    </a:cubicBezTo>
                    <a:cubicBezTo>
                      <a:pt x="23" y="195"/>
                      <a:pt x="23" y="195"/>
                      <a:pt x="23" y="195"/>
                    </a:cubicBezTo>
                    <a:cubicBezTo>
                      <a:pt x="22" y="194"/>
                      <a:pt x="22" y="194"/>
                      <a:pt x="22" y="194"/>
                    </a:cubicBezTo>
                    <a:cubicBezTo>
                      <a:pt x="21" y="193"/>
                      <a:pt x="21" y="193"/>
                      <a:pt x="21" y="193"/>
                    </a:cubicBezTo>
                    <a:cubicBezTo>
                      <a:pt x="21" y="193"/>
                      <a:pt x="21" y="193"/>
                      <a:pt x="21" y="193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20" y="191"/>
                      <a:pt x="20" y="191"/>
                      <a:pt x="20" y="191"/>
                    </a:cubicBezTo>
                    <a:cubicBezTo>
                      <a:pt x="21" y="191"/>
                      <a:pt x="21" y="191"/>
                      <a:pt x="21" y="191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23" y="192"/>
                      <a:pt x="23" y="192"/>
                      <a:pt x="23" y="192"/>
                    </a:cubicBezTo>
                    <a:cubicBezTo>
                      <a:pt x="24" y="192"/>
                      <a:pt x="24" y="192"/>
                      <a:pt x="24" y="192"/>
                    </a:cubicBezTo>
                    <a:cubicBezTo>
                      <a:pt x="25" y="193"/>
                      <a:pt x="25" y="193"/>
                      <a:pt x="25" y="193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8" y="193"/>
                      <a:pt x="28" y="193"/>
                      <a:pt x="28" y="193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7" y="194"/>
                      <a:pt x="27" y="194"/>
                      <a:pt x="27" y="194"/>
                    </a:cubicBezTo>
                    <a:cubicBezTo>
                      <a:pt x="27" y="194"/>
                      <a:pt x="27" y="194"/>
                      <a:pt x="27" y="194"/>
                    </a:cubicBezTo>
                    <a:cubicBezTo>
                      <a:pt x="27" y="194"/>
                      <a:pt x="27" y="194"/>
                      <a:pt x="27" y="194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6" y="195"/>
                      <a:pt x="26" y="195"/>
                      <a:pt x="26" y="195"/>
                    </a:cubicBezTo>
                    <a:cubicBezTo>
                      <a:pt x="27" y="196"/>
                      <a:pt x="27" y="196"/>
                      <a:pt x="27" y="196"/>
                    </a:cubicBezTo>
                    <a:close/>
                    <a:moveTo>
                      <a:pt x="28" y="196"/>
                    </a:moveTo>
                    <a:cubicBezTo>
                      <a:pt x="27" y="196"/>
                      <a:pt x="27" y="196"/>
                      <a:pt x="27" y="196"/>
                    </a:cubicBezTo>
                    <a:cubicBezTo>
                      <a:pt x="27" y="197"/>
                      <a:pt x="27" y="197"/>
                      <a:pt x="27" y="197"/>
                    </a:cubicBezTo>
                    <a:cubicBezTo>
                      <a:pt x="28" y="196"/>
                      <a:pt x="28" y="196"/>
                      <a:pt x="28" y="196"/>
                    </a:cubicBezTo>
                    <a:cubicBezTo>
                      <a:pt x="28" y="196"/>
                      <a:pt x="28" y="196"/>
                      <a:pt x="28" y="196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8" y="195"/>
                      <a:pt x="28" y="195"/>
                      <a:pt x="28" y="195"/>
                    </a:cubicBezTo>
                    <a:cubicBezTo>
                      <a:pt x="28" y="196"/>
                      <a:pt x="28" y="196"/>
                      <a:pt x="28" y="196"/>
                    </a:cubicBezTo>
                    <a:close/>
                    <a:moveTo>
                      <a:pt x="33" y="195"/>
                    </a:moveTo>
                    <a:cubicBezTo>
                      <a:pt x="33" y="195"/>
                      <a:pt x="33" y="195"/>
                      <a:pt x="33" y="195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2" y="196"/>
                      <a:pt x="32" y="196"/>
                      <a:pt x="32" y="196"/>
                    </a:cubicBezTo>
                    <a:cubicBezTo>
                      <a:pt x="31" y="196"/>
                      <a:pt x="31" y="196"/>
                      <a:pt x="31" y="196"/>
                    </a:cubicBezTo>
                    <a:cubicBezTo>
                      <a:pt x="31" y="196"/>
                      <a:pt x="31" y="196"/>
                      <a:pt x="31" y="196"/>
                    </a:cubicBezTo>
                    <a:cubicBezTo>
                      <a:pt x="30" y="196"/>
                      <a:pt x="30" y="196"/>
                      <a:pt x="30" y="196"/>
                    </a:cubicBezTo>
                    <a:cubicBezTo>
                      <a:pt x="30" y="195"/>
                      <a:pt x="30" y="195"/>
                      <a:pt x="30" y="195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9" y="195"/>
                      <a:pt x="29" y="195"/>
                      <a:pt x="29" y="195"/>
                    </a:cubicBezTo>
                    <a:cubicBezTo>
                      <a:pt x="28" y="195"/>
                      <a:pt x="28" y="195"/>
                      <a:pt x="28" y="195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0" y="194"/>
                      <a:pt x="30" y="194"/>
                      <a:pt x="30" y="194"/>
                    </a:cubicBezTo>
                    <a:cubicBezTo>
                      <a:pt x="30" y="194"/>
                      <a:pt x="30" y="194"/>
                      <a:pt x="30" y="194"/>
                    </a:cubicBezTo>
                    <a:cubicBezTo>
                      <a:pt x="32" y="194"/>
                      <a:pt x="32" y="194"/>
                      <a:pt x="32" y="194"/>
                    </a:cubicBezTo>
                    <a:cubicBezTo>
                      <a:pt x="32" y="195"/>
                      <a:pt x="32" y="195"/>
                      <a:pt x="32" y="195"/>
                    </a:cubicBezTo>
                    <a:cubicBezTo>
                      <a:pt x="32" y="195"/>
                      <a:pt x="32" y="195"/>
                      <a:pt x="32" y="195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33" y="195"/>
                      <a:pt x="33" y="195"/>
                      <a:pt x="33" y="195"/>
                    </a:cubicBezTo>
                    <a:close/>
                    <a:moveTo>
                      <a:pt x="36" y="194"/>
                    </a:move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0"/>
                      <a:pt x="34" y="190"/>
                      <a:pt x="34" y="190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3" y="192"/>
                      <a:pt x="33" y="192"/>
                      <a:pt x="33" y="192"/>
                    </a:cubicBezTo>
                    <a:cubicBezTo>
                      <a:pt x="34" y="193"/>
                      <a:pt x="34" y="193"/>
                      <a:pt x="34" y="193"/>
                    </a:cubicBezTo>
                    <a:cubicBezTo>
                      <a:pt x="33" y="193"/>
                      <a:pt x="33" y="193"/>
                      <a:pt x="33" y="193"/>
                    </a:cubicBezTo>
                    <a:cubicBezTo>
                      <a:pt x="33" y="194"/>
                      <a:pt x="33" y="194"/>
                      <a:pt x="33" y="194"/>
                    </a:cubicBezTo>
                    <a:cubicBezTo>
                      <a:pt x="34" y="194"/>
                      <a:pt x="34" y="194"/>
                      <a:pt x="34" y="194"/>
                    </a:cubicBezTo>
                    <a:cubicBezTo>
                      <a:pt x="35" y="195"/>
                      <a:pt x="35" y="195"/>
                      <a:pt x="35" y="195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6" y="194"/>
                      <a:pt x="36" y="194"/>
                      <a:pt x="36" y="194"/>
                    </a:cubicBezTo>
                    <a:close/>
                    <a:moveTo>
                      <a:pt x="32" y="201"/>
                    </a:moveTo>
                    <a:cubicBezTo>
                      <a:pt x="33" y="201"/>
                      <a:pt x="33" y="201"/>
                      <a:pt x="33" y="201"/>
                    </a:cubicBezTo>
                    <a:cubicBezTo>
                      <a:pt x="34" y="201"/>
                      <a:pt x="34" y="201"/>
                      <a:pt x="34" y="201"/>
                    </a:cubicBezTo>
                    <a:cubicBezTo>
                      <a:pt x="33" y="201"/>
                      <a:pt x="33" y="201"/>
                      <a:pt x="33" y="201"/>
                    </a:cubicBezTo>
                    <a:cubicBezTo>
                      <a:pt x="32" y="201"/>
                      <a:pt x="32" y="201"/>
                      <a:pt x="32" y="201"/>
                    </a:cubicBezTo>
                    <a:close/>
                    <a:moveTo>
                      <a:pt x="33" y="200"/>
                    </a:moveTo>
                    <a:cubicBezTo>
                      <a:pt x="32" y="200"/>
                      <a:pt x="32" y="200"/>
                      <a:pt x="32" y="200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3" y="200"/>
                      <a:pt x="33" y="200"/>
                      <a:pt x="33" y="200"/>
                    </a:cubicBezTo>
                    <a:cubicBezTo>
                      <a:pt x="33" y="200"/>
                      <a:pt x="33" y="200"/>
                      <a:pt x="33" y="200"/>
                    </a:cubicBezTo>
                    <a:cubicBezTo>
                      <a:pt x="33" y="200"/>
                      <a:pt x="33" y="200"/>
                      <a:pt x="33" y="200"/>
                    </a:cubicBezTo>
                    <a:close/>
                    <a:moveTo>
                      <a:pt x="51" y="205"/>
                    </a:moveTo>
                    <a:cubicBezTo>
                      <a:pt x="51" y="204"/>
                      <a:pt x="51" y="204"/>
                      <a:pt x="51" y="204"/>
                    </a:cubicBezTo>
                    <a:cubicBezTo>
                      <a:pt x="51" y="204"/>
                      <a:pt x="51" y="204"/>
                      <a:pt x="51" y="204"/>
                    </a:cubicBezTo>
                    <a:cubicBezTo>
                      <a:pt x="51" y="203"/>
                      <a:pt x="51" y="203"/>
                      <a:pt x="51" y="203"/>
                    </a:cubicBezTo>
                    <a:cubicBezTo>
                      <a:pt x="52" y="203"/>
                      <a:pt x="52" y="203"/>
                      <a:pt x="52" y="203"/>
                    </a:cubicBezTo>
                    <a:cubicBezTo>
                      <a:pt x="52" y="204"/>
                      <a:pt x="52" y="204"/>
                      <a:pt x="52" y="204"/>
                    </a:cubicBezTo>
                    <a:cubicBezTo>
                      <a:pt x="52" y="205"/>
                      <a:pt x="52" y="205"/>
                      <a:pt x="52" y="205"/>
                    </a:cubicBezTo>
                    <a:cubicBezTo>
                      <a:pt x="51" y="205"/>
                      <a:pt x="51" y="205"/>
                      <a:pt x="51" y="205"/>
                    </a:cubicBezTo>
                    <a:close/>
                    <a:moveTo>
                      <a:pt x="39" y="200"/>
                    </a:moveTo>
                    <a:cubicBezTo>
                      <a:pt x="40" y="200"/>
                      <a:pt x="40" y="200"/>
                      <a:pt x="40" y="200"/>
                    </a:cubicBezTo>
                    <a:cubicBezTo>
                      <a:pt x="41" y="200"/>
                      <a:pt x="41" y="200"/>
                      <a:pt x="41" y="200"/>
                    </a:cubicBezTo>
                    <a:cubicBezTo>
                      <a:pt x="41" y="200"/>
                      <a:pt x="41" y="200"/>
                      <a:pt x="41" y="200"/>
                    </a:cubicBezTo>
                    <a:cubicBezTo>
                      <a:pt x="43" y="200"/>
                      <a:pt x="43" y="200"/>
                      <a:pt x="43" y="200"/>
                    </a:cubicBezTo>
                    <a:cubicBezTo>
                      <a:pt x="45" y="200"/>
                      <a:pt x="45" y="200"/>
                      <a:pt x="45" y="200"/>
                    </a:cubicBezTo>
                    <a:cubicBezTo>
                      <a:pt x="46" y="199"/>
                      <a:pt x="46" y="199"/>
                      <a:pt x="46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49" y="199"/>
                      <a:pt x="49" y="199"/>
                      <a:pt x="49" y="199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1" y="199"/>
                      <a:pt x="51" y="199"/>
                      <a:pt x="51" y="199"/>
                    </a:cubicBezTo>
                    <a:cubicBezTo>
                      <a:pt x="51" y="200"/>
                      <a:pt x="51" y="200"/>
                      <a:pt x="51" y="200"/>
                    </a:cubicBezTo>
                    <a:cubicBezTo>
                      <a:pt x="52" y="201"/>
                      <a:pt x="52" y="201"/>
                      <a:pt x="52" y="201"/>
                    </a:cubicBezTo>
                    <a:cubicBezTo>
                      <a:pt x="51" y="201"/>
                      <a:pt x="51" y="201"/>
                      <a:pt x="51" y="201"/>
                    </a:cubicBezTo>
                    <a:cubicBezTo>
                      <a:pt x="50" y="201"/>
                      <a:pt x="50" y="201"/>
                      <a:pt x="50" y="201"/>
                    </a:cubicBezTo>
                    <a:cubicBezTo>
                      <a:pt x="50" y="201"/>
                      <a:pt x="50" y="201"/>
                      <a:pt x="50" y="201"/>
                    </a:cubicBezTo>
                    <a:cubicBezTo>
                      <a:pt x="49" y="201"/>
                      <a:pt x="49" y="201"/>
                      <a:pt x="49" y="201"/>
                    </a:cubicBezTo>
                    <a:cubicBezTo>
                      <a:pt x="49" y="201"/>
                      <a:pt x="49" y="201"/>
                      <a:pt x="49" y="201"/>
                    </a:cubicBezTo>
                    <a:cubicBezTo>
                      <a:pt x="47" y="201"/>
                      <a:pt x="47" y="201"/>
                      <a:pt x="47" y="201"/>
                    </a:cubicBezTo>
                    <a:cubicBezTo>
                      <a:pt x="47" y="201"/>
                      <a:pt x="47" y="201"/>
                      <a:pt x="47" y="201"/>
                    </a:cubicBezTo>
                    <a:cubicBezTo>
                      <a:pt x="47" y="200"/>
                      <a:pt x="47" y="200"/>
                      <a:pt x="47" y="200"/>
                    </a:cubicBezTo>
                    <a:cubicBezTo>
                      <a:pt x="46" y="200"/>
                      <a:pt x="46" y="200"/>
                      <a:pt x="46" y="200"/>
                    </a:cubicBezTo>
                    <a:cubicBezTo>
                      <a:pt x="45" y="201"/>
                      <a:pt x="45" y="201"/>
                      <a:pt x="45" y="201"/>
                    </a:cubicBezTo>
                    <a:cubicBezTo>
                      <a:pt x="45" y="201"/>
                      <a:pt x="45" y="201"/>
                      <a:pt x="45" y="201"/>
                    </a:cubicBezTo>
                    <a:cubicBezTo>
                      <a:pt x="44" y="201"/>
                      <a:pt x="44" y="201"/>
                      <a:pt x="44" y="201"/>
                    </a:cubicBezTo>
                    <a:cubicBezTo>
                      <a:pt x="44" y="201"/>
                      <a:pt x="44" y="201"/>
                      <a:pt x="44" y="201"/>
                    </a:cubicBezTo>
                    <a:cubicBezTo>
                      <a:pt x="45" y="201"/>
                      <a:pt x="45" y="201"/>
                      <a:pt x="45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6" y="202"/>
                      <a:pt x="46" y="202"/>
                      <a:pt x="46" y="202"/>
                    </a:cubicBezTo>
                    <a:cubicBezTo>
                      <a:pt x="46" y="202"/>
                      <a:pt x="46" y="202"/>
                      <a:pt x="46" y="202"/>
                    </a:cubicBezTo>
                    <a:cubicBezTo>
                      <a:pt x="47" y="202"/>
                      <a:pt x="47" y="202"/>
                      <a:pt x="47" y="202"/>
                    </a:cubicBezTo>
                    <a:cubicBezTo>
                      <a:pt x="48" y="203"/>
                      <a:pt x="48" y="203"/>
                      <a:pt x="48" y="203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47" y="204"/>
                      <a:pt x="47" y="204"/>
                      <a:pt x="47" y="204"/>
                    </a:cubicBezTo>
                    <a:cubicBezTo>
                      <a:pt x="46" y="203"/>
                      <a:pt x="46" y="203"/>
                      <a:pt x="46" y="203"/>
                    </a:cubicBezTo>
                    <a:cubicBezTo>
                      <a:pt x="46" y="203"/>
                      <a:pt x="46" y="203"/>
                      <a:pt x="46" y="203"/>
                    </a:cubicBezTo>
                    <a:cubicBezTo>
                      <a:pt x="45" y="203"/>
                      <a:pt x="45" y="203"/>
                      <a:pt x="45" y="203"/>
                    </a:cubicBezTo>
                    <a:cubicBezTo>
                      <a:pt x="44" y="203"/>
                      <a:pt x="44" y="203"/>
                      <a:pt x="44" y="203"/>
                    </a:cubicBezTo>
                    <a:cubicBezTo>
                      <a:pt x="44" y="202"/>
                      <a:pt x="44" y="202"/>
                      <a:pt x="44" y="202"/>
                    </a:cubicBezTo>
                    <a:cubicBezTo>
                      <a:pt x="43" y="202"/>
                      <a:pt x="43" y="202"/>
                      <a:pt x="43" y="202"/>
                    </a:cubicBezTo>
                    <a:cubicBezTo>
                      <a:pt x="43" y="202"/>
                      <a:pt x="43" y="202"/>
                      <a:pt x="43" y="202"/>
                    </a:cubicBezTo>
                    <a:cubicBezTo>
                      <a:pt x="43" y="203"/>
                      <a:pt x="43" y="203"/>
                      <a:pt x="43" y="203"/>
                    </a:cubicBezTo>
                    <a:cubicBezTo>
                      <a:pt x="43" y="204"/>
                      <a:pt x="43" y="204"/>
                      <a:pt x="43" y="204"/>
                    </a:cubicBezTo>
                    <a:cubicBezTo>
                      <a:pt x="43" y="204"/>
                      <a:pt x="43" y="204"/>
                      <a:pt x="43" y="204"/>
                    </a:cubicBezTo>
                    <a:cubicBezTo>
                      <a:pt x="42" y="203"/>
                      <a:pt x="42" y="203"/>
                      <a:pt x="42" y="203"/>
                    </a:cubicBezTo>
                    <a:cubicBezTo>
                      <a:pt x="41" y="203"/>
                      <a:pt x="41" y="203"/>
                      <a:pt x="41" y="203"/>
                    </a:cubicBezTo>
                    <a:cubicBezTo>
                      <a:pt x="41" y="203"/>
                      <a:pt x="41" y="203"/>
                      <a:pt x="41" y="203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2"/>
                      <a:pt x="41" y="202"/>
                      <a:pt x="41" y="202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39" y="202"/>
                      <a:pt x="39" y="202"/>
                      <a:pt x="39" y="202"/>
                    </a:cubicBezTo>
                    <a:cubicBezTo>
                      <a:pt x="39" y="202"/>
                      <a:pt x="39" y="202"/>
                      <a:pt x="39" y="202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1" y="201"/>
                      <a:pt x="41" y="201"/>
                      <a:pt x="41" y="201"/>
                    </a:cubicBezTo>
                    <a:cubicBezTo>
                      <a:pt x="41" y="201"/>
                      <a:pt x="41" y="201"/>
                      <a:pt x="41" y="201"/>
                    </a:cubicBezTo>
                    <a:cubicBezTo>
                      <a:pt x="40" y="201"/>
                      <a:pt x="40" y="201"/>
                      <a:pt x="40" y="201"/>
                    </a:cubicBezTo>
                    <a:lnTo>
                      <a:pt x="39" y="2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98">
                <a:extLst>
                  <a:ext uri="{FF2B5EF4-FFF2-40B4-BE49-F238E27FC236}">
                    <a16:creationId xmlns:a16="http://schemas.microsoft.com/office/drawing/2014/main" id="{8C3F5F0F-6EAB-9847-9F92-7AEBEB82F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42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99">
                <a:extLst>
                  <a:ext uri="{FF2B5EF4-FFF2-40B4-BE49-F238E27FC236}">
                    <a16:creationId xmlns:a16="http://schemas.microsoft.com/office/drawing/2014/main" id="{E8A14806-9F39-5D75-1373-EAA45DED6D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6" y="2427"/>
                <a:ext cx="9" cy="9"/>
              </a:xfrm>
              <a:custGeom>
                <a:avLst/>
                <a:gdLst>
                  <a:gd name="T0" fmla="*/ 9 w 9"/>
                  <a:gd name="T1" fmla="*/ 7 h 9"/>
                  <a:gd name="T2" fmla="*/ 7 w 9"/>
                  <a:gd name="T3" fmla="*/ 9 h 9"/>
                  <a:gd name="T4" fmla="*/ 7 w 9"/>
                  <a:gd name="T5" fmla="*/ 9 h 9"/>
                  <a:gd name="T6" fmla="*/ 9 w 9"/>
                  <a:gd name="T7" fmla="*/ 7 h 9"/>
                  <a:gd name="T8" fmla="*/ 9 w 9"/>
                  <a:gd name="T9" fmla="*/ 7 h 9"/>
                  <a:gd name="T10" fmla="*/ 7 w 9"/>
                  <a:gd name="T11" fmla="*/ 0 h 9"/>
                  <a:gd name="T12" fmla="*/ 4 w 9"/>
                  <a:gd name="T13" fmla="*/ 2 h 9"/>
                  <a:gd name="T14" fmla="*/ 7 w 9"/>
                  <a:gd name="T15" fmla="*/ 4 h 9"/>
                  <a:gd name="T16" fmla="*/ 9 w 9"/>
                  <a:gd name="T17" fmla="*/ 4 h 9"/>
                  <a:gd name="T18" fmla="*/ 7 w 9"/>
                  <a:gd name="T19" fmla="*/ 0 h 9"/>
                  <a:gd name="T20" fmla="*/ 7 w 9"/>
                  <a:gd name="T21" fmla="*/ 0 h 9"/>
                  <a:gd name="T22" fmla="*/ 2 w 9"/>
                  <a:gd name="T23" fmla="*/ 2 h 9"/>
                  <a:gd name="T24" fmla="*/ 4 w 9"/>
                  <a:gd name="T25" fmla="*/ 4 h 9"/>
                  <a:gd name="T26" fmla="*/ 4 w 9"/>
                  <a:gd name="T27" fmla="*/ 9 h 9"/>
                  <a:gd name="T28" fmla="*/ 0 w 9"/>
                  <a:gd name="T29" fmla="*/ 4 h 9"/>
                  <a:gd name="T30" fmla="*/ 2 w 9"/>
                  <a:gd name="T31" fmla="*/ 2 h 9"/>
                  <a:gd name="T32" fmla="*/ 2 w 9"/>
                  <a:gd name="T3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7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  <a:moveTo>
                      <a:pt x="7" y="0"/>
                    </a:moveTo>
                    <a:lnTo>
                      <a:pt x="4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2" y="2"/>
                    </a:moveTo>
                    <a:lnTo>
                      <a:pt x="4" y="4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00">
                <a:extLst>
                  <a:ext uri="{FF2B5EF4-FFF2-40B4-BE49-F238E27FC236}">
                    <a16:creationId xmlns:a16="http://schemas.microsoft.com/office/drawing/2014/main" id="{9EE52B7F-76D4-1FB6-95C7-D34E5B2B1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439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01">
                <a:extLst>
                  <a:ext uri="{FF2B5EF4-FFF2-40B4-BE49-F238E27FC236}">
                    <a16:creationId xmlns:a16="http://schemas.microsoft.com/office/drawing/2014/main" id="{F27AAAF3-A9AB-8948-65DB-04E372D62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0" y="2446"/>
                <a:ext cx="7" cy="14"/>
              </a:xfrm>
              <a:custGeom>
                <a:avLst/>
                <a:gdLst>
                  <a:gd name="T0" fmla="*/ 5 w 7"/>
                  <a:gd name="T1" fmla="*/ 9 h 14"/>
                  <a:gd name="T2" fmla="*/ 3 w 7"/>
                  <a:gd name="T3" fmla="*/ 11 h 14"/>
                  <a:gd name="T4" fmla="*/ 3 w 7"/>
                  <a:gd name="T5" fmla="*/ 14 h 14"/>
                  <a:gd name="T6" fmla="*/ 5 w 7"/>
                  <a:gd name="T7" fmla="*/ 14 h 14"/>
                  <a:gd name="T8" fmla="*/ 7 w 7"/>
                  <a:gd name="T9" fmla="*/ 11 h 14"/>
                  <a:gd name="T10" fmla="*/ 5 w 7"/>
                  <a:gd name="T11" fmla="*/ 9 h 14"/>
                  <a:gd name="T12" fmla="*/ 5 w 7"/>
                  <a:gd name="T13" fmla="*/ 9 h 14"/>
                  <a:gd name="T14" fmla="*/ 0 w 7"/>
                  <a:gd name="T15" fmla="*/ 0 h 14"/>
                  <a:gd name="T16" fmla="*/ 5 w 7"/>
                  <a:gd name="T17" fmla="*/ 2 h 14"/>
                  <a:gd name="T18" fmla="*/ 7 w 7"/>
                  <a:gd name="T19" fmla="*/ 4 h 14"/>
                  <a:gd name="T20" fmla="*/ 7 w 7"/>
                  <a:gd name="T21" fmla="*/ 7 h 14"/>
                  <a:gd name="T22" fmla="*/ 5 w 7"/>
                  <a:gd name="T23" fmla="*/ 4 h 14"/>
                  <a:gd name="T24" fmla="*/ 3 w 7"/>
                  <a:gd name="T25" fmla="*/ 4 h 14"/>
                  <a:gd name="T26" fmla="*/ 5 w 7"/>
                  <a:gd name="T27" fmla="*/ 4 h 14"/>
                  <a:gd name="T28" fmla="*/ 0 w 7"/>
                  <a:gd name="T29" fmla="*/ 2 h 14"/>
                  <a:gd name="T30" fmla="*/ 0 w 7"/>
                  <a:gd name="T3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4">
                    <a:moveTo>
                      <a:pt x="5" y="9"/>
                    </a:moveTo>
                    <a:lnTo>
                      <a:pt x="3" y="11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1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02">
                <a:extLst>
                  <a:ext uri="{FF2B5EF4-FFF2-40B4-BE49-F238E27FC236}">
                    <a16:creationId xmlns:a16="http://schemas.microsoft.com/office/drawing/2014/main" id="{E3808BE3-C69B-53EC-5463-50D519CF8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4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3 h 5"/>
                  <a:gd name="T4" fmla="*/ 3 w 5"/>
                  <a:gd name="T5" fmla="*/ 5 h 5"/>
                  <a:gd name="T6" fmla="*/ 5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03">
                <a:extLst>
                  <a:ext uri="{FF2B5EF4-FFF2-40B4-BE49-F238E27FC236}">
                    <a16:creationId xmlns:a16="http://schemas.microsoft.com/office/drawing/2014/main" id="{BFE20A25-6EBE-84E3-65DC-77A534AC8A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6" y="2462"/>
                <a:ext cx="7" cy="14"/>
              </a:xfrm>
              <a:custGeom>
                <a:avLst/>
                <a:gdLst>
                  <a:gd name="T0" fmla="*/ 2 w 3"/>
                  <a:gd name="T1" fmla="*/ 6 h 6"/>
                  <a:gd name="T2" fmla="*/ 1 w 3"/>
                  <a:gd name="T3" fmla="*/ 5 h 6"/>
                  <a:gd name="T4" fmla="*/ 0 w 3"/>
                  <a:gd name="T5" fmla="*/ 5 h 6"/>
                  <a:gd name="T6" fmla="*/ 0 w 3"/>
                  <a:gd name="T7" fmla="*/ 6 h 6"/>
                  <a:gd name="T8" fmla="*/ 1 w 3"/>
                  <a:gd name="T9" fmla="*/ 6 h 6"/>
                  <a:gd name="T10" fmla="*/ 2 w 3"/>
                  <a:gd name="T11" fmla="*/ 6 h 6"/>
                  <a:gd name="T12" fmla="*/ 2 w 3"/>
                  <a:gd name="T13" fmla="*/ 4 h 6"/>
                  <a:gd name="T14" fmla="*/ 3 w 3"/>
                  <a:gd name="T15" fmla="*/ 4 h 6"/>
                  <a:gd name="T16" fmla="*/ 2 w 3"/>
                  <a:gd name="T17" fmla="*/ 4 h 6"/>
                  <a:gd name="T18" fmla="*/ 2 w 3"/>
                  <a:gd name="T19" fmla="*/ 4 h 6"/>
                  <a:gd name="T20" fmla="*/ 3 w 3"/>
                  <a:gd name="T21" fmla="*/ 0 h 6"/>
                  <a:gd name="T22" fmla="*/ 3 w 3"/>
                  <a:gd name="T23" fmla="*/ 1 h 6"/>
                  <a:gd name="T24" fmla="*/ 3 w 3"/>
                  <a:gd name="T25" fmla="*/ 2 h 6"/>
                  <a:gd name="T26" fmla="*/ 3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04">
                <a:extLst>
                  <a:ext uri="{FF2B5EF4-FFF2-40B4-BE49-F238E27FC236}">
                    <a16:creationId xmlns:a16="http://schemas.microsoft.com/office/drawing/2014/main" id="{D839A936-83DF-0458-D241-518A048CA9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3" y="2486"/>
                <a:ext cx="17" cy="12"/>
              </a:xfrm>
              <a:custGeom>
                <a:avLst/>
                <a:gdLst>
                  <a:gd name="T0" fmla="*/ 14 w 17"/>
                  <a:gd name="T1" fmla="*/ 0 h 12"/>
                  <a:gd name="T2" fmla="*/ 17 w 17"/>
                  <a:gd name="T3" fmla="*/ 0 h 12"/>
                  <a:gd name="T4" fmla="*/ 14 w 17"/>
                  <a:gd name="T5" fmla="*/ 2 h 12"/>
                  <a:gd name="T6" fmla="*/ 14 w 17"/>
                  <a:gd name="T7" fmla="*/ 0 h 12"/>
                  <a:gd name="T8" fmla="*/ 14 w 17"/>
                  <a:gd name="T9" fmla="*/ 0 h 12"/>
                  <a:gd name="T10" fmla="*/ 12 w 17"/>
                  <a:gd name="T11" fmla="*/ 2 h 12"/>
                  <a:gd name="T12" fmla="*/ 7 w 17"/>
                  <a:gd name="T13" fmla="*/ 5 h 12"/>
                  <a:gd name="T14" fmla="*/ 5 w 17"/>
                  <a:gd name="T15" fmla="*/ 2 h 12"/>
                  <a:gd name="T16" fmla="*/ 3 w 17"/>
                  <a:gd name="T17" fmla="*/ 5 h 12"/>
                  <a:gd name="T18" fmla="*/ 3 w 17"/>
                  <a:gd name="T19" fmla="*/ 5 h 12"/>
                  <a:gd name="T20" fmla="*/ 5 w 17"/>
                  <a:gd name="T21" fmla="*/ 7 h 12"/>
                  <a:gd name="T22" fmla="*/ 5 w 17"/>
                  <a:gd name="T23" fmla="*/ 9 h 12"/>
                  <a:gd name="T24" fmla="*/ 3 w 17"/>
                  <a:gd name="T25" fmla="*/ 9 h 12"/>
                  <a:gd name="T26" fmla="*/ 0 w 17"/>
                  <a:gd name="T27" fmla="*/ 12 h 12"/>
                  <a:gd name="T28" fmla="*/ 3 w 17"/>
                  <a:gd name="T29" fmla="*/ 12 h 12"/>
                  <a:gd name="T30" fmla="*/ 10 w 17"/>
                  <a:gd name="T31" fmla="*/ 12 h 12"/>
                  <a:gd name="T32" fmla="*/ 12 w 17"/>
                  <a:gd name="T33" fmla="*/ 9 h 12"/>
                  <a:gd name="T34" fmla="*/ 12 w 17"/>
                  <a:gd name="T35" fmla="*/ 7 h 12"/>
                  <a:gd name="T36" fmla="*/ 10 w 17"/>
                  <a:gd name="T37" fmla="*/ 5 h 12"/>
                  <a:gd name="T38" fmla="*/ 12 w 17"/>
                  <a:gd name="T39" fmla="*/ 2 h 12"/>
                  <a:gd name="T40" fmla="*/ 12 w 17"/>
                  <a:gd name="T4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14" y="0"/>
                    </a:moveTo>
                    <a:lnTo>
                      <a:pt x="17" y="0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  <a:moveTo>
                      <a:pt x="12" y="2"/>
                    </a:moveTo>
                    <a:lnTo>
                      <a:pt x="7" y="5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10" y="12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Rectangle 207">
              <a:extLst>
                <a:ext uri="{FF2B5EF4-FFF2-40B4-BE49-F238E27FC236}">
                  <a16:creationId xmlns:a16="http://schemas.microsoft.com/office/drawing/2014/main" id="{352BEE8A-96B9-1F08-B6ED-CED73444D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208">
              <a:extLst>
                <a:ext uri="{FF2B5EF4-FFF2-40B4-BE49-F238E27FC236}">
                  <a16:creationId xmlns:a16="http://schemas.microsoft.com/office/drawing/2014/main" id="{74718E0D-95BC-FDC5-91EE-72EBE5990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209">
              <a:extLst>
                <a:ext uri="{FF2B5EF4-FFF2-40B4-BE49-F238E27FC236}">
                  <a16:creationId xmlns:a16="http://schemas.microsoft.com/office/drawing/2014/main" id="{5A8EC864-7DC7-420A-EE73-AE93486A7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210">
              <a:extLst>
                <a:ext uri="{FF2B5EF4-FFF2-40B4-BE49-F238E27FC236}">
                  <a16:creationId xmlns:a16="http://schemas.microsoft.com/office/drawing/2014/main" id="{42D1F3E3-D6B9-8E73-FCBB-BD09B78B5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211">
              <a:extLst>
                <a:ext uri="{FF2B5EF4-FFF2-40B4-BE49-F238E27FC236}">
                  <a16:creationId xmlns:a16="http://schemas.microsoft.com/office/drawing/2014/main" id="{A4B52101-21F8-4610-00EF-AFE553DE9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212">
              <a:extLst>
                <a:ext uri="{FF2B5EF4-FFF2-40B4-BE49-F238E27FC236}">
                  <a16:creationId xmlns:a16="http://schemas.microsoft.com/office/drawing/2014/main" id="{9C356ECF-88B4-71EE-7A90-26A8113A7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213">
              <a:extLst>
                <a:ext uri="{FF2B5EF4-FFF2-40B4-BE49-F238E27FC236}">
                  <a16:creationId xmlns:a16="http://schemas.microsoft.com/office/drawing/2014/main" id="{8471712A-D123-59E2-9B7E-C67F8D7E4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214">
              <a:extLst>
                <a:ext uri="{FF2B5EF4-FFF2-40B4-BE49-F238E27FC236}">
                  <a16:creationId xmlns:a16="http://schemas.microsoft.com/office/drawing/2014/main" id="{761C1326-E80F-7A95-EF50-5F2751174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215">
              <a:extLst>
                <a:ext uri="{FF2B5EF4-FFF2-40B4-BE49-F238E27FC236}">
                  <a16:creationId xmlns:a16="http://schemas.microsoft.com/office/drawing/2014/main" id="{2475EC90-2549-861C-9AFB-FD50B8F91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216">
              <a:extLst>
                <a:ext uri="{FF2B5EF4-FFF2-40B4-BE49-F238E27FC236}">
                  <a16:creationId xmlns:a16="http://schemas.microsoft.com/office/drawing/2014/main" id="{29DC9454-7155-5E6E-6466-3AA889328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217">
              <a:extLst>
                <a:ext uri="{FF2B5EF4-FFF2-40B4-BE49-F238E27FC236}">
                  <a16:creationId xmlns:a16="http://schemas.microsoft.com/office/drawing/2014/main" id="{251B5238-4D61-98DF-C025-69088FF45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218">
              <a:extLst>
                <a:ext uri="{FF2B5EF4-FFF2-40B4-BE49-F238E27FC236}">
                  <a16:creationId xmlns:a16="http://schemas.microsoft.com/office/drawing/2014/main" id="{A2F39DDA-37BE-D81C-0552-B5C483C5E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219">
              <a:extLst>
                <a:ext uri="{FF2B5EF4-FFF2-40B4-BE49-F238E27FC236}">
                  <a16:creationId xmlns:a16="http://schemas.microsoft.com/office/drawing/2014/main" id="{5F93AAB0-F231-E992-7A27-3B55CAEEE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220">
              <a:extLst>
                <a:ext uri="{FF2B5EF4-FFF2-40B4-BE49-F238E27FC236}">
                  <a16:creationId xmlns:a16="http://schemas.microsoft.com/office/drawing/2014/main" id="{7A10A309-A1E3-8F92-A247-2056E7143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221">
              <a:extLst>
                <a:ext uri="{FF2B5EF4-FFF2-40B4-BE49-F238E27FC236}">
                  <a16:creationId xmlns:a16="http://schemas.microsoft.com/office/drawing/2014/main" id="{F33F33D8-3AF0-E592-33B2-74BEE0EC6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222">
              <a:extLst>
                <a:ext uri="{FF2B5EF4-FFF2-40B4-BE49-F238E27FC236}">
                  <a16:creationId xmlns:a16="http://schemas.microsoft.com/office/drawing/2014/main" id="{823485E3-FE94-CBC8-2FD7-8FFD8632F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23">
              <a:extLst>
                <a:ext uri="{FF2B5EF4-FFF2-40B4-BE49-F238E27FC236}">
                  <a16:creationId xmlns:a16="http://schemas.microsoft.com/office/drawing/2014/main" id="{C347950E-7B45-0BF8-4EAA-463F77CA6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24">
              <a:extLst>
                <a:ext uri="{FF2B5EF4-FFF2-40B4-BE49-F238E27FC236}">
                  <a16:creationId xmlns:a16="http://schemas.microsoft.com/office/drawing/2014/main" id="{8FE16476-19C7-0439-C539-CBB1CDED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25">
              <a:extLst>
                <a:ext uri="{FF2B5EF4-FFF2-40B4-BE49-F238E27FC236}">
                  <a16:creationId xmlns:a16="http://schemas.microsoft.com/office/drawing/2014/main" id="{1073BABD-56CF-55D3-DF22-F88840AE5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26">
              <a:extLst>
                <a:ext uri="{FF2B5EF4-FFF2-40B4-BE49-F238E27FC236}">
                  <a16:creationId xmlns:a16="http://schemas.microsoft.com/office/drawing/2014/main" id="{0BA34D1C-7D46-6477-1251-6BB4A4454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27">
              <a:extLst>
                <a:ext uri="{FF2B5EF4-FFF2-40B4-BE49-F238E27FC236}">
                  <a16:creationId xmlns:a16="http://schemas.microsoft.com/office/drawing/2014/main" id="{BC13A273-2882-1164-2714-744092878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28">
              <a:extLst>
                <a:ext uri="{FF2B5EF4-FFF2-40B4-BE49-F238E27FC236}">
                  <a16:creationId xmlns:a16="http://schemas.microsoft.com/office/drawing/2014/main" id="{69F5F363-FCB6-70B0-4ED7-73BCD81B9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29">
              <a:extLst>
                <a:ext uri="{FF2B5EF4-FFF2-40B4-BE49-F238E27FC236}">
                  <a16:creationId xmlns:a16="http://schemas.microsoft.com/office/drawing/2014/main" id="{FB528F54-80B8-8FA9-4081-063391334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30">
              <a:extLst>
                <a:ext uri="{FF2B5EF4-FFF2-40B4-BE49-F238E27FC236}">
                  <a16:creationId xmlns:a16="http://schemas.microsoft.com/office/drawing/2014/main" id="{7F551F83-38B7-643C-CCEE-AEE9AFE5D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31">
              <a:extLst>
                <a:ext uri="{FF2B5EF4-FFF2-40B4-BE49-F238E27FC236}">
                  <a16:creationId xmlns:a16="http://schemas.microsoft.com/office/drawing/2014/main" id="{A4AC30E4-0079-AE11-0C13-B28FB7BFB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232">
              <a:extLst>
                <a:ext uri="{FF2B5EF4-FFF2-40B4-BE49-F238E27FC236}">
                  <a16:creationId xmlns:a16="http://schemas.microsoft.com/office/drawing/2014/main" id="{78D170C3-7F8D-2BEE-84B7-9EEE1771A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33">
              <a:extLst>
                <a:ext uri="{FF2B5EF4-FFF2-40B4-BE49-F238E27FC236}">
                  <a16:creationId xmlns:a16="http://schemas.microsoft.com/office/drawing/2014/main" id="{1F360600-3C7C-33A7-07F0-EBFB93234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34">
              <a:extLst>
                <a:ext uri="{FF2B5EF4-FFF2-40B4-BE49-F238E27FC236}">
                  <a16:creationId xmlns:a16="http://schemas.microsoft.com/office/drawing/2014/main" id="{2DB1936E-0A69-5784-EA2D-26F47D7FE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235">
              <a:extLst>
                <a:ext uri="{FF2B5EF4-FFF2-40B4-BE49-F238E27FC236}">
                  <a16:creationId xmlns:a16="http://schemas.microsoft.com/office/drawing/2014/main" id="{83B39F7B-294A-5DC4-C85E-33B7207A3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36">
              <a:extLst>
                <a:ext uri="{FF2B5EF4-FFF2-40B4-BE49-F238E27FC236}">
                  <a16:creationId xmlns:a16="http://schemas.microsoft.com/office/drawing/2014/main" id="{CC2E437B-FA3F-A9D4-0F20-0BB67436D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37">
              <a:extLst>
                <a:ext uri="{FF2B5EF4-FFF2-40B4-BE49-F238E27FC236}">
                  <a16:creationId xmlns:a16="http://schemas.microsoft.com/office/drawing/2014/main" id="{19416188-D4D3-2929-8E74-9ED1EBB60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238">
              <a:extLst>
                <a:ext uri="{FF2B5EF4-FFF2-40B4-BE49-F238E27FC236}">
                  <a16:creationId xmlns:a16="http://schemas.microsoft.com/office/drawing/2014/main" id="{5A53922A-B577-1155-F433-CAE58202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239">
              <a:extLst>
                <a:ext uri="{FF2B5EF4-FFF2-40B4-BE49-F238E27FC236}">
                  <a16:creationId xmlns:a16="http://schemas.microsoft.com/office/drawing/2014/main" id="{2E6FE7CD-2785-496F-69B1-B45AC7AB7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40">
              <a:extLst>
                <a:ext uri="{FF2B5EF4-FFF2-40B4-BE49-F238E27FC236}">
                  <a16:creationId xmlns:a16="http://schemas.microsoft.com/office/drawing/2014/main" id="{DD0F01C7-001D-54E4-185D-C1F88FD7A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241">
              <a:extLst>
                <a:ext uri="{FF2B5EF4-FFF2-40B4-BE49-F238E27FC236}">
                  <a16:creationId xmlns:a16="http://schemas.microsoft.com/office/drawing/2014/main" id="{CEB1355D-C2E7-FD6E-CB69-840A8FC24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242">
              <a:extLst>
                <a:ext uri="{FF2B5EF4-FFF2-40B4-BE49-F238E27FC236}">
                  <a16:creationId xmlns:a16="http://schemas.microsoft.com/office/drawing/2014/main" id="{7CF0B9E5-29A3-E320-8712-3E517DBA4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243">
              <a:extLst>
                <a:ext uri="{FF2B5EF4-FFF2-40B4-BE49-F238E27FC236}">
                  <a16:creationId xmlns:a16="http://schemas.microsoft.com/office/drawing/2014/main" id="{8D1CDFFE-FBDA-0BCE-8D9B-22CDADB06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44">
              <a:extLst>
                <a:ext uri="{FF2B5EF4-FFF2-40B4-BE49-F238E27FC236}">
                  <a16:creationId xmlns:a16="http://schemas.microsoft.com/office/drawing/2014/main" id="{948221B0-3F22-80FC-B3AD-A9A22287F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45">
              <a:extLst>
                <a:ext uri="{FF2B5EF4-FFF2-40B4-BE49-F238E27FC236}">
                  <a16:creationId xmlns:a16="http://schemas.microsoft.com/office/drawing/2014/main" id="{0706E088-9B29-B644-EC5D-087FAE70B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46">
              <a:extLst>
                <a:ext uri="{FF2B5EF4-FFF2-40B4-BE49-F238E27FC236}">
                  <a16:creationId xmlns:a16="http://schemas.microsoft.com/office/drawing/2014/main" id="{C6EFC80F-DB6A-CF4B-0A75-27FB86D17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47">
              <a:extLst>
                <a:ext uri="{FF2B5EF4-FFF2-40B4-BE49-F238E27FC236}">
                  <a16:creationId xmlns:a16="http://schemas.microsoft.com/office/drawing/2014/main" id="{A7C8CF89-BF3B-95A6-6D31-FCF284316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248">
              <a:extLst>
                <a:ext uri="{FF2B5EF4-FFF2-40B4-BE49-F238E27FC236}">
                  <a16:creationId xmlns:a16="http://schemas.microsoft.com/office/drawing/2014/main" id="{528F75A4-794A-C614-745D-FEC7918FD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249">
              <a:extLst>
                <a:ext uri="{FF2B5EF4-FFF2-40B4-BE49-F238E27FC236}">
                  <a16:creationId xmlns:a16="http://schemas.microsoft.com/office/drawing/2014/main" id="{F66B6A99-C1C1-3754-53A9-5ABAE0E49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50">
              <a:extLst>
                <a:ext uri="{FF2B5EF4-FFF2-40B4-BE49-F238E27FC236}">
                  <a16:creationId xmlns:a16="http://schemas.microsoft.com/office/drawing/2014/main" id="{C8F1327E-1E2D-AF44-0BA1-1F703E888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251">
              <a:extLst>
                <a:ext uri="{FF2B5EF4-FFF2-40B4-BE49-F238E27FC236}">
                  <a16:creationId xmlns:a16="http://schemas.microsoft.com/office/drawing/2014/main" id="{1B3CDD6E-3F49-A933-11D2-D3BC1F67B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252">
              <a:extLst>
                <a:ext uri="{FF2B5EF4-FFF2-40B4-BE49-F238E27FC236}">
                  <a16:creationId xmlns:a16="http://schemas.microsoft.com/office/drawing/2014/main" id="{28E922CC-DCDB-E154-44A6-FA3FEDB16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253">
              <a:extLst>
                <a:ext uri="{FF2B5EF4-FFF2-40B4-BE49-F238E27FC236}">
                  <a16:creationId xmlns:a16="http://schemas.microsoft.com/office/drawing/2014/main" id="{DB2958E1-796F-66F6-3BDB-0D849EA8C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254">
              <a:extLst>
                <a:ext uri="{FF2B5EF4-FFF2-40B4-BE49-F238E27FC236}">
                  <a16:creationId xmlns:a16="http://schemas.microsoft.com/office/drawing/2014/main" id="{2BE4D9E6-2B06-554F-CD49-E7EF2880E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255">
              <a:extLst>
                <a:ext uri="{FF2B5EF4-FFF2-40B4-BE49-F238E27FC236}">
                  <a16:creationId xmlns:a16="http://schemas.microsoft.com/office/drawing/2014/main" id="{02572E08-8117-D1CA-CBAB-774EE6BE9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256">
              <a:extLst>
                <a:ext uri="{FF2B5EF4-FFF2-40B4-BE49-F238E27FC236}">
                  <a16:creationId xmlns:a16="http://schemas.microsoft.com/office/drawing/2014/main" id="{6FDD5294-AC24-6548-F713-3279CF07C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257">
              <a:extLst>
                <a:ext uri="{FF2B5EF4-FFF2-40B4-BE49-F238E27FC236}">
                  <a16:creationId xmlns:a16="http://schemas.microsoft.com/office/drawing/2014/main" id="{400B0069-00B3-7C6C-2EC1-74402754A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258">
              <a:extLst>
                <a:ext uri="{FF2B5EF4-FFF2-40B4-BE49-F238E27FC236}">
                  <a16:creationId xmlns:a16="http://schemas.microsoft.com/office/drawing/2014/main" id="{E517015C-8277-3A62-818B-956B6AD2D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259">
              <a:extLst>
                <a:ext uri="{FF2B5EF4-FFF2-40B4-BE49-F238E27FC236}">
                  <a16:creationId xmlns:a16="http://schemas.microsoft.com/office/drawing/2014/main" id="{13426D41-C752-1835-CDFB-823F5626E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260">
              <a:extLst>
                <a:ext uri="{FF2B5EF4-FFF2-40B4-BE49-F238E27FC236}">
                  <a16:creationId xmlns:a16="http://schemas.microsoft.com/office/drawing/2014/main" id="{19BD6582-41C1-18CD-09E1-C18812819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261">
              <a:extLst>
                <a:ext uri="{FF2B5EF4-FFF2-40B4-BE49-F238E27FC236}">
                  <a16:creationId xmlns:a16="http://schemas.microsoft.com/office/drawing/2014/main" id="{33EB0730-F49D-8EF4-9DCC-D5762C081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262">
              <a:extLst>
                <a:ext uri="{FF2B5EF4-FFF2-40B4-BE49-F238E27FC236}">
                  <a16:creationId xmlns:a16="http://schemas.microsoft.com/office/drawing/2014/main" id="{A8BEF4BE-6394-2802-08D6-6BE8F44C1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263">
              <a:extLst>
                <a:ext uri="{FF2B5EF4-FFF2-40B4-BE49-F238E27FC236}">
                  <a16:creationId xmlns:a16="http://schemas.microsoft.com/office/drawing/2014/main" id="{BDF67B09-1148-41F3-75DC-A58E59A5E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264">
              <a:extLst>
                <a:ext uri="{FF2B5EF4-FFF2-40B4-BE49-F238E27FC236}">
                  <a16:creationId xmlns:a16="http://schemas.microsoft.com/office/drawing/2014/main" id="{345704B3-A2EA-4134-C372-6F545717A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265">
              <a:extLst>
                <a:ext uri="{FF2B5EF4-FFF2-40B4-BE49-F238E27FC236}">
                  <a16:creationId xmlns:a16="http://schemas.microsoft.com/office/drawing/2014/main" id="{95297BAA-F2C0-F54F-6F48-0D2D61C44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266">
              <a:extLst>
                <a:ext uri="{FF2B5EF4-FFF2-40B4-BE49-F238E27FC236}">
                  <a16:creationId xmlns:a16="http://schemas.microsoft.com/office/drawing/2014/main" id="{CF0644ED-1319-0C84-8A53-0957D973A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267">
              <a:extLst>
                <a:ext uri="{FF2B5EF4-FFF2-40B4-BE49-F238E27FC236}">
                  <a16:creationId xmlns:a16="http://schemas.microsoft.com/office/drawing/2014/main" id="{FCC2F63C-ADF9-1D59-2D04-D7FFF394C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268">
              <a:extLst>
                <a:ext uri="{FF2B5EF4-FFF2-40B4-BE49-F238E27FC236}">
                  <a16:creationId xmlns:a16="http://schemas.microsoft.com/office/drawing/2014/main" id="{A8120C01-086C-0FD4-865D-44ADC3929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69">
              <a:extLst>
                <a:ext uri="{FF2B5EF4-FFF2-40B4-BE49-F238E27FC236}">
                  <a16:creationId xmlns:a16="http://schemas.microsoft.com/office/drawing/2014/main" id="{C1AB77B0-980A-87F0-D86B-23F4A61FE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Rectangle 270">
              <a:extLst>
                <a:ext uri="{FF2B5EF4-FFF2-40B4-BE49-F238E27FC236}">
                  <a16:creationId xmlns:a16="http://schemas.microsoft.com/office/drawing/2014/main" id="{9ABFC75F-9A9A-5961-A0FF-513843C85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271">
              <a:extLst>
                <a:ext uri="{FF2B5EF4-FFF2-40B4-BE49-F238E27FC236}">
                  <a16:creationId xmlns:a16="http://schemas.microsoft.com/office/drawing/2014/main" id="{14A6F7F2-9B48-DAC4-BB46-250A24A30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621" y="244555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1" name="Oval 270">
            <a:extLst>
              <a:ext uri="{FF2B5EF4-FFF2-40B4-BE49-F238E27FC236}">
                <a16:creationId xmlns:a16="http://schemas.microsoft.com/office/drawing/2014/main" id="{4777CC03-34BB-8AD2-8436-5FFE79E4564D}"/>
              </a:ext>
            </a:extLst>
          </p:cNvPr>
          <p:cNvSpPr/>
          <p:nvPr/>
        </p:nvSpPr>
        <p:spPr>
          <a:xfrm>
            <a:off x="3772107" y="3192967"/>
            <a:ext cx="121856" cy="121856"/>
          </a:xfrm>
          <a:prstGeom prst="ellipse">
            <a:avLst/>
          </a:prstGeom>
          <a:solidFill>
            <a:srgbClr val="FCC33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Oval 275">
            <a:extLst>
              <a:ext uri="{FF2B5EF4-FFF2-40B4-BE49-F238E27FC236}">
                <a16:creationId xmlns:a16="http://schemas.microsoft.com/office/drawing/2014/main" id="{20BDD1C9-403C-88BD-EB5A-B1F1F411F084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Oval 276">
            <a:extLst>
              <a:ext uri="{FF2B5EF4-FFF2-40B4-BE49-F238E27FC236}">
                <a16:creationId xmlns:a16="http://schemas.microsoft.com/office/drawing/2014/main" id="{2AA38FD5-0CFA-2C66-991A-FEF8FCBA4642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Oval 277">
            <a:extLst>
              <a:ext uri="{FF2B5EF4-FFF2-40B4-BE49-F238E27FC236}">
                <a16:creationId xmlns:a16="http://schemas.microsoft.com/office/drawing/2014/main" id="{9C17FDCA-C8C4-B62C-E929-7AAA0302602F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Oval 278">
            <a:extLst>
              <a:ext uri="{FF2B5EF4-FFF2-40B4-BE49-F238E27FC236}">
                <a16:creationId xmlns:a16="http://schemas.microsoft.com/office/drawing/2014/main" id="{73F1CBE4-26EF-27B7-BB97-E75F57F6F8A8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Oval 279">
            <a:extLst>
              <a:ext uri="{FF2B5EF4-FFF2-40B4-BE49-F238E27FC236}">
                <a16:creationId xmlns:a16="http://schemas.microsoft.com/office/drawing/2014/main" id="{B19BA5C0-E3B6-58E5-7B48-18049F695BF5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Oval 280">
            <a:extLst>
              <a:ext uri="{FF2B5EF4-FFF2-40B4-BE49-F238E27FC236}">
                <a16:creationId xmlns:a16="http://schemas.microsoft.com/office/drawing/2014/main" id="{54F5ADFD-C7B2-0228-6F72-D5D18A218723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2" name="Graphic 281">
            <a:extLst>
              <a:ext uri="{FF2B5EF4-FFF2-40B4-BE49-F238E27FC236}">
                <a16:creationId xmlns:a16="http://schemas.microsoft.com/office/drawing/2014/main" id="{43FD1C7F-2D3E-5458-3ECC-F3FCAC139AE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83" name="TextBox 282">
            <a:extLst>
              <a:ext uri="{FF2B5EF4-FFF2-40B4-BE49-F238E27FC236}">
                <a16:creationId xmlns:a16="http://schemas.microsoft.com/office/drawing/2014/main" id="{C3CC9611-5459-334D-B3B4-2CBD2F0C5E73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55363D0C-9E22-049C-5670-61DB325385A6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AC744E05-91EB-8F8F-B3DE-D3C9F5DDE120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DEFCC921-3450-EDB2-5D5B-8F4AD98BDFFE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514231A0-FDD6-27BC-581E-45E0BB5A5578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43682EA2-6BD1-F21F-3BE8-A38E6E1EA32B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89" name="Graphic 3">
            <a:extLst>
              <a:ext uri="{FF2B5EF4-FFF2-40B4-BE49-F238E27FC236}">
                <a16:creationId xmlns:a16="http://schemas.microsoft.com/office/drawing/2014/main" id="{E8FC4953-48BA-9F9B-93F3-D80BA9BC5047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7DDBA9D2-F80F-4527-2811-E91A5349006D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91" name="Graphic 3">
              <a:extLst>
                <a:ext uri="{FF2B5EF4-FFF2-40B4-BE49-F238E27FC236}">
                  <a16:creationId xmlns:a16="http://schemas.microsoft.com/office/drawing/2014/main" id="{B4870B78-5F2D-A151-78DF-6FB6236089D6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74059480-77B7-9C85-F033-3B5FA6A64AB1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2A28E3A0-4746-AB46-7697-11E1622D6B63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5AA8A53-B8DE-3344-3FF6-904ADF890A55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281AE2EE-81A7-C573-AF76-754F32095CA6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42D582C7-C766-9E13-8F7D-32DB8C0CEF13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C39A52E-1080-9E1B-7714-5CB9AD9F9E26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D8727757-0A29-896F-062E-B2843F0C5DE0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587696EB-90ED-C7A4-A9C8-04791191BC36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C0185949-E2FE-28BB-2C55-C12865A5A5EA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840DCBA-D270-FD5D-5B31-CD82734747B4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4C5E531C-ED8C-AF27-D5F5-0039165032C4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45080AD6-CAB0-E846-BB75-DA46B2075995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A29A7B42-48CD-5596-4573-8A3ECCEA9779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FD4E71B1-06E3-71E0-B83C-BF16B91679AE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ECE3DA7-3D76-9A4A-781F-14F869E9622B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7" name="Graphic 3">
            <a:extLst>
              <a:ext uri="{FF2B5EF4-FFF2-40B4-BE49-F238E27FC236}">
                <a16:creationId xmlns:a16="http://schemas.microsoft.com/office/drawing/2014/main" id="{7E729C35-90BF-F362-4727-4FC9A73C76FA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EC31D22-1596-7629-03E5-FF93D1B2A7AA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A6C34FD-5D08-D42E-7CC7-8C88E6A42D0F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67E8630-6940-2B60-8EFA-91C31F58A1A5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874C94A8-9B3F-0C0B-8E26-A37B7B27DD7E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B3C91F5D-CC74-E49E-D4C8-B496097D58DE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7A90E59F-930F-55EE-BD18-2FCEEC80512A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5A714AD-F477-2865-F57B-7ED7E121C858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6B343FB-5F91-4676-D4D5-5279C2AC2508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57FBD09E-722F-BCDF-E288-7170106754A3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4F8360A1-9C6A-FBBC-C600-AE79FC8EBFDD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4CA46C3D-B10D-2010-E1AD-C89F147D2200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E3706817-9C4E-221C-EC8B-F07FD8E69109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5AE4F1A-A50D-2C90-5DE7-0C881317E83C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7BC6F15E-C122-91CC-0617-E85C5905D5CB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8A5C6CA5-3696-4D10-1386-665D65033664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113712F-47B7-17E6-4AC4-0677AC4616DE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D9EAAC4-B57A-A2A6-6965-50EBB9330F8E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22F209D-2F96-5802-5A14-4493F7B850EE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7E8209E6-B463-DF99-0A42-2BF1B5C03847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85CFDCED-96A9-4FD9-A54C-100B5F1500FA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1DFF4192-7C7B-8B93-D9A9-E72E70724AE1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33E476C-7DC7-20DE-560B-D7DE0C5EF599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FC2EB2B-6FFE-B3AF-9FDC-CDB9E0D9DF2A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C9C008C3-60AE-BBED-2B5C-F15D0D538964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2" name="Graphic 3">
            <a:extLst>
              <a:ext uri="{FF2B5EF4-FFF2-40B4-BE49-F238E27FC236}">
                <a16:creationId xmlns:a16="http://schemas.microsoft.com/office/drawing/2014/main" id="{5F1A4088-36A3-80DD-87C6-92415D5D681D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AEF4729E-0034-3616-F256-46FA3491F466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1E9B7064-AAE6-091D-7C07-31EEFAF7DF5D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78FC178-7559-AA1B-689C-E7551EA2364C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CA2BE24-7E8F-2F53-59CA-C075B38ADF90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ACFBC03-566E-DD82-4A9B-D34D0EFD5C8E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A0D3FED-3F35-8E55-5DC3-C4B65777EA22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13B1DE0-196F-3C91-DEE8-DAE1D273814E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A43BA13F-A897-91CE-0F83-9A8D93E118AA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B3EFEEA-5D50-29B4-2289-FC6DD675AE03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5F5D47A-6BC3-6705-0759-912F29A4BD70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BE177BBC-DD8A-CDB6-815C-EB07B14E1F05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FE2FAF3F-0FE5-2025-9851-913D015AACEF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E81FE33-EC80-0D19-4E0E-457B56C5F8C4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B9FBC5A-083A-5202-0272-E2C2AD1D94B0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72982FE2-480B-4DD4-AB98-C433100D821B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1AF0646-2E6F-9516-8A8D-5F83C55B7998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5641BBE-18C0-CF1C-AEB1-C0F1A69BBF5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D59FF3E-9A9B-47C2-D52C-46691577AF1F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1" name="Graphic 3">
            <a:extLst>
              <a:ext uri="{FF2B5EF4-FFF2-40B4-BE49-F238E27FC236}">
                <a16:creationId xmlns:a16="http://schemas.microsoft.com/office/drawing/2014/main" id="{CF000ECA-7F6D-CA64-6CD7-94316C4F9068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CEF4DA2-AC89-5FB9-C7D5-0994C69891B1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96E58013-92BD-DA64-2D6A-B477E1C0E583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DA98F399-D0E5-04DF-2102-D0C80279D39C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8216778-2FB3-46BB-FCE3-A22389D4B486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69D0222-ADAB-534C-FFF5-47721947081E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8D76072-A7E4-A379-A7B4-C44440A0F6CA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D9FC918-2DD2-3EE0-2906-17E8F534484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59EE2860-6F23-E1FD-2169-299560EAAB21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5C07D602-231F-9819-FD8D-2A2E4FCD92E8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1E64743E-98D2-AC42-F4B5-AB1EACDC539B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0D78FC93-4DDF-7E0D-6649-4EBB1ABD7D8A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871EF9-A8BA-8500-A005-3A31277B1098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AFAA7E3-DF84-7636-2727-00AEBAB0165C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2DB61A1-69B1-1AEC-0371-699821FB2879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3366A320-006C-405F-3FC1-80354286C645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6C461E9-9EC8-C4DE-1B12-139DE5C92D65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8EB0E9D-F5C9-130B-A815-7F794759442C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EA4AC0E-3860-E45F-AA7B-E5F5A7DC6E82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63F6282-7689-0DEF-F1F4-A6754D45B7BF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06A41DC6-B2EC-4AF3-6151-64C0E7ABBBB4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F5E59C6-BC4E-ECAB-EDE9-9419248FE617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2BD59F62-22E5-7AE0-929A-78365231B365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DD5AEA42-5C91-23D6-6B29-6C442EE387FE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FBA44525-3CE4-B434-4743-6DF4AE3BAFEE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C0DE9E46-B6D4-47F6-51FF-AAE12F04138E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E7D0488-7185-C652-9960-14305E3D5CFF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CA35788-7EF0-9723-ABEA-1FA9D2B9601D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AD5FE78-37BF-B009-1E2B-1F08138231CE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990B804-06D5-DF3D-F9C4-183BC849EC84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E105F39-51DF-8A86-A3CD-6625BBCAC3F5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2" name="Graphic 3">
            <a:extLst>
              <a:ext uri="{FF2B5EF4-FFF2-40B4-BE49-F238E27FC236}">
                <a16:creationId xmlns:a16="http://schemas.microsoft.com/office/drawing/2014/main" id="{35D2F6C8-09ED-B774-BD82-A1C996E2E38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2659D17-DBE3-0D81-DAF4-600A6CBA25A8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4" name="Graphic 3">
              <a:extLst>
                <a:ext uri="{FF2B5EF4-FFF2-40B4-BE49-F238E27FC236}">
                  <a16:creationId xmlns:a16="http://schemas.microsoft.com/office/drawing/2014/main" id="{6A5DC223-D971-3D57-77C2-A2C5F28CC8AE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27431AE7-66B1-C812-0950-D168342BDF21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4D9B7EB-969B-078D-ACA1-FFB806F5BF31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32E4C90E-603D-7586-54BE-0C8D96C0FB7F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331A4B7-C1F3-114B-D606-D829C95591FD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DA64DD2D-7B62-88E6-D31A-0239AB01BB9D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C261072-4327-AC88-72AD-4010064B92DA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D5243C0B-07C1-899A-1712-A7F39EBEE345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8550081-5031-3F4B-CA58-BC11E3A387B2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E8C2EEDA-66E2-6A05-C324-CF639F02D42B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43C6BED6-30C2-CA6D-5E2B-D982B265932B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5F7243E2-F865-75F4-07C2-4D5DFEA85142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FF0B27E-76C4-1F1C-1C6F-A6CEDA31B32B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E769ECBC-A133-65E4-C975-B831A5012D02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2936BD27-D84F-8270-0C78-DEA17D8981AB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42371310-641D-D9BF-0090-624DA5D27B7C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C2D0D46C-560F-1897-5680-E8D9063598B1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449B371D-A896-CE5F-2E77-32D86588DABE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2" name="Graphic 3">
            <a:extLst>
              <a:ext uri="{FF2B5EF4-FFF2-40B4-BE49-F238E27FC236}">
                <a16:creationId xmlns:a16="http://schemas.microsoft.com/office/drawing/2014/main" id="{59D05BA2-3CF2-7879-606C-CB569E2BDD38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91816DE6-5B75-0EE8-DECA-A6F799EBCAF8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5D14045-8A20-42C8-9323-8E7BA97827D0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D1B95C40-6117-8715-830E-8D15B0B1E562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75FE37C-8CCE-C991-CE48-15E5607A7483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3E02D65-FCC1-41DE-2650-90474E8CC175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FD3F8621-D455-C031-95EB-AF9DC18CA296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56DF5C2E-ADB5-8203-E406-DE9771176F1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0" name="TextBox 409">
            <a:extLst>
              <a:ext uri="{FF2B5EF4-FFF2-40B4-BE49-F238E27FC236}">
                <a16:creationId xmlns:a16="http://schemas.microsoft.com/office/drawing/2014/main" id="{06BBED21-525E-9FE7-D1DD-8B49E42A7864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1" name="Oval 410">
            <a:extLst>
              <a:ext uri="{FF2B5EF4-FFF2-40B4-BE49-F238E27FC236}">
                <a16:creationId xmlns:a16="http://schemas.microsoft.com/office/drawing/2014/main" id="{FEED8566-0A22-33BD-E265-C80F0276F11B}"/>
              </a:ext>
            </a:extLst>
          </p:cNvPr>
          <p:cNvSpPr/>
          <p:nvPr/>
        </p:nvSpPr>
        <p:spPr>
          <a:xfrm>
            <a:off x="3779057" y="3015240"/>
            <a:ext cx="121856" cy="121856"/>
          </a:xfrm>
          <a:prstGeom prst="ellipse">
            <a:avLst/>
          </a:prstGeom>
          <a:solidFill>
            <a:srgbClr val="FCC33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Oval 411">
            <a:extLst>
              <a:ext uri="{FF2B5EF4-FFF2-40B4-BE49-F238E27FC236}">
                <a16:creationId xmlns:a16="http://schemas.microsoft.com/office/drawing/2014/main" id="{63A1B6E4-00FA-6470-6FEA-ED3560AD7185}"/>
              </a:ext>
            </a:extLst>
          </p:cNvPr>
          <p:cNvSpPr/>
          <p:nvPr/>
        </p:nvSpPr>
        <p:spPr>
          <a:xfrm>
            <a:off x="3202874" y="2855771"/>
            <a:ext cx="121856" cy="121856"/>
          </a:xfrm>
          <a:prstGeom prst="ellipse">
            <a:avLst/>
          </a:prstGeom>
          <a:solidFill>
            <a:srgbClr val="FCC33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468BDA4E-D8FC-663E-8CDD-B2FD0044C396}"/>
              </a:ext>
            </a:extLst>
          </p:cNvPr>
          <p:cNvSpPr txBox="1"/>
          <p:nvPr/>
        </p:nvSpPr>
        <p:spPr>
          <a:xfrm>
            <a:off x="3160141" y="3038555"/>
            <a:ext cx="1152956" cy="325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spcBef>
                <a:spcPct val="0"/>
              </a:spcBef>
              <a:buNone/>
            </a:pPr>
            <a:r>
              <a:rPr lang="fa-IR" altLang="en-US" sz="11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ایران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47D33380-F3F9-0A6B-22C3-63F7B2E1431A}"/>
              </a:ext>
            </a:extLst>
          </p:cNvPr>
          <p:cNvSpPr txBox="1"/>
          <p:nvPr/>
        </p:nvSpPr>
        <p:spPr>
          <a:xfrm>
            <a:off x="3226305" y="2866210"/>
            <a:ext cx="1152956" cy="325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spcBef>
                <a:spcPct val="0"/>
              </a:spcBef>
              <a:buNone/>
            </a:pPr>
            <a:r>
              <a:rPr lang="fa-IR" altLang="en-US" sz="11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روسیه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CDC65C7-7A8B-B56C-9CD9-B13D2B88C63B}"/>
              </a:ext>
            </a:extLst>
          </p:cNvPr>
          <p:cNvSpPr txBox="1"/>
          <p:nvPr/>
        </p:nvSpPr>
        <p:spPr>
          <a:xfrm>
            <a:off x="2664944" y="2721796"/>
            <a:ext cx="1083628" cy="325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spcBef>
                <a:spcPct val="0"/>
              </a:spcBef>
              <a:buNone/>
            </a:pPr>
            <a:r>
              <a:rPr lang="fa-IR" altLang="en-US" sz="11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هلند</a:t>
            </a:r>
          </a:p>
        </p:txBody>
      </p:sp>
      <p:sp>
        <p:nvSpPr>
          <p:cNvPr id="416" name="Rectangle: Rounded Corners 415">
            <a:extLst>
              <a:ext uri="{FF2B5EF4-FFF2-40B4-BE49-F238E27FC236}">
                <a16:creationId xmlns:a16="http://schemas.microsoft.com/office/drawing/2014/main" id="{C6D22B0F-E687-4D5B-D7BA-1AC0FAD5E162}"/>
              </a:ext>
            </a:extLst>
          </p:cNvPr>
          <p:cNvSpPr/>
          <p:nvPr/>
        </p:nvSpPr>
        <p:spPr>
          <a:xfrm>
            <a:off x="10046189" y="2482187"/>
            <a:ext cx="551868" cy="551868"/>
          </a:xfrm>
          <a:prstGeom prst="roundRect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6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01</a:t>
            </a:r>
            <a:endParaRPr lang="en-US" sz="16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7" name="Rectangle: Rounded Corners 416">
            <a:extLst>
              <a:ext uri="{FF2B5EF4-FFF2-40B4-BE49-F238E27FC236}">
                <a16:creationId xmlns:a16="http://schemas.microsoft.com/office/drawing/2014/main" id="{B1063CAA-0EE2-C003-8D1F-7A6C66CA1C0D}"/>
              </a:ext>
            </a:extLst>
          </p:cNvPr>
          <p:cNvSpPr/>
          <p:nvPr/>
        </p:nvSpPr>
        <p:spPr>
          <a:xfrm>
            <a:off x="10046189" y="3859407"/>
            <a:ext cx="551868" cy="551868"/>
          </a:xfrm>
          <a:prstGeom prst="roundRect">
            <a:avLst/>
          </a:prstGeom>
          <a:solidFill>
            <a:srgbClr val="FCC333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6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02</a:t>
            </a:r>
            <a:endParaRPr lang="en-US" sz="16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8" name="Rectangle: Rounded Corners 417">
            <a:extLst>
              <a:ext uri="{FF2B5EF4-FFF2-40B4-BE49-F238E27FC236}">
                <a16:creationId xmlns:a16="http://schemas.microsoft.com/office/drawing/2014/main" id="{5BED3316-6534-1548-2408-2FCFA706AC0B}"/>
              </a:ext>
            </a:extLst>
          </p:cNvPr>
          <p:cNvSpPr/>
          <p:nvPr/>
        </p:nvSpPr>
        <p:spPr>
          <a:xfrm>
            <a:off x="10085694" y="5338969"/>
            <a:ext cx="551868" cy="551868"/>
          </a:xfrm>
          <a:prstGeom prst="roundRect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6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03</a:t>
            </a:r>
            <a:endParaRPr lang="en-US" sz="16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9" name="TextBox 418">
            <a:extLst>
              <a:ext uri="{FF2B5EF4-FFF2-40B4-BE49-F238E27FC236}">
                <a16:creationId xmlns:a16="http://schemas.microsoft.com/office/drawing/2014/main" id="{DCA58B43-0A2D-68BB-D1C2-FE5BB7C51FF0}"/>
              </a:ext>
            </a:extLst>
          </p:cNvPr>
          <p:cNvSpPr txBox="1"/>
          <p:nvPr/>
        </p:nvSpPr>
        <p:spPr>
          <a:xfrm>
            <a:off x="6782563" y="2156814"/>
            <a:ext cx="317242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6BF9E779-6FC0-7914-3D4D-92ABCC540FB0}"/>
              </a:ext>
            </a:extLst>
          </p:cNvPr>
          <p:cNvSpPr txBox="1"/>
          <p:nvPr/>
        </p:nvSpPr>
        <p:spPr>
          <a:xfrm>
            <a:off x="6782563" y="3513528"/>
            <a:ext cx="317242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40D7E15B-ECAC-AEC4-1403-198A93B6427B}"/>
              </a:ext>
            </a:extLst>
          </p:cNvPr>
          <p:cNvSpPr txBox="1"/>
          <p:nvPr/>
        </p:nvSpPr>
        <p:spPr>
          <a:xfrm>
            <a:off x="6782563" y="4994165"/>
            <a:ext cx="3172426" cy="1158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272" name="Picture 271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2D713048-1C5A-6660-829E-83AC0EFB14B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0208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1" grpId="0" animBg="1"/>
      <p:bldP spid="411" grpId="0" animBg="1"/>
      <p:bldP spid="412" grpId="0" animBg="1"/>
      <p:bldP spid="413" grpId="0"/>
      <p:bldP spid="414" grpId="0"/>
      <p:bldP spid="415" grpId="0"/>
      <p:bldP spid="416" grpId="0" animBg="1"/>
      <p:bldP spid="417" grpId="0" animBg="1"/>
      <p:bldP spid="418" grpId="0" animBg="1"/>
      <p:bldP spid="419" grpId="0"/>
      <p:bldP spid="420" grpId="0"/>
      <p:bldP spid="42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Donut 51">
            <a:extLst>
              <a:ext uri="{FF2B5EF4-FFF2-40B4-BE49-F238E27FC236}">
                <a16:creationId xmlns:a16="http://schemas.microsoft.com/office/drawing/2014/main" id="{DE2B255D-CA16-65CC-252B-BC0E2B771681}"/>
              </a:ext>
            </a:extLst>
          </p:cNvPr>
          <p:cNvSpPr/>
          <p:nvPr/>
        </p:nvSpPr>
        <p:spPr>
          <a:xfrm>
            <a:off x="8367051" y="1299517"/>
            <a:ext cx="2403526" cy="2403526"/>
          </a:xfrm>
          <a:prstGeom prst="donut">
            <a:avLst>
              <a:gd name="adj" fmla="val 2199"/>
            </a:avLst>
          </a:prstGeom>
          <a:solidFill>
            <a:srgbClr val="253B50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Donut 50">
            <a:extLst>
              <a:ext uri="{FF2B5EF4-FFF2-40B4-BE49-F238E27FC236}">
                <a16:creationId xmlns:a16="http://schemas.microsoft.com/office/drawing/2014/main" id="{1DB849FC-A975-985C-EAD4-B4C4486CA266}"/>
              </a:ext>
            </a:extLst>
          </p:cNvPr>
          <p:cNvSpPr/>
          <p:nvPr/>
        </p:nvSpPr>
        <p:spPr>
          <a:xfrm>
            <a:off x="8173736" y="4417641"/>
            <a:ext cx="1894520" cy="1894520"/>
          </a:xfrm>
          <a:prstGeom prst="donut">
            <a:avLst>
              <a:gd name="adj" fmla="val 2199"/>
            </a:avLst>
          </a:prstGeom>
          <a:solidFill>
            <a:srgbClr val="253B50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Donut 46">
            <a:extLst>
              <a:ext uri="{FF2B5EF4-FFF2-40B4-BE49-F238E27FC236}">
                <a16:creationId xmlns:a16="http://schemas.microsoft.com/office/drawing/2014/main" id="{497F92D6-9EEB-9B01-A94B-255ADDD8214D}"/>
              </a:ext>
            </a:extLst>
          </p:cNvPr>
          <p:cNvSpPr/>
          <p:nvPr/>
        </p:nvSpPr>
        <p:spPr>
          <a:xfrm>
            <a:off x="5746996" y="2737860"/>
            <a:ext cx="2593551" cy="2593551"/>
          </a:xfrm>
          <a:prstGeom prst="donut">
            <a:avLst>
              <a:gd name="adj" fmla="val 2199"/>
            </a:avLst>
          </a:prstGeom>
          <a:solidFill>
            <a:srgbClr val="FCC333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DD7115A-2980-6C51-44A0-05BCDB08EF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151" name="Picture Placeholder 150">
            <a:extLst>
              <a:ext uri="{FF2B5EF4-FFF2-40B4-BE49-F238E27FC236}">
                <a16:creationId xmlns:a16="http://schemas.microsoft.com/office/drawing/2014/main" id="{7821035D-7DE6-1188-C476-C8205218246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7" name="Picture Placeholder 146">
            <a:extLst>
              <a:ext uri="{FF2B5EF4-FFF2-40B4-BE49-F238E27FC236}">
                <a16:creationId xmlns:a16="http://schemas.microsoft.com/office/drawing/2014/main" id="{CC14B8D1-E42E-E287-E2D0-0660D9784D0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9" name="Picture Placeholder 148">
            <a:extLst>
              <a:ext uri="{FF2B5EF4-FFF2-40B4-BE49-F238E27FC236}">
                <a16:creationId xmlns:a16="http://schemas.microsoft.com/office/drawing/2014/main" id="{DCF3428E-D917-1804-2D34-8097E53D640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Rounded Rectangle 30">
            <a:extLst>
              <a:ext uri="{FF2B5EF4-FFF2-40B4-BE49-F238E27FC236}">
                <a16:creationId xmlns:a16="http://schemas.microsoft.com/office/drawing/2014/main" id="{0DF56CFB-74ED-F5C6-E52F-190472F8A652}"/>
              </a:ext>
            </a:extLst>
          </p:cNvPr>
          <p:cNvSpPr/>
          <p:nvPr/>
        </p:nvSpPr>
        <p:spPr>
          <a:xfrm>
            <a:off x="4415078" y="4401588"/>
            <a:ext cx="2395728" cy="622711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C03D380E-1E5D-2B94-DFB2-318D6D0ECFE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945869" y="5545239"/>
            <a:ext cx="1022565" cy="393877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DDC86351-63F1-7811-120B-82C09F996C5A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EC7A2E5-1AC6-ED16-AAE4-04F8DA8DB9E1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42CF9C8-AE49-090E-A6A4-58709E43BC9D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88A4F7A-5FCF-3395-4B18-278AC0D94E6F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5905F4F-F997-72D2-C9B7-00D46B215585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8180EB2A-2A0E-688F-87EE-F062B7730BF3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D737313D-8FA5-DDB9-7DD4-99DA4B7AC08D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BD337FBD-C6B0-7217-C141-4041558FDACB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A36C0CF-3082-EAEE-C5A5-3F1D5F8A1D3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1DB3D09-1F25-381D-9907-96D6CDE342CC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869BA70-E04E-1BA6-ED45-916A20D245CC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CA8443C-E3C5-06BB-60C3-D3B9159772F8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68F40DC-6B54-53BD-C169-81EB33A7F74A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4" name="Graphic 3">
            <a:extLst>
              <a:ext uri="{FF2B5EF4-FFF2-40B4-BE49-F238E27FC236}">
                <a16:creationId xmlns:a16="http://schemas.microsoft.com/office/drawing/2014/main" id="{8B8ADFB4-CC5E-7127-4832-F5ACBDFAC61B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3C8510C-09A0-DED3-C515-ACF242E2FB48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" name="Graphic 3">
              <a:extLst>
                <a:ext uri="{FF2B5EF4-FFF2-40B4-BE49-F238E27FC236}">
                  <a16:creationId xmlns:a16="http://schemas.microsoft.com/office/drawing/2014/main" id="{EC5C27AA-3A7A-C19C-A7CF-C43866149E0C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8F93675-021F-959D-B8C8-6F58E51F0BB4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8421002-5127-41BE-A1FD-499C37D0ED43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9DDE4AA-0878-1127-9AA7-1B8AC3B899D8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96EF4BA-4CE5-A761-0B87-838BBA8CD271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B0D9423-B64C-BC1A-10DD-07A6A4FB660C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1533B62-B518-DBA5-4396-C458EFF5CEC5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5BF43A0C-A42D-12F9-6ED1-264EAAA82B33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7E0CC28C-000A-B66A-31D5-68801883E09D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B7B13B0-B08C-E6C2-1AA6-E0E08A0FADB2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F4EEBA9-23A4-0D7F-312E-5067380D632D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2B9502C-CFCB-9571-7E29-DF698712AF8A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C50370A-BB16-41F9-9528-DA8BEC22B8CF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F6D8954-97BF-BEED-43ED-BD7779032FB6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7E09F2A-7841-67B8-7298-C02656E52435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D6BB628-70D7-B80B-EC39-C865DD817705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2" name="Graphic 3">
            <a:extLst>
              <a:ext uri="{FF2B5EF4-FFF2-40B4-BE49-F238E27FC236}">
                <a16:creationId xmlns:a16="http://schemas.microsoft.com/office/drawing/2014/main" id="{1BA19B1B-9C6A-B12E-DA82-147EB7E42FF9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2C5FACA-3004-D7B2-A5C4-831524F71D45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2CF6718-41A5-52F3-D756-2A810CF56C9C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9B49877-83EA-FEDA-7F7A-5015F0F1E7F0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BB2728E-6E6A-2744-4985-1767B2D17DAC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9A9C18A-6492-A4EB-08B0-71576C458228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BDC5A9E-051D-CE38-051C-14CF5B39AFBE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6102F35-83BE-BDBD-5673-2CA7080D6AAA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DA0CF4-6F49-D3B5-9F19-199FB891A7AE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C8403D-401C-3D9A-1DE9-C2E7B6802452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3DE8BD2-7743-DD4E-DB3D-C959D70CDAAC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8DF6E5-26C5-0A78-EC9C-8F1FC846C91E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BF4FF33-F149-AB12-EDB4-6C1A565940E6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36E73F6-63DB-5BB8-5808-360629E64D5C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57D2587-7451-E1BB-D4F6-5E1C7AE8F3D8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59126EB-F239-9BED-3A81-BFA254362551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449091B-1D6E-B956-E66A-69C5025454EA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0377C9-3D65-3A27-C6A9-021EA99680C4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FBEB98A-0C53-B1B4-7F01-417DECC80EB6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892A3C5-BB22-6C6F-B284-9E5A38A4B1A1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23415A8-3EC8-1C56-4974-54F7CEA98CCA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D7D3BA8-9335-4792-1010-9DF420F57DA0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7B93C15-21AC-CE43-947A-E860CDB944B9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2A28BEA-9F69-8E02-922B-C3D55049E34F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BDD98E5-41DC-4857-AC34-9ACA3DC04699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" name="Graphic 3">
            <a:extLst>
              <a:ext uri="{FF2B5EF4-FFF2-40B4-BE49-F238E27FC236}">
                <a16:creationId xmlns:a16="http://schemas.microsoft.com/office/drawing/2014/main" id="{40386C1D-EB8B-E845-AFAC-5175EE0F5CEE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470A5EF-B3BE-1A98-72B0-781F8C674CA5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9ACBAE6-D985-7F58-063D-21FB088E1BE1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37F5F39-9710-8FE6-D3ED-FFC2180D2F93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419389E-D128-83F0-9E5B-8B3144764928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27372DC-2E6A-DE02-A94C-E3D121B86E83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EA8F308-BB74-D574-7879-D5CEEB73F984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16F7401-26F1-B096-8000-4FF3D54EAAA3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BF3B768-DE3F-C8D8-85C5-ACA5500AF0F6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D16FBBB-353F-9EE8-87C3-FAF70B90D414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391571A-8D5C-0402-F7F8-BA7C7B627528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29665DE-B1F4-E23E-B8C1-8291D92581B3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2C570F0-6A71-01B4-C62C-32EE6F193213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C5BB1D0-0EF2-E551-805F-06E52B838C6B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BC9324-A2A4-4636-0A04-F4400379D791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655132E-7F9E-3F11-855C-69307C8BD619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A23F25B-DCEA-2EC4-2040-859C8EF1E423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0E0C1CF-82D6-FED9-44C3-7160D0D2F152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F28FACC-8F89-9CD2-E20E-9C7CBF90B32F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E72F0AD6-7FD7-2A10-3C84-22DD7BE5D6D2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2312216-AEC6-7EE3-B056-5EC2393DA1A8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5DB0503-BD2C-8AFB-54C8-6ABDDF2DC48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D031EB0-171B-E63B-294D-4E5CB8E29BB3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B21D264-0009-F8A5-66D4-9E6433BDF3DB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2511BB9-7AA5-22DC-8EBC-83A28BF79225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B473917-2E93-01A9-51E9-619D1819A71E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183C0D8-1992-071C-59B4-0BD197DB1482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3A4E502-0C14-89F0-1D0F-D186B22EEBD5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3DF13E7-C4B0-7DB3-72EC-650858101046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27DB4CA-6F28-2E3A-B941-051A4531DE61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A417BB9-998B-53B8-2E79-018A6FA384DC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B4145F3-D2C4-ED83-80D0-FB12FBC966FE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B2C777F-C24A-AE33-9CC3-D1D7569D502B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B8E399D-BE19-DD26-E282-CC02266172FA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3C3767-9EE9-DCB0-9926-B48129B28C6A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5E485AE-ABE0-215A-E03E-64F18056ECF4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EE9B14E-240D-5FA6-1436-774CBE68F8F0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8AC5813-CC4F-90C1-1C17-DFD754081B26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0CEA2C1-DAA5-B060-16B9-A01629BFEA34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F04A2B6-8221-71B1-DC5C-F08EA2E7835B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A8577DF-C103-A6AF-1BDC-9808377F831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5F6D5ED-C49B-F755-0F8A-E5D1520FDD17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0CEB84B-AE96-84C5-4451-85BC7240BAE0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A62DE01-1F4E-0255-8653-DF08A72ADDBF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49AB74E-314F-EBE2-D173-1B961E285C34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D3EB22-4FB8-2507-7D3E-D408CB926D56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6187FB9-D0DC-FE1B-0308-D1B15847E732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23E688C-FB41-EA77-1FF9-3A4DABDA8DDC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36F50-406F-E78A-040D-19EDB506C9CD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3C46514-4DF1-6BE9-2F00-E6509B666B02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7" name="Graphic 3">
            <a:extLst>
              <a:ext uri="{FF2B5EF4-FFF2-40B4-BE49-F238E27FC236}">
                <a16:creationId xmlns:a16="http://schemas.microsoft.com/office/drawing/2014/main" id="{30E90AB2-2564-1A0B-7AFD-45DA0316C425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A5D1222-C838-6CC1-7A6C-E5F6CF327EB6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9" name="Graphic 3">
              <a:extLst>
                <a:ext uri="{FF2B5EF4-FFF2-40B4-BE49-F238E27FC236}">
                  <a16:creationId xmlns:a16="http://schemas.microsoft.com/office/drawing/2014/main" id="{68872C1A-E514-7248-C8A0-FDC213177288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FBD8C2D-4E90-7399-1C25-C88D34964640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1F6D4F2A-123B-4187-BF70-F980785FAFEF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54BE60E-887C-BA88-8A1B-497EC6F32B95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0E084D15-31A0-9CAA-F4BC-AE42EBD36445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68B14F8-9DAA-C8AF-81BB-BD0F10569F6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EB8F8F7-C36A-9BD4-F019-7B751B05AB33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3F1C7188-D947-CECF-DC2D-D7E461A71515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98E370C-69DE-BA05-D0E2-0DBB1848529E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4F1D037-D0F8-4D89-E898-B74E577BE75E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F86F116-EE94-1E5A-F3CD-1BE6940301E0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4BB7CA1-AAC8-05F4-99D6-0D4C8E4E73D3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2454F0C-BB79-F07F-1D21-A17221A8392C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38562009-0E3C-7565-F31A-25971A0F1926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6912C79E-625D-568F-488C-7747366C98E2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63E0407-371F-3194-E600-ADB1A5A20770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0672DB8-9A98-8BA2-E4A2-BE499F0E22D2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AB1433CA-F79E-707E-E1B9-053E89CD2B1C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7" name="Graphic 3">
            <a:extLst>
              <a:ext uri="{FF2B5EF4-FFF2-40B4-BE49-F238E27FC236}">
                <a16:creationId xmlns:a16="http://schemas.microsoft.com/office/drawing/2014/main" id="{530A0659-F27A-8C00-E2BF-0ABF90F626FF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B34E3D5-0317-63CA-DBEA-70A882C480E2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C862D45-8032-45CC-CA89-1719105422E8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8865BFD-A915-D399-851D-64B34B88AFB4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0E1FBD5-6AF1-183A-6F06-D8DE3D35BBF9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8E57270-5AF0-0F6F-AE8B-218002E52E7B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01049E7-0148-74E8-7134-108FBAE7F1B6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51AD630-3091-43F7-F717-79AAED9E7FF0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5" name="TextBox 144">
            <a:extLst>
              <a:ext uri="{FF2B5EF4-FFF2-40B4-BE49-F238E27FC236}">
                <a16:creationId xmlns:a16="http://schemas.microsoft.com/office/drawing/2014/main" id="{D255C10C-0B6E-636E-E6D4-CF6FCDC221E7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67FECF6-7551-608C-FFF5-D0EC9E4C1125}"/>
              </a:ext>
            </a:extLst>
          </p:cNvPr>
          <p:cNvSpPr txBox="1"/>
          <p:nvPr/>
        </p:nvSpPr>
        <p:spPr>
          <a:xfrm>
            <a:off x="1505947" y="1313102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89138DF-0D2A-47FA-A8A2-1975341EBCE4}"/>
              </a:ext>
            </a:extLst>
          </p:cNvPr>
          <p:cNvSpPr txBox="1"/>
          <p:nvPr/>
        </p:nvSpPr>
        <p:spPr>
          <a:xfrm>
            <a:off x="600481" y="1799486"/>
            <a:ext cx="5136999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838ACF3A-2D6B-6F5F-9DF3-D429C12F2D61}"/>
              </a:ext>
            </a:extLst>
          </p:cNvPr>
          <p:cNvSpPr txBox="1"/>
          <p:nvPr/>
        </p:nvSpPr>
        <p:spPr>
          <a:xfrm>
            <a:off x="4585260" y="4514970"/>
            <a:ext cx="2089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تصویر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5" name="Picture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7977C55-9AA3-EEB0-0D17-26B07FC6D147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4086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900" decel="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6" grpId="0" animBg="1"/>
      <p:bldP spid="3" grpId="0"/>
      <p:bldP spid="4" grpId="0"/>
      <p:bldP spid="146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3B3B84C-E2DF-F162-B563-F692860A4E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40</a:t>
            </a:fld>
            <a:endParaRPr lang="en-US" dirty="0"/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160F08C4-A933-AC3F-F26E-5B2C15AC466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3D09F483-065D-3EC6-A2B4-F5878DCA38C9}"/>
              </a:ext>
            </a:extLst>
          </p:cNvPr>
          <p:cNvGrpSpPr/>
          <p:nvPr/>
        </p:nvGrpSpPr>
        <p:grpSpPr>
          <a:xfrm>
            <a:off x="4455390" y="1485462"/>
            <a:ext cx="2190857" cy="2532125"/>
            <a:chOff x="4938243" y="774968"/>
            <a:chExt cx="2315513" cy="2676199"/>
          </a:xfrm>
          <a:solidFill>
            <a:srgbClr val="FCC333"/>
          </a:solidFill>
        </p:grpSpPr>
        <p:sp>
          <p:nvSpPr>
            <p:cNvPr id="5" name="Rounded Rectangle 25">
              <a:extLst>
                <a:ext uri="{FF2B5EF4-FFF2-40B4-BE49-F238E27FC236}">
                  <a16:creationId xmlns:a16="http://schemas.microsoft.com/office/drawing/2014/main" id="{8721958F-9330-728C-8D18-E402D4681B1B}"/>
                </a:ext>
              </a:extLst>
            </p:cNvPr>
            <p:cNvSpPr/>
            <p:nvPr/>
          </p:nvSpPr>
          <p:spPr>
            <a:xfrm>
              <a:off x="4938243" y="774968"/>
              <a:ext cx="2315513" cy="2676199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60FF548-423B-3D51-D4D4-7CF873D5E629}"/>
                </a:ext>
              </a:extLst>
            </p:cNvPr>
            <p:cNvCxnSpPr>
              <a:cxnSpLocks/>
            </p:cNvCxnSpPr>
            <p:nvPr/>
          </p:nvCxnSpPr>
          <p:spPr>
            <a:xfrm>
              <a:off x="4938243" y="1592178"/>
              <a:ext cx="2315513" cy="0"/>
            </a:xfrm>
            <a:prstGeom prst="line">
              <a:avLst/>
            </a:prstGeom>
            <a:grpFill/>
            <a:ln w="222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73EF16E-E674-AB29-3CFE-2CF3C764276C}"/>
              </a:ext>
            </a:extLst>
          </p:cNvPr>
          <p:cNvGrpSpPr/>
          <p:nvPr/>
        </p:nvGrpSpPr>
        <p:grpSpPr>
          <a:xfrm>
            <a:off x="2021375" y="3911162"/>
            <a:ext cx="2190857" cy="2532125"/>
            <a:chOff x="4938243" y="774968"/>
            <a:chExt cx="2315513" cy="2676199"/>
          </a:xfrm>
          <a:solidFill>
            <a:srgbClr val="FCC333"/>
          </a:solidFill>
        </p:grpSpPr>
        <p:sp>
          <p:nvSpPr>
            <p:cNvPr id="8" name="Rounded Rectangle 25">
              <a:extLst>
                <a:ext uri="{FF2B5EF4-FFF2-40B4-BE49-F238E27FC236}">
                  <a16:creationId xmlns:a16="http://schemas.microsoft.com/office/drawing/2014/main" id="{C4DEFFED-9C7F-61CE-F9DC-1F99ACAC89E0}"/>
                </a:ext>
              </a:extLst>
            </p:cNvPr>
            <p:cNvSpPr/>
            <p:nvPr/>
          </p:nvSpPr>
          <p:spPr>
            <a:xfrm>
              <a:off x="4938243" y="774968"/>
              <a:ext cx="2315513" cy="2676199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CF4B8B0-A8E1-2261-4E44-2C36BCF89119}"/>
                </a:ext>
              </a:extLst>
            </p:cNvPr>
            <p:cNvCxnSpPr>
              <a:cxnSpLocks/>
            </p:cNvCxnSpPr>
            <p:nvPr/>
          </p:nvCxnSpPr>
          <p:spPr>
            <a:xfrm>
              <a:off x="4938243" y="1592178"/>
              <a:ext cx="2315513" cy="0"/>
            </a:xfrm>
            <a:prstGeom prst="line">
              <a:avLst/>
            </a:prstGeom>
            <a:grpFill/>
            <a:ln w="222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CFA34486-B583-0E02-0AAA-FA675542469C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F34E3E90-D10D-E2B7-AED9-71059CF39034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834C2BD-6C2F-9CAB-3B8C-393470E316D7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FE9A83E6-C733-C612-047F-21DA50A4E169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9D577A10-8769-1723-9EFD-1A2C8CC24E38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E9AD707-2019-0220-0F73-56A18354D4F9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08497B95-D531-B514-DB5C-9D1B78D1B5B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2FB62FD3-1F02-9D40-D1B2-A8609FC8F7B8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791804D-1DF7-E310-8554-E28E40B359D7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C2AC4E3-74A5-3638-33D8-7A6C1743915C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765D287-9EF2-6C88-6CBB-180C02AB333D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546B083-9FA6-59A7-4197-54837D7980B6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F887A97-598E-FACE-12E3-F174C1178EAB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1" name="Graphic 3">
            <a:extLst>
              <a:ext uri="{FF2B5EF4-FFF2-40B4-BE49-F238E27FC236}">
                <a16:creationId xmlns:a16="http://schemas.microsoft.com/office/drawing/2014/main" id="{DE5CCDE9-DF4E-FCD8-967A-ECD3D9D33C59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2FD1FB7-AFB6-399F-AC70-BCA6CF6C71E0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3">
              <a:extLst>
                <a:ext uri="{FF2B5EF4-FFF2-40B4-BE49-F238E27FC236}">
                  <a16:creationId xmlns:a16="http://schemas.microsoft.com/office/drawing/2014/main" id="{3E56110E-62F0-E4D6-9135-8A2EF8C109AF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BC73A57-2147-6930-9C4E-6CA72274919A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414039CD-13D0-4B53-6903-C75A2A7E5250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8DE54F0-2A23-7973-BCCF-F42DFB6FC277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31FDA027-16E8-6775-8BF2-E16678FDAA76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533AA64-5659-70B0-8CE7-5ADCA8971F7C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9771392-212B-F4E2-8172-744575C36F3E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20E6C45-228B-00A8-6F8A-73A02A0D1310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5880338-D41D-BA80-61DE-BB045D2FB0E1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F20A1C6-0827-F51B-E67F-F67607FE307C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3C08D74-B8D4-B895-5EA5-16209A85DDA8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675D8AB-38C1-B964-BAB7-92726DC77E6B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FCD55E9D-4C78-A420-53C4-ECF1AFC2956B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8678DC4E-2EE5-44F8-7A41-F57DA54C04C6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D310608-8E85-3B56-F8BD-DCDEEDBB6511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3F96FA9-A952-62DB-629C-228E8626F72B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9" name="Graphic 3">
            <a:extLst>
              <a:ext uri="{FF2B5EF4-FFF2-40B4-BE49-F238E27FC236}">
                <a16:creationId xmlns:a16="http://schemas.microsoft.com/office/drawing/2014/main" id="{4E92C97A-FF5A-3D99-2F45-262089A84965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DF03EB5-7CD6-19CC-C5A2-1FC470F1D936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8AB78FC-7D4A-7357-BFA6-A4A1A9BDE79F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89D417B-62C2-1871-573C-8CE229D2F59D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22639AD-3BA4-E3C2-9A1F-143532B41047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769F7DD-48D4-F600-E406-57883A9DF13A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34162FF-EF13-ED1E-C59F-F75A69EC4822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FB314C-1A0B-6550-DF81-D0F215458B8C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F1BBA86-51C6-80DA-FF6E-CA6D2E01DF82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1B50917-30E0-DF76-B5F7-03EDB6634E7F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C58B3AB-9FB5-A0CE-9665-0AEBCBFE996E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0BE32CF-378F-DC3E-797C-02C07CE22F66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BCEB097-FD77-AB25-71A3-519EE1CE1F39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5B45FE5-28B5-342C-A673-41AB83D66FB1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4D078E1-FCD5-C305-0D94-32931BD83682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4C5AEE3-8041-6AF8-39E2-CE6D908A97E4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504137D-067B-AF49-7AAD-2256DCB03F07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401763B-6CA2-8571-7F56-6C12C9E50970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A325A98-9CEC-BE99-380F-629D8355C03E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7B2C82A-7F21-9B91-DAA7-6DEB4C071F89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F026D41-7C4B-FD95-2AE9-9E11CD58CF7E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2BA1FF1-B8BA-D3B0-BBE6-3F6377783D51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9353206-E869-6054-7DD5-D43142AE8349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C3F7EE02-5D72-ACCA-B951-F8FE04E939A5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51CC77-A5D7-F6ED-2A5F-C11D0A44B897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" name="Graphic 3">
            <a:extLst>
              <a:ext uri="{FF2B5EF4-FFF2-40B4-BE49-F238E27FC236}">
                <a16:creationId xmlns:a16="http://schemas.microsoft.com/office/drawing/2014/main" id="{21E61C36-9EB8-9325-F443-3D66FAB746E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18F0BA1-202B-9128-C262-0306AD02B540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AD6289C-88E3-9F76-C8A8-8BA998BAC0B0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DB9A8E9-A51E-B759-4168-8C432AD827CE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925904-DB6F-6074-89C7-4478C8BA05BA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B6BF99F-AB8A-8F7E-CE2E-04A15E999BDE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8262736-F15D-B7A4-EC01-8F23AF254AC2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95BDB1-14A8-47C8-F234-CD2371D26110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E3BE332-D831-6DAA-7040-BB272A2737DD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2072947-8B03-45CD-7198-3ED365892008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5755BC-67D6-3F62-F152-D6D5F75E3FC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29B4527-DC7E-C3B5-2603-61BEE280AC9F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83E0F81-4CDC-D528-4E49-A3E20BDE669B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AC5EBB7-7D94-9958-65D8-BFF229EC3EA8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28D0331-5E95-05B6-6EAA-C4949D8BDE84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2A596D8-58CD-556A-543F-093F0AADBF43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79721AC-373A-F92C-6539-7F5E61A1D596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87357F9-C449-23AB-3D05-DFCFFCE77647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0F5DEDE-0E71-5C1C-9044-CC3318A34D7A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" name="Graphic 3">
            <a:extLst>
              <a:ext uri="{FF2B5EF4-FFF2-40B4-BE49-F238E27FC236}">
                <a16:creationId xmlns:a16="http://schemas.microsoft.com/office/drawing/2014/main" id="{2CC61E00-5158-8E80-A185-D9FE5346BE88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8DFE5CD-46E7-1328-C8AB-2ACE0CB5F98D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EF17C9B-A306-4735-A1C4-14C824854423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5A962A7-8DEE-0BED-3323-E9BF59DFBBF3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63935E1-3296-05E3-119E-BAEF2E2DC29A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312C5C6-72E3-4FA6-E521-CDC456A4CA34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8DFB767-4749-7AD3-C486-C484F6AE84F0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98D156D-BB9D-9BCA-BAFE-E7AEF5968B78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07FC929-E7F9-CB46-C517-4FC198877095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744CECB-1581-468C-F536-65CD484CBF9E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582C45D-8174-4787-9650-A708C89EAED5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209EF97-6E95-CE8F-FA62-2581940E2B49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C2B7E15-E56C-9EAA-E93F-E2A0896FD77B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666B00E-AE6B-7617-526C-B9601105357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617A6CE-E66D-2FD0-EB08-2EBB4166237F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A82F187-FF72-7215-A110-7EF9DC637AE3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F26F63B-C825-E2EC-7DD7-986DA7B7BC7E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5996194-A48D-55F6-E317-A2C61D9F5311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0B4807D-3F2E-EDE5-B4A3-B419684FD4ED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1F90BC7-017F-7365-0811-1655AE277D20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48F0ED3-6BBF-3471-1061-142C4BEDBB26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4F1499F-5F61-3E5F-079B-078031BB1956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EE9E646-B869-9C7C-68E3-48AC4BC61BD4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DC2C45F-9C75-C8AE-036B-1A84031857FA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065DBFF-B436-C602-849D-4BBB32848D55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83DFA84-49B8-463C-D960-64F53F5757A4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4EC66A4-AC7D-D676-5A19-3CF0EEA0AE21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1DABED80-4B1A-0782-4145-7E851499C3EB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D59F196-808A-E612-708D-D1EEA52817F9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C6779A9-1151-DC24-19BD-4C3F959B7443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AEFE8E8F-7A0C-67F0-C73F-0C0A05ADA029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" name="Graphic 3">
            <a:extLst>
              <a:ext uri="{FF2B5EF4-FFF2-40B4-BE49-F238E27FC236}">
                <a16:creationId xmlns:a16="http://schemas.microsoft.com/office/drawing/2014/main" id="{54CAC53D-E207-BC0D-39F5-75B0F30BC7BE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B6F49C7-252C-0D56-D5FB-39FCB8BB294D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6" name="Graphic 3">
              <a:extLst>
                <a:ext uri="{FF2B5EF4-FFF2-40B4-BE49-F238E27FC236}">
                  <a16:creationId xmlns:a16="http://schemas.microsoft.com/office/drawing/2014/main" id="{24A7C908-BDAE-9D7A-3865-A832F81E5F4A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F624F29-8685-82D7-B8A2-0087041B8C38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1B44A3B-EA47-5A98-3C51-56850763596C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5524370D-0B19-F39C-2FEA-96F5D6E760FF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338081D-93DA-2960-ED30-F6ED7A936ECB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FE3D85CC-E252-6315-BEE0-D5E9DBBD96A8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F22736D-13E5-E9D5-8701-FAF98A776701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AD300C77-6738-BF5B-33AC-6E666EE2A476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5E1B3048-BB39-B5FE-3578-64555E30433A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F877694-417A-FDDD-A64E-911C31028EEA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0A343D60-BC04-DE31-F0F9-B62E90D38CCD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9FEB249A-1E60-F4E1-533A-FB0332632985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D5E60013-B8BA-7D0C-51DE-EFD55616C0E8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7A763B8-5EA2-229B-D533-C669A765A513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D47F6D7C-FBB8-2AD8-0E19-9ABE3AE9D432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8DF905AD-9CD3-BB29-4957-35E2E086D1CF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960DEF8-F5E6-CABA-DEBE-5C10C97BC4BB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53E948E-0296-1BDA-0478-D1D130787965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4" name="Graphic 3">
            <a:extLst>
              <a:ext uri="{FF2B5EF4-FFF2-40B4-BE49-F238E27FC236}">
                <a16:creationId xmlns:a16="http://schemas.microsoft.com/office/drawing/2014/main" id="{2332A951-5A85-2D65-42E8-BB3369DA73B5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E024971-1811-0D8C-DFAE-44D763D00367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D2160DAA-BA48-D0B8-AFC1-289049D55545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FE0F1-2F73-F5E3-F872-37871EDF2772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9250996-0D62-3689-358E-795837F2BD30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761841A-788A-A373-6AF8-564A4C9181A7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3AE08687-A759-1D0B-5D62-525B117C5C5D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FEF7D8B-15C2-7A80-374C-F9DE3D7789FD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A5F813D2-691A-75A7-23AC-679E70704C36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D09CF32A-8EF5-1D62-22A6-9CF1E5889865}"/>
              </a:ext>
            </a:extLst>
          </p:cNvPr>
          <p:cNvGrpSpPr/>
          <p:nvPr/>
        </p:nvGrpSpPr>
        <p:grpSpPr>
          <a:xfrm>
            <a:off x="7026733" y="2502197"/>
            <a:ext cx="502817" cy="502817"/>
            <a:chOff x="7850890" y="2546995"/>
            <a:chExt cx="502817" cy="502817"/>
          </a:xfrm>
        </p:grpSpPr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E7816A28-BC4C-C004-DEF1-60A576271115}"/>
                </a:ext>
              </a:extLst>
            </p:cNvPr>
            <p:cNvSpPr/>
            <p:nvPr/>
          </p:nvSpPr>
          <p:spPr>
            <a:xfrm>
              <a:off x="7940605" y="2636710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5" name="Graphic 154" descr="Business Growth outline">
              <a:extLst>
                <a:ext uri="{FF2B5EF4-FFF2-40B4-BE49-F238E27FC236}">
                  <a16:creationId xmlns:a16="http://schemas.microsoft.com/office/drawing/2014/main" id="{F1B1919A-9689-134A-957A-03BB5DB39E2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7850890" y="2546995"/>
              <a:ext cx="502817" cy="502817"/>
            </a:xfrm>
            <a:prstGeom prst="rect">
              <a:avLst/>
            </a:prstGeom>
          </p:spPr>
        </p:pic>
      </p:grpSp>
      <p:sp>
        <p:nvSpPr>
          <p:cNvPr id="156" name="TextBox 155">
            <a:extLst>
              <a:ext uri="{FF2B5EF4-FFF2-40B4-BE49-F238E27FC236}">
                <a16:creationId xmlns:a16="http://schemas.microsoft.com/office/drawing/2014/main" id="{EBCBDBE0-79B7-A653-6CE0-03D373C088F9}"/>
              </a:ext>
            </a:extLst>
          </p:cNvPr>
          <p:cNvSpPr txBox="1"/>
          <p:nvPr/>
        </p:nvSpPr>
        <p:spPr>
          <a:xfrm>
            <a:off x="5032048" y="1612542"/>
            <a:ext cx="12518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ID" sz="3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55%</a:t>
            </a:r>
            <a:endParaRPr lang="en-US" sz="3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24067AD-D3F2-C04E-C233-CBD9F9AEB4C7}"/>
              </a:ext>
            </a:extLst>
          </p:cNvPr>
          <p:cNvSpPr txBox="1"/>
          <p:nvPr/>
        </p:nvSpPr>
        <p:spPr>
          <a:xfrm>
            <a:off x="4527233" y="2447677"/>
            <a:ext cx="2190857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8C8E1884-26BF-6876-2BEE-9992E6630A16}"/>
              </a:ext>
            </a:extLst>
          </p:cNvPr>
          <p:cNvSpPr txBox="1"/>
          <p:nvPr/>
        </p:nvSpPr>
        <p:spPr>
          <a:xfrm>
            <a:off x="7679211" y="1671527"/>
            <a:ext cx="2190857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A7ACEC4F-11E8-6E0E-400D-096BDBAE734C}"/>
              </a:ext>
            </a:extLst>
          </p:cNvPr>
          <p:cNvGrpSpPr/>
          <p:nvPr/>
        </p:nvGrpSpPr>
        <p:grpSpPr>
          <a:xfrm>
            <a:off x="4574465" y="4996021"/>
            <a:ext cx="502817" cy="502817"/>
            <a:chOff x="7850890" y="2546995"/>
            <a:chExt cx="502817" cy="502817"/>
          </a:xfrm>
        </p:grpSpPr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3B127938-2C44-EA3A-303D-17A96C05A5AB}"/>
                </a:ext>
              </a:extLst>
            </p:cNvPr>
            <p:cNvSpPr/>
            <p:nvPr/>
          </p:nvSpPr>
          <p:spPr>
            <a:xfrm>
              <a:off x="7940605" y="2636710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61" name="Graphic 160" descr="Business Growth outline">
              <a:extLst>
                <a:ext uri="{FF2B5EF4-FFF2-40B4-BE49-F238E27FC236}">
                  <a16:creationId xmlns:a16="http://schemas.microsoft.com/office/drawing/2014/main" id="{94B48F9C-64E3-CADF-6629-D31375FD72E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7850890" y="2546995"/>
              <a:ext cx="502817" cy="502817"/>
            </a:xfrm>
            <a:prstGeom prst="rect">
              <a:avLst/>
            </a:prstGeom>
          </p:spPr>
        </p:pic>
      </p:grpSp>
      <p:sp>
        <p:nvSpPr>
          <p:cNvPr id="162" name="TextBox 161">
            <a:extLst>
              <a:ext uri="{FF2B5EF4-FFF2-40B4-BE49-F238E27FC236}">
                <a16:creationId xmlns:a16="http://schemas.microsoft.com/office/drawing/2014/main" id="{0CF1F24D-8EA8-0167-8902-5144DBC1E1A0}"/>
              </a:ext>
            </a:extLst>
          </p:cNvPr>
          <p:cNvSpPr txBox="1"/>
          <p:nvPr/>
        </p:nvSpPr>
        <p:spPr>
          <a:xfrm>
            <a:off x="2579780" y="4106366"/>
            <a:ext cx="12518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ID" sz="3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55%</a:t>
            </a:r>
            <a:endParaRPr lang="en-US" sz="3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9122911F-24F0-80B9-FC04-0DFEF7EE478D}"/>
              </a:ext>
            </a:extLst>
          </p:cNvPr>
          <p:cNvSpPr txBox="1"/>
          <p:nvPr/>
        </p:nvSpPr>
        <p:spPr>
          <a:xfrm>
            <a:off x="2074965" y="4941501"/>
            <a:ext cx="2190857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8B76BAEB-E4E0-4AB6-8E1E-D0872F7EE815}"/>
              </a:ext>
            </a:extLst>
          </p:cNvPr>
          <p:cNvSpPr txBox="1"/>
          <p:nvPr/>
        </p:nvSpPr>
        <p:spPr>
          <a:xfrm>
            <a:off x="5226943" y="4165351"/>
            <a:ext cx="2190857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103E870E-D4CE-AA1A-3034-DD1194C88623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5678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/>
      <p:bldP spid="157" grpId="0"/>
      <p:bldP spid="158" grpId="0"/>
      <p:bldP spid="162" grpId="0"/>
      <p:bldP spid="163" grpId="0"/>
      <p:bldP spid="164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onut 46">
            <a:extLst>
              <a:ext uri="{FF2B5EF4-FFF2-40B4-BE49-F238E27FC236}">
                <a16:creationId xmlns:a16="http://schemas.microsoft.com/office/drawing/2014/main" id="{8D42669D-A5E7-BEAE-6C61-E6BA16F04E41}"/>
              </a:ext>
            </a:extLst>
          </p:cNvPr>
          <p:cNvSpPr/>
          <p:nvPr/>
        </p:nvSpPr>
        <p:spPr>
          <a:xfrm>
            <a:off x="5420725" y="1585856"/>
            <a:ext cx="3565347" cy="3565347"/>
          </a:xfrm>
          <a:prstGeom prst="donut">
            <a:avLst>
              <a:gd name="adj" fmla="val 2199"/>
            </a:avLst>
          </a:prstGeom>
          <a:solidFill>
            <a:srgbClr val="FCC333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5B18DCB-CEDC-1C0C-5574-F1F02D755D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41</a:t>
            </a:fld>
            <a:endParaRPr lang="en-US" dirty="0"/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4FEC4669-F9E8-A6A8-2B0A-A8A5F5958AC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B789C5B7-1356-E1D9-E11A-D4FB289DA070}"/>
              </a:ext>
            </a:extLst>
          </p:cNvPr>
          <p:cNvSpPr/>
          <p:nvPr/>
        </p:nvSpPr>
        <p:spPr>
          <a:xfrm>
            <a:off x="6063226" y="1931326"/>
            <a:ext cx="3950953" cy="3950953"/>
          </a:xfrm>
          <a:prstGeom prst="ellipse">
            <a:avLst/>
          </a:prstGeom>
          <a:solidFill>
            <a:srgbClr val="253B50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1D08ED7-3AE5-4105-BC17-D82D5AB85084}"/>
              </a:ext>
            </a:extLst>
          </p:cNvPr>
          <p:cNvSpPr/>
          <p:nvPr/>
        </p:nvSpPr>
        <p:spPr>
          <a:xfrm>
            <a:off x="7112270" y="4805733"/>
            <a:ext cx="1852863" cy="553667"/>
          </a:xfrm>
          <a:prstGeom prst="rect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0754E0F-EE1C-8649-BC04-C092AB1616CE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08AA68B-5B1E-EAFD-7221-12F4F206D50C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C6D774C-14CD-7FD7-5F28-4EF9B3E65F83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C91ABAB-9AD2-FE8C-4E5C-15002F96E32A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5547899-F4E5-3DDF-7F38-3A804D1093EA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F665531-A27E-8A63-5599-DD2448193092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5DDEC104-6947-FD0B-F026-2D54BDE9958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DAC5DD78-1840-F6BB-679C-DF5E61F032B7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F597813-2CE9-3319-7399-173BA8C7995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CC5A4F2-089F-6D0A-0211-7A341FB4BE56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676E8BC-4397-3373-281F-529F3355C542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729A6F5-EDF5-E930-793D-4BB8F2BF7D04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FF9FB80-BFED-3F8C-ADCC-13083E85737C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4" name="Graphic 3">
            <a:extLst>
              <a:ext uri="{FF2B5EF4-FFF2-40B4-BE49-F238E27FC236}">
                <a16:creationId xmlns:a16="http://schemas.microsoft.com/office/drawing/2014/main" id="{5DD410FB-87FC-078D-F6C8-6A374048D7F5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4DB4E44-A051-B82E-33F3-9535CCC348A4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" name="Graphic 3">
              <a:extLst>
                <a:ext uri="{FF2B5EF4-FFF2-40B4-BE49-F238E27FC236}">
                  <a16:creationId xmlns:a16="http://schemas.microsoft.com/office/drawing/2014/main" id="{59D7B3C6-967C-014B-8FD5-DF81085F755B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45D0213-E2D2-6916-2CFF-7B1940072D84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A1D8FD-7DEB-67C1-96FD-013D171694CB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738E5570-36D0-D21C-C23A-0613B55E7456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E2264CD-C72B-0034-F8AA-90236BE797E9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3152F69-4F82-4C06-6D42-A7C34540878B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4A5932F-0A95-98DD-C2F2-E87EE10C9457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2ECB85B-8C02-479E-CA7D-540671C96E6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058CAF1-07C9-F9C0-923B-49F7191436F2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BE4AE1D-704B-CFE6-94F5-1AB5F7748DC1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DAEB093-5089-A85F-D328-CFF07F6AB253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03CD211-C808-5ACC-D877-A731D323CCA3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B040F4F-7D6A-2905-EA0A-304DFFCE058A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0FD58FF-0080-289F-3C61-9ED4184D0D7D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4EF750C-E562-5EB6-463B-B0B271F259F3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466D91E-099D-5D68-6AB7-788F03D628BB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2" name="Graphic 3">
            <a:extLst>
              <a:ext uri="{FF2B5EF4-FFF2-40B4-BE49-F238E27FC236}">
                <a16:creationId xmlns:a16="http://schemas.microsoft.com/office/drawing/2014/main" id="{191EE41C-DCD3-E0A3-3FCC-33E38135D0E7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A7F66CB-4CB2-E287-88A9-D32DE4F34E83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5FB6574-7BFA-A1D6-1C4E-0A07BC86DAE0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F9B3EC2-AC74-8D5A-0698-14673139AABF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01446B-A708-F209-5F8D-07087D395286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2FEB922-99BA-9C9D-55BC-6E62174961D2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5D736D3-3078-26CF-603B-675F492EEC19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E8BEA71-D4AC-424F-1C35-3E57E25DBFD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D91DE96-D689-0CCA-E6F8-984A84BBFC9C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8CC4828-45F8-4DB7-7747-46725A96F891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3B7C010-666F-74B9-2A94-480D88A29270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803470A-E339-B731-B835-08C2A3B0DD0B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015402D-0B56-810A-FB96-A3BA64AE4137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DC84119-4E89-8676-9710-3D5C18C07E82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B783B55-6540-4263-99F4-6F07D4A23DB2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682FD8A-7208-CE93-02D1-896FF946A233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E3BB31A-1AA0-3C07-4C5B-C238D69DA55E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17D85FF-6927-4029-3090-609E6A4D02E4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534C1CD-D7C7-92EA-8F07-34BDD095FA34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19E895F-87CD-F1CF-5A49-416A1B94A654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529FECEB-5CF8-B3A9-B6F1-3C0A948188C0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523DC3F-6E92-3E42-3AD6-57165183291D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556E118-DF94-F554-7199-0F92BD566CE7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F803DBB-9670-01FA-F3C6-FDB192C9BDAF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ECDF420-8043-9FEC-7561-5CE1A2ACDD17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" name="Graphic 3">
            <a:extLst>
              <a:ext uri="{FF2B5EF4-FFF2-40B4-BE49-F238E27FC236}">
                <a16:creationId xmlns:a16="http://schemas.microsoft.com/office/drawing/2014/main" id="{42EBD161-8B21-E3D0-3EF7-0AF042C253BD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22FB285-0896-1936-E90E-82FB193EEB5D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59DFDE1-158F-45E3-5C2B-BBA518D4CA08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5A6DBF6-69FB-C2DF-2020-130F805A7CB8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AE87443-DE29-CF88-9B58-3855BDE2C58D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3985594-4BFF-5829-AF25-DAF1AC96150F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4B8AC59-6F2E-71BA-4B03-3734FA1C1FBA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0DBCCCA-8371-A4B5-CE8D-5B5CA6A4714E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9F063E4-8EF3-BA29-1519-A064A76BB1B4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B8A4BDF-95BF-D408-6D6B-E02BED6955CC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FACA643-97D3-7B1C-907A-E498239C9520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D74C2F9-F1A3-0C06-B62D-FE9111E05825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166AD5C-7E7F-2089-12BB-8F7372984EDC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B76C976-D414-9A48-6FB1-D85362E6BA8A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3D73BD9-DC18-9144-B46F-723212D672C2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3A7C97D-DB77-F3F7-7857-AF8E9F768171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09F0A70-A852-508B-4844-C25B755321F5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B964163-CFE8-D535-A566-7A1CA1A3D092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4B17191-68FF-373B-2EF9-609622A7779B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2257CB62-223F-A104-66CE-50101F50F31A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7CB559E-7340-1986-4E12-9A0F8154AC9C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5A5A6B7-4292-BDF4-627D-4126A083D753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5D3F4DC-5961-9149-F516-F786D528665C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BD74042-B257-57C7-B70A-B691AFC2958C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1EAB5C4-CE37-156B-5811-C9A3739F87F7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63CD716-395B-1E60-0DE4-33B890AEB215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B2FD662-13D4-0908-A2CC-3BA0984EE82A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3E16484-85C8-0DCF-8BB8-13BDD61401DD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806F715-697F-30F8-9B52-08FE906EA8FD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C13EE2A7-8AF5-20AB-BA36-D46BEE39B70A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29B3355-6403-A99A-A518-9965731CC166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BD5409B7-661B-886E-3EEA-C7AE8BF08CD2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7E4EC51-3780-975C-64D9-3858921D0BB2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254E4EF-5229-427A-320A-CC68D0A3FBB3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C6D52DE-4323-285C-67A5-5CA5E5AECCD2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112C8B4-B54A-13C8-BDA9-67A40152E55E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14EDAA3-B8A2-B37C-4F71-077074ABA9ED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B3A38E8-EDC8-819B-E410-5EF7173CE5EB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FFC034F-518C-5EA7-996A-FF6EA672EC3A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4C22119-E522-4E2C-8EC2-F6E392F611BB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51EF1CF-F451-BA8A-457A-09DF868FBB97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D5E70C5-EDD8-C686-53B4-8F3FBCA4F1D2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B56C124-4D02-1787-23B5-D8944DF18CC6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9533435-B0B9-58B6-01AB-D553C8FDF0FC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60FA851-034F-2E34-3857-BCF680105013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B220469-DFD9-AD45-6FBF-A9AED29F88A4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7CDD3F-8583-36E9-097A-BE80808EE0D4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6678839-ABB3-7CE0-6022-6CEDC43A7AD0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2B083A3-BF88-6D57-F58D-615BCA9703C6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36D79-7C3F-F124-78A7-50EF211360FE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7" name="Graphic 3">
            <a:extLst>
              <a:ext uri="{FF2B5EF4-FFF2-40B4-BE49-F238E27FC236}">
                <a16:creationId xmlns:a16="http://schemas.microsoft.com/office/drawing/2014/main" id="{7EBD948D-FD24-7624-C407-6739309E92D9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0AFBC4D-A493-8B2F-0D3E-4178DFF4AF9A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9" name="Graphic 3">
              <a:extLst>
                <a:ext uri="{FF2B5EF4-FFF2-40B4-BE49-F238E27FC236}">
                  <a16:creationId xmlns:a16="http://schemas.microsoft.com/office/drawing/2014/main" id="{19601E8C-459D-E6BE-68BB-E1F877CBC32B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E5D9708-CF1D-5A7D-0949-E36C5357A91B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932FF16-39CF-4017-E763-09FA03F45791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46B9AFF6-E3E0-7ABE-6950-9FED1713EE27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CA59CC3-5A3E-D289-D595-616311931F67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107C8E7-A394-EDCE-6103-211F8DA09B7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34E1BDE-F692-E6FE-B3AC-30CB58DD4EEB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2B86204-6A24-D2D4-1367-15AB86596B42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1CB9360-04A7-EC4A-B60A-011C7A4FCC7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0D45065-D9B4-FD77-4747-830C8B20CBEF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60D578F-EAF9-2A37-0338-F4AE27BF720D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50DF6C-4D76-70DF-B747-94DFF4D84E21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E8A2DF3-8BB9-FEF1-3F39-E97DE1E3C586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672C5751-1BAC-792C-ABF4-71B5FAD52C4F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0703659-26F5-6254-1D63-59731FBF6BEC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47CA0E6-8095-286F-5454-8FF5EB15895A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8E00533D-088A-764D-BFE4-121012E53031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061E5D65-9714-F891-6B7B-D48BC10806EC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7" name="Graphic 3">
            <a:extLst>
              <a:ext uri="{FF2B5EF4-FFF2-40B4-BE49-F238E27FC236}">
                <a16:creationId xmlns:a16="http://schemas.microsoft.com/office/drawing/2014/main" id="{FE17909D-94DA-B38A-88EC-B3928C7F2B80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1CA899C-B5F0-95F8-D5D0-DE1E9A1B9B05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58729AF-4C2D-D056-1999-F1EDC3067E32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13944E6-52CE-EF56-AE9F-2D0E4ACA05B8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19EEC8E-471F-6510-B17D-D6D2F5DD4308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8266635-7B3B-5F40-A32C-9B87BB2CC98D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D4B0AAE-1FD4-DB07-CDA1-B855410891EE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B8F180E2-AE17-2AD1-A003-C96845187552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5" name="TextBox 144">
            <a:extLst>
              <a:ext uri="{FF2B5EF4-FFF2-40B4-BE49-F238E27FC236}">
                <a16:creationId xmlns:a16="http://schemas.microsoft.com/office/drawing/2014/main" id="{E3D96B66-91D2-1DD5-D473-E85902600E7A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553D1727-7882-4CC9-34A6-6E98C1545325}"/>
              </a:ext>
            </a:extLst>
          </p:cNvPr>
          <p:cNvSpPr txBox="1"/>
          <p:nvPr/>
        </p:nvSpPr>
        <p:spPr>
          <a:xfrm>
            <a:off x="229104" y="1443292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90F9B3D6-5774-C32C-29A7-0BEA9318CBCE}"/>
              </a:ext>
            </a:extLst>
          </p:cNvPr>
          <p:cNvSpPr txBox="1"/>
          <p:nvPr/>
        </p:nvSpPr>
        <p:spPr>
          <a:xfrm>
            <a:off x="692975" y="2050841"/>
            <a:ext cx="4573627" cy="43088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باشد. </a:t>
            </a:r>
          </a:p>
          <a:p>
            <a:pPr algn="ctr" rtl="1">
              <a:lnSpc>
                <a:spcPct val="250000"/>
              </a:lnSpc>
            </a:pPr>
            <a:endParaRPr lang="fa-IR" sz="16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AB997EDA-DD5C-79CD-6461-FC6819317FE7}"/>
              </a:ext>
            </a:extLst>
          </p:cNvPr>
          <p:cNvGrpSpPr/>
          <p:nvPr/>
        </p:nvGrpSpPr>
        <p:grpSpPr>
          <a:xfrm>
            <a:off x="7684187" y="2225040"/>
            <a:ext cx="732260" cy="735644"/>
            <a:chOff x="2980801" y="4890593"/>
            <a:chExt cx="421914" cy="423864"/>
          </a:xfrm>
          <a:solidFill>
            <a:schemeClr val="bg1"/>
          </a:solidFill>
        </p:grpSpPr>
        <p:sp>
          <p:nvSpPr>
            <p:cNvPr id="164" name="Google Shape;490;p21">
              <a:extLst>
                <a:ext uri="{FF2B5EF4-FFF2-40B4-BE49-F238E27FC236}">
                  <a16:creationId xmlns:a16="http://schemas.microsoft.com/office/drawing/2014/main" id="{471ADC85-07F1-1236-E843-C0F0850E83D7}"/>
                </a:ext>
              </a:extLst>
            </p:cNvPr>
            <p:cNvSpPr/>
            <p:nvPr/>
          </p:nvSpPr>
          <p:spPr>
            <a:xfrm>
              <a:off x="3051294" y="4890593"/>
              <a:ext cx="276090" cy="423864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91;p21">
              <a:extLst>
                <a:ext uri="{FF2B5EF4-FFF2-40B4-BE49-F238E27FC236}">
                  <a16:creationId xmlns:a16="http://schemas.microsoft.com/office/drawing/2014/main" id="{FEFD8710-546F-5E33-6D78-182F4C53C6DF}"/>
                </a:ext>
              </a:extLst>
            </p:cNvPr>
            <p:cNvSpPr/>
            <p:nvPr/>
          </p:nvSpPr>
          <p:spPr>
            <a:xfrm>
              <a:off x="3352651" y="5015337"/>
              <a:ext cx="50064" cy="26205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92;p21">
              <a:extLst>
                <a:ext uri="{FF2B5EF4-FFF2-40B4-BE49-F238E27FC236}">
                  <a16:creationId xmlns:a16="http://schemas.microsoft.com/office/drawing/2014/main" id="{C4F28F1F-C9BA-49DE-4E99-266902DAEBD1}"/>
                </a:ext>
              </a:extLst>
            </p:cNvPr>
            <p:cNvSpPr/>
            <p:nvPr/>
          </p:nvSpPr>
          <p:spPr>
            <a:xfrm>
              <a:off x="2980801" y="5015337"/>
              <a:ext cx="50064" cy="26205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93;p21">
              <a:extLst>
                <a:ext uri="{FF2B5EF4-FFF2-40B4-BE49-F238E27FC236}">
                  <a16:creationId xmlns:a16="http://schemas.microsoft.com/office/drawing/2014/main" id="{50B903E9-6586-7323-14D6-FCFE2E24F756}"/>
                </a:ext>
              </a:extLst>
            </p:cNvPr>
            <p:cNvSpPr/>
            <p:nvPr/>
          </p:nvSpPr>
          <p:spPr>
            <a:xfrm>
              <a:off x="3327637" y="4915426"/>
              <a:ext cx="51183" cy="38369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94;p21">
              <a:extLst>
                <a:ext uri="{FF2B5EF4-FFF2-40B4-BE49-F238E27FC236}">
                  <a16:creationId xmlns:a16="http://schemas.microsoft.com/office/drawing/2014/main" id="{0BAEF14F-FC4E-CDB2-8D17-4E6AAA344995}"/>
                </a:ext>
              </a:extLst>
            </p:cNvPr>
            <p:cNvSpPr/>
            <p:nvPr/>
          </p:nvSpPr>
          <p:spPr>
            <a:xfrm>
              <a:off x="3004660" y="5102435"/>
              <a:ext cx="51219" cy="37864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95;p21">
              <a:extLst>
                <a:ext uri="{FF2B5EF4-FFF2-40B4-BE49-F238E27FC236}">
                  <a16:creationId xmlns:a16="http://schemas.microsoft.com/office/drawing/2014/main" id="{7BF79EAF-AF57-F5AA-DA31-FD4BED96CCB5}"/>
                </a:ext>
              </a:extLst>
            </p:cNvPr>
            <p:cNvSpPr/>
            <p:nvPr/>
          </p:nvSpPr>
          <p:spPr>
            <a:xfrm>
              <a:off x="3328756" y="5102435"/>
              <a:ext cx="50064" cy="36853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96;p21">
              <a:extLst>
                <a:ext uri="{FF2B5EF4-FFF2-40B4-BE49-F238E27FC236}">
                  <a16:creationId xmlns:a16="http://schemas.microsoft.com/office/drawing/2014/main" id="{F537073D-C507-AC44-1297-957EDE20EE0B}"/>
                </a:ext>
              </a:extLst>
            </p:cNvPr>
            <p:cNvSpPr/>
            <p:nvPr/>
          </p:nvSpPr>
          <p:spPr>
            <a:xfrm>
              <a:off x="3005815" y="4916437"/>
              <a:ext cx="50064" cy="36853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97;p21">
              <a:extLst>
                <a:ext uri="{FF2B5EF4-FFF2-40B4-BE49-F238E27FC236}">
                  <a16:creationId xmlns:a16="http://schemas.microsoft.com/office/drawing/2014/main" id="{9FA828EC-7C2D-AAFF-F814-E8EC09E6D792}"/>
                </a:ext>
              </a:extLst>
            </p:cNvPr>
            <p:cNvSpPr/>
            <p:nvPr/>
          </p:nvSpPr>
          <p:spPr>
            <a:xfrm>
              <a:off x="3117240" y="4942173"/>
              <a:ext cx="147881" cy="221046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4CE3AFF7-3691-7368-622F-5E23D508917A}"/>
              </a:ext>
            </a:extLst>
          </p:cNvPr>
          <p:cNvSpPr txBox="1"/>
          <p:nvPr/>
        </p:nvSpPr>
        <p:spPr>
          <a:xfrm>
            <a:off x="6067183" y="2959343"/>
            <a:ext cx="3966268" cy="14138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50000"/>
              </a:lnSpc>
            </a:pPr>
            <a:r>
              <a:rPr lang="fa-IR" sz="1100" dirty="0">
                <a:solidFill>
                  <a:srgbClr val="FCC333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FCC333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E0690C90-57B7-C44F-1EA3-189B4D72DEF1}"/>
              </a:ext>
            </a:extLst>
          </p:cNvPr>
          <p:cNvSpPr txBox="1"/>
          <p:nvPr/>
        </p:nvSpPr>
        <p:spPr>
          <a:xfrm>
            <a:off x="7112270" y="4913289"/>
            <a:ext cx="187380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1846D853-EACA-1C44-403B-8C8B0F35AEF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5932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900" decel="100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  <p:bldP spid="147" grpId="0"/>
      <p:bldP spid="172" grpId="0"/>
      <p:bldP spid="17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674F3EF-97E9-F771-A582-053FC4DF85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3A3BEBB-76C5-FC75-3E2B-16E319177644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50545B2-4485-9124-0B91-48A54F010A03}"/>
              </a:ext>
            </a:extLst>
          </p:cNvPr>
          <p:cNvSpPr txBox="1"/>
          <p:nvPr/>
        </p:nvSpPr>
        <p:spPr>
          <a:xfrm>
            <a:off x="975274" y="1545280"/>
            <a:ext cx="9565147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40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A57F904F-E496-D89A-E078-510F24CB6DC8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CD217E2F-75F6-0A81-A909-CC9C40CBC2BB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09832C20-24FF-5CDC-DE83-DB3B62904727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3139BD39-56C5-8D09-931D-59D0614454FA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29EB9CB-8089-77AB-3A86-4009F9487F67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3958724-5433-E91D-D463-360EA9360FD3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" name="Graphic 36">
            <a:extLst>
              <a:ext uri="{FF2B5EF4-FFF2-40B4-BE49-F238E27FC236}">
                <a16:creationId xmlns:a16="http://schemas.microsoft.com/office/drawing/2014/main" id="{057D6AE4-09D8-E441-7E0D-7CE2C26EC96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49EEBBB4-6DDE-C18D-B87C-83C64C8B6CD5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D04A4BB-293A-E47F-B42B-BF6B79078F6E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9664783-1D8D-2DBE-FDD2-9777C4AF8522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4113E05-6CBA-43A4-1DE9-279A4454EA05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97122B-FBEF-7134-B665-F36762FC0722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E28A275-0DF0-01AD-A10E-C9F651EB681E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4" name="Graphic 3">
            <a:extLst>
              <a:ext uri="{FF2B5EF4-FFF2-40B4-BE49-F238E27FC236}">
                <a16:creationId xmlns:a16="http://schemas.microsoft.com/office/drawing/2014/main" id="{9179EBA2-29B1-8C3D-692F-0A9A362B4A8F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771CD35-8C9E-A23E-E310-F5B779A4519F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6" name="Graphic 3">
              <a:extLst>
                <a:ext uri="{FF2B5EF4-FFF2-40B4-BE49-F238E27FC236}">
                  <a16:creationId xmlns:a16="http://schemas.microsoft.com/office/drawing/2014/main" id="{3D4BD48A-7E1E-5689-BF81-D7348EE66383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915E9E2-471A-EB6E-83A7-331B29248FA1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2F882E2-39DF-4EBC-8F42-0659FF131005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C6D2DA1-CD82-6401-4E0E-4819C1543C50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B72B402-7A5A-EF6C-B0AF-F504E479281D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3C06A60-5F25-631A-0D93-1F161778BD1C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7056CED-27B0-BFE3-7B2D-3343C16838D4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73B6F66-1252-4330-548E-185F8002D49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87E3846-3E43-8DE6-AB8B-3BFD0C5D7AE7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5EC91F7-9204-3036-0655-B783B80869E4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89049AD-6306-F893-ACDE-EC761031B607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C720BC8E-03A4-D0C8-FAF4-9927D60FF25C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70E8017-846F-CA6B-FE02-F1ACC65DF368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41BC019-6911-8959-FF87-64EDC9A41AFC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4313D5C-89E6-A3C8-92A3-C16A0C5E9444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CBEEFD0-7DE0-9B46-A63E-A078DF0F597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2" name="Graphic 3">
            <a:extLst>
              <a:ext uri="{FF2B5EF4-FFF2-40B4-BE49-F238E27FC236}">
                <a16:creationId xmlns:a16="http://schemas.microsoft.com/office/drawing/2014/main" id="{998BEFF3-568D-4BF3-0DC7-287910B0EA53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A8EED67-7347-3698-AAD5-990FDD4C6468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F337D0A-E1CB-1898-7B56-EA29C5E81017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B72DD30-16D5-9786-DFAD-6E29F73B40CD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9BE119A-2D2C-206B-3B99-40F2B1DB03AB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BD09231-74B5-5B74-1FBB-085963A79AE1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30D9957-8399-E683-0675-C976C7095CB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0728FA-991D-FD25-7531-B95C99E6616F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1C11250-EBC6-EFBA-EEC2-E7C2A20FDE30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858584E-C791-D3EE-9DA6-FCBF3A3B2551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2393EA3-D46D-4E65-2D07-05488614B083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71902B1-3868-CB34-CFCE-65613DF0C7E7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6BD934C-EBC0-0A67-7E21-CC849161957B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64AA362-DE18-216E-BDC0-13153E505929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9950BB0-082B-C48C-9831-887653A62F65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F364064-1536-4BAF-58DC-B3A074F795DA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C611EE3-CEEF-899A-FB84-894BF3245A2C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9C4443B-AE41-910A-7C69-42E58AE6AB89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D2CAC3A-A05C-2C1E-8472-3A8C4D195A94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FD1C976-FD52-D2D2-5C3A-A6191BE50F36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1F8A300-06BE-F1D2-C873-FFF212D1603D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CC89B5-6A30-C25B-6F2E-83AF972B3E25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E3B269E-C2DD-BFEB-8A55-C69A0B47597B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B8DA4B6-3F9B-70B7-06C1-81AD153BDFA9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8487638-B3DE-7AA5-9E92-B3F9422C3AB3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" name="Graphic 3">
            <a:extLst>
              <a:ext uri="{FF2B5EF4-FFF2-40B4-BE49-F238E27FC236}">
                <a16:creationId xmlns:a16="http://schemas.microsoft.com/office/drawing/2014/main" id="{CDF0AF18-A84C-FBAE-E01E-D260AB53C059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F26FAF7-E6AB-F119-4FE1-8B52C72BAAE9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D9750A8-BE12-099A-628C-00C4AE36CA99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C40B347-7E67-FBE6-F985-DE4807542180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8C7D23D-A097-642F-451F-28E67D41AC68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4E389D82-A82A-BB00-C8E3-7FAAB2DD994D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F4B24AC-9567-E853-879A-5DB1E5CA0C5D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D33F723-1EC7-1CA0-18B7-0260B5E79FD2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2242EF5-841A-65CE-F7BF-957B7169D835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C05DF3DF-F8D1-E028-A21F-FB1ACB8D2F0E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AA2711A-4871-179A-14F9-9303FF69A412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0446802-FCF3-A4C4-1D7A-86B60A1541A0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0BA93FE-CDA1-2E5E-8BF0-5EEEBEE04DA1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CB12978-242D-B3E7-6AEA-79A69806E81D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0DB4873-ED07-EED0-CEB7-3EBA85BFBE05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1438EFC-8F12-8D35-510A-EA090F0EF7D9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137B2E3-AE91-8F3E-DD11-45E9EF14609E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7D9650F-D2F6-96B0-CAB1-6DCBBB63CA06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BA1D50C-00EB-B508-5598-F1CB785ED2BF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6" name="Graphic 3">
            <a:extLst>
              <a:ext uri="{FF2B5EF4-FFF2-40B4-BE49-F238E27FC236}">
                <a16:creationId xmlns:a16="http://schemas.microsoft.com/office/drawing/2014/main" id="{FD2392C7-4AD8-FEB6-1EBA-A2729ED5DE3F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A98ADE3-2970-8BD9-686E-28E31510B040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CCC1E23-4B0C-8B18-1679-C896437CC813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E08B92B-DEB6-68DE-EEA1-01FDAB264AE8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BC75AA1-23D8-A4DF-7B00-E12F72E9C2C2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0266A214-18BF-8DC9-0B0A-B0E9C26E5601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93F456D4-355E-8986-F0A3-EA494FED5D92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73DD16F-9BB1-BE49-7AB0-B147A52F841C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3E42433-C532-19CD-DA52-8C87C7F83D17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EF66884-60A4-0107-0EE2-D9A92E1D2D1A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80707194-E894-9FA6-B4EE-86F138E697DC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8812CBC-7002-F8A5-531E-8784BC4ADE3A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4B876AB-2472-91C3-B716-2E9CCC9C789C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F9DE956-A50D-39E3-495F-45DF5202BA9D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334C317-2D75-0B55-D327-D43CCC23098F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6D92E08-CDFE-66F4-A1AE-3F0041F349F3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5A97F3D-9BED-CDF1-AB9C-07F517440E8F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2BA24CE-B7E4-62B7-746B-430200C77652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BC5362-90DA-562A-76BE-C21EB6E45D50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8F67E1F-8285-C11F-455E-B74FCB76942A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3507EFE-BD59-0675-9208-9B1075F1DAE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BCF255F-FCF7-325D-E41D-4B78067531BF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E79EA8D-7742-66CA-BF8D-35A13123EDE9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D8DB226-856A-31E2-EAA2-60840C522434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5881F61-8FBD-E176-D5AD-1608A9776DD4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80543ED-FCF9-4353-5725-DB11CE0ADC8C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DAD332B-8FCB-4975-BF6C-1A2F0AF4D947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53AD9982-12E9-31B8-3B55-1E3704058602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80ABCB9-639A-D2E8-EFDF-A5FDC915DB45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3476DE3-8B53-09D5-6D3B-1CE672559497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B20DD-1CDA-CEB4-9CB1-504BB3C88ABE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7" name="Graphic 3">
            <a:extLst>
              <a:ext uri="{FF2B5EF4-FFF2-40B4-BE49-F238E27FC236}">
                <a16:creationId xmlns:a16="http://schemas.microsoft.com/office/drawing/2014/main" id="{85289839-E893-176A-A261-DB38C05B62E8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7E88CAB-6DA5-BE39-24C8-D20EECE52F18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9" name="Graphic 3">
              <a:extLst>
                <a:ext uri="{FF2B5EF4-FFF2-40B4-BE49-F238E27FC236}">
                  <a16:creationId xmlns:a16="http://schemas.microsoft.com/office/drawing/2014/main" id="{09B223D8-4880-9DD2-D2C1-B6B2B1E993D6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55F7F45C-7100-3318-E740-7C979F00BA2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D017547-EEE9-473C-6322-987AF6FA7A6C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B22422D1-326B-6C2E-ACDA-ACD6B1783E2A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6C94C89-EC59-7E8D-E526-D7CBBF191A8D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22F84AB-ACB6-8412-E49A-AEFC62523441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E5604C61-10BB-D6CE-2DB4-049EDD4EA361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03E7C42-2A2D-24CA-1D74-A01582888D3D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8431B15A-E962-10A4-904D-7119F513183F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C87B981-7430-B61C-60CA-0D602ACF9393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1D156A35-E459-D424-CB97-4E8A783804F2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B2FB29A-F4D4-F7A9-466C-7B94C198CE7E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D68DD1D-71BA-CDFD-D999-D466F2450DBF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7A97D689-376B-693B-0D32-C03E223605B9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853E2092-BFC3-4774-FEC2-DD91DCF6CA5E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0FF2F6C-87AC-184B-8EA3-F4BF801ED15D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53396D5A-0586-79D9-9FE9-63A20BCE4699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18A3F17-95CE-63EB-468D-1D7C1D6713E4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7" name="Graphic 3">
            <a:extLst>
              <a:ext uri="{FF2B5EF4-FFF2-40B4-BE49-F238E27FC236}">
                <a16:creationId xmlns:a16="http://schemas.microsoft.com/office/drawing/2014/main" id="{4757CEFA-957E-08EB-ABFE-4B9DC0756587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E3F7681-BDFE-3CD8-48C6-91469800232C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93701D-1DDE-8A3C-4035-2EC55B14026D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D4290E4-BE8A-9D17-1994-24E1254BB795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481B72A-01F8-B359-9E8E-FC76ABB34DC2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36A365B-4EF7-552C-F938-393EF468CDEE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CE37A864-D8AC-9051-354F-7419A9D2BBA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9A57815C-EC85-5596-2BD7-634BBE54CF84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5" name="TextBox 164">
            <a:extLst>
              <a:ext uri="{FF2B5EF4-FFF2-40B4-BE49-F238E27FC236}">
                <a16:creationId xmlns:a16="http://schemas.microsoft.com/office/drawing/2014/main" id="{260606F7-8915-D8E9-E6AB-24DCF723FF8A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D7AFE26-972B-9B4F-C515-F34EF6FF61E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8434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674F3EF-97E9-F771-A582-053FC4DF85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43</a:t>
            </a:fld>
            <a:endParaRPr lang="en-US" dirty="0"/>
          </a:p>
        </p:txBody>
      </p:sp>
      <p:pic>
        <p:nvPicPr>
          <p:cNvPr id="3" name="Picture Placeholder 6">
            <a:extLst>
              <a:ext uri="{FF2B5EF4-FFF2-40B4-BE49-F238E27FC236}">
                <a16:creationId xmlns:a16="http://schemas.microsoft.com/office/drawing/2014/main" id="{6334BD5E-C4C8-EF33-A5E6-B6C568D14E5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flipH="1">
            <a:off x="756284" y="1077301"/>
            <a:ext cx="10267316" cy="5601703"/>
          </a:xfrm>
          <a:custGeom>
            <a:avLst/>
            <a:gdLst>
              <a:gd name="connsiteX0" fmla="*/ 11255078 w 11802778"/>
              <a:gd name="connsiteY0" fmla="*/ 0 h 6439430"/>
              <a:gd name="connsiteX1" fmla="*/ 9545743 w 11802778"/>
              <a:gd name="connsiteY1" fmla="*/ 0 h 6439430"/>
              <a:gd name="connsiteX2" fmla="*/ 9541736 w 11802778"/>
              <a:gd name="connsiteY2" fmla="*/ 5686 h 6439430"/>
              <a:gd name="connsiteX3" fmla="*/ 9538749 w 11802778"/>
              <a:gd name="connsiteY3" fmla="*/ 12377 h 6439430"/>
              <a:gd name="connsiteX4" fmla="*/ 9536259 w 11802778"/>
              <a:gd name="connsiteY4" fmla="*/ 19812 h 6439430"/>
              <a:gd name="connsiteX5" fmla="*/ 9533771 w 11802778"/>
              <a:gd name="connsiteY5" fmla="*/ 27247 h 6439430"/>
              <a:gd name="connsiteX6" fmla="*/ 9532775 w 11802778"/>
              <a:gd name="connsiteY6" fmla="*/ 34681 h 6439430"/>
              <a:gd name="connsiteX7" fmla="*/ 9532278 w 11802778"/>
              <a:gd name="connsiteY7" fmla="*/ 42487 h 6439430"/>
              <a:gd name="connsiteX8" fmla="*/ 9531780 w 11802778"/>
              <a:gd name="connsiteY8" fmla="*/ 49922 h 6439430"/>
              <a:gd name="connsiteX9" fmla="*/ 9531780 w 11802778"/>
              <a:gd name="connsiteY9" fmla="*/ 65163 h 6439430"/>
              <a:gd name="connsiteX10" fmla="*/ 9531780 w 11802778"/>
              <a:gd name="connsiteY10" fmla="*/ 81148 h 6439430"/>
              <a:gd name="connsiteX11" fmla="*/ 9531780 w 11802778"/>
              <a:gd name="connsiteY11" fmla="*/ 88954 h 6439430"/>
              <a:gd name="connsiteX12" fmla="*/ 9531281 w 11802778"/>
              <a:gd name="connsiteY12" fmla="*/ 96762 h 6439430"/>
              <a:gd name="connsiteX13" fmla="*/ 9530286 w 11802778"/>
              <a:gd name="connsiteY13" fmla="*/ 104195 h 6439430"/>
              <a:gd name="connsiteX14" fmla="*/ 9528792 w 11802778"/>
              <a:gd name="connsiteY14" fmla="*/ 111631 h 6439430"/>
              <a:gd name="connsiteX15" fmla="*/ 9524811 w 11802778"/>
              <a:gd name="connsiteY15" fmla="*/ 125385 h 6439430"/>
              <a:gd name="connsiteX16" fmla="*/ 9522321 w 11802778"/>
              <a:gd name="connsiteY16" fmla="*/ 139511 h 6439430"/>
              <a:gd name="connsiteX17" fmla="*/ 9519334 w 11802778"/>
              <a:gd name="connsiteY17" fmla="*/ 153265 h 6439430"/>
              <a:gd name="connsiteX18" fmla="*/ 9516348 w 11802778"/>
              <a:gd name="connsiteY18" fmla="*/ 167390 h 6439430"/>
              <a:gd name="connsiteX19" fmla="*/ 9512365 w 11802778"/>
              <a:gd name="connsiteY19" fmla="*/ 195271 h 6439430"/>
              <a:gd name="connsiteX20" fmla="*/ 9509379 w 11802778"/>
              <a:gd name="connsiteY20" fmla="*/ 223895 h 6439430"/>
              <a:gd name="connsiteX21" fmla="*/ 9507386 w 11802778"/>
              <a:gd name="connsiteY21" fmla="*/ 252146 h 6439430"/>
              <a:gd name="connsiteX22" fmla="*/ 9505396 w 11802778"/>
              <a:gd name="connsiteY22" fmla="*/ 280770 h 6439430"/>
              <a:gd name="connsiteX23" fmla="*/ 9503902 w 11802778"/>
              <a:gd name="connsiteY23" fmla="*/ 337274 h 6439430"/>
              <a:gd name="connsiteX24" fmla="*/ 9502410 w 11802778"/>
              <a:gd name="connsiteY24" fmla="*/ 394149 h 6439430"/>
              <a:gd name="connsiteX25" fmla="*/ 9500916 w 11802778"/>
              <a:gd name="connsiteY25" fmla="*/ 422773 h 6439430"/>
              <a:gd name="connsiteX26" fmla="*/ 9499921 w 11802778"/>
              <a:gd name="connsiteY26" fmla="*/ 451026 h 6439430"/>
              <a:gd name="connsiteX27" fmla="*/ 9496933 w 11802778"/>
              <a:gd name="connsiteY27" fmla="*/ 479277 h 6439430"/>
              <a:gd name="connsiteX28" fmla="*/ 9494443 w 11802778"/>
              <a:gd name="connsiteY28" fmla="*/ 507529 h 6439430"/>
              <a:gd name="connsiteX29" fmla="*/ 9489964 w 11802778"/>
              <a:gd name="connsiteY29" fmla="*/ 535409 h 6439430"/>
              <a:gd name="connsiteX30" fmla="*/ 9487474 w 11802778"/>
              <a:gd name="connsiteY30" fmla="*/ 549164 h 6439430"/>
              <a:gd name="connsiteX31" fmla="*/ 9483990 w 11802778"/>
              <a:gd name="connsiteY31" fmla="*/ 563290 h 6439430"/>
              <a:gd name="connsiteX32" fmla="*/ 9437695 w 11802778"/>
              <a:gd name="connsiteY32" fmla="*/ 1037997 h 6439430"/>
              <a:gd name="connsiteX33" fmla="*/ 9433711 w 11802778"/>
              <a:gd name="connsiteY33" fmla="*/ 1048776 h 6439430"/>
              <a:gd name="connsiteX34" fmla="*/ 9430725 w 11802778"/>
              <a:gd name="connsiteY34" fmla="*/ 1058070 h 6439430"/>
              <a:gd name="connsiteX35" fmla="*/ 9429728 w 11802778"/>
              <a:gd name="connsiteY35" fmla="*/ 1062531 h 6439430"/>
              <a:gd name="connsiteX36" fmla="*/ 9429231 w 11802778"/>
              <a:gd name="connsiteY36" fmla="*/ 1066992 h 6439430"/>
              <a:gd name="connsiteX37" fmla="*/ 9429728 w 11802778"/>
              <a:gd name="connsiteY37" fmla="*/ 1070709 h 6439430"/>
              <a:gd name="connsiteX38" fmla="*/ 9430227 w 11802778"/>
              <a:gd name="connsiteY38" fmla="*/ 1074427 h 6439430"/>
              <a:gd name="connsiteX39" fmla="*/ 9427239 w 11802778"/>
              <a:gd name="connsiteY39" fmla="*/ 1089668 h 6439430"/>
              <a:gd name="connsiteX40" fmla="*/ 9424253 w 11802778"/>
              <a:gd name="connsiteY40" fmla="*/ 1104909 h 6439430"/>
              <a:gd name="connsiteX41" fmla="*/ 9420270 w 11802778"/>
              <a:gd name="connsiteY41" fmla="*/ 1135390 h 6439430"/>
              <a:gd name="connsiteX42" fmla="*/ 9417781 w 11802778"/>
              <a:gd name="connsiteY42" fmla="*/ 1166616 h 6439430"/>
              <a:gd name="connsiteX43" fmla="*/ 9415791 w 11802778"/>
              <a:gd name="connsiteY43" fmla="*/ 1197471 h 6439430"/>
              <a:gd name="connsiteX44" fmla="*/ 9414296 w 11802778"/>
              <a:gd name="connsiteY44" fmla="*/ 1228325 h 6439430"/>
              <a:gd name="connsiteX45" fmla="*/ 9413301 w 11802778"/>
              <a:gd name="connsiteY45" fmla="*/ 1259179 h 6439430"/>
              <a:gd name="connsiteX46" fmla="*/ 9410812 w 11802778"/>
              <a:gd name="connsiteY46" fmla="*/ 1321631 h 6439430"/>
              <a:gd name="connsiteX47" fmla="*/ 9424253 w 11802778"/>
              <a:gd name="connsiteY47" fmla="*/ 1332039 h 6439430"/>
              <a:gd name="connsiteX48" fmla="*/ 9424253 w 11802778"/>
              <a:gd name="connsiteY48" fmla="*/ 1332782 h 6439430"/>
              <a:gd name="connsiteX49" fmla="*/ 9410812 w 11802778"/>
              <a:gd name="connsiteY49" fmla="*/ 1321631 h 6439430"/>
              <a:gd name="connsiteX50" fmla="*/ 9406831 w 11802778"/>
              <a:gd name="connsiteY50" fmla="*/ 1327206 h 6439430"/>
              <a:gd name="connsiteX51" fmla="*/ 9403843 w 11802778"/>
              <a:gd name="connsiteY51" fmla="*/ 1333155 h 6439430"/>
              <a:gd name="connsiteX52" fmla="*/ 9401852 w 11802778"/>
              <a:gd name="connsiteY52" fmla="*/ 1339474 h 6439430"/>
              <a:gd name="connsiteX53" fmla="*/ 9399860 w 11802778"/>
              <a:gd name="connsiteY53" fmla="*/ 1345794 h 6439430"/>
              <a:gd name="connsiteX54" fmla="*/ 9398864 w 11802778"/>
              <a:gd name="connsiteY54" fmla="*/ 1352484 h 6439430"/>
              <a:gd name="connsiteX55" fmla="*/ 9398368 w 11802778"/>
              <a:gd name="connsiteY55" fmla="*/ 1359176 h 6439430"/>
              <a:gd name="connsiteX56" fmla="*/ 9397371 w 11802778"/>
              <a:gd name="connsiteY56" fmla="*/ 1373302 h 6439430"/>
              <a:gd name="connsiteX57" fmla="*/ 9395879 w 11802778"/>
              <a:gd name="connsiteY57" fmla="*/ 1387428 h 6439430"/>
              <a:gd name="connsiteX58" fmla="*/ 9394884 w 11802778"/>
              <a:gd name="connsiteY58" fmla="*/ 1394119 h 6439430"/>
              <a:gd name="connsiteX59" fmla="*/ 9393389 w 11802778"/>
              <a:gd name="connsiteY59" fmla="*/ 1400810 h 6439430"/>
              <a:gd name="connsiteX60" fmla="*/ 9390402 w 11802778"/>
              <a:gd name="connsiteY60" fmla="*/ 1407501 h 6439430"/>
              <a:gd name="connsiteX61" fmla="*/ 9386917 w 11802778"/>
              <a:gd name="connsiteY61" fmla="*/ 1413450 h 6439430"/>
              <a:gd name="connsiteX62" fmla="*/ 9382437 w 11802778"/>
              <a:gd name="connsiteY62" fmla="*/ 1419397 h 6439430"/>
              <a:gd name="connsiteX63" fmla="*/ 9376962 w 11802778"/>
              <a:gd name="connsiteY63" fmla="*/ 1425346 h 6439430"/>
              <a:gd name="connsiteX64" fmla="*/ 9326185 w 11802778"/>
              <a:gd name="connsiteY64" fmla="*/ 1171077 h 6439430"/>
              <a:gd name="connsiteX65" fmla="*/ 9276405 w 11802778"/>
              <a:gd name="connsiteY65" fmla="*/ 919784 h 6439430"/>
              <a:gd name="connsiteX66" fmla="*/ 9273915 w 11802778"/>
              <a:gd name="connsiteY66" fmla="*/ 907145 h 6439430"/>
              <a:gd name="connsiteX67" fmla="*/ 9271426 w 11802778"/>
              <a:gd name="connsiteY67" fmla="*/ 894878 h 6439430"/>
              <a:gd name="connsiteX68" fmla="*/ 9267942 w 11802778"/>
              <a:gd name="connsiteY68" fmla="*/ 882982 h 6439430"/>
              <a:gd name="connsiteX69" fmla="*/ 9263462 w 11802778"/>
              <a:gd name="connsiteY69" fmla="*/ 871458 h 6439430"/>
              <a:gd name="connsiteX70" fmla="*/ 9260474 w 11802778"/>
              <a:gd name="connsiteY70" fmla="*/ 865883 h 6439430"/>
              <a:gd name="connsiteX71" fmla="*/ 9257488 w 11802778"/>
              <a:gd name="connsiteY71" fmla="*/ 860307 h 6439430"/>
              <a:gd name="connsiteX72" fmla="*/ 9254002 w 11802778"/>
              <a:gd name="connsiteY72" fmla="*/ 855474 h 6439430"/>
              <a:gd name="connsiteX73" fmla="*/ 9250021 w 11802778"/>
              <a:gd name="connsiteY73" fmla="*/ 850642 h 6439430"/>
              <a:gd name="connsiteX74" fmla="*/ 9246038 w 11802778"/>
              <a:gd name="connsiteY74" fmla="*/ 846181 h 6439430"/>
              <a:gd name="connsiteX75" fmla="*/ 9241558 w 11802778"/>
              <a:gd name="connsiteY75" fmla="*/ 841348 h 6439430"/>
              <a:gd name="connsiteX76" fmla="*/ 9236579 w 11802778"/>
              <a:gd name="connsiteY76" fmla="*/ 837259 h 6439430"/>
              <a:gd name="connsiteX77" fmla="*/ 9231104 w 11802778"/>
              <a:gd name="connsiteY77" fmla="*/ 833169 h 6439430"/>
              <a:gd name="connsiteX78" fmla="*/ 9235584 w 11802778"/>
              <a:gd name="connsiteY78" fmla="*/ 824248 h 6439430"/>
              <a:gd name="connsiteX79" fmla="*/ 9239069 w 11802778"/>
              <a:gd name="connsiteY79" fmla="*/ 816069 h 6439430"/>
              <a:gd name="connsiteX80" fmla="*/ 9241059 w 11802778"/>
              <a:gd name="connsiteY80" fmla="*/ 807520 h 6439430"/>
              <a:gd name="connsiteX81" fmla="*/ 9243052 w 11802778"/>
              <a:gd name="connsiteY81" fmla="*/ 798598 h 6439430"/>
              <a:gd name="connsiteX82" fmla="*/ 9244047 w 11802778"/>
              <a:gd name="connsiteY82" fmla="*/ 790049 h 6439430"/>
              <a:gd name="connsiteX83" fmla="*/ 9244047 w 11802778"/>
              <a:gd name="connsiteY83" fmla="*/ 781498 h 6439430"/>
              <a:gd name="connsiteX84" fmla="*/ 9243548 w 11802778"/>
              <a:gd name="connsiteY84" fmla="*/ 773320 h 6439430"/>
              <a:gd name="connsiteX85" fmla="*/ 9242055 w 11802778"/>
              <a:gd name="connsiteY85" fmla="*/ 764770 h 6439430"/>
              <a:gd name="connsiteX86" fmla="*/ 9241059 w 11802778"/>
              <a:gd name="connsiteY86" fmla="*/ 755849 h 6439430"/>
              <a:gd name="connsiteX87" fmla="*/ 9239568 w 11802778"/>
              <a:gd name="connsiteY87" fmla="*/ 747298 h 6439430"/>
              <a:gd name="connsiteX88" fmla="*/ 9235086 w 11802778"/>
              <a:gd name="connsiteY88" fmla="*/ 730570 h 6439430"/>
              <a:gd name="connsiteX89" fmla="*/ 9230107 w 11802778"/>
              <a:gd name="connsiteY89" fmla="*/ 713843 h 6439430"/>
              <a:gd name="connsiteX90" fmla="*/ 9226126 w 11802778"/>
              <a:gd name="connsiteY90" fmla="*/ 696742 h 6439430"/>
              <a:gd name="connsiteX91" fmla="*/ 9131542 w 11802778"/>
              <a:gd name="connsiteY91" fmla="*/ 275195 h 6439430"/>
              <a:gd name="connsiteX92" fmla="*/ 9069527 w 11802778"/>
              <a:gd name="connsiteY92" fmla="*/ 0 h 6439430"/>
              <a:gd name="connsiteX93" fmla="*/ 7624310 w 11802778"/>
              <a:gd name="connsiteY93" fmla="*/ 0 h 6439430"/>
              <a:gd name="connsiteX94" fmla="*/ 7621692 w 11802778"/>
              <a:gd name="connsiteY94" fmla="*/ 27618 h 6439430"/>
              <a:gd name="connsiteX95" fmla="*/ 7613726 w 11802778"/>
              <a:gd name="connsiteY95" fmla="*/ 112003 h 6439430"/>
              <a:gd name="connsiteX96" fmla="*/ 7606757 w 11802778"/>
              <a:gd name="connsiteY96" fmla="*/ 196386 h 6439430"/>
              <a:gd name="connsiteX97" fmla="*/ 7600784 w 11802778"/>
              <a:gd name="connsiteY97" fmla="*/ 280770 h 6439430"/>
              <a:gd name="connsiteX98" fmla="*/ 7594810 w 11802778"/>
              <a:gd name="connsiteY98" fmla="*/ 365525 h 6439430"/>
              <a:gd name="connsiteX99" fmla="*/ 7589831 w 11802778"/>
              <a:gd name="connsiteY99" fmla="*/ 449910 h 6439430"/>
              <a:gd name="connsiteX100" fmla="*/ 7585850 w 11802778"/>
              <a:gd name="connsiteY100" fmla="*/ 534666 h 6439430"/>
              <a:gd name="connsiteX101" fmla="*/ 7581867 w 11802778"/>
              <a:gd name="connsiteY101" fmla="*/ 618679 h 6439430"/>
              <a:gd name="connsiteX102" fmla="*/ 7579378 w 11802778"/>
              <a:gd name="connsiteY102" fmla="*/ 703805 h 6439430"/>
              <a:gd name="connsiteX103" fmla="*/ 7576889 w 11802778"/>
              <a:gd name="connsiteY103" fmla="*/ 788561 h 6439430"/>
              <a:gd name="connsiteX104" fmla="*/ 7575397 w 11802778"/>
              <a:gd name="connsiteY104" fmla="*/ 873317 h 6439430"/>
              <a:gd name="connsiteX105" fmla="*/ 7570418 w 11802778"/>
              <a:gd name="connsiteY105" fmla="*/ 880009 h 6439430"/>
              <a:gd name="connsiteX106" fmla="*/ 7569768 w 11802778"/>
              <a:gd name="connsiteY106" fmla="*/ 881100 h 6439430"/>
              <a:gd name="connsiteX107" fmla="*/ 7569663 w 11802778"/>
              <a:gd name="connsiteY107" fmla="*/ 871832 h 6439430"/>
              <a:gd name="connsiteX108" fmla="*/ 7568169 w 11802778"/>
              <a:gd name="connsiteY108" fmla="*/ 784101 h 6439430"/>
              <a:gd name="connsiteX109" fmla="*/ 7565183 w 11802778"/>
              <a:gd name="connsiteY109" fmla="*/ 696373 h 6439430"/>
              <a:gd name="connsiteX110" fmla="*/ 7558711 w 11802778"/>
              <a:gd name="connsiteY110" fmla="*/ 520912 h 6439430"/>
              <a:gd name="connsiteX111" fmla="*/ 7556222 w 11802778"/>
              <a:gd name="connsiteY111" fmla="*/ 433184 h 6439430"/>
              <a:gd name="connsiteX112" fmla="*/ 7553236 w 11802778"/>
              <a:gd name="connsiteY112" fmla="*/ 345454 h 6439430"/>
              <a:gd name="connsiteX113" fmla="*/ 7550747 w 11802778"/>
              <a:gd name="connsiteY113" fmla="*/ 257723 h 6439430"/>
              <a:gd name="connsiteX114" fmla="*/ 7549252 w 11802778"/>
              <a:gd name="connsiteY114" fmla="*/ 169622 h 6439430"/>
              <a:gd name="connsiteX115" fmla="*/ 7549252 w 11802778"/>
              <a:gd name="connsiteY115" fmla="*/ 81892 h 6439430"/>
              <a:gd name="connsiteX116" fmla="*/ 7549252 w 11802778"/>
              <a:gd name="connsiteY116" fmla="*/ 38027 h 6439430"/>
              <a:gd name="connsiteX117" fmla="*/ 7550115 w 11802778"/>
              <a:gd name="connsiteY117" fmla="*/ 0 h 6439430"/>
              <a:gd name="connsiteX118" fmla="*/ 4252663 w 11802778"/>
              <a:gd name="connsiteY118" fmla="*/ 0 h 6439430"/>
              <a:gd name="connsiteX119" fmla="*/ 4253526 w 11802778"/>
              <a:gd name="connsiteY119" fmla="*/ 38026 h 6439430"/>
              <a:gd name="connsiteX120" fmla="*/ 4253526 w 11802778"/>
              <a:gd name="connsiteY120" fmla="*/ 81891 h 6439430"/>
              <a:gd name="connsiteX121" fmla="*/ 4253526 w 11802778"/>
              <a:gd name="connsiteY121" fmla="*/ 169621 h 6439430"/>
              <a:gd name="connsiteX122" fmla="*/ 4252032 w 11802778"/>
              <a:gd name="connsiteY122" fmla="*/ 257722 h 6439430"/>
              <a:gd name="connsiteX123" fmla="*/ 4249543 w 11802778"/>
              <a:gd name="connsiteY123" fmla="*/ 345453 h 6439430"/>
              <a:gd name="connsiteX124" fmla="*/ 4246557 w 11802778"/>
              <a:gd name="connsiteY124" fmla="*/ 433183 h 6439430"/>
              <a:gd name="connsiteX125" fmla="*/ 4244067 w 11802778"/>
              <a:gd name="connsiteY125" fmla="*/ 520911 h 6439430"/>
              <a:gd name="connsiteX126" fmla="*/ 4237595 w 11802778"/>
              <a:gd name="connsiteY126" fmla="*/ 696372 h 6439430"/>
              <a:gd name="connsiteX127" fmla="*/ 4234609 w 11802778"/>
              <a:gd name="connsiteY127" fmla="*/ 784100 h 6439430"/>
              <a:gd name="connsiteX128" fmla="*/ 4233115 w 11802778"/>
              <a:gd name="connsiteY128" fmla="*/ 871831 h 6439430"/>
              <a:gd name="connsiteX129" fmla="*/ 4233010 w 11802778"/>
              <a:gd name="connsiteY129" fmla="*/ 881102 h 6439430"/>
              <a:gd name="connsiteX130" fmla="*/ 4232360 w 11802778"/>
              <a:gd name="connsiteY130" fmla="*/ 880010 h 6439430"/>
              <a:gd name="connsiteX131" fmla="*/ 4227381 w 11802778"/>
              <a:gd name="connsiteY131" fmla="*/ 873318 h 6439430"/>
              <a:gd name="connsiteX132" fmla="*/ 4225889 w 11802778"/>
              <a:gd name="connsiteY132" fmla="*/ 788562 h 6439430"/>
              <a:gd name="connsiteX133" fmla="*/ 4223400 w 11802778"/>
              <a:gd name="connsiteY133" fmla="*/ 703806 h 6439430"/>
              <a:gd name="connsiteX134" fmla="*/ 4220911 w 11802778"/>
              <a:gd name="connsiteY134" fmla="*/ 618680 h 6439430"/>
              <a:gd name="connsiteX135" fmla="*/ 4216928 w 11802778"/>
              <a:gd name="connsiteY135" fmla="*/ 534667 h 6439430"/>
              <a:gd name="connsiteX136" fmla="*/ 4212947 w 11802778"/>
              <a:gd name="connsiteY136" fmla="*/ 449911 h 6439430"/>
              <a:gd name="connsiteX137" fmla="*/ 4207968 w 11802778"/>
              <a:gd name="connsiteY137" fmla="*/ 365527 h 6439430"/>
              <a:gd name="connsiteX138" fmla="*/ 4201995 w 11802778"/>
              <a:gd name="connsiteY138" fmla="*/ 280771 h 6439430"/>
              <a:gd name="connsiteX139" fmla="*/ 4196021 w 11802778"/>
              <a:gd name="connsiteY139" fmla="*/ 196387 h 6439430"/>
              <a:gd name="connsiteX140" fmla="*/ 4189052 w 11802778"/>
              <a:gd name="connsiteY140" fmla="*/ 112004 h 6439430"/>
              <a:gd name="connsiteX141" fmla="*/ 4181086 w 11802778"/>
              <a:gd name="connsiteY141" fmla="*/ 27619 h 6439430"/>
              <a:gd name="connsiteX142" fmla="*/ 4178468 w 11802778"/>
              <a:gd name="connsiteY142" fmla="*/ 0 h 6439430"/>
              <a:gd name="connsiteX143" fmla="*/ 2733251 w 11802778"/>
              <a:gd name="connsiteY143" fmla="*/ 0 h 6439430"/>
              <a:gd name="connsiteX144" fmla="*/ 2671235 w 11802778"/>
              <a:gd name="connsiteY144" fmla="*/ 275196 h 6439430"/>
              <a:gd name="connsiteX145" fmla="*/ 2576652 w 11802778"/>
              <a:gd name="connsiteY145" fmla="*/ 696743 h 6439430"/>
              <a:gd name="connsiteX146" fmla="*/ 2572671 w 11802778"/>
              <a:gd name="connsiteY146" fmla="*/ 713844 h 6439430"/>
              <a:gd name="connsiteX147" fmla="*/ 2567692 w 11802778"/>
              <a:gd name="connsiteY147" fmla="*/ 730571 h 6439430"/>
              <a:gd name="connsiteX148" fmla="*/ 2563211 w 11802778"/>
              <a:gd name="connsiteY148" fmla="*/ 747299 h 6439430"/>
              <a:gd name="connsiteX149" fmla="*/ 2561719 w 11802778"/>
              <a:gd name="connsiteY149" fmla="*/ 755850 h 6439430"/>
              <a:gd name="connsiteX150" fmla="*/ 2560723 w 11802778"/>
              <a:gd name="connsiteY150" fmla="*/ 764771 h 6439430"/>
              <a:gd name="connsiteX151" fmla="*/ 2559229 w 11802778"/>
              <a:gd name="connsiteY151" fmla="*/ 773321 h 6439430"/>
              <a:gd name="connsiteX152" fmla="*/ 2558731 w 11802778"/>
              <a:gd name="connsiteY152" fmla="*/ 781499 h 6439430"/>
              <a:gd name="connsiteX153" fmla="*/ 2558731 w 11802778"/>
              <a:gd name="connsiteY153" fmla="*/ 790050 h 6439430"/>
              <a:gd name="connsiteX154" fmla="*/ 2559726 w 11802778"/>
              <a:gd name="connsiteY154" fmla="*/ 798599 h 6439430"/>
              <a:gd name="connsiteX155" fmla="*/ 2561719 w 11802778"/>
              <a:gd name="connsiteY155" fmla="*/ 807521 h 6439430"/>
              <a:gd name="connsiteX156" fmla="*/ 2563709 w 11802778"/>
              <a:gd name="connsiteY156" fmla="*/ 816070 h 6439430"/>
              <a:gd name="connsiteX157" fmla="*/ 2567193 w 11802778"/>
              <a:gd name="connsiteY157" fmla="*/ 824249 h 6439430"/>
              <a:gd name="connsiteX158" fmla="*/ 2571673 w 11802778"/>
              <a:gd name="connsiteY158" fmla="*/ 833170 h 6439430"/>
              <a:gd name="connsiteX159" fmla="*/ 2566199 w 11802778"/>
              <a:gd name="connsiteY159" fmla="*/ 837260 h 6439430"/>
              <a:gd name="connsiteX160" fmla="*/ 2561220 w 11802778"/>
              <a:gd name="connsiteY160" fmla="*/ 841349 h 6439430"/>
              <a:gd name="connsiteX161" fmla="*/ 2556740 w 11802778"/>
              <a:gd name="connsiteY161" fmla="*/ 846182 h 6439430"/>
              <a:gd name="connsiteX162" fmla="*/ 2552757 w 11802778"/>
              <a:gd name="connsiteY162" fmla="*/ 850643 h 6439430"/>
              <a:gd name="connsiteX163" fmla="*/ 2548776 w 11802778"/>
              <a:gd name="connsiteY163" fmla="*/ 855475 h 6439430"/>
              <a:gd name="connsiteX164" fmla="*/ 2545289 w 11802778"/>
              <a:gd name="connsiteY164" fmla="*/ 860308 h 6439430"/>
              <a:gd name="connsiteX165" fmla="*/ 2542303 w 11802778"/>
              <a:gd name="connsiteY165" fmla="*/ 865884 h 6439430"/>
              <a:gd name="connsiteX166" fmla="*/ 2539316 w 11802778"/>
              <a:gd name="connsiteY166" fmla="*/ 871459 h 6439430"/>
              <a:gd name="connsiteX167" fmla="*/ 2534836 w 11802778"/>
              <a:gd name="connsiteY167" fmla="*/ 882983 h 6439430"/>
              <a:gd name="connsiteX168" fmla="*/ 2531351 w 11802778"/>
              <a:gd name="connsiteY168" fmla="*/ 894879 h 6439430"/>
              <a:gd name="connsiteX169" fmla="*/ 2528863 w 11802778"/>
              <a:gd name="connsiteY169" fmla="*/ 907146 h 6439430"/>
              <a:gd name="connsiteX170" fmla="*/ 2526373 w 11802778"/>
              <a:gd name="connsiteY170" fmla="*/ 919785 h 6439430"/>
              <a:gd name="connsiteX171" fmla="*/ 2476593 w 11802778"/>
              <a:gd name="connsiteY171" fmla="*/ 1171078 h 6439430"/>
              <a:gd name="connsiteX172" fmla="*/ 2425815 w 11802778"/>
              <a:gd name="connsiteY172" fmla="*/ 1425347 h 6439430"/>
              <a:gd name="connsiteX173" fmla="*/ 2420341 w 11802778"/>
              <a:gd name="connsiteY173" fmla="*/ 1419398 h 6439430"/>
              <a:gd name="connsiteX174" fmla="*/ 2415861 w 11802778"/>
              <a:gd name="connsiteY174" fmla="*/ 1413451 h 6439430"/>
              <a:gd name="connsiteX175" fmla="*/ 2412376 w 11802778"/>
              <a:gd name="connsiteY175" fmla="*/ 1407502 h 6439430"/>
              <a:gd name="connsiteX176" fmla="*/ 2409389 w 11802778"/>
              <a:gd name="connsiteY176" fmla="*/ 1400811 h 6439430"/>
              <a:gd name="connsiteX177" fmla="*/ 2407895 w 11802778"/>
              <a:gd name="connsiteY177" fmla="*/ 1394119 h 6439430"/>
              <a:gd name="connsiteX178" fmla="*/ 2406899 w 11802778"/>
              <a:gd name="connsiteY178" fmla="*/ 1387429 h 6439430"/>
              <a:gd name="connsiteX179" fmla="*/ 2405407 w 11802778"/>
              <a:gd name="connsiteY179" fmla="*/ 1373303 h 6439430"/>
              <a:gd name="connsiteX180" fmla="*/ 2404410 w 11802778"/>
              <a:gd name="connsiteY180" fmla="*/ 1359177 h 6439430"/>
              <a:gd name="connsiteX181" fmla="*/ 2403913 w 11802778"/>
              <a:gd name="connsiteY181" fmla="*/ 1352485 h 6439430"/>
              <a:gd name="connsiteX182" fmla="*/ 2402918 w 11802778"/>
              <a:gd name="connsiteY182" fmla="*/ 1345795 h 6439430"/>
              <a:gd name="connsiteX183" fmla="*/ 2400925 w 11802778"/>
              <a:gd name="connsiteY183" fmla="*/ 1339475 h 6439430"/>
              <a:gd name="connsiteX184" fmla="*/ 2398935 w 11802778"/>
              <a:gd name="connsiteY184" fmla="*/ 1333156 h 6439430"/>
              <a:gd name="connsiteX185" fmla="*/ 2395947 w 11802778"/>
              <a:gd name="connsiteY185" fmla="*/ 1327207 h 6439430"/>
              <a:gd name="connsiteX186" fmla="*/ 2391966 w 11802778"/>
              <a:gd name="connsiteY186" fmla="*/ 1321632 h 6439430"/>
              <a:gd name="connsiteX187" fmla="*/ 2378525 w 11802778"/>
              <a:gd name="connsiteY187" fmla="*/ 1332784 h 6439430"/>
              <a:gd name="connsiteX188" fmla="*/ 2378525 w 11802778"/>
              <a:gd name="connsiteY188" fmla="*/ 1332040 h 6439430"/>
              <a:gd name="connsiteX189" fmla="*/ 2391966 w 11802778"/>
              <a:gd name="connsiteY189" fmla="*/ 1321632 h 6439430"/>
              <a:gd name="connsiteX190" fmla="*/ 2389477 w 11802778"/>
              <a:gd name="connsiteY190" fmla="*/ 1259180 h 6439430"/>
              <a:gd name="connsiteX191" fmla="*/ 2388481 w 11802778"/>
              <a:gd name="connsiteY191" fmla="*/ 1228326 h 6439430"/>
              <a:gd name="connsiteX192" fmla="*/ 2386987 w 11802778"/>
              <a:gd name="connsiteY192" fmla="*/ 1197472 h 6439430"/>
              <a:gd name="connsiteX193" fmla="*/ 2384997 w 11802778"/>
              <a:gd name="connsiteY193" fmla="*/ 1166617 h 6439430"/>
              <a:gd name="connsiteX194" fmla="*/ 2382508 w 11802778"/>
              <a:gd name="connsiteY194" fmla="*/ 1135391 h 6439430"/>
              <a:gd name="connsiteX195" fmla="*/ 2378525 w 11802778"/>
              <a:gd name="connsiteY195" fmla="*/ 1104910 h 6439430"/>
              <a:gd name="connsiteX196" fmla="*/ 2375539 w 11802778"/>
              <a:gd name="connsiteY196" fmla="*/ 1089669 h 6439430"/>
              <a:gd name="connsiteX197" fmla="*/ 2372551 w 11802778"/>
              <a:gd name="connsiteY197" fmla="*/ 1074428 h 6439430"/>
              <a:gd name="connsiteX198" fmla="*/ 2373049 w 11802778"/>
              <a:gd name="connsiteY198" fmla="*/ 1070710 h 6439430"/>
              <a:gd name="connsiteX199" fmla="*/ 2373547 w 11802778"/>
              <a:gd name="connsiteY199" fmla="*/ 1066993 h 6439430"/>
              <a:gd name="connsiteX200" fmla="*/ 2373049 w 11802778"/>
              <a:gd name="connsiteY200" fmla="*/ 1062532 h 6439430"/>
              <a:gd name="connsiteX201" fmla="*/ 2372053 w 11802778"/>
              <a:gd name="connsiteY201" fmla="*/ 1058071 h 6439430"/>
              <a:gd name="connsiteX202" fmla="*/ 2369067 w 11802778"/>
              <a:gd name="connsiteY202" fmla="*/ 1048777 h 6439430"/>
              <a:gd name="connsiteX203" fmla="*/ 2365083 w 11802778"/>
              <a:gd name="connsiteY203" fmla="*/ 1037998 h 6439430"/>
              <a:gd name="connsiteX204" fmla="*/ 2318788 w 11802778"/>
              <a:gd name="connsiteY204" fmla="*/ 563291 h 6439430"/>
              <a:gd name="connsiteX205" fmla="*/ 2315303 w 11802778"/>
              <a:gd name="connsiteY205" fmla="*/ 549165 h 6439430"/>
              <a:gd name="connsiteX206" fmla="*/ 2312814 w 11802778"/>
              <a:gd name="connsiteY206" fmla="*/ 535410 h 6439430"/>
              <a:gd name="connsiteX207" fmla="*/ 2308335 w 11802778"/>
              <a:gd name="connsiteY207" fmla="*/ 507530 h 6439430"/>
              <a:gd name="connsiteX208" fmla="*/ 2305845 w 11802778"/>
              <a:gd name="connsiteY208" fmla="*/ 479278 h 6439430"/>
              <a:gd name="connsiteX209" fmla="*/ 2302857 w 11802778"/>
              <a:gd name="connsiteY209" fmla="*/ 451027 h 6439430"/>
              <a:gd name="connsiteX210" fmla="*/ 2301862 w 11802778"/>
              <a:gd name="connsiteY210" fmla="*/ 422774 h 6439430"/>
              <a:gd name="connsiteX211" fmla="*/ 2300368 w 11802778"/>
              <a:gd name="connsiteY211" fmla="*/ 394150 h 6439430"/>
              <a:gd name="connsiteX212" fmla="*/ 2298876 w 11802778"/>
              <a:gd name="connsiteY212" fmla="*/ 337275 h 6439430"/>
              <a:gd name="connsiteX213" fmla="*/ 2297382 w 11802778"/>
              <a:gd name="connsiteY213" fmla="*/ 280771 h 6439430"/>
              <a:gd name="connsiteX214" fmla="*/ 2295391 w 11802778"/>
              <a:gd name="connsiteY214" fmla="*/ 252147 h 6439430"/>
              <a:gd name="connsiteX215" fmla="*/ 2293399 w 11802778"/>
              <a:gd name="connsiteY215" fmla="*/ 223896 h 6439430"/>
              <a:gd name="connsiteX216" fmla="*/ 2290413 w 11802778"/>
              <a:gd name="connsiteY216" fmla="*/ 195272 h 6439430"/>
              <a:gd name="connsiteX217" fmla="*/ 2286430 w 11802778"/>
              <a:gd name="connsiteY217" fmla="*/ 167391 h 6439430"/>
              <a:gd name="connsiteX218" fmla="*/ 2283444 w 11802778"/>
              <a:gd name="connsiteY218" fmla="*/ 153266 h 6439430"/>
              <a:gd name="connsiteX219" fmla="*/ 2280457 w 11802778"/>
              <a:gd name="connsiteY219" fmla="*/ 139512 h 6439430"/>
              <a:gd name="connsiteX220" fmla="*/ 2277967 w 11802778"/>
              <a:gd name="connsiteY220" fmla="*/ 125386 h 6439430"/>
              <a:gd name="connsiteX221" fmla="*/ 2273986 w 11802778"/>
              <a:gd name="connsiteY221" fmla="*/ 111632 h 6439430"/>
              <a:gd name="connsiteX222" fmla="*/ 2272492 w 11802778"/>
              <a:gd name="connsiteY222" fmla="*/ 104196 h 6439430"/>
              <a:gd name="connsiteX223" fmla="*/ 2271497 w 11802778"/>
              <a:gd name="connsiteY223" fmla="*/ 96763 h 6439430"/>
              <a:gd name="connsiteX224" fmla="*/ 2270998 w 11802778"/>
              <a:gd name="connsiteY224" fmla="*/ 88955 h 6439430"/>
              <a:gd name="connsiteX225" fmla="*/ 2270998 w 11802778"/>
              <a:gd name="connsiteY225" fmla="*/ 81149 h 6439430"/>
              <a:gd name="connsiteX226" fmla="*/ 2270998 w 11802778"/>
              <a:gd name="connsiteY226" fmla="*/ 65164 h 6439430"/>
              <a:gd name="connsiteX227" fmla="*/ 2270998 w 11802778"/>
              <a:gd name="connsiteY227" fmla="*/ 49923 h 6439430"/>
              <a:gd name="connsiteX228" fmla="*/ 2270499 w 11802778"/>
              <a:gd name="connsiteY228" fmla="*/ 42488 h 6439430"/>
              <a:gd name="connsiteX229" fmla="*/ 2270003 w 11802778"/>
              <a:gd name="connsiteY229" fmla="*/ 34682 h 6439430"/>
              <a:gd name="connsiteX230" fmla="*/ 2269007 w 11802778"/>
              <a:gd name="connsiteY230" fmla="*/ 27248 h 6439430"/>
              <a:gd name="connsiteX231" fmla="*/ 2266519 w 11802778"/>
              <a:gd name="connsiteY231" fmla="*/ 19813 h 6439430"/>
              <a:gd name="connsiteX232" fmla="*/ 2264029 w 11802778"/>
              <a:gd name="connsiteY232" fmla="*/ 12378 h 6439430"/>
              <a:gd name="connsiteX233" fmla="*/ 2261041 w 11802778"/>
              <a:gd name="connsiteY233" fmla="*/ 5687 h 6439430"/>
              <a:gd name="connsiteX234" fmla="*/ 2257034 w 11802778"/>
              <a:gd name="connsiteY234" fmla="*/ 0 h 6439430"/>
              <a:gd name="connsiteX235" fmla="*/ 547700 w 11802778"/>
              <a:gd name="connsiteY235" fmla="*/ 0 h 6439430"/>
              <a:gd name="connsiteX236" fmla="*/ 547091 w 11802778"/>
              <a:gd name="connsiteY236" fmla="*/ 9776 h 6439430"/>
              <a:gd name="connsiteX237" fmla="*/ 546592 w 11802778"/>
              <a:gd name="connsiteY237" fmla="*/ 41374 h 6439430"/>
              <a:gd name="connsiteX238" fmla="*/ 533649 w 11802778"/>
              <a:gd name="connsiteY238" fmla="*/ 118322 h 6439430"/>
              <a:gd name="connsiteX239" fmla="*/ 527179 w 11802778"/>
              <a:gd name="connsiteY239" fmla="*/ 156983 h 6439430"/>
              <a:gd name="connsiteX240" fmla="*/ 521702 w 11802778"/>
              <a:gd name="connsiteY240" fmla="*/ 195272 h 6439430"/>
              <a:gd name="connsiteX241" fmla="*/ 516723 w 11802778"/>
              <a:gd name="connsiteY241" fmla="*/ 233933 h 6439430"/>
              <a:gd name="connsiteX242" fmla="*/ 511249 w 11802778"/>
              <a:gd name="connsiteY242" fmla="*/ 272221 h 6439430"/>
              <a:gd name="connsiteX243" fmla="*/ 507265 w 11802778"/>
              <a:gd name="connsiteY243" fmla="*/ 310882 h 6439430"/>
              <a:gd name="connsiteX244" fmla="*/ 503284 w 11802778"/>
              <a:gd name="connsiteY244" fmla="*/ 349171 h 6439430"/>
              <a:gd name="connsiteX245" fmla="*/ 500795 w 11802778"/>
              <a:gd name="connsiteY245" fmla="*/ 388203 h 6439430"/>
              <a:gd name="connsiteX246" fmla="*/ 497807 w 11802778"/>
              <a:gd name="connsiteY246" fmla="*/ 426864 h 6439430"/>
              <a:gd name="connsiteX247" fmla="*/ 496313 w 11802778"/>
              <a:gd name="connsiteY247" fmla="*/ 465523 h 6439430"/>
              <a:gd name="connsiteX248" fmla="*/ 495318 w 11802778"/>
              <a:gd name="connsiteY248" fmla="*/ 504557 h 6439430"/>
              <a:gd name="connsiteX249" fmla="*/ 495318 w 11802778"/>
              <a:gd name="connsiteY249" fmla="*/ 542844 h 6439430"/>
              <a:gd name="connsiteX250" fmla="*/ 496313 w 11802778"/>
              <a:gd name="connsiteY250" fmla="*/ 581877 h 6439430"/>
              <a:gd name="connsiteX251" fmla="*/ 497807 w 11802778"/>
              <a:gd name="connsiteY251" fmla="*/ 620909 h 6439430"/>
              <a:gd name="connsiteX252" fmla="*/ 501291 w 11802778"/>
              <a:gd name="connsiteY252" fmla="*/ 659941 h 6439430"/>
              <a:gd name="connsiteX253" fmla="*/ 427617 w 11802778"/>
              <a:gd name="connsiteY253" fmla="*/ 1680728 h 6439430"/>
              <a:gd name="connsiteX254" fmla="*/ 420149 w 11802778"/>
              <a:gd name="connsiteY254" fmla="*/ 1711583 h 6439430"/>
              <a:gd name="connsiteX255" fmla="*/ 413180 w 11802778"/>
              <a:gd name="connsiteY255" fmla="*/ 1742436 h 6439430"/>
              <a:gd name="connsiteX256" fmla="*/ 407705 w 11802778"/>
              <a:gd name="connsiteY256" fmla="*/ 1774035 h 6439430"/>
              <a:gd name="connsiteX257" fmla="*/ 401731 w 11802778"/>
              <a:gd name="connsiteY257" fmla="*/ 1805261 h 6439430"/>
              <a:gd name="connsiteX258" fmla="*/ 397249 w 11802778"/>
              <a:gd name="connsiteY258" fmla="*/ 1836486 h 6439430"/>
              <a:gd name="connsiteX259" fmla="*/ 393269 w 11802778"/>
              <a:gd name="connsiteY259" fmla="*/ 1867712 h 6439430"/>
              <a:gd name="connsiteX260" fmla="*/ 389285 w 11802778"/>
              <a:gd name="connsiteY260" fmla="*/ 1899309 h 6439430"/>
              <a:gd name="connsiteX261" fmla="*/ 386299 w 11802778"/>
              <a:gd name="connsiteY261" fmla="*/ 1930907 h 6439430"/>
              <a:gd name="connsiteX262" fmla="*/ 384307 w 11802778"/>
              <a:gd name="connsiteY262" fmla="*/ 1962133 h 6439430"/>
              <a:gd name="connsiteX263" fmla="*/ 381817 w 11802778"/>
              <a:gd name="connsiteY263" fmla="*/ 1993359 h 6439430"/>
              <a:gd name="connsiteX264" fmla="*/ 380823 w 11802778"/>
              <a:gd name="connsiteY264" fmla="*/ 2025328 h 6439430"/>
              <a:gd name="connsiteX265" fmla="*/ 379827 w 11802778"/>
              <a:gd name="connsiteY265" fmla="*/ 2056926 h 6439430"/>
              <a:gd name="connsiteX266" fmla="*/ 379827 w 11802778"/>
              <a:gd name="connsiteY266" fmla="*/ 2088523 h 6439430"/>
              <a:gd name="connsiteX267" fmla="*/ 379827 w 11802778"/>
              <a:gd name="connsiteY267" fmla="*/ 2120121 h 6439430"/>
              <a:gd name="connsiteX268" fmla="*/ 380325 w 11802778"/>
              <a:gd name="connsiteY268" fmla="*/ 2152090 h 6439430"/>
              <a:gd name="connsiteX269" fmla="*/ 380823 w 11802778"/>
              <a:gd name="connsiteY269" fmla="*/ 2183688 h 6439430"/>
              <a:gd name="connsiteX270" fmla="*/ 379827 w 11802778"/>
              <a:gd name="connsiteY270" fmla="*/ 2185545 h 6439430"/>
              <a:gd name="connsiteX271" fmla="*/ 378832 w 11802778"/>
              <a:gd name="connsiteY271" fmla="*/ 2187033 h 6439430"/>
              <a:gd name="connsiteX272" fmla="*/ 377837 w 11802778"/>
              <a:gd name="connsiteY272" fmla="*/ 2189635 h 6439430"/>
              <a:gd name="connsiteX273" fmla="*/ 377338 w 11802778"/>
              <a:gd name="connsiteY273" fmla="*/ 2192237 h 6439430"/>
              <a:gd name="connsiteX274" fmla="*/ 377837 w 11802778"/>
              <a:gd name="connsiteY274" fmla="*/ 2195210 h 6439430"/>
              <a:gd name="connsiteX275" fmla="*/ 378832 w 11802778"/>
              <a:gd name="connsiteY275" fmla="*/ 2198557 h 6439430"/>
              <a:gd name="connsiteX276" fmla="*/ 379827 w 11802778"/>
              <a:gd name="connsiteY276" fmla="*/ 2202274 h 6439430"/>
              <a:gd name="connsiteX277" fmla="*/ 381321 w 11802778"/>
              <a:gd name="connsiteY277" fmla="*/ 2207106 h 6439430"/>
              <a:gd name="connsiteX278" fmla="*/ 380325 w 11802778"/>
              <a:gd name="connsiteY278" fmla="*/ 2217143 h 6439430"/>
              <a:gd name="connsiteX279" fmla="*/ 379329 w 11802778"/>
              <a:gd name="connsiteY279" fmla="*/ 2227551 h 6439430"/>
              <a:gd name="connsiteX280" fmla="*/ 375347 w 11802778"/>
              <a:gd name="connsiteY280" fmla="*/ 2234614 h 6439430"/>
              <a:gd name="connsiteX281" fmla="*/ 371364 w 11802778"/>
              <a:gd name="connsiteY281" fmla="*/ 2241679 h 6439430"/>
              <a:gd name="connsiteX282" fmla="*/ 367879 w 11802778"/>
              <a:gd name="connsiteY282" fmla="*/ 2249112 h 6439430"/>
              <a:gd name="connsiteX283" fmla="*/ 365391 w 11802778"/>
              <a:gd name="connsiteY283" fmla="*/ 2256175 h 6439430"/>
              <a:gd name="connsiteX284" fmla="*/ 363400 w 11802778"/>
              <a:gd name="connsiteY284" fmla="*/ 2263610 h 6439430"/>
              <a:gd name="connsiteX285" fmla="*/ 361407 w 11802778"/>
              <a:gd name="connsiteY285" fmla="*/ 2271044 h 6439430"/>
              <a:gd name="connsiteX286" fmla="*/ 360412 w 11802778"/>
              <a:gd name="connsiteY286" fmla="*/ 2278852 h 6439430"/>
              <a:gd name="connsiteX287" fmla="*/ 359417 w 11802778"/>
              <a:gd name="connsiteY287" fmla="*/ 2286286 h 6439430"/>
              <a:gd name="connsiteX288" fmla="*/ 357923 w 11802778"/>
              <a:gd name="connsiteY288" fmla="*/ 2301528 h 6439430"/>
              <a:gd name="connsiteX289" fmla="*/ 357923 w 11802778"/>
              <a:gd name="connsiteY289" fmla="*/ 2317140 h 6439430"/>
              <a:gd name="connsiteX290" fmla="*/ 359417 w 11802778"/>
              <a:gd name="connsiteY290" fmla="*/ 2348738 h 6439430"/>
              <a:gd name="connsiteX291" fmla="*/ 352945 w 11802778"/>
              <a:gd name="connsiteY291" fmla="*/ 2358774 h 6439430"/>
              <a:gd name="connsiteX292" fmla="*/ 347469 w 11802778"/>
              <a:gd name="connsiteY292" fmla="*/ 2366581 h 6439430"/>
              <a:gd name="connsiteX293" fmla="*/ 344483 w 11802778"/>
              <a:gd name="connsiteY293" fmla="*/ 2369182 h 6439430"/>
              <a:gd name="connsiteX294" fmla="*/ 342491 w 11802778"/>
              <a:gd name="connsiteY294" fmla="*/ 2371414 h 6439430"/>
              <a:gd name="connsiteX295" fmla="*/ 340501 w 11802778"/>
              <a:gd name="connsiteY295" fmla="*/ 2372900 h 6439430"/>
              <a:gd name="connsiteX296" fmla="*/ 338510 w 11802778"/>
              <a:gd name="connsiteY296" fmla="*/ 2374015 h 6439430"/>
              <a:gd name="connsiteX297" fmla="*/ 336517 w 11802778"/>
              <a:gd name="connsiteY297" fmla="*/ 2374388 h 6439430"/>
              <a:gd name="connsiteX298" fmla="*/ 335023 w 11802778"/>
              <a:gd name="connsiteY298" fmla="*/ 2374388 h 6439430"/>
              <a:gd name="connsiteX299" fmla="*/ 333033 w 11802778"/>
              <a:gd name="connsiteY299" fmla="*/ 2374015 h 6439430"/>
              <a:gd name="connsiteX300" fmla="*/ 332037 w 11802778"/>
              <a:gd name="connsiteY300" fmla="*/ 2373272 h 6439430"/>
              <a:gd name="connsiteX301" fmla="*/ 331042 w 11802778"/>
              <a:gd name="connsiteY301" fmla="*/ 2372529 h 6439430"/>
              <a:gd name="connsiteX302" fmla="*/ 329050 w 11802778"/>
              <a:gd name="connsiteY302" fmla="*/ 2370670 h 6439430"/>
              <a:gd name="connsiteX303" fmla="*/ 327558 w 11802778"/>
              <a:gd name="connsiteY303" fmla="*/ 2367325 h 6439430"/>
              <a:gd name="connsiteX304" fmla="*/ 325565 w 11802778"/>
              <a:gd name="connsiteY304" fmla="*/ 2362492 h 6439430"/>
              <a:gd name="connsiteX305" fmla="*/ 324570 w 11802778"/>
              <a:gd name="connsiteY305" fmla="*/ 2358031 h 6439430"/>
              <a:gd name="connsiteX306" fmla="*/ 323076 w 11802778"/>
              <a:gd name="connsiteY306" fmla="*/ 2347994 h 6439430"/>
              <a:gd name="connsiteX307" fmla="*/ 322081 w 11802778"/>
              <a:gd name="connsiteY307" fmla="*/ 2334611 h 6439430"/>
              <a:gd name="connsiteX308" fmla="*/ 311627 w 11802778"/>
              <a:gd name="connsiteY308" fmla="*/ 2304874 h 6439430"/>
              <a:gd name="connsiteX309" fmla="*/ 302169 w 11802778"/>
              <a:gd name="connsiteY309" fmla="*/ 2275507 h 6439430"/>
              <a:gd name="connsiteX310" fmla="*/ 292711 w 11802778"/>
              <a:gd name="connsiteY310" fmla="*/ 2245767 h 6439430"/>
              <a:gd name="connsiteX311" fmla="*/ 283749 w 11802778"/>
              <a:gd name="connsiteY311" fmla="*/ 2216028 h 6439430"/>
              <a:gd name="connsiteX312" fmla="*/ 275287 w 11802778"/>
              <a:gd name="connsiteY312" fmla="*/ 2185918 h 6439430"/>
              <a:gd name="connsiteX313" fmla="*/ 267322 w 11802778"/>
              <a:gd name="connsiteY313" fmla="*/ 2155807 h 6439430"/>
              <a:gd name="connsiteX314" fmla="*/ 259855 w 11802778"/>
              <a:gd name="connsiteY314" fmla="*/ 2125697 h 6439430"/>
              <a:gd name="connsiteX315" fmla="*/ 253385 w 11802778"/>
              <a:gd name="connsiteY315" fmla="*/ 2095585 h 6439430"/>
              <a:gd name="connsiteX316" fmla="*/ 246415 w 11802778"/>
              <a:gd name="connsiteY316" fmla="*/ 2065103 h 6439430"/>
              <a:gd name="connsiteX317" fmla="*/ 240441 w 11802778"/>
              <a:gd name="connsiteY317" fmla="*/ 2034620 h 6439430"/>
              <a:gd name="connsiteX318" fmla="*/ 234965 w 11802778"/>
              <a:gd name="connsiteY318" fmla="*/ 2004139 h 6439430"/>
              <a:gd name="connsiteX319" fmla="*/ 230485 w 11802778"/>
              <a:gd name="connsiteY319" fmla="*/ 1973284 h 6439430"/>
              <a:gd name="connsiteX320" fmla="*/ 226005 w 11802778"/>
              <a:gd name="connsiteY320" fmla="*/ 1942431 h 6439430"/>
              <a:gd name="connsiteX321" fmla="*/ 222521 w 11802778"/>
              <a:gd name="connsiteY321" fmla="*/ 1911205 h 6439430"/>
              <a:gd name="connsiteX322" fmla="*/ 219533 w 11802778"/>
              <a:gd name="connsiteY322" fmla="*/ 1880350 h 6439430"/>
              <a:gd name="connsiteX323" fmla="*/ 217542 w 11802778"/>
              <a:gd name="connsiteY323" fmla="*/ 1848753 h 6439430"/>
              <a:gd name="connsiteX324" fmla="*/ 216048 w 11802778"/>
              <a:gd name="connsiteY324" fmla="*/ 1801543 h 6439430"/>
              <a:gd name="connsiteX325" fmla="*/ 215549 w 11802778"/>
              <a:gd name="connsiteY325" fmla="*/ 1753960 h 6439430"/>
              <a:gd name="connsiteX326" fmla="*/ 215053 w 11802778"/>
              <a:gd name="connsiteY326" fmla="*/ 1743552 h 6439430"/>
              <a:gd name="connsiteX327" fmla="*/ 214555 w 11802778"/>
              <a:gd name="connsiteY327" fmla="*/ 1732772 h 6439430"/>
              <a:gd name="connsiteX328" fmla="*/ 213559 w 11802778"/>
              <a:gd name="connsiteY328" fmla="*/ 1722734 h 6439430"/>
              <a:gd name="connsiteX329" fmla="*/ 211569 w 11802778"/>
              <a:gd name="connsiteY329" fmla="*/ 1712698 h 6439430"/>
              <a:gd name="connsiteX330" fmla="*/ 210075 w 11802778"/>
              <a:gd name="connsiteY330" fmla="*/ 1703405 h 6439430"/>
              <a:gd name="connsiteX331" fmla="*/ 207089 w 11802778"/>
              <a:gd name="connsiteY331" fmla="*/ 1694483 h 6439430"/>
              <a:gd name="connsiteX332" fmla="*/ 203105 w 11802778"/>
              <a:gd name="connsiteY332" fmla="*/ 1686677 h 6439430"/>
              <a:gd name="connsiteX333" fmla="*/ 199123 w 11802778"/>
              <a:gd name="connsiteY333" fmla="*/ 1679242 h 6439430"/>
              <a:gd name="connsiteX334" fmla="*/ 196633 w 11802778"/>
              <a:gd name="connsiteY334" fmla="*/ 1675896 h 6439430"/>
              <a:gd name="connsiteX335" fmla="*/ 194144 w 11802778"/>
              <a:gd name="connsiteY335" fmla="*/ 1672922 h 6439430"/>
              <a:gd name="connsiteX336" fmla="*/ 191158 w 11802778"/>
              <a:gd name="connsiteY336" fmla="*/ 1669948 h 6439430"/>
              <a:gd name="connsiteX337" fmla="*/ 187673 w 11802778"/>
              <a:gd name="connsiteY337" fmla="*/ 1667346 h 6439430"/>
              <a:gd name="connsiteX338" fmla="*/ 184686 w 11802778"/>
              <a:gd name="connsiteY338" fmla="*/ 1665116 h 6439430"/>
              <a:gd name="connsiteX339" fmla="*/ 181201 w 11802778"/>
              <a:gd name="connsiteY339" fmla="*/ 1662885 h 6439430"/>
              <a:gd name="connsiteX340" fmla="*/ 177220 w 11802778"/>
              <a:gd name="connsiteY340" fmla="*/ 1661026 h 6439430"/>
              <a:gd name="connsiteX341" fmla="*/ 173237 w 11802778"/>
              <a:gd name="connsiteY341" fmla="*/ 1659911 h 6439430"/>
              <a:gd name="connsiteX342" fmla="*/ 168757 w 11802778"/>
              <a:gd name="connsiteY342" fmla="*/ 1658424 h 6439430"/>
              <a:gd name="connsiteX343" fmla="*/ 164275 w 11802778"/>
              <a:gd name="connsiteY343" fmla="*/ 1657681 h 6439430"/>
              <a:gd name="connsiteX344" fmla="*/ 158801 w 11802778"/>
              <a:gd name="connsiteY344" fmla="*/ 1657308 h 6439430"/>
              <a:gd name="connsiteX345" fmla="*/ 153822 w 11802778"/>
              <a:gd name="connsiteY345" fmla="*/ 1657308 h 6439430"/>
              <a:gd name="connsiteX346" fmla="*/ 148347 w 11802778"/>
              <a:gd name="connsiteY346" fmla="*/ 1657308 h 6439430"/>
              <a:gd name="connsiteX347" fmla="*/ 142373 w 11802778"/>
              <a:gd name="connsiteY347" fmla="*/ 1657681 h 6439430"/>
              <a:gd name="connsiteX348" fmla="*/ 136399 w 11802778"/>
              <a:gd name="connsiteY348" fmla="*/ 1659167 h 6439430"/>
              <a:gd name="connsiteX349" fmla="*/ 129927 w 11802778"/>
              <a:gd name="connsiteY349" fmla="*/ 1660283 h 6439430"/>
              <a:gd name="connsiteX350" fmla="*/ 111011 w 11802778"/>
              <a:gd name="connsiteY350" fmla="*/ 1665116 h 6439430"/>
              <a:gd name="connsiteX351" fmla="*/ 101553 w 11802778"/>
              <a:gd name="connsiteY351" fmla="*/ 1667346 h 6439430"/>
              <a:gd name="connsiteX352" fmla="*/ 92095 w 11802778"/>
              <a:gd name="connsiteY352" fmla="*/ 1670320 h 6439430"/>
              <a:gd name="connsiteX353" fmla="*/ 82637 w 11802778"/>
              <a:gd name="connsiteY353" fmla="*/ 1674038 h 6439430"/>
              <a:gd name="connsiteX354" fmla="*/ 73675 w 11802778"/>
              <a:gd name="connsiteY354" fmla="*/ 1677755 h 6439430"/>
              <a:gd name="connsiteX355" fmla="*/ 65711 w 11802778"/>
              <a:gd name="connsiteY355" fmla="*/ 1682216 h 6439430"/>
              <a:gd name="connsiteX356" fmla="*/ 61727 w 11802778"/>
              <a:gd name="connsiteY356" fmla="*/ 1684818 h 6439430"/>
              <a:gd name="connsiteX357" fmla="*/ 58243 w 11802778"/>
              <a:gd name="connsiteY357" fmla="*/ 1687791 h 6439430"/>
              <a:gd name="connsiteX358" fmla="*/ 54260 w 11802778"/>
              <a:gd name="connsiteY358" fmla="*/ 1690765 h 6439430"/>
              <a:gd name="connsiteX359" fmla="*/ 51773 w 11802778"/>
              <a:gd name="connsiteY359" fmla="*/ 1693740 h 6439430"/>
              <a:gd name="connsiteX360" fmla="*/ 48785 w 11802778"/>
              <a:gd name="connsiteY360" fmla="*/ 1697085 h 6439430"/>
              <a:gd name="connsiteX361" fmla="*/ 45799 w 11802778"/>
              <a:gd name="connsiteY361" fmla="*/ 1701173 h 6439430"/>
              <a:gd name="connsiteX362" fmla="*/ 43807 w 11802778"/>
              <a:gd name="connsiteY362" fmla="*/ 1705263 h 6439430"/>
              <a:gd name="connsiteX363" fmla="*/ 41317 w 11802778"/>
              <a:gd name="connsiteY363" fmla="*/ 1709352 h 6439430"/>
              <a:gd name="connsiteX364" fmla="*/ 39825 w 11802778"/>
              <a:gd name="connsiteY364" fmla="*/ 1713813 h 6439430"/>
              <a:gd name="connsiteX365" fmla="*/ 38828 w 11802778"/>
              <a:gd name="connsiteY365" fmla="*/ 1718646 h 6439430"/>
              <a:gd name="connsiteX366" fmla="*/ 37336 w 11802778"/>
              <a:gd name="connsiteY366" fmla="*/ 1723850 h 6439430"/>
              <a:gd name="connsiteX367" fmla="*/ 36837 w 11802778"/>
              <a:gd name="connsiteY367" fmla="*/ 1729427 h 6439430"/>
              <a:gd name="connsiteX368" fmla="*/ 36837 w 11802778"/>
              <a:gd name="connsiteY368" fmla="*/ 1735001 h 6439430"/>
              <a:gd name="connsiteX369" fmla="*/ 37336 w 11802778"/>
              <a:gd name="connsiteY369" fmla="*/ 1741321 h 6439430"/>
              <a:gd name="connsiteX370" fmla="*/ 37833 w 11802778"/>
              <a:gd name="connsiteY370" fmla="*/ 1747640 h 6439430"/>
              <a:gd name="connsiteX371" fmla="*/ 39327 w 11802778"/>
              <a:gd name="connsiteY371" fmla="*/ 1754333 h 6439430"/>
              <a:gd name="connsiteX372" fmla="*/ 41317 w 11802778"/>
              <a:gd name="connsiteY372" fmla="*/ 1761768 h 6439430"/>
              <a:gd name="connsiteX373" fmla="*/ 43807 w 11802778"/>
              <a:gd name="connsiteY373" fmla="*/ 1769574 h 6439430"/>
              <a:gd name="connsiteX374" fmla="*/ 45301 w 11802778"/>
              <a:gd name="connsiteY374" fmla="*/ 1776264 h 6439430"/>
              <a:gd name="connsiteX375" fmla="*/ 47291 w 11802778"/>
              <a:gd name="connsiteY375" fmla="*/ 1783699 h 6439430"/>
              <a:gd name="connsiteX376" fmla="*/ 48286 w 11802778"/>
              <a:gd name="connsiteY376" fmla="*/ 1790390 h 6439430"/>
              <a:gd name="connsiteX377" fmla="*/ 49283 w 11802778"/>
              <a:gd name="connsiteY377" fmla="*/ 1797453 h 6439430"/>
              <a:gd name="connsiteX378" fmla="*/ 49780 w 11802778"/>
              <a:gd name="connsiteY378" fmla="*/ 1804517 h 6439430"/>
              <a:gd name="connsiteX379" fmla="*/ 49780 w 11802778"/>
              <a:gd name="connsiteY379" fmla="*/ 1811208 h 6439430"/>
              <a:gd name="connsiteX380" fmla="*/ 48785 w 11802778"/>
              <a:gd name="connsiteY380" fmla="*/ 1825334 h 6439430"/>
              <a:gd name="connsiteX381" fmla="*/ 47291 w 11802778"/>
              <a:gd name="connsiteY381" fmla="*/ 1839088 h 6439430"/>
              <a:gd name="connsiteX382" fmla="*/ 44801 w 11802778"/>
              <a:gd name="connsiteY382" fmla="*/ 1852842 h 6439430"/>
              <a:gd name="connsiteX383" fmla="*/ 41317 w 11802778"/>
              <a:gd name="connsiteY383" fmla="*/ 1866224 h 6439430"/>
              <a:gd name="connsiteX384" fmla="*/ 38828 w 11802778"/>
              <a:gd name="connsiteY384" fmla="*/ 1880350 h 6439430"/>
              <a:gd name="connsiteX385" fmla="*/ 31859 w 11802778"/>
              <a:gd name="connsiteY385" fmla="*/ 1907860 h 6439430"/>
              <a:gd name="connsiteX386" fmla="*/ 28873 w 11802778"/>
              <a:gd name="connsiteY386" fmla="*/ 1921242 h 6439430"/>
              <a:gd name="connsiteX387" fmla="*/ 26881 w 11802778"/>
              <a:gd name="connsiteY387" fmla="*/ 1935368 h 6439430"/>
              <a:gd name="connsiteX388" fmla="*/ 24890 w 11802778"/>
              <a:gd name="connsiteY388" fmla="*/ 1949494 h 6439430"/>
              <a:gd name="connsiteX389" fmla="*/ 24391 w 11802778"/>
              <a:gd name="connsiteY389" fmla="*/ 1963247 h 6439430"/>
              <a:gd name="connsiteX390" fmla="*/ 24890 w 11802778"/>
              <a:gd name="connsiteY390" fmla="*/ 1970311 h 6439430"/>
              <a:gd name="connsiteX391" fmla="*/ 25389 w 11802778"/>
              <a:gd name="connsiteY391" fmla="*/ 1977374 h 6439430"/>
              <a:gd name="connsiteX392" fmla="*/ 26881 w 11802778"/>
              <a:gd name="connsiteY392" fmla="*/ 1984437 h 6439430"/>
              <a:gd name="connsiteX393" fmla="*/ 28375 w 11802778"/>
              <a:gd name="connsiteY393" fmla="*/ 1991871 h 6439430"/>
              <a:gd name="connsiteX394" fmla="*/ 28873 w 11802778"/>
              <a:gd name="connsiteY394" fmla="*/ 2050977 h 6439430"/>
              <a:gd name="connsiteX395" fmla="*/ 29370 w 11802778"/>
              <a:gd name="connsiteY395" fmla="*/ 2110827 h 6439430"/>
              <a:gd name="connsiteX396" fmla="*/ 29370 w 11802778"/>
              <a:gd name="connsiteY396" fmla="*/ 2253573 h 6439430"/>
              <a:gd name="connsiteX397" fmla="*/ 25885 w 11802778"/>
              <a:gd name="connsiteY397" fmla="*/ 2320858 h 6439430"/>
              <a:gd name="connsiteX398" fmla="*/ 19911 w 11802778"/>
              <a:gd name="connsiteY398" fmla="*/ 2344278 h 6439430"/>
              <a:gd name="connsiteX399" fmla="*/ 14933 w 11802778"/>
              <a:gd name="connsiteY399" fmla="*/ 2368440 h 6439430"/>
              <a:gd name="connsiteX400" fmla="*/ 10952 w 11802778"/>
              <a:gd name="connsiteY400" fmla="*/ 2392231 h 6439430"/>
              <a:gd name="connsiteX401" fmla="*/ 7965 w 11802778"/>
              <a:gd name="connsiteY401" fmla="*/ 2416394 h 6439430"/>
              <a:gd name="connsiteX402" fmla="*/ 5475 w 11802778"/>
              <a:gd name="connsiteY402" fmla="*/ 2440185 h 6439430"/>
              <a:gd name="connsiteX403" fmla="*/ 4480 w 11802778"/>
              <a:gd name="connsiteY403" fmla="*/ 2464348 h 6439430"/>
              <a:gd name="connsiteX404" fmla="*/ 3485 w 11802778"/>
              <a:gd name="connsiteY404" fmla="*/ 2488511 h 6439430"/>
              <a:gd name="connsiteX405" fmla="*/ 3485 w 11802778"/>
              <a:gd name="connsiteY405" fmla="*/ 2512674 h 6439430"/>
              <a:gd name="connsiteX406" fmla="*/ 4480 w 11802778"/>
              <a:gd name="connsiteY406" fmla="*/ 2561000 h 6439430"/>
              <a:gd name="connsiteX407" fmla="*/ 5475 w 11802778"/>
              <a:gd name="connsiteY407" fmla="*/ 2609324 h 6439430"/>
              <a:gd name="connsiteX408" fmla="*/ 7467 w 11802778"/>
              <a:gd name="connsiteY408" fmla="*/ 2658022 h 6439430"/>
              <a:gd name="connsiteX409" fmla="*/ 7467 w 11802778"/>
              <a:gd name="connsiteY409" fmla="*/ 2682185 h 6439430"/>
              <a:gd name="connsiteX410" fmla="*/ 6969 w 11802778"/>
              <a:gd name="connsiteY410" fmla="*/ 2706348 h 6439430"/>
              <a:gd name="connsiteX411" fmla="*/ 4480 w 11802778"/>
              <a:gd name="connsiteY411" fmla="*/ 2742035 h 6439430"/>
              <a:gd name="connsiteX412" fmla="*/ 2489 w 11802778"/>
              <a:gd name="connsiteY412" fmla="*/ 2777721 h 6439430"/>
              <a:gd name="connsiteX413" fmla="*/ 995 w 11802778"/>
              <a:gd name="connsiteY413" fmla="*/ 2812663 h 6439430"/>
              <a:gd name="connsiteX414" fmla="*/ 0 w 11802778"/>
              <a:gd name="connsiteY414" fmla="*/ 2848351 h 6439430"/>
              <a:gd name="connsiteX415" fmla="*/ 497 w 11802778"/>
              <a:gd name="connsiteY415" fmla="*/ 2884037 h 6439430"/>
              <a:gd name="connsiteX416" fmla="*/ 1494 w 11802778"/>
              <a:gd name="connsiteY416" fmla="*/ 2919723 h 6439430"/>
              <a:gd name="connsiteX417" fmla="*/ 3983 w 11802778"/>
              <a:gd name="connsiteY417" fmla="*/ 2955039 h 6439430"/>
              <a:gd name="connsiteX418" fmla="*/ 5475 w 11802778"/>
              <a:gd name="connsiteY418" fmla="*/ 2972882 h 6439430"/>
              <a:gd name="connsiteX419" fmla="*/ 7467 w 11802778"/>
              <a:gd name="connsiteY419" fmla="*/ 2990726 h 6439430"/>
              <a:gd name="connsiteX420" fmla="*/ 5475 w 11802778"/>
              <a:gd name="connsiteY420" fmla="*/ 3347220 h 6439430"/>
              <a:gd name="connsiteX421" fmla="*/ 4480 w 11802778"/>
              <a:gd name="connsiteY421" fmla="*/ 3389598 h 6439430"/>
              <a:gd name="connsiteX422" fmla="*/ 3485 w 11802778"/>
              <a:gd name="connsiteY422" fmla="*/ 3431605 h 6439430"/>
              <a:gd name="connsiteX423" fmla="*/ 2489 w 11802778"/>
              <a:gd name="connsiteY423" fmla="*/ 3515988 h 6439430"/>
              <a:gd name="connsiteX424" fmla="*/ 2986 w 11802778"/>
              <a:gd name="connsiteY424" fmla="*/ 3600371 h 6439430"/>
              <a:gd name="connsiteX425" fmla="*/ 3983 w 11802778"/>
              <a:gd name="connsiteY425" fmla="*/ 3684756 h 6439430"/>
              <a:gd name="connsiteX426" fmla="*/ 6969 w 11802778"/>
              <a:gd name="connsiteY426" fmla="*/ 3769140 h 6439430"/>
              <a:gd name="connsiteX427" fmla="*/ 10453 w 11802778"/>
              <a:gd name="connsiteY427" fmla="*/ 3853152 h 6439430"/>
              <a:gd name="connsiteX428" fmla="*/ 14933 w 11802778"/>
              <a:gd name="connsiteY428" fmla="*/ 3936792 h 6439430"/>
              <a:gd name="connsiteX429" fmla="*/ 19911 w 11802778"/>
              <a:gd name="connsiteY429" fmla="*/ 4020805 h 6439430"/>
              <a:gd name="connsiteX430" fmla="*/ 25885 w 11802778"/>
              <a:gd name="connsiteY430" fmla="*/ 4105190 h 6439430"/>
              <a:gd name="connsiteX431" fmla="*/ 32855 w 11802778"/>
              <a:gd name="connsiteY431" fmla="*/ 4189201 h 6439430"/>
              <a:gd name="connsiteX432" fmla="*/ 40821 w 11802778"/>
              <a:gd name="connsiteY432" fmla="*/ 4272470 h 6439430"/>
              <a:gd name="connsiteX433" fmla="*/ 48785 w 11802778"/>
              <a:gd name="connsiteY433" fmla="*/ 4356483 h 6439430"/>
              <a:gd name="connsiteX434" fmla="*/ 57247 w 11802778"/>
              <a:gd name="connsiteY434" fmla="*/ 4440495 h 6439430"/>
              <a:gd name="connsiteX435" fmla="*/ 66207 w 11802778"/>
              <a:gd name="connsiteY435" fmla="*/ 4524508 h 6439430"/>
              <a:gd name="connsiteX436" fmla="*/ 85125 w 11802778"/>
              <a:gd name="connsiteY436" fmla="*/ 4691788 h 6439430"/>
              <a:gd name="connsiteX437" fmla="*/ 90102 w 11802778"/>
              <a:gd name="connsiteY437" fmla="*/ 4736026 h 6439430"/>
              <a:gd name="connsiteX438" fmla="*/ 94584 w 11802778"/>
              <a:gd name="connsiteY438" fmla="*/ 4779889 h 6439430"/>
              <a:gd name="connsiteX439" fmla="*/ 104042 w 11802778"/>
              <a:gd name="connsiteY439" fmla="*/ 4867992 h 6439430"/>
              <a:gd name="connsiteX440" fmla="*/ 102049 w 11802778"/>
              <a:gd name="connsiteY440" fmla="*/ 4884720 h 6439430"/>
              <a:gd name="connsiteX441" fmla="*/ 100557 w 11802778"/>
              <a:gd name="connsiteY441" fmla="*/ 4900704 h 6439430"/>
              <a:gd name="connsiteX442" fmla="*/ 99562 w 11802778"/>
              <a:gd name="connsiteY442" fmla="*/ 4917061 h 6439430"/>
              <a:gd name="connsiteX443" fmla="*/ 100059 w 11802778"/>
              <a:gd name="connsiteY443" fmla="*/ 4933045 h 6439430"/>
              <a:gd name="connsiteX444" fmla="*/ 100557 w 11802778"/>
              <a:gd name="connsiteY444" fmla="*/ 4940479 h 6439430"/>
              <a:gd name="connsiteX445" fmla="*/ 101553 w 11802778"/>
              <a:gd name="connsiteY445" fmla="*/ 4948658 h 6439430"/>
              <a:gd name="connsiteX446" fmla="*/ 103543 w 11802778"/>
              <a:gd name="connsiteY446" fmla="*/ 4956466 h 6439430"/>
              <a:gd name="connsiteX447" fmla="*/ 105536 w 11802778"/>
              <a:gd name="connsiteY447" fmla="*/ 4964271 h 6439430"/>
              <a:gd name="connsiteX448" fmla="*/ 108023 w 11802778"/>
              <a:gd name="connsiteY448" fmla="*/ 4972077 h 6439430"/>
              <a:gd name="connsiteX449" fmla="*/ 111011 w 11802778"/>
              <a:gd name="connsiteY449" fmla="*/ 4979513 h 6439430"/>
              <a:gd name="connsiteX450" fmla="*/ 114495 w 11802778"/>
              <a:gd name="connsiteY450" fmla="*/ 4987319 h 6439430"/>
              <a:gd name="connsiteX451" fmla="*/ 118975 w 11802778"/>
              <a:gd name="connsiteY451" fmla="*/ 4994382 h 6439430"/>
              <a:gd name="connsiteX452" fmla="*/ 124949 w 11802778"/>
              <a:gd name="connsiteY452" fmla="*/ 5050513 h 6439430"/>
              <a:gd name="connsiteX453" fmla="*/ 129927 w 11802778"/>
              <a:gd name="connsiteY453" fmla="*/ 5106645 h 6439430"/>
              <a:gd name="connsiteX454" fmla="*/ 133911 w 11802778"/>
              <a:gd name="connsiteY454" fmla="*/ 5162777 h 6439430"/>
              <a:gd name="connsiteX455" fmla="*/ 137891 w 11802778"/>
              <a:gd name="connsiteY455" fmla="*/ 5218539 h 6439430"/>
              <a:gd name="connsiteX456" fmla="*/ 144863 w 11802778"/>
              <a:gd name="connsiteY456" fmla="*/ 5331175 h 6439430"/>
              <a:gd name="connsiteX457" fmla="*/ 151333 w 11802778"/>
              <a:gd name="connsiteY457" fmla="*/ 5443439 h 6439430"/>
              <a:gd name="connsiteX458" fmla="*/ 158302 w 11802778"/>
              <a:gd name="connsiteY458" fmla="*/ 5555703 h 6439430"/>
              <a:gd name="connsiteX459" fmla="*/ 162285 w 11802778"/>
              <a:gd name="connsiteY459" fmla="*/ 5612208 h 6439430"/>
              <a:gd name="connsiteX460" fmla="*/ 166765 w 11802778"/>
              <a:gd name="connsiteY460" fmla="*/ 5667967 h 6439430"/>
              <a:gd name="connsiteX461" fmla="*/ 171743 w 11802778"/>
              <a:gd name="connsiteY461" fmla="*/ 5724099 h 6439430"/>
              <a:gd name="connsiteX462" fmla="*/ 177717 w 11802778"/>
              <a:gd name="connsiteY462" fmla="*/ 5779860 h 6439430"/>
              <a:gd name="connsiteX463" fmla="*/ 184686 w 11802778"/>
              <a:gd name="connsiteY463" fmla="*/ 5835992 h 6439430"/>
              <a:gd name="connsiteX464" fmla="*/ 192652 w 11802778"/>
              <a:gd name="connsiteY464" fmla="*/ 5891752 h 6439430"/>
              <a:gd name="connsiteX465" fmla="*/ 194144 w 11802778"/>
              <a:gd name="connsiteY465" fmla="*/ 5921119 h 6439430"/>
              <a:gd name="connsiteX466" fmla="*/ 195638 w 11802778"/>
              <a:gd name="connsiteY466" fmla="*/ 5950115 h 6439430"/>
              <a:gd name="connsiteX467" fmla="*/ 197629 w 11802778"/>
              <a:gd name="connsiteY467" fmla="*/ 5979482 h 6439430"/>
              <a:gd name="connsiteX468" fmla="*/ 200617 w 11802778"/>
              <a:gd name="connsiteY468" fmla="*/ 6008849 h 6439430"/>
              <a:gd name="connsiteX469" fmla="*/ 203105 w 11802778"/>
              <a:gd name="connsiteY469" fmla="*/ 6037472 h 6439430"/>
              <a:gd name="connsiteX470" fmla="*/ 206590 w 11802778"/>
              <a:gd name="connsiteY470" fmla="*/ 6066839 h 6439430"/>
              <a:gd name="connsiteX471" fmla="*/ 210075 w 11802778"/>
              <a:gd name="connsiteY471" fmla="*/ 6095834 h 6439430"/>
              <a:gd name="connsiteX472" fmla="*/ 214057 w 11802778"/>
              <a:gd name="connsiteY472" fmla="*/ 6124458 h 6439430"/>
              <a:gd name="connsiteX473" fmla="*/ 218537 w 11802778"/>
              <a:gd name="connsiteY473" fmla="*/ 6153454 h 6439430"/>
              <a:gd name="connsiteX474" fmla="*/ 223017 w 11802778"/>
              <a:gd name="connsiteY474" fmla="*/ 6182078 h 6439430"/>
              <a:gd name="connsiteX475" fmla="*/ 228991 w 11802778"/>
              <a:gd name="connsiteY475" fmla="*/ 6211072 h 6439430"/>
              <a:gd name="connsiteX476" fmla="*/ 234468 w 11802778"/>
              <a:gd name="connsiteY476" fmla="*/ 6239696 h 6439430"/>
              <a:gd name="connsiteX477" fmla="*/ 239943 w 11802778"/>
              <a:gd name="connsiteY477" fmla="*/ 6268320 h 6439430"/>
              <a:gd name="connsiteX478" fmla="*/ 246912 w 11802778"/>
              <a:gd name="connsiteY478" fmla="*/ 6296944 h 6439430"/>
              <a:gd name="connsiteX479" fmla="*/ 253881 w 11802778"/>
              <a:gd name="connsiteY479" fmla="*/ 6325568 h 6439430"/>
              <a:gd name="connsiteX480" fmla="*/ 261349 w 11802778"/>
              <a:gd name="connsiteY480" fmla="*/ 6353819 h 6439430"/>
              <a:gd name="connsiteX481" fmla="*/ 258363 w 11802778"/>
              <a:gd name="connsiteY481" fmla="*/ 6370176 h 6439430"/>
              <a:gd name="connsiteX482" fmla="*/ 256370 w 11802778"/>
              <a:gd name="connsiteY482" fmla="*/ 6387276 h 6439430"/>
              <a:gd name="connsiteX483" fmla="*/ 255375 w 11802778"/>
              <a:gd name="connsiteY483" fmla="*/ 6404004 h 6439430"/>
              <a:gd name="connsiteX484" fmla="*/ 255375 w 11802778"/>
              <a:gd name="connsiteY484" fmla="*/ 6420361 h 6439430"/>
              <a:gd name="connsiteX485" fmla="*/ 256370 w 11802778"/>
              <a:gd name="connsiteY485" fmla="*/ 6436716 h 6439430"/>
              <a:gd name="connsiteX486" fmla="*/ 256693 w 11802778"/>
              <a:gd name="connsiteY486" fmla="*/ 6439430 h 6439430"/>
              <a:gd name="connsiteX487" fmla="*/ 2790787 w 11802778"/>
              <a:gd name="connsiteY487" fmla="*/ 6439430 h 6439430"/>
              <a:gd name="connsiteX488" fmla="*/ 2789714 w 11802778"/>
              <a:gd name="connsiteY488" fmla="*/ 6429282 h 6439430"/>
              <a:gd name="connsiteX489" fmla="*/ 2787723 w 11802778"/>
              <a:gd name="connsiteY489" fmla="*/ 6414784 h 6439430"/>
              <a:gd name="connsiteX490" fmla="*/ 2791705 w 11802778"/>
              <a:gd name="connsiteY490" fmla="*/ 6409208 h 6439430"/>
              <a:gd name="connsiteX491" fmla="*/ 2794693 w 11802778"/>
              <a:gd name="connsiteY491" fmla="*/ 6404376 h 6439430"/>
              <a:gd name="connsiteX492" fmla="*/ 2797181 w 11802778"/>
              <a:gd name="connsiteY492" fmla="*/ 6398800 h 6439430"/>
              <a:gd name="connsiteX493" fmla="*/ 2799671 w 11802778"/>
              <a:gd name="connsiteY493" fmla="*/ 6392852 h 6439430"/>
              <a:gd name="connsiteX494" fmla="*/ 2801661 w 11802778"/>
              <a:gd name="connsiteY494" fmla="*/ 6386904 h 6439430"/>
              <a:gd name="connsiteX495" fmla="*/ 2803652 w 11802778"/>
              <a:gd name="connsiteY495" fmla="*/ 6380956 h 6439430"/>
              <a:gd name="connsiteX496" fmla="*/ 2805645 w 11802778"/>
              <a:gd name="connsiteY496" fmla="*/ 6368689 h 6439430"/>
              <a:gd name="connsiteX497" fmla="*/ 2806640 w 11802778"/>
              <a:gd name="connsiteY497" fmla="*/ 6356050 h 6439430"/>
              <a:gd name="connsiteX498" fmla="*/ 2808132 w 11802778"/>
              <a:gd name="connsiteY498" fmla="*/ 6343039 h 6439430"/>
              <a:gd name="connsiteX499" fmla="*/ 2809129 w 11802778"/>
              <a:gd name="connsiteY499" fmla="*/ 6317389 h 6439430"/>
              <a:gd name="connsiteX500" fmla="*/ 2810125 w 11802778"/>
              <a:gd name="connsiteY500" fmla="*/ 6304750 h 6439430"/>
              <a:gd name="connsiteX501" fmla="*/ 2812115 w 11802778"/>
              <a:gd name="connsiteY501" fmla="*/ 6291740 h 6439430"/>
              <a:gd name="connsiteX502" fmla="*/ 2814604 w 11802778"/>
              <a:gd name="connsiteY502" fmla="*/ 6279473 h 6439430"/>
              <a:gd name="connsiteX503" fmla="*/ 2816595 w 11802778"/>
              <a:gd name="connsiteY503" fmla="*/ 6273524 h 6439430"/>
              <a:gd name="connsiteX504" fmla="*/ 2818587 w 11802778"/>
              <a:gd name="connsiteY504" fmla="*/ 6268320 h 6439430"/>
              <a:gd name="connsiteX505" fmla="*/ 2821573 w 11802778"/>
              <a:gd name="connsiteY505" fmla="*/ 6262373 h 6439430"/>
              <a:gd name="connsiteX506" fmla="*/ 2824561 w 11802778"/>
              <a:gd name="connsiteY506" fmla="*/ 6256796 h 6439430"/>
              <a:gd name="connsiteX507" fmla="*/ 2828045 w 11802778"/>
              <a:gd name="connsiteY507" fmla="*/ 6251592 h 6439430"/>
              <a:gd name="connsiteX508" fmla="*/ 2832525 w 11802778"/>
              <a:gd name="connsiteY508" fmla="*/ 6246388 h 6439430"/>
              <a:gd name="connsiteX509" fmla="*/ 2837005 w 11802778"/>
              <a:gd name="connsiteY509" fmla="*/ 6241555 h 6439430"/>
              <a:gd name="connsiteX510" fmla="*/ 2841983 w 11802778"/>
              <a:gd name="connsiteY510" fmla="*/ 6236723 h 6439430"/>
              <a:gd name="connsiteX511" fmla="*/ 2847957 w 11802778"/>
              <a:gd name="connsiteY511" fmla="*/ 6232262 h 6439430"/>
              <a:gd name="connsiteX512" fmla="*/ 2854429 w 11802778"/>
              <a:gd name="connsiteY512" fmla="*/ 6227802 h 6439430"/>
              <a:gd name="connsiteX513" fmla="*/ 2856420 w 11802778"/>
              <a:gd name="connsiteY513" fmla="*/ 6317761 h 6439430"/>
              <a:gd name="connsiteX514" fmla="*/ 2857914 w 11802778"/>
              <a:gd name="connsiteY514" fmla="*/ 6362370 h 6439430"/>
              <a:gd name="connsiteX515" fmla="*/ 2859408 w 11802778"/>
              <a:gd name="connsiteY515" fmla="*/ 6407349 h 6439430"/>
              <a:gd name="connsiteX516" fmla="*/ 2861211 w 11802778"/>
              <a:gd name="connsiteY516" fmla="*/ 6439430 h 6439430"/>
              <a:gd name="connsiteX517" fmla="*/ 8941566 w 11802778"/>
              <a:gd name="connsiteY517" fmla="*/ 6439430 h 6439430"/>
              <a:gd name="connsiteX518" fmla="*/ 8943370 w 11802778"/>
              <a:gd name="connsiteY518" fmla="*/ 6407348 h 6439430"/>
              <a:gd name="connsiteX519" fmla="*/ 8944864 w 11802778"/>
              <a:gd name="connsiteY519" fmla="*/ 6362369 h 6439430"/>
              <a:gd name="connsiteX520" fmla="*/ 8946358 w 11802778"/>
              <a:gd name="connsiteY520" fmla="*/ 6317760 h 6439430"/>
              <a:gd name="connsiteX521" fmla="*/ 8948348 w 11802778"/>
              <a:gd name="connsiteY521" fmla="*/ 6227801 h 6439430"/>
              <a:gd name="connsiteX522" fmla="*/ 8954821 w 11802778"/>
              <a:gd name="connsiteY522" fmla="*/ 6232261 h 6439430"/>
              <a:gd name="connsiteX523" fmla="*/ 8960794 w 11802778"/>
              <a:gd name="connsiteY523" fmla="*/ 6236722 h 6439430"/>
              <a:gd name="connsiteX524" fmla="*/ 8965773 w 11802778"/>
              <a:gd name="connsiteY524" fmla="*/ 6241554 h 6439430"/>
              <a:gd name="connsiteX525" fmla="*/ 8970252 w 11802778"/>
              <a:gd name="connsiteY525" fmla="*/ 6246387 h 6439430"/>
              <a:gd name="connsiteX526" fmla="*/ 8974733 w 11802778"/>
              <a:gd name="connsiteY526" fmla="*/ 6251591 h 6439430"/>
              <a:gd name="connsiteX527" fmla="*/ 8978217 w 11802778"/>
              <a:gd name="connsiteY527" fmla="*/ 6256795 h 6439430"/>
              <a:gd name="connsiteX528" fmla="*/ 8981205 w 11802778"/>
              <a:gd name="connsiteY528" fmla="*/ 6262372 h 6439430"/>
              <a:gd name="connsiteX529" fmla="*/ 8984190 w 11802778"/>
              <a:gd name="connsiteY529" fmla="*/ 6268319 h 6439430"/>
              <a:gd name="connsiteX530" fmla="*/ 8986183 w 11802778"/>
              <a:gd name="connsiteY530" fmla="*/ 6273523 h 6439430"/>
              <a:gd name="connsiteX531" fmla="*/ 8988174 w 11802778"/>
              <a:gd name="connsiteY531" fmla="*/ 6279472 h 6439430"/>
              <a:gd name="connsiteX532" fmla="*/ 8990663 w 11802778"/>
              <a:gd name="connsiteY532" fmla="*/ 6291739 h 6439430"/>
              <a:gd name="connsiteX533" fmla="*/ 8992653 w 11802778"/>
              <a:gd name="connsiteY533" fmla="*/ 6304749 h 6439430"/>
              <a:gd name="connsiteX534" fmla="*/ 8993649 w 11802778"/>
              <a:gd name="connsiteY534" fmla="*/ 6317388 h 6439430"/>
              <a:gd name="connsiteX535" fmla="*/ 8994646 w 11802778"/>
              <a:gd name="connsiteY535" fmla="*/ 6343038 h 6439430"/>
              <a:gd name="connsiteX536" fmla="*/ 8996138 w 11802778"/>
              <a:gd name="connsiteY536" fmla="*/ 6356049 h 6439430"/>
              <a:gd name="connsiteX537" fmla="*/ 8997133 w 11802778"/>
              <a:gd name="connsiteY537" fmla="*/ 6368688 h 6439430"/>
              <a:gd name="connsiteX538" fmla="*/ 8999126 w 11802778"/>
              <a:gd name="connsiteY538" fmla="*/ 6380955 h 6439430"/>
              <a:gd name="connsiteX539" fmla="*/ 9001116 w 11802778"/>
              <a:gd name="connsiteY539" fmla="*/ 6386903 h 6439430"/>
              <a:gd name="connsiteX540" fmla="*/ 9003107 w 11802778"/>
              <a:gd name="connsiteY540" fmla="*/ 6392851 h 6439430"/>
              <a:gd name="connsiteX541" fmla="*/ 9005596 w 11802778"/>
              <a:gd name="connsiteY541" fmla="*/ 6398799 h 6439430"/>
              <a:gd name="connsiteX542" fmla="*/ 9008085 w 11802778"/>
              <a:gd name="connsiteY542" fmla="*/ 6404375 h 6439430"/>
              <a:gd name="connsiteX543" fmla="*/ 9011073 w 11802778"/>
              <a:gd name="connsiteY543" fmla="*/ 6409207 h 6439430"/>
              <a:gd name="connsiteX544" fmla="*/ 9015055 w 11802778"/>
              <a:gd name="connsiteY544" fmla="*/ 6414783 h 6439430"/>
              <a:gd name="connsiteX545" fmla="*/ 9013064 w 11802778"/>
              <a:gd name="connsiteY545" fmla="*/ 6429281 h 6439430"/>
              <a:gd name="connsiteX546" fmla="*/ 9011990 w 11802778"/>
              <a:gd name="connsiteY546" fmla="*/ 6439430 h 6439430"/>
              <a:gd name="connsiteX547" fmla="*/ 11546084 w 11802778"/>
              <a:gd name="connsiteY547" fmla="*/ 6439430 h 6439430"/>
              <a:gd name="connsiteX548" fmla="*/ 11546408 w 11802778"/>
              <a:gd name="connsiteY548" fmla="*/ 6436715 h 6439430"/>
              <a:gd name="connsiteX549" fmla="*/ 11547403 w 11802778"/>
              <a:gd name="connsiteY549" fmla="*/ 6420360 h 6439430"/>
              <a:gd name="connsiteX550" fmla="*/ 11547403 w 11802778"/>
              <a:gd name="connsiteY550" fmla="*/ 6404003 h 6439430"/>
              <a:gd name="connsiteX551" fmla="*/ 11546408 w 11802778"/>
              <a:gd name="connsiteY551" fmla="*/ 6387275 h 6439430"/>
              <a:gd name="connsiteX552" fmla="*/ 11544415 w 11802778"/>
              <a:gd name="connsiteY552" fmla="*/ 6370175 h 6439430"/>
              <a:gd name="connsiteX553" fmla="*/ 11541429 w 11802778"/>
              <a:gd name="connsiteY553" fmla="*/ 6353818 h 6439430"/>
              <a:gd name="connsiteX554" fmla="*/ 11548897 w 11802778"/>
              <a:gd name="connsiteY554" fmla="*/ 6325567 h 6439430"/>
              <a:gd name="connsiteX555" fmla="*/ 11555866 w 11802778"/>
              <a:gd name="connsiteY555" fmla="*/ 6296943 h 6439430"/>
              <a:gd name="connsiteX556" fmla="*/ 11562835 w 11802778"/>
              <a:gd name="connsiteY556" fmla="*/ 6268319 h 6439430"/>
              <a:gd name="connsiteX557" fmla="*/ 11568310 w 11802778"/>
              <a:gd name="connsiteY557" fmla="*/ 6239695 h 6439430"/>
              <a:gd name="connsiteX558" fmla="*/ 11573787 w 11802778"/>
              <a:gd name="connsiteY558" fmla="*/ 6211071 h 6439430"/>
              <a:gd name="connsiteX559" fmla="*/ 11579761 w 11802778"/>
              <a:gd name="connsiteY559" fmla="*/ 6182077 h 6439430"/>
              <a:gd name="connsiteX560" fmla="*/ 11584240 w 11802778"/>
              <a:gd name="connsiteY560" fmla="*/ 6153453 h 6439430"/>
              <a:gd name="connsiteX561" fmla="*/ 11588720 w 11802778"/>
              <a:gd name="connsiteY561" fmla="*/ 6124457 h 6439430"/>
              <a:gd name="connsiteX562" fmla="*/ 11592703 w 11802778"/>
              <a:gd name="connsiteY562" fmla="*/ 6095833 h 6439430"/>
              <a:gd name="connsiteX563" fmla="*/ 11596188 w 11802778"/>
              <a:gd name="connsiteY563" fmla="*/ 6066838 h 6439430"/>
              <a:gd name="connsiteX564" fmla="*/ 11599672 w 11802778"/>
              <a:gd name="connsiteY564" fmla="*/ 6037471 h 6439430"/>
              <a:gd name="connsiteX565" fmla="*/ 11602161 w 11802778"/>
              <a:gd name="connsiteY565" fmla="*/ 6008848 h 6439430"/>
              <a:gd name="connsiteX566" fmla="*/ 11605149 w 11802778"/>
              <a:gd name="connsiteY566" fmla="*/ 5979481 h 6439430"/>
              <a:gd name="connsiteX567" fmla="*/ 11607140 w 11802778"/>
              <a:gd name="connsiteY567" fmla="*/ 5950114 h 6439430"/>
              <a:gd name="connsiteX568" fmla="*/ 11608634 w 11802778"/>
              <a:gd name="connsiteY568" fmla="*/ 5921118 h 6439430"/>
              <a:gd name="connsiteX569" fmla="*/ 11610126 w 11802778"/>
              <a:gd name="connsiteY569" fmla="*/ 5891751 h 6439430"/>
              <a:gd name="connsiteX570" fmla="*/ 11618092 w 11802778"/>
              <a:gd name="connsiteY570" fmla="*/ 5835992 h 6439430"/>
              <a:gd name="connsiteX571" fmla="*/ 11625061 w 11802778"/>
              <a:gd name="connsiteY571" fmla="*/ 5779859 h 6439430"/>
              <a:gd name="connsiteX572" fmla="*/ 11631035 w 11802778"/>
              <a:gd name="connsiteY572" fmla="*/ 5724098 h 6439430"/>
              <a:gd name="connsiteX573" fmla="*/ 11636013 w 11802778"/>
              <a:gd name="connsiteY573" fmla="*/ 5667966 h 6439430"/>
              <a:gd name="connsiteX574" fmla="*/ 11640493 w 11802778"/>
              <a:gd name="connsiteY574" fmla="*/ 5612206 h 6439430"/>
              <a:gd name="connsiteX575" fmla="*/ 11644476 w 11802778"/>
              <a:gd name="connsiteY575" fmla="*/ 5555702 h 6439430"/>
              <a:gd name="connsiteX576" fmla="*/ 11651445 w 11802778"/>
              <a:gd name="connsiteY576" fmla="*/ 5443438 h 6439430"/>
              <a:gd name="connsiteX577" fmla="*/ 11657915 w 11802778"/>
              <a:gd name="connsiteY577" fmla="*/ 5331174 h 6439430"/>
              <a:gd name="connsiteX578" fmla="*/ 11664886 w 11802778"/>
              <a:gd name="connsiteY578" fmla="*/ 5218538 h 6439430"/>
              <a:gd name="connsiteX579" fmla="*/ 11668867 w 11802778"/>
              <a:gd name="connsiteY579" fmla="*/ 5162776 h 6439430"/>
              <a:gd name="connsiteX580" fmla="*/ 11672850 w 11802778"/>
              <a:gd name="connsiteY580" fmla="*/ 5106644 h 6439430"/>
              <a:gd name="connsiteX581" fmla="*/ 11677829 w 11802778"/>
              <a:gd name="connsiteY581" fmla="*/ 5050512 h 6439430"/>
              <a:gd name="connsiteX582" fmla="*/ 11683803 w 11802778"/>
              <a:gd name="connsiteY582" fmla="*/ 4994380 h 6439430"/>
              <a:gd name="connsiteX583" fmla="*/ 11688282 w 11802778"/>
              <a:gd name="connsiteY583" fmla="*/ 4987318 h 6439430"/>
              <a:gd name="connsiteX584" fmla="*/ 11691767 w 11802778"/>
              <a:gd name="connsiteY584" fmla="*/ 4979512 h 6439430"/>
              <a:gd name="connsiteX585" fmla="*/ 11694755 w 11802778"/>
              <a:gd name="connsiteY585" fmla="*/ 4972076 h 6439430"/>
              <a:gd name="connsiteX586" fmla="*/ 11697242 w 11802778"/>
              <a:gd name="connsiteY586" fmla="*/ 4964270 h 6439430"/>
              <a:gd name="connsiteX587" fmla="*/ 11699234 w 11802778"/>
              <a:gd name="connsiteY587" fmla="*/ 4956464 h 6439430"/>
              <a:gd name="connsiteX588" fmla="*/ 11701225 w 11802778"/>
              <a:gd name="connsiteY588" fmla="*/ 4948658 h 6439430"/>
              <a:gd name="connsiteX589" fmla="*/ 11702220 w 11802778"/>
              <a:gd name="connsiteY589" fmla="*/ 4940478 h 6439430"/>
              <a:gd name="connsiteX590" fmla="*/ 11702719 w 11802778"/>
              <a:gd name="connsiteY590" fmla="*/ 4933044 h 6439430"/>
              <a:gd name="connsiteX591" fmla="*/ 11703216 w 11802778"/>
              <a:gd name="connsiteY591" fmla="*/ 4917060 h 6439430"/>
              <a:gd name="connsiteX592" fmla="*/ 11702220 w 11802778"/>
              <a:gd name="connsiteY592" fmla="*/ 4900703 h 6439430"/>
              <a:gd name="connsiteX593" fmla="*/ 11700728 w 11802778"/>
              <a:gd name="connsiteY593" fmla="*/ 4884720 h 6439430"/>
              <a:gd name="connsiteX594" fmla="*/ 11698736 w 11802778"/>
              <a:gd name="connsiteY594" fmla="*/ 4867991 h 6439430"/>
              <a:gd name="connsiteX595" fmla="*/ 11708194 w 11802778"/>
              <a:gd name="connsiteY595" fmla="*/ 4779888 h 6439430"/>
              <a:gd name="connsiteX596" fmla="*/ 11712676 w 11802778"/>
              <a:gd name="connsiteY596" fmla="*/ 4736025 h 6439430"/>
              <a:gd name="connsiteX597" fmla="*/ 11717652 w 11802778"/>
              <a:gd name="connsiteY597" fmla="*/ 4691787 h 6439430"/>
              <a:gd name="connsiteX598" fmla="*/ 11736570 w 11802778"/>
              <a:gd name="connsiteY598" fmla="*/ 4524507 h 6439430"/>
              <a:gd name="connsiteX599" fmla="*/ 11745530 w 11802778"/>
              <a:gd name="connsiteY599" fmla="*/ 4440494 h 6439430"/>
              <a:gd name="connsiteX600" fmla="*/ 11753993 w 11802778"/>
              <a:gd name="connsiteY600" fmla="*/ 4356482 h 6439430"/>
              <a:gd name="connsiteX601" fmla="*/ 11761957 w 11802778"/>
              <a:gd name="connsiteY601" fmla="*/ 4272469 h 6439430"/>
              <a:gd name="connsiteX602" fmla="*/ 11769923 w 11802778"/>
              <a:gd name="connsiteY602" fmla="*/ 4189200 h 6439430"/>
              <a:gd name="connsiteX603" fmla="*/ 11776892 w 11802778"/>
              <a:gd name="connsiteY603" fmla="*/ 4105189 h 6439430"/>
              <a:gd name="connsiteX604" fmla="*/ 11782866 w 11802778"/>
              <a:gd name="connsiteY604" fmla="*/ 4020804 h 6439430"/>
              <a:gd name="connsiteX605" fmla="*/ 11787844 w 11802778"/>
              <a:gd name="connsiteY605" fmla="*/ 3936791 h 6439430"/>
              <a:gd name="connsiteX606" fmla="*/ 11792324 w 11802778"/>
              <a:gd name="connsiteY606" fmla="*/ 3853151 h 6439430"/>
              <a:gd name="connsiteX607" fmla="*/ 11795809 w 11802778"/>
              <a:gd name="connsiteY607" fmla="*/ 3769139 h 6439430"/>
              <a:gd name="connsiteX608" fmla="*/ 11798795 w 11802778"/>
              <a:gd name="connsiteY608" fmla="*/ 3684755 h 6439430"/>
              <a:gd name="connsiteX609" fmla="*/ 11799792 w 11802778"/>
              <a:gd name="connsiteY609" fmla="*/ 3600370 h 6439430"/>
              <a:gd name="connsiteX610" fmla="*/ 11800289 w 11802778"/>
              <a:gd name="connsiteY610" fmla="*/ 3515987 h 6439430"/>
              <a:gd name="connsiteX611" fmla="*/ 11799293 w 11802778"/>
              <a:gd name="connsiteY611" fmla="*/ 3431604 h 6439430"/>
              <a:gd name="connsiteX612" fmla="*/ 11798298 w 11802778"/>
              <a:gd name="connsiteY612" fmla="*/ 3389597 h 6439430"/>
              <a:gd name="connsiteX613" fmla="*/ 11797303 w 11802778"/>
              <a:gd name="connsiteY613" fmla="*/ 3347219 h 6439430"/>
              <a:gd name="connsiteX614" fmla="*/ 11795310 w 11802778"/>
              <a:gd name="connsiteY614" fmla="*/ 2990725 h 6439430"/>
              <a:gd name="connsiteX615" fmla="*/ 11797303 w 11802778"/>
              <a:gd name="connsiteY615" fmla="*/ 2972881 h 6439430"/>
              <a:gd name="connsiteX616" fmla="*/ 11798795 w 11802778"/>
              <a:gd name="connsiteY616" fmla="*/ 2955038 h 6439430"/>
              <a:gd name="connsiteX617" fmla="*/ 11801284 w 11802778"/>
              <a:gd name="connsiteY617" fmla="*/ 2919722 h 6439430"/>
              <a:gd name="connsiteX618" fmla="*/ 11802281 w 11802778"/>
              <a:gd name="connsiteY618" fmla="*/ 2884036 h 6439430"/>
              <a:gd name="connsiteX619" fmla="*/ 11802778 w 11802778"/>
              <a:gd name="connsiteY619" fmla="*/ 2848350 h 6439430"/>
              <a:gd name="connsiteX620" fmla="*/ 11801782 w 11802778"/>
              <a:gd name="connsiteY620" fmla="*/ 2812662 h 6439430"/>
              <a:gd name="connsiteX621" fmla="*/ 11800289 w 11802778"/>
              <a:gd name="connsiteY621" fmla="*/ 2777720 h 6439430"/>
              <a:gd name="connsiteX622" fmla="*/ 11798298 w 11802778"/>
              <a:gd name="connsiteY622" fmla="*/ 2742034 h 6439430"/>
              <a:gd name="connsiteX623" fmla="*/ 11795809 w 11802778"/>
              <a:gd name="connsiteY623" fmla="*/ 2706347 h 6439430"/>
              <a:gd name="connsiteX624" fmla="*/ 11795310 w 11802778"/>
              <a:gd name="connsiteY624" fmla="*/ 2682184 h 6439430"/>
              <a:gd name="connsiteX625" fmla="*/ 11795310 w 11802778"/>
              <a:gd name="connsiteY625" fmla="*/ 2658021 h 6439430"/>
              <a:gd name="connsiteX626" fmla="*/ 11797303 w 11802778"/>
              <a:gd name="connsiteY626" fmla="*/ 2609323 h 6439430"/>
              <a:gd name="connsiteX627" fmla="*/ 11798298 w 11802778"/>
              <a:gd name="connsiteY627" fmla="*/ 2560999 h 6439430"/>
              <a:gd name="connsiteX628" fmla="*/ 11799293 w 11802778"/>
              <a:gd name="connsiteY628" fmla="*/ 2512673 h 6439430"/>
              <a:gd name="connsiteX629" fmla="*/ 11799293 w 11802778"/>
              <a:gd name="connsiteY629" fmla="*/ 2488510 h 6439430"/>
              <a:gd name="connsiteX630" fmla="*/ 11798298 w 11802778"/>
              <a:gd name="connsiteY630" fmla="*/ 2464347 h 6439430"/>
              <a:gd name="connsiteX631" fmla="*/ 11797303 w 11802778"/>
              <a:gd name="connsiteY631" fmla="*/ 2440184 h 6439430"/>
              <a:gd name="connsiteX632" fmla="*/ 11794813 w 11802778"/>
              <a:gd name="connsiteY632" fmla="*/ 2416393 h 6439430"/>
              <a:gd name="connsiteX633" fmla="*/ 11791826 w 11802778"/>
              <a:gd name="connsiteY633" fmla="*/ 2392230 h 6439430"/>
              <a:gd name="connsiteX634" fmla="*/ 11787844 w 11802778"/>
              <a:gd name="connsiteY634" fmla="*/ 2368439 h 6439430"/>
              <a:gd name="connsiteX635" fmla="*/ 11782866 w 11802778"/>
              <a:gd name="connsiteY635" fmla="*/ 2344277 h 6439430"/>
              <a:gd name="connsiteX636" fmla="*/ 11776892 w 11802778"/>
              <a:gd name="connsiteY636" fmla="*/ 2320857 h 6439430"/>
              <a:gd name="connsiteX637" fmla="*/ 11773408 w 11802778"/>
              <a:gd name="connsiteY637" fmla="*/ 2253572 h 6439430"/>
              <a:gd name="connsiteX638" fmla="*/ 11773408 w 11802778"/>
              <a:gd name="connsiteY638" fmla="*/ 2110826 h 6439430"/>
              <a:gd name="connsiteX639" fmla="*/ 11773905 w 11802778"/>
              <a:gd name="connsiteY639" fmla="*/ 2050976 h 6439430"/>
              <a:gd name="connsiteX640" fmla="*/ 11774403 w 11802778"/>
              <a:gd name="connsiteY640" fmla="*/ 1991870 h 6439430"/>
              <a:gd name="connsiteX641" fmla="*/ 11775897 w 11802778"/>
              <a:gd name="connsiteY641" fmla="*/ 1984436 h 6439430"/>
              <a:gd name="connsiteX642" fmla="*/ 11777389 w 11802778"/>
              <a:gd name="connsiteY642" fmla="*/ 1977373 h 6439430"/>
              <a:gd name="connsiteX643" fmla="*/ 11777888 w 11802778"/>
              <a:gd name="connsiteY643" fmla="*/ 1970310 h 6439430"/>
              <a:gd name="connsiteX644" fmla="*/ 11778386 w 11802778"/>
              <a:gd name="connsiteY644" fmla="*/ 1963246 h 6439430"/>
              <a:gd name="connsiteX645" fmla="*/ 11777888 w 11802778"/>
              <a:gd name="connsiteY645" fmla="*/ 1949493 h 6439430"/>
              <a:gd name="connsiteX646" fmla="*/ 11775897 w 11802778"/>
              <a:gd name="connsiteY646" fmla="*/ 1935367 h 6439430"/>
              <a:gd name="connsiteX647" fmla="*/ 11773905 w 11802778"/>
              <a:gd name="connsiteY647" fmla="*/ 1921241 h 6439430"/>
              <a:gd name="connsiteX648" fmla="*/ 11770919 w 11802778"/>
              <a:gd name="connsiteY648" fmla="*/ 1907859 h 6439430"/>
              <a:gd name="connsiteX649" fmla="*/ 11763950 w 11802778"/>
              <a:gd name="connsiteY649" fmla="*/ 1880349 h 6439430"/>
              <a:gd name="connsiteX650" fmla="*/ 11761460 w 11802778"/>
              <a:gd name="connsiteY650" fmla="*/ 1866223 h 6439430"/>
              <a:gd name="connsiteX651" fmla="*/ 11757976 w 11802778"/>
              <a:gd name="connsiteY651" fmla="*/ 1852841 h 6439430"/>
              <a:gd name="connsiteX652" fmla="*/ 11755487 w 11802778"/>
              <a:gd name="connsiteY652" fmla="*/ 1839087 h 6439430"/>
              <a:gd name="connsiteX653" fmla="*/ 11753993 w 11802778"/>
              <a:gd name="connsiteY653" fmla="*/ 1825333 h 6439430"/>
              <a:gd name="connsiteX654" fmla="*/ 11752998 w 11802778"/>
              <a:gd name="connsiteY654" fmla="*/ 1811207 h 6439430"/>
              <a:gd name="connsiteX655" fmla="*/ 11752998 w 11802778"/>
              <a:gd name="connsiteY655" fmla="*/ 1804516 h 6439430"/>
              <a:gd name="connsiteX656" fmla="*/ 11753494 w 11802778"/>
              <a:gd name="connsiteY656" fmla="*/ 1797452 h 6439430"/>
              <a:gd name="connsiteX657" fmla="*/ 11754492 w 11802778"/>
              <a:gd name="connsiteY657" fmla="*/ 1790389 h 6439430"/>
              <a:gd name="connsiteX658" fmla="*/ 11755487 w 11802778"/>
              <a:gd name="connsiteY658" fmla="*/ 1783698 h 6439430"/>
              <a:gd name="connsiteX659" fmla="*/ 11757477 w 11802778"/>
              <a:gd name="connsiteY659" fmla="*/ 1776263 h 6439430"/>
              <a:gd name="connsiteX660" fmla="*/ 11758971 w 11802778"/>
              <a:gd name="connsiteY660" fmla="*/ 1769573 h 6439430"/>
              <a:gd name="connsiteX661" fmla="*/ 11761460 w 11802778"/>
              <a:gd name="connsiteY661" fmla="*/ 1761767 h 6439430"/>
              <a:gd name="connsiteX662" fmla="*/ 11763451 w 11802778"/>
              <a:gd name="connsiteY662" fmla="*/ 1754331 h 6439430"/>
              <a:gd name="connsiteX663" fmla="*/ 11764945 w 11802778"/>
              <a:gd name="connsiteY663" fmla="*/ 1747639 h 6439430"/>
              <a:gd name="connsiteX664" fmla="*/ 11765442 w 11802778"/>
              <a:gd name="connsiteY664" fmla="*/ 1741320 h 6439430"/>
              <a:gd name="connsiteX665" fmla="*/ 11765940 w 11802778"/>
              <a:gd name="connsiteY665" fmla="*/ 1735000 h 6439430"/>
              <a:gd name="connsiteX666" fmla="*/ 11765940 w 11802778"/>
              <a:gd name="connsiteY666" fmla="*/ 1729426 h 6439430"/>
              <a:gd name="connsiteX667" fmla="*/ 11765442 w 11802778"/>
              <a:gd name="connsiteY667" fmla="*/ 1723849 h 6439430"/>
              <a:gd name="connsiteX668" fmla="*/ 11763950 w 11802778"/>
              <a:gd name="connsiteY668" fmla="*/ 1718645 h 6439430"/>
              <a:gd name="connsiteX669" fmla="*/ 11762953 w 11802778"/>
              <a:gd name="connsiteY669" fmla="*/ 1713812 h 6439430"/>
              <a:gd name="connsiteX670" fmla="*/ 11761460 w 11802778"/>
              <a:gd name="connsiteY670" fmla="*/ 1709351 h 6439430"/>
              <a:gd name="connsiteX671" fmla="*/ 11758971 w 11802778"/>
              <a:gd name="connsiteY671" fmla="*/ 1705262 h 6439430"/>
              <a:gd name="connsiteX672" fmla="*/ 11756979 w 11802778"/>
              <a:gd name="connsiteY672" fmla="*/ 1701172 h 6439430"/>
              <a:gd name="connsiteX673" fmla="*/ 11753993 w 11802778"/>
              <a:gd name="connsiteY673" fmla="*/ 1697084 h 6439430"/>
              <a:gd name="connsiteX674" fmla="*/ 11751005 w 11802778"/>
              <a:gd name="connsiteY674" fmla="*/ 1693739 h 6439430"/>
              <a:gd name="connsiteX675" fmla="*/ 11748518 w 11802778"/>
              <a:gd name="connsiteY675" fmla="*/ 1690764 h 6439430"/>
              <a:gd name="connsiteX676" fmla="*/ 11744535 w 11802778"/>
              <a:gd name="connsiteY676" fmla="*/ 1687790 h 6439430"/>
              <a:gd name="connsiteX677" fmla="*/ 11741050 w 11802778"/>
              <a:gd name="connsiteY677" fmla="*/ 1684817 h 6439430"/>
              <a:gd name="connsiteX678" fmla="*/ 11737067 w 11802778"/>
              <a:gd name="connsiteY678" fmla="*/ 1682215 h 6439430"/>
              <a:gd name="connsiteX679" fmla="*/ 11729103 w 11802778"/>
              <a:gd name="connsiteY679" fmla="*/ 1677754 h 6439430"/>
              <a:gd name="connsiteX680" fmla="*/ 11720141 w 11802778"/>
              <a:gd name="connsiteY680" fmla="*/ 1674036 h 6439430"/>
              <a:gd name="connsiteX681" fmla="*/ 11710683 w 11802778"/>
              <a:gd name="connsiteY681" fmla="*/ 1670319 h 6439430"/>
              <a:gd name="connsiteX682" fmla="*/ 11701225 w 11802778"/>
              <a:gd name="connsiteY682" fmla="*/ 1667345 h 6439430"/>
              <a:gd name="connsiteX683" fmla="*/ 11691767 w 11802778"/>
              <a:gd name="connsiteY683" fmla="*/ 1665115 h 6439430"/>
              <a:gd name="connsiteX684" fmla="*/ 11672850 w 11802778"/>
              <a:gd name="connsiteY684" fmla="*/ 1660282 h 6439430"/>
              <a:gd name="connsiteX685" fmla="*/ 11666378 w 11802778"/>
              <a:gd name="connsiteY685" fmla="*/ 1659166 h 6439430"/>
              <a:gd name="connsiteX686" fmla="*/ 11660404 w 11802778"/>
              <a:gd name="connsiteY686" fmla="*/ 1657680 h 6439430"/>
              <a:gd name="connsiteX687" fmla="*/ 11654431 w 11802778"/>
              <a:gd name="connsiteY687" fmla="*/ 1657307 h 6439430"/>
              <a:gd name="connsiteX688" fmla="*/ 11648956 w 11802778"/>
              <a:gd name="connsiteY688" fmla="*/ 1657307 h 6439430"/>
              <a:gd name="connsiteX689" fmla="*/ 11643977 w 11802778"/>
              <a:gd name="connsiteY689" fmla="*/ 1657307 h 6439430"/>
              <a:gd name="connsiteX690" fmla="*/ 11638502 w 11802778"/>
              <a:gd name="connsiteY690" fmla="*/ 1657680 h 6439430"/>
              <a:gd name="connsiteX691" fmla="*/ 11634020 w 11802778"/>
              <a:gd name="connsiteY691" fmla="*/ 1658423 h 6439430"/>
              <a:gd name="connsiteX692" fmla="*/ 11629541 w 11802778"/>
              <a:gd name="connsiteY692" fmla="*/ 1659910 h 6439430"/>
              <a:gd name="connsiteX693" fmla="*/ 11625558 w 11802778"/>
              <a:gd name="connsiteY693" fmla="*/ 1661025 h 6439430"/>
              <a:gd name="connsiteX694" fmla="*/ 11621576 w 11802778"/>
              <a:gd name="connsiteY694" fmla="*/ 1662884 h 6439430"/>
              <a:gd name="connsiteX695" fmla="*/ 11618092 w 11802778"/>
              <a:gd name="connsiteY695" fmla="*/ 1665115 h 6439430"/>
              <a:gd name="connsiteX696" fmla="*/ 11615104 w 11802778"/>
              <a:gd name="connsiteY696" fmla="*/ 1667345 h 6439430"/>
              <a:gd name="connsiteX697" fmla="*/ 11611620 w 11802778"/>
              <a:gd name="connsiteY697" fmla="*/ 1669947 h 6439430"/>
              <a:gd name="connsiteX698" fmla="*/ 11608634 w 11802778"/>
              <a:gd name="connsiteY698" fmla="*/ 1672921 h 6439430"/>
              <a:gd name="connsiteX699" fmla="*/ 11606145 w 11802778"/>
              <a:gd name="connsiteY699" fmla="*/ 1675895 h 6439430"/>
              <a:gd name="connsiteX700" fmla="*/ 11603655 w 11802778"/>
              <a:gd name="connsiteY700" fmla="*/ 1679241 h 6439430"/>
              <a:gd name="connsiteX701" fmla="*/ 11599672 w 11802778"/>
              <a:gd name="connsiteY701" fmla="*/ 1686676 h 6439430"/>
              <a:gd name="connsiteX702" fmla="*/ 11595689 w 11802778"/>
              <a:gd name="connsiteY702" fmla="*/ 1694482 h 6439430"/>
              <a:gd name="connsiteX703" fmla="*/ 11592703 w 11802778"/>
              <a:gd name="connsiteY703" fmla="*/ 1703404 h 6439430"/>
              <a:gd name="connsiteX704" fmla="*/ 11591209 w 11802778"/>
              <a:gd name="connsiteY704" fmla="*/ 1712697 h 6439430"/>
              <a:gd name="connsiteX705" fmla="*/ 11589219 w 11802778"/>
              <a:gd name="connsiteY705" fmla="*/ 1722733 h 6439430"/>
              <a:gd name="connsiteX706" fmla="*/ 11588223 w 11802778"/>
              <a:gd name="connsiteY706" fmla="*/ 1732771 h 6439430"/>
              <a:gd name="connsiteX707" fmla="*/ 11587725 w 11802778"/>
              <a:gd name="connsiteY707" fmla="*/ 1743551 h 6439430"/>
              <a:gd name="connsiteX708" fmla="*/ 11587228 w 11802778"/>
              <a:gd name="connsiteY708" fmla="*/ 1753959 h 6439430"/>
              <a:gd name="connsiteX709" fmla="*/ 11586730 w 11802778"/>
              <a:gd name="connsiteY709" fmla="*/ 1801542 h 6439430"/>
              <a:gd name="connsiteX710" fmla="*/ 11585236 w 11802778"/>
              <a:gd name="connsiteY710" fmla="*/ 1848752 h 6439430"/>
              <a:gd name="connsiteX711" fmla="*/ 11583245 w 11802778"/>
              <a:gd name="connsiteY711" fmla="*/ 1880349 h 6439430"/>
              <a:gd name="connsiteX712" fmla="*/ 11580257 w 11802778"/>
              <a:gd name="connsiteY712" fmla="*/ 1911204 h 6439430"/>
              <a:gd name="connsiteX713" fmla="*/ 11576773 w 11802778"/>
              <a:gd name="connsiteY713" fmla="*/ 1942430 h 6439430"/>
              <a:gd name="connsiteX714" fmla="*/ 11572293 w 11802778"/>
              <a:gd name="connsiteY714" fmla="*/ 1973283 h 6439430"/>
              <a:gd name="connsiteX715" fmla="*/ 11567813 w 11802778"/>
              <a:gd name="connsiteY715" fmla="*/ 2004138 h 6439430"/>
              <a:gd name="connsiteX716" fmla="*/ 11562336 w 11802778"/>
              <a:gd name="connsiteY716" fmla="*/ 2034619 h 6439430"/>
              <a:gd name="connsiteX717" fmla="*/ 11556362 w 11802778"/>
              <a:gd name="connsiteY717" fmla="*/ 2065102 h 6439430"/>
              <a:gd name="connsiteX718" fmla="*/ 11549393 w 11802778"/>
              <a:gd name="connsiteY718" fmla="*/ 2095584 h 6439430"/>
              <a:gd name="connsiteX719" fmla="*/ 11542923 w 11802778"/>
              <a:gd name="connsiteY719" fmla="*/ 2125696 h 6439430"/>
              <a:gd name="connsiteX720" fmla="*/ 11535456 w 11802778"/>
              <a:gd name="connsiteY720" fmla="*/ 2155806 h 6439430"/>
              <a:gd name="connsiteX721" fmla="*/ 11527491 w 11802778"/>
              <a:gd name="connsiteY721" fmla="*/ 2185917 h 6439430"/>
              <a:gd name="connsiteX722" fmla="*/ 11519028 w 11802778"/>
              <a:gd name="connsiteY722" fmla="*/ 2216027 h 6439430"/>
              <a:gd name="connsiteX723" fmla="*/ 11510067 w 11802778"/>
              <a:gd name="connsiteY723" fmla="*/ 2245766 h 6439430"/>
              <a:gd name="connsiteX724" fmla="*/ 11500609 w 11802778"/>
              <a:gd name="connsiteY724" fmla="*/ 2275506 h 6439430"/>
              <a:gd name="connsiteX725" fmla="*/ 11491150 w 11802778"/>
              <a:gd name="connsiteY725" fmla="*/ 2304873 h 6439430"/>
              <a:gd name="connsiteX726" fmla="*/ 11480697 w 11802778"/>
              <a:gd name="connsiteY726" fmla="*/ 2334610 h 6439430"/>
              <a:gd name="connsiteX727" fmla="*/ 11479702 w 11802778"/>
              <a:gd name="connsiteY727" fmla="*/ 2347993 h 6439430"/>
              <a:gd name="connsiteX728" fmla="*/ 11478208 w 11802778"/>
              <a:gd name="connsiteY728" fmla="*/ 2358030 h 6439430"/>
              <a:gd name="connsiteX729" fmla="*/ 11477212 w 11802778"/>
              <a:gd name="connsiteY729" fmla="*/ 2362491 h 6439430"/>
              <a:gd name="connsiteX730" fmla="*/ 11475220 w 11802778"/>
              <a:gd name="connsiteY730" fmla="*/ 2367324 h 6439430"/>
              <a:gd name="connsiteX731" fmla="*/ 11473728 w 11802778"/>
              <a:gd name="connsiteY731" fmla="*/ 2370669 h 6439430"/>
              <a:gd name="connsiteX732" fmla="*/ 11471736 w 11802778"/>
              <a:gd name="connsiteY732" fmla="*/ 2372528 h 6439430"/>
              <a:gd name="connsiteX733" fmla="*/ 11470740 w 11802778"/>
              <a:gd name="connsiteY733" fmla="*/ 2373271 h 6439430"/>
              <a:gd name="connsiteX734" fmla="*/ 11469745 w 11802778"/>
              <a:gd name="connsiteY734" fmla="*/ 2374014 h 6439430"/>
              <a:gd name="connsiteX735" fmla="*/ 11467754 w 11802778"/>
              <a:gd name="connsiteY735" fmla="*/ 2374387 h 6439430"/>
              <a:gd name="connsiteX736" fmla="*/ 11466260 w 11802778"/>
              <a:gd name="connsiteY736" fmla="*/ 2374387 h 6439430"/>
              <a:gd name="connsiteX737" fmla="*/ 11464268 w 11802778"/>
              <a:gd name="connsiteY737" fmla="*/ 2374014 h 6439430"/>
              <a:gd name="connsiteX738" fmla="*/ 11462277 w 11802778"/>
              <a:gd name="connsiteY738" fmla="*/ 2372899 h 6439430"/>
              <a:gd name="connsiteX739" fmla="*/ 11460287 w 11802778"/>
              <a:gd name="connsiteY739" fmla="*/ 2371413 h 6439430"/>
              <a:gd name="connsiteX740" fmla="*/ 11458294 w 11802778"/>
              <a:gd name="connsiteY740" fmla="*/ 2369181 h 6439430"/>
              <a:gd name="connsiteX741" fmla="*/ 11455308 w 11802778"/>
              <a:gd name="connsiteY741" fmla="*/ 2366580 h 6439430"/>
              <a:gd name="connsiteX742" fmla="*/ 11449833 w 11802778"/>
              <a:gd name="connsiteY742" fmla="*/ 2358773 h 6439430"/>
              <a:gd name="connsiteX743" fmla="*/ 11443361 w 11802778"/>
              <a:gd name="connsiteY743" fmla="*/ 2348737 h 6439430"/>
              <a:gd name="connsiteX744" fmla="*/ 11444855 w 11802778"/>
              <a:gd name="connsiteY744" fmla="*/ 2317139 h 6439430"/>
              <a:gd name="connsiteX745" fmla="*/ 11444855 w 11802778"/>
              <a:gd name="connsiteY745" fmla="*/ 2301527 h 6439430"/>
              <a:gd name="connsiteX746" fmla="*/ 11443361 w 11802778"/>
              <a:gd name="connsiteY746" fmla="*/ 2286285 h 6439430"/>
              <a:gd name="connsiteX747" fmla="*/ 11442366 w 11802778"/>
              <a:gd name="connsiteY747" fmla="*/ 2278851 h 6439430"/>
              <a:gd name="connsiteX748" fmla="*/ 11441370 w 11802778"/>
              <a:gd name="connsiteY748" fmla="*/ 2271043 h 6439430"/>
              <a:gd name="connsiteX749" fmla="*/ 11439378 w 11802778"/>
              <a:gd name="connsiteY749" fmla="*/ 2263609 h 6439430"/>
              <a:gd name="connsiteX750" fmla="*/ 11437387 w 11802778"/>
              <a:gd name="connsiteY750" fmla="*/ 2256174 h 6439430"/>
              <a:gd name="connsiteX751" fmla="*/ 11434898 w 11802778"/>
              <a:gd name="connsiteY751" fmla="*/ 2249111 h 6439430"/>
              <a:gd name="connsiteX752" fmla="*/ 11431414 w 11802778"/>
              <a:gd name="connsiteY752" fmla="*/ 2241678 h 6439430"/>
              <a:gd name="connsiteX753" fmla="*/ 11427430 w 11802778"/>
              <a:gd name="connsiteY753" fmla="*/ 2234613 h 6439430"/>
              <a:gd name="connsiteX754" fmla="*/ 11423449 w 11802778"/>
              <a:gd name="connsiteY754" fmla="*/ 2227550 h 6439430"/>
              <a:gd name="connsiteX755" fmla="*/ 11422452 w 11802778"/>
              <a:gd name="connsiteY755" fmla="*/ 2217142 h 6439430"/>
              <a:gd name="connsiteX756" fmla="*/ 11421457 w 11802778"/>
              <a:gd name="connsiteY756" fmla="*/ 2207105 h 6439430"/>
              <a:gd name="connsiteX757" fmla="*/ 11422951 w 11802778"/>
              <a:gd name="connsiteY757" fmla="*/ 2202273 h 6439430"/>
              <a:gd name="connsiteX758" fmla="*/ 11423946 w 11802778"/>
              <a:gd name="connsiteY758" fmla="*/ 2198556 h 6439430"/>
              <a:gd name="connsiteX759" fmla="*/ 11424941 w 11802778"/>
              <a:gd name="connsiteY759" fmla="*/ 2195209 h 6439430"/>
              <a:gd name="connsiteX760" fmla="*/ 11425440 w 11802778"/>
              <a:gd name="connsiteY760" fmla="*/ 2192236 h 6439430"/>
              <a:gd name="connsiteX761" fmla="*/ 11424941 w 11802778"/>
              <a:gd name="connsiteY761" fmla="*/ 2189634 h 6439430"/>
              <a:gd name="connsiteX762" fmla="*/ 11423946 w 11802778"/>
              <a:gd name="connsiteY762" fmla="*/ 2187032 h 6439430"/>
              <a:gd name="connsiteX763" fmla="*/ 11422951 w 11802778"/>
              <a:gd name="connsiteY763" fmla="*/ 2185544 h 6439430"/>
              <a:gd name="connsiteX764" fmla="*/ 11421955 w 11802778"/>
              <a:gd name="connsiteY764" fmla="*/ 2183687 h 6439430"/>
              <a:gd name="connsiteX765" fmla="*/ 11422452 w 11802778"/>
              <a:gd name="connsiteY765" fmla="*/ 2152089 h 6439430"/>
              <a:gd name="connsiteX766" fmla="*/ 11422951 w 11802778"/>
              <a:gd name="connsiteY766" fmla="*/ 2120120 h 6439430"/>
              <a:gd name="connsiteX767" fmla="*/ 11422951 w 11802778"/>
              <a:gd name="connsiteY767" fmla="*/ 2088522 h 6439430"/>
              <a:gd name="connsiteX768" fmla="*/ 11422951 w 11802778"/>
              <a:gd name="connsiteY768" fmla="*/ 2056925 h 6439430"/>
              <a:gd name="connsiteX769" fmla="*/ 11421955 w 11802778"/>
              <a:gd name="connsiteY769" fmla="*/ 2025327 h 6439430"/>
              <a:gd name="connsiteX770" fmla="*/ 11420960 w 11802778"/>
              <a:gd name="connsiteY770" fmla="*/ 1993358 h 6439430"/>
              <a:gd name="connsiteX771" fmla="*/ 11418471 w 11802778"/>
              <a:gd name="connsiteY771" fmla="*/ 1962132 h 6439430"/>
              <a:gd name="connsiteX772" fmla="*/ 11416478 w 11802778"/>
              <a:gd name="connsiteY772" fmla="*/ 1930906 h 6439430"/>
              <a:gd name="connsiteX773" fmla="*/ 11413492 w 11802778"/>
              <a:gd name="connsiteY773" fmla="*/ 1899308 h 6439430"/>
              <a:gd name="connsiteX774" fmla="*/ 11409509 w 11802778"/>
              <a:gd name="connsiteY774" fmla="*/ 1867711 h 6439430"/>
              <a:gd name="connsiteX775" fmla="*/ 11405528 w 11802778"/>
              <a:gd name="connsiteY775" fmla="*/ 1836485 h 6439430"/>
              <a:gd name="connsiteX776" fmla="*/ 11401047 w 11802778"/>
              <a:gd name="connsiteY776" fmla="*/ 1805260 h 6439430"/>
              <a:gd name="connsiteX777" fmla="*/ 11395073 w 11802778"/>
              <a:gd name="connsiteY777" fmla="*/ 1774034 h 6439430"/>
              <a:gd name="connsiteX778" fmla="*/ 11389598 w 11802778"/>
              <a:gd name="connsiteY778" fmla="*/ 1742435 h 6439430"/>
              <a:gd name="connsiteX779" fmla="*/ 11382629 w 11802778"/>
              <a:gd name="connsiteY779" fmla="*/ 1711582 h 6439430"/>
              <a:gd name="connsiteX780" fmla="*/ 11375161 w 11802778"/>
              <a:gd name="connsiteY780" fmla="*/ 1680727 h 6439430"/>
              <a:gd name="connsiteX781" fmla="*/ 11301486 w 11802778"/>
              <a:gd name="connsiteY781" fmla="*/ 659940 h 6439430"/>
              <a:gd name="connsiteX782" fmla="*/ 11304971 w 11802778"/>
              <a:gd name="connsiteY782" fmla="*/ 620908 h 6439430"/>
              <a:gd name="connsiteX783" fmla="*/ 11306465 w 11802778"/>
              <a:gd name="connsiteY783" fmla="*/ 581876 h 6439430"/>
              <a:gd name="connsiteX784" fmla="*/ 11307460 w 11802778"/>
              <a:gd name="connsiteY784" fmla="*/ 542843 h 6439430"/>
              <a:gd name="connsiteX785" fmla="*/ 11307460 w 11802778"/>
              <a:gd name="connsiteY785" fmla="*/ 504556 h 6439430"/>
              <a:gd name="connsiteX786" fmla="*/ 11306465 w 11802778"/>
              <a:gd name="connsiteY786" fmla="*/ 465522 h 6439430"/>
              <a:gd name="connsiteX787" fmla="*/ 11304971 w 11802778"/>
              <a:gd name="connsiteY787" fmla="*/ 426863 h 6439430"/>
              <a:gd name="connsiteX788" fmla="*/ 11301983 w 11802778"/>
              <a:gd name="connsiteY788" fmla="*/ 388202 h 6439430"/>
              <a:gd name="connsiteX789" fmla="*/ 11299494 w 11802778"/>
              <a:gd name="connsiteY789" fmla="*/ 349170 h 6439430"/>
              <a:gd name="connsiteX790" fmla="*/ 11295513 w 11802778"/>
              <a:gd name="connsiteY790" fmla="*/ 310881 h 6439430"/>
              <a:gd name="connsiteX791" fmla="*/ 11291529 w 11802778"/>
              <a:gd name="connsiteY791" fmla="*/ 272220 h 6439430"/>
              <a:gd name="connsiteX792" fmla="*/ 11286054 w 11802778"/>
              <a:gd name="connsiteY792" fmla="*/ 233932 h 6439430"/>
              <a:gd name="connsiteX793" fmla="*/ 11281076 w 11802778"/>
              <a:gd name="connsiteY793" fmla="*/ 195271 h 6439430"/>
              <a:gd name="connsiteX794" fmla="*/ 11275599 w 11802778"/>
              <a:gd name="connsiteY794" fmla="*/ 156982 h 6439430"/>
              <a:gd name="connsiteX795" fmla="*/ 11269129 w 11802778"/>
              <a:gd name="connsiteY795" fmla="*/ 118321 h 6439430"/>
              <a:gd name="connsiteX796" fmla="*/ 11256186 w 11802778"/>
              <a:gd name="connsiteY796" fmla="*/ 41373 h 6439430"/>
              <a:gd name="connsiteX797" fmla="*/ 11255687 w 11802778"/>
              <a:gd name="connsiteY797" fmla="*/ 9775 h 6439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</a:cxnLst>
            <a:rect l="l" t="t" r="r" b="b"/>
            <a:pathLst>
              <a:path w="11802778" h="6439430">
                <a:moveTo>
                  <a:pt x="11255078" y="0"/>
                </a:moveTo>
                <a:lnTo>
                  <a:pt x="9545743" y="0"/>
                </a:lnTo>
                <a:lnTo>
                  <a:pt x="9541736" y="5686"/>
                </a:lnTo>
                <a:lnTo>
                  <a:pt x="9538749" y="12377"/>
                </a:lnTo>
                <a:lnTo>
                  <a:pt x="9536259" y="19812"/>
                </a:lnTo>
                <a:lnTo>
                  <a:pt x="9533771" y="27247"/>
                </a:lnTo>
                <a:lnTo>
                  <a:pt x="9532775" y="34681"/>
                </a:lnTo>
                <a:lnTo>
                  <a:pt x="9532278" y="42487"/>
                </a:lnTo>
                <a:lnTo>
                  <a:pt x="9531780" y="49922"/>
                </a:lnTo>
                <a:lnTo>
                  <a:pt x="9531780" y="65163"/>
                </a:lnTo>
                <a:lnTo>
                  <a:pt x="9531780" y="81148"/>
                </a:lnTo>
                <a:lnTo>
                  <a:pt x="9531780" y="88954"/>
                </a:lnTo>
                <a:lnTo>
                  <a:pt x="9531281" y="96762"/>
                </a:lnTo>
                <a:lnTo>
                  <a:pt x="9530286" y="104195"/>
                </a:lnTo>
                <a:lnTo>
                  <a:pt x="9528792" y="111631"/>
                </a:lnTo>
                <a:lnTo>
                  <a:pt x="9524811" y="125385"/>
                </a:lnTo>
                <a:lnTo>
                  <a:pt x="9522321" y="139511"/>
                </a:lnTo>
                <a:lnTo>
                  <a:pt x="9519334" y="153265"/>
                </a:lnTo>
                <a:lnTo>
                  <a:pt x="9516348" y="167390"/>
                </a:lnTo>
                <a:lnTo>
                  <a:pt x="9512365" y="195271"/>
                </a:lnTo>
                <a:lnTo>
                  <a:pt x="9509379" y="223895"/>
                </a:lnTo>
                <a:lnTo>
                  <a:pt x="9507386" y="252146"/>
                </a:lnTo>
                <a:lnTo>
                  <a:pt x="9505396" y="280770"/>
                </a:lnTo>
                <a:lnTo>
                  <a:pt x="9503902" y="337274"/>
                </a:lnTo>
                <a:lnTo>
                  <a:pt x="9502410" y="394149"/>
                </a:lnTo>
                <a:lnTo>
                  <a:pt x="9500916" y="422773"/>
                </a:lnTo>
                <a:lnTo>
                  <a:pt x="9499921" y="451026"/>
                </a:lnTo>
                <a:lnTo>
                  <a:pt x="9496933" y="479277"/>
                </a:lnTo>
                <a:lnTo>
                  <a:pt x="9494443" y="507529"/>
                </a:lnTo>
                <a:lnTo>
                  <a:pt x="9489964" y="535409"/>
                </a:lnTo>
                <a:lnTo>
                  <a:pt x="9487474" y="549164"/>
                </a:lnTo>
                <a:lnTo>
                  <a:pt x="9483990" y="563290"/>
                </a:lnTo>
                <a:lnTo>
                  <a:pt x="9437695" y="1037997"/>
                </a:lnTo>
                <a:lnTo>
                  <a:pt x="9433711" y="1048776"/>
                </a:lnTo>
                <a:lnTo>
                  <a:pt x="9430725" y="1058070"/>
                </a:lnTo>
                <a:lnTo>
                  <a:pt x="9429728" y="1062531"/>
                </a:lnTo>
                <a:lnTo>
                  <a:pt x="9429231" y="1066992"/>
                </a:lnTo>
                <a:lnTo>
                  <a:pt x="9429728" y="1070709"/>
                </a:lnTo>
                <a:lnTo>
                  <a:pt x="9430227" y="1074427"/>
                </a:lnTo>
                <a:lnTo>
                  <a:pt x="9427239" y="1089668"/>
                </a:lnTo>
                <a:lnTo>
                  <a:pt x="9424253" y="1104909"/>
                </a:lnTo>
                <a:lnTo>
                  <a:pt x="9420270" y="1135390"/>
                </a:lnTo>
                <a:lnTo>
                  <a:pt x="9417781" y="1166616"/>
                </a:lnTo>
                <a:lnTo>
                  <a:pt x="9415791" y="1197471"/>
                </a:lnTo>
                <a:lnTo>
                  <a:pt x="9414296" y="1228325"/>
                </a:lnTo>
                <a:lnTo>
                  <a:pt x="9413301" y="1259179"/>
                </a:lnTo>
                <a:lnTo>
                  <a:pt x="9410812" y="1321631"/>
                </a:lnTo>
                <a:lnTo>
                  <a:pt x="9424253" y="1332039"/>
                </a:lnTo>
                <a:lnTo>
                  <a:pt x="9424253" y="1332782"/>
                </a:lnTo>
                <a:lnTo>
                  <a:pt x="9410812" y="1321631"/>
                </a:lnTo>
                <a:lnTo>
                  <a:pt x="9406831" y="1327206"/>
                </a:lnTo>
                <a:lnTo>
                  <a:pt x="9403843" y="1333155"/>
                </a:lnTo>
                <a:lnTo>
                  <a:pt x="9401852" y="1339474"/>
                </a:lnTo>
                <a:lnTo>
                  <a:pt x="9399860" y="1345794"/>
                </a:lnTo>
                <a:lnTo>
                  <a:pt x="9398864" y="1352484"/>
                </a:lnTo>
                <a:lnTo>
                  <a:pt x="9398368" y="1359176"/>
                </a:lnTo>
                <a:lnTo>
                  <a:pt x="9397371" y="1373302"/>
                </a:lnTo>
                <a:lnTo>
                  <a:pt x="9395879" y="1387428"/>
                </a:lnTo>
                <a:lnTo>
                  <a:pt x="9394884" y="1394119"/>
                </a:lnTo>
                <a:lnTo>
                  <a:pt x="9393389" y="1400810"/>
                </a:lnTo>
                <a:lnTo>
                  <a:pt x="9390402" y="1407501"/>
                </a:lnTo>
                <a:lnTo>
                  <a:pt x="9386917" y="1413450"/>
                </a:lnTo>
                <a:lnTo>
                  <a:pt x="9382437" y="1419397"/>
                </a:lnTo>
                <a:lnTo>
                  <a:pt x="9376962" y="1425346"/>
                </a:lnTo>
                <a:lnTo>
                  <a:pt x="9326185" y="1171077"/>
                </a:lnTo>
                <a:lnTo>
                  <a:pt x="9276405" y="919784"/>
                </a:lnTo>
                <a:lnTo>
                  <a:pt x="9273915" y="907145"/>
                </a:lnTo>
                <a:lnTo>
                  <a:pt x="9271426" y="894878"/>
                </a:lnTo>
                <a:lnTo>
                  <a:pt x="9267942" y="882982"/>
                </a:lnTo>
                <a:lnTo>
                  <a:pt x="9263462" y="871458"/>
                </a:lnTo>
                <a:lnTo>
                  <a:pt x="9260474" y="865883"/>
                </a:lnTo>
                <a:lnTo>
                  <a:pt x="9257488" y="860307"/>
                </a:lnTo>
                <a:lnTo>
                  <a:pt x="9254002" y="855474"/>
                </a:lnTo>
                <a:lnTo>
                  <a:pt x="9250021" y="850642"/>
                </a:lnTo>
                <a:lnTo>
                  <a:pt x="9246038" y="846181"/>
                </a:lnTo>
                <a:lnTo>
                  <a:pt x="9241558" y="841348"/>
                </a:lnTo>
                <a:lnTo>
                  <a:pt x="9236579" y="837259"/>
                </a:lnTo>
                <a:lnTo>
                  <a:pt x="9231104" y="833169"/>
                </a:lnTo>
                <a:lnTo>
                  <a:pt x="9235584" y="824248"/>
                </a:lnTo>
                <a:lnTo>
                  <a:pt x="9239069" y="816069"/>
                </a:lnTo>
                <a:lnTo>
                  <a:pt x="9241059" y="807520"/>
                </a:lnTo>
                <a:lnTo>
                  <a:pt x="9243052" y="798598"/>
                </a:lnTo>
                <a:lnTo>
                  <a:pt x="9244047" y="790049"/>
                </a:lnTo>
                <a:lnTo>
                  <a:pt x="9244047" y="781498"/>
                </a:lnTo>
                <a:lnTo>
                  <a:pt x="9243548" y="773320"/>
                </a:lnTo>
                <a:lnTo>
                  <a:pt x="9242055" y="764770"/>
                </a:lnTo>
                <a:lnTo>
                  <a:pt x="9241059" y="755849"/>
                </a:lnTo>
                <a:lnTo>
                  <a:pt x="9239568" y="747298"/>
                </a:lnTo>
                <a:lnTo>
                  <a:pt x="9235086" y="730570"/>
                </a:lnTo>
                <a:lnTo>
                  <a:pt x="9230107" y="713843"/>
                </a:lnTo>
                <a:lnTo>
                  <a:pt x="9226126" y="696742"/>
                </a:lnTo>
                <a:lnTo>
                  <a:pt x="9131542" y="275195"/>
                </a:lnTo>
                <a:lnTo>
                  <a:pt x="9069527" y="0"/>
                </a:lnTo>
                <a:lnTo>
                  <a:pt x="7624310" y="0"/>
                </a:lnTo>
                <a:lnTo>
                  <a:pt x="7621692" y="27618"/>
                </a:lnTo>
                <a:lnTo>
                  <a:pt x="7613726" y="112003"/>
                </a:lnTo>
                <a:lnTo>
                  <a:pt x="7606757" y="196386"/>
                </a:lnTo>
                <a:lnTo>
                  <a:pt x="7600784" y="280770"/>
                </a:lnTo>
                <a:lnTo>
                  <a:pt x="7594810" y="365525"/>
                </a:lnTo>
                <a:lnTo>
                  <a:pt x="7589831" y="449910"/>
                </a:lnTo>
                <a:lnTo>
                  <a:pt x="7585850" y="534666"/>
                </a:lnTo>
                <a:lnTo>
                  <a:pt x="7581867" y="618679"/>
                </a:lnTo>
                <a:lnTo>
                  <a:pt x="7579378" y="703805"/>
                </a:lnTo>
                <a:lnTo>
                  <a:pt x="7576889" y="788561"/>
                </a:lnTo>
                <a:lnTo>
                  <a:pt x="7575397" y="873317"/>
                </a:lnTo>
                <a:lnTo>
                  <a:pt x="7570418" y="880009"/>
                </a:lnTo>
                <a:lnTo>
                  <a:pt x="7569768" y="881100"/>
                </a:lnTo>
                <a:lnTo>
                  <a:pt x="7569663" y="871832"/>
                </a:lnTo>
                <a:lnTo>
                  <a:pt x="7568169" y="784101"/>
                </a:lnTo>
                <a:lnTo>
                  <a:pt x="7565183" y="696373"/>
                </a:lnTo>
                <a:lnTo>
                  <a:pt x="7558711" y="520912"/>
                </a:lnTo>
                <a:lnTo>
                  <a:pt x="7556222" y="433184"/>
                </a:lnTo>
                <a:lnTo>
                  <a:pt x="7553236" y="345454"/>
                </a:lnTo>
                <a:lnTo>
                  <a:pt x="7550747" y="257723"/>
                </a:lnTo>
                <a:lnTo>
                  <a:pt x="7549252" y="169622"/>
                </a:lnTo>
                <a:lnTo>
                  <a:pt x="7549252" y="81892"/>
                </a:lnTo>
                <a:lnTo>
                  <a:pt x="7549252" y="38027"/>
                </a:lnTo>
                <a:lnTo>
                  <a:pt x="7550115" y="0"/>
                </a:lnTo>
                <a:lnTo>
                  <a:pt x="4252663" y="0"/>
                </a:lnTo>
                <a:lnTo>
                  <a:pt x="4253526" y="38026"/>
                </a:lnTo>
                <a:lnTo>
                  <a:pt x="4253526" y="81891"/>
                </a:lnTo>
                <a:lnTo>
                  <a:pt x="4253526" y="169621"/>
                </a:lnTo>
                <a:lnTo>
                  <a:pt x="4252032" y="257722"/>
                </a:lnTo>
                <a:lnTo>
                  <a:pt x="4249543" y="345453"/>
                </a:lnTo>
                <a:lnTo>
                  <a:pt x="4246557" y="433183"/>
                </a:lnTo>
                <a:lnTo>
                  <a:pt x="4244067" y="520911"/>
                </a:lnTo>
                <a:lnTo>
                  <a:pt x="4237595" y="696372"/>
                </a:lnTo>
                <a:lnTo>
                  <a:pt x="4234609" y="784100"/>
                </a:lnTo>
                <a:lnTo>
                  <a:pt x="4233115" y="871831"/>
                </a:lnTo>
                <a:lnTo>
                  <a:pt x="4233010" y="881102"/>
                </a:lnTo>
                <a:lnTo>
                  <a:pt x="4232360" y="880010"/>
                </a:lnTo>
                <a:lnTo>
                  <a:pt x="4227381" y="873318"/>
                </a:lnTo>
                <a:lnTo>
                  <a:pt x="4225889" y="788562"/>
                </a:lnTo>
                <a:lnTo>
                  <a:pt x="4223400" y="703806"/>
                </a:lnTo>
                <a:lnTo>
                  <a:pt x="4220911" y="618680"/>
                </a:lnTo>
                <a:lnTo>
                  <a:pt x="4216928" y="534667"/>
                </a:lnTo>
                <a:lnTo>
                  <a:pt x="4212947" y="449911"/>
                </a:lnTo>
                <a:lnTo>
                  <a:pt x="4207968" y="365527"/>
                </a:lnTo>
                <a:lnTo>
                  <a:pt x="4201995" y="280771"/>
                </a:lnTo>
                <a:lnTo>
                  <a:pt x="4196021" y="196387"/>
                </a:lnTo>
                <a:lnTo>
                  <a:pt x="4189052" y="112004"/>
                </a:lnTo>
                <a:lnTo>
                  <a:pt x="4181086" y="27619"/>
                </a:lnTo>
                <a:lnTo>
                  <a:pt x="4178468" y="0"/>
                </a:lnTo>
                <a:lnTo>
                  <a:pt x="2733251" y="0"/>
                </a:lnTo>
                <a:lnTo>
                  <a:pt x="2671235" y="275196"/>
                </a:lnTo>
                <a:lnTo>
                  <a:pt x="2576652" y="696743"/>
                </a:lnTo>
                <a:lnTo>
                  <a:pt x="2572671" y="713844"/>
                </a:lnTo>
                <a:lnTo>
                  <a:pt x="2567692" y="730571"/>
                </a:lnTo>
                <a:lnTo>
                  <a:pt x="2563211" y="747299"/>
                </a:lnTo>
                <a:lnTo>
                  <a:pt x="2561719" y="755850"/>
                </a:lnTo>
                <a:lnTo>
                  <a:pt x="2560723" y="764771"/>
                </a:lnTo>
                <a:lnTo>
                  <a:pt x="2559229" y="773321"/>
                </a:lnTo>
                <a:lnTo>
                  <a:pt x="2558731" y="781499"/>
                </a:lnTo>
                <a:lnTo>
                  <a:pt x="2558731" y="790050"/>
                </a:lnTo>
                <a:lnTo>
                  <a:pt x="2559726" y="798599"/>
                </a:lnTo>
                <a:lnTo>
                  <a:pt x="2561719" y="807521"/>
                </a:lnTo>
                <a:lnTo>
                  <a:pt x="2563709" y="816070"/>
                </a:lnTo>
                <a:lnTo>
                  <a:pt x="2567193" y="824249"/>
                </a:lnTo>
                <a:lnTo>
                  <a:pt x="2571673" y="833170"/>
                </a:lnTo>
                <a:lnTo>
                  <a:pt x="2566199" y="837260"/>
                </a:lnTo>
                <a:lnTo>
                  <a:pt x="2561220" y="841349"/>
                </a:lnTo>
                <a:lnTo>
                  <a:pt x="2556740" y="846182"/>
                </a:lnTo>
                <a:lnTo>
                  <a:pt x="2552757" y="850643"/>
                </a:lnTo>
                <a:lnTo>
                  <a:pt x="2548776" y="855475"/>
                </a:lnTo>
                <a:lnTo>
                  <a:pt x="2545289" y="860308"/>
                </a:lnTo>
                <a:lnTo>
                  <a:pt x="2542303" y="865884"/>
                </a:lnTo>
                <a:lnTo>
                  <a:pt x="2539316" y="871459"/>
                </a:lnTo>
                <a:lnTo>
                  <a:pt x="2534836" y="882983"/>
                </a:lnTo>
                <a:lnTo>
                  <a:pt x="2531351" y="894879"/>
                </a:lnTo>
                <a:lnTo>
                  <a:pt x="2528863" y="907146"/>
                </a:lnTo>
                <a:lnTo>
                  <a:pt x="2526373" y="919785"/>
                </a:lnTo>
                <a:lnTo>
                  <a:pt x="2476593" y="1171078"/>
                </a:lnTo>
                <a:lnTo>
                  <a:pt x="2425815" y="1425347"/>
                </a:lnTo>
                <a:lnTo>
                  <a:pt x="2420341" y="1419398"/>
                </a:lnTo>
                <a:lnTo>
                  <a:pt x="2415861" y="1413451"/>
                </a:lnTo>
                <a:lnTo>
                  <a:pt x="2412376" y="1407502"/>
                </a:lnTo>
                <a:lnTo>
                  <a:pt x="2409389" y="1400811"/>
                </a:lnTo>
                <a:lnTo>
                  <a:pt x="2407895" y="1394119"/>
                </a:lnTo>
                <a:lnTo>
                  <a:pt x="2406899" y="1387429"/>
                </a:lnTo>
                <a:lnTo>
                  <a:pt x="2405407" y="1373303"/>
                </a:lnTo>
                <a:lnTo>
                  <a:pt x="2404410" y="1359177"/>
                </a:lnTo>
                <a:lnTo>
                  <a:pt x="2403913" y="1352485"/>
                </a:lnTo>
                <a:lnTo>
                  <a:pt x="2402918" y="1345795"/>
                </a:lnTo>
                <a:lnTo>
                  <a:pt x="2400925" y="1339475"/>
                </a:lnTo>
                <a:lnTo>
                  <a:pt x="2398935" y="1333156"/>
                </a:lnTo>
                <a:lnTo>
                  <a:pt x="2395947" y="1327207"/>
                </a:lnTo>
                <a:lnTo>
                  <a:pt x="2391966" y="1321632"/>
                </a:lnTo>
                <a:lnTo>
                  <a:pt x="2378525" y="1332784"/>
                </a:lnTo>
                <a:lnTo>
                  <a:pt x="2378525" y="1332040"/>
                </a:lnTo>
                <a:lnTo>
                  <a:pt x="2391966" y="1321632"/>
                </a:lnTo>
                <a:lnTo>
                  <a:pt x="2389477" y="1259180"/>
                </a:lnTo>
                <a:lnTo>
                  <a:pt x="2388481" y="1228326"/>
                </a:lnTo>
                <a:lnTo>
                  <a:pt x="2386987" y="1197472"/>
                </a:lnTo>
                <a:lnTo>
                  <a:pt x="2384997" y="1166617"/>
                </a:lnTo>
                <a:lnTo>
                  <a:pt x="2382508" y="1135391"/>
                </a:lnTo>
                <a:lnTo>
                  <a:pt x="2378525" y="1104910"/>
                </a:lnTo>
                <a:lnTo>
                  <a:pt x="2375539" y="1089669"/>
                </a:lnTo>
                <a:lnTo>
                  <a:pt x="2372551" y="1074428"/>
                </a:lnTo>
                <a:lnTo>
                  <a:pt x="2373049" y="1070710"/>
                </a:lnTo>
                <a:lnTo>
                  <a:pt x="2373547" y="1066993"/>
                </a:lnTo>
                <a:lnTo>
                  <a:pt x="2373049" y="1062532"/>
                </a:lnTo>
                <a:lnTo>
                  <a:pt x="2372053" y="1058071"/>
                </a:lnTo>
                <a:lnTo>
                  <a:pt x="2369067" y="1048777"/>
                </a:lnTo>
                <a:lnTo>
                  <a:pt x="2365083" y="1037998"/>
                </a:lnTo>
                <a:lnTo>
                  <a:pt x="2318788" y="563291"/>
                </a:lnTo>
                <a:lnTo>
                  <a:pt x="2315303" y="549165"/>
                </a:lnTo>
                <a:lnTo>
                  <a:pt x="2312814" y="535410"/>
                </a:lnTo>
                <a:lnTo>
                  <a:pt x="2308335" y="507530"/>
                </a:lnTo>
                <a:lnTo>
                  <a:pt x="2305845" y="479278"/>
                </a:lnTo>
                <a:lnTo>
                  <a:pt x="2302857" y="451027"/>
                </a:lnTo>
                <a:lnTo>
                  <a:pt x="2301862" y="422774"/>
                </a:lnTo>
                <a:lnTo>
                  <a:pt x="2300368" y="394150"/>
                </a:lnTo>
                <a:lnTo>
                  <a:pt x="2298876" y="337275"/>
                </a:lnTo>
                <a:lnTo>
                  <a:pt x="2297382" y="280771"/>
                </a:lnTo>
                <a:lnTo>
                  <a:pt x="2295391" y="252147"/>
                </a:lnTo>
                <a:lnTo>
                  <a:pt x="2293399" y="223896"/>
                </a:lnTo>
                <a:lnTo>
                  <a:pt x="2290413" y="195272"/>
                </a:lnTo>
                <a:lnTo>
                  <a:pt x="2286430" y="167391"/>
                </a:lnTo>
                <a:lnTo>
                  <a:pt x="2283444" y="153266"/>
                </a:lnTo>
                <a:lnTo>
                  <a:pt x="2280457" y="139512"/>
                </a:lnTo>
                <a:lnTo>
                  <a:pt x="2277967" y="125386"/>
                </a:lnTo>
                <a:lnTo>
                  <a:pt x="2273986" y="111632"/>
                </a:lnTo>
                <a:lnTo>
                  <a:pt x="2272492" y="104196"/>
                </a:lnTo>
                <a:lnTo>
                  <a:pt x="2271497" y="96763"/>
                </a:lnTo>
                <a:lnTo>
                  <a:pt x="2270998" y="88955"/>
                </a:lnTo>
                <a:lnTo>
                  <a:pt x="2270998" y="81149"/>
                </a:lnTo>
                <a:lnTo>
                  <a:pt x="2270998" y="65164"/>
                </a:lnTo>
                <a:lnTo>
                  <a:pt x="2270998" y="49923"/>
                </a:lnTo>
                <a:lnTo>
                  <a:pt x="2270499" y="42488"/>
                </a:lnTo>
                <a:lnTo>
                  <a:pt x="2270003" y="34682"/>
                </a:lnTo>
                <a:lnTo>
                  <a:pt x="2269007" y="27248"/>
                </a:lnTo>
                <a:lnTo>
                  <a:pt x="2266519" y="19813"/>
                </a:lnTo>
                <a:lnTo>
                  <a:pt x="2264029" y="12378"/>
                </a:lnTo>
                <a:lnTo>
                  <a:pt x="2261041" y="5687"/>
                </a:lnTo>
                <a:lnTo>
                  <a:pt x="2257034" y="0"/>
                </a:lnTo>
                <a:lnTo>
                  <a:pt x="547700" y="0"/>
                </a:lnTo>
                <a:lnTo>
                  <a:pt x="547091" y="9776"/>
                </a:lnTo>
                <a:lnTo>
                  <a:pt x="546592" y="41374"/>
                </a:lnTo>
                <a:lnTo>
                  <a:pt x="533649" y="118322"/>
                </a:lnTo>
                <a:lnTo>
                  <a:pt x="527179" y="156983"/>
                </a:lnTo>
                <a:lnTo>
                  <a:pt x="521702" y="195272"/>
                </a:lnTo>
                <a:lnTo>
                  <a:pt x="516723" y="233933"/>
                </a:lnTo>
                <a:lnTo>
                  <a:pt x="511249" y="272221"/>
                </a:lnTo>
                <a:lnTo>
                  <a:pt x="507265" y="310882"/>
                </a:lnTo>
                <a:lnTo>
                  <a:pt x="503284" y="349171"/>
                </a:lnTo>
                <a:lnTo>
                  <a:pt x="500795" y="388203"/>
                </a:lnTo>
                <a:lnTo>
                  <a:pt x="497807" y="426864"/>
                </a:lnTo>
                <a:lnTo>
                  <a:pt x="496313" y="465523"/>
                </a:lnTo>
                <a:lnTo>
                  <a:pt x="495318" y="504557"/>
                </a:lnTo>
                <a:lnTo>
                  <a:pt x="495318" y="542844"/>
                </a:lnTo>
                <a:lnTo>
                  <a:pt x="496313" y="581877"/>
                </a:lnTo>
                <a:lnTo>
                  <a:pt x="497807" y="620909"/>
                </a:lnTo>
                <a:lnTo>
                  <a:pt x="501291" y="659941"/>
                </a:lnTo>
                <a:lnTo>
                  <a:pt x="427617" y="1680728"/>
                </a:lnTo>
                <a:lnTo>
                  <a:pt x="420149" y="1711583"/>
                </a:lnTo>
                <a:lnTo>
                  <a:pt x="413180" y="1742436"/>
                </a:lnTo>
                <a:lnTo>
                  <a:pt x="407705" y="1774035"/>
                </a:lnTo>
                <a:lnTo>
                  <a:pt x="401731" y="1805261"/>
                </a:lnTo>
                <a:lnTo>
                  <a:pt x="397249" y="1836486"/>
                </a:lnTo>
                <a:lnTo>
                  <a:pt x="393269" y="1867712"/>
                </a:lnTo>
                <a:lnTo>
                  <a:pt x="389285" y="1899309"/>
                </a:lnTo>
                <a:lnTo>
                  <a:pt x="386299" y="1930907"/>
                </a:lnTo>
                <a:lnTo>
                  <a:pt x="384307" y="1962133"/>
                </a:lnTo>
                <a:lnTo>
                  <a:pt x="381817" y="1993359"/>
                </a:lnTo>
                <a:lnTo>
                  <a:pt x="380823" y="2025328"/>
                </a:lnTo>
                <a:lnTo>
                  <a:pt x="379827" y="2056926"/>
                </a:lnTo>
                <a:lnTo>
                  <a:pt x="379827" y="2088523"/>
                </a:lnTo>
                <a:lnTo>
                  <a:pt x="379827" y="2120121"/>
                </a:lnTo>
                <a:lnTo>
                  <a:pt x="380325" y="2152090"/>
                </a:lnTo>
                <a:lnTo>
                  <a:pt x="380823" y="2183688"/>
                </a:lnTo>
                <a:lnTo>
                  <a:pt x="379827" y="2185545"/>
                </a:lnTo>
                <a:lnTo>
                  <a:pt x="378832" y="2187033"/>
                </a:lnTo>
                <a:lnTo>
                  <a:pt x="377837" y="2189635"/>
                </a:lnTo>
                <a:lnTo>
                  <a:pt x="377338" y="2192237"/>
                </a:lnTo>
                <a:lnTo>
                  <a:pt x="377837" y="2195210"/>
                </a:lnTo>
                <a:lnTo>
                  <a:pt x="378832" y="2198557"/>
                </a:lnTo>
                <a:lnTo>
                  <a:pt x="379827" y="2202274"/>
                </a:lnTo>
                <a:lnTo>
                  <a:pt x="381321" y="2207106"/>
                </a:lnTo>
                <a:lnTo>
                  <a:pt x="380325" y="2217143"/>
                </a:lnTo>
                <a:lnTo>
                  <a:pt x="379329" y="2227551"/>
                </a:lnTo>
                <a:lnTo>
                  <a:pt x="375347" y="2234614"/>
                </a:lnTo>
                <a:lnTo>
                  <a:pt x="371364" y="2241679"/>
                </a:lnTo>
                <a:lnTo>
                  <a:pt x="367879" y="2249112"/>
                </a:lnTo>
                <a:lnTo>
                  <a:pt x="365391" y="2256175"/>
                </a:lnTo>
                <a:lnTo>
                  <a:pt x="363400" y="2263610"/>
                </a:lnTo>
                <a:lnTo>
                  <a:pt x="361407" y="2271044"/>
                </a:lnTo>
                <a:lnTo>
                  <a:pt x="360412" y="2278852"/>
                </a:lnTo>
                <a:lnTo>
                  <a:pt x="359417" y="2286286"/>
                </a:lnTo>
                <a:lnTo>
                  <a:pt x="357923" y="2301528"/>
                </a:lnTo>
                <a:lnTo>
                  <a:pt x="357923" y="2317140"/>
                </a:lnTo>
                <a:lnTo>
                  <a:pt x="359417" y="2348738"/>
                </a:lnTo>
                <a:lnTo>
                  <a:pt x="352945" y="2358774"/>
                </a:lnTo>
                <a:lnTo>
                  <a:pt x="347469" y="2366581"/>
                </a:lnTo>
                <a:lnTo>
                  <a:pt x="344483" y="2369182"/>
                </a:lnTo>
                <a:lnTo>
                  <a:pt x="342491" y="2371414"/>
                </a:lnTo>
                <a:lnTo>
                  <a:pt x="340501" y="2372900"/>
                </a:lnTo>
                <a:lnTo>
                  <a:pt x="338510" y="2374015"/>
                </a:lnTo>
                <a:lnTo>
                  <a:pt x="336517" y="2374388"/>
                </a:lnTo>
                <a:lnTo>
                  <a:pt x="335023" y="2374388"/>
                </a:lnTo>
                <a:lnTo>
                  <a:pt x="333033" y="2374015"/>
                </a:lnTo>
                <a:lnTo>
                  <a:pt x="332037" y="2373272"/>
                </a:lnTo>
                <a:lnTo>
                  <a:pt x="331042" y="2372529"/>
                </a:lnTo>
                <a:lnTo>
                  <a:pt x="329050" y="2370670"/>
                </a:lnTo>
                <a:lnTo>
                  <a:pt x="327558" y="2367325"/>
                </a:lnTo>
                <a:lnTo>
                  <a:pt x="325565" y="2362492"/>
                </a:lnTo>
                <a:lnTo>
                  <a:pt x="324570" y="2358031"/>
                </a:lnTo>
                <a:lnTo>
                  <a:pt x="323076" y="2347994"/>
                </a:lnTo>
                <a:lnTo>
                  <a:pt x="322081" y="2334611"/>
                </a:lnTo>
                <a:lnTo>
                  <a:pt x="311627" y="2304874"/>
                </a:lnTo>
                <a:lnTo>
                  <a:pt x="302169" y="2275507"/>
                </a:lnTo>
                <a:lnTo>
                  <a:pt x="292711" y="2245767"/>
                </a:lnTo>
                <a:lnTo>
                  <a:pt x="283749" y="2216028"/>
                </a:lnTo>
                <a:lnTo>
                  <a:pt x="275287" y="2185918"/>
                </a:lnTo>
                <a:lnTo>
                  <a:pt x="267322" y="2155807"/>
                </a:lnTo>
                <a:lnTo>
                  <a:pt x="259855" y="2125697"/>
                </a:lnTo>
                <a:lnTo>
                  <a:pt x="253385" y="2095585"/>
                </a:lnTo>
                <a:lnTo>
                  <a:pt x="246415" y="2065103"/>
                </a:lnTo>
                <a:lnTo>
                  <a:pt x="240441" y="2034620"/>
                </a:lnTo>
                <a:lnTo>
                  <a:pt x="234965" y="2004139"/>
                </a:lnTo>
                <a:lnTo>
                  <a:pt x="230485" y="1973284"/>
                </a:lnTo>
                <a:lnTo>
                  <a:pt x="226005" y="1942431"/>
                </a:lnTo>
                <a:lnTo>
                  <a:pt x="222521" y="1911205"/>
                </a:lnTo>
                <a:lnTo>
                  <a:pt x="219533" y="1880350"/>
                </a:lnTo>
                <a:lnTo>
                  <a:pt x="217542" y="1848753"/>
                </a:lnTo>
                <a:lnTo>
                  <a:pt x="216048" y="1801543"/>
                </a:lnTo>
                <a:lnTo>
                  <a:pt x="215549" y="1753960"/>
                </a:lnTo>
                <a:lnTo>
                  <a:pt x="215053" y="1743552"/>
                </a:lnTo>
                <a:lnTo>
                  <a:pt x="214555" y="1732772"/>
                </a:lnTo>
                <a:lnTo>
                  <a:pt x="213559" y="1722734"/>
                </a:lnTo>
                <a:lnTo>
                  <a:pt x="211569" y="1712698"/>
                </a:lnTo>
                <a:lnTo>
                  <a:pt x="210075" y="1703405"/>
                </a:lnTo>
                <a:lnTo>
                  <a:pt x="207089" y="1694483"/>
                </a:lnTo>
                <a:lnTo>
                  <a:pt x="203105" y="1686677"/>
                </a:lnTo>
                <a:lnTo>
                  <a:pt x="199123" y="1679242"/>
                </a:lnTo>
                <a:lnTo>
                  <a:pt x="196633" y="1675896"/>
                </a:lnTo>
                <a:lnTo>
                  <a:pt x="194144" y="1672922"/>
                </a:lnTo>
                <a:lnTo>
                  <a:pt x="191158" y="1669948"/>
                </a:lnTo>
                <a:lnTo>
                  <a:pt x="187673" y="1667346"/>
                </a:lnTo>
                <a:lnTo>
                  <a:pt x="184686" y="1665116"/>
                </a:lnTo>
                <a:lnTo>
                  <a:pt x="181201" y="1662885"/>
                </a:lnTo>
                <a:lnTo>
                  <a:pt x="177220" y="1661026"/>
                </a:lnTo>
                <a:lnTo>
                  <a:pt x="173237" y="1659911"/>
                </a:lnTo>
                <a:lnTo>
                  <a:pt x="168757" y="1658424"/>
                </a:lnTo>
                <a:lnTo>
                  <a:pt x="164275" y="1657681"/>
                </a:lnTo>
                <a:lnTo>
                  <a:pt x="158801" y="1657308"/>
                </a:lnTo>
                <a:lnTo>
                  <a:pt x="153822" y="1657308"/>
                </a:lnTo>
                <a:lnTo>
                  <a:pt x="148347" y="1657308"/>
                </a:lnTo>
                <a:lnTo>
                  <a:pt x="142373" y="1657681"/>
                </a:lnTo>
                <a:lnTo>
                  <a:pt x="136399" y="1659167"/>
                </a:lnTo>
                <a:lnTo>
                  <a:pt x="129927" y="1660283"/>
                </a:lnTo>
                <a:lnTo>
                  <a:pt x="111011" y="1665116"/>
                </a:lnTo>
                <a:lnTo>
                  <a:pt x="101553" y="1667346"/>
                </a:lnTo>
                <a:lnTo>
                  <a:pt x="92095" y="1670320"/>
                </a:lnTo>
                <a:lnTo>
                  <a:pt x="82637" y="1674038"/>
                </a:lnTo>
                <a:lnTo>
                  <a:pt x="73675" y="1677755"/>
                </a:lnTo>
                <a:lnTo>
                  <a:pt x="65711" y="1682216"/>
                </a:lnTo>
                <a:lnTo>
                  <a:pt x="61727" y="1684818"/>
                </a:lnTo>
                <a:lnTo>
                  <a:pt x="58243" y="1687791"/>
                </a:lnTo>
                <a:lnTo>
                  <a:pt x="54260" y="1690765"/>
                </a:lnTo>
                <a:lnTo>
                  <a:pt x="51773" y="1693740"/>
                </a:lnTo>
                <a:lnTo>
                  <a:pt x="48785" y="1697085"/>
                </a:lnTo>
                <a:lnTo>
                  <a:pt x="45799" y="1701173"/>
                </a:lnTo>
                <a:lnTo>
                  <a:pt x="43807" y="1705263"/>
                </a:lnTo>
                <a:lnTo>
                  <a:pt x="41317" y="1709352"/>
                </a:lnTo>
                <a:lnTo>
                  <a:pt x="39825" y="1713813"/>
                </a:lnTo>
                <a:lnTo>
                  <a:pt x="38828" y="1718646"/>
                </a:lnTo>
                <a:lnTo>
                  <a:pt x="37336" y="1723850"/>
                </a:lnTo>
                <a:lnTo>
                  <a:pt x="36837" y="1729427"/>
                </a:lnTo>
                <a:lnTo>
                  <a:pt x="36837" y="1735001"/>
                </a:lnTo>
                <a:lnTo>
                  <a:pt x="37336" y="1741321"/>
                </a:lnTo>
                <a:lnTo>
                  <a:pt x="37833" y="1747640"/>
                </a:lnTo>
                <a:lnTo>
                  <a:pt x="39327" y="1754333"/>
                </a:lnTo>
                <a:lnTo>
                  <a:pt x="41317" y="1761768"/>
                </a:lnTo>
                <a:lnTo>
                  <a:pt x="43807" y="1769574"/>
                </a:lnTo>
                <a:lnTo>
                  <a:pt x="45301" y="1776264"/>
                </a:lnTo>
                <a:lnTo>
                  <a:pt x="47291" y="1783699"/>
                </a:lnTo>
                <a:lnTo>
                  <a:pt x="48286" y="1790390"/>
                </a:lnTo>
                <a:lnTo>
                  <a:pt x="49283" y="1797453"/>
                </a:lnTo>
                <a:lnTo>
                  <a:pt x="49780" y="1804517"/>
                </a:lnTo>
                <a:lnTo>
                  <a:pt x="49780" y="1811208"/>
                </a:lnTo>
                <a:lnTo>
                  <a:pt x="48785" y="1825334"/>
                </a:lnTo>
                <a:lnTo>
                  <a:pt x="47291" y="1839088"/>
                </a:lnTo>
                <a:lnTo>
                  <a:pt x="44801" y="1852842"/>
                </a:lnTo>
                <a:lnTo>
                  <a:pt x="41317" y="1866224"/>
                </a:lnTo>
                <a:lnTo>
                  <a:pt x="38828" y="1880350"/>
                </a:lnTo>
                <a:lnTo>
                  <a:pt x="31859" y="1907860"/>
                </a:lnTo>
                <a:lnTo>
                  <a:pt x="28873" y="1921242"/>
                </a:lnTo>
                <a:lnTo>
                  <a:pt x="26881" y="1935368"/>
                </a:lnTo>
                <a:lnTo>
                  <a:pt x="24890" y="1949494"/>
                </a:lnTo>
                <a:lnTo>
                  <a:pt x="24391" y="1963247"/>
                </a:lnTo>
                <a:lnTo>
                  <a:pt x="24890" y="1970311"/>
                </a:lnTo>
                <a:lnTo>
                  <a:pt x="25389" y="1977374"/>
                </a:lnTo>
                <a:lnTo>
                  <a:pt x="26881" y="1984437"/>
                </a:lnTo>
                <a:lnTo>
                  <a:pt x="28375" y="1991871"/>
                </a:lnTo>
                <a:lnTo>
                  <a:pt x="28873" y="2050977"/>
                </a:lnTo>
                <a:lnTo>
                  <a:pt x="29370" y="2110827"/>
                </a:lnTo>
                <a:lnTo>
                  <a:pt x="29370" y="2253573"/>
                </a:lnTo>
                <a:lnTo>
                  <a:pt x="25885" y="2320858"/>
                </a:lnTo>
                <a:lnTo>
                  <a:pt x="19911" y="2344278"/>
                </a:lnTo>
                <a:lnTo>
                  <a:pt x="14933" y="2368440"/>
                </a:lnTo>
                <a:lnTo>
                  <a:pt x="10952" y="2392231"/>
                </a:lnTo>
                <a:lnTo>
                  <a:pt x="7965" y="2416394"/>
                </a:lnTo>
                <a:lnTo>
                  <a:pt x="5475" y="2440185"/>
                </a:lnTo>
                <a:lnTo>
                  <a:pt x="4480" y="2464348"/>
                </a:lnTo>
                <a:lnTo>
                  <a:pt x="3485" y="2488511"/>
                </a:lnTo>
                <a:lnTo>
                  <a:pt x="3485" y="2512674"/>
                </a:lnTo>
                <a:lnTo>
                  <a:pt x="4480" y="2561000"/>
                </a:lnTo>
                <a:lnTo>
                  <a:pt x="5475" y="2609324"/>
                </a:lnTo>
                <a:lnTo>
                  <a:pt x="7467" y="2658022"/>
                </a:lnTo>
                <a:lnTo>
                  <a:pt x="7467" y="2682185"/>
                </a:lnTo>
                <a:lnTo>
                  <a:pt x="6969" y="2706348"/>
                </a:lnTo>
                <a:lnTo>
                  <a:pt x="4480" y="2742035"/>
                </a:lnTo>
                <a:lnTo>
                  <a:pt x="2489" y="2777721"/>
                </a:lnTo>
                <a:lnTo>
                  <a:pt x="995" y="2812663"/>
                </a:lnTo>
                <a:lnTo>
                  <a:pt x="0" y="2848351"/>
                </a:lnTo>
                <a:lnTo>
                  <a:pt x="497" y="2884037"/>
                </a:lnTo>
                <a:lnTo>
                  <a:pt x="1494" y="2919723"/>
                </a:lnTo>
                <a:lnTo>
                  <a:pt x="3983" y="2955039"/>
                </a:lnTo>
                <a:lnTo>
                  <a:pt x="5475" y="2972882"/>
                </a:lnTo>
                <a:lnTo>
                  <a:pt x="7467" y="2990726"/>
                </a:lnTo>
                <a:lnTo>
                  <a:pt x="5475" y="3347220"/>
                </a:lnTo>
                <a:lnTo>
                  <a:pt x="4480" y="3389598"/>
                </a:lnTo>
                <a:lnTo>
                  <a:pt x="3485" y="3431605"/>
                </a:lnTo>
                <a:lnTo>
                  <a:pt x="2489" y="3515988"/>
                </a:lnTo>
                <a:lnTo>
                  <a:pt x="2986" y="3600371"/>
                </a:lnTo>
                <a:lnTo>
                  <a:pt x="3983" y="3684756"/>
                </a:lnTo>
                <a:lnTo>
                  <a:pt x="6969" y="3769140"/>
                </a:lnTo>
                <a:lnTo>
                  <a:pt x="10453" y="3853152"/>
                </a:lnTo>
                <a:lnTo>
                  <a:pt x="14933" y="3936792"/>
                </a:lnTo>
                <a:lnTo>
                  <a:pt x="19911" y="4020805"/>
                </a:lnTo>
                <a:lnTo>
                  <a:pt x="25885" y="4105190"/>
                </a:lnTo>
                <a:lnTo>
                  <a:pt x="32855" y="4189201"/>
                </a:lnTo>
                <a:lnTo>
                  <a:pt x="40821" y="4272470"/>
                </a:lnTo>
                <a:lnTo>
                  <a:pt x="48785" y="4356483"/>
                </a:lnTo>
                <a:lnTo>
                  <a:pt x="57247" y="4440495"/>
                </a:lnTo>
                <a:lnTo>
                  <a:pt x="66207" y="4524508"/>
                </a:lnTo>
                <a:lnTo>
                  <a:pt x="85125" y="4691788"/>
                </a:lnTo>
                <a:lnTo>
                  <a:pt x="90102" y="4736026"/>
                </a:lnTo>
                <a:lnTo>
                  <a:pt x="94584" y="4779889"/>
                </a:lnTo>
                <a:lnTo>
                  <a:pt x="104042" y="4867992"/>
                </a:lnTo>
                <a:lnTo>
                  <a:pt x="102049" y="4884720"/>
                </a:lnTo>
                <a:lnTo>
                  <a:pt x="100557" y="4900704"/>
                </a:lnTo>
                <a:lnTo>
                  <a:pt x="99562" y="4917061"/>
                </a:lnTo>
                <a:lnTo>
                  <a:pt x="100059" y="4933045"/>
                </a:lnTo>
                <a:lnTo>
                  <a:pt x="100557" y="4940479"/>
                </a:lnTo>
                <a:lnTo>
                  <a:pt x="101553" y="4948658"/>
                </a:lnTo>
                <a:lnTo>
                  <a:pt x="103543" y="4956466"/>
                </a:lnTo>
                <a:lnTo>
                  <a:pt x="105536" y="4964271"/>
                </a:lnTo>
                <a:lnTo>
                  <a:pt x="108023" y="4972077"/>
                </a:lnTo>
                <a:lnTo>
                  <a:pt x="111011" y="4979513"/>
                </a:lnTo>
                <a:lnTo>
                  <a:pt x="114495" y="4987319"/>
                </a:lnTo>
                <a:lnTo>
                  <a:pt x="118975" y="4994382"/>
                </a:lnTo>
                <a:lnTo>
                  <a:pt x="124949" y="5050513"/>
                </a:lnTo>
                <a:lnTo>
                  <a:pt x="129927" y="5106645"/>
                </a:lnTo>
                <a:lnTo>
                  <a:pt x="133911" y="5162777"/>
                </a:lnTo>
                <a:lnTo>
                  <a:pt x="137891" y="5218539"/>
                </a:lnTo>
                <a:lnTo>
                  <a:pt x="144863" y="5331175"/>
                </a:lnTo>
                <a:lnTo>
                  <a:pt x="151333" y="5443439"/>
                </a:lnTo>
                <a:lnTo>
                  <a:pt x="158302" y="5555703"/>
                </a:lnTo>
                <a:lnTo>
                  <a:pt x="162285" y="5612208"/>
                </a:lnTo>
                <a:lnTo>
                  <a:pt x="166765" y="5667967"/>
                </a:lnTo>
                <a:lnTo>
                  <a:pt x="171743" y="5724099"/>
                </a:lnTo>
                <a:lnTo>
                  <a:pt x="177717" y="5779860"/>
                </a:lnTo>
                <a:lnTo>
                  <a:pt x="184686" y="5835992"/>
                </a:lnTo>
                <a:lnTo>
                  <a:pt x="192652" y="5891752"/>
                </a:lnTo>
                <a:lnTo>
                  <a:pt x="194144" y="5921119"/>
                </a:lnTo>
                <a:lnTo>
                  <a:pt x="195638" y="5950115"/>
                </a:lnTo>
                <a:lnTo>
                  <a:pt x="197629" y="5979482"/>
                </a:lnTo>
                <a:lnTo>
                  <a:pt x="200617" y="6008849"/>
                </a:lnTo>
                <a:lnTo>
                  <a:pt x="203105" y="6037472"/>
                </a:lnTo>
                <a:lnTo>
                  <a:pt x="206590" y="6066839"/>
                </a:lnTo>
                <a:lnTo>
                  <a:pt x="210075" y="6095834"/>
                </a:lnTo>
                <a:lnTo>
                  <a:pt x="214057" y="6124458"/>
                </a:lnTo>
                <a:lnTo>
                  <a:pt x="218537" y="6153454"/>
                </a:lnTo>
                <a:lnTo>
                  <a:pt x="223017" y="6182078"/>
                </a:lnTo>
                <a:lnTo>
                  <a:pt x="228991" y="6211072"/>
                </a:lnTo>
                <a:lnTo>
                  <a:pt x="234468" y="6239696"/>
                </a:lnTo>
                <a:lnTo>
                  <a:pt x="239943" y="6268320"/>
                </a:lnTo>
                <a:lnTo>
                  <a:pt x="246912" y="6296944"/>
                </a:lnTo>
                <a:lnTo>
                  <a:pt x="253881" y="6325568"/>
                </a:lnTo>
                <a:lnTo>
                  <a:pt x="261349" y="6353819"/>
                </a:lnTo>
                <a:lnTo>
                  <a:pt x="258363" y="6370176"/>
                </a:lnTo>
                <a:lnTo>
                  <a:pt x="256370" y="6387276"/>
                </a:lnTo>
                <a:lnTo>
                  <a:pt x="255375" y="6404004"/>
                </a:lnTo>
                <a:lnTo>
                  <a:pt x="255375" y="6420361"/>
                </a:lnTo>
                <a:lnTo>
                  <a:pt x="256370" y="6436716"/>
                </a:lnTo>
                <a:lnTo>
                  <a:pt x="256693" y="6439430"/>
                </a:lnTo>
                <a:lnTo>
                  <a:pt x="2790787" y="6439430"/>
                </a:lnTo>
                <a:lnTo>
                  <a:pt x="2789714" y="6429282"/>
                </a:lnTo>
                <a:lnTo>
                  <a:pt x="2787723" y="6414784"/>
                </a:lnTo>
                <a:lnTo>
                  <a:pt x="2791705" y="6409208"/>
                </a:lnTo>
                <a:lnTo>
                  <a:pt x="2794693" y="6404376"/>
                </a:lnTo>
                <a:lnTo>
                  <a:pt x="2797181" y="6398800"/>
                </a:lnTo>
                <a:lnTo>
                  <a:pt x="2799671" y="6392852"/>
                </a:lnTo>
                <a:lnTo>
                  <a:pt x="2801661" y="6386904"/>
                </a:lnTo>
                <a:lnTo>
                  <a:pt x="2803652" y="6380956"/>
                </a:lnTo>
                <a:lnTo>
                  <a:pt x="2805645" y="6368689"/>
                </a:lnTo>
                <a:lnTo>
                  <a:pt x="2806640" y="6356050"/>
                </a:lnTo>
                <a:lnTo>
                  <a:pt x="2808132" y="6343039"/>
                </a:lnTo>
                <a:lnTo>
                  <a:pt x="2809129" y="6317389"/>
                </a:lnTo>
                <a:lnTo>
                  <a:pt x="2810125" y="6304750"/>
                </a:lnTo>
                <a:lnTo>
                  <a:pt x="2812115" y="6291740"/>
                </a:lnTo>
                <a:lnTo>
                  <a:pt x="2814604" y="6279473"/>
                </a:lnTo>
                <a:lnTo>
                  <a:pt x="2816595" y="6273524"/>
                </a:lnTo>
                <a:lnTo>
                  <a:pt x="2818587" y="6268320"/>
                </a:lnTo>
                <a:lnTo>
                  <a:pt x="2821573" y="6262373"/>
                </a:lnTo>
                <a:lnTo>
                  <a:pt x="2824561" y="6256796"/>
                </a:lnTo>
                <a:lnTo>
                  <a:pt x="2828045" y="6251592"/>
                </a:lnTo>
                <a:lnTo>
                  <a:pt x="2832525" y="6246388"/>
                </a:lnTo>
                <a:lnTo>
                  <a:pt x="2837005" y="6241555"/>
                </a:lnTo>
                <a:lnTo>
                  <a:pt x="2841983" y="6236723"/>
                </a:lnTo>
                <a:lnTo>
                  <a:pt x="2847957" y="6232262"/>
                </a:lnTo>
                <a:lnTo>
                  <a:pt x="2854429" y="6227802"/>
                </a:lnTo>
                <a:lnTo>
                  <a:pt x="2856420" y="6317761"/>
                </a:lnTo>
                <a:lnTo>
                  <a:pt x="2857914" y="6362370"/>
                </a:lnTo>
                <a:lnTo>
                  <a:pt x="2859408" y="6407349"/>
                </a:lnTo>
                <a:lnTo>
                  <a:pt x="2861211" y="6439430"/>
                </a:lnTo>
                <a:lnTo>
                  <a:pt x="8941566" y="6439430"/>
                </a:lnTo>
                <a:lnTo>
                  <a:pt x="8943370" y="6407348"/>
                </a:lnTo>
                <a:lnTo>
                  <a:pt x="8944864" y="6362369"/>
                </a:lnTo>
                <a:lnTo>
                  <a:pt x="8946358" y="6317760"/>
                </a:lnTo>
                <a:lnTo>
                  <a:pt x="8948348" y="6227801"/>
                </a:lnTo>
                <a:lnTo>
                  <a:pt x="8954821" y="6232261"/>
                </a:lnTo>
                <a:lnTo>
                  <a:pt x="8960794" y="6236722"/>
                </a:lnTo>
                <a:lnTo>
                  <a:pt x="8965773" y="6241554"/>
                </a:lnTo>
                <a:lnTo>
                  <a:pt x="8970252" y="6246387"/>
                </a:lnTo>
                <a:lnTo>
                  <a:pt x="8974733" y="6251591"/>
                </a:lnTo>
                <a:lnTo>
                  <a:pt x="8978217" y="6256795"/>
                </a:lnTo>
                <a:lnTo>
                  <a:pt x="8981205" y="6262372"/>
                </a:lnTo>
                <a:lnTo>
                  <a:pt x="8984190" y="6268319"/>
                </a:lnTo>
                <a:lnTo>
                  <a:pt x="8986183" y="6273523"/>
                </a:lnTo>
                <a:lnTo>
                  <a:pt x="8988174" y="6279472"/>
                </a:lnTo>
                <a:lnTo>
                  <a:pt x="8990663" y="6291739"/>
                </a:lnTo>
                <a:lnTo>
                  <a:pt x="8992653" y="6304749"/>
                </a:lnTo>
                <a:lnTo>
                  <a:pt x="8993649" y="6317388"/>
                </a:lnTo>
                <a:lnTo>
                  <a:pt x="8994646" y="6343038"/>
                </a:lnTo>
                <a:lnTo>
                  <a:pt x="8996138" y="6356049"/>
                </a:lnTo>
                <a:lnTo>
                  <a:pt x="8997133" y="6368688"/>
                </a:lnTo>
                <a:lnTo>
                  <a:pt x="8999126" y="6380955"/>
                </a:lnTo>
                <a:lnTo>
                  <a:pt x="9001116" y="6386903"/>
                </a:lnTo>
                <a:lnTo>
                  <a:pt x="9003107" y="6392851"/>
                </a:lnTo>
                <a:lnTo>
                  <a:pt x="9005596" y="6398799"/>
                </a:lnTo>
                <a:lnTo>
                  <a:pt x="9008085" y="6404375"/>
                </a:lnTo>
                <a:lnTo>
                  <a:pt x="9011073" y="6409207"/>
                </a:lnTo>
                <a:lnTo>
                  <a:pt x="9015055" y="6414783"/>
                </a:lnTo>
                <a:lnTo>
                  <a:pt x="9013064" y="6429281"/>
                </a:lnTo>
                <a:lnTo>
                  <a:pt x="9011990" y="6439430"/>
                </a:lnTo>
                <a:lnTo>
                  <a:pt x="11546084" y="6439430"/>
                </a:lnTo>
                <a:lnTo>
                  <a:pt x="11546408" y="6436715"/>
                </a:lnTo>
                <a:lnTo>
                  <a:pt x="11547403" y="6420360"/>
                </a:lnTo>
                <a:lnTo>
                  <a:pt x="11547403" y="6404003"/>
                </a:lnTo>
                <a:lnTo>
                  <a:pt x="11546408" y="6387275"/>
                </a:lnTo>
                <a:lnTo>
                  <a:pt x="11544415" y="6370175"/>
                </a:lnTo>
                <a:lnTo>
                  <a:pt x="11541429" y="6353818"/>
                </a:lnTo>
                <a:lnTo>
                  <a:pt x="11548897" y="6325567"/>
                </a:lnTo>
                <a:lnTo>
                  <a:pt x="11555866" y="6296943"/>
                </a:lnTo>
                <a:lnTo>
                  <a:pt x="11562835" y="6268319"/>
                </a:lnTo>
                <a:lnTo>
                  <a:pt x="11568310" y="6239695"/>
                </a:lnTo>
                <a:lnTo>
                  <a:pt x="11573787" y="6211071"/>
                </a:lnTo>
                <a:lnTo>
                  <a:pt x="11579761" y="6182077"/>
                </a:lnTo>
                <a:lnTo>
                  <a:pt x="11584240" y="6153453"/>
                </a:lnTo>
                <a:lnTo>
                  <a:pt x="11588720" y="6124457"/>
                </a:lnTo>
                <a:lnTo>
                  <a:pt x="11592703" y="6095833"/>
                </a:lnTo>
                <a:lnTo>
                  <a:pt x="11596188" y="6066838"/>
                </a:lnTo>
                <a:lnTo>
                  <a:pt x="11599672" y="6037471"/>
                </a:lnTo>
                <a:lnTo>
                  <a:pt x="11602161" y="6008848"/>
                </a:lnTo>
                <a:lnTo>
                  <a:pt x="11605149" y="5979481"/>
                </a:lnTo>
                <a:lnTo>
                  <a:pt x="11607140" y="5950114"/>
                </a:lnTo>
                <a:lnTo>
                  <a:pt x="11608634" y="5921118"/>
                </a:lnTo>
                <a:lnTo>
                  <a:pt x="11610126" y="5891751"/>
                </a:lnTo>
                <a:lnTo>
                  <a:pt x="11618092" y="5835992"/>
                </a:lnTo>
                <a:lnTo>
                  <a:pt x="11625061" y="5779859"/>
                </a:lnTo>
                <a:lnTo>
                  <a:pt x="11631035" y="5724098"/>
                </a:lnTo>
                <a:lnTo>
                  <a:pt x="11636013" y="5667966"/>
                </a:lnTo>
                <a:lnTo>
                  <a:pt x="11640493" y="5612206"/>
                </a:lnTo>
                <a:lnTo>
                  <a:pt x="11644476" y="5555702"/>
                </a:lnTo>
                <a:lnTo>
                  <a:pt x="11651445" y="5443438"/>
                </a:lnTo>
                <a:lnTo>
                  <a:pt x="11657915" y="5331174"/>
                </a:lnTo>
                <a:lnTo>
                  <a:pt x="11664886" y="5218538"/>
                </a:lnTo>
                <a:lnTo>
                  <a:pt x="11668867" y="5162776"/>
                </a:lnTo>
                <a:lnTo>
                  <a:pt x="11672850" y="5106644"/>
                </a:lnTo>
                <a:lnTo>
                  <a:pt x="11677829" y="5050512"/>
                </a:lnTo>
                <a:lnTo>
                  <a:pt x="11683803" y="4994380"/>
                </a:lnTo>
                <a:lnTo>
                  <a:pt x="11688282" y="4987318"/>
                </a:lnTo>
                <a:lnTo>
                  <a:pt x="11691767" y="4979512"/>
                </a:lnTo>
                <a:lnTo>
                  <a:pt x="11694755" y="4972076"/>
                </a:lnTo>
                <a:lnTo>
                  <a:pt x="11697242" y="4964270"/>
                </a:lnTo>
                <a:lnTo>
                  <a:pt x="11699234" y="4956464"/>
                </a:lnTo>
                <a:lnTo>
                  <a:pt x="11701225" y="4948658"/>
                </a:lnTo>
                <a:lnTo>
                  <a:pt x="11702220" y="4940478"/>
                </a:lnTo>
                <a:lnTo>
                  <a:pt x="11702719" y="4933044"/>
                </a:lnTo>
                <a:lnTo>
                  <a:pt x="11703216" y="4917060"/>
                </a:lnTo>
                <a:lnTo>
                  <a:pt x="11702220" y="4900703"/>
                </a:lnTo>
                <a:lnTo>
                  <a:pt x="11700728" y="4884720"/>
                </a:lnTo>
                <a:lnTo>
                  <a:pt x="11698736" y="4867991"/>
                </a:lnTo>
                <a:lnTo>
                  <a:pt x="11708194" y="4779888"/>
                </a:lnTo>
                <a:lnTo>
                  <a:pt x="11712676" y="4736025"/>
                </a:lnTo>
                <a:lnTo>
                  <a:pt x="11717652" y="4691787"/>
                </a:lnTo>
                <a:lnTo>
                  <a:pt x="11736570" y="4524507"/>
                </a:lnTo>
                <a:lnTo>
                  <a:pt x="11745530" y="4440494"/>
                </a:lnTo>
                <a:lnTo>
                  <a:pt x="11753993" y="4356482"/>
                </a:lnTo>
                <a:lnTo>
                  <a:pt x="11761957" y="4272469"/>
                </a:lnTo>
                <a:lnTo>
                  <a:pt x="11769923" y="4189200"/>
                </a:lnTo>
                <a:lnTo>
                  <a:pt x="11776892" y="4105189"/>
                </a:lnTo>
                <a:lnTo>
                  <a:pt x="11782866" y="4020804"/>
                </a:lnTo>
                <a:lnTo>
                  <a:pt x="11787844" y="3936791"/>
                </a:lnTo>
                <a:lnTo>
                  <a:pt x="11792324" y="3853151"/>
                </a:lnTo>
                <a:lnTo>
                  <a:pt x="11795809" y="3769139"/>
                </a:lnTo>
                <a:lnTo>
                  <a:pt x="11798795" y="3684755"/>
                </a:lnTo>
                <a:lnTo>
                  <a:pt x="11799792" y="3600370"/>
                </a:lnTo>
                <a:lnTo>
                  <a:pt x="11800289" y="3515987"/>
                </a:lnTo>
                <a:lnTo>
                  <a:pt x="11799293" y="3431604"/>
                </a:lnTo>
                <a:lnTo>
                  <a:pt x="11798298" y="3389597"/>
                </a:lnTo>
                <a:lnTo>
                  <a:pt x="11797303" y="3347219"/>
                </a:lnTo>
                <a:lnTo>
                  <a:pt x="11795310" y="2990725"/>
                </a:lnTo>
                <a:lnTo>
                  <a:pt x="11797303" y="2972881"/>
                </a:lnTo>
                <a:lnTo>
                  <a:pt x="11798795" y="2955038"/>
                </a:lnTo>
                <a:lnTo>
                  <a:pt x="11801284" y="2919722"/>
                </a:lnTo>
                <a:lnTo>
                  <a:pt x="11802281" y="2884036"/>
                </a:lnTo>
                <a:lnTo>
                  <a:pt x="11802778" y="2848350"/>
                </a:lnTo>
                <a:lnTo>
                  <a:pt x="11801782" y="2812662"/>
                </a:lnTo>
                <a:lnTo>
                  <a:pt x="11800289" y="2777720"/>
                </a:lnTo>
                <a:lnTo>
                  <a:pt x="11798298" y="2742034"/>
                </a:lnTo>
                <a:lnTo>
                  <a:pt x="11795809" y="2706347"/>
                </a:lnTo>
                <a:lnTo>
                  <a:pt x="11795310" y="2682184"/>
                </a:lnTo>
                <a:lnTo>
                  <a:pt x="11795310" y="2658021"/>
                </a:lnTo>
                <a:lnTo>
                  <a:pt x="11797303" y="2609323"/>
                </a:lnTo>
                <a:lnTo>
                  <a:pt x="11798298" y="2560999"/>
                </a:lnTo>
                <a:lnTo>
                  <a:pt x="11799293" y="2512673"/>
                </a:lnTo>
                <a:lnTo>
                  <a:pt x="11799293" y="2488510"/>
                </a:lnTo>
                <a:lnTo>
                  <a:pt x="11798298" y="2464347"/>
                </a:lnTo>
                <a:lnTo>
                  <a:pt x="11797303" y="2440184"/>
                </a:lnTo>
                <a:lnTo>
                  <a:pt x="11794813" y="2416393"/>
                </a:lnTo>
                <a:lnTo>
                  <a:pt x="11791826" y="2392230"/>
                </a:lnTo>
                <a:lnTo>
                  <a:pt x="11787844" y="2368439"/>
                </a:lnTo>
                <a:lnTo>
                  <a:pt x="11782866" y="2344277"/>
                </a:lnTo>
                <a:lnTo>
                  <a:pt x="11776892" y="2320857"/>
                </a:lnTo>
                <a:lnTo>
                  <a:pt x="11773408" y="2253572"/>
                </a:lnTo>
                <a:lnTo>
                  <a:pt x="11773408" y="2110826"/>
                </a:lnTo>
                <a:lnTo>
                  <a:pt x="11773905" y="2050976"/>
                </a:lnTo>
                <a:lnTo>
                  <a:pt x="11774403" y="1991870"/>
                </a:lnTo>
                <a:lnTo>
                  <a:pt x="11775897" y="1984436"/>
                </a:lnTo>
                <a:lnTo>
                  <a:pt x="11777389" y="1977373"/>
                </a:lnTo>
                <a:lnTo>
                  <a:pt x="11777888" y="1970310"/>
                </a:lnTo>
                <a:lnTo>
                  <a:pt x="11778386" y="1963246"/>
                </a:lnTo>
                <a:lnTo>
                  <a:pt x="11777888" y="1949493"/>
                </a:lnTo>
                <a:lnTo>
                  <a:pt x="11775897" y="1935367"/>
                </a:lnTo>
                <a:lnTo>
                  <a:pt x="11773905" y="1921241"/>
                </a:lnTo>
                <a:lnTo>
                  <a:pt x="11770919" y="1907859"/>
                </a:lnTo>
                <a:lnTo>
                  <a:pt x="11763950" y="1880349"/>
                </a:lnTo>
                <a:lnTo>
                  <a:pt x="11761460" y="1866223"/>
                </a:lnTo>
                <a:lnTo>
                  <a:pt x="11757976" y="1852841"/>
                </a:lnTo>
                <a:lnTo>
                  <a:pt x="11755487" y="1839087"/>
                </a:lnTo>
                <a:lnTo>
                  <a:pt x="11753993" y="1825333"/>
                </a:lnTo>
                <a:lnTo>
                  <a:pt x="11752998" y="1811207"/>
                </a:lnTo>
                <a:lnTo>
                  <a:pt x="11752998" y="1804516"/>
                </a:lnTo>
                <a:lnTo>
                  <a:pt x="11753494" y="1797452"/>
                </a:lnTo>
                <a:lnTo>
                  <a:pt x="11754492" y="1790389"/>
                </a:lnTo>
                <a:lnTo>
                  <a:pt x="11755487" y="1783698"/>
                </a:lnTo>
                <a:lnTo>
                  <a:pt x="11757477" y="1776263"/>
                </a:lnTo>
                <a:lnTo>
                  <a:pt x="11758971" y="1769573"/>
                </a:lnTo>
                <a:lnTo>
                  <a:pt x="11761460" y="1761767"/>
                </a:lnTo>
                <a:lnTo>
                  <a:pt x="11763451" y="1754331"/>
                </a:lnTo>
                <a:lnTo>
                  <a:pt x="11764945" y="1747639"/>
                </a:lnTo>
                <a:lnTo>
                  <a:pt x="11765442" y="1741320"/>
                </a:lnTo>
                <a:lnTo>
                  <a:pt x="11765940" y="1735000"/>
                </a:lnTo>
                <a:lnTo>
                  <a:pt x="11765940" y="1729426"/>
                </a:lnTo>
                <a:lnTo>
                  <a:pt x="11765442" y="1723849"/>
                </a:lnTo>
                <a:lnTo>
                  <a:pt x="11763950" y="1718645"/>
                </a:lnTo>
                <a:lnTo>
                  <a:pt x="11762953" y="1713812"/>
                </a:lnTo>
                <a:lnTo>
                  <a:pt x="11761460" y="1709351"/>
                </a:lnTo>
                <a:lnTo>
                  <a:pt x="11758971" y="1705262"/>
                </a:lnTo>
                <a:lnTo>
                  <a:pt x="11756979" y="1701172"/>
                </a:lnTo>
                <a:lnTo>
                  <a:pt x="11753993" y="1697084"/>
                </a:lnTo>
                <a:lnTo>
                  <a:pt x="11751005" y="1693739"/>
                </a:lnTo>
                <a:lnTo>
                  <a:pt x="11748518" y="1690764"/>
                </a:lnTo>
                <a:lnTo>
                  <a:pt x="11744535" y="1687790"/>
                </a:lnTo>
                <a:lnTo>
                  <a:pt x="11741050" y="1684817"/>
                </a:lnTo>
                <a:lnTo>
                  <a:pt x="11737067" y="1682215"/>
                </a:lnTo>
                <a:lnTo>
                  <a:pt x="11729103" y="1677754"/>
                </a:lnTo>
                <a:lnTo>
                  <a:pt x="11720141" y="1674036"/>
                </a:lnTo>
                <a:lnTo>
                  <a:pt x="11710683" y="1670319"/>
                </a:lnTo>
                <a:lnTo>
                  <a:pt x="11701225" y="1667345"/>
                </a:lnTo>
                <a:lnTo>
                  <a:pt x="11691767" y="1665115"/>
                </a:lnTo>
                <a:lnTo>
                  <a:pt x="11672850" y="1660282"/>
                </a:lnTo>
                <a:lnTo>
                  <a:pt x="11666378" y="1659166"/>
                </a:lnTo>
                <a:lnTo>
                  <a:pt x="11660404" y="1657680"/>
                </a:lnTo>
                <a:lnTo>
                  <a:pt x="11654431" y="1657307"/>
                </a:lnTo>
                <a:lnTo>
                  <a:pt x="11648956" y="1657307"/>
                </a:lnTo>
                <a:lnTo>
                  <a:pt x="11643977" y="1657307"/>
                </a:lnTo>
                <a:lnTo>
                  <a:pt x="11638502" y="1657680"/>
                </a:lnTo>
                <a:lnTo>
                  <a:pt x="11634020" y="1658423"/>
                </a:lnTo>
                <a:lnTo>
                  <a:pt x="11629541" y="1659910"/>
                </a:lnTo>
                <a:lnTo>
                  <a:pt x="11625558" y="1661025"/>
                </a:lnTo>
                <a:lnTo>
                  <a:pt x="11621576" y="1662884"/>
                </a:lnTo>
                <a:lnTo>
                  <a:pt x="11618092" y="1665115"/>
                </a:lnTo>
                <a:lnTo>
                  <a:pt x="11615104" y="1667345"/>
                </a:lnTo>
                <a:lnTo>
                  <a:pt x="11611620" y="1669947"/>
                </a:lnTo>
                <a:lnTo>
                  <a:pt x="11608634" y="1672921"/>
                </a:lnTo>
                <a:lnTo>
                  <a:pt x="11606145" y="1675895"/>
                </a:lnTo>
                <a:lnTo>
                  <a:pt x="11603655" y="1679241"/>
                </a:lnTo>
                <a:lnTo>
                  <a:pt x="11599672" y="1686676"/>
                </a:lnTo>
                <a:lnTo>
                  <a:pt x="11595689" y="1694482"/>
                </a:lnTo>
                <a:lnTo>
                  <a:pt x="11592703" y="1703404"/>
                </a:lnTo>
                <a:lnTo>
                  <a:pt x="11591209" y="1712697"/>
                </a:lnTo>
                <a:lnTo>
                  <a:pt x="11589219" y="1722733"/>
                </a:lnTo>
                <a:lnTo>
                  <a:pt x="11588223" y="1732771"/>
                </a:lnTo>
                <a:lnTo>
                  <a:pt x="11587725" y="1743551"/>
                </a:lnTo>
                <a:lnTo>
                  <a:pt x="11587228" y="1753959"/>
                </a:lnTo>
                <a:lnTo>
                  <a:pt x="11586730" y="1801542"/>
                </a:lnTo>
                <a:lnTo>
                  <a:pt x="11585236" y="1848752"/>
                </a:lnTo>
                <a:lnTo>
                  <a:pt x="11583245" y="1880349"/>
                </a:lnTo>
                <a:lnTo>
                  <a:pt x="11580257" y="1911204"/>
                </a:lnTo>
                <a:lnTo>
                  <a:pt x="11576773" y="1942430"/>
                </a:lnTo>
                <a:lnTo>
                  <a:pt x="11572293" y="1973283"/>
                </a:lnTo>
                <a:lnTo>
                  <a:pt x="11567813" y="2004138"/>
                </a:lnTo>
                <a:lnTo>
                  <a:pt x="11562336" y="2034619"/>
                </a:lnTo>
                <a:lnTo>
                  <a:pt x="11556362" y="2065102"/>
                </a:lnTo>
                <a:lnTo>
                  <a:pt x="11549393" y="2095584"/>
                </a:lnTo>
                <a:lnTo>
                  <a:pt x="11542923" y="2125696"/>
                </a:lnTo>
                <a:lnTo>
                  <a:pt x="11535456" y="2155806"/>
                </a:lnTo>
                <a:lnTo>
                  <a:pt x="11527491" y="2185917"/>
                </a:lnTo>
                <a:lnTo>
                  <a:pt x="11519028" y="2216027"/>
                </a:lnTo>
                <a:lnTo>
                  <a:pt x="11510067" y="2245766"/>
                </a:lnTo>
                <a:lnTo>
                  <a:pt x="11500609" y="2275506"/>
                </a:lnTo>
                <a:lnTo>
                  <a:pt x="11491150" y="2304873"/>
                </a:lnTo>
                <a:lnTo>
                  <a:pt x="11480697" y="2334610"/>
                </a:lnTo>
                <a:lnTo>
                  <a:pt x="11479702" y="2347993"/>
                </a:lnTo>
                <a:lnTo>
                  <a:pt x="11478208" y="2358030"/>
                </a:lnTo>
                <a:lnTo>
                  <a:pt x="11477212" y="2362491"/>
                </a:lnTo>
                <a:lnTo>
                  <a:pt x="11475220" y="2367324"/>
                </a:lnTo>
                <a:lnTo>
                  <a:pt x="11473728" y="2370669"/>
                </a:lnTo>
                <a:lnTo>
                  <a:pt x="11471736" y="2372528"/>
                </a:lnTo>
                <a:lnTo>
                  <a:pt x="11470740" y="2373271"/>
                </a:lnTo>
                <a:lnTo>
                  <a:pt x="11469745" y="2374014"/>
                </a:lnTo>
                <a:lnTo>
                  <a:pt x="11467754" y="2374387"/>
                </a:lnTo>
                <a:lnTo>
                  <a:pt x="11466260" y="2374387"/>
                </a:lnTo>
                <a:lnTo>
                  <a:pt x="11464268" y="2374014"/>
                </a:lnTo>
                <a:lnTo>
                  <a:pt x="11462277" y="2372899"/>
                </a:lnTo>
                <a:lnTo>
                  <a:pt x="11460287" y="2371413"/>
                </a:lnTo>
                <a:lnTo>
                  <a:pt x="11458294" y="2369181"/>
                </a:lnTo>
                <a:lnTo>
                  <a:pt x="11455308" y="2366580"/>
                </a:lnTo>
                <a:lnTo>
                  <a:pt x="11449833" y="2358773"/>
                </a:lnTo>
                <a:lnTo>
                  <a:pt x="11443361" y="2348737"/>
                </a:lnTo>
                <a:lnTo>
                  <a:pt x="11444855" y="2317139"/>
                </a:lnTo>
                <a:lnTo>
                  <a:pt x="11444855" y="2301527"/>
                </a:lnTo>
                <a:lnTo>
                  <a:pt x="11443361" y="2286285"/>
                </a:lnTo>
                <a:lnTo>
                  <a:pt x="11442366" y="2278851"/>
                </a:lnTo>
                <a:lnTo>
                  <a:pt x="11441370" y="2271043"/>
                </a:lnTo>
                <a:lnTo>
                  <a:pt x="11439378" y="2263609"/>
                </a:lnTo>
                <a:lnTo>
                  <a:pt x="11437387" y="2256174"/>
                </a:lnTo>
                <a:lnTo>
                  <a:pt x="11434898" y="2249111"/>
                </a:lnTo>
                <a:lnTo>
                  <a:pt x="11431414" y="2241678"/>
                </a:lnTo>
                <a:lnTo>
                  <a:pt x="11427430" y="2234613"/>
                </a:lnTo>
                <a:lnTo>
                  <a:pt x="11423449" y="2227550"/>
                </a:lnTo>
                <a:lnTo>
                  <a:pt x="11422452" y="2217142"/>
                </a:lnTo>
                <a:lnTo>
                  <a:pt x="11421457" y="2207105"/>
                </a:lnTo>
                <a:lnTo>
                  <a:pt x="11422951" y="2202273"/>
                </a:lnTo>
                <a:lnTo>
                  <a:pt x="11423946" y="2198556"/>
                </a:lnTo>
                <a:lnTo>
                  <a:pt x="11424941" y="2195209"/>
                </a:lnTo>
                <a:lnTo>
                  <a:pt x="11425440" y="2192236"/>
                </a:lnTo>
                <a:lnTo>
                  <a:pt x="11424941" y="2189634"/>
                </a:lnTo>
                <a:lnTo>
                  <a:pt x="11423946" y="2187032"/>
                </a:lnTo>
                <a:lnTo>
                  <a:pt x="11422951" y="2185544"/>
                </a:lnTo>
                <a:lnTo>
                  <a:pt x="11421955" y="2183687"/>
                </a:lnTo>
                <a:lnTo>
                  <a:pt x="11422452" y="2152089"/>
                </a:lnTo>
                <a:lnTo>
                  <a:pt x="11422951" y="2120120"/>
                </a:lnTo>
                <a:lnTo>
                  <a:pt x="11422951" y="2088522"/>
                </a:lnTo>
                <a:lnTo>
                  <a:pt x="11422951" y="2056925"/>
                </a:lnTo>
                <a:lnTo>
                  <a:pt x="11421955" y="2025327"/>
                </a:lnTo>
                <a:lnTo>
                  <a:pt x="11420960" y="1993358"/>
                </a:lnTo>
                <a:lnTo>
                  <a:pt x="11418471" y="1962132"/>
                </a:lnTo>
                <a:lnTo>
                  <a:pt x="11416478" y="1930906"/>
                </a:lnTo>
                <a:lnTo>
                  <a:pt x="11413492" y="1899308"/>
                </a:lnTo>
                <a:lnTo>
                  <a:pt x="11409509" y="1867711"/>
                </a:lnTo>
                <a:lnTo>
                  <a:pt x="11405528" y="1836485"/>
                </a:lnTo>
                <a:lnTo>
                  <a:pt x="11401047" y="1805260"/>
                </a:lnTo>
                <a:lnTo>
                  <a:pt x="11395073" y="1774034"/>
                </a:lnTo>
                <a:lnTo>
                  <a:pt x="11389598" y="1742435"/>
                </a:lnTo>
                <a:lnTo>
                  <a:pt x="11382629" y="1711582"/>
                </a:lnTo>
                <a:lnTo>
                  <a:pt x="11375161" y="1680727"/>
                </a:lnTo>
                <a:lnTo>
                  <a:pt x="11301486" y="659940"/>
                </a:lnTo>
                <a:lnTo>
                  <a:pt x="11304971" y="620908"/>
                </a:lnTo>
                <a:lnTo>
                  <a:pt x="11306465" y="581876"/>
                </a:lnTo>
                <a:lnTo>
                  <a:pt x="11307460" y="542843"/>
                </a:lnTo>
                <a:lnTo>
                  <a:pt x="11307460" y="504556"/>
                </a:lnTo>
                <a:lnTo>
                  <a:pt x="11306465" y="465522"/>
                </a:lnTo>
                <a:lnTo>
                  <a:pt x="11304971" y="426863"/>
                </a:lnTo>
                <a:lnTo>
                  <a:pt x="11301983" y="388202"/>
                </a:lnTo>
                <a:lnTo>
                  <a:pt x="11299494" y="349170"/>
                </a:lnTo>
                <a:lnTo>
                  <a:pt x="11295513" y="310881"/>
                </a:lnTo>
                <a:lnTo>
                  <a:pt x="11291529" y="272220"/>
                </a:lnTo>
                <a:lnTo>
                  <a:pt x="11286054" y="233932"/>
                </a:lnTo>
                <a:lnTo>
                  <a:pt x="11281076" y="195271"/>
                </a:lnTo>
                <a:lnTo>
                  <a:pt x="11275599" y="156982"/>
                </a:lnTo>
                <a:lnTo>
                  <a:pt x="11269129" y="118321"/>
                </a:lnTo>
                <a:lnTo>
                  <a:pt x="11256186" y="41373"/>
                </a:lnTo>
                <a:lnTo>
                  <a:pt x="11255687" y="9775"/>
                </a:lnTo>
                <a:close/>
              </a:path>
            </a:pathLst>
          </a:cu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066CD76-E0D4-F107-D9C2-78310D16D8A4}"/>
              </a:ext>
            </a:extLst>
          </p:cNvPr>
          <p:cNvSpPr/>
          <p:nvPr/>
        </p:nvSpPr>
        <p:spPr>
          <a:xfrm>
            <a:off x="1463204" y="5124536"/>
            <a:ext cx="8670873" cy="1212939"/>
          </a:xfrm>
          <a:prstGeom prst="roundRect">
            <a:avLst>
              <a:gd name="adj" fmla="val 15880"/>
            </a:avLst>
          </a:prstGeom>
          <a:solidFill>
            <a:srgbClr val="FCC333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58391A2-DC06-019A-8368-6C0E6E13E92F}"/>
              </a:ext>
            </a:extLst>
          </p:cNvPr>
          <p:cNvSpPr txBox="1"/>
          <p:nvPr/>
        </p:nvSpPr>
        <p:spPr>
          <a:xfrm>
            <a:off x="1463204" y="5329030"/>
            <a:ext cx="867087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4000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تصویر را وارد نمایید</a:t>
            </a:r>
            <a:endParaRPr lang="en-US" sz="4000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7050A9B-88AF-4D90-70C8-7AEBEBBDB693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B3EAAD3-779D-6170-3D75-89D905569D1C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E4E0006C-4A4B-1314-2D4A-E0FF2BC4B983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E09D42C-4F34-9FDD-399A-9134AED41AD4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1E1C16E-3F89-0F21-E724-C0037EC91445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DCBDFD4-3EC2-181C-C105-317898CC8901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3A1ACB24-C1C8-5B1E-1623-04F855BE19A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008D1E8E-6ACE-6A8A-0BE7-9E3B40006818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E527175-BD0C-DA94-D337-07A51B62ACDD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FC454B-1409-5816-A9B7-B504ADBEF672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6603E39-332D-F4C2-6EC3-8A474822F02C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8E62B54-46E6-6CD5-2E55-E3E88DF1C419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7BE2CC7-7F18-B823-EA44-6BF1BFD752D8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9" name="Graphic 3">
            <a:extLst>
              <a:ext uri="{FF2B5EF4-FFF2-40B4-BE49-F238E27FC236}">
                <a16:creationId xmlns:a16="http://schemas.microsoft.com/office/drawing/2014/main" id="{BD3E1A84-9F03-EBEF-59EA-1BE80CA7076F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3CBD8FB-FD97-4F4E-E9B1-FCED4F6B80C2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aphic 3">
              <a:extLst>
                <a:ext uri="{FF2B5EF4-FFF2-40B4-BE49-F238E27FC236}">
                  <a16:creationId xmlns:a16="http://schemas.microsoft.com/office/drawing/2014/main" id="{061A8CC3-FF91-BE56-F4D6-EA355695812A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2CCA362-59AF-ECDC-A213-AADC8B95A951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9A49D73-5FE4-F5AB-8D8B-2EF6C5574846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7C11085-8F70-B8FB-1B3C-4300AB5B3966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2F88E8D-B6C7-7A61-AC71-130E38F0A7E9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621CDD2-2D75-3B48-7FF2-191A83910EA2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0508E719-6A49-C9F9-A980-0CCA5270C1EB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474AF8F-15C1-9498-12C3-2D8593FE05C9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76C6BAD-B933-7BA5-2208-0924A4AE3E29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641ABF1-A802-81A6-CF14-C67E6173E19E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A9D9E7D-EC85-09E4-4587-B3A348813F5C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CE5929B-42EE-B4FC-2EBF-B316078819B2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3DBBA50-DA11-C898-D65A-95EDDD167BFF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B2B3AD09-6ECB-BD52-4012-340B56428C0E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2C00C83-EE4A-4D92-FA31-AA4B0D7032D9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C65D6F8-5ED6-E3A8-5AAC-2E715C4F70D6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" name="Graphic 3">
            <a:extLst>
              <a:ext uri="{FF2B5EF4-FFF2-40B4-BE49-F238E27FC236}">
                <a16:creationId xmlns:a16="http://schemas.microsoft.com/office/drawing/2014/main" id="{DF88226E-EF7E-E2F7-6100-2CC220C87F59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E02EB66-E664-B21F-A49F-95C885F9D828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ECC2CE8-51A6-EA93-EA0B-6DFCF9EA36CE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BAE203D-17FC-EDF6-EA45-8770A981E563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4189268-F055-F521-1CEC-D3BA35C5D44E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40885C2-E91C-92DE-D61E-8BCAC384CFD7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C92D257-3962-2BF3-FD05-9759342146BB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1B53C0D-BEE5-3FD0-EF67-E1E87CD51A36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CE292DB-4E74-E961-55DC-7B65E18F217D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EF75F0-6636-8F7E-ACF9-CB76205F7624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313F868-E343-70AC-60B0-DD1B803FDDDC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C820189-81B2-C979-6984-C2EEF52914C9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FFDA5AE-22FE-87B0-2F96-5CA1B88D15B1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4D198B5-44B1-65C4-694F-A46CF3CBAF65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DFD5611-1420-79F0-87A3-A2E5658CCCEA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89B36F8-3812-DDF3-D8E9-71B5C9151FAC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2794DE3-260C-B374-F0A1-223B8A1156F6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D770FE6-4A66-FE6E-955B-B44FE9A39E59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21AC341-9BB1-04B9-79B5-1EF5C0538DBA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CEE0F8F-E0FC-C371-B40D-228A0A3BE57E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C7D1796-3862-2126-4869-B4721D9853EA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FB89B8D-AE72-E20D-D8C0-1171000C4E78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EB53A1D-35FD-EDB1-E088-8C0BA334C147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C63A8DA-EA81-DD69-9C7D-734ABA50EF6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F95FDEF-417C-64E3-C06D-C76453C6D7F1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aphic 3">
            <a:extLst>
              <a:ext uri="{FF2B5EF4-FFF2-40B4-BE49-F238E27FC236}">
                <a16:creationId xmlns:a16="http://schemas.microsoft.com/office/drawing/2014/main" id="{1F5A855F-9CEB-131C-70FD-E25D27123736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93BE550-B2E7-11E3-99A1-0438F50E92CC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FC8276B-0F3A-A253-3285-EF2561E3A420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DD284BA-1DD3-F614-ABF5-82319C9E76AD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8C9E340-4A0D-0134-1837-B986BBD2FE4E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15D04D8-9970-FF27-3BBE-2685C06A13D3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83DE331-E0B8-0E27-A9DB-E03D97790F7F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4E4A24C-1268-AA49-E5AE-7C2951CEC998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AB937F3-C50D-C137-DD7A-17F3875EB655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1BED434-1495-4BD1-03A9-842EB4166457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7F6E1E-2F4D-F106-0427-E3CC232F8643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CB4BD2A-068E-B6E7-65A3-384D2BF6F210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DAB7FEC-07FB-461E-2B2B-375A6AF60816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86B29E-0BBA-9429-A831-F4EB61357C6A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6B8B697-B7A0-18CF-DBDC-C265565E018C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E3321FC-97CB-C2DA-8E5C-55D67F6A1BA5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286D868-4319-97A6-2001-2AFCCF15CFAA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99012F1-845B-A2FF-7B78-E15DD0400FBA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D2B4348-F7A0-6EB4-5BDD-C24DAB7244B9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aphic 3">
            <a:extLst>
              <a:ext uri="{FF2B5EF4-FFF2-40B4-BE49-F238E27FC236}">
                <a16:creationId xmlns:a16="http://schemas.microsoft.com/office/drawing/2014/main" id="{5799EB8E-1E2E-40F2-2B6B-58D7B6785A76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8175FFE-CD22-8A85-53D3-2D50347928B0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76BF3ED-FD3F-2D33-47BD-EF87A7A89C43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F566FD4-CF7F-9CF9-7A1A-57C1D02AA1FB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0CDC6F5-0F96-6F4A-4BDF-FE5FB3687E8B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D428FCD-2CDF-A6E1-C286-D8F74AF5B761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0E175A8-41E2-DA48-677C-B8129766FCDE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B411C20-77BB-6CF0-B4DB-8A285A3AFB2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6D95AE0-4F68-A762-9577-D89FE4B0EBBC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92F45AE-E45D-0DF4-8EF7-EC277FD32D4B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F75BD1E-1002-DB68-F12B-265AD49D7BD7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1BF51A1-5A7A-1FBD-C565-CD41C938987F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55BAB10-D38B-045C-5D53-40F85C438209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0B1B311-F1A5-2C13-C84D-8304996B8EEF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065F960-C01B-513A-EF5A-CE606732AD50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0AEE62-B1C7-D930-180A-A295715C6D23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E121D42-3EF6-76A8-9E89-A8A697363431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663B811-80DD-5DDF-0E3C-0D849F332ABF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9D512DA-3C78-1069-6190-80BA70893456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B6E40CB-44B6-1F8D-A314-77D2BC0C2438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9E52AB3-65B7-601C-22E9-09442446D9A5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7B3245A-1275-780A-FB4D-20DA7E87F362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1164CC2-49FD-5644-B396-2762004D53C0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D165B22B-4D4B-0406-398B-054AE4B357F0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ECA7333-E2B0-4A58-9C0F-F0B163C79827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E1F8155-4D94-6937-0D9D-56C24C01D399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F0B8221-5A39-CBE4-5B38-9126EF082495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71C8737-3E3A-E8AA-8922-C3EB16D83B08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84C607F-447F-50A6-B251-345836436E5B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4B6F235-29FB-A252-48E7-B4AD788307B3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05A7D4B7-6EFA-46FA-7D85-A934B6438680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" name="Graphic 3">
            <a:extLst>
              <a:ext uri="{FF2B5EF4-FFF2-40B4-BE49-F238E27FC236}">
                <a16:creationId xmlns:a16="http://schemas.microsoft.com/office/drawing/2014/main" id="{3AF2D93A-EB36-2F2A-FA3E-15B97191E49B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8DEFBBC-3BAA-DA60-DB12-E3BC39B57BE8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4" name="Graphic 3">
              <a:extLst>
                <a:ext uri="{FF2B5EF4-FFF2-40B4-BE49-F238E27FC236}">
                  <a16:creationId xmlns:a16="http://schemas.microsoft.com/office/drawing/2014/main" id="{6F37C2FA-AE07-77F7-A626-FCB98350939D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239BFBCB-3ADB-A107-1405-70722D80EEF2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80322021-AEE4-641B-91A6-209BD083E309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D83B4F8-3BB6-4647-991D-B2F3AAE6888A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F89048F-EA4C-6AB6-EFD2-33C36B9DEB19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5C17EE1-F729-508D-9EEA-E38AA4EC196B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7107802-A210-4478-51F8-88C3432A54DE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32B919AE-65ED-2284-93CB-63E2ACB7CE99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DB1E31C-191F-E203-73BD-5EE1A4B4B113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C0CDF95-FF48-4D18-D507-CA210649156E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F44D217-D85B-74A3-99FF-90F91F7699A4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8529978-F2D4-C5BF-B3FF-6AC786074A51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125737B-A325-1C69-9421-BF37B8BAEA98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6F2293E-9391-5F3E-318C-68CCBFD2AD55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B9136ADB-B346-CAEC-23E7-60FE35AC7C29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259716F-566D-C54F-2CB8-519F67241A5A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5A2D080-3469-3868-2099-C43E865DCEF5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1892B68-0426-79F2-B329-04424AE419E8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2" name="Graphic 3">
            <a:extLst>
              <a:ext uri="{FF2B5EF4-FFF2-40B4-BE49-F238E27FC236}">
                <a16:creationId xmlns:a16="http://schemas.microsoft.com/office/drawing/2014/main" id="{8D342B60-19E4-0F5A-5B18-E3B1CD868009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F260C92-030E-CF4B-91D6-021BF35F0DD1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B7C41368-E7B3-4C13-0546-FD91AC84315A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68E3273-8E30-DFCA-28A6-6DCB1B796428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8C110A9-7DC8-2AE5-FC7D-F0A8D798D27D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6AB253AE-71CA-B3B5-DBF4-8119CAA04D59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6B418853-21DE-080A-087B-DF7E08124852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F67653E-0BC5-0663-1736-B7B7DE3E63E6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F4EC934-2F32-44BA-4C7E-C297F4B09A89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41" name="Picture 140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29DBA9A-39EC-5D11-91E9-040B5110454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3529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06BCE68-B102-FE6A-11F3-D7B5ACA24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44</a:t>
            </a:fld>
            <a:endParaRPr lang="en-US" dirty="0"/>
          </a:p>
        </p:txBody>
      </p:sp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F370AFD2-A70F-82B9-DA56-60015EE3D28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8AA0ED64-FFBE-B4FF-47C0-141CC120AAC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45ECDC74-FF64-B1F0-BA26-B932BF7A5E1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77045CA7-18A7-227A-BF55-AB6AC8A5973E}"/>
              </a:ext>
            </a:extLst>
          </p:cNvPr>
          <p:cNvSpPr/>
          <p:nvPr/>
        </p:nvSpPr>
        <p:spPr>
          <a:xfrm rot="10800000" flipV="1">
            <a:off x="7683411" y="5145086"/>
            <a:ext cx="2930241" cy="1283119"/>
          </a:xfrm>
          <a:prstGeom prst="rect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72074A1-D8DC-8A0A-4ECF-FA47B5F9946A}"/>
              </a:ext>
            </a:extLst>
          </p:cNvPr>
          <p:cNvSpPr/>
          <p:nvPr/>
        </p:nvSpPr>
        <p:spPr>
          <a:xfrm rot="10800000" flipV="1">
            <a:off x="752191" y="5145086"/>
            <a:ext cx="2930241" cy="1283119"/>
          </a:xfrm>
          <a:prstGeom prst="rect">
            <a:avLst/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F918381-0C4F-7CB3-5207-DE5263BACEB3}"/>
              </a:ext>
            </a:extLst>
          </p:cNvPr>
          <p:cNvSpPr/>
          <p:nvPr/>
        </p:nvSpPr>
        <p:spPr>
          <a:xfrm rot="10800000" flipV="1">
            <a:off x="3836452" y="2318982"/>
            <a:ext cx="3694647" cy="1283119"/>
          </a:xfrm>
          <a:prstGeom prst="rect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8250222-7B9F-9957-5EC5-CC92DE03EA3B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8E100C7-DA98-2EA7-23C9-AFD3E15819DA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831D3FC2-264D-19D5-6DE0-A6054563FF94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52BC9D8-EA2B-1D58-95AE-3BFCC5E207A6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E7A1A96-7BE8-BAE7-F6D0-A139376D1248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D51FC11-2DB8-F4F9-AA94-D66B197BBC28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145B0408-5525-00DE-B9E5-30A693DDE88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A47775D2-83F1-0B03-9A09-A6D1F2DD86DD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BDE7E2D-6436-D26D-C227-2A8E07F93C91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BA2B307-9ECF-90AC-1B84-6C51E296DD54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30AD64C-59DB-A004-5DC5-D79736BE302B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62A113A-A39D-2871-8E11-D15B4C7BA59A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E75FD9D-A76E-618C-2780-0267E4C33001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8" name="Graphic 3">
            <a:extLst>
              <a:ext uri="{FF2B5EF4-FFF2-40B4-BE49-F238E27FC236}">
                <a16:creationId xmlns:a16="http://schemas.microsoft.com/office/drawing/2014/main" id="{B49A32C8-AF9E-282A-7A26-ABDCC850A144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D725349-FBA3-F895-CBCD-CDDA8B485369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DE885258-9843-F209-B9B4-052BC6D77D5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E65A192-80DB-744E-3197-1A9314350E33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8CA7CCFA-A978-30BF-FA94-71EB86904368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75F8B3-3ED1-9BC4-2FB0-66F9C76589F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BFB7EC64-406D-232C-7523-FBE43C41B924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CC55CD1-1998-63E1-4393-7C39137BAB1F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5613D212-8E18-9879-ED55-3DD4340883DA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5C3529B-D25E-C26E-9CA8-8FAE9EEE60D3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B3EA7D7-D2FB-44FF-0D4A-645758B4B26B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3FEAE3A-E0A8-22FE-DD31-CF68B2E50833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EE1376D-F5DE-D29D-8405-FF1955710CD7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410C5656-5DFF-F6F4-86F7-3564829B51ED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B60E423-9C6A-7F94-E4C6-01DA70B671FE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D895730-BC95-E128-C995-2910C4335C4C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9DA99963-87FE-0EBE-3B23-443F19204653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510906B-ADDE-F074-D7CF-658EC83E0431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6" name="Graphic 3">
            <a:extLst>
              <a:ext uri="{FF2B5EF4-FFF2-40B4-BE49-F238E27FC236}">
                <a16:creationId xmlns:a16="http://schemas.microsoft.com/office/drawing/2014/main" id="{1D873F0C-0974-1C94-2A81-97EAB08FF18D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E233F93-DBF5-6956-7D16-C2E9B501C4C3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834CCF5-142B-3161-DA7A-100B97EE4882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2405C9F-E1B7-A1B9-964B-27EF4EF97BF5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255D528-7377-9A3C-6C58-AE0AB32259B2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F316F85-2160-48D3-31CB-E4AED0BE8900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BFBB3C3-FB21-6645-EABB-BF7C29585089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5AF7919-4C37-8491-29D4-AFF4CEE59127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5E36AD-035A-F8AD-2270-54FF308B19F9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5BB2817-F814-9C1C-BE87-98281ABD013F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3029157-B58D-0BE0-90BF-E72E9CEA78B3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57EE885-390F-6CD1-FCC0-8B330D1752F8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2C6EFF8-4E83-A351-A23E-64921C30396E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7B4625F-91E5-A328-900D-ECAB13338F14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C874AA7-4246-9FD2-C4DD-DDE2E7958044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94EF88D-9E88-4C60-C5B5-9C22FB2FA6D3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6F164DB-DA77-DE24-589D-5015E8E3BC5D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DDBAC1D-53A6-C724-4E87-BF5B79C3D091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B8B9B43-966D-7447-7ECA-E2A605E2B396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360EE20-3CA2-9334-65E1-0015DF0B8D48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C1F0E4D-1389-CF49-F8FE-38A462CFE97E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6A94DA9A-2554-92EA-4BDB-922A0FB0E958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E5B1CFC-5C9D-4F72-A354-058BA4992D9A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B7DA2E0-D160-D462-E12C-CD79CD8D298E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741A22C-D677-B4A2-44AB-C67E8E8EE973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aphic 3">
            <a:extLst>
              <a:ext uri="{FF2B5EF4-FFF2-40B4-BE49-F238E27FC236}">
                <a16:creationId xmlns:a16="http://schemas.microsoft.com/office/drawing/2014/main" id="{5E8E7230-8F97-AFAE-06FB-77039C9C8CEA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8E2B296-90BC-D8E3-EC8D-756680F14745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CBFE9DC-425A-DADF-6CB2-5C36B55AD254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D7F22D7-60B1-DFC4-63FD-6861CB159624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5802E8F-4CE9-EF12-7D2A-D0E4B71EDF17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E4C9E10-F2ED-2477-77AF-A06424B4101A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5661094-1479-6B42-53E1-0176C4B2ABB5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EDD04B6-ABC9-20C8-0C9F-F24898065BA6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55BE3D8-E9B2-539D-03DF-4522D72D38FA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2AFCBB6-4E85-90DD-BB07-4966EAA7B2FA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42E7B81-9981-504A-7BB4-E3ABCC734EE7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BFD1B2D-0754-E639-C156-287F7A4A5684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02532BA-2A32-E852-34D1-83ADC9E9453A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497AB1E-E704-5C25-0CA0-1DCB5B3460DF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7E67C87-1324-D10A-F495-D1BC55AE54C7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710D980-F7CB-B58F-508F-B32EAE6E2325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C7E3A60-9EAD-8E2F-0795-DAEDA543D7AB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1C1B016-73FD-F728-D70E-E57BC6724E3C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1BF0C13-2589-E621-063D-8038AD4A07CF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0" name="Graphic 3">
            <a:extLst>
              <a:ext uri="{FF2B5EF4-FFF2-40B4-BE49-F238E27FC236}">
                <a16:creationId xmlns:a16="http://schemas.microsoft.com/office/drawing/2014/main" id="{05498077-B6DE-BC84-9E96-16F6D09297FA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D12429D-435B-B7D6-2D9B-484040A36A9B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C287321-091D-3B40-7827-A2216F514DAC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237EE45-83C2-AEE4-90F9-B8E5E876AF83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308AF294-9E27-9E8C-4AB4-BA6F4380718A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97E885A-32A9-B582-941C-F4464B29FCAA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4DD7996-C417-F95D-EB7D-1CAE7F6A2303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39C4E1D-F44C-8848-4263-50FD5CAD81B1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16AC7C2-4DD2-7BBD-E06C-D0AE8B0095C0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F3F94EB-A1EE-AB01-F588-DC9E202D5A75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431CA45-5DA9-F7D5-2E5A-2E3E36EAD3B7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991E765-AA14-BB2A-A13C-F3E300929093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3BFCC2F-3F2E-4F05-FDF1-979906D3850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D0FAD94-2D2A-745A-6381-D89A6414A0FB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99C1DFB-1ACF-4188-551B-15756E4FC761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F0B0921-8ED9-16DE-36FC-D94A91217A3F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E3A6C49-48B3-6092-B98E-DB8A7692407F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90F9995-C696-D834-CE90-11E9192468E9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E376BC2D-16BD-4B85-49E1-8A8930053065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83A179E-3B77-FF51-89D2-30D4C9EBE0DC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986FCBF-2417-4D56-8F65-98E319111D62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6796102-B1F1-DB6F-401C-62EE25AA6EC9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F67226C-1074-CEAB-CD9D-F0C6B06F23ED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17FBD2-A5FB-1C95-B4BB-34F340AE0CAC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C31A8A3-8558-E2B8-DAD9-516B942E72EF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7327EC3-FE71-AF72-DE5C-6F8575A41C57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D7507F3-0D34-16E9-E06C-2C7F2DC73AC5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B4E7830-B85B-D14E-4006-2D09305F23F9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956D6F7-65BA-CB10-045A-C31305D093D9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C348518-9278-EEAF-D717-C6D7F78C1C9F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7B88F41-5EE0-CF09-5C64-A953A0CD004B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1" name="Graphic 3">
            <a:extLst>
              <a:ext uri="{FF2B5EF4-FFF2-40B4-BE49-F238E27FC236}">
                <a16:creationId xmlns:a16="http://schemas.microsoft.com/office/drawing/2014/main" id="{C9D12442-BB64-7D34-BC47-33EEEF9DA357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689715-99A7-C465-9EC7-1F4DB2BE819F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3" name="Graphic 3">
              <a:extLst>
                <a:ext uri="{FF2B5EF4-FFF2-40B4-BE49-F238E27FC236}">
                  <a16:creationId xmlns:a16="http://schemas.microsoft.com/office/drawing/2014/main" id="{D441B223-474F-23FF-9829-6F27F9868FEB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910EE71-812C-90C1-E795-490A51A84924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43F6FF2-2AD7-7E5E-69FE-DB230796315B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B6D1F73B-FD6F-1B2D-7804-6E6F31F45080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6999E94D-028C-C93B-FE67-31112562046F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E9811B9-E991-CCC4-CC5A-7D0AA4B8111F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5544B67E-C667-E1D2-A528-AF45A8EBADF1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DBB4CF2-DDCD-4A73-A04D-09CEA71DDC2C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33A34AF-C58E-5659-D650-F24AF126482A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99A8142-22AB-354B-D10C-0E15589919AB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3640A26-7A14-7EFC-F0E3-B8849DA36342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54AB9358-6823-6EBE-48FF-F4136B9EDC39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9B6D5873-3781-531E-C5A6-060A0F38F86D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34EE20F-014E-02BA-2243-E02C5F7C7F19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DD89E43-26F2-93EC-5783-9FF400D09BB4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5156F93-4BF0-95EA-8D95-97F24CDEAD74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7D7466F4-2CBD-38F2-1DA1-E08FD552DD9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E4EAA27-0A0A-0C3C-2958-2F98A0F598F9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1" name="Graphic 3">
            <a:extLst>
              <a:ext uri="{FF2B5EF4-FFF2-40B4-BE49-F238E27FC236}">
                <a16:creationId xmlns:a16="http://schemas.microsoft.com/office/drawing/2014/main" id="{212F92E4-795E-5804-2B83-BB774D98885A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6082A44-65F8-8FAB-58FE-128A6FD6E1E6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2824A3B-DE9F-700D-3B71-67C2A916A0D9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BEE36421-6819-FA8F-E620-31ED3485D3CF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AEB31C3-38E0-15B8-5882-ADF549AE7F91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D2B3EC5-9A0A-F4C2-6BA3-7E2CDCE83961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77A8D2D4-B49E-3181-1F29-ED4D58757B6F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434FFB5-41CD-DCD0-F87A-A19296E64B26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462E49C1-EFE6-5EF9-51D1-8D3C38075E3E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7F609287-F558-417B-F814-33804629ECC9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43E4D0E6-7BCA-DD09-684C-231E9C58448E}"/>
              </a:ext>
            </a:extLst>
          </p:cNvPr>
          <p:cNvSpPr txBox="1"/>
          <p:nvPr/>
        </p:nvSpPr>
        <p:spPr>
          <a:xfrm>
            <a:off x="3852287" y="2266481"/>
            <a:ext cx="3669247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9994A584-E898-4B41-94D4-BB0E4EFB2C35}"/>
              </a:ext>
            </a:extLst>
          </p:cNvPr>
          <p:cNvSpPr txBox="1"/>
          <p:nvPr/>
        </p:nvSpPr>
        <p:spPr>
          <a:xfrm>
            <a:off x="7692322" y="5186736"/>
            <a:ext cx="2930242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B337C8EB-2DD7-45EA-BECA-083DAB03DF35}"/>
              </a:ext>
            </a:extLst>
          </p:cNvPr>
          <p:cNvSpPr txBox="1"/>
          <p:nvPr/>
        </p:nvSpPr>
        <p:spPr>
          <a:xfrm>
            <a:off x="736204" y="5163191"/>
            <a:ext cx="2930242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B431CA70-2CA3-6CE0-10D5-662492F2DD3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025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9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00"/>
                            </p:stCondLst>
                            <p:childTnLst>
                              <p:par>
                                <p:cTn id="68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150" grpId="0"/>
      <p:bldP spid="151" grpId="0"/>
      <p:bldP spid="152" grpId="0"/>
      <p:bldP spid="153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9879608-AF59-88A4-7D9B-8DFE533CD1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0B93258-5C83-D225-F6C7-DB82C2EB50BE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F7228A2-72D0-5AB6-A06B-C84A3D1D0FA3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60E007A-E707-E5BE-E0D5-9F7A9DE4A7D7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028711FE-5319-8C90-175D-9F453C619577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53087DA-4239-E51E-FB6D-E18559083A7D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AB2C8D5-EC2C-55FA-C1BE-0C6A626702E2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B1D0CA40-B513-0D60-E2FD-7CFAAA84287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C2C3E3F-3DFA-5CEF-36BC-21678D484B62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EE39846-6F3D-A215-0DDC-8C82D803D92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C382808-C33A-1F18-0EEB-3F586607D78E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FFDB156-DE7E-8828-A806-993979573B0A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51C23B0-D347-F9CF-6F81-9B254ACC17A6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F94F9A4-6FF7-C37D-368B-0729A96FE965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6" name="Graphic 3">
            <a:extLst>
              <a:ext uri="{FF2B5EF4-FFF2-40B4-BE49-F238E27FC236}">
                <a16:creationId xmlns:a16="http://schemas.microsoft.com/office/drawing/2014/main" id="{7FCF20BC-526D-A640-44CD-1B4050661FA9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867AF9C-33E3-918B-97A2-FD45D4D7B323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" name="Graphic 3">
              <a:extLst>
                <a:ext uri="{FF2B5EF4-FFF2-40B4-BE49-F238E27FC236}">
                  <a16:creationId xmlns:a16="http://schemas.microsoft.com/office/drawing/2014/main" id="{3D2B2CC4-19FC-495E-E3EB-BC1DFE34402A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8FEA189-E953-B72F-894C-AE7D6691949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C02300C-A5AF-B2A3-98CA-7EDA9A80EEC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94A9407-8228-3B12-14A6-3CB17FFA4D26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421E972-A0F1-0F7B-7CFE-D57CEE2E9ACA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738A74A-E7A2-5AEF-1D22-F74ECCB22938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EEFB285-E7B7-24FF-CE82-EAC023DB4EA6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F86BB28-746C-53D4-809F-8485A187C2AF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61754DA-B972-79C4-B40F-7C6B18E23EF7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BF985B8-9AB8-FC90-2ABD-B8B56C921CC1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02425F0-A17F-D614-5C3D-8410827CB3EA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5F17649-A59F-7902-E2C1-5DF2A82AB439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34DF43D-24C5-0CC7-2B6E-02F0DF9E2AED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6724DD3-BC90-4D9E-7107-5ACD862E6A2C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936A5DE-C264-1721-F81C-ED6CEB6813C7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EFC26EA-DB4C-ACBF-54F5-1CA6EAB2F762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4" name="Graphic 3">
            <a:extLst>
              <a:ext uri="{FF2B5EF4-FFF2-40B4-BE49-F238E27FC236}">
                <a16:creationId xmlns:a16="http://schemas.microsoft.com/office/drawing/2014/main" id="{EDF559CA-5667-50B8-64C7-FB0F68F060A5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B97842B-E22E-DBCD-7709-0C62ED6AEB8B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F04CD03-E9E5-70C8-29C0-A7E2FB98D738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A8A1DF3-1C0B-0948-3B25-A5C1C74637B0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18C79C9-6153-F2E1-D752-8FE5F2F38289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665F8D9-B243-AF6A-76ED-2F1B770903E2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D90FC7-E879-DD93-FA57-D6DA16BEED7C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2E24513-4CA1-A400-5E69-E566FFC10E3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C8F25F8-BC6F-863D-8CAB-E7F6F0334E64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23EA035-BD4B-4D2F-5F13-D6A493822365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AB15053-AA7F-5434-1FF7-58172707F955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75E92D3-B052-6D62-D3F1-76FF2ACD34EF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B99432D-F3F4-41B3-BB60-4E87FDE7A613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90DC0B1-7B77-CB55-5C89-FA9359CDA86F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8E1DE0B-BF5C-311A-328E-4E5A421D5BC4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0004291-7C0E-8785-7192-90D2F14FF0C8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B30BB8B-515C-3635-2B25-552D7C5467A4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8A7A733-8B67-7E38-6D11-155D9239DF81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BB16803-0ABC-B9A5-9657-F29634388906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08508B8-598D-307A-16F3-AE9C0E4CA88F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DC616B9-D7A2-8275-ED5F-2E66B584DDD0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D8CE980-AC0B-4FAA-FEFA-F63808832949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A9A0CD9-AB60-4353-8E81-C9A4ABA0F781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C7717E3-946B-53DC-32C7-2F1F51C2AA5D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A8D5B01-2BAF-881A-C495-75F13B591BCA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aphic 3">
            <a:extLst>
              <a:ext uri="{FF2B5EF4-FFF2-40B4-BE49-F238E27FC236}">
                <a16:creationId xmlns:a16="http://schemas.microsoft.com/office/drawing/2014/main" id="{4D9A3837-844E-237F-1924-89BB4A92A95F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0CD64F8-74DF-40E1-F4D5-09914BE090BA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A4FE8D6-0156-9538-7712-62F1BCABAE2F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42118D7-58CE-4A02-17D4-64EBA9A929B4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C81FEB8-4331-8248-F254-B60049A239AC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C64911D-4BAF-4B45-44EF-CB9E033CE67E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2CD25DB-FB8A-140C-B8D3-90FFFC20B4DE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D15687D-3783-7008-9138-823FA163B411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A0DA87D-8623-2184-CA99-1E60E94627F4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995D2D5-4D4E-5AC7-7CCE-E4D42DF859B6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2E3301E-302C-5B28-7C7E-81A744143B6C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55A77BC-0A78-C267-4F0E-A52FF9388C1E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02E4D11-F2BF-2BE1-4FA7-01CA1379AF8F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8366CE9-5411-0808-E644-E51E29077F02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AB24B35-9DD3-74D9-61BD-887461288DF5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EBF25B5-EE35-BC8A-BDAC-91F4812CD566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8561CA1-769E-8762-06EE-3960843732B1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BAA224-41CE-5951-BF92-21225C7E1354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3D8EBCB-1BFA-AD01-07B8-715677264265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" name="Graphic 3">
            <a:extLst>
              <a:ext uri="{FF2B5EF4-FFF2-40B4-BE49-F238E27FC236}">
                <a16:creationId xmlns:a16="http://schemas.microsoft.com/office/drawing/2014/main" id="{E4AC078B-6E1E-08E7-AF36-0AEAB3AB5844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CDD4A98-EE75-3551-33B3-233E657BA740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92DD21D-CF82-C241-6468-D593A116CCC5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E60F75B-39D6-3097-2983-605D5B8ED225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9CC4F63-FA92-9170-7F46-9F62AAAC9C6E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39AC509-1E0A-3346-DBDF-CE909C463D80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88D7208-34FA-F256-842C-AB1E3FE917D6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AD91BEE-3242-9FB3-8CD4-B4D7A2BF3DF0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AE68FEA-C68F-0B4B-EE48-BCF2D35C1FAC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CDE3864-4E6D-666B-E2A1-96FF6A42B770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438C215-9C41-6D82-8778-D78C26AB6B6A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13E18F5-F5F2-C1D8-412E-039AFE7153F9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FEA9B7D-D49D-CB43-B140-92976B1D19F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6AD0B40-113F-075F-2C61-665B0D492C1F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D6B14FE-711B-4EE3-B6DE-647595357D7A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ABA10D6-7DF3-4BEF-B588-1433F628A48F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856BDA8-20F0-7B71-1023-36F2B1E94465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8B1C813-55E5-7DF8-B98D-CC9921B985A4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7B120E83-DDF3-4052-EF23-FDFB41A0547F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4F610E3-51A6-2263-C0A7-D439865288D7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BBC89C1-778B-4A52-1AED-DD6196A9EB69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99DE4C1-DF8A-84EA-3163-8EF92D2FBD16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557C5F8-4FAB-64FF-CC98-507A30B8F17E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2B21325-53EF-F03A-A4B5-D39F82EA2AEF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174D243-00B6-FC18-5246-69C21338D7AA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CB11533-9068-7967-665A-CEB2C36E53A7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FC7C1C3-6738-5A3A-C97D-DB099E676789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84A3DAC-0F95-29BA-3629-40F7578038BD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2923B7-4474-B710-FBAD-06CB9D3BE65F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7C3F363-DEAF-4430-C2F4-313F238D2CC5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CAC022-1983-8398-F05D-1885B0C758F6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" name="Graphic 3">
            <a:extLst>
              <a:ext uri="{FF2B5EF4-FFF2-40B4-BE49-F238E27FC236}">
                <a16:creationId xmlns:a16="http://schemas.microsoft.com/office/drawing/2014/main" id="{5C565E06-0014-4DB5-011E-97F8DDF1B5C5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B514CF0-A69A-E584-6F3E-7DCE029D9F4B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1" name="Graphic 3">
              <a:extLst>
                <a:ext uri="{FF2B5EF4-FFF2-40B4-BE49-F238E27FC236}">
                  <a16:creationId xmlns:a16="http://schemas.microsoft.com/office/drawing/2014/main" id="{CB3B56EF-0988-4CE3-FBCE-FB609F10EC29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947F9C6-DD38-E738-FA79-46AFEF975E64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810249E-D412-EF77-B790-7277272E9223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13FB06C-D458-ABAB-6CEF-B1F115A51FF4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9640AE59-9B33-86AB-F401-E67193BAC90F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A6CA1282-A62E-8ABA-0EF7-73360545B630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B35D5EC-513C-10F2-7620-88EF8BD96D5A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AFA12BC-92FD-65F2-6C5D-79C647A9E77C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42BE2141-B616-B60D-8108-51F1E8F00CB2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D3968401-EC9B-6AB8-1AE8-A2AD804D4759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445273D-0B7B-8B1D-C93B-F9527655973C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F242E79B-CA2C-9601-BDD5-BC3AF1D15D14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B3FFABE-CF9A-44D9-43D5-862C74E58B76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5CE0877-86B0-01AD-3091-BFC71CBB67F7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8522680-ECE2-DFF7-E23A-5931A6C41076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4516C74F-D708-4D34-F5AF-38A1AF08E76B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BF0A6F4-D97B-6798-3DBE-BB6F491107E2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5091628B-0EB7-7AEE-E4B4-92EF9DE609E9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9" name="Graphic 3">
            <a:extLst>
              <a:ext uri="{FF2B5EF4-FFF2-40B4-BE49-F238E27FC236}">
                <a16:creationId xmlns:a16="http://schemas.microsoft.com/office/drawing/2014/main" id="{EFDAC1C9-79A1-B9ED-F18F-CADF0E34F039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8E8055D-373A-C816-782F-18DB34600220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F97627C-E4FF-DA6B-E9BF-2DA6FFF309F0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AC0DA7E9-1933-27B0-2767-C47522DA8F60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0F6D040D-9D5D-E6D8-2D75-1C348D0EE5C5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31F8C2B-3CDE-E666-49A2-D92D7947C20A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E8FBA31-3054-130A-9580-2083487DFFB1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2FA142CD-A363-2D81-4BFC-15291130F23F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22C4021D-056B-6A2E-BB45-6961395270C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7EF8AA8-A250-B78A-77BC-22BCCE5E8D8D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فارسی خود را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845B36D5-CCC7-CE15-DA14-E9F278DAC52A}"/>
              </a:ext>
            </a:extLst>
          </p:cNvPr>
          <p:cNvSpPr txBox="1"/>
          <p:nvPr/>
        </p:nvSpPr>
        <p:spPr>
          <a:xfrm>
            <a:off x="975274" y="1545280"/>
            <a:ext cx="9565147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40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pic>
        <p:nvPicPr>
          <p:cNvPr id="140" name="Picture 139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08343F8-6AD9-9576-342C-7EE552B95E3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1689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" grpId="0"/>
      <p:bldP spid="139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4AC1C5C-CEA6-5709-02E3-4C1899FF14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6FBD3E1-09EA-F7A4-A942-5B85B11D8E16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3473B22-921A-28F9-9B10-417442547F89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AEFC04BC-B542-7A4B-12F6-D053B753DAEC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00C3A06-34CC-EC27-67B0-5ACB5F0D99A3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FE57AD8-0B92-B3D4-7A7E-355F83A8416E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9065310-56E2-2208-D53D-15F7CEBB31D1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79F270E-62BD-15D6-AB04-BB75917E8F26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5262763-A69B-D7E2-A5BC-EB7CE8774C73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02C3DA1-581A-2B64-5312-EF8FA3C3B9C5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7255399-62DE-44A7-2E3F-E6414B99DB64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2D3D1FC-F7DE-F343-A214-3F80110574BB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DB39D68-E4C0-D199-EB6D-D28FA7984E14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00B4F17-2057-3C8F-B1FF-AB1E67189B25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6" name="Graphic 3">
            <a:extLst>
              <a:ext uri="{FF2B5EF4-FFF2-40B4-BE49-F238E27FC236}">
                <a16:creationId xmlns:a16="http://schemas.microsoft.com/office/drawing/2014/main" id="{A5FFF992-BCDA-9374-F274-78D3B0EE7E20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4B72C66-9FFA-761D-5F36-AC7CD2B78DD0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" name="Graphic 3">
              <a:extLst>
                <a:ext uri="{FF2B5EF4-FFF2-40B4-BE49-F238E27FC236}">
                  <a16:creationId xmlns:a16="http://schemas.microsoft.com/office/drawing/2014/main" id="{06D15A9E-513D-AFF5-62E0-A7F0D297B3F1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BC31840-77D2-C350-AD77-2D7777970854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3F0754D-FABC-47F2-FA1F-2BA74D390D31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B3FE9ED-31C3-0C7B-570A-9F728B7CAB7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9F6AEFA0-7101-803E-FD07-69A287F3A552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D662264-5852-627A-4987-50CDE7000119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27EBBD4-564A-C1B9-B21C-28FD0682028E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8B5CE34-AC95-4E80-827D-62BB4D4C127A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CDD7B35-3623-3DD1-FC91-712EF1D90F14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7C07C859-FAAA-9019-8D4F-ED8FE7BE5D25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66B61517-4A0A-74C5-AB5E-0DBF15F9308E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007F6AC-2063-7FF2-1601-9336603159F8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7731652-592F-F80A-7A4C-85DEDE4857B6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54E6D0C-9D88-7718-BD6D-185406F92323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9FAAAFB-C5C3-E9D4-C307-07A54F3FCD0E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FF120F14-EBD0-D3F3-5AB9-045CB12B477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4" name="Graphic 3">
            <a:extLst>
              <a:ext uri="{FF2B5EF4-FFF2-40B4-BE49-F238E27FC236}">
                <a16:creationId xmlns:a16="http://schemas.microsoft.com/office/drawing/2014/main" id="{926D57E3-003C-9757-89C2-80901735ED76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22CFB7A-E859-18BB-A54A-D4404054F02A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CDAC251-7BC9-5A27-F9FF-5AF5084EE82C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2524EEC-CBB8-FE6D-D369-1ED5F62F41AF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7192B7-FEF2-0061-F601-BF5ECE8703AF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C75FC05-7433-F3AF-9A65-D1ECBF64F237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C7DED14-FA3E-3585-108A-4B951CC67F73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2294673-DEC7-C5C2-93CA-BFDF78523D7A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FF7E663-3EC3-6A6D-3A28-25E0A12930BA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18FD413-3395-BBCF-9C4D-2558F6684D4E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28F3246-1152-E603-7B64-BC669205BDF7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9B23AD4-6020-598B-4411-F17843BF499B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BA074B0-8C8E-F558-7704-CFFBA929AEE1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7F1B3D3-9714-ACD6-8AB1-D93A860F044C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C5C3735-0A08-7373-5EDF-4A55314B4481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722D530-9B77-A601-4AFB-C859ACECDE5F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042F753-09B8-78AB-2BF0-33E9D509E94A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61B4B5B-F449-7CA5-8F68-613374F2CE5B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BCCB450-5E70-008B-9C68-E819B2AFE35F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B23F97-9F91-1E39-E30D-0DED303F6B29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559C17F-D064-3987-C86E-639B9B1D18FE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E1B04C4-68AC-1B35-C3E7-8CBE575513A7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E98E24D-0070-7C35-A8C9-ADC1D6229970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DFD10-D722-F5A4-A2E2-7B2571F54462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197778E-11B1-C9FD-5247-AFCA8312B857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aphic 3">
            <a:extLst>
              <a:ext uri="{FF2B5EF4-FFF2-40B4-BE49-F238E27FC236}">
                <a16:creationId xmlns:a16="http://schemas.microsoft.com/office/drawing/2014/main" id="{490AFEA9-3983-58DA-67CC-85F62BD0FB46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2FE5A5E-0308-F0D0-9AC5-A6539FED11C8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208797B-C2B8-7E98-D26F-1AA0585FED2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1777CB5-E977-FE1D-38C2-99ED6788BF5B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ED05374-96EE-E1B6-0A9A-57FF7CA155B4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3680538-7560-DE94-A2F7-ACB847C9CB99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54964A0-0F7B-C23E-FFA9-00519315E193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7164741-ACCE-FCA4-39FA-2DBAF8EFD14A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82EFBCB-844E-E622-D6D2-8B003EB4CEF0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29C1374-5D7D-1433-04A2-1C6CB6200230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F2A39A8-A4C4-0068-5804-964D5006E79C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1C8AA92-85B0-44EB-A980-DD08187E7EB2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ACF14F3-5CAF-C027-BFE4-331F8AB4D675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C92B5D-3598-152F-D461-075EC5C1B1FE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F43BF2E-CD97-3366-0C63-ECB0AA34B429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FEBBE50-1CAD-13CA-7635-C8E212FF5F18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432B261-DB70-A47A-E20E-0A0466CF877B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A238CA4-76E2-D29B-0CAD-6C88DD19E866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74738F2-DCCD-6564-463D-76A319A66C9F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" name="Graphic 3">
            <a:extLst>
              <a:ext uri="{FF2B5EF4-FFF2-40B4-BE49-F238E27FC236}">
                <a16:creationId xmlns:a16="http://schemas.microsoft.com/office/drawing/2014/main" id="{EB258A96-E277-EFA6-8825-831CE1BD4B2B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B0638B7-4C13-726B-8A53-44EE7FAAF710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A459952-1D99-74D2-647F-81EC5BEC5866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46EC4FE-BE26-0C5B-EB29-59F8E649B29F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B6B4EBF-B692-6065-77AF-1DF549595425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8624084-7DC6-3B5E-3BB7-95462F262F3B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DFDADC2-B883-DD6B-9026-560E713A6B70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44A4E60-D19C-B155-057F-01ABE18DB7ED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86EA149-5C00-D7D5-2EB1-71DE3B127E1D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B277AF9-2933-8AE1-2778-94A38F540767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72D9A0B-F741-C8D1-FAA6-FC2E6B211BD1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9F52206-F079-D56E-D030-0750CE25702E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A14B226-139F-2797-7571-1EFC831412B0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24C2230-1833-2F34-86DF-E60B15DA392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9B5CA81-9249-04C7-8728-425EA9F63B05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0F6FB64-9962-7FB9-442A-E46F6B9FDCD6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19C5D98-2E39-3376-C120-7265BCB426E1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484F4C6-6A04-DE09-DE39-C054E28BD991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96F7496-B558-D2CC-A038-F15B214597F7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C182E3F-4BA4-8719-621D-6F2F2F36654C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B58E70DA-E5D5-A6F3-915D-B3572878E7EA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316F661-0996-6622-9402-C6976C577D85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CEDA6C3-269E-5D17-5B95-C0EFA2DFEB08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3471163-93DF-8D97-77D1-9EDFBFF87E68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0430185-70F0-16FD-CAA5-E7893448ED6E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72EC518-0923-982F-3BEA-D159B72B1250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70FB4C0-1D56-C7DE-CE8F-69025D59CE0F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0F5E7C9-2142-54E0-CAF8-8ACE45E6A4B1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5AF69F9-7DDB-C96B-FC12-222A38DCDD67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871946E-A89E-1A8D-6D66-5D6FAD06F602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0C4F7C9-B789-4D1A-CD8D-074DC42B3F8F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" name="Graphic 3">
            <a:extLst>
              <a:ext uri="{FF2B5EF4-FFF2-40B4-BE49-F238E27FC236}">
                <a16:creationId xmlns:a16="http://schemas.microsoft.com/office/drawing/2014/main" id="{A43A195C-ACBD-7F14-1C09-F3DF722C43D7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6E8B58B-57BC-1547-6537-78714225F765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1" name="Graphic 3">
              <a:extLst>
                <a:ext uri="{FF2B5EF4-FFF2-40B4-BE49-F238E27FC236}">
                  <a16:creationId xmlns:a16="http://schemas.microsoft.com/office/drawing/2014/main" id="{C7B22524-DA0F-EC9B-6B29-16DB037F4777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F21448C-4362-8E36-D3E7-CB01096B9C83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7E04963-4120-0A44-C62B-B0C2D3D3F680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29E1D9E6-450A-4478-DC24-192E85DE7938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47834012-BC4E-ADDB-B34C-F9EB7FD24802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D832EFC-E652-2046-687F-98CBE4438B37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B41EA03-BCB2-C370-6D45-3C9628F5B378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C5D15F0E-F2B2-08D9-9964-24F2E47CB64C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819B2FB-DA89-79BB-D6DB-7E1A50056125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30C94E1-1756-663D-70F9-86167D37330E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A430218-E575-A1FD-5B08-A09CB1C96E23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771B239-2EED-F0F3-9771-2F9111EDC13A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525D712-112E-5569-36E3-4599D0B06373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E3D1613-22A3-4BEE-75E3-5499C04BCB46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2DB8C004-EA18-90E6-09AA-B2F553ED33FF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B88B3C59-C465-D0F0-5873-F294E8606E30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11273278-159C-6777-B6F8-8C74A053825C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FA76A86-AB34-1D1C-6F19-E2C942F578D7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9" name="Graphic 3">
            <a:extLst>
              <a:ext uri="{FF2B5EF4-FFF2-40B4-BE49-F238E27FC236}">
                <a16:creationId xmlns:a16="http://schemas.microsoft.com/office/drawing/2014/main" id="{80BD336C-6D69-F48D-BD2F-F9E9A9AC5CF2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A041E142-B6CF-6070-37A1-115553EE6061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1ED4B97F-610E-7596-546B-C2084EEF1540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8C3864-432F-4A88-2DE7-5FEBDE0C91E7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3862C0E-AC4A-81F1-7D94-AE9B11F52797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B8F5180C-61C9-C7E0-9164-F654D50E337A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A7FE764-CDEA-5F52-5389-5539E4CFE37E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FC8EE0D-B657-9BA0-5EBF-733C896B6732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D7CBCF2A-E471-D4B9-A85B-21EB2E29B444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4028A1C9-2A24-16E9-4BF6-8828D8AAF847}"/>
              </a:ext>
            </a:extLst>
          </p:cNvPr>
          <p:cNvSpPr txBox="1"/>
          <p:nvPr/>
        </p:nvSpPr>
        <p:spPr>
          <a:xfrm>
            <a:off x="2797862" y="1177702"/>
            <a:ext cx="5713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0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انگلیسی خود را بنویسید</a:t>
            </a:r>
            <a:endParaRPr lang="en-US" sz="20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9DDC06AF-84A2-E009-011E-A679A712B185}"/>
              </a:ext>
            </a:extLst>
          </p:cNvPr>
          <p:cNvSpPr txBox="1"/>
          <p:nvPr/>
        </p:nvSpPr>
        <p:spPr>
          <a:xfrm>
            <a:off x="681236" y="1641431"/>
            <a:ext cx="9946640" cy="49246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300000"/>
              </a:lnSpc>
            </a:pP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Lorem ipsum dolor sit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amet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consectetur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adipiscing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elit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 sed do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eiusmod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tempor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incididunt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ut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labore et dolore magna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aliqua</a:t>
            </a:r>
            <a:endParaRPr lang="en-US" b="0" i="0" dirty="0">
              <a:solidFill>
                <a:srgbClr val="253B50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300000"/>
              </a:lnSpc>
            </a:pP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Lorem ipsum dolor sit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amet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consectetur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adipiscing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elit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 sed do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eiusmod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tempor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incididunt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ut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labore et dolore magna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aliqua</a:t>
            </a:r>
            <a:endParaRPr lang="en-US" b="0" i="0" dirty="0">
              <a:solidFill>
                <a:srgbClr val="253B50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300000"/>
              </a:lnSpc>
            </a:pP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Lorem ipsum dolor sit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amet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consectetur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adipiscing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elit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 sed do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eiusmod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tempor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incididunt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ut</a:t>
            </a:r>
            <a:r>
              <a:rPr lang="en-US" b="0" i="0" dirty="0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labore et dolore magna </a:t>
            </a:r>
            <a:r>
              <a:rPr lang="en-US" b="0" i="0" dirty="0" err="1">
                <a:solidFill>
                  <a:srgbClr val="253B5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aliqua</a:t>
            </a:r>
            <a:endParaRPr lang="en-US" b="0" i="0" dirty="0">
              <a:solidFill>
                <a:srgbClr val="253B50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0" name="Picture 139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01D0584-E3DA-B75E-604D-129D883E0F5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125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" grpId="0"/>
      <p:bldP spid="139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4F8A20-63C1-3F4E-57CA-34397F4ECA32}"/>
              </a:ext>
            </a:extLst>
          </p:cNvPr>
          <p:cNvSpPr txBox="1"/>
          <p:nvPr/>
        </p:nvSpPr>
        <p:spPr>
          <a:xfrm>
            <a:off x="2956514" y="3159727"/>
            <a:ext cx="6583725" cy="2481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5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 از توجه شما عزیزان</a:t>
            </a:r>
            <a:endParaRPr lang="en-US" sz="5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93812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Donut 43">
            <a:extLst>
              <a:ext uri="{FF2B5EF4-FFF2-40B4-BE49-F238E27FC236}">
                <a16:creationId xmlns:a16="http://schemas.microsoft.com/office/drawing/2014/main" id="{2AEB09AA-099A-408D-585E-97AFEC8C7AE4}"/>
              </a:ext>
            </a:extLst>
          </p:cNvPr>
          <p:cNvSpPr/>
          <p:nvPr/>
        </p:nvSpPr>
        <p:spPr>
          <a:xfrm>
            <a:off x="4063173" y="1929610"/>
            <a:ext cx="3466719" cy="3466719"/>
          </a:xfrm>
          <a:prstGeom prst="donut">
            <a:avLst>
              <a:gd name="adj" fmla="val 2199"/>
            </a:avLst>
          </a:prstGeom>
          <a:solidFill>
            <a:srgbClr val="253B50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097197A-B48F-6C90-3BAD-2357ABFA5F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5</a:t>
            </a:fld>
            <a:endParaRPr lang="en-US" dirty="0"/>
          </a:p>
        </p:txBody>
      </p: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48F2531A-1D4F-8E16-40A6-E8D0ED858278}"/>
              </a:ext>
            </a:extLst>
          </p:cNvPr>
          <p:cNvGrpSpPr/>
          <p:nvPr/>
        </p:nvGrpSpPr>
        <p:grpSpPr>
          <a:xfrm>
            <a:off x="3070195" y="2215042"/>
            <a:ext cx="502817" cy="502817"/>
            <a:chOff x="3070195" y="2507142"/>
            <a:chExt cx="502817" cy="502817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3682D0AF-0393-E0A7-456C-5F56E1E0884C}"/>
                </a:ext>
              </a:extLst>
            </p:cNvPr>
            <p:cNvSpPr/>
            <p:nvPr/>
          </p:nvSpPr>
          <p:spPr>
            <a:xfrm>
              <a:off x="3238219" y="2619429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" name="Graphic 3" descr="Business Growth outline">
              <a:extLst>
                <a:ext uri="{FF2B5EF4-FFF2-40B4-BE49-F238E27FC236}">
                  <a16:creationId xmlns:a16="http://schemas.microsoft.com/office/drawing/2014/main" id="{1473BEFA-9EA3-B4EF-45A7-A295DD3466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070195" y="2507142"/>
              <a:ext cx="502817" cy="502817"/>
            </a:xfrm>
            <a:prstGeom prst="rect">
              <a:avLst/>
            </a:prstGeom>
          </p:spPr>
        </p:pic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11F9E5B1-99FE-28CC-9707-5A845297AE15}"/>
              </a:ext>
            </a:extLst>
          </p:cNvPr>
          <p:cNvGrpSpPr/>
          <p:nvPr/>
        </p:nvGrpSpPr>
        <p:grpSpPr>
          <a:xfrm>
            <a:off x="7850890" y="2254895"/>
            <a:ext cx="502817" cy="502817"/>
            <a:chOff x="7850890" y="2546995"/>
            <a:chExt cx="502817" cy="502817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5742B8EB-E9C6-0156-B21B-E6D6599251FD}"/>
                </a:ext>
              </a:extLst>
            </p:cNvPr>
            <p:cNvSpPr/>
            <p:nvPr/>
          </p:nvSpPr>
          <p:spPr>
            <a:xfrm>
              <a:off x="7940605" y="2636710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" name="Graphic 4" descr="Business Growth outline">
              <a:extLst>
                <a:ext uri="{FF2B5EF4-FFF2-40B4-BE49-F238E27FC236}">
                  <a16:creationId xmlns:a16="http://schemas.microsoft.com/office/drawing/2014/main" id="{ACF595F4-8A9E-8481-5BCF-6FCA19B6688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850890" y="2546995"/>
              <a:ext cx="502817" cy="502817"/>
            </a:xfrm>
            <a:prstGeom prst="rect">
              <a:avLst/>
            </a:prstGeom>
          </p:spPr>
        </p:pic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FCAA788C-0EE6-B034-BDE1-4E83C8A28190}"/>
              </a:ext>
            </a:extLst>
          </p:cNvPr>
          <p:cNvGrpSpPr/>
          <p:nvPr/>
        </p:nvGrpSpPr>
        <p:grpSpPr>
          <a:xfrm>
            <a:off x="3070195" y="3983687"/>
            <a:ext cx="502817" cy="502817"/>
            <a:chOff x="3070195" y="4275787"/>
            <a:chExt cx="502817" cy="502817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764E25DA-AB4D-DB65-8970-778E2A03D9D8}"/>
                </a:ext>
              </a:extLst>
            </p:cNvPr>
            <p:cNvSpPr/>
            <p:nvPr/>
          </p:nvSpPr>
          <p:spPr>
            <a:xfrm>
              <a:off x="3199276" y="4455219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" name="Graphic 5" descr="Business Growth outline">
              <a:extLst>
                <a:ext uri="{FF2B5EF4-FFF2-40B4-BE49-F238E27FC236}">
                  <a16:creationId xmlns:a16="http://schemas.microsoft.com/office/drawing/2014/main" id="{468D4ECD-F2C5-5ACA-A183-63DB3207F69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070195" y="4275787"/>
              <a:ext cx="502817" cy="502817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EE44A19-1BC5-8108-6A3A-03D82470779A}"/>
              </a:ext>
            </a:extLst>
          </p:cNvPr>
          <p:cNvGrpSpPr/>
          <p:nvPr/>
        </p:nvGrpSpPr>
        <p:grpSpPr>
          <a:xfrm>
            <a:off x="7850890" y="3983687"/>
            <a:ext cx="502817" cy="502817"/>
            <a:chOff x="7850890" y="4275787"/>
            <a:chExt cx="502817" cy="502817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E5C5BE95-025C-7579-BA80-F46D1905DC68}"/>
                </a:ext>
              </a:extLst>
            </p:cNvPr>
            <p:cNvSpPr/>
            <p:nvPr/>
          </p:nvSpPr>
          <p:spPr>
            <a:xfrm>
              <a:off x="7885284" y="4405345"/>
              <a:ext cx="323385" cy="323385"/>
            </a:xfrm>
            <a:prstGeom prst="ellipse">
              <a:avLst/>
            </a:prstGeom>
            <a:solidFill>
              <a:srgbClr val="FCC3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7" name="Graphic 6" descr="Business Growth outline">
              <a:extLst>
                <a:ext uri="{FF2B5EF4-FFF2-40B4-BE49-F238E27FC236}">
                  <a16:creationId xmlns:a16="http://schemas.microsoft.com/office/drawing/2014/main" id="{78A4BF87-A816-EA7D-2BA8-F032CA96A95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850890" y="4275787"/>
              <a:ext cx="502817" cy="502817"/>
            </a:xfrm>
            <a:prstGeom prst="rect">
              <a:avLst/>
            </a:prstGeom>
          </p:spPr>
        </p:pic>
      </p:grpSp>
      <p:pic>
        <p:nvPicPr>
          <p:cNvPr id="9" name="Graphic 8">
            <a:extLst>
              <a:ext uri="{FF2B5EF4-FFF2-40B4-BE49-F238E27FC236}">
                <a16:creationId xmlns:a16="http://schemas.microsoft.com/office/drawing/2014/main" id="{F6DF5D0C-5C89-10B2-4F2C-28C2E8AF899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15373" y="6050202"/>
            <a:ext cx="690403" cy="265933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B606D271-ECE0-56E6-6B90-C0C0B7C7C970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C62E054-4BA4-30E7-2DEC-F9EDB6D794AE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0FA8B27-6970-1D18-17F4-397B7739D75E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B1AD0B4-C4E1-F89E-1FC5-A993F04854B6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FF13E851-3616-64CB-21FA-0AF94DFBBD83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19C9BB0-4E20-AF5E-D738-488D5F5D4544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7577BC5B-2920-6084-231C-BCE8E8447B4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2B18BEC-F508-EC58-7808-53E16437EFAF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6710275-FE1D-C886-140A-2DB6A8905460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5D84369-AB00-3E65-C08F-5D257D732EC3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4FEB241-68AB-EFD5-9564-5F4DEF9465D7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76AD875-86B4-3DF4-55B8-C0BC72784C4A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6254704-5C94-7484-FAB0-F071F9C34D7F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8" name="Graphic 3">
            <a:extLst>
              <a:ext uri="{FF2B5EF4-FFF2-40B4-BE49-F238E27FC236}">
                <a16:creationId xmlns:a16="http://schemas.microsoft.com/office/drawing/2014/main" id="{352D9BAB-13A4-06B0-FAB5-38056088725B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1E1227D-299A-4DEA-7A06-9EB4DBD15F8F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5B06206B-3CBB-5581-C493-D55E5E49A115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5B32B8A-8378-783A-DCD4-514FE2AB5038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4C25408-9F82-A7EC-6A6E-88B1C7F37155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7C5E5B91-C111-1B5E-2DF3-659D666268F5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71E37559-E774-92D4-9AB2-31925F6D051E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3EE0ABD-B63D-0B6C-D720-BEFD36087B80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5AA568F-D9ED-C950-29C3-4175DB7ECB4B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AD10E3DB-C4BD-2ECA-F533-CCB50A2C9D60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0A65033-7C91-DB4F-0D1D-2A066E8DFF9E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D88DDED-0B2F-7022-62AE-26639892E665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EAD6778-6A08-F5B1-1BB3-EA973AE74DAA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834FC25-A4AD-6984-C24A-E90BC26EEF59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516EEBE-3489-125E-6303-6194DCB1FB16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E9D4528-0DE0-81AC-4A71-9A854B15E358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BE19DB9-62D0-43EE-39BD-B68B5A624318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618A5DD-517D-AC94-E965-C3129BF47D83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6" name="Graphic 3">
            <a:extLst>
              <a:ext uri="{FF2B5EF4-FFF2-40B4-BE49-F238E27FC236}">
                <a16:creationId xmlns:a16="http://schemas.microsoft.com/office/drawing/2014/main" id="{158A8FF6-F244-B3AA-661C-EB7B9F90F1E2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3830FFE-F373-0FF3-30B7-16D9CD6AB48C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C832B30-8B51-10B8-A6BB-A6DCC209799B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5EB4C6C-535A-09E2-4BED-DD671F2EE2E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2011325-C0C9-A586-7B94-A785F2AD086E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3D3621C-2720-51F2-04F1-AFD04D5A3DCB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5EF5316-08FB-BCF1-CBC1-78EBBCC3693A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3698504-F87C-7AAA-9D63-7897781C47C5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1B11BFF-1EFC-A068-43A1-E16B72255C32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F44327-17A7-3C6A-F8D1-41526613F76E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5221789-DABD-28E0-C4CE-E53C819C73D3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2D8F91B-A836-83C2-0170-948DFA43ECAB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2E83F1E-E13E-99CE-B328-218ED84734EF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FF37500-1F89-3822-A25D-C5BF06767E5B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2E7C747-E173-77D3-62F9-F86FC440A9AE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4F0AA6B-0F3F-9831-95A2-18A7A2F46D4D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242C4BE-F713-A172-B3CF-D845472A0BDF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C85F117-884C-FE94-4E27-3DF4CDE12A5A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ABBB453-E2BD-DD1B-2C7D-3999D081E5F6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62758A-EC00-63AE-BD6F-09C9DA1F3B27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0724B3F-BBFB-2CDE-A16B-F448E71503DB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6E8E39F-E1A1-16DB-4777-F9CF026EBCFD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645B17F-77AF-7CCC-0283-C4499E2E7D7E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45D3210-4D51-641B-7450-57D9ECC5C2C6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6596368-ED75-A1CD-3247-265945F75F49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aphic 3">
            <a:extLst>
              <a:ext uri="{FF2B5EF4-FFF2-40B4-BE49-F238E27FC236}">
                <a16:creationId xmlns:a16="http://schemas.microsoft.com/office/drawing/2014/main" id="{7F40E291-6603-9FE2-F6C5-A25E21346E14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C14669B4-E13A-12B5-9BB6-6682F5F78466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1116BD8-F2FB-8F94-1E0C-739E0E7D8E15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13BE28D-9675-A167-7520-2EC239452107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6C5C297-1C8C-4552-0211-439E276707AA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F3A3B9-DB00-EF51-E406-754B93A9A64C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AA4A496-45DE-2465-4EC0-12D281E4CC19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8DB3BE9-8E2C-9FBB-A610-CF0102E721F8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2951C8F-D7B2-9C04-5286-0C88E9D73DE3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43904D5-6D95-25B6-3EB4-A34EDF663CC0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2EBD5F6-ED97-CFF1-2F36-190E93EE64DE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D49CF1-3A6B-C41B-AEC8-B01BAC5CB21D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D92756A-1869-7308-0FB4-7062B66EDBD6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6561DA4-CB68-773F-CFA5-FE8521A580FA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206FA75-D555-C080-445A-F1A3D2933108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D3CFEC9-4997-850A-CF09-7365C69529E6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3F82E69-ACB4-868E-8465-8932E979D403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A5C98EA-507B-4A71-4F7E-93EC7976FCB7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062BD6E-8360-537C-B8AA-41806569382C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0" name="Graphic 3">
            <a:extLst>
              <a:ext uri="{FF2B5EF4-FFF2-40B4-BE49-F238E27FC236}">
                <a16:creationId xmlns:a16="http://schemas.microsoft.com/office/drawing/2014/main" id="{AE74DA92-ECC9-FAC9-531C-DBF9B060E18C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519F96E-9D03-1B79-EF15-79428FF41B15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18D6276-206A-923D-AC8A-80FF6426DB9B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BED12C6-3DC1-47FA-BE2D-3DD487CC635B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CA7EF07-CC17-750B-207B-B0360C7D54D1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9DE7FE6-B00B-6BD2-0E78-A79E9D080E5A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64AB30-69E7-F565-4303-DF57C5768C84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1A4A3DF-D59F-CD75-D8F5-05AEA4C9B4D8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A9C2EA6-627E-B33F-86D0-35C600A9BF09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18C3403-EA30-6C28-F52E-14690C692E83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EBBFFA6-3666-DDAC-C894-6FED5924C13F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49A0D8A-27EB-4493-0CD0-34EB9C62EA3A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FC3EC43-4F31-D7CC-FDE7-8088F37E9872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3E40FB6-A444-D3B8-E27A-C337E6637B4C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5085764-9AC0-29B9-71D2-CFCA93E5B4C6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004C3DD-DB20-34CD-F57E-47D0611B8972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5BFB010-5168-442B-9FF0-3DBF7E7639BE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6121318-9811-00C8-78D7-BD6B51B8D9F1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2FD7E98-C6D9-0743-F1ED-8BD03C8A5525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7CDF29D-6434-D3A5-3384-DCD36315A51D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6359A5D-B941-0A0F-FD17-A12A8378D9E2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7F16B53-AB9C-89CA-8E38-71D285D27811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59B0EB5-D0A7-7D9C-3E15-FE18666EBCAB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5CE203D-49C3-588C-713D-AF9C00D6D823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1AF929C-4F8E-4329-589C-EF41D4FA18C2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677E546-992F-0477-2428-53C45887060D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04E08D5-B9AA-6290-6B9E-9D5DFB15A0AE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057C9D6-2FF9-B6AB-3F2C-8FB7863190D9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EF013EB-C0C5-0E11-D143-340B14091E69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3553FB6-DA8E-40C0-916C-33EE93E90851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F569C7D1-2500-6399-BDC6-BCAD79AF6B25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1" name="Graphic 3">
            <a:extLst>
              <a:ext uri="{FF2B5EF4-FFF2-40B4-BE49-F238E27FC236}">
                <a16:creationId xmlns:a16="http://schemas.microsoft.com/office/drawing/2014/main" id="{702B62EA-95F3-BBEB-A822-A058E873ABCA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DC7B71FE-E557-373F-0B82-0CB2B663AE15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3" name="Graphic 3">
              <a:extLst>
                <a:ext uri="{FF2B5EF4-FFF2-40B4-BE49-F238E27FC236}">
                  <a16:creationId xmlns:a16="http://schemas.microsoft.com/office/drawing/2014/main" id="{B91AD3DB-9DDA-6B71-7AF1-08C1A19993E3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BDA863D-895B-10CE-C91B-49FDAF704CB9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2AF7E9E-AFB2-7DFC-ADC3-B09587B7B766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FCF6D97-BEC2-B591-7494-C6D46C184D9B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18D3E8D-FB09-F0AE-252F-9092C8A487B5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3197BBD8-4B79-1527-ADAE-90F4367EBCAE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A545BA1-BC0D-767C-B6F4-95B9B43A0684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F9FA660D-33C7-964F-3DA7-5D24E5D6C1C8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96F1F31-E2CF-C2B8-9D5A-95D2B28C3130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E3F772E-8D72-2E94-4AAD-27B721DD7F66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03BB741-AD5E-9B98-BB17-AB1038FD270B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FFC86E2-28F6-94FC-4A5E-7164F3D03652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6267F8D-6B07-6764-A6F7-1A915042351C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F9FB865-E9AA-419B-A8CD-BD4370084EB6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C155E00-F045-DEF1-FDC8-EA6129EB69D4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A682FDE9-3CE0-3D2F-C9C3-F6E0A8B8AF8E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B2C5873A-66DF-531E-6AF5-A3EDC3C16807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9F54268-C0F6-CCD5-D805-EA21AEF64AEF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1" name="Graphic 3">
            <a:extLst>
              <a:ext uri="{FF2B5EF4-FFF2-40B4-BE49-F238E27FC236}">
                <a16:creationId xmlns:a16="http://schemas.microsoft.com/office/drawing/2014/main" id="{D8E27181-CF6E-557A-5E3B-3C56A122EB1F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0891033-0979-4A1B-B798-BBEB9D4F3151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CF850F7-F699-1B24-9A98-8F48D26885F0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C93B558-03FA-394D-ED1D-05620213BA11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B6091F2-EEF0-7B5F-EB7D-480FE9B05CAD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A24B682-1759-1548-A02B-6F5476888488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34BD8804-BF5B-0A80-239A-CF5649D1FBF3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886A85C-51A0-44AB-DCA9-D40AA1D80A20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A97CDDD6-02E0-CDB4-9D64-0AC6CC3BFBBC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55" name="Picture Placeholder 154">
            <a:extLst>
              <a:ext uri="{FF2B5EF4-FFF2-40B4-BE49-F238E27FC236}">
                <a16:creationId xmlns:a16="http://schemas.microsoft.com/office/drawing/2014/main" id="{39DA4ED7-A9ED-6F53-8897-3FB42D6C0E0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502"/>
          <a:stretch/>
        </p:blipFill>
        <p:spPr>
          <a:xfrm>
            <a:off x="4230642" y="2215042"/>
            <a:ext cx="3127515" cy="3126105"/>
          </a:xfr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F88E488-7096-65A9-CA3D-9C80EFDCD777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6FD478A9-25A6-1804-B833-F58BF3050626}"/>
              </a:ext>
            </a:extLst>
          </p:cNvPr>
          <p:cNvSpPr txBox="1"/>
          <p:nvPr/>
        </p:nvSpPr>
        <p:spPr>
          <a:xfrm>
            <a:off x="7718281" y="2466450"/>
            <a:ext cx="3199248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 در کشور ایران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F9CEDDDF-13B9-68CD-C3F8-30DAD885A9BA}"/>
              </a:ext>
            </a:extLst>
          </p:cNvPr>
          <p:cNvSpPr txBox="1"/>
          <p:nvPr/>
        </p:nvSpPr>
        <p:spPr>
          <a:xfrm>
            <a:off x="7692322" y="4419811"/>
            <a:ext cx="3199248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 در کشور ایران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BFCBC355-A115-F283-B3DA-802E1DD2B396}"/>
              </a:ext>
            </a:extLst>
          </p:cNvPr>
          <p:cNvSpPr txBox="1"/>
          <p:nvPr/>
        </p:nvSpPr>
        <p:spPr>
          <a:xfrm>
            <a:off x="619158" y="2520433"/>
            <a:ext cx="3199248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 در کشور ایران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4F03BD8A-5625-8022-70F1-38736D767AE4}"/>
              </a:ext>
            </a:extLst>
          </p:cNvPr>
          <p:cNvSpPr txBox="1"/>
          <p:nvPr/>
        </p:nvSpPr>
        <p:spPr>
          <a:xfrm>
            <a:off x="593199" y="4473794"/>
            <a:ext cx="3199248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 در کشور ایران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158" name="Picture 157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6F3DEE5E-F73D-018A-1AFC-6A97FD977CAC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7785740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" grpId="0"/>
      <p:bldP spid="153" grpId="0"/>
      <p:bldP spid="154" grpId="0"/>
      <p:bldP spid="156" grpId="0"/>
      <p:bldP spid="15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" name="Picture Placeholder 151">
            <a:extLst>
              <a:ext uri="{FF2B5EF4-FFF2-40B4-BE49-F238E27FC236}">
                <a16:creationId xmlns:a16="http://schemas.microsoft.com/office/drawing/2014/main" id="{5058599B-0A1B-7AAB-9619-DE70E2C598A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2048689-BD0F-887B-51BB-53596A5718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4AB5384-38B9-202D-9E37-B71961A70D38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81903DD4-7C12-67C8-2125-1E4241C96AF3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063BD862-227C-6AC7-94ED-1AA923BCF56A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C2BCEC61-82D1-6E0E-92AF-D5422F69AA56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1999DD29-99AB-E945-F7FA-57DB21368E2E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D91FDE2-D2D2-3EAC-A9D6-B3E5A23482AE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4A169573-7BA8-960C-6381-262C2A10150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E5B1B44C-1C8D-A1C6-8BA2-C01F21C9C2AB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62F88A0-C63F-76C4-774E-F74508EFC720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8C72881-DFE3-F3E7-3C97-544ED4651479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A0EC860-C0C7-D715-6F44-79AD4CE9661E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0704858-94C1-2400-AA31-EA1B946D304A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7DF5F7B-68EE-4ED6-6530-9833E9559E96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8" name="Graphic 3">
            <a:extLst>
              <a:ext uri="{FF2B5EF4-FFF2-40B4-BE49-F238E27FC236}">
                <a16:creationId xmlns:a16="http://schemas.microsoft.com/office/drawing/2014/main" id="{93AD3AEB-2A32-30E1-F0BC-94E1CBA264EE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35DE55C-6D62-F73E-98DA-BCCAAC158F53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F8DC071D-47CC-718C-C274-456A4BE331B6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6014E4E-49B9-C0A8-BF9F-4EC612A742BC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A723D5A-FC3A-6792-271C-83B719323C8F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4D397CBF-D26B-F917-9712-801F7773BD32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BC8421F-735B-ADC5-E080-B773F62A6E53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E93D09A3-F6EE-A526-5D06-78C69BA1E3A4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10A89D71-C013-190B-03C2-DD93C11AA5B2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E1CC361A-A4D8-895B-5190-513351F12081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40A47F9-23EF-AFE2-9140-C34D2DD1F5D6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C0B35DE-C2B4-C6CC-B3BC-7A23D60C8BB8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0B4F927-4AC6-7044-CCF0-463E7DD20D62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8B9DBF7E-22CB-5ED1-4572-1F7F94F40B03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ADB90C1-BA69-A486-FEDF-BF947DA9B8F8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4BEF9B5-9920-37C4-A7D4-0B49A73BBC73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18B01E3-E15C-74C0-8F4B-BFA2F59E1AB0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5550309-B86F-4832-6F98-212CB63072F4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6" name="Graphic 3">
            <a:extLst>
              <a:ext uri="{FF2B5EF4-FFF2-40B4-BE49-F238E27FC236}">
                <a16:creationId xmlns:a16="http://schemas.microsoft.com/office/drawing/2014/main" id="{231C96A5-A13B-21A5-B9D2-0B365EF135E2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D576F8D-54A8-AB39-0241-1CD92B15FCD1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1C0F03-C862-EFE6-C25C-493DBCFB8BFE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A80E683-34F3-CBEB-C389-B9003334F281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92F1FE2-FADB-3B64-6A56-52AE72D40E4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D83B9E3-C69F-1D81-A69F-E1E4CE2A9A59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7D7750A-2331-C2B9-6407-A75D0C92F9D6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7546486-A5BA-6118-4645-FD38C8FE7EFC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69C9886-1299-9362-B56E-8A2851A0E809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FF8E8B3-16B0-753E-719D-73613158EE02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17B3249-A9E7-1DBA-B88F-D7EAC030A494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A008235-1184-848A-503B-428CACDCD735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D800315-205E-AF88-10A0-4DCF5C0E5BF0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432D6C0-25CD-397E-3978-71528DCDB2B4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B7D5FAB-4101-BEB8-6005-9CAED87563DB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BAF56AB-3802-E1B9-0D22-F014332B027D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B64D08B-A7CE-F2E3-6028-BF33DED52F24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9445622-539A-27FA-B34B-D6D4AEC027AF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CA33759-C0BD-6824-21A5-3C70F3E5FB6B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602D306-E47C-8F2A-5D28-4CB6030228D8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64BE1EE3-3A0A-2E57-0DDF-551715BA7C5D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E20F1A5-6C4E-9909-2AB1-C559BD8CB2A5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7E5D2EE-CDD3-7A22-816B-8C1E82B51FE0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DC59F55-DC5B-3A8D-A5D6-776D213582A8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1347BBE-D218-B362-ABF1-D81AD2788273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aphic 3">
            <a:extLst>
              <a:ext uri="{FF2B5EF4-FFF2-40B4-BE49-F238E27FC236}">
                <a16:creationId xmlns:a16="http://schemas.microsoft.com/office/drawing/2014/main" id="{95ED38BF-C27B-B92F-8AAF-413C2A1A5C4B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B983051-EF5F-EA17-933D-870F65A68EC7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8F58256-4402-A925-41E9-F938A85B7B28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02D4A04-A7A6-BB6A-9295-E921E4FC5771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58C7BE1-BF81-2D5E-B348-923E7A1B0BBE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7138842-1672-C696-B7F9-FA2CD62AB67E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E61DD6D-29BA-911A-5A6C-B5DAFE50B80B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F4004F8-C047-E6B1-D602-4D9ACA21582F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2B5EF1B-5A4C-2F77-4BF7-547948AFACAE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CF2513E-30F4-69CA-DB20-A8DFEDD93825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1358AB9-DF36-D9F5-A553-1CBC05053D20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71596AD-71AB-F75D-E1B7-D6E8EA3D988C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4A3F6DE-96E0-2425-752B-653B1EF0F0F7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36F2BB5-DA98-674B-A52E-43802F7247EC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848B749-37CF-4F72-B4AC-8BDDEAF392BB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7FE43F9-5B2A-8D06-B0AF-2C68BB20F0B5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79D8745-8B5B-0C4C-6930-8485F53861BB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82B41FC-F947-C9CB-41BD-100C509FB451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45F86CE-16AE-ADDF-BC4C-43589AC816F2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0" name="Graphic 3">
            <a:extLst>
              <a:ext uri="{FF2B5EF4-FFF2-40B4-BE49-F238E27FC236}">
                <a16:creationId xmlns:a16="http://schemas.microsoft.com/office/drawing/2014/main" id="{1EF899FE-7B84-23B4-789B-0FBF4B453EE9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19E13E8-0856-0B56-E2BB-94F6D8974FF4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FF75701-4A4F-7B77-1D93-1485FC89B19F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EB66F93A-A319-DD46-2E21-8FFBAF06BDFC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810F259-DE95-A265-7F2A-98517A12171D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BD7BA9B-BDD1-AF1D-C58A-8F2D1F9DE8CE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5DBF302-E092-40D2-CF9D-DEA8642A8303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62BE697-984D-6087-311A-581D28B9207A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867CEFF-5067-C2F7-EF77-8900F3A59107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0D16179-D118-5303-038E-913C1DB46DF2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F9B65F4-D77B-C705-D935-91AD20071002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1ED765-6CE1-07AB-2957-2B47F0B557E9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887E97A-2A73-843F-2179-4334F5C2AE6B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791ED8E-92D2-7F14-6468-78E440194CE8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6AFD081-51DB-8C54-D634-39049C9043CE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7B938EF-F6FE-A63D-DC6B-3C75F7B3C164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7CEEED9-D1A6-6C51-83FD-56DA5413231F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0836A51-4F76-274A-9955-36B383CC9E37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ABCB95D-31C4-43E3-655F-1EAECF328340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441D9CE-A5B9-4D16-0439-BC190195BD46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5B51E7A-E385-A2F1-82EA-AAD9E1AAFD5F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E7CD9A6-8D70-E3B5-93A4-543A2E6FA7B9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9CFB79B-ECC9-1A1D-97E3-41B2DB0377C7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B811B22-AD07-A8A9-C5F4-C567778CB2DA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1492251-2694-E88F-67DD-37EC5778D99C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6469920-483F-D8C8-31E0-9E1177FBBBDE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BFCBF09-BC02-0ECE-4E69-72E4F11119C8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18C844F-C6C7-A98E-A114-7FC7FD4FFFC7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A816BAB-E5EE-936A-4954-6BBA64F54E5B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D33EC32-16D8-3654-E6C4-3DD24EA9B020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1837C2DE-CD13-9070-F99A-8DBCF1C6BBB9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1" name="Graphic 3">
            <a:extLst>
              <a:ext uri="{FF2B5EF4-FFF2-40B4-BE49-F238E27FC236}">
                <a16:creationId xmlns:a16="http://schemas.microsoft.com/office/drawing/2014/main" id="{5D1CDD2F-E2AB-15B4-9940-222A05F95EDF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5F073EB8-F86A-D5DA-124C-27F25D1F7081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3" name="Graphic 3">
              <a:extLst>
                <a:ext uri="{FF2B5EF4-FFF2-40B4-BE49-F238E27FC236}">
                  <a16:creationId xmlns:a16="http://schemas.microsoft.com/office/drawing/2014/main" id="{A9C8575E-7E35-1716-5D1E-0E3A2CC73AC3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C418A6B-8E64-AC35-AD2C-87577486CEBB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C18F143-05F6-0016-3F15-99CEA4F11F82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F3E2D4B-76F1-46CC-BC69-AAA409034608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1981824E-0B9C-6582-B4F7-DC7E5D9D895C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8869EA4E-4E16-0774-FC16-365EF22A3506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645B282-3F32-7B7A-7574-ED5B996A3601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523A305-A39E-F526-FBAF-05ED90443913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FFCADEE-3333-9A05-AF0E-F643B3295930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4C41D91-DC09-DE32-914C-E613CE6645AF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5B7380CD-ABCF-694D-B159-3F6107E48532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AA6F01F7-CA10-EA95-5E17-68753CFFE85B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43F37512-B00B-19AA-35D3-CF6024DA4973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F79E7400-0B66-A9C5-EBEE-5B69E0D31777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A3621842-4120-6A97-BF32-7E6579B98438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E51A5B4-6801-6903-4D26-273517A5B219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423D5C2-10D5-EF0D-70D9-C3CD93F40E25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537B018-9F93-37E1-674D-8B7EE4DCEA2A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1" name="Graphic 3">
            <a:extLst>
              <a:ext uri="{FF2B5EF4-FFF2-40B4-BE49-F238E27FC236}">
                <a16:creationId xmlns:a16="http://schemas.microsoft.com/office/drawing/2014/main" id="{F8F0BDB3-D5BF-5E77-4093-F658D6337135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60E1F143-7E2E-890F-4A8D-C93B554BD1A8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B89B9D36-4E90-5ED9-A7BC-BD8AE2FED474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8E725453-3534-F449-8454-E62496DFEFD1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804B2CA-6AC9-4784-79A6-6536EF339FC1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5562A10-392A-3946-0630-CC674E82A360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B719492-31AC-A5E7-6E79-0F1DF564AF56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C484BF6-42EC-48C0-7082-DAE0FD738CE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07F9DD3F-9C8C-04E0-F9AF-8E1D370C154E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50" name="Graphic 149">
            <a:extLst>
              <a:ext uri="{FF2B5EF4-FFF2-40B4-BE49-F238E27FC236}">
                <a16:creationId xmlns:a16="http://schemas.microsoft.com/office/drawing/2014/main" id="{A14B0F8F-C7E0-2B27-3E8A-8C88422608EF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704566" y="6243620"/>
            <a:ext cx="884946" cy="340868"/>
          </a:xfrm>
          <a:prstGeom prst="rect">
            <a:avLst/>
          </a:prstGeom>
        </p:spPr>
      </p:pic>
      <p:sp>
        <p:nvSpPr>
          <p:cNvPr id="4" name="Delay 9">
            <a:extLst>
              <a:ext uri="{FF2B5EF4-FFF2-40B4-BE49-F238E27FC236}">
                <a16:creationId xmlns:a16="http://schemas.microsoft.com/office/drawing/2014/main" id="{47FE0800-02ED-1604-55E1-7139A754653C}"/>
              </a:ext>
            </a:extLst>
          </p:cNvPr>
          <p:cNvSpPr/>
          <p:nvPr/>
        </p:nvSpPr>
        <p:spPr>
          <a:xfrm>
            <a:off x="187515" y="1050629"/>
            <a:ext cx="5384906" cy="5644934"/>
          </a:xfrm>
          <a:prstGeom prst="flowChartDelay">
            <a:avLst/>
          </a:prstGeom>
          <a:solidFill>
            <a:srgbClr val="253B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ounded Rectangle 17">
            <a:extLst>
              <a:ext uri="{FF2B5EF4-FFF2-40B4-BE49-F238E27FC236}">
                <a16:creationId xmlns:a16="http://schemas.microsoft.com/office/drawing/2014/main" id="{6A34B2E0-E404-8B20-0AE3-836FA2B58C0A}"/>
              </a:ext>
            </a:extLst>
          </p:cNvPr>
          <p:cNvSpPr/>
          <p:nvPr/>
        </p:nvSpPr>
        <p:spPr>
          <a:xfrm>
            <a:off x="1682482" y="5305338"/>
            <a:ext cx="1978909" cy="514369"/>
          </a:xfrm>
          <a:prstGeom prst="roundRect">
            <a:avLst>
              <a:gd name="adj" fmla="val 50000"/>
            </a:avLst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C2F54D04-733A-97BD-94BE-E2339DA7E382}"/>
              </a:ext>
            </a:extLst>
          </p:cNvPr>
          <p:cNvGrpSpPr/>
          <p:nvPr/>
        </p:nvGrpSpPr>
        <p:grpSpPr>
          <a:xfrm>
            <a:off x="4422927" y="1429607"/>
            <a:ext cx="1149494" cy="1149494"/>
            <a:chOff x="4422927" y="1518816"/>
            <a:chExt cx="1149494" cy="1149494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715E7C86-4BBB-6672-9212-533ECCAD7F62}"/>
                </a:ext>
              </a:extLst>
            </p:cNvPr>
            <p:cNvSpPr/>
            <p:nvPr/>
          </p:nvSpPr>
          <p:spPr>
            <a:xfrm>
              <a:off x="4422927" y="1518816"/>
              <a:ext cx="1149494" cy="1149494"/>
            </a:xfrm>
            <a:prstGeom prst="ellipse">
              <a:avLst/>
            </a:prstGeom>
            <a:solidFill>
              <a:srgbClr val="FAFAFB"/>
            </a:solidFill>
            <a:ln>
              <a:noFill/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6" name="Graphic 155" descr="Completed outline">
              <a:extLst>
                <a:ext uri="{FF2B5EF4-FFF2-40B4-BE49-F238E27FC236}">
                  <a16:creationId xmlns:a16="http://schemas.microsoft.com/office/drawing/2014/main" id="{4B8E6C0E-D438-8D35-2AF7-B58ED5373F4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735325" y="1674107"/>
              <a:ext cx="755309" cy="755309"/>
            </a:xfrm>
            <a:prstGeom prst="rect">
              <a:avLst/>
            </a:prstGeom>
          </p:spPr>
        </p:pic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B41640C4-0C65-D020-A930-E6F87BB1C1E1}"/>
              </a:ext>
            </a:extLst>
          </p:cNvPr>
          <p:cNvGrpSpPr/>
          <p:nvPr/>
        </p:nvGrpSpPr>
        <p:grpSpPr>
          <a:xfrm>
            <a:off x="4946506" y="3213284"/>
            <a:ext cx="1149494" cy="1149494"/>
            <a:chOff x="4946506" y="3429000"/>
            <a:chExt cx="1149494" cy="1149494"/>
          </a:xfrm>
        </p:grpSpPr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D2E340BE-722C-5BA6-E7AB-1C9EC730E1A2}"/>
                </a:ext>
              </a:extLst>
            </p:cNvPr>
            <p:cNvSpPr/>
            <p:nvPr/>
          </p:nvSpPr>
          <p:spPr>
            <a:xfrm>
              <a:off x="4946506" y="3429000"/>
              <a:ext cx="1149494" cy="1149494"/>
            </a:xfrm>
            <a:prstGeom prst="ellipse">
              <a:avLst/>
            </a:prstGeom>
            <a:solidFill>
              <a:srgbClr val="FAFAFB"/>
            </a:solidFill>
            <a:ln>
              <a:noFill/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9" name="Graphic 158" descr="Completed outline">
              <a:extLst>
                <a:ext uri="{FF2B5EF4-FFF2-40B4-BE49-F238E27FC236}">
                  <a16:creationId xmlns:a16="http://schemas.microsoft.com/office/drawing/2014/main" id="{6B4166C3-960A-AFD4-403F-D1A5051384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185112" y="3579129"/>
              <a:ext cx="755309" cy="755309"/>
            </a:xfrm>
            <a:prstGeom prst="rect">
              <a:avLst/>
            </a:prstGeom>
          </p:spPr>
        </p:pic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A81046A4-15B8-A4F1-AF2E-CA9CF834CD1C}"/>
              </a:ext>
            </a:extLst>
          </p:cNvPr>
          <p:cNvGrpSpPr/>
          <p:nvPr/>
        </p:nvGrpSpPr>
        <p:grpSpPr>
          <a:xfrm>
            <a:off x="4569411" y="4996961"/>
            <a:ext cx="1149494" cy="1149494"/>
            <a:chOff x="4569411" y="5086170"/>
            <a:chExt cx="1149494" cy="1149494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6BB00BCC-721B-C40E-630D-442C0538FE8D}"/>
                </a:ext>
              </a:extLst>
            </p:cNvPr>
            <p:cNvSpPr/>
            <p:nvPr/>
          </p:nvSpPr>
          <p:spPr>
            <a:xfrm>
              <a:off x="4569411" y="5086170"/>
              <a:ext cx="1149494" cy="1149494"/>
            </a:xfrm>
            <a:prstGeom prst="ellipse">
              <a:avLst/>
            </a:prstGeom>
            <a:solidFill>
              <a:srgbClr val="FAFAFB"/>
            </a:solidFill>
            <a:ln>
              <a:noFill/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62" name="Graphic 161" descr="Completed outline">
              <a:extLst>
                <a:ext uri="{FF2B5EF4-FFF2-40B4-BE49-F238E27FC236}">
                  <a16:creationId xmlns:a16="http://schemas.microsoft.com/office/drawing/2014/main" id="{A25526CE-D0A7-4AE0-B17A-A66F4F2ECE9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881809" y="5209073"/>
              <a:ext cx="755309" cy="755309"/>
            </a:xfrm>
            <a:prstGeom prst="rect">
              <a:avLst/>
            </a:prstGeom>
          </p:spPr>
        </p:pic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4E10EB18-97EE-5F90-0E33-38F82D24F41B}"/>
              </a:ext>
            </a:extLst>
          </p:cNvPr>
          <p:cNvSpPr txBox="1"/>
          <p:nvPr/>
        </p:nvSpPr>
        <p:spPr>
          <a:xfrm>
            <a:off x="1610928" y="5369398"/>
            <a:ext cx="2089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تصویر</a:t>
            </a:r>
            <a:endParaRPr lang="en-US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BFD66D-8AE3-0CF3-302F-85153727F8D2}"/>
              </a:ext>
            </a:extLst>
          </p:cNvPr>
          <p:cNvSpPr txBox="1"/>
          <p:nvPr/>
        </p:nvSpPr>
        <p:spPr>
          <a:xfrm>
            <a:off x="5940421" y="1330426"/>
            <a:ext cx="4600901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 در کشور ایران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C4FE2675-90CD-935E-CDBD-D37F9B2C881E}"/>
              </a:ext>
            </a:extLst>
          </p:cNvPr>
          <p:cNvSpPr txBox="1"/>
          <p:nvPr/>
        </p:nvSpPr>
        <p:spPr>
          <a:xfrm>
            <a:off x="6376679" y="3110582"/>
            <a:ext cx="4140672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 در کشور ایران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14C1452A-8D8E-9543-2800-7D145B0D7E9D}"/>
              </a:ext>
            </a:extLst>
          </p:cNvPr>
          <p:cNvSpPr txBox="1"/>
          <p:nvPr/>
        </p:nvSpPr>
        <p:spPr>
          <a:xfrm>
            <a:off x="6031303" y="4890737"/>
            <a:ext cx="4600901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 در کشور ایران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3" name="Picture 2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B9123C1F-DA37-69FC-7196-B3CC284BB4D4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5729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51" grpId="0" animBg="1"/>
      <p:bldP spid="163" grpId="0"/>
      <p:bldP spid="165" grpId="0"/>
      <p:bldP spid="166" grpId="0"/>
      <p:bldP spid="16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CA732C6-CDDE-31B7-B288-99F078B49C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FE79D7C1-944B-0817-ABB0-767F9B9F031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Rounded Rectangle 10">
            <a:extLst>
              <a:ext uri="{FF2B5EF4-FFF2-40B4-BE49-F238E27FC236}">
                <a16:creationId xmlns:a16="http://schemas.microsoft.com/office/drawing/2014/main" id="{7DB7CB51-3B80-E7DE-5B37-DCC159B24402}"/>
              </a:ext>
            </a:extLst>
          </p:cNvPr>
          <p:cNvSpPr/>
          <p:nvPr/>
        </p:nvSpPr>
        <p:spPr>
          <a:xfrm>
            <a:off x="846682" y="3630152"/>
            <a:ext cx="3562131" cy="2445654"/>
          </a:xfrm>
          <a:prstGeom prst="roundRect">
            <a:avLst/>
          </a:prstGeom>
          <a:solidFill>
            <a:srgbClr val="FCC33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12">
            <a:extLst>
              <a:ext uri="{FF2B5EF4-FFF2-40B4-BE49-F238E27FC236}">
                <a16:creationId xmlns:a16="http://schemas.microsoft.com/office/drawing/2014/main" id="{26ECF558-18AE-6382-1A65-ED1CF45799D2}"/>
              </a:ext>
            </a:extLst>
          </p:cNvPr>
          <p:cNvSpPr/>
          <p:nvPr/>
        </p:nvSpPr>
        <p:spPr>
          <a:xfrm>
            <a:off x="4744605" y="3630152"/>
            <a:ext cx="3562131" cy="2445654"/>
          </a:xfrm>
          <a:prstGeom prst="roundRect">
            <a:avLst/>
          </a:prstGeom>
          <a:solidFill>
            <a:srgbClr val="253B50"/>
          </a:solidFill>
          <a:ln>
            <a:noFill/>
          </a:ln>
          <a:effectLst>
            <a:outerShdw blurRad="50800" dist="38100" dir="2700000" algn="tl" rotWithShape="0">
              <a:schemeClr val="bg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Graphic 5" descr="Inbox Check outline">
            <a:extLst>
              <a:ext uri="{FF2B5EF4-FFF2-40B4-BE49-F238E27FC236}">
                <a16:creationId xmlns:a16="http://schemas.microsoft.com/office/drawing/2014/main" id="{60D3D1AF-7418-51B9-495E-E372D4BF41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222755" y="3765069"/>
            <a:ext cx="605831" cy="605831"/>
          </a:xfrm>
          <a:prstGeom prst="rect">
            <a:avLst/>
          </a:prstGeom>
        </p:spPr>
      </p:pic>
      <p:pic>
        <p:nvPicPr>
          <p:cNvPr id="7" name="Graphic 6" descr="Inbox outline">
            <a:extLst>
              <a:ext uri="{FF2B5EF4-FFF2-40B4-BE49-F238E27FC236}">
                <a16:creationId xmlns:a16="http://schemas.microsoft.com/office/drawing/2014/main" id="{A1B0208D-F276-3CCA-39DC-9A2FA7C214E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358259" y="3765069"/>
            <a:ext cx="605831" cy="605831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0D9DA529-6177-4396-019B-00C74808179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19861186">
            <a:off x="10023057" y="1268810"/>
            <a:ext cx="789236" cy="304002"/>
          </a:xfrm>
          <a:prstGeom prst="rect">
            <a:avLst/>
          </a:prstGeom>
        </p:spPr>
      </p:pic>
      <p:sp>
        <p:nvSpPr>
          <p:cNvPr id="17" name="Oval 16">
            <a:extLst>
              <a:ext uri="{FF2B5EF4-FFF2-40B4-BE49-F238E27FC236}">
                <a16:creationId xmlns:a16="http://schemas.microsoft.com/office/drawing/2014/main" id="{DC83FA70-2A1C-AADE-C6B4-C09B4897D667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65D7FD6-075B-0A0F-3A36-B70227384CCE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8513CDC2-86B6-C531-8165-64FA0653AC60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2F8F243-E88B-2483-6DA7-AA4C49412181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43F7785-9AE9-322F-D4F9-3CFE1ED5A3BA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ECFFEAB-E0D8-C09D-DE9E-759CDBB6E6D6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D6EC2BA9-4239-A958-72DF-9A7501B2606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E6075597-8DFC-BB5C-BA18-3BC3A36CA9A4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60711DD-DCA8-EDAA-A2F7-C0E14268225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E9089BC-777C-F4F5-DB06-34E0BC295D81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6EBC4F0-2A19-F093-06FC-D225873ED4A1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E849044-6398-59AA-CFE0-98339B477EB1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6258E3E-5409-C671-852C-DD079B020828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0" name="Graphic 3">
            <a:extLst>
              <a:ext uri="{FF2B5EF4-FFF2-40B4-BE49-F238E27FC236}">
                <a16:creationId xmlns:a16="http://schemas.microsoft.com/office/drawing/2014/main" id="{89C7DFD3-4D62-BAAF-475F-C9FBEB47E86E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1AAA12C-98DD-F34C-E05A-5E60565602D9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2" name="Graphic 3">
              <a:extLst>
                <a:ext uri="{FF2B5EF4-FFF2-40B4-BE49-F238E27FC236}">
                  <a16:creationId xmlns:a16="http://schemas.microsoft.com/office/drawing/2014/main" id="{CBB456D1-1D72-B1BA-90D6-F86D9CD688AB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4FE7689-C69F-9DA5-C565-22E7B29EB699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E459D87-E426-CE90-A57E-4C1CC5A8B660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A95A065-832E-73B9-4540-A06DF2800447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217297B-9745-8043-0D5B-2E2517A63899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7895733-0BBF-2E53-5FFE-D617883DCA43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FD5B419-02AD-4CDD-E63F-9D3F2AFF6C81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704A42-E69C-8843-74A6-80F37847AE2A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C4F659C-900E-0D7F-888C-732B9AE6BDDA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3754E5A-E66D-B81B-866E-9F72B62A8381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948ABE39-58E7-CEF0-1C8D-CBAD728A2E43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D2D12F8-A9B2-45DC-B19B-0BED071AE819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572DE035-C0F1-7AAE-64F7-2141C85EA66B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B1CF5E2-F587-44FC-D0B4-6B5B24B85778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37358B98-F3A3-CB1D-473C-9D5B5AAB8401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4753756-88C9-D3BD-09F6-9A47B2CD4976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8" name="Graphic 3">
            <a:extLst>
              <a:ext uri="{FF2B5EF4-FFF2-40B4-BE49-F238E27FC236}">
                <a16:creationId xmlns:a16="http://schemas.microsoft.com/office/drawing/2014/main" id="{BB070CE4-5836-D624-60C6-5D611A013121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231CAC7-395C-290E-D752-6B4240FA6E7A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0BB5536-F93A-9E3E-B09A-E84A23DC6690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90B22B0-F709-EE51-F9EC-0FB4102AE284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98C918B-462D-D7F4-4545-1B0EAEBDE516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07639A2-3DB1-0FAC-1E15-30DB98F58B5C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AF1D5E2-4A57-BB24-6DEA-851B535F4B4A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56C6F5-D874-4307-63D4-7948CF7F160D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A70263F-D881-E829-0ADB-DED159B4D676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8F579DB-ED1E-85DD-F845-2664E45E2E41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F0E0641-CCAC-FFFE-0482-01370A0255A9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755580-CCBF-EDF7-3ACC-726F2B848133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2546F44-62F3-B4DC-D035-36AA64179019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332B661-2137-E3B0-93DC-8B5B832319A6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B303600-1DDF-E19A-CBD8-22AC91BEFC78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663B858-86DD-3A9F-8653-56E9995835B4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00029A9-3C5D-C0E5-D584-5BF189890669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3046D84-849D-4E4B-F603-39EF9E8A6E42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B07186E-5BC6-EF49-9A0C-E6AE58150C50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16C8D96-B507-6EB7-FCB6-F36BF76C7DD6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4F446D4-CE4C-A78C-F93A-2C1DDA9F7768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11CE362-4967-C3DC-A14D-7943B258522A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5464E35-5C4F-EDCD-D17E-00BA20F30DE5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A14ED5D-DEEA-3F9D-EB16-FA3F03A02B6C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24A68FB-F7C6-AD90-2A2B-57C1964AC005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aphic 3">
            <a:extLst>
              <a:ext uri="{FF2B5EF4-FFF2-40B4-BE49-F238E27FC236}">
                <a16:creationId xmlns:a16="http://schemas.microsoft.com/office/drawing/2014/main" id="{CE2B07BE-F561-7C6A-B45D-92B3DBE63726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8349EE4-8FF8-6992-10D2-1746FAF3800F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80D67C8-7A8D-5F0F-DA4E-E4743690DED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E4A2275-2D1D-6F01-0A28-0A24813FFA87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70DB657-8828-DE58-B13F-48012440B0D5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DDE7CAC-672D-1E91-CEAC-A5D966F1C808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E5455B-A4C3-4FF8-CFEF-682FDABC7F65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67A1499-A443-142B-1250-0D1C556588B0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77BC0E4-D9B6-0CDE-8B5B-0C75EB5BE0A6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AC47C5D-36EF-F1C7-A703-8A4F6F8F37E9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48EC145-BEBE-FA8A-7F9C-1D91A32C06BD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8664DF6-7F89-C19D-D88D-9F9213985AFF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4CB6B07-997E-FDB1-59C3-A1D51C68A1F0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432A308F-8BD0-FE8F-5606-A2DDC50713C2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08D7976-E01F-9903-32A0-F95AD74D4379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237C52-6AF8-DF88-7072-95EA6904C55B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DA67502-8CE3-1A3F-41FC-807C33A97248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073945D-3D63-A1B7-BF2F-9F7D8E1C0B1B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ACFE1F-FF65-9DF7-5C3D-AC1417CEEC89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" name="Graphic 3">
            <a:extLst>
              <a:ext uri="{FF2B5EF4-FFF2-40B4-BE49-F238E27FC236}">
                <a16:creationId xmlns:a16="http://schemas.microsoft.com/office/drawing/2014/main" id="{BA5E3F8C-B329-5CA7-F469-E2FA5B1FEAAE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45FD6D9-D0A5-B6C2-F85A-37BDB80CB899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221C30C-F08C-D5B2-E3D4-D04674742590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1827030-D524-BA7C-B705-13D0F1F22492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6A156A4-3C49-64F5-985F-FC5575407A0F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AA8B7D5-9281-FEAD-67B7-EF06B3E0DBB1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24AA746-99E9-6992-AB0E-2EF9864B412E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5B12E5F-D425-FDBA-1B7A-FF07F5223DF6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2C51B31-96CD-B618-DCDF-BB9EAFA68FE9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2B4BBC6-836B-3733-DA37-3FCA8092402E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A472681-8DF1-06E6-E727-5AA1BE4FC5DE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BC7CA47-286F-1FA2-863C-0BB41C8E781C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DDC22E1-3E3D-69EA-FBE1-8273BDB6C7E3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7FFF1A7-8916-F4C1-E2C6-3C2A6DCBDED2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67133A8-9E08-0DDF-BDDB-C340EBCD7BDE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F0A452-1EC2-64FA-EE24-34C82B91F3CB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7F33C00-33FE-7817-AA0E-7668B0B5C294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B528DB6-B775-406E-0235-F90932827AE1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16E443-3D2C-F0AC-187E-1652D89D1ECD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A1A95E8-D3A1-FA1A-9B84-4EC7F91EF651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8D0069D-5361-309F-5291-B9AB89A15F91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208516A-0D2E-9EAA-1A2D-7D61B594B505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5F27CB3-5486-92CB-19FB-3062135D8602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423BD00B-B49C-0408-4E1B-D384F7CF7A69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8AC85D6-9518-8D07-2985-DB4DD1AD860D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1CA2904-649C-F47A-9F7B-4AC0950DA2EB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AE708AB-3610-5367-C9D6-39FB57627640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920072C4-B259-8C8E-6A99-EA84D318175A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095BDF31-15D1-BD5D-1F1B-FADED3E580C8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7CB1AC9-6B1B-23FC-95D5-40B7545EB916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54773E4-EC11-31A4-1C13-5D611BC98653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3" name="Graphic 3">
            <a:extLst>
              <a:ext uri="{FF2B5EF4-FFF2-40B4-BE49-F238E27FC236}">
                <a16:creationId xmlns:a16="http://schemas.microsoft.com/office/drawing/2014/main" id="{5D4A6278-11CB-AD90-8996-211E463B5094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AC4606C-7028-0219-0A46-4BEF84CA7AA0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5" name="Graphic 3">
              <a:extLst>
                <a:ext uri="{FF2B5EF4-FFF2-40B4-BE49-F238E27FC236}">
                  <a16:creationId xmlns:a16="http://schemas.microsoft.com/office/drawing/2014/main" id="{CB37941C-4CA1-C33C-2342-2BBFD3D74283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341456A-2839-9AE2-E917-FA0417487F1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CF9395F-056B-A96B-DE31-F2887C90220A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9A99FBC-EADB-5239-B62E-11E8BDB3E858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465F4833-40D9-1117-D8B3-EE8BB15E9087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63659DE2-3AF8-15B5-301B-BD4FBA538706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8CD15FF9-96D7-8A03-8FC0-6AEB2499E7F6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282E2947-558B-561F-ED08-CB14C2B785B8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DF296408-8700-DA10-E265-009952403CAF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8FB3F44D-F8C9-BBC7-7EE1-722359553F7C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70357CFB-453F-61E1-9E60-6D1E0AAFA23D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5E3BF26C-BFFC-1B1C-C817-07972ADAB448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F5A43C4-5674-8964-B96F-D65F09CE9484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8F83D902-3F38-9486-FA5F-6F5F9F487ABC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F582F7D-DAB9-0EBD-9164-E980759DF4FA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507049AA-FCBB-B09B-63EC-A86F3FC4F387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856611A-E96B-E690-B4F5-49A6C4D2E53C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BF65E609-74EA-4CA2-393E-10A6925F6AB4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3" name="Graphic 3">
            <a:extLst>
              <a:ext uri="{FF2B5EF4-FFF2-40B4-BE49-F238E27FC236}">
                <a16:creationId xmlns:a16="http://schemas.microsoft.com/office/drawing/2014/main" id="{2EE11816-3C89-F5A0-876D-E9D294A08A65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842C7D4-79D2-9A68-3B23-602B54E2B3E3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6C6348D-A06D-5570-22D3-3C0664C44F8E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6EF16B-11A6-C4CA-35CD-EFA8039840DE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B8519D27-6023-E75F-3A9E-C4F73F056422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4987584-43D1-0AFD-26C8-7BF2FB93D6AA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B78AE4B-FC0E-194C-AA08-C80A08C15F66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3698A3D-E846-C78C-D574-A66341D2B512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1" name="TextBox 150">
            <a:extLst>
              <a:ext uri="{FF2B5EF4-FFF2-40B4-BE49-F238E27FC236}">
                <a16:creationId xmlns:a16="http://schemas.microsoft.com/office/drawing/2014/main" id="{B68FE557-388B-9C80-82AB-9756D6BD293F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2EBD621-D923-06C1-4771-B95BC5CD45B3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B28B00E-4D37-B3B9-3C15-C2CE2DBB356E}"/>
              </a:ext>
            </a:extLst>
          </p:cNvPr>
          <p:cNvSpPr txBox="1"/>
          <p:nvPr/>
        </p:nvSpPr>
        <p:spPr>
          <a:xfrm>
            <a:off x="4912302" y="4401941"/>
            <a:ext cx="3226736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 در کشور ایران</a:t>
            </a:r>
            <a:endParaRPr lang="en-US" sz="1400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FCC333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FCC333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7EF9DBB-2514-7C1A-A896-3A3FBC161207}"/>
              </a:ext>
            </a:extLst>
          </p:cNvPr>
          <p:cNvSpPr txBox="1"/>
          <p:nvPr/>
        </p:nvSpPr>
        <p:spPr>
          <a:xfrm>
            <a:off x="1047807" y="4371582"/>
            <a:ext cx="3226736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اتوماسیون صنعتی در کشور ایران</a:t>
            </a:r>
            <a:endParaRPr lang="en-US" sz="14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>
              <a:solidFill>
                <a:srgbClr val="253B50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9E9463D-2B41-34C5-3F36-954F31C25F13}"/>
              </a:ext>
            </a:extLst>
          </p:cNvPr>
          <p:cNvSpPr txBox="1"/>
          <p:nvPr/>
        </p:nvSpPr>
        <p:spPr>
          <a:xfrm>
            <a:off x="624507" y="1889201"/>
            <a:ext cx="5711419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</a:p>
        </p:txBody>
      </p:sp>
      <p:pic>
        <p:nvPicPr>
          <p:cNvPr id="12" name="Picture 11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A891E8A-FCD1-4BE3-9E9E-220ABC93A6C3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6963220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500"/>
                            </p:stCondLst>
                            <p:childTnLst>
                              <p:par>
                                <p:cTn id="4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3" grpId="0"/>
      <p:bldP spid="9" grpId="0"/>
      <p:bldP spid="10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6A5BD65-247B-0623-D709-416AD08C39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151" name="Picture Placeholder 150">
            <a:extLst>
              <a:ext uri="{FF2B5EF4-FFF2-40B4-BE49-F238E27FC236}">
                <a16:creationId xmlns:a16="http://schemas.microsoft.com/office/drawing/2014/main" id="{C0492C6A-46E7-8B3D-30CB-3378B1D8FDF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7" name="Picture Placeholder 146">
            <a:extLst>
              <a:ext uri="{FF2B5EF4-FFF2-40B4-BE49-F238E27FC236}">
                <a16:creationId xmlns:a16="http://schemas.microsoft.com/office/drawing/2014/main" id="{6D58DCCB-C3F0-7B59-17CD-16440202E69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9" name="Picture Placeholder 148">
            <a:extLst>
              <a:ext uri="{FF2B5EF4-FFF2-40B4-BE49-F238E27FC236}">
                <a16:creationId xmlns:a16="http://schemas.microsoft.com/office/drawing/2014/main" id="{90F69ACF-1FFA-F0D1-B23E-DDA603EF1EE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Donut 51">
            <a:extLst>
              <a:ext uri="{FF2B5EF4-FFF2-40B4-BE49-F238E27FC236}">
                <a16:creationId xmlns:a16="http://schemas.microsoft.com/office/drawing/2014/main" id="{80F74ED4-C21E-585F-3A1A-9C550FFF55E1}"/>
              </a:ext>
            </a:extLst>
          </p:cNvPr>
          <p:cNvSpPr/>
          <p:nvPr/>
        </p:nvSpPr>
        <p:spPr>
          <a:xfrm>
            <a:off x="2881424" y="1240672"/>
            <a:ext cx="2403526" cy="2403526"/>
          </a:xfrm>
          <a:prstGeom prst="donut">
            <a:avLst>
              <a:gd name="adj" fmla="val 2199"/>
            </a:avLst>
          </a:prstGeom>
          <a:solidFill>
            <a:srgbClr val="253B50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" name="Donut 50">
            <a:extLst>
              <a:ext uri="{FF2B5EF4-FFF2-40B4-BE49-F238E27FC236}">
                <a16:creationId xmlns:a16="http://schemas.microsoft.com/office/drawing/2014/main" id="{ADFBD851-7E65-BAA1-E486-CD514C3EE79C}"/>
              </a:ext>
            </a:extLst>
          </p:cNvPr>
          <p:cNvSpPr/>
          <p:nvPr/>
        </p:nvSpPr>
        <p:spPr>
          <a:xfrm>
            <a:off x="2719186" y="4371440"/>
            <a:ext cx="1894520" cy="1894520"/>
          </a:xfrm>
          <a:prstGeom prst="donut">
            <a:avLst>
              <a:gd name="adj" fmla="val 2199"/>
            </a:avLst>
          </a:prstGeom>
          <a:solidFill>
            <a:srgbClr val="253B50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Donut 46">
            <a:extLst>
              <a:ext uri="{FF2B5EF4-FFF2-40B4-BE49-F238E27FC236}">
                <a16:creationId xmlns:a16="http://schemas.microsoft.com/office/drawing/2014/main" id="{42F9AC42-D72A-F7E3-8365-71F55306D0D9}"/>
              </a:ext>
            </a:extLst>
          </p:cNvPr>
          <p:cNvSpPr/>
          <p:nvPr/>
        </p:nvSpPr>
        <p:spPr>
          <a:xfrm>
            <a:off x="261369" y="2679015"/>
            <a:ext cx="2593551" cy="2593551"/>
          </a:xfrm>
          <a:prstGeom prst="donut">
            <a:avLst>
              <a:gd name="adj" fmla="val 2199"/>
            </a:avLst>
          </a:prstGeom>
          <a:solidFill>
            <a:srgbClr val="FCC333"/>
          </a:solidFill>
          <a:ln w="3175">
            <a:noFill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586719"/>
                      <a:gd name="connsiteY0" fmla="*/ 1793360 h 3586719"/>
                      <a:gd name="connsiteX1" fmla="*/ 1793360 w 3586719"/>
                      <a:gd name="connsiteY1" fmla="*/ 0 h 3586719"/>
                      <a:gd name="connsiteX2" fmla="*/ 3586720 w 3586719"/>
                      <a:gd name="connsiteY2" fmla="*/ 1793360 h 3586719"/>
                      <a:gd name="connsiteX3" fmla="*/ 1793360 w 3586719"/>
                      <a:gd name="connsiteY3" fmla="*/ 3586720 h 3586719"/>
                      <a:gd name="connsiteX4" fmla="*/ 0 w 3586719"/>
                      <a:gd name="connsiteY4" fmla="*/ 1793360 h 3586719"/>
                      <a:gd name="connsiteX5" fmla="*/ 78872 w 3586719"/>
                      <a:gd name="connsiteY5" fmla="*/ 1793360 h 3586719"/>
                      <a:gd name="connsiteX6" fmla="*/ 1793360 w 3586719"/>
                      <a:gd name="connsiteY6" fmla="*/ 3507848 h 3586719"/>
                      <a:gd name="connsiteX7" fmla="*/ 3507848 w 3586719"/>
                      <a:gd name="connsiteY7" fmla="*/ 1793360 h 3586719"/>
                      <a:gd name="connsiteX8" fmla="*/ 1793360 w 3586719"/>
                      <a:gd name="connsiteY8" fmla="*/ 78872 h 3586719"/>
                      <a:gd name="connsiteX9" fmla="*/ 78872 w 3586719"/>
                      <a:gd name="connsiteY9" fmla="*/ 1793360 h 3586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86719" h="3586719" fill="none" extrusionOk="0">
                        <a:moveTo>
                          <a:pt x="0" y="1793360"/>
                        </a:moveTo>
                        <a:cubicBezTo>
                          <a:pt x="-105569" y="785840"/>
                          <a:pt x="891605" y="72533"/>
                          <a:pt x="1793360" y="0"/>
                        </a:cubicBezTo>
                        <a:cubicBezTo>
                          <a:pt x="2797892" y="20970"/>
                          <a:pt x="3600018" y="940638"/>
                          <a:pt x="3586720" y="1793360"/>
                        </a:cubicBezTo>
                        <a:cubicBezTo>
                          <a:pt x="3673387" y="2917301"/>
                          <a:pt x="2906475" y="3736983"/>
                          <a:pt x="1793360" y="3586720"/>
                        </a:cubicBezTo>
                        <a:cubicBezTo>
                          <a:pt x="895420" y="3505727"/>
                          <a:pt x="16743" y="270505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36380" y="2747224"/>
                          <a:pt x="836512" y="3500975"/>
                          <a:pt x="1793360" y="3507848"/>
                        </a:cubicBezTo>
                        <a:cubicBezTo>
                          <a:pt x="2587859" y="3497031"/>
                          <a:pt x="3450720" y="2623794"/>
                          <a:pt x="3507848" y="1793360"/>
                        </a:cubicBezTo>
                        <a:cubicBezTo>
                          <a:pt x="3516878" y="724331"/>
                          <a:pt x="2657117" y="127411"/>
                          <a:pt x="1793360" y="78872"/>
                        </a:cubicBezTo>
                        <a:cubicBezTo>
                          <a:pt x="757208" y="238482"/>
                          <a:pt x="100924" y="862860"/>
                          <a:pt x="78872" y="1793360"/>
                        </a:cubicBezTo>
                        <a:close/>
                      </a:path>
                      <a:path w="3586719" h="3586719" stroke="0" extrusionOk="0">
                        <a:moveTo>
                          <a:pt x="0" y="1793360"/>
                        </a:moveTo>
                        <a:cubicBezTo>
                          <a:pt x="-65192" y="762703"/>
                          <a:pt x="761590" y="15510"/>
                          <a:pt x="1793360" y="0"/>
                        </a:cubicBezTo>
                        <a:cubicBezTo>
                          <a:pt x="2845562" y="13001"/>
                          <a:pt x="3568375" y="803498"/>
                          <a:pt x="3586720" y="1793360"/>
                        </a:cubicBezTo>
                        <a:cubicBezTo>
                          <a:pt x="3545978" y="2823592"/>
                          <a:pt x="2767775" y="3675321"/>
                          <a:pt x="1793360" y="3586720"/>
                        </a:cubicBezTo>
                        <a:cubicBezTo>
                          <a:pt x="752541" y="3559159"/>
                          <a:pt x="155873" y="2858282"/>
                          <a:pt x="0" y="1793360"/>
                        </a:cubicBezTo>
                        <a:close/>
                        <a:moveTo>
                          <a:pt x="78872" y="1793360"/>
                        </a:moveTo>
                        <a:cubicBezTo>
                          <a:pt x="189584" y="2753380"/>
                          <a:pt x="898497" y="3400785"/>
                          <a:pt x="1793360" y="3507848"/>
                        </a:cubicBezTo>
                        <a:cubicBezTo>
                          <a:pt x="2614627" y="3488611"/>
                          <a:pt x="3482682" y="2763940"/>
                          <a:pt x="3507848" y="1793360"/>
                        </a:cubicBezTo>
                        <a:cubicBezTo>
                          <a:pt x="3505344" y="822592"/>
                          <a:pt x="2660370" y="189877"/>
                          <a:pt x="1793360" y="78872"/>
                        </a:cubicBezTo>
                        <a:cubicBezTo>
                          <a:pt x="1008655" y="169668"/>
                          <a:pt x="120967" y="856595"/>
                          <a:pt x="78872" y="179336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Rounded Rectangle 30">
            <a:extLst>
              <a:ext uri="{FF2B5EF4-FFF2-40B4-BE49-F238E27FC236}">
                <a16:creationId xmlns:a16="http://schemas.microsoft.com/office/drawing/2014/main" id="{51EF924D-686A-5397-D53E-35FA12DE4786}"/>
              </a:ext>
            </a:extLst>
          </p:cNvPr>
          <p:cNvSpPr/>
          <p:nvPr/>
        </p:nvSpPr>
        <p:spPr>
          <a:xfrm>
            <a:off x="4248010" y="2975917"/>
            <a:ext cx="2395728" cy="622711"/>
          </a:xfrm>
          <a:prstGeom prst="roundRect">
            <a:avLst>
              <a:gd name="adj" fmla="val 50000"/>
            </a:avLst>
          </a:prstGeom>
          <a:solidFill>
            <a:srgbClr val="253B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E9BBDEC3-92C2-1008-2FD0-849B14628ED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9811088" y="6214627"/>
            <a:ext cx="1022565" cy="393877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A40A3941-ED24-F20E-D778-41DCEE0C4056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9031AE3-2C3F-F495-2A63-11F1FA444A50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B82AC423-4965-F01C-0372-5E2F1423E09E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D6C2C22-F21F-2D0E-3F41-8E74F5E8245F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3F47B20-9CD7-CCDD-12EF-B0ADACF00C99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1ACA667-2D34-527E-B7DE-D2224E9171EF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50188AD6-7FAF-EA5C-621F-2EA0C5540EA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6B122A50-B5F7-CA2E-5E9F-DCACBAF8F139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A4355D1-BE9F-A79F-A6BA-D6A6B3C1CD38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9E9EC-5A27-4807-22C0-F55E99E01CBC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92D9358-5E48-52F1-513C-2E1244D54781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C9F21E7-4255-9D9E-19E3-6A6F34CB0B07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6FE3ACF-E4CB-BDA9-9973-760949AA25D5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4" name="Graphic 3">
            <a:extLst>
              <a:ext uri="{FF2B5EF4-FFF2-40B4-BE49-F238E27FC236}">
                <a16:creationId xmlns:a16="http://schemas.microsoft.com/office/drawing/2014/main" id="{772ED2FC-3677-605B-4DA4-EEC04849A452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B3445A3-4A84-BC8C-02F4-59FA34F91F68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" name="Graphic 3">
              <a:extLst>
                <a:ext uri="{FF2B5EF4-FFF2-40B4-BE49-F238E27FC236}">
                  <a16:creationId xmlns:a16="http://schemas.microsoft.com/office/drawing/2014/main" id="{1E29CC4C-772B-D3BF-4E04-0BEBF53A6DCC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13E1BE2-CBFD-C5B6-5C00-8F040C4D7F12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23084BC-633A-FF5D-CE39-2D4D34089FC4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B2A4319-2B01-A81D-AFA4-E9A9F327F83D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851B6E1-1026-8E3F-DA28-4D5BFCDB09DC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BA9E8C57-F0CC-6F84-7BCA-7F786FC8CFAB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DFC1806-3942-CD21-74C1-B721CD02BCB6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689A64D-E9E0-C59C-3365-D11F8FB433F4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9FE93D0-4AD2-49B2-243D-5F568F3EF7BB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5B801CF-7C8D-270F-40D1-119733B0D756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A82C4E2-B273-0E0F-1ABC-36CFE50B88DD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7D20A0B-57C6-B91B-84C7-859CCBF48151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EF34046-4FAB-570A-3CE5-B71A8CC652DF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5F393F94-A6FA-EB3A-809C-948991FEF299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5E897DE-5579-844C-AA6B-48675DEAE8CF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8001D95C-9CD1-7F1B-1D5F-D2304B8565FB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2" name="Graphic 3">
            <a:extLst>
              <a:ext uri="{FF2B5EF4-FFF2-40B4-BE49-F238E27FC236}">
                <a16:creationId xmlns:a16="http://schemas.microsoft.com/office/drawing/2014/main" id="{1A170864-AC9D-4D83-7DC7-F86F71EBAF3D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A4830-5B61-4C9B-77C6-D0F33194B97F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C207FDB-1ACF-CCED-E501-C7CB985E8014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B4F97AB-4311-80C4-DD1A-257364C52A86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B5E6483-C09F-9ED4-717D-2A06962C5820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829A534-2E21-41D6-059A-91A8C5B1E9D4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45CD14B-5544-54AA-1693-6DD2E4C4F045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DBAAEA0-E472-E1A7-2E76-36BC93F00EA4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D3C7057-99B6-853E-0EEC-D79F7A46F338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F2B5B77-3496-29ED-518E-F1AC77271937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105B45D-3394-DC1C-28F1-432FBFF0E77F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3DEF804-6B1F-24FC-31EB-B0341F2DA4F6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9C8F180-6E53-377D-C4BA-1B8984CA51CE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7899EC4-6388-5AFE-DD10-57CE4BA0DD87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C5FC9FE-FECC-7B1C-228E-BFBBE28E4EEB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D4E0363-318C-01DB-E108-A9952F753773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B0A2714-C843-0761-1034-011F499B6701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26E1037-F265-CA60-474C-3875F69BCA6B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0C1D283-8F53-BFF5-20FE-87ECD708988E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C95178F-8183-BE35-F2D5-0ED91876150F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C1627F6-3F6F-1E8F-6F9A-47EE14BFB9E8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BC123F-639C-96F8-72BF-546EFEB53627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5036BF7-FB6A-DF83-2255-1BA6A63E7C37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CA4F1D8-B3D5-DCF8-FE27-B04CDA670AAD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FC8CBE-C6EB-8631-D81B-3010206B3671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" name="Graphic 3">
            <a:extLst>
              <a:ext uri="{FF2B5EF4-FFF2-40B4-BE49-F238E27FC236}">
                <a16:creationId xmlns:a16="http://schemas.microsoft.com/office/drawing/2014/main" id="{A06A1C8D-CA9E-A273-BD15-58128D30D0AA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4EC65AE-04E3-FC54-127C-6FF58CA02204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DDE9274-1BB1-06FE-62D5-004C838EDA76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00B2F3E-398F-A003-7F62-B5656C528C46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D93C04C-7F4D-6A0B-C7A8-8848597D78D0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0CE0EAA-3B1A-C114-1845-0F50F03C8938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CBB590D-D646-D6D6-4002-60FCF0F4026A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9ABD219-1F79-9B16-E491-E44806534998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07716D9-C1E6-22C4-48D3-53E7445BDF4D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C599C349-1A1A-EA53-FEAF-8EEC3F0829A4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F2B9F95-E8FB-A5CF-83FB-68E0CBEFB778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6F31EF0-BDFD-3BE0-C677-2FE2CF8C4081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D8E9527-6064-62C5-38AB-0995D52C828D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7746326-8C89-AF8E-D4C5-58BFCF4303A3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D21A660-5975-501C-FE6A-380AE0E266C2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BB62F7A-BFAC-D0FC-5F1D-88932375BCF6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3E46B18-7506-7E7C-944D-A23C41E0060B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69D3C83-4FAC-7CF6-2C40-94D89E66683E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06FDEE8-B297-10A2-EA77-FB50CFC4FA11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aphic 3">
            <a:extLst>
              <a:ext uri="{FF2B5EF4-FFF2-40B4-BE49-F238E27FC236}">
                <a16:creationId xmlns:a16="http://schemas.microsoft.com/office/drawing/2014/main" id="{9A1A3C7F-9BE8-4043-5F4E-3B5443F287A8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FAFCF0D-166D-A57A-0131-886266404B32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6E5E80D-67CB-D5E7-A7A6-3C49DF9A744C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C110F95-085A-54D2-B096-774201FF3D9A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C2D532E-062B-E115-01D1-7DFEF400BE46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A0194D7-3B02-61F7-DE0A-11607BB56E83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E0E04DE-AE42-7D17-3025-54345E3B7242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90721BC-832C-219B-C81D-C67C883ABC56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37A2504-DFDD-FC9B-A63C-BD81A13495FE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5C64E2B-193D-C639-64A4-47B5BA105647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C4F4E66D-1E3E-D4D4-7F32-194092F67F5E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21F6A6A-BE09-E795-1389-2896C79AF3BE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1143DDE-A7EA-A886-F3BA-5C5D9165A531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321761D-3B4B-11EF-DC4D-296922739C2D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8A86A21-4D12-1563-CCE0-2B6387895E5F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E66426B-26B1-233B-8552-28C6282EF507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7EF8D92-8B16-C94C-328C-4F8A3143C9DA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DC2E14C-1DD8-04F2-356F-F741FAFF6403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ADFE54F-70CC-98D3-14BA-C91F0692B215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41587BB-3A24-6336-CED4-8339F993364D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75BB5C3-8604-B705-61EE-6D57C8D20E0A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25306B2-816D-AB37-B71B-4F18E0D25A5B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8F007D8-76CD-E637-4DB4-CEC5B4A130F3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8BC7CB9-D20A-F71C-CF2B-3BAFE989698B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0463522-5C89-504E-EB82-695869A0C8EC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086F1AA-E76A-CE78-0F9C-6648275D5234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EF91A65-CEDD-0379-176C-D4B275BB762C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45C9BF4-79F7-8958-3C8A-B29DB5A6AEB8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7585F05-836E-260D-C415-8A75166A2D62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CA04693-55D6-6187-1BA8-DFB3E79B8856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FF101DF1-785B-61DC-8DCD-73F80F191C85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7" name="Graphic 3">
            <a:extLst>
              <a:ext uri="{FF2B5EF4-FFF2-40B4-BE49-F238E27FC236}">
                <a16:creationId xmlns:a16="http://schemas.microsoft.com/office/drawing/2014/main" id="{D87B8301-428F-7013-FB1C-B8FB56F4EB02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1E42714-D95B-8189-2500-8DD58D032AE6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9" name="Graphic 3">
              <a:extLst>
                <a:ext uri="{FF2B5EF4-FFF2-40B4-BE49-F238E27FC236}">
                  <a16:creationId xmlns:a16="http://schemas.microsoft.com/office/drawing/2014/main" id="{24EA63A3-EE8F-3FAA-E361-92F7B2B79AB4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3DAB256-F96F-12EB-5FED-02C697553E8C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8049CB90-381E-6F6A-8D8D-012728791E57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24EFF63-20D9-69A0-0036-EDA1D65810D7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E85FD0A-1FB6-C68B-AF3A-9E7E332CD8C8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80E4684-AB1B-BC66-9C12-5A043C0BFA70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FA1F5A4D-CC94-A936-9BDC-2E4720F791C0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B5418B61-5C78-5D70-60D8-AD058EB6FA23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598502D-437F-C3F0-4942-F48CA9464BE5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717B387-3160-37D8-E50A-EDFA35EDF238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1ADED10-EF18-9B17-DD61-D9FA97734E82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C344E65-B9B4-0BA7-DCED-F4AF9CCC2F6D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EEC375F-9DE6-3CC8-070A-31235AF96D70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C6A0EE1-882C-93F4-1AAB-D0A718AD2272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983AE09-4E4F-96A0-B44A-739806701A39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A90B506-7266-9A74-A128-FA762FC02322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65D330C-4637-9AE9-C869-986B70C9228C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01570982-E8EF-3A8E-9229-F8160BD3124C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7" name="Graphic 3">
            <a:extLst>
              <a:ext uri="{FF2B5EF4-FFF2-40B4-BE49-F238E27FC236}">
                <a16:creationId xmlns:a16="http://schemas.microsoft.com/office/drawing/2014/main" id="{3D41D07F-0814-38B7-DF87-8FCDCFAC177D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D6B7154-D09E-04B8-C325-F0A3FF28293D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8D36722-B21B-C8B5-8CBA-2E9E7B5D0347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E79A567-3E29-BC25-9E03-FB6043530F17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A4AA88DF-8363-7DD7-4827-DB98AC79873E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54BFDC7-B756-EC65-5C2D-C98F4BCDA883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CB59DAB-664D-B810-CAEE-85F4D3960539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16F216C-6ECE-0A0E-699E-F1BB950DBD79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5" name="TextBox 144">
            <a:extLst>
              <a:ext uri="{FF2B5EF4-FFF2-40B4-BE49-F238E27FC236}">
                <a16:creationId xmlns:a16="http://schemas.microsoft.com/office/drawing/2014/main" id="{CFDB8693-1A08-1EBD-F3F2-7FBB785FCA3E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4415E8-0049-0199-F3FF-F3A891CC6518}"/>
              </a:ext>
            </a:extLst>
          </p:cNvPr>
          <p:cNvSpPr txBox="1"/>
          <p:nvPr/>
        </p:nvSpPr>
        <p:spPr>
          <a:xfrm>
            <a:off x="5608307" y="1471238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3981D9D-9F29-A542-9E4C-4F3F9CE7FE27}"/>
              </a:ext>
            </a:extLst>
          </p:cNvPr>
          <p:cNvSpPr txBox="1"/>
          <p:nvPr/>
        </p:nvSpPr>
        <p:spPr>
          <a:xfrm>
            <a:off x="5226017" y="3709546"/>
            <a:ext cx="5136999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6585A71-3BFF-371E-0788-04A2BB7659A5}"/>
              </a:ext>
            </a:extLst>
          </p:cNvPr>
          <p:cNvSpPr txBox="1"/>
          <p:nvPr/>
        </p:nvSpPr>
        <p:spPr>
          <a:xfrm>
            <a:off x="4449737" y="3111228"/>
            <a:ext cx="2089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تصویر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A2ACB4D3-162B-A6E9-D1D3-70AD3E1724B2}"/>
              </a:ext>
            </a:extLst>
          </p:cNvPr>
          <p:cNvGrpSpPr/>
          <p:nvPr/>
        </p:nvGrpSpPr>
        <p:grpSpPr>
          <a:xfrm>
            <a:off x="7644517" y="2549893"/>
            <a:ext cx="581275" cy="573663"/>
            <a:chOff x="2062939" y="4423429"/>
            <a:chExt cx="581275" cy="573663"/>
          </a:xfrm>
        </p:grpSpPr>
        <p:sp>
          <p:nvSpPr>
            <p:cNvPr id="148" name="Rounded Rectangle 33">
              <a:extLst>
                <a:ext uri="{FF2B5EF4-FFF2-40B4-BE49-F238E27FC236}">
                  <a16:creationId xmlns:a16="http://schemas.microsoft.com/office/drawing/2014/main" id="{6C68FDDB-9663-8BB7-044F-AE4EF12CDDD3}"/>
                </a:ext>
              </a:extLst>
            </p:cNvPr>
            <p:cNvSpPr/>
            <p:nvPr/>
          </p:nvSpPr>
          <p:spPr>
            <a:xfrm>
              <a:off x="2062939" y="4423429"/>
              <a:ext cx="581275" cy="573663"/>
            </a:xfrm>
            <a:prstGeom prst="roundRect">
              <a:avLst>
                <a:gd name="adj" fmla="val 16001"/>
              </a:avLst>
            </a:prstGeom>
            <a:solidFill>
              <a:srgbClr val="253B50"/>
            </a:solidFill>
            <a:ln w="19050">
              <a:noFill/>
            </a:ln>
            <a:effectLst>
              <a:outerShdw blurRad="63500" sx="101000" sy="101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Google Shape;5288;p43">
              <a:extLst>
                <a:ext uri="{FF2B5EF4-FFF2-40B4-BE49-F238E27FC236}">
                  <a16:creationId xmlns:a16="http://schemas.microsoft.com/office/drawing/2014/main" id="{9A0D87E4-2A7E-83A5-2E07-4C1CC124E66A}"/>
                </a:ext>
              </a:extLst>
            </p:cNvPr>
            <p:cNvSpPr/>
            <p:nvPr/>
          </p:nvSpPr>
          <p:spPr>
            <a:xfrm flipH="1">
              <a:off x="2196727" y="4523918"/>
              <a:ext cx="339494" cy="340685"/>
            </a:xfrm>
            <a:custGeom>
              <a:avLst/>
              <a:gdLst/>
              <a:ahLst/>
              <a:cxnLst/>
              <a:rect l="l" t="t" r="r" b="b"/>
              <a:pathLst>
                <a:path w="11973" h="11957" extrusionOk="0">
                  <a:moveTo>
                    <a:pt x="5986" y="748"/>
                  </a:moveTo>
                  <a:lnTo>
                    <a:pt x="8003" y="1756"/>
                  </a:lnTo>
                  <a:lnTo>
                    <a:pt x="5986" y="2796"/>
                  </a:lnTo>
                  <a:lnTo>
                    <a:pt x="4002" y="1756"/>
                  </a:lnTo>
                  <a:lnTo>
                    <a:pt x="5986" y="748"/>
                  </a:lnTo>
                  <a:close/>
                  <a:moveTo>
                    <a:pt x="3561" y="2324"/>
                  </a:moveTo>
                  <a:lnTo>
                    <a:pt x="5671" y="3395"/>
                  </a:lnTo>
                  <a:lnTo>
                    <a:pt x="5671" y="6136"/>
                  </a:lnTo>
                  <a:lnTo>
                    <a:pt x="3561" y="5064"/>
                  </a:lnTo>
                  <a:lnTo>
                    <a:pt x="3561" y="2324"/>
                  </a:lnTo>
                  <a:close/>
                  <a:moveTo>
                    <a:pt x="8475" y="2324"/>
                  </a:moveTo>
                  <a:lnTo>
                    <a:pt x="8475" y="5064"/>
                  </a:lnTo>
                  <a:lnTo>
                    <a:pt x="6364" y="6136"/>
                  </a:lnTo>
                  <a:lnTo>
                    <a:pt x="6364" y="3395"/>
                  </a:lnTo>
                  <a:lnTo>
                    <a:pt x="8475" y="2324"/>
                  </a:lnTo>
                  <a:close/>
                  <a:moveTo>
                    <a:pt x="3214" y="5663"/>
                  </a:moveTo>
                  <a:lnTo>
                    <a:pt x="5230" y="6703"/>
                  </a:lnTo>
                  <a:lnTo>
                    <a:pt x="3214" y="7711"/>
                  </a:lnTo>
                  <a:lnTo>
                    <a:pt x="1166" y="6703"/>
                  </a:lnTo>
                  <a:lnTo>
                    <a:pt x="3214" y="5663"/>
                  </a:lnTo>
                  <a:close/>
                  <a:moveTo>
                    <a:pt x="8822" y="5663"/>
                  </a:moveTo>
                  <a:lnTo>
                    <a:pt x="10870" y="6703"/>
                  </a:lnTo>
                  <a:lnTo>
                    <a:pt x="8822" y="7711"/>
                  </a:lnTo>
                  <a:lnTo>
                    <a:pt x="6837" y="6703"/>
                  </a:lnTo>
                  <a:lnTo>
                    <a:pt x="8822" y="5663"/>
                  </a:lnTo>
                  <a:close/>
                  <a:moveTo>
                    <a:pt x="5671" y="7238"/>
                  </a:moveTo>
                  <a:lnTo>
                    <a:pt x="5671" y="9948"/>
                  </a:lnTo>
                  <a:lnTo>
                    <a:pt x="3561" y="11019"/>
                  </a:lnTo>
                  <a:lnTo>
                    <a:pt x="3561" y="8309"/>
                  </a:lnTo>
                  <a:lnTo>
                    <a:pt x="5671" y="7238"/>
                  </a:lnTo>
                  <a:close/>
                  <a:moveTo>
                    <a:pt x="11311" y="7238"/>
                  </a:moveTo>
                  <a:lnTo>
                    <a:pt x="11311" y="10011"/>
                  </a:lnTo>
                  <a:lnTo>
                    <a:pt x="9200" y="11050"/>
                  </a:lnTo>
                  <a:lnTo>
                    <a:pt x="9200" y="8309"/>
                  </a:lnTo>
                  <a:lnTo>
                    <a:pt x="11311" y="7238"/>
                  </a:lnTo>
                  <a:close/>
                  <a:moveTo>
                    <a:pt x="725" y="7270"/>
                  </a:moveTo>
                  <a:lnTo>
                    <a:pt x="2836" y="8341"/>
                  </a:lnTo>
                  <a:lnTo>
                    <a:pt x="2836" y="11082"/>
                  </a:lnTo>
                  <a:lnTo>
                    <a:pt x="725" y="10042"/>
                  </a:lnTo>
                  <a:lnTo>
                    <a:pt x="725" y="7270"/>
                  </a:lnTo>
                  <a:close/>
                  <a:moveTo>
                    <a:pt x="6364" y="7270"/>
                  </a:moveTo>
                  <a:lnTo>
                    <a:pt x="8475" y="8341"/>
                  </a:lnTo>
                  <a:lnTo>
                    <a:pt x="8475" y="11082"/>
                  </a:lnTo>
                  <a:lnTo>
                    <a:pt x="6364" y="10042"/>
                  </a:lnTo>
                  <a:lnTo>
                    <a:pt x="6364" y="7270"/>
                  </a:lnTo>
                  <a:close/>
                  <a:moveTo>
                    <a:pt x="5998" y="0"/>
                  </a:moveTo>
                  <a:cubicBezTo>
                    <a:pt x="5947" y="0"/>
                    <a:pt x="5892" y="8"/>
                    <a:pt x="5829" y="24"/>
                  </a:cubicBezTo>
                  <a:lnTo>
                    <a:pt x="3056" y="1441"/>
                  </a:lnTo>
                  <a:cubicBezTo>
                    <a:pt x="2930" y="1536"/>
                    <a:pt x="2836" y="1662"/>
                    <a:pt x="2836" y="1756"/>
                  </a:cubicBezTo>
                  <a:lnTo>
                    <a:pt x="2836" y="5064"/>
                  </a:lnTo>
                  <a:lnTo>
                    <a:pt x="221" y="6388"/>
                  </a:lnTo>
                  <a:cubicBezTo>
                    <a:pt x="95" y="6451"/>
                    <a:pt x="0" y="6577"/>
                    <a:pt x="0" y="6703"/>
                  </a:cubicBezTo>
                  <a:lnTo>
                    <a:pt x="0" y="10200"/>
                  </a:lnTo>
                  <a:cubicBezTo>
                    <a:pt x="0" y="10326"/>
                    <a:pt x="95" y="10420"/>
                    <a:pt x="221" y="10515"/>
                  </a:cubicBezTo>
                  <a:lnTo>
                    <a:pt x="3056" y="11933"/>
                  </a:lnTo>
                  <a:cubicBezTo>
                    <a:pt x="3088" y="11948"/>
                    <a:pt x="3135" y="11956"/>
                    <a:pt x="3190" y="11956"/>
                  </a:cubicBezTo>
                  <a:cubicBezTo>
                    <a:pt x="3245" y="11956"/>
                    <a:pt x="3308" y="11948"/>
                    <a:pt x="3371" y="11933"/>
                  </a:cubicBezTo>
                  <a:lnTo>
                    <a:pt x="5986" y="10578"/>
                  </a:lnTo>
                  <a:lnTo>
                    <a:pt x="8633" y="11933"/>
                  </a:lnTo>
                  <a:cubicBezTo>
                    <a:pt x="8680" y="11948"/>
                    <a:pt x="8727" y="11956"/>
                    <a:pt x="8779" y="11956"/>
                  </a:cubicBezTo>
                  <a:cubicBezTo>
                    <a:pt x="8830" y="11956"/>
                    <a:pt x="8885" y="11948"/>
                    <a:pt x="8948" y="11933"/>
                  </a:cubicBezTo>
                  <a:lnTo>
                    <a:pt x="11783" y="10515"/>
                  </a:lnTo>
                  <a:cubicBezTo>
                    <a:pt x="11909" y="10420"/>
                    <a:pt x="11972" y="10326"/>
                    <a:pt x="11972" y="10200"/>
                  </a:cubicBezTo>
                  <a:lnTo>
                    <a:pt x="11972" y="6703"/>
                  </a:lnTo>
                  <a:cubicBezTo>
                    <a:pt x="11972" y="6577"/>
                    <a:pt x="11941" y="6451"/>
                    <a:pt x="11783" y="6388"/>
                  </a:cubicBezTo>
                  <a:lnTo>
                    <a:pt x="9137" y="5064"/>
                  </a:lnTo>
                  <a:lnTo>
                    <a:pt x="9137" y="1756"/>
                  </a:lnTo>
                  <a:cubicBezTo>
                    <a:pt x="9137" y="1662"/>
                    <a:pt x="9074" y="1536"/>
                    <a:pt x="8948" y="1441"/>
                  </a:cubicBezTo>
                  <a:lnTo>
                    <a:pt x="6144" y="24"/>
                  </a:lnTo>
                  <a:cubicBezTo>
                    <a:pt x="6097" y="8"/>
                    <a:pt x="6049" y="0"/>
                    <a:pt x="59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0706E346-FA62-2D4D-84F9-79603131636A}"/>
              </a:ext>
            </a:extLst>
          </p:cNvPr>
          <p:cNvGrpSpPr/>
          <p:nvPr/>
        </p:nvGrpSpPr>
        <p:grpSpPr>
          <a:xfrm>
            <a:off x="9660979" y="2537565"/>
            <a:ext cx="581275" cy="573663"/>
            <a:chOff x="2100205" y="2264506"/>
            <a:chExt cx="581275" cy="573663"/>
          </a:xfrm>
        </p:grpSpPr>
        <p:sp>
          <p:nvSpPr>
            <p:cNvPr id="153" name="Rounded Rectangle 33">
              <a:extLst>
                <a:ext uri="{FF2B5EF4-FFF2-40B4-BE49-F238E27FC236}">
                  <a16:creationId xmlns:a16="http://schemas.microsoft.com/office/drawing/2014/main" id="{F1497E4E-C94E-CF8D-6AB0-7C277AF44A1C}"/>
                </a:ext>
              </a:extLst>
            </p:cNvPr>
            <p:cNvSpPr/>
            <p:nvPr/>
          </p:nvSpPr>
          <p:spPr>
            <a:xfrm>
              <a:off x="2100205" y="2264506"/>
              <a:ext cx="581275" cy="573663"/>
            </a:xfrm>
            <a:prstGeom prst="roundRect">
              <a:avLst>
                <a:gd name="adj" fmla="val 16001"/>
              </a:avLst>
            </a:prstGeom>
            <a:solidFill>
              <a:srgbClr val="FCC333"/>
            </a:solidFill>
            <a:ln w="19050">
              <a:noFill/>
            </a:ln>
            <a:effectLst>
              <a:outerShdw blurRad="63500" sx="101000" sy="101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Google Shape;5290;p43">
              <a:extLst>
                <a:ext uri="{FF2B5EF4-FFF2-40B4-BE49-F238E27FC236}">
                  <a16:creationId xmlns:a16="http://schemas.microsoft.com/office/drawing/2014/main" id="{96ABB4F8-7A86-C66F-B97C-9AE04A85A693}"/>
                </a:ext>
              </a:extLst>
            </p:cNvPr>
            <p:cNvSpPr/>
            <p:nvPr/>
          </p:nvSpPr>
          <p:spPr>
            <a:xfrm flipH="1">
              <a:off x="2237739" y="2372528"/>
              <a:ext cx="339503" cy="341154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2867" y="725"/>
                  </a:moveTo>
                  <a:lnTo>
                    <a:pt x="2867" y="1449"/>
                  </a:lnTo>
                  <a:lnTo>
                    <a:pt x="2174" y="1449"/>
                  </a:lnTo>
                  <a:lnTo>
                    <a:pt x="2174" y="725"/>
                  </a:lnTo>
                  <a:close/>
                  <a:moveTo>
                    <a:pt x="7971" y="3592"/>
                  </a:moveTo>
                  <a:lnTo>
                    <a:pt x="3560" y="8002"/>
                  </a:lnTo>
                  <a:lnTo>
                    <a:pt x="3560" y="3592"/>
                  </a:lnTo>
                  <a:close/>
                  <a:moveTo>
                    <a:pt x="8506" y="4064"/>
                  </a:moveTo>
                  <a:lnTo>
                    <a:pt x="8506" y="8475"/>
                  </a:lnTo>
                  <a:lnTo>
                    <a:pt x="4096" y="8475"/>
                  </a:lnTo>
                  <a:lnTo>
                    <a:pt x="8506" y="4064"/>
                  </a:lnTo>
                  <a:close/>
                  <a:moveTo>
                    <a:pt x="2867" y="3529"/>
                  </a:moveTo>
                  <a:lnTo>
                    <a:pt x="2867" y="8821"/>
                  </a:lnTo>
                  <a:cubicBezTo>
                    <a:pt x="2867" y="9011"/>
                    <a:pt x="3025" y="9168"/>
                    <a:pt x="3214" y="9168"/>
                  </a:cubicBezTo>
                  <a:lnTo>
                    <a:pt x="8506" y="9168"/>
                  </a:lnTo>
                  <a:lnTo>
                    <a:pt x="8506" y="9893"/>
                  </a:lnTo>
                  <a:lnTo>
                    <a:pt x="2174" y="9893"/>
                  </a:lnTo>
                  <a:lnTo>
                    <a:pt x="2174" y="3529"/>
                  </a:lnTo>
                  <a:close/>
                  <a:moveTo>
                    <a:pt x="11342" y="9168"/>
                  </a:moveTo>
                  <a:lnTo>
                    <a:pt x="11342" y="9893"/>
                  </a:lnTo>
                  <a:lnTo>
                    <a:pt x="10617" y="9893"/>
                  </a:lnTo>
                  <a:lnTo>
                    <a:pt x="10617" y="9168"/>
                  </a:lnTo>
                  <a:close/>
                  <a:moveTo>
                    <a:pt x="9830" y="2111"/>
                  </a:moveTo>
                  <a:lnTo>
                    <a:pt x="9830" y="11310"/>
                  </a:lnTo>
                  <a:lnTo>
                    <a:pt x="9168" y="11310"/>
                  </a:lnTo>
                  <a:lnTo>
                    <a:pt x="9168" y="3182"/>
                  </a:lnTo>
                  <a:lnTo>
                    <a:pt x="9168" y="3151"/>
                  </a:lnTo>
                  <a:cubicBezTo>
                    <a:pt x="9168" y="2993"/>
                    <a:pt x="9010" y="2836"/>
                    <a:pt x="8821" y="2836"/>
                  </a:cubicBezTo>
                  <a:lnTo>
                    <a:pt x="693" y="2836"/>
                  </a:lnTo>
                  <a:lnTo>
                    <a:pt x="693" y="2111"/>
                  </a:lnTo>
                  <a:close/>
                  <a:moveTo>
                    <a:pt x="1764" y="0"/>
                  </a:moveTo>
                  <a:cubicBezTo>
                    <a:pt x="1575" y="0"/>
                    <a:pt x="1418" y="158"/>
                    <a:pt x="1418" y="347"/>
                  </a:cubicBezTo>
                  <a:lnTo>
                    <a:pt x="1418" y="1418"/>
                  </a:lnTo>
                  <a:lnTo>
                    <a:pt x="347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3182"/>
                  </a:lnTo>
                  <a:cubicBezTo>
                    <a:pt x="0" y="3371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10082"/>
                  </a:lnTo>
                  <a:lnTo>
                    <a:pt x="819" y="10680"/>
                  </a:lnTo>
                  <a:cubicBezTo>
                    <a:pt x="693" y="10775"/>
                    <a:pt x="693" y="11027"/>
                    <a:pt x="819" y="11184"/>
                  </a:cubicBezTo>
                  <a:cubicBezTo>
                    <a:pt x="882" y="11247"/>
                    <a:pt x="969" y="11279"/>
                    <a:pt x="1059" y="11279"/>
                  </a:cubicBezTo>
                  <a:cubicBezTo>
                    <a:pt x="1150" y="11279"/>
                    <a:pt x="1245" y="11247"/>
                    <a:pt x="1323" y="11184"/>
                  </a:cubicBezTo>
                  <a:lnTo>
                    <a:pt x="1922" y="10586"/>
                  </a:lnTo>
                  <a:lnTo>
                    <a:pt x="8475" y="10586"/>
                  </a:lnTo>
                  <a:lnTo>
                    <a:pt x="8475" y="11657"/>
                  </a:lnTo>
                  <a:cubicBezTo>
                    <a:pt x="8475" y="11846"/>
                    <a:pt x="8601" y="12003"/>
                    <a:pt x="8821" y="12003"/>
                  </a:cubicBezTo>
                  <a:lnTo>
                    <a:pt x="10239" y="12003"/>
                  </a:lnTo>
                  <a:cubicBezTo>
                    <a:pt x="10428" y="12003"/>
                    <a:pt x="10586" y="11846"/>
                    <a:pt x="10586" y="11657"/>
                  </a:cubicBezTo>
                  <a:lnTo>
                    <a:pt x="10586" y="10586"/>
                  </a:lnTo>
                  <a:lnTo>
                    <a:pt x="11657" y="10586"/>
                  </a:lnTo>
                  <a:cubicBezTo>
                    <a:pt x="11846" y="10586"/>
                    <a:pt x="12003" y="10428"/>
                    <a:pt x="12003" y="10239"/>
                  </a:cubicBezTo>
                  <a:lnTo>
                    <a:pt x="12003" y="8821"/>
                  </a:lnTo>
                  <a:cubicBezTo>
                    <a:pt x="12003" y="8632"/>
                    <a:pt x="11846" y="8475"/>
                    <a:pt x="11657" y="8475"/>
                  </a:cubicBezTo>
                  <a:lnTo>
                    <a:pt x="10586" y="8475"/>
                  </a:lnTo>
                  <a:lnTo>
                    <a:pt x="10586" y="1922"/>
                  </a:lnTo>
                  <a:lnTo>
                    <a:pt x="11184" y="1323"/>
                  </a:lnTo>
                  <a:cubicBezTo>
                    <a:pt x="11279" y="1229"/>
                    <a:pt x="11279" y="977"/>
                    <a:pt x="11184" y="819"/>
                  </a:cubicBezTo>
                  <a:cubicBezTo>
                    <a:pt x="11121" y="756"/>
                    <a:pt x="11035" y="725"/>
                    <a:pt x="10940" y="725"/>
                  </a:cubicBezTo>
                  <a:cubicBezTo>
                    <a:pt x="10846" y="725"/>
                    <a:pt x="10743" y="756"/>
                    <a:pt x="10649" y="819"/>
                  </a:cubicBezTo>
                  <a:lnTo>
                    <a:pt x="10082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253B50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>
                <a:solidFill>
                  <a:schemeClr val="lt1"/>
                </a:solidFill>
              </a:endParaRPr>
            </a:p>
          </p:txBody>
        </p:sp>
      </p:grpSp>
      <p:pic>
        <p:nvPicPr>
          <p:cNvPr id="155" name="Picture 15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597E1048-1832-B138-1C9D-0EEE5FA6EBF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9975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3" grpId="0"/>
      <p:bldP spid="4" grpId="0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Oval 170">
            <a:extLst>
              <a:ext uri="{FF2B5EF4-FFF2-40B4-BE49-F238E27FC236}">
                <a16:creationId xmlns:a16="http://schemas.microsoft.com/office/drawing/2014/main" id="{279C5316-E3E6-DD44-607D-79C269B517A0}"/>
              </a:ext>
            </a:extLst>
          </p:cNvPr>
          <p:cNvSpPr/>
          <p:nvPr/>
        </p:nvSpPr>
        <p:spPr>
          <a:xfrm>
            <a:off x="11286650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6D5615E1-AB26-1111-F357-4DFAAA6C0834}"/>
              </a:ext>
            </a:extLst>
          </p:cNvPr>
          <p:cNvSpPr/>
          <p:nvPr/>
        </p:nvSpPr>
        <p:spPr>
          <a:xfrm>
            <a:off x="933079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58CAE147-87D8-E728-FC3C-90CAD8C9D640}"/>
              </a:ext>
            </a:extLst>
          </p:cNvPr>
          <p:cNvSpPr/>
          <p:nvPr/>
        </p:nvSpPr>
        <p:spPr>
          <a:xfrm>
            <a:off x="73493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Oval 173">
            <a:extLst>
              <a:ext uri="{FF2B5EF4-FFF2-40B4-BE49-F238E27FC236}">
                <a16:creationId xmlns:a16="http://schemas.microsoft.com/office/drawing/2014/main" id="{9C5563AC-46DE-E7B7-90F5-BB20E60424D8}"/>
              </a:ext>
            </a:extLst>
          </p:cNvPr>
          <p:cNvSpPr/>
          <p:nvPr/>
        </p:nvSpPr>
        <p:spPr>
          <a:xfrm>
            <a:off x="5405244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5FBB81AA-0E64-252F-9969-D1BCB4AEAF8E}"/>
              </a:ext>
            </a:extLst>
          </p:cNvPr>
          <p:cNvSpPr/>
          <p:nvPr/>
        </p:nvSpPr>
        <p:spPr>
          <a:xfrm>
            <a:off x="3480217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0A476ABA-E050-8DD6-1CA5-FB48C5430762}"/>
              </a:ext>
            </a:extLst>
          </p:cNvPr>
          <p:cNvSpPr/>
          <p:nvPr/>
        </p:nvSpPr>
        <p:spPr>
          <a:xfrm>
            <a:off x="1499148" y="393205"/>
            <a:ext cx="277091" cy="277091"/>
          </a:xfrm>
          <a:prstGeom prst="ellipse">
            <a:avLst/>
          </a:prstGeom>
          <a:solidFill>
            <a:srgbClr val="FCC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8044717-F6F2-7769-A4DE-D638D4AE1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EADC0-7F30-4008-9538-3AFCE38E7C16}" type="slidenum">
              <a:rPr lang="en-US" smtClean="0"/>
              <a:pPr/>
              <a:t>9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18EA9A3-F4D6-614B-ED28-6FFAFE9187F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89264" y="1529745"/>
            <a:ext cx="917933" cy="917932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8061E9E-C1F2-1BE2-B64B-1688D380AE2C}"/>
              </a:ext>
            </a:extLst>
          </p:cNvPr>
          <p:cNvSpPr txBox="1"/>
          <p:nvPr/>
        </p:nvSpPr>
        <p:spPr>
          <a:xfrm>
            <a:off x="1002930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یکم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283B1A-76F7-7F3E-BBEF-F3850325816B}"/>
              </a:ext>
            </a:extLst>
          </p:cNvPr>
          <p:cNvSpPr txBox="1"/>
          <p:nvPr/>
        </p:nvSpPr>
        <p:spPr>
          <a:xfrm>
            <a:off x="806905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دوم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44AF4B3-3F0A-C307-3D90-9E3694468B45}"/>
              </a:ext>
            </a:extLst>
          </p:cNvPr>
          <p:cNvSpPr txBox="1"/>
          <p:nvPr/>
        </p:nvSpPr>
        <p:spPr>
          <a:xfrm>
            <a:off x="610879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سوم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7C790D-E463-F62F-9F1F-6EE09C241AE3}"/>
              </a:ext>
            </a:extLst>
          </p:cNvPr>
          <p:cNvSpPr txBox="1"/>
          <p:nvPr/>
        </p:nvSpPr>
        <p:spPr>
          <a:xfrm>
            <a:off x="4209486" y="397643"/>
            <a:ext cx="1057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چهارم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5E9BC4F-D1D6-A581-4803-D630540D5084}"/>
              </a:ext>
            </a:extLst>
          </p:cNvPr>
          <p:cNvSpPr txBox="1"/>
          <p:nvPr/>
        </p:nvSpPr>
        <p:spPr>
          <a:xfrm>
            <a:off x="2188286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پنجم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6933015-A1FE-8BF2-325A-FA7BC1D08912}"/>
              </a:ext>
            </a:extLst>
          </p:cNvPr>
          <p:cNvSpPr txBox="1"/>
          <p:nvPr/>
        </p:nvSpPr>
        <p:spPr>
          <a:xfrm>
            <a:off x="228031" y="397643"/>
            <a:ext cx="11180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rgbClr val="253B5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ششم</a:t>
            </a:r>
            <a:endParaRPr lang="en-US" sz="1200" b="1" dirty="0">
              <a:solidFill>
                <a:srgbClr val="253B5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0" name="Graphic 3">
            <a:extLst>
              <a:ext uri="{FF2B5EF4-FFF2-40B4-BE49-F238E27FC236}">
                <a16:creationId xmlns:a16="http://schemas.microsoft.com/office/drawing/2014/main" id="{D33CC624-2900-F40B-4185-EA5709C098E0}"/>
              </a:ext>
            </a:extLst>
          </p:cNvPr>
          <p:cNvGrpSpPr/>
          <p:nvPr/>
        </p:nvGrpSpPr>
        <p:grpSpPr>
          <a:xfrm>
            <a:off x="9312818" y="339356"/>
            <a:ext cx="364954" cy="364953"/>
            <a:chOff x="2678623" y="1781488"/>
            <a:chExt cx="804297" cy="804296"/>
          </a:xfrm>
          <a:solidFill>
            <a:srgbClr val="253B50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EA718E2-0265-943A-E558-7CFD6E038359}"/>
                </a:ext>
              </a:extLst>
            </p:cNvPr>
            <p:cNvSpPr/>
            <p:nvPr/>
          </p:nvSpPr>
          <p:spPr>
            <a:xfrm>
              <a:off x="3301305" y="1846350"/>
              <a:ext cx="51890" cy="51890"/>
            </a:xfrm>
            <a:custGeom>
              <a:avLst/>
              <a:gdLst>
                <a:gd name="connsiteX0" fmla="*/ 51890 w 51890"/>
                <a:gd name="connsiteY0" fmla="*/ 25945 h 51890"/>
                <a:gd name="connsiteX1" fmla="*/ 25945 w 51890"/>
                <a:gd name="connsiteY1" fmla="*/ 51890 h 51890"/>
                <a:gd name="connsiteX2" fmla="*/ 0 w 51890"/>
                <a:gd name="connsiteY2" fmla="*/ 25945 h 51890"/>
                <a:gd name="connsiteX3" fmla="*/ 25945 w 51890"/>
                <a:gd name="connsiteY3" fmla="*/ 0 h 51890"/>
                <a:gd name="connsiteX4" fmla="*/ 51890 w 51890"/>
                <a:gd name="connsiteY4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0" h="51890">
                  <a:moveTo>
                    <a:pt x="51890" y="25945"/>
                  </a:moveTo>
                  <a:cubicBezTo>
                    <a:pt x="51890" y="40274"/>
                    <a:pt x="40274" y="51890"/>
                    <a:pt x="25945" y="51890"/>
                  </a:cubicBezTo>
                  <a:cubicBezTo>
                    <a:pt x="11616" y="51890"/>
                    <a:pt x="0" y="40274"/>
                    <a:pt x="0" y="25945"/>
                  </a:cubicBezTo>
                  <a:cubicBezTo>
                    <a:pt x="0" y="11616"/>
                    <a:pt x="11616" y="0"/>
                    <a:pt x="25945" y="0"/>
                  </a:cubicBezTo>
                  <a:cubicBezTo>
                    <a:pt x="40274" y="0"/>
                    <a:pt x="51890" y="11616"/>
                    <a:pt x="51890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" name="Graphic 3">
              <a:extLst>
                <a:ext uri="{FF2B5EF4-FFF2-40B4-BE49-F238E27FC236}">
                  <a16:creationId xmlns:a16="http://schemas.microsoft.com/office/drawing/2014/main" id="{AE6A190C-4936-D610-960B-099670682A44}"/>
                </a:ext>
              </a:extLst>
            </p:cNvPr>
            <p:cNvGrpSpPr/>
            <p:nvPr/>
          </p:nvGrpSpPr>
          <p:grpSpPr>
            <a:xfrm>
              <a:off x="2678623" y="1781488"/>
              <a:ext cx="804297" cy="804296"/>
              <a:chOff x="2678623" y="1781488"/>
              <a:chExt cx="804297" cy="804296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391A896E-B903-AF77-D1D7-9F169765F2EE}"/>
                  </a:ext>
                </a:extLst>
              </p:cNvPr>
              <p:cNvSpPr/>
              <p:nvPr/>
            </p:nvSpPr>
            <p:spPr>
              <a:xfrm>
                <a:off x="3360330" y="2092828"/>
                <a:ext cx="122590" cy="220533"/>
              </a:xfrm>
              <a:custGeom>
                <a:avLst/>
                <a:gdLst>
                  <a:gd name="connsiteX0" fmla="*/ 49296 w 122590"/>
                  <a:gd name="connsiteY0" fmla="*/ 220533 h 220533"/>
                  <a:gd name="connsiteX1" fmla="*/ 12583 w 122590"/>
                  <a:gd name="connsiteY1" fmla="*/ 220533 h 220533"/>
                  <a:gd name="connsiteX2" fmla="*/ 44755 w 122590"/>
                  <a:gd name="connsiteY2" fmla="*/ 140233 h 220533"/>
                  <a:gd name="connsiteX3" fmla="*/ 44755 w 122590"/>
                  <a:gd name="connsiteY3" fmla="*/ 98851 h 220533"/>
                  <a:gd name="connsiteX4" fmla="*/ 0 w 122590"/>
                  <a:gd name="connsiteY4" fmla="*/ 76408 h 220533"/>
                  <a:gd name="connsiteX5" fmla="*/ 11675 w 122590"/>
                  <a:gd name="connsiteY5" fmla="*/ 53317 h 220533"/>
                  <a:gd name="connsiteX6" fmla="*/ 70700 w 122590"/>
                  <a:gd name="connsiteY6" fmla="*/ 82765 h 220533"/>
                  <a:gd name="connsiteX7" fmla="*/ 70700 w 122590"/>
                  <a:gd name="connsiteY7" fmla="*/ 145163 h 220533"/>
                  <a:gd name="connsiteX8" fmla="*/ 56041 w 122590"/>
                  <a:gd name="connsiteY8" fmla="*/ 182005 h 220533"/>
                  <a:gd name="connsiteX9" fmla="*/ 96645 w 122590"/>
                  <a:gd name="connsiteY9" fmla="*/ 149444 h 220533"/>
                  <a:gd name="connsiteX10" fmla="*/ 96645 w 122590"/>
                  <a:gd name="connsiteY10" fmla="*/ 71090 h 220533"/>
                  <a:gd name="connsiteX11" fmla="*/ 40215 w 122590"/>
                  <a:gd name="connsiteY11" fmla="*/ 25945 h 220533"/>
                  <a:gd name="connsiteX12" fmla="*/ 5838 w 122590"/>
                  <a:gd name="connsiteY12" fmla="*/ 25945 h 220533"/>
                  <a:gd name="connsiteX13" fmla="*/ 5838 w 122590"/>
                  <a:gd name="connsiteY13" fmla="*/ 0 h 220533"/>
                  <a:gd name="connsiteX14" fmla="*/ 49296 w 122590"/>
                  <a:gd name="connsiteY14" fmla="*/ 0 h 220533"/>
                  <a:gd name="connsiteX15" fmla="*/ 122590 w 122590"/>
                  <a:gd name="connsiteY15" fmla="*/ 58636 h 220533"/>
                  <a:gd name="connsiteX16" fmla="*/ 122590 w 122590"/>
                  <a:gd name="connsiteY16" fmla="*/ 161897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49296" y="220533"/>
                    </a:moveTo>
                    <a:lnTo>
                      <a:pt x="12583" y="220533"/>
                    </a:lnTo>
                    <a:lnTo>
                      <a:pt x="44755" y="140233"/>
                    </a:lnTo>
                    <a:lnTo>
                      <a:pt x="44755" y="98851"/>
                    </a:lnTo>
                    <a:lnTo>
                      <a:pt x="0" y="76408"/>
                    </a:lnTo>
                    <a:lnTo>
                      <a:pt x="11675" y="53317"/>
                    </a:lnTo>
                    <a:lnTo>
                      <a:pt x="70700" y="82765"/>
                    </a:lnTo>
                    <a:lnTo>
                      <a:pt x="70700" y="145163"/>
                    </a:lnTo>
                    <a:lnTo>
                      <a:pt x="56041" y="182005"/>
                    </a:lnTo>
                    <a:lnTo>
                      <a:pt x="96645" y="149444"/>
                    </a:lnTo>
                    <a:lnTo>
                      <a:pt x="96645" y="71090"/>
                    </a:lnTo>
                    <a:lnTo>
                      <a:pt x="40215" y="25945"/>
                    </a:lnTo>
                    <a:lnTo>
                      <a:pt x="5838" y="25945"/>
                    </a:lnTo>
                    <a:lnTo>
                      <a:pt x="5838" y="0"/>
                    </a:lnTo>
                    <a:lnTo>
                      <a:pt x="49296" y="0"/>
                    </a:lnTo>
                    <a:lnTo>
                      <a:pt x="122590" y="58636"/>
                    </a:lnTo>
                    <a:lnTo>
                      <a:pt x="122590" y="161897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43D99B6-5A10-8F6C-A83B-66C4BDE82C2C}"/>
                  </a:ext>
                </a:extLst>
              </p:cNvPr>
              <p:cNvSpPr/>
              <p:nvPr/>
            </p:nvSpPr>
            <p:spPr>
              <a:xfrm>
                <a:off x="3171579" y="2092828"/>
                <a:ext cx="122590" cy="220533"/>
              </a:xfrm>
              <a:custGeom>
                <a:avLst/>
                <a:gdLst>
                  <a:gd name="connsiteX0" fmla="*/ 110007 w 122590"/>
                  <a:gd name="connsiteY0" fmla="*/ 220533 h 220533"/>
                  <a:gd name="connsiteX1" fmla="*/ 73295 w 122590"/>
                  <a:gd name="connsiteY1" fmla="*/ 220533 h 220533"/>
                  <a:gd name="connsiteX2" fmla="*/ 0 w 122590"/>
                  <a:gd name="connsiteY2" fmla="*/ 161897 h 220533"/>
                  <a:gd name="connsiteX3" fmla="*/ 0 w 122590"/>
                  <a:gd name="connsiteY3" fmla="*/ 58636 h 220533"/>
                  <a:gd name="connsiteX4" fmla="*/ 73295 w 122590"/>
                  <a:gd name="connsiteY4" fmla="*/ 0 h 220533"/>
                  <a:gd name="connsiteX5" fmla="*/ 116753 w 122590"/>
                  <a:gd name="connsiteY5" fmla="*/ 0 h 220533"/>
                  <a:gd name="connsiteX6" fmla="*/ 116753 w 122590"/>
                  <a:gd name="connsiteY6" fmla="*/ 25945 h 220533"/>
                  <a:gd name="connsiteX7" fmla="*/ 82376 w 122590"/>
                  <a:gd name="connsiteY7" fmla="*/ 25945 h 220533"/>
                  <a:gd name="connsiteX8" fmla="*/ 25945 w 122590"/>
                  <a:gd name="connsiteY8" fmla="*/ 71090 h 220533"/>
                  <a:gd name="connsiteX9" fmla="*/ 25945 w 122590"/>
                  <a:gd name="connsiteY9" fmla="*/ 149444 h 220533"/>
                  <a:gd name="connsiteX10" fmla="*/ 66549 w 122590"/>
                  <a:gd name="connsiteY10" fmla="*/ 182005 h 220533"/>
                  <a:gd name="connsiteX11" fmla="*/ 51890 w 122590"/>
                  <a:gd name="connsiteY11" fmla="*/ 145163 h 220533"/>
                  <a:gd name="connsiteX12" fmla="*/ 51890 w 122590"/>
                  <a:gd name="connsiteY12" fmla="*/ 82765 h 220533"/>
                  <a:gd name="connsiteX13" fmla="*/ 110915 w 122590"/>
                  <a:gd name="connsiteY13" fmla="*/ 53317 h 220533"/>
                  <a:gd name="connsiteX14" fmla="*/ 122590 w 122590"/>
                  <a:gd name="connsiteY14" fmla="*/ 76408 h 220533"/>
                  <a:gd name="connsiteX15" fmla="*/ 77835 w 122590"/>
                  <a:gd name="connsiteY15" fmla="*/ 98851 h 220533"/>
                  <a:gd name="connsiteX16" fmla="*/ 77835 w 122590"/>
                  <a:gd name="connsiteY16" fmla="*/ 140233 h 22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590" h="220533">
                    <a:moveTo>
                      <a:pt x="110007" y="220533"/>
                    </a:moveTo>
                    <a:lnTo>
                      <a:pt x="73295" y="220533"/>
                    </a:lnTo>
                    <a:lnTo>
                      <a:pt x="0" y="161897"/>
                    </a:lnTo>
                    <a:lnTo>
                      <a:pt x="0" y="58636"/>
                    </a:lnTo>
                    <a:lnTo>
                      <a:pt x="73295" y="0"/>
                    </a:lnTo>
                    <a:lnTo>
                      <a:pt x="116753" y="0"/>
                    </a:lnTo>
                    <a:lnTo>
                      <a:pt x="116753" y="25945"/>
                    </a:lnTo>
                    <a:lnTo>
                      <a:pt x="82376" y="25945"/>
                    </a:lnTo>
                    <a:lnTo>
                      <a:pt x="25945" y="71090"/>
                    </a:lnTo>
                    <a:lnTo>
                      <a:pt x="25945" y="149444"/>
                    </a:lnTo>
                    <a:lnTo>
                      <a:pt x="66549" y="182005"/>
                    </a:lnTo>
                    <a:lnTo>
                      <a:pt x="51890" y="145163"/>
                    </a:lnTo>
                    <a:lnTo>
                      <a:pt x="51890" y="82765"/>
                    </a:lnTo>
                    <a:lnTo>
                      <a:pt x="110915" y="53317"/>
                    </a:lnTo>
                    <a:lnTo>
                      <a:pt x="122590" y="76408"/>
                    </a:lnTo>
                    <a:lnTo>
                      <a:pt x="77835" y="98851"/>
                    </a:lnTo>
                    <a:lnTo>
                      <a:pt x="77835" y="14023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26D7CE0-25F0-AD95-65D0-42FE13DA2B6E}"/>
                  </a:ext>
                </a:extLst>
              </p:cNvPr>
              <p:cNvSpPr/>
              <p:nvPr/>
            </p:nvSpPr>
            <p:spPr>
              <a:xfrm>
                <a:off x="3275360" y="1939623"/>
                <a:ext cx="103780" cy="256985"/>
              </a:xfrm>
              <a:custGeom>
                <a:avLst/>
                <a:gdLst>
                  <a:gd name="connsiteX0" fmla="*/ 103780 w 103780"/>
                  <a:gd name="connsiteY0" fmla="*/ 256986 h 256985"/>
                  <a:gd name="connsiteX1" fmla="*/ 0 w 103780"/>
                  <a:gd name="connsiteY1" fmla="*/ 256986 h 256985"/>
                  <a:gd name="connsiteX2" fmla="*/ 0 w 103780"/>
                  <a:gd name="connsiteY2" fmla="*/ 0 h 256985"/>
                  <a:gd name="connsiteX3" fmla="*/ 25945 w 103780"/>
                  <a:gd name="connsiteY3" fmla="*/ 0 h 256985"/>
                  <a:gd name="connsiteX4" fmla="*/ 25945 w 103780"/>
                  <a:gd name="connsiteY4" fmla="*/ 231041 h 256985"/>
                  <a:gd name="connsiteX5" fmla="*/ 77835 w 103780"/>
                  <a:gd name="connsiteY5" fmla="*/ 231041 h 256985"/>
                  <a:gd name="connsiteX6" fmla="*/ 77835 w 103780"/>
                  <a:gd name="connsiteY6" fmla="*/ 0 h 256985"/>
                  <a:gd name="connsiteX7" fmla="*/ 103780 w 103780"/>
                  <a:gd name="connsiteY7" fmla="*/ 0 h 25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256985">
                    <a:moveTo>
                      <a:pt x="103780" y="256986"/>
                    </a:moveTo>
                    <a:lnTo>
                      <a:pt x="0" y="25698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31041"/>
                    </a:lnTo>
                    <a:lnTo>
                      <a:pt x="77835" y="231041"/>
                    </a:lnTo>
                    <a:lnTo>
                      <a:pt x="77835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F45689D-9620-B8DA-4E7A-27539588DF55}"/>
                  </a:ext>
                </a:extLst>
              </p:cNvPr>
              <p:cNvSpPr/>
              <p:nvPr/>
            </p:nvSpPr>
            <p:spPr>
              <a:xfrm>
                <a:off x="3197395" y="2326074"/>
                <a:ext cx="259839" cy="259710"/>
              </a:xfrm>
              <a:custGeom>
                <a:avLst/>
                <a:gdLst>
                  <a:gd name="connsiteX0" fmla="*/ 165140 w 259839"/>
                  <a:gd name="connsiteY0" fmla="*/ 259710 h 259710"/>
                  <a:gd name="connsiteX1" fmla="*/ 94699 w 259839"/>
                  <a:gd name="connsiteY1" fmla="*/ 259710 h 259710"/>
                  <a:gd name="connsiteX2" fmla="*/ 87565 w 259839"/>
                  <a:gd name="connsiteY2" fmla="*/ 238695 h 259710"/>
                  <a:gd name="connsiteX3" fmla="*/ 83024 w 259839"/>
                  <a:gd name="connsiteY3" fmla="*/ 236749 h 259710"/>
                  <a:gd name="connsiteX4" fmla="*/ 63047 w 259839"/>
                  <a:gd name="connsiteY4" fmla="*/ 246478 h 259710"/>
                  <a:gd name="connsiteX5" fmla="*/ 13232 w 259839"/>
                  <a:gd name="connsiteY5" fmla="*/ 196664 h 259710"/>
                  <a:gd name="connsiteX6" fmla="*/ 22961 w 259839"/>
                  <a:gd name="connsiteY6" fmla="*/ 176816 h 259710"/>
                  <a:gd name="connsiteX7" fmla="*/ 21015 w 259839"/>
                  <a:gd name="connsiteY7" fmla="*/ 172275 h 259710"/>
                  <a:gd name="connsiteX8" fmla="*/ 0 w 259839"/>
                  <a:gd name="connsiteY8" fmla="*/ 165140 h 259710"/>
                  <a:gd name="connsiteX9" fmla="*/ 0 w 259839"/>
                  <a:gd name="connsiteY9" fmla="*/ 94700 h 259710"/>
                  <a:gd name="connsiteX10" fmla="*/ 21015 w 259839"/>
                  <a:gd name="connsiteY10" fmla="*/ 87565 h 259710"/>
                  <a:gd name="connsiteX11" fmla="*/ 22961 w 259839"/>
                  <a:gd name="connsiteY11" fmla="*/ 83024 h 259710"/>
                  <a:gd name="connsiteX12" fmla="*/ 13232 w 259839"/>
                  <a:gd name="connsiteY12" fmla="*/ 63047 h 259710"/>
                  <a:gd name="connsiteX13" fmla="*/ 63047 w 259839"/>
                  <a:gd name="connsiteY13" fmla="*/ 13232 h 259710"/>
                  <a:gd name="connsiteX14" fmla="*/ 83024 w 259839"/>
                  <a:gd name="connsiteY14" fmla="*/ 22961 h 259710"/>
                  <a:gd name="connsiteX15" fmla="*/ 87565 w 259839"/>
                  <a:gd name="connsiteY15" fmla="*/ 21016 h 259710"/>
                  <a:gd name="connsiteX16" fmla="*/ 94699 w 259839"/>
                  <a:gd name="connsiteY16" fmla="*/ 0 h 259710"/>
                  <a:gd name="connsiteX17" fmla="*/ 165140 w 259839"/>
                  <a:gd name="connsiteY17" fmla="*/ 0 h 259710"/>
                  <a:gd name="connsiteX18" fmla="*/ 172275 w 259839"/>
                  <a:gd name="connsiteY18" fmla="*/ 21016 h 259710"/>
                  <a:gd name="connsiteX19" fmla="*/ 176815 w 259839"/>
                  <a:gd name="connsiteY19" fmla="*/ 22961 h 259710"/>
                  <a:gd name="connsiteX20" fmla="*/ 196793 w 259839"/>
                  <a:gd name="connsiteY20" fmla="*/ 13232 h 259710"/>
                  <a:gd name="connsiteX21" fmla="*/ 246608 w 259839"/>
                  <a:gd name="connsiteY21" fmla="*/ 63047 h 259710"/>
                  <a:gd name="connsiteX22" fmla="*/ 236878 w 259839"/>
                  <a:gd name="connsiteY22" fmla="*/ 83024 h 259710"/>
                  <a:gd name="connsiteX23" fmla="*/ 238824 w 259839"/>
                  <a:gd name="connsiteY23" fmla="*/ 87565 h 259710"/>
                  <a:gd name="connsiteX24" fmla="*/ 259840 w 259839"/>
                  <a:gd name="connsiteY24" fmla="*/ 94700 h 259710"/>
                  <a:gd name="connsiteX25" fmla="*/ 259840 w 259839"/>
                  <a:gd name="connsiteY25" fmla="*/ 165140 h 259710"/>
                  <a:gd name="connsiteX26" fmla="*/ 238824 w 259839"/>
                  <a:gd name="connsiteY26" fmla="*/ 172275 h 259710"/>
                  <a:gd name="connsiteX27" fmla="*/ 236878 w 259839"/>
                  <a:gd name="connsiteY27" fmla="*/ 176816 h 259710"/>
                  <a:gd name="connsiteX28" fmla="*/ 246608 w 259839"/>
                  <a:gd name="connsiteY28" fmla="*/ 196664 h 259710"/>
                  <a:gd name="connsiteX29" fmla="*/ 196793 w 259839"/>
                  <a:gd name="connsiteY29" fmla="*/ 246478 h 259710"/>
                  <a:gd name="connsiteX30" fmla="*/ 176815 w 259839"/>
                  <a:gd name="connsiteY30" fmla="*/ 236749 h 259710"/>
                  <a:gd name="connsiteX31" fmla="*/ 172275 w 259839"/>
                  <a:gd name="connsiteY31" fmla="*/ 238695 h 259710"/>
                  <a:gd name="connsiteX32" fmla="*/ 165140 w 259839"/>
                  <a:gd name="connsiteY32" fmla="*/ 259710 h 259710"/>
                  <a:gd name="connsiteX33" fmla="*/ 113250 w 259839"/>
                  <a:gd name="connsiteY33" fmla="*/ 233765 h 259710"/>
                  <a:gd name="connsiteX34" fmla="*/ 146589 w 259839"/>
                  <a:gd name="connsiteY34" fmla="*/ 233765 h 259710"/>
                  <a:gd name="connsiteX35" fmla="*/ 151908 w 259839"/>
                  <a:gd name="connsiteY35" fmla="*/ 218328 h 259710"/>
                  <a:gd name="connsiteX36" fmla="*/ 158135 w 259839"/>
                  <a:gd name="connsiteY36" fmla="*/ 216252 h 259710"/>
                  <a:gd name="connsiteX37" fmla="*/ 171108 w 259839"/>
                  <a:gd name="connsiteY37" fmla="*/ 210804 h 259710"/>
                  <a:gd name="connsiteX38" fmla="*/ 176945 w 259839"/>
                  <a:gd name="connsiteY38" fmla="*/ 207820 h 259710"/>
                  <a:gd name="connsiteX39" fmla="*/ 191604 w 259839"/>
                  <a:gd name="connsiteY39" fmla="*/ 215085 h 259710"/>
                  <a:gd name="connsiteX40" fmla="*/ 215214 w 259839"/>
                  <a:gd name="connsiteY40" fmla="*/ 191475 h 259710"/>
                  <a:gd name="connsiteX41" fmla="*/ 207950 w 259839"/>
                  <a:gd name="connsiteY41" fmla="*/ 176816 h 259710"/>
                  <a:gd name="connsiteX42" fmla="*/ 210933 w 259839"/>
                  <a:gd name="connsiteY42" fmla="*/ 170978 h 259710"/>
                  <a:gd name="connsiteX43" fmla="*/ 216382 w 259839"/>
                  <a:gd name="connsiteY43" fmla="*/ 158006 h 259710"/>
                  <a:gd name="connsiteX44" fmla="*/ 218457 w 259839"/>
                  <a:gd name="connsiteY44" fmla="*/ 151779 h 259710"/>
                  <a:gd name="connsiteX45" fmla="*/ 233895 w 259839"/>
                  <a:gd name="connsiteY45" fmla="*/ 146460 h 259710"/>
                  <a:gd name="connsiteX46" fmla="*/ 233895 w 259839"/>
                  <a:gd name="connsiteY46" fmla="*/ 113120 h 259710"/>
                  <a:gd name="connsiteX47" fmla="*/ 218457 w 259839"/>
                  <a:gd name="connsiteY47" fmla="*/ 107802 h 259710"/>
                  <a:gd name="connsiteX48" fmla="*/ 216382 w 259839"/>
                  <a:gd name="connsiteY48" fmla="*/ 101575 h 259710"/>
                  <a:gd name="connsiteX49" fmla="*/ 210933 w 259839"/>
                  <a:gd name="connsiteY49" fmla="*/ 88602 h 259710"/>
                  <a:gd name="connsiteX50" fmla="*/ 207950 w 259839"/>
                  <a:gd name="connsiteY50" fmla="*/ 82765 h 259710"/>
                  <a:gd name="connsiteX51" fmla="*/ 215214 w 259839"/>
                  <a:gd name="connsiteY51" fmla="*/ 68106 h 259710"/>
                  <a:gd name="connsiteX52" fmla="*/ 191604 w 259839"/>
                  <a:gd name="connsiteY52" fmla="*/ 44496 h 259710"/>
                  <a:gd name="connsiteX53" fmla="*/ 176945 w 259839"/>
                  <a:gd name="connsiteY53" fmla="*/ 51760 h 259710"/>
                  <a:gd name="connsiteX54" fmla="*/ 171108 w 259839"/>
                  <a:gd name="connsiteY54" fmla="*/ 48777 h 259710"/>
                  <a:gd name="connsiteX55" fmla="*/ 158135 w 259839"/>
                  <a:gd name="connsiteY55" fmla="*/ 43328 h 259710"/>
                  <a:gd name="connsiteX56" fmla="*/ 151908 w 259839"/>
                  <a:gd name="connsiteY56" fmla="*/ 41253 h 259710"/>
                  <a:gd name="connsiteX57" fmla="*/ 146589 w 259839"/>
                  <a:gd name="connsiteY57" fmla="*/ 25815 h 259710"/>
                  <a:gd name="connsiteX58" fmla="*/ 113250 w 259839"/>
                  <a:gd name="connsiteY58" fmla="*/ 25815 h 259710"/>
                  <a:gd name="connsiteX59" fmla="*/ 107931 w 259839"/>
                  <a:gd name="connsiteY59" fmla="*/ 41253 h 259710"/>
                  <a:gd name="connsiteX60" fmla="*/ 101705 w 259839"/>
                  <a:gd name="connsiteY60" fmla="*/ 43328 h 259710"/>
                  <a:gd name="connsiteX61" fmla="*/ 88732 w 259839"/>
                  <a:gd name="connsiteY61" fmla="*/ 48777 h 259710"/>
                  <a:gd name="connsiteX62" fmla="*/ 82894 w 259839"/>
                  <a:gd name="connsiteY62" fmla="*/ 51760 h 259710"/>
                  <a:gd name="connsiteX63" fmla="*/ 68235 w 259839"/>
                  <a:gd name="connsiteY63" fmla="*/ 44496 h 259710"/>
                  <a:gd name="connsiteX64" fmla="*/ 44625 w 259839"/>
                  <a:gd name="connsiteY64" fmla="*/ 68106 h 259710"/>
                  <a:gd name="connsiteX65" fmla="*/ 51890 w 259839"/>
                  <a:gd name="connsiteY65" fmla="*/ 82765 h 259710"/>
                  <a:gd name="connsiteX66" fmla="*/ 48906 w 259839"/>
                  <a:gd name="connsiteY66" fmla="*/ 88602 h 259710"/>
                  <a:gd name="connsiteX67" fmla="*/ 43458 w 259839"/>
                  <a:gd name="connsiteY67" fmla="*/ 101575 h 259710"/>
                  <a:gd name="connsiteX68" fmla="*/ 41382 w 259839"/>
                  <a:gd name="connsiteY68" fmla="*/ 107802 h 259710"/>
                  <a:gd name="connsiteX69" fmla="*/ 25945 w 259839"/>
                  <a:gd name="connsiteY69" fmla="*/ 113120 h 259710"/>
                  <a:gd name="connsiteX70" fmla="*/ 25945 w 259839"/>
                  <a:gd name="connsiteY70" fmla="*/ 146460 h 259710"/>
                  <a:gd name="connsiteX71" fmla="*/ 41382 w 259839"/>
                  <a:gd name="connsiteY71" fmla="*/ 151779 h 259710"/>
                  <a:gd name="connsiteX72" fmla="*/ 43458 w 259839"/>
                  <a:gd name="connsiteY72" fmla="*/ 158006 h 259710"/>
                  <a:gd name="connsiteX73" fmla="*/ 48906 w 259839"/>
                  <a:gd name="connsiteY73" fmla="*/ 170978 h 259710"/>
                  <a:gd name="connsiteX74" fmla="*/ 51890 w 259839"/>
                  <a:gd name="connsiteY74" fmla="*/ 176816 h 259710"/>
                  <a:gd name="connsiteX75" fmla="*/ 44625 w 259839"/>
                  <a:gd name="connsiteY75" fmla="*/ 191475 h 259710"/>
                  <a:gd name="connsiteX76" fmla="*/ 68235 w 259839"/>
                  <a:gd name="connsiteY76" fmla="*/ 215085 h 259710"/>
                  <a:gd name="connsiteX77" fmla="*/ 82894 w 259839"/>
                  <a:gd name="connsiteY77" fmla="*/ 207820 h 259710"/>
                  <a:gd name="connsiteX78" fmla="*/ 88732 w 259839"/>
                  <a:gd name="connsiteY78" fmla="*/ 210804 h 259710"/>
                  <a:gd name="connsiteX79" fmla="*/ 101705 w 259839"/>
                  <a:gd name="connsiteY79" fmla="*/ 216252 h 259710"/>
                  <a:gd name="connsiteX80" fmla="*/ 107931 w 259839"/>
                  <a:gd name="connsiteY80" fmla="*/ 218328 h 259710"/>
                  <a:gd name="connsiteX81" fmla="*/ 113250 w 259839"/>
                  <a:gd name="connsiteY81" fmla="*/ 233765 h 25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59839" h="259710">
                    <a:moveTo>
                      <a:pt x="165140" y="259710"/>
                    </a:moveTo>
                    <a:lnTo>
                      <a:pt x="94699" y="259710"/>
                    </a:lnTo>
                    <a:lnTo>
                      <a:pt x="87565" y="238695"/>
                    </a:lnTo>
                    <a:cubicBezTo>
                      <a:pt x="86008" y="238046"/>
                      <a:pt x="84581" y="237527"/>
                      <a:pt x="83024" y="236749"/>
                    </a:cubicBezTo>
                    <a:lnTo>
                      <a:pt x="63047" y="246478"/>
                    </a:lnTo>
                    <a:lnTo>
                      <a:pt x="13232" y="196664"/>
                    </a:lnTo>
                    <a:lnTo>
                      <a:pt x="22961" y="176816"/>
                    </a:lnTo>
                    <a:cubicBezTo>
                      <a:pt x="22313" y="175259"/>
                      <a:pt x="21664" y="173832"/>
                      <a:pt x="21015" y="172275"/>
                    </a:cubicBezTo>
                    <a:lnTo>
                      <a:pt x="0" y="165140"/>
                    </a:lnTo>
                    <a:lnTo>
                      <a:pt x="0" y="94700"/>
                    </a:lnTo>
                    <a:lnTo>
                      <a:pt x="21015" y="87565"/>
                    </a:lnTo>
                    <a:cubicBezTo>
                      <a:pt x="21664" y="86008"/>
                      <a:pt x="22183" y="84581"/>
                      <a:pt x="22961" y="83024"/>
                    </a:cubicBezTo>
                    <a:lnTo>
                      <a:pt x="13232" y="63047"/>
                    </a:lnTo>
                    <a:lnTo>
                      <a:pt x="63047" y="13232"/>
                    </a:lnTo>
                    <a:lnTo>
                      <a:pt x="83024" y="22961"/>
                    </a:lnTo>
                    <a:cubicBezTo>
                      <a:pt x="84581" y="22313"/>
                      <a:pt x="86008" y="21664"/>
                      <a:pt x="87565" y="21016"/>
                    </a:cubicBezTo>
                    <a:lnTo>
                      <a:pt x="94699" y="0"/>
                    </a:lnTo>
                    <a:lnTo>
                      <a:pt x="165140" y="0"/>
                    </a:lnTo>
                    <a:lnTo>
                      <a:pt x="172275" y="21016"/>
                    </a:lnTo>
                    <a:cubicBezTo>
                      <a:pt x="173832" y="21664"/>
                      <a:pt x="175259" y="22183"/>
                      <a:pt x="176815" y="22961"/>
                    </a:cubicBezTo>
                    <a:lnTo>
                      <a:pt x="196793" y="13232"/>
                    </a:lnTo>
                    <a:lnTo>
                      <a:pt x="246608" y="63047"/>
                    </a:lnTo>
                    <a:lnTo>
                      <a:pt x="236878" y="83024"/>
                    </a:lnTo>
                    <a:cubicBezTo>
                      <a:pt x="237527" y="84581"/>
                      <a:pt x="238176" y="86008"/>
                      <a:pt x="238824" y="87565"/>
                    </a:cubicBezTo>
                    <a:lnTo>
                      <a:pt x="259840" y="94700"/>
                    </a:lnTo>
                    <a:lnTo>
                      <a:pt x="259840" y="165140"/>
                    </a:lnTo>
                    <a:lnTo>
                      <a:pt x="238824" y="172275"/>
                    </a:lnTo>
                    <a:cubicBezTo>
                      <a:pt x="238176" y="173832"/>
                      <a:pt x="237657" y="175259"/>
                      <a:pt x="236878" y="176816"/>
                    </a:cubicBezTo>
                    <a:lnTo>
                      <a:pt x="246608" y="196664"/>
                    </a:lnTo>
                    <a:lnTo>
                      <a:pt x="196793" y="246478"/>
                    </a:lnTo>
                    <a:lnTo>
                      <a:pt x="176815" y="236749"/>
                    </a:lnTo>
                    <a:cubicBezTo>
                      <a:pt x="175259" y="237397"/>
                      <a:pt x="173832" y="238046"/>
                      <a:pt x="172275" y="238695"/>
                    </a:cubicBezTo>
                    <a:lnTo>
                      <a:pt x="165140" y="259710"/>
                    </a:lnTo>
                    <a:close/>
                    <a:moveTo>
                      <a:pt x="113250" y="233765"/>
                    </a:moveTo>
                    <a:lnTo>
                      <a:pt x="146589" y="233765"/>
                    </a:lnTo>
                    <a:lnTo>
                      <a:pt x="151908" y="218328"/>
                    </a:lnTo>
                    <a:lnTo>
                      <a:pt x="158135" y="216252"/>
                    </a:lnTo>
                    <a:cubicBezTo>
                      <a:pt x="162416" y="214825"/>
                      <a:pt x="166827" y="213009"/>
                      <a:pt x="171108" y="210804"/>
                    </a:cubicBezTo>
                    <a:lnTo>
                      <a:pt x="176945" y="207820"/>
                    </a:lnTo>
                    <a:lnTo>
                      <a:pt x="191604" y="215085"/>
                    </a:lnTo>
                    <a:lnTo>
                      <a:pt x="215214" y="191475"/>
                    </a:lnTo>
                    <a:lnTo>
                      <a:pt x="207950" y="176816"/>
                    </a:lnTo>
                    <a:lnTo>
                      <a:pt x="210933" y="170978"/>
                    </a:lnTo>
                    <a:cubicBezTo>
                      <a:pt x="213139" y="166697"/>
                      <a:pt x="214955" y="162287"/>
                      <a:pt x="216382" y="158006"/>
                    </a:cubicBezTo>
                    <a:lnTo>
                      <a:pt x="218457" y="151779"/>
                    </a:lnTo>
                    <a:lnTo>
                      <a:pt x="233895" y="146460"/>
                    </a:lnTo>
                    <a:lnTo>
                      <a:pt x="233895" y="113120"/>
                    </a:lnTo>
                    <a:lnTo>
                      <a:pt x="218457" y="107802"/>
                    </a:lnTo>
                    <a:lnTo>
                      <a:pt x="216382" y="101575"/>
                    </a:lnTo>
                    <a:cubicBezTo>
                      <a:pt x="214955" y="97294"/>
                      <a:pt x="213139" y="92883"/>
                      <a:pt x="210933" y="88602"/>
                    </a:cubicBezTo>
                    <a:lnTo>
                      <a:pt x="207950" y="82765"/>
                    </a:lnTo>
                    <a:lnTo>
                      <a:pt x="215214" y="68106"/>
                    </a:lnTo>
                    <a:lnTo>
                      <a:pt x="191604" y="44496"/>
                    </a:lnTo>
                    <a:lnTo>
                      <a:pt x="176945" y="51760"/>
                    </a:lnTo>
                    <a:lnTo>
                      <a:pt x="171108" y="48777"/>
                    </a:lnTo>
                    <a:cubicBezTo>
                      <a:pt x="166827" y="46572"/>
                      <a:pt x="162416" y="44755"/>
                      <a:pt x="158135" y="43328"/>
                    </a:cubicBezTo>
                    <a:lnTo>
                      <a:pt x="151908" y="41253"/>
                    </a:lnTo>
                    <a:lnTo>
                      <a:pt x="146589" y="25815"/>
                    </a:lnTo>
                    <a:lnTo>
                      <a:pt x="113250" y="25815"/>
                    </a:lnTo>
                    <a:lnTo>
                      <a:pt x="107931" y="41253"/>
                    </a:lnTo>
                    <a:lnTo>
                      <a:pt x="101705" y="43328"/>
                    </a:lnTo>
                    <a:cubicBezTo>
                      <a:pt x="97424" y="44755"/>
                      <a:pt x="93013" y="46572"/>
                      <a:pt x="88732" y="48777"/>
                    </a:cubicBezTo>
                    <a:lnTo>
                      <a:pt x="82894" y="51760"/>
                    </a:lnTo>
                    <a:lnTo>
                      <a:pt x="68235" y="44496"/>
                    </a:lnTo>
                    <a:lnTo>
                      <a:pt x="44625" y="68106"/>
                    </a:lnTo>
                    <a:lnTo>
                      <a:pt x="51890" y="82765"/>
                    </a:lnTo>
                    <a:lnTo>
                      <a:pt x="48906" y="88602"/>
                    </a:lnTo>
                    <a:cubicBezTo>
                      <a:pt x="46701" y="92883"/>
                      <a:pt x="44885" y="97294"/>
                      <a:pt x="43458" y="101575"/>
                    </a:cubicBezTo>
                    <a:lnTo>
                      <a:pt x="41382" y="107802"/>
                    </a:lnTo>
                    <a:lnTo>
                      <a:pt x="25945" y="113120"/>
                    </a:lnTo>
                    <a:lnTo>
                      <a:pt x="25945" y="146460"/>
                    </a:lnTo>
                    <a:lnTo>
                      <a:pt x="41382" y="151779"/>
                    </a:lnTo>
                    <a:lnTo>
                      <a:pt x="43458" y="158006"/>
                    </a:lnTo>
                    <a:cubicBezTo>
                      <a:pt x="44885" y="162287"/>
                      <a:pt x="46701" y="166697"/>
                      <a:pt x="48906" y="170978"/>
                    </a:cubicBezTo>
                    <a:lnTo>
                      <a:pt x="51890" y="176816"/>
                    </a:lnTo>
                    <a:lnTo>
                      <a:pt x="44625" y="191475"/>
                    </a:lnTo>
                    <a:lnTo>
                      <a:pt x="68235" y="215085"/>
                    </a:lnTo>
                    <a:lnTo>
                      <a:pt x="82894" y="207820"/>
                    </a:lnTo>
                    <a:lnTo>
                      <a:pt x="88732" y="210804"/>
                    </a:lnTo>
                    <a:cubicBezTo>
                      <a:pt x="93013" y="213009"/>
                      <a:pt x="97424" y="214825"/>
                      <a:pt x="101705" y="216252"/>
                    </a:cubicBezTo>
                    <a:lnTo>
                      <a:pt x="107931" y="218328"/>
                    </a:lnTo>
                    <a:lnTo>
                      <a:pt x="113250" y="23376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A9F28C7-7B07-D13D-D80A-9779024884ED}"/>
                  </a:ext>
                </a:extLst>
              </p:cNvPr>
              <p:cNvSpPr/>
              <p:nvPr/>
            </p:nvSpPr>
            <p:spPr>
              <a:xfrm>
                <a:off x="3262387" y="2391196"/>
                <a:ext cx="129725" cy="129725"/>
              </a:xfrm>
              <a:custGeom>
                <a:avLst/>
                <a:gdLst>
                  <a:gd name="connsiteX0" fmla="*/ 64863 w 129725"/>
                  <a:gd name="connsiteY0" fmla="*/ 129725 h 129725"/>
                  <a:gd name="connsiteX1" fmla="*/ 0 w 129725"/>
                  <a:gd name="connsiteY1" fmla="*/ 64863 h 129725"/>
                  <a:gd name="connsiteX2" fmla="*/ 64863 w 129725"/>
                  <a:gd name="connsiteY2" fmla="*/ 0 h 129725"/>
                  <a:gd name="connsiteX3" fmla="*/ 129725 w 129725"/>
                  <a:gd name="connsiteY3" fmla="*/ 64863 h 129725"/>
                  <a:gd name="connsiteX4" fmla="*/ 64863 w 129725"/>
                  <a:gd name="connsiteY4" fmla="*/ 129725 h 129725"/>
                  <a:gd name="connsiteX5" fmla="*/ 64863 w 129725"/>
                  <a:gd name="connsiteY5" fmla="*/ 25945 h 129725"/>
                  <a:gd name="connsiteX6" fmla="*/ 25945 w 129725"/>
                  <a:gd name="connsiteY6" fmla="*/ 64863 h 129725"/>
                  <a:gd name="connsiteX7" fmla="*/ 64863 w 129725"/>
                  <a:gd name="connsiteY7" fmla="*/ 103780 h 129725"/>
                  <a:gd name="connsiteX8" fmla="*/ 103780 w 129725"/>
                  <a:gd name="connsiteY8" fmla="*/ 64863 h 129725"/>
                  <a:gd name="connsiteX9" fmla="*/ 64863 w 129725"/>
                  <a:gd name="connsiteY9" fmla="*/ 2594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725" h="129725">
                    <a:moveTo>
                      <a:pt x="64863" y="129725"/>
                    </a:moveTo>
                    <a:cubicBezTo>
                      <a:pt x="29059" y="129725"/>
                      <a:pt x="0" y="100667"/>
                      <a:pt x="0" y="64863"/>
                    </a:cubicBezTo>
                    <a:cubicBezTo>
                      <a:pt x="0" y="29059"/>
                      <a:pt x="29059" y="0"/>
                      <a:pt x="64863" y="0"/>
                    </a:cubicBezTo>
                    <a:cubicBezTo>
                      <a:pt x="100667" y="0"/>
                      <a:pt x="129725" y="29059"/>
                      <a:pt x="129725" y="64863"/>
                    </a:cubicBezTo>
                    <a:cubicBezTo>
                      <a:pt x="129725" y="100667"/>
                      <a:pt x="100667" y="129725"/>
                      <a:pt x="64863" y="129725"/>
                    </a:cubicBezTo>
                    <a:close/>
                    <a:moveTo>
                      <a:pt x="64863" y="25945"/>
                    </a:move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86267"/>
                      <a:pt x="43458" y="103780"/>
                      <a:pt x="64863" y="103780"/>
                    </a:cubicBezTo>
                    <a:cubicBezTo>
                      <a:pt x="86267" y="103780"/>
                      <a:pt x="103780" y="86267"/>
                      <a:pt x="103780" y="64863"/>
                    </a:cubicBezTo>
                    <a:cubicBezTo>
                      <a:pt x="103780" y="43458"/>
                      <a:pt x="86267" y="25945"/>
                      <a:pt x="64863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82E09D-BABF-B9C9-0468-972D77665577}"/>
                  </a:ext>
                </a:extLst>
              </p:cNvPr>
              <p:cNvSpPr/>
              <p:nvPr/>
            </p:nvSpPr>
            <p:spPr>
              <a:xfrm>
                <a:off x="2678623" y="2482004"/>
                <a:ext cx="337285" cy="103780"/>
              </a:xfrm>
              <a:custGeom>
                <a:avLst/>
                <a:gdLst>
                  <a:gd name="connsiteX0" fmla="*/ 337286 w 337285"/>
                  <a:gd name="connsiteY0" fmla="*/ 103780 h 103780"/>
                  <a:gd name="connsiteX1" fmla="*/ 0 w 337285"/>
                  <a:gd name="connsiteY1" fmla="*/ 103780 h 103780"/>
                  <a:gd name="connsiteX2" fmla="*/ 0 w 337285"/>
                  <a:gd name="connsiteY2" fmla="*/ 38918 h 103780"/>
                  <a:gd name="connsiteX3" fmla="*/ 38918 w 337285"/>
                  <a:gd name="connsiteY3" fmla="*/ 0 h 103780"/>
                  <a:gd name="connsiteX4" fmla="*/ 298368 w 337285"/>
                  <a:gd name="connsiteY4" fmla="*/ 0 h 103780"/>
                  <a:gd name="connsiteX5" fmla="*/ 337286 w 337285"/>
                  <a:gd name="connsiteY5" fmla="*/ 38918 h 103780"/>
                  <a:gd name="connsiteX6" fmla="*/ 337286 w 337285"/>
                  <a:gd name="connsiteY6" fmla="*/ 103780 h 103780"/>
                  <a:gd name="connsiteX7" fmla="*/ 25945 w 337285"/>
                  <a:gd name="connsiteY7" fmla="*/ 77835 h 103780"/>
                  <a:gd name="connsiteX8" fmla="*/ 311341 w 337285"/>
                  <a:gd name="connsiteY8" fmla="*/ 77835 h 103780"/>
                  <a:gd name="connsiteX9" fmla="*/ 311341 w 337285"/>
                  <a:gd name="connsiteY9" fmla="*/ 38918 h 103780"/>
                  <a:gd name="connsiteX10" fmla="*/ 298368 w 337285"/>
                  <a:gd name="connsiteY10" fmla="*/ 25945 h 103780"/>
                  <a:gd name="connsiteX11" fmla="*/ 38918 w 337285"/>
                  <a:gd name="connsiteY11" fmla="*/ 25945 h 103780"/>
                  <a:gd name="connsiteX12" fmla="*/ 25945 w 337285"/>
                  <a:gd name="connsiteY12" fmla="*/ 38918 h 103780"/>
                  <a:gd name="connsiteX13" fmla="*/ 25945 w 337285"/>
                  <a:gd name="connsiteY13" fmla="*/ 77835 h 10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7285" h="103780">
                    <a:moveTo>
                      <a:pt x="337286" y="103780"/>
                    </a:moveTo>
                    <a:lnTo>
                      <a:pt x="0" y="103780"/>
                    </a:lnTo>
                    <a:lnTo>
                      <a:pt x="0" y="38918"/>
                    </a:lnTo>
                    <a:cubicBezTo>
                      <a:pt x="0" y="17513"/>
                      <a:pt x="17513" y="0"/>
                      <a:pt x="38918" y="0"/>
                    </a:cubicBezTo>
                    <a:lnTo>
                      <a:pt x="298368" y="0"/>
                    </a:lnTo>
                    <a:cubicBezTo>
                      <a:pt x="319773" y="0"/>
                      <a:pt x="337286" y="17513"/>
                      <a:pt x="337286" y="38918"/>
                    </a:cubicBezTo>
                    <a:lnTo>
                      <a:pt x="337286" y="103780"/>
                    </a:lnTo>
                    <a:close/>
                    <a:moveTo>
                      <a:pt x="25945" y="77835"/>
                    </a:moveTo>
                    <a:lnTo>
                      <a:pt x="311341" y="77835"/>
                    </a:lnTo>
                    <a:lnTo>
                      <a:pt x="311341" y="38918"/>
                    </a:lnTo>
                    <a:cubicBezTo>
                      <a:pt x="311341" y="31783"/>
                      <a:pt x="305503" y="25945"/>
                      <a:pt x="298368" y="25945"/>
                    </a:cubicBezTo>
                    <a:lnTo>
                      <a:pt x="38918" y="25945"/>
                    </a:lnTo>
                    <a:cubicBezTo>
                      <a:pt x="31783" y="25945"/>
                      <a:pt x="25945" y="31783"/>
                      <a:pt x="25945" y="38918"/>
                    </a:cubicBezTo>
                    <a:lnTo>
                      <a:pt x="25945" y="7783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78F6CDC2-F032-03FE-70B6-33105587872D}"/>
                  </a:ext>
                </a:extLst>
              </p:cNvPr>
              <p:cNvSpPr/>
              <p:nvPr/>
            </p:nvSpPr>
            <p:spPr>
              <a:xfrm>
                <a:off x="2730513" y="2300389"/>
                <a:ext cx="233505" cy="194587"/>
              </a:xfrm>
              <a:custGeom>
                <a:avLst/>
                <a:gdLst>
                  <a:gd name="connsiteX0" fmla="*/ 233506 w 233505"/>
                  <a:gd name="connsiteY0" fmla="*/ 194588 h 194587"/>
                  <a:gd name="connsiteX1" fmla="*/ 207560 w 233505"/>
                  <a:gd name="connsiteY1" fmla="*/ 194588 h 194587"/>
                  <a:gd name="connsiteX2" fmla="*/ 207560 w 233505"/>
                  <a:gd name="connsiteY2" fmla="*/ 64863 h 194587"/>
                  <a:gd name="connsiteX3" fmla="*/ 168643 w 233505"/>
                  <a:gd name="connsiteY3" fmla="*/ 25945 h 194587"/>
                  <a:gd name="connsiteX4" fmla="*/ 64863 w 233505"/>
                  <a:gd name="connsiteY4" fmla="*/ 25945 h 194587"/>
                  <a:gd name="connsiteX5" fmla="*/ 25945 w 233505"/>
                  <a:gd name="connsiteY5" fmla="*/ 64863 h 194587"/>
                  <a:gd name="connsiteX6" fmla="*/ 25945 w 233505"/>
                  <a:gd name="connsiteY6" fmla="*/ 194588 h 194587"/>
                  <a:gd name="connsiteX7" fmla="*/ 0 w 233505"/>
                  <a:gd name="connsiteY7" fmla="*/ 194588 h 194587"/>
                  <a:gd name="connsiteX8" fmla="*/ 0 w 233505"/>
                  <a:gd name="connsiteY8" fmla="*/ 64863 h 194587"/>
                  <a:gd name="connsiteX9" fmla="*/ 64863 w 233505"/>
                  <a:gd name="connsiteY9" fmla="*/ 0 h 194587"/>
                  <a:gd name="connsiteX10" fmla="*/ 168643 w 233505"/>
                  <a:gd name="connsiteY10" fmla="*/ 0 h 194587"/>
                  <a:gd name="connsiteX11" fmla="*/ 233506 w 233505"/>
                  <a:gd name="connsiteY11" fmla="*/ 64863 h 194587"/>
                  <a:gd name="connsiteX12" fmla="*/ 233506 w 233505"/>
                  <a:gd name="connsiteY12" fmla="*/ 194588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05" h="194587">
                    <a:moveTo>
                      <a:pt x="233506" y="194588"/>
                    </a:moveTo>
                    <a:lnTo>
                      <a:pt x="207560" y="194588"/>
                    </a:lnTo>
                    <a:lnTo>
                      <a:pt x="207560" y="64863"/>
                    </a:lnTo>
                    <a:cubicBezTo>
                      <a:pt x="207560" y="43458"/>
                      <a:pt x="190048" y="25945"/>
                      <a:pt x="168643" y="25945"/>
                    </a:cubicBezTo>
                    <a:lnTo>
                      <a:pt x="64863" y="25945"/>
                    </a:lnTo>
                    <a:cubicBezTo>
                      <a:pt x="43458" y="25945"/>
                      <a:pt x="25945" y="43458"/>
                      <a:pt x="25945" y="64863"/>
                    </a:cubicBezTo>
                    <a:lnTo>
                      <a:pt x="25945" y="194588"/>
                    </a:lnTo>
                    <a:lnTo>
                      <a:pt x="0" y="194588"/>
                    </a:lnTo>
                    <a:lnTo>
                      <a:pt x="0" y="64863"/>
                    </a:lnTo>
                    <a:cubicBezTo>
                      <a:pt x="0" y="29059"/>
                      <a:pt x="29058" y="0"/>
                      <a:pt x="64863" y="0"/>
                    </a:cubicBezTo>
                    <a:lnTo>
                      <a:pt x="168643" y="0"/>
                    </a:lnTo>
                    <a:cubicBezTo>
                      <a:pt x="204447" y="0"/>
                      <a:pt x="233506" y="29059"/>
                      <a:pt x="233506" y="64863"/>
                    </a:cubicBezTo>
                    <a:lnTo>
                      <a:pt x="233506" y="194588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D878A2E-1401-009B-8E18-CC890D106197}"/>
                  </a:ext>
                </a:extLst>
              </p:cNvPr>
              <p:cNvSpPr/>
              <p:nvPr/>
            </p:nvSpPr>
            <p:spPr>
              <a:xfrm>
                <a:off x="3236442" y="1781488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4" y="25945"/>
                      <a:pt x="25945" y="55004"/>
                      <a:pt x="25945" y="90808"/>
                    </a:cubicBezTo>
                    <a:cubicBezTo>
                      <a:pt x="25945" y="126612"/>
                      <a:pt x="55004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6DF74892-5D15-0DAE-E8FF-E0E8853C17DB}"/>
                  </a:ext>
                </a:extLst>
              </p:cNvPr>
              <p:cNvSpPr/>
              <p:nvPr/>
            </p:nvSpPr>
            <p:spPr>
              <a:xfrm>
                <a:off x="2782404" y="2059878"/>
                <a:ext cx="129725" cy="266455"/>
              </a:xfrm>
              <a:custGeom>
                <a:avLst/>
                <a:gdLst>
                  <a:gd name="connsiteX0" fmla="*/ 129725 w 129725"/>
                  <a:gd name="connsiteY0" fmla="*/ 266456 h 266455"/>
                  <a:gd name="connsiteX1" fmla="*/ 0 w 129725"/>
                  <a:gd name="connsiteY1" fmla="*/ 266456 h 266455"/>
                  <a:gd name="connsiteX2" fmla="*/ 0 w 129725"/>
                  <a:gd name="connsiteY2" fmla="*/ 0 h 266455"/>
                  <a:gd name="connsiteX3" fmla="*/ 25945 w 129725"/>
                  <a:gd name="connsiteY3" fmla="*/ 0 h 266455"/>
                  <a:gd name="connsiteX4" fmla="*/ 25945 w 129725"/>
                  <a:gd name="connsiteY4" fmla="*/ 240511 h 266455"/>
                  <a:gd name="connsiteX5" fmla="*/ 103780 w 129725"/>
                  <a:gd name="connsiteY5" fmla="*/ 240511 h 266455"/>
                  <a:gd name="connsiteX6" fmla="*/ 103780 w 129725"/>
                  <a:gd name="connsiteY6" fmla="*/ 0 h 266455"/>
                  <a:gd name="connsiteX7" fmla="*/ 129725 w 129725"/>
                  <a:gd name="connsiteY7" fmla="*/ 0 h 26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66455">
                    <a:moveTo>
                      <a:pt x="129725" y="266456"/>
                    </a:moveTo>
                    <a:lnTo>
                      <a:pt x="0" y="266456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240511"/>
                    </a:lnTo>
                    <a:lnTo>
                      <a:pt x="103780" y="240511"/>
                    </a:lnTo>
                    <a:lnTo>
                      <a:pt x="103780" y="0"/>
                    </a:lnTo>
                    <a:lnTo>
                      <a:pt x="129725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C479C30-A780-1161-B59C-36ED78DCC069}"/>
                  </a:ext>
                </a:extLst>
              </p:cNvPr>
              <p:cNvSpPr/>
              <p:nvPr/>
            </p:nvSpPr>
            <p:spPr>
              <a:xfrm>
                <a:off x="2756459" y="1911213"/>
                <a:ext cx="181615" cy="181615"/>
              </a:xfrm>
              <a:custGeom>
                <a:avLst/>
                <a:gdLst>
                  <a:gd name="connsiteX0" fmla="*/ 90808 w 181615"/>
                  <a:gd name="connsiteY0" fmla="*/ 181615 h 181615"/>
                  <a:gd name="connsiteX1" fmla="*/ 0 w 181615"/>
                  <a:gd name="connsiteY1" fmla="*/ 90808 h 181615"/>
                  <a:gd name="connsiteX2" fmla="*/ 90808 w 181615"/>
                  <a:gd name="connsiteY2" fmla="*/ 0 h 181615"/>
                  <a:gd name="connsiteX3" fmla="*/ 181615 w 181615"/>
                  <a:gd name="connsiteY3" fmla="*/ 90808 h 181615"/>
                  <a:gd name="connsiteX4" fmla="*/ 90808 w 181615"/>
                  <a:gd name="connsiteY4" fmla="*/ 181615 h 181615"/>
                  <a:gd name="connsiteX5" fmla="*/ 90808 w 181615"/>
                  <a:gd name="connsiteY5" fmla="*/ 25945 h 181615"/>
                  <a:gd name="connsiteX6" fmla="*/ 25945 w 181615"/>
                  <a:gd name="connsiteY6" fmla="*/ 90808 h 181615"/>
                  <a:gd name="connsiteX7" fmla="*/ 90808 w 181615"/>
                  <a:gd name="connsiteY7" fmla="*/ 155670 h 181615"/>
                  <a:gd name="connsiteX8" fmla="*/ 155670 w 181615"/>
                  <a:gd name="connsiteY8" fmla="*/ 90808 h 181615"/>
                  <a:gd name="connsiteX9" fmla="*/ 90808 w 181615"/>
                  <a:gd name="connsiteY9" fmla="*/ 25945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615" h="181615">
                    <a:moveTo>
                      <a:pt x="90808" y="181615"/>
                    </a:moveTo>
                    <a:cubicBezTo>
                      <a:pt x="40734" y="181615"/>
                      <a:pt x="0" y="140882"/>
                      <a:pt x="0" y="90808"/>
                    </a:cubicBezTo>
                    <a:cubicBezTo>
                      <a:pt x="0" y="40734"/>
                      <a:pt x="40734" y="0"/>
                      <a:pt x="90808" y="0"/>
                    </a:cubicBezTo>
                    <a:cubicBezTo>
                      <a:pt x="140882" y="0"/>
                      <a:pt x="181615" y="40734"/>
                      <a:pt x="181615" y="90808"/>
                    </a:cubicBezTo>
                    <a:cubicBezTo>
                      <a:pt x="181615" y="140882"/>
                      <a:pt x="140882" y="181615"/>
                      <a:pt x="90808" y="181615"/>
                    </a:cubicBezTo>
                    <a:close/>
                    <a:moveTo>
                      <a:pt x="90808" y="25945"/>
                    </a:moveTo>
                    <a:cubicBezTo>
                      <a:pt x="55003" y="25945"/>
                      <a:pt x="25945" y="55004"/>
                      <a:pt x="25945" y="90808"/>
                    </a:cubicBezTo>
                    <a:cubicBezTo>
                      <a:pt x="25945" y="126612"/>
                      <a:pt x="55003" y="155670"/>
                      <a:pt x="90808" y="155670"/>
                    </a:cubicBezTo>
                    <a:cubicBezTo>
                      <a:pt x="126612" y="155670"/>
                      <a:pt x="155670" y="126612"/>
                      <a:pt x="155670" y="90808"/>
                    </a:cubicBezTo>
                    <a:cubicBezTo>
                      <a:pt x="155670" y="55004"/>
                      <a:pt x="126612" y="25945"/>
                      <a:pt x="9080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60B8591-B083-7648-F666-CAE871A18EEB}"/>
                  </a:ext>
                </a:extLst>
              </p:cNvPr>
              <p:cNvSpPr/>
              <p:nvPr/>
            </p:nvSpPr>
            <p:spPr>
              <a:xfrm rot="-1128492">
                <a:off x="2898755" y="1974777"/>
                <a:ext cx="382558" cy="25944"/>
              </a:xfrm>
              <a:custGeom>
                <a:avLst/>
                <a:gdLst>
                  <a:gd name="connsiteX0" fmla="*/ 0 w 382558"/>
                  <a:gd name="connsiteY0" fmla="*/ 0 h 25944"/>
                  <a:gd name="connsiteX1" fmla="*/ 382559 w 382558"/>
                  <a:gd name="connsiteY1" fmla="*/ 0 h 25944"/>
                  <a:gd name="connsiteX2" fmla="*/ 382559 w 382558"/>
                  <a:gd name="connsiteY2" fmla="*/ 25945 h 25944"/>
                  <a:gd name="connsiteX3" fmla="*/ 0 w 382558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558" h="25944">
                    <a:moveTo>
                      <a:pt x="0" y="0"/>
                    </a:moveTo>
                    <a:lnTo>
                      <a:pt x="382559" y="0"/>
                    </a:lnTo>
                    <a:lnTo>
                      <a:pt x="382559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58D2E3D-DAF7-7508-AA16-6F6F1733A17B}"/>
                  </a:ext>
                </a:extLst>
              </p:cNvPr>
              <p:cNvSpPr/>
              <p:nvPr/>
            </p:nvSpPr>
            <p:spPr>
              <a:xfrm rot="-634434">
                <a:off x="2874588" y="1882706"/>
                <a:ext cx="378920" cy="25944"/>
              </a:xfrm>
              <a:custGeom>
                <a:avLst/>
                <a:gdLst>
                  <a:gd name="connsiteX0" fmla="*/ 0 w 378920"/>
                  <a:gd name="connsiteY0" fmla="*/ 0 h 25944"/>
                  <a:gd name="connsiteX1" fmla="*/ 378920 w 378920"/>
                  <a:gd name="connsiteY1" fmla="*/ 0 h 25944"/>
                  <a:gd name="connsiteX2" fmla="*/ 378920 w 378920"/>
                  <a:gd name="connsiteY2" fmla="*/ 25945 h 25944"/>
                  <a:gd name="connsiteX3" fmla="*/ 0 w 378920"/>
                  <a:gd name="connsiteY3" fmla="*/ 25945 h 2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8920" h="25944">
                    <a:moveTo>
                      <a:pt x="0" y="0"/>
                    </a:moveTo>
                    <a:lnTo>
                      <a:pt x="378920" y="0"/>
                    </a:lnTo>
                    <a:lnTo>
                      <a:pt x="378920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98C3467-E828-AF07-662D-31A17C840772}"/>
                  </a:ext>
                </a:extLst>
              </p:cNvPr>
              <p:cNvSpPr/>
              <p:nvPr/>
            </p:nvSpPr>
            <p:spPr>
              <a:xfrm>
                <a:off x="2743486" y="243011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5A59EF1-CBD8-7E12-C1FF-80EB6CD53421}"/>
                  </a:ext>
                </a:extLst>
              </p:cNvPr>
              <p:cNvSpPr/>
              <p:nvPr/>
            </p:nvSpPr>
            <p:spPr>
              <a:xfrm>
                <a:off x="2782404" y="2378224"/>
                <a:ext cx="168642" cy="25945"/>
              </a:xfrm>
              <a:custGeom>
                <a:avLst/>
                <a:gdLst>
                  <a:gd name="connsiteX0" fmla="*/ 0 w 168642"/>
                  <a:gd name="connsiteY0" fmla="*/ 0 h 25945"/>
                  <a:gd name="connsiteX1" fmla="*/ 168643 w 168642"/>
                  <a:gd name="connsiteY1" fmla="*/ 0 h 25945"/>
                  <a:gd name="connsiteX2" fmla="*/ 168643 w 168642"/>
                  <a:gd name="connsiteY2" fmla="*/ 25945 h 25945"/>
                  <a:gd name="connsiteX3" fmla="*/ 0 w 168642"/>
                  <a:gd name="connsiteY3" fmla="*/ 25945 h 2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42" h="25945">
                    <a:moveTo>
                      <a:pt x="0" y="0"/>
                    </a:moveTo>
                    <a:lnTo>
                      <a:pt x="168643" y="0"/>
                    </a:lnTo>
                    <a:lnTo>
                      <a:pt x="168643" y="25945"/>
                    </a:lnTo>
                    <a:lnTo>
                      <a:pt x="0" y="259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780B9FE-8CA0-5C66-E2E1-16A156291561}"/>
                  </a:ext>
                </a:extLst>
              </p:cNvPr>
              <p:cNvSpPr/>
              <p:nvPr/>
            </p:nvSpPr>
            <p:spPr>
              <a:xfrm>
                <a:off x="3288332" y="1833378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2" y="0"/>
                      <a:pt x="77835" y="17513"/>
                      <a:pt x="77835" y="38918"/>
                    </a:cubicBezTo>
                    <a:cubicBezTo>
                      <a:pt x="77835" y="60322"/>
                      <a:pt x="60322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3"/>
                      <a:pt x="31783" y="51890"/>
                      <a:pt x="38918" y="51890"/>
                    </a:cubicBezTo>
                    <a:cubicBezTo>
                      <a:pt x="46053" y="51890"/>
                      <a:pt x="51890" y="46053"/>
                      <a:pt x="51890" y="38918"/>
                    </a:cubicBezTo>
                    <a:cubicBezTo>
                      <a:pt x="51890" y="31783"/>
                      <a:pt x="46053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" name="Graphic 3">
            <a:extLst>
              <a:ext uri="{FF2B5EF4-FFF2-40B4-BE49-F238E27FC236}">
                <a16:creationId xmlns:a16="http://schemas.microsoft.com/office/drawing/2014/main" id="{47259741-884D-BE40-2171-B1A10356E84D}"/>
              </a:ext>
            </a:extLst>
          </p:cNvPr>
          <p:cNvGrpSpPr/>
          <p:nvPr/>
        </p:nvGrpSpPr>
        <p:grpSpPr>
          <a:xfrm>
            <a:off x="5398783" y="380560"/>
            <a:ext cx="364952" cy="282544"/>
            <a:chOff x="7660075" y="1872295"/>
            <a:chExt cx="804296" cy="622681"/>
          </a:xfrm>
          <a:solidFill>
            <a:srgbClr val="253B50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66E6DC0-ACE6-A05B-81BA-814DBCE16A22}"/>
                </a:ext>
              </a:extLst>
            </p:cNvPr>
            <p:cNvSpPr/>
            <p:nvPr/>
          </p:nvSpPr>
          <p:spPr>
            <a:xfrm>
              <a:off x="7841690" y="2469032"/>
              <a:ext cx="441066" cy="25945"/>
            </a:xfrm>
            <a:custGeom>
              <a:avLst/>
              <a:gdLst>
                <a:gd name="connsiteX0" fmla="*/ 0 w 441066"/>
                <a:gd name="connsiteY0" fmla="*/ 0 h 25945"/>
                <a:gd name="connsiteX1" fmla="*/ 441066 w 441066"/>
                <a:gd name="connsiteY1" fmla="*/ 0 h 25945"/>
                <a:gd name="connsiteX2" fmla="*/ 441066 w 441066"/>
                <a:gd name="connsiteY2" fmla="*/ 25945 h 25945"/>
                <a:gd name="connsiteX3" fmla="*/ 0 w 441066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66" h="25945">
                  <a:moveTo>
                    <a:pt x="0" y="0"/>
                  </a:moveTo>
                  <a:lnTo>
                    <a:pt x="441066" y="0"/>
                  </a:lnTo>
                  <a:lnTo>
                    <a:pt x="441066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5E7CA41-5D74-6E8F-F819-CE3EB46EC0E1}"/>
                </a:ext>
              </a:extLst>
            </p:cNvPr>
            <p:cNvSpPr/>
            <p:nvPr/>
          </p:nvSpPr>
          <p:spPr>
            <a:xfrm>
              <a:off x="8204921" y="2404169"/>
              <a:ext cx="25945" cy="77835"/>
            </a:xfrm>
            <a:custGeom>
              <a:avLst/>
              <a:gdLst>
                <a:gd name="connsiteX0" fmla="*/ 0 w 25945"/>
                <a:gd name="connsiteY0" fmla="*/ 0 h 77835"/>
                <a:gd name="connsiteX1" fmla="*/ 25945 w 25945"/>
                <a:gd name="connsiteY1" fmla="*/ 0 h 77835"/>
                <a:gd name="connsiteX2" fmla="*/ 25945 w 25945"/>
                <a:gd name="connsiteY2" fmla="*/ 77835 h 77835"/>
                <a:gd name="connsiteX3" fmla="*/ 0 w 25945"/>
                <a:gd name="connsiteY3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77835">
                  <a:moveTo>
                    <a:pt x="0" y="0"/>
                  </a:moveTo>
                  <a:lnTo>
                    <a:pt x="25945" y="0"/>
                  </a:lnTo>
                  <a:lnTo>
                    <a:pt x="25945" y="77835"/>
                  </a:lnTo>
                  <a:lnTo>
                    <a:pt x="0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28D9425-5B52-7A35-14F7-15C0FA329859}"/>
                </a:ext>
              </a:extLst>
            </p:cNvPr>
            <p:cNvSpPr/>
            <p:nvPr/>
          </p:nvSpPr>
          <p:spPr>
            <a:xfrm>
              <a:off x="7673047" y="2287416"/>
              <a:ext cx="778351" cy="51890"/>
            </a:xfrm>
            <a:custGeom>
              <a:avLst/>
              <a:gdLst>
                <a:gd name="connsiteX0" fmla="*/ 778352 w 778351"/>
                <a:gd name="connsiteY0" fmla="*/ 51890 h 51890"/>
                <a:gd name="connsiteX1" fmla="*/ 203669 w 778351"/>
                <a:gd name="connsiteY1" fmla="*/ 51890 h 51890"/>
                <a:gd name="connsiteX2" fmla="*/ 164751 w 778351"/>
                <a:gd name="connsiteY2" fmla="*/ 25945 h 51890"/>
                <a:gd name="connsiteX3" fmla="*/ 0 w 778351"/>
                <a:gd name="connsiteY3" fmla="*/ 25945 h 51890"/>
                <a:gd name="connsiteX4" fmla="*/ 0 w 778351"/>
                <a:gd name="connsiteY4" fmla="*/ 0 h 51890"/>
                <a:gd name="connsiteX5" fmla="*/ 172534 w 778351"/>
                <a:gd name="connsiteY5" fmla="*/ 0 h 51890"/>
                <a:gd name="connsiteX6" fmla="*/ 211452 w 778351"/>
                <a:gd name="connsiteY6" fmla="*/ 25945 h 51890"/>
                <a:gd name="connsiteX7" fmla="*/ 778352 w 778351"/>
                <a:gd name="connsiteY7" fmla="*/ 25945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351" h="51890">
                  <a:moveTo>
                    <a:pt x="778352" y="51890"/>
                  </a:moveTo>
                  <a:lnTo>
                    <a:pt x="203669" y="51890"/>
                  </a:lnTo>
                  <a:lnTo>
                    <a:pt x="164751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72534" y="0"/>
                  </a:lnTo>
                  <a:lnTo>
                    <a:pt x="211452" y="25945"/>
                  </a:lnTo>
                  <a:lnTo>
                    <a:pt x="778352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F171E85-8049-1575-7F5A-4CAB7F089B47}"/>
                </a:ext>
              </a:extLst>
            </p:cNvPr>
            <p:cNvSpPr/>
            <p:nvPr/>
          </p:nvSpPr>
          <p:spPr>
            <a:xfrm>
              <a:off x="781574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2075523-2307-8748-D27F-90F84D378D5B}"/>
                </a:ext>
              </a:extLst>
            </p:cNvPr>
            <p:cNvSpPr/>
            <p:nvPr/>
          </p:nvSpPr>
          <p:spPr>
            <a:xfrm>
              <a:off x="776385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3E7A1A0-A5A5-83B7-9A18-69B610DDD8E0}"/>
                </a:ext>
              </a:extLst>
            </p:cNvPr>
            <p:cNvSpPr/>
            <p:nvPr/>
          </p:nvSpPr>
          <p:spPr>
            <a:xfrm>
              <a:off x="7711965" y="2339306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B8D8B17-0E60-A0BC-1FE2-447DA1F5E975}"/>
                </a:ext>
              </a:extLst>
            </p:cNvPr>
            <p:cNvSpPr/>
            <p:nvPr/>
          </p:nvSpPr>
          <p:spPr>
            <a:xfrm>
              <a:off x="7660075" y="1872295"/>
              <a:ext cx="804296" cy="609708"/>
            </a:xfrm>
            <a:custGeom>
              <a:avLst/>
              <a:gdLst>
                <a:gd name="connsiteX0" fmla="*/ 259451 w 804296"/>
                <a:gd name="connsiteY0" fmla="*/ 609709 h 609708"/>
                <a:gd name="connsiteX1" fmla="*/ 233506 w 804296"/>
                <a:gd name="connsiteY1" fmla="*/ 609709 h 609708"/>
                <a:gd name="connsiteX2" fmla="*/ 233506 w 804296"/>
                <a:gd name="connsiteY2" fmla="*/ 544846 h 609708"/>
                <a:gd name="connsiteX3" fmla="*/ 64863 w 804296"/>
                <a:gd name="connsiteY3" fmla="*/ 544846 h 609708"/>
                <a:gd name="connsiteX4" fmla="*/ 0 w 804296"/>
                <a:gd name="connsiteY4" fmla="*/ 479984 h 609708"/>
                <a:gd name="connsiteX5" fmla="*/ 0 w 804296"/>
                <a:gd name="connsiteY5" fmla="*/ 64863 h 609708"/>
                <a:gd name="connsiteX6" fmla="*/ 64863 w 804296"/>
                <a:gd name="connsiteY6" fmla="*/ 0 h 609708"/>
                <a:gd name="connsiteX7" fmla="*/ 739434 w 804296"/>
                <a:gd name="connsiteY7" fmla="*/ 0 h 609708"/>
                <a:gd name="connsiteX8" fmla="*/ 804297 w 804296"/>
                <a:gd name="connsiteY8" fmla="*/ 64863 h 609708"/>
                <a:gd name="connsiteX9" fmla="*/ 804297 w 804296"/>
                <a:gd name="connsiteY9" fmla="*/ 479984 h 609708"/>
                <a:gd name="connsiteX10" fmla="*/ 739434 w 804296"/>
                <a:gd name="connsiteY10" fmla="*/ 544846 h 609708"/>
                <a:gd name="connsiteX11" fmla="*/ 285396 w 804296"/>
                <a:gd name="connsiteY11" fmla="*/ 544846 h 609708"/>
                <a:gd name="connsiteX12" fmla="*/ 285396 w 804296"/>
                <a:gd name="connsiteY12" fmla="*/ 518901 h 609708"/>
                <a:gd name="connsiteX13" fmla="*/ 739434 w 804296"/>
                <a:gd name="connsiteY13" fmla="*/ 518901 h 609708"/>
                <a:gd name="connsiteX14" fmla="*/ 778352 w 804296"/>
                <a:gd name="connsiteY14" fmla="*/ 479984 h 609708"/>
                <a:gd name="connsiteX15" fmla="*/ 778352 w 804296"/>
                <a:gd name="connsiteY15" fmla="*/ 64863 h 609708"/>
                <a:gd name="connsiteX16" fmla="*/ 739434 w 804296"/>
                <a:gd name="connsiteY16" fmla="*/ 25945 h 609708"/>
                <a:gd name="connsiteX17" fmla="*/ 64863 w 804296"/>
                <a:gd name="connsiteY17" fmla="*/ 25945 h 609708"/>
                <a:gd name="connsiteX18" fmla="*/ 25945 w 804296"/>
                <a:gd name="connsiteY18" fmla="*/ 64863 h 609708"/>
                <a:gd name="connsiteX19" fmla="*/ 25945 w 804296"/>
                <a:gd name="connsiteY19" fmla="*/ 479984 h 609708"/>
                <a:gd name="connsiteX20" fmla="*/ 64863 w 804296"/>
                <a:gd name="connsiteY20" fmla="*/ 518901 h 609708"/>
                <a:gd name="connsiteX21" fmla="*/ 259451 w 804296"/>
                <a:gd name="connsiteY21" fmla="*/ 518901 h 609708"/>
                <a:gd name="connsiteX22" fmla="*/ 259451 w 804296"/>
                <a:gd name="connsiteY22" fmla="*/ 609709 h 60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296" h="609708">
                  <a:moveTo>
                    <a:pt x="259451" y="609709"/>
                  </a:moveTo>
                  <a:lnTo>
                    <a:pt x="233506" y="609709"/>
                  </a:lnTo>
                  <a:lnTo>
                    <a:pt x="233506" y="544846"/>
                  </a:lnTo>
                  <a:lnTo>
                    <a:pt x="64863" y="544846"/>
                  </a:lnTo>
                  <a:cubicBezTo>
                    <a:pt x="29058" y="544846"/>
                    <a:pt x="0" y="515788"/>
                    <a:pt x="0" y="479984"/>
                  </a:cubicBezTo>
                  <a:lnTo>
                    <a:pt x="0" y="64863"/>
                  </a:lnTo>
                  <a:cubicBezTo>
                    <a:pt x="0" y="29058"/>
                    <a:pt x="29058" y="0"/>
                    <a:pt x="64863" y="0"/>
                  </a:cubicBezTo>
                  <a:lnTo>
                    <a:pt x="739434" y="0"/>
                  </a:lnTo>
                  <a:cubicBezTo>
                    <a:pt x="775239" y="0"/>
                    <a:pt x="804297" y="29058"/>
                    <a:pt x="804297" y="64863"/>
                  </a:cubicBezTo>
                  <a:lnTo>
                    <a:pt x="804297" y="479984"/>
                  </a:lnTo>
                  <a:cubicBezTo>
                    <a:pt x="804297" y="515788"/>
                    <a:pt x="775239" y="544846"/>
                    <a:pt x="739434" y="544846"/>
                  </a:cubicBezTo>
                  <a:lnTo>
                    <a:pt x="285396" y="544846"/>
                  </a:lnTo>
                  <a:lnTo>
                    <a:pt x="285396" y="518901"/>
                  </a:lnTo>
                  <a:lnTo>
                    <a:pt x="739434" y="518901"/>
                  </a:lnTo>
                  <a:cubicBezTo>
                    <a:pt x="760839" y="518901"/>
                    <a:pt x="778352" y="501388"/>
                    <a:pt x="778352" y="479984"/>
                  </a:cubicBezTo>
                  <a:lnTo>
                    <a:pt x="778352" y="64863"/>
                  </a:lnTo>
                  <a:cubicBezTo>
                    <a:pt x="778352" y="43458"/>
                    <a:pt x="760839" y="25945"/>
                    <a:pt x="739434" y="25945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lnTo>
                    <a:pt x="25945" y="479984"/>
                  </a:lnTo>
                  <a:cubicBezTo>
                    <a:pt x="25945" y="501388"/>
                    <a:pt x="43458" y="518901"/>
                    <a:pt x="64863" y="518901"/>
                  </a:cubicBezTo>
                  <a:lnTo>
                    <a:pt x="259451" y="518901"/>
                  </a:lnTo>
                  <a:lnTo>
                    <a:pt x="259451" y="60970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595979-D65B-95FD-1AC6-9DE67C385D61}"/>
                </a:ext>
              </a:extLst>
            </p:cNvPr>
            <p:cNvSpPr/>
            <p:nvPr/>
          </p:nvSpPr>
          <p:spPr>
            <a:xfrm>
              <a:off x="7711965" y="1950130"/>
              <a:ext cx="311340" cy="285395"/>
            </a:xfrm>
            <a:custGeom>
              <a:avLst/>
              <a:gdLst>
                <a:gd name="connsiteX0" fmla="*/ 272423 w 311340"/>
                <a:gd name="connsiteY0" fmla="*/ 285396 h 285395"/>
                <a:gd name="connsiteX1" fmla="*/ 38918 w 311340"/>
                <a:gd name="connsiteY1" fmla="*/ 285396 h 285395"/>
                <a:gd name="connsiteX2" fmla="*/ 0 w 311340"/>
                <a:gd name="connsiteY2" fmla="*/ 246478 h 285395"/>
                <a:gd name="connsiteX3" fmla="*/ 0 w 311340"/>
                <a:gd name="connsiteY3" fmla="*/ 38918 h 285395"/>
                <a:gd name="connsiteX4" fmla="*/ 38918 w 311340"/>
                <a:gd name="connsiteY4" fmla="*/ 0 h 285395"/>
                <a:gd name="connsiteX5" fmla="*/ 272423 w 311340"/>
                <a:gd name="connsiteY5" fmla="*/ 0 h 285395"/>
                <a:gd name="connsiteX6" fmla="*/ 311341 w 311340"/>
                <a:gd name="connsiteY6" fmla="*/ 38918 h 285395"/>
                <a:gd name="connsiteX7" fmla="*/ 311341 w 311340"/>
                <a:gd name="connsiteY7" fmla="*/ 246478 h 285395"/>
                <a:gd name="connsiteX8" fmla="*/ 272423 w 311340"/>
                <a:gd name="connsiteY8" fmla="*/ 285396 h 285395"/>
                <a:gd name="connsiteX9" fmla="*/ 38918 w 311340"/>
                <a:gd name="connsiteY9" fmla="*/ 25945 h 285395"/>
                <a:gd name="connsiteX10" fmla="*/ 25945 w 311340"/>
                <a:gd name="connsiteY10" fmla="*/ 38918 h 285395"/>
                <a:gd name="connsiteX11" fmla="*/ 25945 w 311340"/>
                <a:gd name="connsiteY11" fmla="*/ 246478 h 285395"/>
                <a:gd name="connsiteX12" fmla="*/ 38918 w 311340"/>
                <a:gd name="connsiteY12" fmla="*/ 259451 h 285395"/>
                <a:gd name="connsiteX13" fmla="*/ 272423 w 311340"/>
                <a:gd name="connsiteY13" fmla="*/ 259451 h 285395"/>
                <a:gd name="connsiteX14" fmla="*/ 285396 w 311340"/>
                <a:gd name="connsiteY14" fmla="*/ 246478 h 285395"/>
                <a:gd name="connsiteX15" fmla="*/ 285396 w 311340"/>
                <a:gd name="connsiteY15" fmla="*/ 38918 h 285395"/>
                <a:gd name="connsiteX16" fmla="*/ 272423 w 311340"/>
                <a:gd name="connsiteY16" fmla="*/ 25945 h 285395"/>
                <a:gd name="connsiteX17" fmla="*/ 38918 w 311340"/>
                <a:gd name="connsiteY17" fmla="*/ 25945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85395">
                  <a:moveTo>
                    <a:pt x="272423" y="285396"/>
                  </a:moveTo>
                  <a:lnTo>
                    <a:pt x="38918" y="285396"/>
                  </a:lnTo>
                  <a:cubicBezTo>
                    <a:pt x="17513" y="285396"/>
                    <a:pt x="0" y="267883"/>
                    <a:pt x="0" y="246478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46478"/>
                  </a:lnTo>
                  <a:cubicBezTo>
                    <a:pt x="311341" y="267883"/>
                    <a:pt x="293828" y="285396"/>
                    <a:pt x="272423" y="285396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cubicBezTo>
                    <a:pt x="25945" y="253613"/>
                    <a:pt x="31783" y="259451"/>
                    <a:pt x="38918" y="259451"/>
                  </a:cubicBezTo>
                  <a:lnTo>
                    <a:pt x="272423" y="259451"/>
                  </a:lnTo>
                  <a:cubicBezTo>
                    <a:pt x="279558" y="259451"/>
                    <a:pt x="285396" y="253613"/>
                    <a:pt x="285396" y="246478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4CA5D84-868A-D483-CD40-03E93FF00E9D}"/>
                </a:ext>
              </a:extLst>
            </p:cNvPr>
            <p:cNvSpPr/>
            <p:nvPr/>
          </p:nvSpPr>
          <p:spPr>
            <a:xfrm>
              <a:off x="7815745" y="1963103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7D0C1D2-3E31-E00A-4D06-00C8EFDD3ED1}"/>
                </a:ext>
              </a:extLst>
            </p:cNvPr>
            <p:cNvSpPr/>
            <p:nvPr/>
          </p:nvSpPr>
          <p:spPr>
            <a:xfrm>
              <a:off x="7815745" y="212668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077EFC6-6655-C5F2-1926-27704EC1460D}"/>
                </a:ext>
              </a:extLst>
            </p:cNvPr>
            <p:cNvSpPr/>
            <p:nvPr/>
          </p:nvSpPr>
          <p:spPr>
            <a:xfrm>
              <a:off x="8230866" y="1976075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8"/>
                    <a:pt x="29058" y="0"/>
                    <a:pt x="64863" y="0"/>
                  </a:cubicBezTo>
                  <a:cubicBezTo>
                    <a:pt x="100667" y="0"/>
                    <a:pt x="129725" y="29058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8" y="103780"/>
                    <a:pt x="103780" y="86267"/>
                    <a:pt x="103780" y="64863"/>
                  </a:cubicBezTo>
                  <a:cubicBezTo>
                    <a:pt x="103780" y="43458"/>
                    <a:pt x="86268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DB1BC1-B18E-17B6-8E4B-C109E1CA6DED}"/>
                </a:ext>
              </a:extLst>
            </p:cNvPr>
            <p:cNvSpPr/>
            <p:nvPr/>
          </p:nvSpPr>
          <p:spPr>
            <a:xfrm>
              <a:off x="8282756" y="193715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8D12D9B-54B4-71F9-737B-271478C6A67C}"/>
                </a:ext>
              </a:extLst>
            </p:cNvPr>
            <p:cNvSpPr/>
            <p:nvPr/>
          </p:nvSpPr>
          <p:spPr>
            <a:xfrm rot="-3599956">
              <a:off x="8215092" y="1976118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4 w 25944"/>
                <a:gd name="connsiteY1" fmla="*/ 0 h 51888"/>
                <a:gd name="connsiteX2" fmla="*/ 25944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4" y="0"/>
                  </a:lnTo>
                  <a:lnTo>
                    <a:pt x="25944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588B34A-C107-84DE-B258-FEEE38CF765F}"/>
                </a:ext>
              </a:extLst>
            </p:cNvPr>
            <p:cNvSpPr/>
            <p:nvPr/>
          </p:nvSpPr>
          <p:spPr>
            <a:xfrm rot="-1799574">
              <a:off x="8202506" y="2067120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7695AE6-0391-6561-52FC-0FD1D15DD964}"/>
                </a:ext>
              </a:extLst>
            </p:cNvPr>
            <p:cNvSpPr/>
            <p:nvPr/>
          </p:nvSpPr>
          <p:spPr>
            <a:xfrm>
              <a:off x="8282756" y="2092828"/>
              <a:ext cx="25945" cy="51890"/>
            </a:xfrm>
            <a:custGeom>
              <a:avLst/>
              <a:gdLst>
                <a:gd name="connsiteX0" fmla="*/ 0 w 25945"/>
                <a:gd name="connsiteY0" fmla="*/ 0 h 51890"/>
                <a:gd name="connsiteX1" fmla="*/ 25945 w 25945"/>
                <a:gd name="connsiteY1" fmla="*/ 0 h 51890"/>
                <a:gd name="connsiteX2" fmla="*/ 25945 w 25945"/>
                <a:gd name="connsiteY2" fmla="*/ 51890 h 51890"/>
                <a:gd name="connsiteX3" fmla="*/ 0 w 25945"/>
                <a:gd name="connsiteY3" fmla="*/ 51890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51890">
                  <a:moveTo>
                    <a:pt x="0" y="0"/>
                  </a:moveTo>
                  <a:lnTo>
                    <a:pt x="25945" y="0"/>
                  </a:lnTo>
                  <a:lnTo>
                    <a:pt x="25945" y="51890"/>
                  </a:lnTo>
                  <a:lnTo>
                    <a:pt x="0" y="5189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DA48157-7647-9084-44E1-2E2447EF0992}"/>
                </a:ext>
              </a:extLst>
            </p:cNvPr>
            <p:cNvSpPr/>
            <p:nvPr/>
          </p:nvSpPr>
          <p:spPr>
            <a:xfrm rot="-3599956">
              <a:off x="8349954" y="2053857"/>
              <a:ext cx="25944" cy="51888"/>
            </a:xfrm>
            <a:custGeom>
              <a:avLst/>
              <a:gdLst>
                <a:gd name="connsiteX0" fmla="*/ 0 w 25944"/>
                <a:gd name="connsiteY0" fmla="*/ 0 h 51888"/>
                <a:gd name="connsiteX1" fmla="*/ 25945 w 25944"/>
                <a:gd name="connsiteY1" fmla="*/ 0 h 51888"/>
                <a:gd name="connsiteX2" fmla="*/ 25945 w 25944"/>
                <a:gd name="connsiteY2" fmla="*/ 51889 h 51888"/>
                <a:gd name="connsiteX3" fmla="*/ 0 w 25944"/>
                <a:gd name="connsiteY3" fmla="*/ 51889 h 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4" h="51888">
                  <a:moveTo>
                    <a:pt x="0" y="0"/>
                  </a:moveTo>
                  <a:lnTo>
                    <a:pt x="25945" y="0"/>
                  </a:lnTo>
                  <a:lnTo>
                    <a:pt x="25945" y="51889"/>
                  </a:lnTo>
                  <a:lnTo>
                    <a:pt x="0" y="5188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2C97CF6-A1DA-4489-D0E1-C0E87209CF3F}"/>
                </a:ext>
              </a:extLst>
            </p:cNvPr>
            <p:cNvSpPr/>
            <p:nvPr/>
          </p:nvSpPr>
          <p:spPr>
            <a:xfrm rot="-1799574">
              <a:off x="8337412" y="1989239"/>
              <a:ext cx="51890" cy="25945"/>
            </a:xfrm>
            <a:custGeom>
              <a:avLst/>
              <a:gdLst>
                <a:gd name="connsiteX0" fmla="*/ 0 w 51890"/>
                <a:gd name="connsiteY0" fmla="*/ 0 h 25945"/>
                <a:gd name="connsiteX1" fmla="*/ 51891 w 51890"/>
                <a:gd name="connsiteY1" fmla="*/ 0 h 25945"/>
                <a:gd name="connsiteX2" fmla="*/ 51891 w 51890"/>
                <a:gd name="connsiteY2" fmla="*/ 25945 h 25945"/>
                <a:gd name="connsiteX3" fmla="*/ 0 w 5189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90" h="25945">
                  <a:moveTo>
                    <a:pt x="0" y="0"/>
                  </a:moveTo>
                  <a:lnTo>
                    <a:pt x="51891" y="0"/>
                  </a:lnTo>
                  <a:lnTo>
                    <a:pt x="51891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DFFE7B6-02C1-DB81-A4F7-CF7D4CF16A02}"/>
                </a:ext>
              </a:extLst>
            </p:cNvPr>
            <p:cNvSpPr/>
            <p:nvPr/>
          </p:nvSpPr>
          <p:spPr>
            <a:xfrm>
              <a:off x="8178976" y="1924185"/>
              <a:ext cx="233505" cy="233505"/>
            </a:xfrm>
            <a:custGeom>
              <a:avLst/>
              <a:gdLst>
                <a:gd name="connsiteX0" fmla="*/ 116753 w 233505"/>
                <a:gd name="connsiteY0" fmla="*/ 233506 h 233505"/>
                <a:gd name="connsiteX1" fmla="*/ 0 w 233505"/>
                <a:gd name="connsiteY1" fmla="*/ 116753 h 233505"/>
                <a:gd name="connsiteX2" fmla="*/ 116753 w 233505"/>
                <a:gd name="connsiteY2" fmla="*/ 0 h 233505"/>
                <a:gd name="connsiteX3" fmla="*/ 233506 w 233505"/>
                <a:gd name="connsiteY3" fmla="*/ 116753 h 233505"/>
                <a:gd name="connsiteX4" fmla="*/ 116753 w 233505"/>
                <a:gd name="connsiteY4" fmla="*/ 233506 h 233505"/>
                <a:gd name="connsiteX5" fmla="*/ 116753 w 233505"/>
                <a:gd name="connsiteY5" fmla="*/ 25945 h 233505"/>
                <a:gd name="connsiteX6" fmla="*/ 25945 w 233505"/>
                <a:gd name="connsiteY6" fmla="*/ 116753 h 233505"/>
                <a:gd name="connsiteX7" fmla="*/ 116753 w 233505"/>
                <a:gd name="connsiteY7" fmla="*/ 207561 h 233505"/>
                <a:gd name="connsiteX8" fmla="*/ 207560 w 233505"/>
                <a:gd name="connsiteY8" fmla="*/ 116753 h 233505"/>
                <a:gd name="connsiteX9" fmla="*/ 116753 w 233505"/>
                <a:gd name="connsiteY9" fmla="*/ 25945 h 23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505" h="233505">
                  <a:moveTo>
                    <a:pt x="116753" y="233506"/>
                  </a:moveTo>
                  <a:cubicBezTo>
                    <a:pt x="52409" y="233506"/>
                    <a:pt x="0" y="181097"/>
                    <a:pt x="0" y="116753"/>
                  </a:cubicBezTo>
                  <a:cubicBezTo>
                    <a:pt x="0" y="52409"/>
                    <a:pt x="52409" y="0"/>
                    <a:pt x="116753" y="0"/>
                  </a:cubicBezTo>
                  <a:cubicBezTo>
                    <a:pt x="181097" y="0"/>
                    <a:pt x="233506" y="52409"/>
                    <a:pt x="233506" y="116753"/>
                  </a:cubicBezTo>
                  <a:cubicBezTo>
                    <a:pt x="233506" y="181097"/>
                    <a:pt x="181097" y="233506"/>
                    <a:pt x="116753" y="233506"/>
                  </a:cubicBezTo>
                  <a:close/>
                  <a:moveTo>
                    <a:pt x="116753" y="25945"/>
                  </a:moveTo>
                  <a:cubicBezTo>
                    <a:pt x="66679" y="25945"/>
                    <a:pt x="25945" y="66679"/>
                    <a:pt x="25945" y="116753"/>
                  </a:cubicBezTo>
                  <a:cubicBezTo>
                    <a:pt x="25945" y="166827"/>
                    <a:pt x="66679" y="207561"/>
                    <a:pt x="116753" y="207561"/>
                  </a:cubicBezTo>
                  <a:cubicBezTo>
                    <a:pt x="166827" y="207561"/>
                    <a:pt x="207560" y="166827"/>
                    <a:pt x="207560" y="116753"/>
                  </a:cubicBezTo>
                  <a:cubicBezTo>
                    <a:pt x="207560" y="66679"/>
                    <a:pt x="166827" y="25945"/>
                    <a:pt x="11675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B7FA517-3FD7-D352-D81F-D26C7959A5C0}"/>
                </a:ext>
              </a:extLst>
            </p:cNvPr>
            <p:cNvSpPr/>
            <p:nvPr/>
          </p:nvSpPr>
          <p:spPr>
            <a:xfrm>
              <a:off x="7971415" y="2030430"/>
              <a:ext cx="228057" cy="88342"/>
            </a:xfrm>
            <a:custGeom>
              <a:avLst/>
              <a:gdLst>
                <a:gd name="connsiteX0" fmla="*/ 133877 w 228057"/>
                <a:gd name="connsiteY0" fmla="*/ 88343 h 88342"/>
                <a:gd name="connsiteX1" fmla="*/ 0 w 228057"/>
                <a:gd name="connsiteY1" fmla="*/ 88343 h 88342"/>
                <a:gd name="connsiteX2" fmla="*/ 0 w 228057"/>
                <a:gd name="connsiteY2" fmla="*/ 62398 h 88342"/>
                <a:gd name="connsiteX3" fmla="*/ 125574 w 228057"/>
                <a:gd name="connsiteY3" fmla="*/ 62398 h 88342"/>
                <a:gd name="connsiteX4" fmla="*/ 213009 w 228057"/>
                <a:gd name="connsiteY4" fmla="*/ 0 h 88342"/>
                <a:gd name="connsiteX5" fmla="*/ 228057 w 228057"/>
                <a:gd name="connsiteY5" fmla="*/ 21015 h 8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057" h="88342">
                  <a:moveTo>
                    <a:pt x="133877" y="88343"/>
                  </a:moveTo>
                  <a:lnTo>
                    <a:pt x="0" y="88343"/>
                  </a:lnTo>
                  <a:lnTo>
                    <a:pt x="0" y="62398"/>
                  </a:lnTo>
                  <a:lnTo>
                    <a:pt x="125574" y="62398"/>
                  </a:lnTo>
                  <a:lnTo>
                    <a:pt x="213009" y="0"/>
                  </a:lnTo>
                  <a:lnTo>
                    <a:pt x="228057" y="2101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B7CD94-8501-B4E4-4654-C2BB9D4A4D8E}"/>
                </a:ext>
              </a:extLst>
            </p:cNvPr>
            <p:cNvSpPr/>
            <p:nvPr/>
          </p:nvSpPr>
          <p:spPr>
            <a:xfrm>
              <a:off x="7960908" y="2176112"/>
              <a:ext cx="321848" cy="111304"/>
            </a:xfrm>
            <a:custGeom>
              <a:avLst/>
              <a:gdLst>
                <a:gd name="connsiteX0" fmla="*/ 321848 w 321848"/>
                <a:gd name="connsiteY0" fmla="*/ 111304 h 111304"/>
                <a:gd name="connsiteX1" fmla="*/ 68754 w 321848"/>
                <a:gd name="connsiteY1" fmla="*/ 111304 h 111304"/>
                <a:gd name="connsiteX2" fmla="*/ 0 w 321848"/>
                <a:gd name="connsiteY2" fmla="*/ 15048 h 111304"/>
                <a:gd name="connsiteX3" fmla="*/ 21015 w 321848"/>
                <a:gd name="connsiteY3" fmla="*/ 0 h 111304"/>
                <a:gd name="connsiteX4" fmla="*/ 81986 w 321848"/>
                <a:gd name="connsiteY4" fmla="*/ 85359 h 111304"/>
                <a:gd name="connsiteX5" fmla="*/ 321848 w 321848"/>
                <a:gd name="connsiteY5" fmla="*/ 85359 h 1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8" h="111304">
                  <a:moveTo>
                    <a:pt x="321848" y="111304"/>
                  </a:moveTo>
                  <a:lnTo>
                    <a:pt x="68754" y="111304"/>
                  </a:lnTo>
                  <a:lnTo>
                    <a:pt x="0" y="15048"/>
                  </a:lnTo>
                  <a:lnTo>
                    <a:pt x="21015" y="0"/>
                  </a:lnTo>
                  <a:lnTo>
                    <a:pt x="81986" y="85359"/>
                  </a:lnTo>
                  <a:lnTo>
                    <a:pt x="321848" y="85359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0689497-F076-090F-ED19-9FEDED3CD9B9}"/>
                </a:ext>
              </a:extLst>
            </p:cNvPr>
            <p:cNvSpPr/>
            <p:nvPr/>
          </p:nvSpPr>
          <p:spPr>
            <a:xfrm>
              <a:off x="8075196" y="2157691"/>
              <a:ext cx="25945" cy="116752"/>
            </a:xfrm>
            <a:custGeom>
              <a:avLst/>
              <a:gdLst>
                <a:gd name="connsiteX0" fmla="*/ 0 w 25945"/>
                <a:gd name="connsiteY0" fmla="*/ 0 h 116752"/>
                <a:gd name="connsiteX1" fmla="*/ 25945 w 25945"/>
                <a:gd name="connsiteY1" fmla="*/ 0 h 116752"/>
                <a:gd name="connsiteX2" fmla="*/ 25945 w 25945"/>
                <a:gd name="connsiteY2" fmla="*/ 116753 h 116752"/>
                <a:gd name="connsiteX3" fmla="*/ 0 w 25945"/>
                <a:gd name="connsiteY3" fmla="*/ 116753 h 1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16752">
                  <a:moveTo>
                    <a:pt x="0" y="0"/>
                  </a:moveTo>
                  <a:lnTo>
                    <a:pt x="25945" y="0"/>
                  </a:lnTo>
                  <a:lnTo>
                    <a:pt x="25945" y="116753"/>
                  </a:lnTo>
                  <a:lnTo>
                    <a:pt x="0" y="11675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FA8A5A8-1E1C-9B8C-8A79-DE2D672B1596}"/>
                </a:ext>
              </a:extLst>
            </p:cNvPr>
            <p:cNvSpPr/>
            <p:nvPr/>
          </p:nvSpPr>
          <p:spPr>
            <a:xfrm>
              <a:off x="812708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CB67D43-4C55-E266-E1E5-77D2D662AC04}"/>
                </a:ext>
              </a:extLst>
            </p:cNvPr>
            <p:cNvSpPr/>
            <p:nvPr/>
          </p:nvSpPr>
          <p:spPr>
            <a:xfrm>
              <a:off x="8178976" y="2183636"/>
              <a:ext cx="25945" cy="90807"/>
            </a:xfrm>
            <a:custGeom>
              <a:avLst/>
              <a:gdLst>
                <a:gd name="connsiteX0" fmla="*/ 0 w 25945"/>
                <a:gd name="connsiteY0" fmla="*/ 0 h 90807"/>
                <a:gd name="connsiteX1" fmla="*/ 25945 w 25945"/>
                <a:gd name="connsiteY1" fmla="*/ 0 h 90807"/>
                <a:gd name="connsiteX2" fmla="*/ 25945 w 25945"/>
                <a:gd name="connsiteY2" fmla="*/ 90808 h 90807"/>
                <a:gd name="connsiteX3" fmla="*/ 0 w 25945"/>
                <a:gd name="connsiteY3" fmla="*/ 90808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90807">
                  <a:moveTo>
                    <a:pt x="0" y="0"/>
                  </a:moveTo>
                  <a:lnTo>
                    <a:pt x="25945" y="0"/>
                  </a:lnTo>
                  <a:lnTo>
                    <a:pt x="25945" y="90808"/>
                  </a:lnTo>
                  <a:lnTo>
                    <a:pt x="0" y="9080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1944125-4039-4286-2F5A-191A42DBADC7}"/>
                </a:ext>
              </a:extLst>
            </p:cNvPr>
            <p:cNvSpPr/>
            <p:nvPr/>
          </p:nvSpPr>
          <p:spPr>
            <a:xfrm>
              <a:off x="8230866" y="2209581"/>
              <a:ext cx="25945" cy="64862"/>
            </a:xfrm>
            <a:custGeom>
              <a:avLst/>
              <a:gdLst>
                <a:gd name="connsiteX0" fmla="*/ 0 w 25945"/>
                <a:gd name="connsiteY0" fmla="*/ 0 h 64862"/>
                <a:gd name="connsiteX1" fmla="*/ 25945 w 25945"/>
                <a:gd name="connsiteY1" fmla="*/ 0 h 64862"/>
                <a:gd name="connsiteX2" fmla="*/ 25945 w 25945"/>
                <a:gd name="connsiteY2" fmla="*/ 64863 h 64862"/>
                <a:gd name="connsiteX3" fmla="*/ 0 w 25945"/>
                <a:gd name="connsiteY3" fmla="*/ 64863 h 6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64862">
                  <a:moveTo>
                    <a:pt x="0" y="0"/>
                  </a:moveTo>
                  <a:lnTo>
                    <a:pt x="25945" y="0"/>
                  </a:lnTo>
                  <a:lnTo>
                    <a:pt x="25945" y="64863"/>
                  </a:lnTo>
                  <a:lnTo>
                    <a:pt x="0" y="6486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" name="Graphic 3">
            <a:extLst>
              <a:ext uri="{FF2B5EF4-FFF2-40B4-BE49-F238E27FC236}">
                <a16:creationId xmlns:a16="http://schemas.microsoft.com/office/drawing/2014/main" id="{5B4B97F6-426C-200C-E0D7-9350580C8DF5}"/>
              </a:ext>
            </a:extLst>
          </p:cNvPr>
          <p:cNvGrpSpPr/>
          <p:nvPr/>
        </p:nvGrpSpPr>
        <p:grpSpPr>
          <a:xfrm>
            <a:off x="3489856" y="339356"/>
            <a:ext cx="247226" cy="364953"/>
            <a:chOff x="7789800" y="3026851"/>
            <a:chExt cx="544846" cy="804296"/>
          </a:xfrm>
          <a:solidFill>
            <a:srgbClr val="253B50"/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499A02A-EA22-F434-E558-F9AC7DFB4A6F}"/>
                </a:ext>
              </a:extLst>
            </p:cNvPr>
            <p:cNvSpPr/>
            <p:nvPr/>
          </p:nvSpPr>
          <p:spPr>
            <a:xfrm>
              <a:off x="7825345" y="3555741"/>
              <a:ext cx="94180" cy="262434"/>
            </a:xfrm>
            <a:custGeom>
              <a:avLst/>
              <a:gdLst>
                <a:gd name="connsiteX0" fmla="*/ 94181 w 94180"/>
                <a:gd name="connsiteY0" fmla="*/ 262434 h 262434"/>
                <a:gd name="connsiteX1" fmla="*/ 68236 w 94180"/>
                <a:gd name="connsiteY1" fmla="*/ 262434 h 262434"/>
                <a:gd name="connsiteX2" fmla="*/ 68236 w 94180"/>
                <a:gd name="connsiteY2" fmla="*/ 130763 h 262434"/>
                <a:gd name="connsiteX3" fmla="*/ 23740 w 94180"/>
                <a:gd name="connsiteY3" fmla="*/ 39047 h 262434"/>
                <a:gd name="connsiteX4" fmla="*/ 0 w 94180"/>
                <a:gd name="connsiteY4" fmla="*/ 20367 h 262434"/>
                <a:gd name="connsiteX5" fmla="*/ 16086 w 94180"/>
                <a:gd name="connsiteY5" fmla="*/ 0 h 262434"/>
                <a:gd name="connsiteX6" fmla="*/ 39826 w 94180"/>
                <a:gd name="connsiteY6" fmla="*/ 18680 h 262434"/>
                <a:gd name="connsiteX7" fmla="*/ 94181 w 94180"/>
                <a:gd name="connsiteY7" fmla="*/ 130763 h 262434"/>
                <a:gd name="connsiteX8" fmla="*/ 94181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94181" y="262434"/>
                  </a:moveTo>
                  <a:lnTo>
                    <a:pt x="68236" y="262434"/>
                  </a:lnTo>
                  <a:lnTo>
                    <a:pt x="68236" y="130763"/>
                  </a:lnTo>
                  <a:cubicBezTo>
                    <a:pt x="68236" y="94829"/>
                    <a:pt x="52020" y="61360"/>
                    <a:pt x="23740" y="39047"/>
                  </a:cubicBezTo>
                  <a:lnTo>
                    <a:pt x="0" y="20367"/>
                  </a:lnTo>
                  <a:lnTo>
                    <a:pt x="16086" y="0"/>
                  </a:lnTo>
                  <a:lnTo>
                    <a:pt x="39826" y="18680"/>
                  </a:lnTo>
                  <a:cubicBezTo>
                    <a:pt x="74333" y="45923"/>
                    <a:pt x="94181" y="86786"/>
                    <a:pt x="94181" y="130763"/>
                  </a:cubicBezTo>
                  <a:lnTo>
                    <a:pt x="94181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B9ED4B7-A64C-788D-6D76-34B1E4B37A5E}"/>
                </a:ext>
              </a:extLst>
            </p:cNvPr>
            <p:cNvSpPr/>
            <p:nvPr/>
          </p:nvSpPr>
          <p:spPr>
            <a:xfrm>
              <a:off x="8204921" y="3555741"/>
              <a:ext cx="94180" cy="262434"/>
            </a:xfrm>
            <a:custGeom>
              <a:avLst/>
              <a:gdLst>
                <a:gd name="connsiteX0" fmla="*/ 25945 w 94180"/>
                <a:gd name="connsiteY0" fmla="*/ 262434 h 262434"/>
                <a:gd name="connsiteX1" fmla="*/ 0 w 94180"/>
                <a:gd name="connsiteY1" fmla="*/ 262434 h 262434"/>
                <a:gd name="connsiteX2" fmla="*/ 0 w 94180"/>
                <a:gd name="connsiteY2" fmla="*/ 130763 h 262434"/>
                <a:gd name="connsiteX3" fmla="*/ 54355 w 94180"/>
                <a:gd name="connsiteY3" fmla="*/ 18680 h 262434"/>
                <a:gd name="connsiteX4" fmla="*/ 78095 w 94180"/>
                <a:gd name="connsiteY4" fmla="*/ 0 h 262434"/>
                <a:gd name="connsiteX5" fmla="*/ 94181 w 94180"/>
                <a:gd name="connsiteY5" fmla="*/ 20367 h 262434"/>
                <a:gd name="connsiteX6" fmla="*/ 70441 w 94180"/>
                <a:gd name="connsiteY6" fmla="*/ 39047 h 262434"/>
                <a:gd name="connsiteX7" fmla="*/ 25945 w 94180"/>
                <a:gd name="connsiteY7" fmla="*/ 130763 h 262434"/>
                <a:gd name="connsiteX8" fmla="*/ 25945 w 94180"/>
                <a:gd name="connsiteY8" fmla="*/ 262434 h 2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80" h="262434">
                  <a:moveTo>
                    <a:pt x="25945" y="262434"/>
                  </a:moveTo>
                  <a:lnTo>
                    <a:pt x="0" y="262434"/>
                  </a:lnTo>
                  <a:lnTo>
                    <a:pt x="0" y="130763"/>
                  </a:lnTo>
                  <a:cubicBezTo>
                    <a:pt x="0" y="86786"/>
                    <a:pt x="19848" y="45923"/>
                    <a:pt x="54355" y="18680"/>
                  </a:cubicBezTo>
                  <a:lnTo>
                    <a:pt x="78095" y="0"/>
                  </a:lnTo>
                  <a:lnTo>
                    <a:pt x="94181" y="20367"/>
                  </a:lnTo>
                  <a:lnTo>
                    <a:pt x="70441" y="39047"/>
                  </a:lnTo>
                  <a:cubicBezTo>
                    <a:pt x="42161" y="61360"/>
                    <a:pt x="25945" y="94700"/>
                    <a:pt x="25945" y="130763"/>
                  </a:cubicBezTo>
                  <a:lnTo>
                    <a:pt x="25945" y="262434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5B371F9-4ED3-0D1A-3D05-3B7877F651EE}"/>
                </a:ext>
              </a:extLst>
            </p:cNvPr>
            <p:cNvSpPr/>
            <p:nvPr/>
          </p:nvSpPr>
          <p:spPr>
            <a:xfrm>
              <a:off x="7919525" y="3179667"/>
              <a:ext cx="285395" cy="314194"/>
            </a:xfrm>
            <a:custGeom>
              <a:avLst/>
              <a:gdLst>
                <a:gd name="connsiteX0" fmla="*/ 142698 w 285395"/>
                <a:gd name="connsiteY0" fmla="*/ 314195 h 314194"/>
                <a:gd name="connsiteX1" fmla="*/ 0 w 285395"/>
                <a:gd name="connsiteY1" fmla="*/ 171497 h 314194"/>
                <a:gd name="connsiteX2" fmla="*/ 0 w 285395"/>
                <a:gd name="connsiteY2" fmla="*/ 99759 h 314194"/>
                <a:gd name="connsiteX3" fmla="*/ 59025 w 285395"/>
                <a:gd name="connsiteY3" fmla="*/ 4151 h 314194"/>
                <a:gd name="connsiteX4" fmla="*/ 67327 w 285395"/>
                <a:gd name="connsiteY4" fmla="*/ 0 h 314194"/>
                <a:gd name="connsiteX5" fmla="*/ 73944 w 285395"/>
                <a:gd name="connsiteY5" fmla="*/ 6616 h 314194"/>
                <a:gd name="connsiteX6" fmla="*/ 221311 w 285395"/>
                <a:gd name="connsiteY6" fmla="*/ 67717 h 314194"/>
                <a:gd name="connsiteX7" fmla="*/ 259451 w 285395"/>
                <a:gd name="connsiteY7" fmla="*/ 67717 h 314194"/>
                <a:gd name="connsiteX8" fmla="*/ 259451 w 285395"/>
                <a:gd name="connsiteY8" fmla="*/ 41772 h 314194"/>
                <a:gd name="connsiteX9" fmla="*/ 285396 w 285395"/>
                <a:gd name="connsiteY9" fmla="*/ 41772 h 314194"/>
                <a:gd name="connsiteX10" fmla="*/ 285396 w 285395"/>
                <a:gd name="connsiteY10" fmla="*/ 171497 h 314194"/>
                <a:gd name="connsiteX11" fmla="*/ 142698 w 285395"/>
                <a:gd name="connsiteY11" fmla="*/ 314195 h 314194"/>
                <a:gd name="connsiteX12" fmla="*/ 62917 w 285395"/>
                <a:gd name="connsiteY12" fmla="*/ 31913 h 314194"/>
                <a:gd name="connsiteX13" fmla="*/ 25945 w 285395"/>
                <a:gd name="connsiteY13" fmla="*/ 99759 h 314194"/>
                <a:gd name="connsiteX14" fmla="*/ 25945 w 285395"/>
                <a:gd name="connsiteY14" fmla="*/ 171497 h 314194"/>
                <a:gd name="connsiteX15" fmla="*/ 142698 w 285395"/>
                <a:gd name="connsiteY15" fmla="*/ 288250 h 314194"/>
                <a:gd name="connsiteX16" fmla="*/ 259451 w 285395"/>
                <a:gd name="connsiteY16" fmla="*/ 171497 h 314194"/>
                <a:gd name="connsiteX17" fmla="*/ 259451 w 285395"/>
                <a:gd name="connsiteY17" fmla="*/ 93662 h 314194"/>
                <a:gd name="connsiteX18" fmla="*/ 221441 w 285395"/>
                <a:gd name="connsiteY18" fmla="*/ 93662 h 314194"/>
                <a:gd name="connsiteX19" fmla="*/ 62917 w 285395"/>
                <a:gd name="connsiteY19" fmla="*/ 31913 h 31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395" h="314194">
                  <a:moveTo>
                    <a:pt x="142698" y="314195"/>
                  </a:moveTo>
                  <a:cubicBezTo>
                    <a:pt x="63954" y="314195"/>
                    <a:pt x="0" y="250240"/>
                    <a:pt x="0" y="171497"/>
                  </a:cubicBezTo>
                  <a:lnTo>
                    <a:pt x="0" y="99759"/>
                  </a:lnTo>
                  <a:cubicBezTo>
                    <a:pt x="0" y="59025"/>
                    <a:pt x="22572" y="22442"/>
                    <a:pt x="59025" y="4151"/>
                  </a:cubicBezTo>
                  <a:lnTo>
                    <a:pt x="67327" y="0"/>
                  </a:lnTo>
                  <a:lnTo>
                    <a:pt x="73944" y="6616"/>
                  </a:lnTo>
                  <a:cubicBezTo>
                    <a:pt x="113380" y="46053"/>
                    <a:pt x="165659" y="67717"/>
                    <a:pt x="221311" y="67717"/>
                  </a:cubicBezTo>
                  <a:lnTo>
                    <a:pt x="259451" y="67717"/>
                  </a:lnTo>
                  <a:lnTo>
                    <a:pt x="259451" y="41772"/>
                  </a:lnTo>
                  <a:lnTo>
                    <a:pt x="285396" y="41772"/>
                  </a:lnTo>
                  <a:lnTo>
                    <a:pt x="285396" y="171497"/>
                  </a:lnTo>
                  <a:cubicBezTo>
                    <a:pt x="285396" y="250240"/>
                    <a:pt x="221441" y="314195"/>
                    <a:pt x="142698" y="314195"/>
                  </a:cubicBezTo>
                  <a:close/>
                  <a:moveTo>
                    <a:pt x="62917" y="31913"/>
                  </a:moveTo>
                  <a:cubicBezTo>
                    <a:pt x="39955" y="46701"/>
                    <a:pt x="25945" y="71998"/>
                    <a:pt x="25945" y="99759"/>
                  </a:cubicBezTo>
                  <a:lnTo>
                    <a:pt x="25945" y="171497"/>
                  </a:lnTo>
                  <a:cubicBezTo>
                    <a:pt x="25945" y="235841"/>
                    <a:pt x="78354" y="288250"/>
                    <a:pt x="142698" y="288250"/>
                  </a:cubicBezTo>
                  <a:cubicBezTo>
                    <a:pt x="207042" y="288250"/>
                    <a:pt x="259451" y="235841"/>
                    <a:pt x="259451" y="171497"/>
                  </a:cubicBezTo>
                  <a:lnTo>
                    <a:pt x="259451" y="93662"/>
                  </a:lnTo>
                  <a:lnTo>
                    <a:pt x="221441" y="93662"/>
                  </a:lnTo>
                  <a:cubicBezTo>
                    <a:pt x="162157" y="93662"/>
                    <a:pt x="106245" y="71738"/>
                    <a:pt x="62917" y="3191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76DE369-7B14-421A-9C88-FD47C94F753B}"/>
                </a:ext>
              </a:extLst>
            </p:cNvPr>
            <p:cNvSpPr/>
            <p:nvPr/>
          </p:nvSpPr>
          <p:spPr>
            <a:xfrm>
              <a:off x="7867635" y="3026851"/>
              <a:ext cx="389175" cy="298368"/>
            </a:xfrm>
            <a:custGeom>
              <a:avLst/>
              <a:gdLst>
                <a:gd name="connsiteX0" fmla="*/ 389176 w 389175"/>
                <a:gd name="connsiteY0" fmla="*/ 298368 h 298368"/>
                <a:gd name="connsiteX1" fmla="*/ 363231 w 389175"/>
                <a:gd name="connsiteY1" fmla="*/ 298368 h 298368"/>
                <a:gd name="connsiteX2" fmla="*/ 363231 w 389175"/>
                <a:gd name="connsiteY2" fmla="*/ 157227 h 298368"/>
                <a:gd name="connsiteX3" fmla="*/ 321200 w 389175"/>
                <a:gd name="connsiteY3" fmla="*/ 103391 h 298368"/>
                <a:gd name="connsiteX4" fmla="*/ 316400 w 389175"/>
                <a:gd name="connsiteY4" fmla="*/ 102224 h 298368"/>
                <a:gd name="connsiteX5" fmla="*/ 311859 w 389175"/>
                <a:gd name="connsiteY5" fmla="*/ 95478 h 298368"/>
                <a:gd name="connsiteX6" fmla="*/ 182005 w 389175"/>
                <a:gd name="connsiteY6" fmla="*/ 25945 h 298368"/>
                <a:gd name="connsiteX7" fmla="*/ 25945 w 389175"/>
                <a:gd name="connsiteY7" fmla="*/ 182005 h 298368"/>
                <a:gd name="connsiteX8" fmla="*/ 25945 w 389175"/>
                <a:gd name="connsiteY8" fmla="*/ 298368 h 298368"/>
                <a:gd name="connsiteX9" fmla="*/ 0 w 389175"/>
                <a:gd name="connsiteY9" fmla="*/ 298368 h 298368"/>
                <a:gd name="connsiteX10" fmla="*/ 0 w 389175"/>
                <a:gd name="connsiteY10" fmla="*/ 182005 h 298368"/>
                <a:gd name="connsiteX11" fmla="*/ 182005 w 389175"/>
                <a:gd name="connsiteY11" fmla="*/ 0 h 298368"/>
                <a:gd name="connsiteX12" fmla="*/ 332486 w 389175"/>
                <a:gd name="connsiteY12" fmla="*/ 79651 h 298368"/>
                <a:gd name="connsiteX13" fmla="*/ 389176 w 389175"/>
                <a:gd name="connsiteY13" fmla="*/ 157227 h 298368"/>
                <a:gd name="connsiteX14" fmla="*/ 389176 w 389175"/>
                <a:gd name="connsiteY14" fmla="*/ 298368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175" h="298368">
                  <a:moveTo>
                    <a:pt x="389176" y="298368"/>
                  </a:moveTo>
                  <a:lnTo>
                    <a:pt x="363231" y="298368"/>
                  </a:lnTo>
                  <a:lnTo>
                    <a:pt x="363231" y="157227"/>
                  </a:lnTo>
                  <a:cubicBezTo>
                    <a:pt x="363231" y="131671"/>
                    <a:pt x="345977" y="109488"/>
                    <a:pt x="321200" y="103391"/>
                  </a:cubicBezTo>
                  <a:lnTo>
                    <a:pt x="316400" y="102224"/>
                  </a:lnTo>
                  <a:lnTo>
                    <a:pt x="311859" y="95478"/>
                  </a:lnTo>
                  <a:cubicBezTo>
                    <a:pt x="282801" y="51890"/>
                    <a:pt x="234284" y="25945"/>
                    <a:pt x="182005" y="25945"/>
                  </a:cubicBezTo>
                  <a:cubicBezTo>
                    <a:pt x="95997" y="25945"/>
                    <a:pt x="25945" y="95997"/>
                    <a:pt x="25945" y="182005"/>
                  </a:cubicBezTo>
                  <a:lnTo>
                    <a:pt x="25945" y="298368"/>
                  </a:lnTo>
                  <a:lnTo>
                    <a:pt x="0" y="298368"/>
                  </a:lnTo>
                  <a:lnTo>
                    <a:pt x="0" y="182005"/>
                  </a:lnTo>
                  <a:cubicBezTo>
                    <a:pt x="0" y="81727"/>
                    <a:pt x="81597" y="0"/>
                    <a:pt x="182005" y="0"/>
                  </a:cubicBezTo>
                  <a:cubicBezTo>
                    <a:pt x="242457" y="0"/>
                    <a:pt x="298498" y="29707"/>
                    <a:pt x="332486" y="79651"/>
                  </a:cubicBezTo>
                  <a:cubicBezTo>
                    <a:pt x="366084" y="90419"/>
                    <a:pt x="389176" y="121553"/>
                    <a:pt x="389176" y="157227"/>
                  </a:cubicBezTo>
                  <a:lnTo>
                    <a:pt x="389176" y="2983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7EF6D6A-0F92-D21E-A7B1-2B5828331D04}"/>
                </a:ext>
              </a:extLst>
            </p:cNvPr>
            <p:cNvSpPr/>
            <p:nvPr/>
          </p:nvSpPr>
          <p:spPr>
            <a:xfrm>
              <a:off x="8191948" y="3260356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2E556AA-73FE-ED8C-CF95-3BE0245D1E97}"/>
                </a:ext>
              </a:extLst>
            </p:cNvPr>
            <p:cNvSpPr/>
            <p:nvPr/>
          </p:nvSpPr>
          <p:spPr>
            <a:xfrm>
              <a:off x="7867635" y="3260356"/>
              <a:ext cx="64862" cy="129725"/>
            </a:xfrm>
            <a:custGeom>
              <a:avLst/>
              <a:gdLst>
                <a:gd name="connsiteX0" fmla="*/ 64863 w 64862"/>
                <a:gd name="connsiteY0" fmla="*/ 129725 h 129725"/>
                <a:gd name="connsiteX1" fmla="*/ 0 w 64862"/>
                <a:gd name="connsiteY1" fmla="*/ 64863 h 129725"/>
                <a:gd name="connsiteX2" fmla="*/ 64863 w 64862"/>
                <a:gd name="connsiteY2" fmla="*/ 0 h 129725"/>
                <a:gd name="connsiteX3" fmla="*/ 64863 w 64862"/>
                <a:gd name="connsiteY3" fmla="*/ 25945 h 129725"/>
                <a:gd name="connsiteX4" fmla="*/ 25945 w 64862"/>
                <a:gd name="connsiteY4" fmla="*/ 64863 h 129725"/>
                <a:gd name="connsiteX5" fmla="*/ 64863 w 64862"/>
                <a:gd name="connsiteY5" fmla="*/ 103780 h 129725"/>
                <a:gd name="connsiteX6" fmla="*/ 64863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64863" y="129725"/>
                  </a:moveTo>
                  <a:cubicBezTo>
                    <a:pt x="29058" y="129725"/>
                    <a:pt x="0" y="100667"/>
                    <a:pt x="0" y="64863"/>
                  </a:cubicBezTo>
                  <a:cubicBezTo>
                    <a:pt x="0" y="29059"/>
                    <a:pt x="29058" y="0"/>
                    <a:pt x="64863" y="0"/>
                  </a:cubicBezTo>
                  <a:lnTo>
                    <a:pt x="64863" y="25945"/>
                  </a:ln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lnTo>
                    <a:pt x="64863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FAE18C6-B57D-6CA4-3316-6E8FBE789A84}"/>
                </a:ext>
              </a:extLst>
            </p:cNvPr>
            <p:cNvSpPr/>
            <p:nvPr/>
          </p:nvSpPr>
          <p:spPr>
            <a:xfrm>
              <a:off x="7984388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519C1AF-229D-AEB9-CD62-AE9546CA2BCA}"/>
                </a:ext>
              </a:extLst>
            </p:cNvPr>
            <p:cNvSpPr/>
            <p:nvPr/>
          </p:nvSpPr>
          <p:spPr>
            <a:xfrm>
              <a:off x="8114113" y="328630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C7CD94-08BE-4A60-7F8C-A49597F3DE22}"/>
                </a:ext>
              </a:extLst>
            </p:cNvPr>
            <p:cNvSpPr/>
            <p:nvPr/>
          </p:nvSpPr>
          <p:spPr>
            <a:xfrm>
              <a:off x="7932498" y="3325219"/>
              <a:ext cx="246478" cy="25945"/>
            </a:xfrm>
            <a:custGeom>
              <a:avLst/>
              <a:gdLst>
                <a:gd name="connsiteX0" fmla="*/ 0 w 246478"/>
                <a:gd name="connsiteY0" fmla="*/ 0 h 25945"/>
                <a:gd name="connsiteX1" fmla="*/ 246478 w 246478"/>
                <a:gd name="connsiteY1" fmla="*/ 0 h 25945"/>
                <a:gd name="connsiteX2" fmla="*/ 246478 w 246478"/>
                <a:gd name="connsiteY2" fmla="*/ 25945 h 25945"/>
                <a:gd name="connsiteX3" fmla="*/ 0 w 24647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478" h="25945">
                  <a:moveTo>
                    <a:pt x="0" y="0"/>
                  </a:moveTo>
                  <a:lnTo>
                    <a:pt x="246478" y="0"/>
                  </a:lnTo>
                  <a:lnTo>
                    <a:pt x="24647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F6AE174-5E5F-6855-FFB1-856CE85B4DFB}"/>
                </a:ext>
              </a:extLst>
            </p:cNvPr>
            <p:cNvSpPr/>
            <p:nvPr/>
          </p:nvSpPr>
          <p:spPr>
            <a:xfrm>
              <a:off x="7932498" y="3467917"/>
              <a:ext cx="259450" cy="77835"/>
            </a:xfrm>
            <a:custGeom>
              <a:avLst/>
              <a:gdLst>
                <a:gd name="connsiteX0" fmla="*/ 220533 w 259450"/>
                <a:gd name="connsiteY0" fmla="*/ 77835 h 77835"/>
                <a:gd name="connsiteX1" fmla="*/ 38918 w 259450"/>
                <a:gd name="connsiteY1" fmla="*/ 77835 h 77835"/>
                <a:gd name="connsiteX2" fmla="*/ 0 w 259450"/>
                <a:gd name="connsiteY2" fmla="*/ 38918 h 77835"/>
                <a:gd name="connsiteX3" fmla="*/ 38918 w 259450"/>
                <a:gd name="connsiteY3" fmla="*/ 0 h 77835"/>
                <a:gd name="connsiteX4" fmla="*/ 220533 w 259450"/>
                <a:gd name="connsiteY4" fmla="*/ 0 h 77835"/>
                <a:gd name="connsiteX5" fmla="*/ 259451 w 259450"/>
                <a:gd name="connsiteY5" fmla="*/ 38918 h 77835"/>
                <a:gd name="connsiteX6" fmla="*/ 220533 w 259450"/>
                <a:gd name="connsiteY6" fmla="*/ 77835 h 77835"/>
                <a:gd name="connsiteX7" fmla="*/ 38918 w 259450"/>
                <a:gd name="connsiteY7" fmla="*/ 25945 h 77835"/>
                <a:gd name="connsiteX8" fmla="*/ 25945 w 259450"/>
                <a:gd name="connsiteY8" fmla="*/ 38918 h 77835"/>
                <a:gd name="connsiteX9" fmla="*/ 38918 w 259450"/>
                <a:gd name="connsiteY9" fmla="*/ 51890 h 77835"/>
                <a:gd name="connsiteX10" fmla="*/ 220533 w 259450"/>
                <a:gd name="connsiteY10" fmla="*/ 51890 h 77835"/>
                <a:gd name="connsiteX11" fmla="*/ 233506 w 259450"/>
                <a:gd name="connsiteY11" fmla="*/ 38918 h 77835"/>
                <a:gd name="connsiteX12" fmla="*/ 220533 w 259450"/>
                <a:gd name="connsiteY12" fmla="*/ 25945 h 77835"/>
                <a:gd name="connsiteX13" fmla="*/ 38918 w 259450"/>
                <a:gd name="connsiteY13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9450" h="77835">
                  <a:moveTo>
                    <a:pt x="22053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220533" y="0"/>
                  </a:lnTo>
                  <a:cubicBezTo>
                    <a:pt x="241938" y="0"/>
                    <a:pt x="259451" y="17513"/>
                    <a:pt x="259451" y="38918"/>
                  </a:cubicBezTo>
                  <a:cubicBezTo>
                    <a:pt x="259451" y="60322"/>
                    <a:pt x="241938" y="77835"/>
                    <a:pt x="220533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220533" y="51890"/>
                  </a:lnTo>
                  <a:cubicBezTo>
                    <a:pt x="227668" y="51890"/>
                    <a:pt x="233506" y="46053"/>
                    <a:pt x="233506" y="38918"/>
                  </a:cubicBezTo>
                  <a:cubicBezTo>
                    <a:pt x="233506" y="31783"/>
                    <a:pt x="227668" y="25945"/>
                    <a:pt x="22053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7136236-83C3-616C-C40B-C8C9FF9B7600}"/>
                </a:ext>
              </a:extLst>
            </p:cNvPr>
            <p:cNvSpPr/>
            <p:nvPr/>
          </p:nvSpPr>
          <p:spPr>
            <a:xfrm>
              <a:off x="8010333" y="3467917"/>
              <a:ext cx="64862" cy="77835"/>
            </a:xfrm>
            <a:custGeom>
              <a:avLst/>
              <a:gdLst>
                <a:gd name="connsiteX0" fmla="*/ 64863 w 64862"/>
                <a:gd name="connsiteY0" fmla="*/ 77835 h 77835"/>
                <a:gd name="connsiteX1" fmla="*/ 38918 w 64862"/>
                <a:gd name="connsiteY1" fmla="*/ 77835 h 77835"/>
                <a:gd name="connsiteX2" fmla="*/ 0 w 64862"/>
                <a:gd name="connsiteY2" fmla="*/ 38918 h 77835"/>
                <a:gd name="connsiteX3" fmla="*/ 38918 w 64862"/>
                <a:gd name="connsiteY3" fmla="*/ 0 h 77835"/>
                <a:gd name="connsiteX4" fmla="*/ 64863 w 64862"/>
                <a:gd name="connsiteY4" fmla="*/ 0 h 77835"/>
                <a:gd name="connsiteX5" fmla="*/ 64863 w 64862"/>
                <a:gd name="connsiteY5" fmla="*/ 25945 h 77835"/>
                <a:gd name="connsiteX6" fmla="*/ 38918 w 64862"/>
                <a:gd name="connsiteY6" fmla="*/ 25945 h 77835"/>
                <a:gd name="connsiteX7" fmla="*/ 25945 w 64862"/>
                <a:gd name="connsiteY7" fmla="*/ 38918 h 77835"/>
                <a:gd name="connsiteX8" fmla="*/ 38918 w 64862"/>
                <a:gd name="connsiteY8" fmla="*/ 51890 h 77835"/>
                <a:gd name="connsiteX9" fmla="*/ 64863 w 64862"/>
                <a:gd name="connsiteY9" fmla="*/ 51890 h 77835"/>
                <a:gd name="connsiteX10" fmla="*/ 64863 w 64862"/>
                <a:gd name="connsiteY10" fmla="*/ 7783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62" h="77835">
                  <a:moveTo>
                    <a:pt x="64863" y="77835"/>
                  </a:moveTo>
                  <a:lnTo>
                    <a:pt x="38918" y="77835"/>
                  </a:ln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lnTo>
                    <a:pt x="64863" y="25945"/>
                  </a:ln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lnTo>
                    <a:pt x="64863" y="51890"/>
                  </a:lnTo>
                  <a:lnTo>
                    <a:pt x="64863" y="7783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AADD4D1-4D28-C070-7400-B9C08C0A0D7C}"/>
                </a:ext>
              </a:extLst>
            </p:cNvPr>
            <p:cNvSpPr/>
            <p:nvPr/>
          </p:nvSpPr>
          <p:spPr>
            <a:xfrm>
              <a:off x="7789800" y="3509948"/>
              <a:ext cx="544846" cy="321199"/>
            </a:xfrm>
            <a:custGeom>
              <a:avLst/>
              <a:gdLst>
                <a:gd name="connsiteX0" fmla="*/ 544846 w 544846"/>
                <a:gd name="connsiteY0" fmla="*/ 321200 h 321199"/>
                <a:gd name="connsiteX1" fmla="*/ 0 w 544846"/>
                <a:gd name="connsiteY1" fmla="*/ 321200 h 321199"/>
                <a:gd name="connsiteX2" fmla="*/ 0 w 544846"/>
                <a:gd name="connsiteY2" fmla="*/ 117791 h 321199"/>
                <a:gd name="connsiteX3" fmla="*/ 62139 w 544846"/>
                <a:gd name="connsiteY3" fmla="*/ 31653 h 321199"/>
                <a:gd name="connsiteX4" fmla="*/ 156838 w 544846"/>
                <a:gd name="connsiteY4" fmla="*/ 0 h 321199"/>
                <a:gd name="connsiteX5" fmla="*/ 165011 w 544846"/>
                <a:gd name="connsiteY5" fmla="*/ 24648 h 321199"/>
                <a:gd name="connsiteX6" fmla="*/ 70311 w 544846"/>
                <a:gd name="connsiteY6" fmla="*/ 56301 h 321199"/>
                <a:gd name="connsiteX7" fmla="*/ 25945 w 544846"/>
                <a:gd name="connsiteY7" fmla="*/ 117791 h 321199"/>
                <a:gd name="connsiteX8" fmla="*/ 25945 w 544846"/>
                <a:gd name="connsiteY8" fmla="*/ 295255 h 321199"/>
                <a:gd name="connsiteX9" fmla="*/ 518901 w 544846"/>
                <a:gd name="connsiteY9" fmla="*/ 295255 h 321199"/>
                <a:gd name="connsiteX10" fmla="*/ 518901 w 544846"/>
                <a:gd name="connsiteY10" fmla="*/ 117791 h 321199"/>
                <a:gd name="connsiteX11" fmla="*/ 474535 w 544846"/>
                <a:gd name="connsiteY11" fmla="*/ 56301 h 321199"/>
                <a:gd name="connsiteX12" fmla="*/ 379836 w 544846"/>
                <a:gd name="connsiteY12" fmla="*/ 24777 h 321199"/>
                <a:gd name="connsiteX13" fmla="*/ 388008 w 544846"/>
                <a:gd name="connsiteY13" fmla="*/ 130 h 321199"/>
                <a:gd name="connsiteX14" fmla="*/ 482708 w 544846"/>
                <a:gd name="connsiteY14" fmla="*/ 31653 h 321199"/>
                <a:gd name="connsiteX15" fmla="*/ 544846 w 544846"/>
                <a:gd name="connsiteY15" fmla="*/ 117791 h 321199"/>
                <a:gd name="connsiteX16" fmla="*/ 544846 w 544846"/>
                <a:gd name="connsiteY16" fmla="*/ 321200 h 3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4846" h="321199">
                  <a:moveTo>
                    <a:pt x="544846" y="321200"/>
                  </a:moveTo>
                  <a:lnTo>
                    <a:pt x="0" y="321200"/>
                  </a:lnTo>
                  <a:lnTo>
                    <a:pt x="0" y="117791"/>
                  </a:lnTo>
                  <a:cubicBezTo>
                    <a:pt x="0" y="78614"/>
                    <a:pt x="24907" y="43977"/>
                    <a:pt x="62139" y="31653"/>
                  </a:cubicBezTo>
                  <a:lnTo>
                    <a:pt x="156838" y="0"/>
                  </a:lnTo>
                  <a:lnTo>
                    <a:pt x="165011" y="24648"/>
                  </a:lnTo>
                  <a:lnTo>
                    <a:pt x="70311" y="56301"/>
                  </a:lnTo>
                  <a:cubicBezTo>
                    <a:pt x="43847" y="65122"/>
                    <a:pt x="25945" y="89900"/>
                    <a:pt x="25945" y="117791"/>
                  </a:cubicBezTo>
                  <a:lnTo>
                    <a:pt x="25945" y="295255"/>
                  </a:lnTo>
                  <a:lnTo>
                    <a:pt x="518901" y="295255"/>
                  </a:lnTo>
                  <a:lnTo>
                    <a:pt x="518901" y="117791"/>
                  </a:lnTo>
                  <a:cubicBezTo>
                    <a:pt x="518901" y="89770"/>
                    <a:pt x="501129" y="65122"/>
                    <a:pt x="474535" y="56301"/>
                  </a:cubicBezTo>
                  <a:lnTo>
                    <a:pt x="379836" y="24777"/>
                  </a:lnTo>
                  <a:lnTo>
                    <a:pt x="388008" y="130"/>
                  </a:lnTo>
                  <a:lnTo>
                    <a:pt x="482708" y="31653"/>
                  </a:lnTo>
                  <a:cubicBezTo>
                    <a:pt x="519809" y="43977"/>
                    <a:pt x="544846" y="78614"/>
                    <a:pt x="544846" y="117791"/>
                  </a:cubicBezTo>
                  <a:lnTo>
                    <a:pt x="544846" y="32120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2596A22-0A34-4239-C006-458BDBD9FDBC}"/>
                </a:ext>
              </a:extLst>
            </p:cNvPr>
            <p:cNvSpPr/>
            <p:nvPr/>
          </p:nvSpPr>
          <p:spPr>
            <a:xfrm>
              <a:off x="7997360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1B8B677-3C6F-057B-D3E5-67C73291A903}"/>
                </a:ext>
              </a:extLst>
            </p:cNvPr>
            <p:cNvSpPr/>
            <p:nvPr/>
          </p:nvSpPr>
          <p:spPr>
            <a:xfrm>
              <a:off x="8101141" y="3532779"/>
              <a:ext cx="25945" cy="285395"/>
            </a:xfrm>
            <a:custGeom>
              <a:avLst/>
              <a:gdLst>
                <a:gd name="connsiteX0" fmla="*/ 0 w 25945"/>
                <a:gd name="connsiteY0" fmla="*/ 0 h 285395"/>
                <a:gd name="connsiteX1" fmla="*/ 25945 w 25945"/>
                <a:gd name="connsiteY1" fmla="*/ 0 h 285395"/>
                <a:gd name="connsiteX2" fmla="*/ 25945 w 25945"/>
                <a:gd name="connsiteY2" fmla="*/ 285396 h 285395"/>
                <a:gd name="connsiteX3" fmla="*/ 0 w 25945"/>
                <a:gd name="connsiteY3" fmla="*/ 285396 h 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85395">
                  <a:moveTo>
                    <a:pt x="0" y="0"/>
                  </a:moveTo>
                  <a:lnTo>
                    <a:pt x="25945" y="0"/>
                  </a:lnTo>
                  <a:lnTo>
                    <a:pt x="25945" y="285396"/>
                  </a:lnTo>
                  <a:lnTo>
                    <a:pt x="0" y="285396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34E7F08-7471-4D0C-BAD0-20A44E1D8179}"/>
                </a:ext>
              </a:extLst>
            </p:cNvPr>
            <p:cNvSpPr/>
            <p:nvPr/>
          </p:nvSpPr>
          <p:spPr>
            <a:xfrm>
              <a:off x="8049251" y="357169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92733FE-73A8-B6E0-305A-D5E2378FBA25}"/>
                </a:ext>
              </a:extLst>
            </p:cNvPr>
            <p:cNvSpPr/>
            <p:nvPr/>
          </p:nvSpPr>
          <p:spPr>
            <a:xfrm>
              <a:off x="8049251" y="362358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B2D2AA1-3258-B3BF-9EF1-DECB8AEE8421}"/>
                </a:ext>
              </a:extLst>
            </p:cNvPr>
            <p:cNvSpPr/>
            <p:nvPr/>
          </p:nvSpPr>
          <p:spPr>
            <a:xfrm>
              <a:off x="8049251" y="367547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EF203D1-BB1C-CA24-0DD4-41D3715AEDB3}"/>
                </a:ext>
              </a:extLst>
            </p:cNvPr>
            <p:cNvSpPr/>
            <p:nvPr/>
          </p:nvSpPr>
          <p:spPr>
            <a:xfrm>
              <a:off x="8049251" y="3727367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aphic 3">
            <a:extLst>
              <a:ext uri="{FF2B5EF4-FFF2-40B4-BE49-F238E27FC236}">
                <a16:creationId xmlns:a16="http://schemas.microsoft.com/office/drawing/2014/main" id="{12BEB37E-0F7A-22E2-CDDC-81F70C6C60AE}"/>
              </a:ext>
            </a:extLst>
          </p:cNvPr>
          <p:cNvGrpSpPr/>
          <p:nvPr/>
        </p:nvGrpSpPr>
        <p:grpSpPr>
          <a:xfrm>
            <a:off x="1464742" y="339356"/>
            <a:ext cx="364953" cy="364953"/>
            <a:chOff x="3923986" y="3026851"/>
            <a:chExt cx="804296" cy="804296"/>
          </a:xfrm>
          <a:solidFill>
            <a:srgbClr val="253B50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76809D9-EC1E-86E1-C040-9D9F46E72E88}"/>
                </a:ext>
              </a:extLst>
            </p:cNvPr>
            <p:cNvSpPr/>
            <p:nvPr/>
          </p:nvSpPr>
          <p:spPr>
            <a:xfrm>
              <a:off x="3923986" y="3416026"/>
              <a:ext cx="363230" cy="415121"/>
            </a:xfrm>
            <a:custGeom>
              <a:avLst/>
              <a:gdLst>
                <a:gd name="connsiteX0" fmla="*/ 324313 w 363230"/>
                <a:gd name="connsiteY0" fmla="*/ 415121 h 415121"/>
                <a:gd name="connsiteX1" fmla="*/ 38918 w 363230"/>
                <a:gd name="connsiteY1" fmla="*/ 415121 h 415121"/>
                <a:gd name="connsiteX2" fmla="*/ 0 w 363230"/>
                <a:gd name="connsiteY2" fmla="*/ 376203 h 415121"/>
                <a:gd name="connsiteX3" fmla="*/ 0 w 363230"/>
                <a:gd name="connsiteY3" fmla="*/ 38918 h 415121"/>
                <a:gd name="connsiteX4" fmla="*/ 38918 w 363230"/>
                <a:gd name="connsiteY4" fmla="*/ 0 h 415121"/>
                <a:gd name="connsiteX5" fmla="*/ 324313 w 363230"/>
                <a:gd name="connsiteY5" fmla="*/ 0 h 415121"/>
                <a:gd name="connsiteX6" fmla="*/ 363231 w 363230"/>
                <a:gd name="connsiteY6" fmla="*/ 38918 h 415121"/>
                <a:gd name="connsiteX7" fmla="*/ 363231 w 363230"/>
                <a:gd name="connsiteY7" fmla="*/ 376203 h 415121"/>
                <a:gd name="connsiteX8" fmla="*/ 324313 w 363230"/>
                <a:gd name="connsiteY8" fmla="*/ 415121 h 415121"/>
                <a:gd name="connsiteX9" fmla="*/ 38918 w 363230"/>
                <a:gd name="connsiteY9" fmla="*/ 25945 h 415121"/>
                <a:gd name="connsiteX10" fmla="*/ 25945 w 363230"/>
                <a:gd name="connsiteY10" fmla="*/ 38918 h 415121"/>
                <a:gd name="connsiteX11" fmla="*/ 25945 w 363230"/>
                <a:gd name="connsiteY11" fmla="*/ 376203 h 415121"/>
                <a:gd name="connsiteX12" fmla="*/ 38918 w 363230"/>
                <a:gd name="connsiteY12" fmla="*/ 389176 h 415121"/>
                <a:gd name="connsiteX13" fmla="*/ 324313 w 363230"/>
                <a:gd name="connsiteY13" fmla="*/ 389176 h 415121"/>
                <a:gd name="connsiteX14" fmla="*/ 337286 w 363230"/>
                <a:gd name="connsiteY14" fmla="*/ 376203 h 415121"/>
                <a:gd name="connsiteX15" fmla="*/ 337286 w 363230"/>
                <a:gd name="connsiteY15" fmla="*/ 38918 h 415121"/>
                <a:gd name="connsiteX16" fmla="*/ 324313 w 363230"/>
                <a:gd name="connsiteY16" fmla="*/ 25945 h 415121"/>
                <a:gd name="connsiteX17" fmla="*/ 38918 w 363230"/>
                <a:gd name="connsiteY17" fmla="*/ 25945 h 41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230" h="415121">
                  <a:moveTo>
                    <a:pt x="324313" y="415121"/>
                  </a:moveTo>
                  <a:lnTo>
                    <a:pt x="38918" y="415121"/>
                  </a:lnTo>
                  <a:cubicBezTo>
                    <a:pt x="17513" y="415121"/>
                    <a:pt x="0" y="397608"/>
                    <a:pt x="0" y="37620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324313" y="0"/>
                  </a:lnTo>
                  <a:cubicBezTo>
                    <a:pt x="345718" y="0"/>
                    <a:pt x="363231" y="17513"/>
                    <a:pt x="363231" y="38918"/>
                  </a:cubicBezTo>
                  <a:lnTo>
                    <a:pt x="363231" y="376203"/>
                  </a:lnTo>
                  <a:cubicBezTo>
                    <a:pt x="363231" y="397608"/>
                    <a:pt x="345718" y="415121"/>
                    <a:pt x="324313" y="41512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376203"/>
                  </a:lnTo>
                  <a:cubicBezTo>
                    <a:pt x="25945" y="383338"/>
                    <a:pt x="31783" y="389176"/>
                    <a:pt x="38918" y="389176"/>
                  </a:cubicBezTo>
                  <a:lnTo>
                    <a:pt x="324313" y="389176"/>
                  </a:lnTo>
                  <a:cubicBezTo>
                    <a:pt x="331448" y="389176"/>
                    <a:pt x="337286" y="383338"/>
                    <a:pt x="337286" y="376203"/>
                  </a:cubicBezTo>
                  <a:lnTo>
                    <a:pt x="337286" y="38918"/>
                  </a:lnTo>
                  <a:cubicBezTo>
                    <a:pt x="337286" y="31783"/>
                    <a:pt x="331448" y="25945"/>
                    <a:pt x="32431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453FA5E-064E-AA6F-2202-0D59A9EF522B}"/>
                </a:ext>
              </a:extLst>
            </p:cNvPr>
            <p:cNvSpPr/>
            <p:nvPr/>
          </p:nvSpPr>
          <p:spPr>
            <a:xfrm>
              <a:off x="4274244" y="3597642"/>
              <a:ext cx="454038" cy="155670"/>
            </a:xfrm>
            <a:custGeom>
              <a:avLst/>
              <a:gdLst>
                <a:gd name="connsiteX0" fmla="*/ 389176 w 454038"/>
                <a:gd name="connsiteY0" fmla="*/ 155670 h 155670"/>
                <a:gd name="connsiteX1" fmla="*/ 0 w 454038"/>
                <a:gd name="connsiteY1" fmla="*/ 155670 h 155670"/>
                <a:gd name="connsiteX2" fmla="*/ 0 w 454038"/>
                <a:gd name="connsiteY2" fmla="*/ 129725 h 155670"/>
                <a:gd name="connsiteX3" fmla="*/ 389176 w 454038"/>
                <a:gd name="connsiteY3" fmla="*/ 129725 h 155670"/>
                <a:gd name="connsiteX4" fmla="*/ 428093 w 454038"/>
                <a:gd name="connsiteY4" fmla="*/ 90808 h 155670"/>
                <a:gd name="connsiteX5" fmla="*/ 428093 w 454038"/>
                <a:gd name="connsiteY5" fmla="*/ 64863 h 155670"/>
                <a:gd name="connsiteX6" fmla="*/ 389176 w 454038"/>
                <a:gd name="connsiteY6" fmla="*/ 25945 h 155670"/>
                <a:gd name="connsiteX7" fmla="*/ 0 w 454038"/>
                <a:gd name="connsiteY7" fmla="*/ 25945 h 155670"/>
                <a:gd name="connsiteX8" fmla="*/ 0 w 454038"/>
                <a:gd name="connsiteY8" fmla="*/ 0 h 155670"/>
                <a:gd name="connsiteX9" fmla="*/ 389176 w 454038"/>
                <a:gd name="connsiteY9" fmla="*/ 0 h 155670"/>
                <a:gd name="connsiteX10" fmla="*/ 454039 w 454038"/>
                <a:gd name="connsiteY10" fmla="*/ 64863 h 155670"/>
                <a:gd name="connsiteX11" fmla="*/ 454039 w 454038"/>
                <a:gd name="connsiteY11" fmla="*/ 90808 h 155670"/>
                <a:gd name="connsiteX12" fmla="*/ 389176 w 454038"/>
                <a:gd name="connsiteY12" fmla="*/ 155670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038" h="155670">
                  <a:moveTo>
                    <a:pt x="389176" y="155670"/>
                  </a:moveTo>
                  <a:lnTo>
                    <a:pt x="0" y="155670"/>
                  </a:lnTo>
                  <a:lnTo>
                    <a:pt x="0" y="129725"/>
                  </a:lnTo>
                  <a:lnTo>
                    <a:pt x="389176" y="129725"/>
                  </a:lnTo>
                  <a:cubicBezTo>
                    <a:pt x="410580" y="129725"/>
                    <a:pt x="428093" y="112212"/>
                    <a:pt x="428093" y="90808"/>
                  </a:cubicBezTo>
                  <a:lnTo>
                    <a:pt x="428093" y="64863"/>
                  </a:lnTo>
                  <a:cubicBezTo>
                    <a:pt x="428093" y="43458"/>
                    <a:pt x="410580" y="25945"/>
                    <a:pt x="389176" y="25945"/>
                  </a:cubicBezTo>
                  <a:lnTo>
                    <a:pt x="0" y="25945"/>
                  </a:lnTo>
                  <a:lnTo>
                    <a:pt x="0" y="0"/>
                  </a:lnTo>
                  <a:lnTo>
                    <a:pt x="389176" y="0"/>
                  </a:lnTo>
                  <a:cubicBezTo>
                    <a:pt x="424980" y="0"/>
                    <a:pt x="454039" y="29059"/>
                    <a:pt x="454039" y="64863"/>
                  </a:cubicBezTo>
                  <a:lnTo>
                    <a:pt x="454039" y="90808"/>
                  </a:lnTo>
                  <a:cubicBezTo>
                    <a:pt x="454039" y="126612"/>
                    <a:pt x="424980" y="155670"/>
                    <a:pt x="389176" y="155670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239B3EE-E354-8A65-ADFF-133BA80383F0}"/>
                </a:ext>
              </a:extLst>
            </p:cNvPr>
            <p:cNvSpPr/>
            <p:nvPr/>
          </p:nvSpPr>
          <p:spPr>
            <a:xfrm>
              <a:off x="4235327" y="3740340"/>
              <a:ext cx="441066" cy="90807"/>
            </a:xfrm>
            <a:custGeom>
              <a:avLst/>
              <a:gdLst>
                <a:gd name="connsiteX0" fmla="*/ 441066 w 441066"/>
                <a:gd name="connsiteY0" fmla="*/ 90808 h 90807"/>
                <a:gd name="connsiteX1" fmla="*/ 0 w 441066"/>
                <a:gd name="connsiteY1" fmla="*/ 90808 h 90807"/>
                <a:gd name="connsiteX2" fmla="*/ 0 w 441066"/>
                <a:gd name="connsiteY2" fmla="*/ 64863 h 90807"/>
                <a:gd name="connsiteX3" fmla="*/ 415121 w 441066"/>
                <a:gd name="connsiteY3" fmla="*/ 64863 h 90807"/>
                <a:gd name="connsiteX4" fmla="*/ 415121 w 441066"/>
                <a:gd name="connsiteY4" fmla="*/ 0 h 90807"/>
                <a:gd name="connsiteX5" fmla="*/ 441066 w 441066"/>
                <a:gd name="connsiteY5" fmla="*/ 0 h 9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66" h="90807">
                  <a:moveTo>
                    <a:pt x="441066" y="90808"/>
                  </a:moveTo>
                  <a:lnTo>
                    <a:pt x="0" y="90808"/>
                  </a:lnTo>
                  <a:lnTo>
                    <a:pt x="0" y="64863"/>
                  </a:lnTo>
                  <a:lnTo>
                    <a:pt x="415121" y="64863"/>
                  </a:lnTo>
                  <a:lnTo>
                    <a:pt x="415121" y="0"/>
                  </a:lnTo>
                  <a:lnTo>
                    <a:pt x="441066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6F8B5AA-F51F-E947-45AE-12B66887999A}"/>
                </a:ext>
              </a:extLst>
            </p:cNvPr>
            <p:cNvSpPr/>
            <p:nvPr/>
          </p:nvSpPr>
          <p:spPr>
            <a:xfrm>
              <a:off x="4520723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E4BB326-E57B-C479-1730-26C425A1EBF2}"/>
                </a:ext>
              </a:extLst>
            </p:cNvPr>
            <p:cNvSpPr/>
            <p:nvPr/>
          </p:nvSpPr>
          <p:spPr>
            <a:xfrm>
              <a:off x="4572613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7971144-4221-A5EE-84A8-A87BD194EB2F}"/>
                </a:ext>
              </a:extLst>
            </p:cNvPr>
            <p:cNvSpPr/>
            <p:nvPr/>
          </p:nvSpPr>
          <p:spPr>
            <a:xfrm>
              <a:off x="4455860" y="3026851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A254719-0911-37AB-F81F-4D88A9B1F833}"/>
                </a:ext>
              </a:extLst>
            </p:cNvPr>
            <p:cNvSpPr/>
            <p:nvPr/>
          </p:nvSpPr>
          <p:spPr>
            <a:xfrm>
              <a:off x="4507750" y="3078741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74B3121-AD4C-FB14-7260-764C2FAB994F}"/>
                </a:ext>
              </a:extLst>
            </p:cNvPr>
            <p:cNvSpPr/>
            <p:nvPr/>
          </p:nvSpPr>
          <p:spPr>
            <a:xfrm>
              <a:off x="4274244" y="3610614"/>
              <a:ext cx="64862" cy="129725"/>
            </a:xfrm>
            <a:custGeom>
              <a:avLst/>
              <a:gdLst>
                <a:gd name="connsiteX0" fmla="*/ 0 w 64862"/>
                <a:gd name="connsiteY0" fmla="*/ 129725 h 129725"/>
                <a:gd name="connsiteX1" fmla="*/ 0 w 64862"/>
                <a:gd name="connsiteY1" fmla="*/ 103780 h 129725"/>
                <a:gd name="connsiteX2" fmla="*/ 38918 w 64862"/>
                <a:gd name="connsiteY2" fmla="*/ 64863 h 129725"/>
                <a:gd name="connsiteX3" fmla="*/ 0 w 64862"/>
                <a:gd name="connsiteY3" fmla="*/ 25945 h 129725"/>
                <a:gd name="connsiteX4" fmla="*/ 0 w 64862"/>
                <a:gd name="connsiteY4" fmla="*/ 0 h 129725"/>
                <a:gd name="connsiteX5" fmla="*/ 64863 w 64862"/>
                <a:gd name="connsiteY5" fmla="*/ 64863 h 129725"/>
                <a:gd name="connsiteX6" fmla="*/ 0 w 64862"/>
                <a:gd name="connsiteY6" fmla="*/ 12972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2" h="129725">
                  <a:moveTo>
                    <a:pt x="0" y="129725"/>
                  </a:moveTo>
                  <a:lnTo>
                    <a:pt x="0" y="103780"/>
                  </a:lnTo>
                  <a:cubicBezTo>
                    <a:pt x="21405" y="103780"/>
                    <a:pt x="38918" y="86267"/>
                    <a:pt x="38918" y="64863"/>
                  </a:cubicBezTo>
                  <a:cubicBezTo>
                    <a:pt x="38918" y="43458"/>
                    <a:pt x="21405" y="25945"/>
                    <a:pt x="0" y="25945"/>
                  </a:cubicBezTo>
                  <a:lnTo>
                    <a:pt x="0" y="0"/>
                  </a:lnTo>
                  <a:cubicBezTo>
                    <a:pt x="35804" y="0"/>
                    <a:pt x="64863" y="29059"/>
                    <a:pt x="64863" y="64863"/>
                  </a:cubicBezTo>
                  <a:cubicBezTo>
                    <a:pt x="64863" y="100667"/>
                    <a:pt x="35804" y="129725"/>
                    <a:pt x="0" y="12972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CD972D0-A4CE-7686-43E7-0FBC2B517182}"/>
                </a:ext>
              </a:extLst>
            </p:cNvPr>
            <p:cNvSpPr/>
            <p:nvPr/>
          </p:nvSpPr>
          <p:spPr>
            <a:xfrm>
              <a:off x="4390997" y="3610614"/>
              <a:ext cx="129725" cy="129725"/>
            </a:xfrm>
            <a:custGeom>
              <a:avLst/>
              <a:gdLst>
                <a:gd name="connsiteX0" fmla="*/ 64863 w 129725"/>
                <a:gd name="connsiteY0" fmla="*/ 129725 h 129725"/>
                <a:gd name="connsiteX1" fmla="*/ 0 w 129725"/>
                <a:gd name="connsiteY1" fmla="*/ 64863 h 129725"/>
                <a:gd name="connsiteX2" fmla="*/ 64863 w 129725"/>
                <a:gd name="connsiteY2" fmla="*/ 0 h 129725"/>
                <a:gd name="connsiteX3" fmla="*/ 129725 w 129725"/>
                <a:gd name="connsiteY3" fmla="*/ 64863 h 129725"/>
                <a:gd name="connsiteX4" fmla="*/ 64863 w 129725"/>
                <a:gd name="connsiteY4" fmla="*/ 129725 h 129725"/>
                <a:gd name="connsiteX5" fmla="*/ 64863 w 129725"/>
                <a:gd name="connsiteY5" fmla="*/ 25945 h 129725"/>
                <a:gd name="connsiteX6" fmla="*/ 25945 w 129725"/>
                <a:gd name="connsiteY6" fmla="*/ 64863 h 129725"/>
                <a:gd name="connsiteX7" fmla="*/ 64863 w 129725"/>
                <a:gd name="connsiteY7" fmla="*/ 103780 h 129725"/>
                <a:gd name="connsiteX8" fmla="*/ 103780 w 129725"/>
                <a:gd name="connsiteY8" fmla="*/ 64863 h 129725"/>
                <a:gd name="connsiteX9" fmla="*/ 64863 w 129725"/>
                <a:gd name="connsiteY9" fmla="*/ 25945 h 12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725" h="129725">
                  <a:moveTo>
                    <a:pt x="64863" y="129725"/>
                  </a:moveTo>
                  <a:cubicBezTo>
                    <a:pt x="29059" y="129725"/>
                    <a:pt x="0" y="100667"/>
                    <a:pt x="0" y="64863"/>
                  </a:cubicBezTo>
                  <a:cubicBezTo>
                    <a:pt x="0" y="29059"/>
                    <a:pt x="29059" y="0"/>
                    <a:pt x="64863" y="0"/>
                  </a:cubicBezTo>
                  <a:cubicBezTo>
                    <a:pt x="100667" y="0"/>
                    <a:pt x="129725" y="29059"/>
                    <a:pt x="129725" y="64863"/>
                  </a:cubicBezTo>
                  <a:cubicBezTo>
                    <a:pt x="129725" y="100667"/>
                    <a:pt x="100667" y="129725"/>
                    <a:pt x="64863" y="129725"/>
                  </a:cubicBezTo>
                  <a:close/>
                  <a:moveTo>
                    <a:pt x="64863" y="25945"/>
                  </a:moveTo>
                  <a:cubicBezTo>
                    <a:pt x="43458" y="25945"/>
                    <a:pt x="25945" y="43458"/>
                    <a:pt x="25945" y="64863"/>
                  </a:cubicBezTo>
                  <a:cubicBezTo>
                    <a:pt x="25945" y="86267"/>
                    <a:pt x="43458" y="103780"/>
                    <a:pt x="64863" y="103780"/>
                  </a:cubicBezTo>
                  <a:cubicBezTo>
                    <a:pt x="86267" y="103780"/>
                    <a:pt x="103780" y="86267"/>
                    <a:pt x="103780" y="64863"/>
                  </a:cubicBezTo>
                  <a:cubicBezTo>
                    <a:pt x="103780" y="43458"/>
                    <a:pt x="86267" y="25945"/>
                    <a:pt x="64863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6409058-5DB0-8B47-6E8A-BE1495E62905}"/>
                </a:ext>
              </a:extLst>
            </p:cNvPr>
            <p:cNvSpPr/>
            <p:nvPr/>
          </p:nvSpPr>
          <p:spPr>
            <a:xfrm>
              <a:off x="4442887" y="3662505"/>
              <a:ext cx="25945" cy="25945"/>
            </a:xfrm>
            <a:custGeom>
              <a:avLst/>
              <a:gdLst>
                <a:gd name="connsiteX0" fmla="*/ 25945 w 25945"/>
                <a:gd name="connsiteY0" fmla="*/ 12973 h 25945"/>
                <a:gd name="connsiteX1" fmla="*/ 12973 w 25945"/>
                <a:gd name="connsiteY1" fmla="*/ 25945 h 25945"/>
                <a:gd name="connsiteX2" fmla="*/ 0 w 25945"/>
                <a:gd name="connsiteY2" fmla="*/ 12973 h 25945"/>
                <a:gd name="connsiteX3" fmla="*/ 12973 w 25945"/>
                <a:gd name="connsiteY3" fmla="*/ 0 h 25945"/>
                <a:gd name="connsiteX4" fmla="*/ 25945 w 25945"/>
                <a:gd name="connsiteY4" fmla="*/ 12973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45" h="25945">
                  <a:moveTo>
                    <a:pt x="25945" y="12973"/>
                  </a:moveTo>
                  <a:cubicBezTo>
                    <a:pt x="25945" y="20137"/>
                    <a:pt x="20137" y="25945"/>
                    <a:pt x="12973" y="25945"/>
                  </a:cubicBezTo>
                  <a:cubicBezTo>
                    <a:pt x="5808" y="25945"/>
                    <a:pt x="0" y="20137"/>
                    <a:pt x="0" y="12973"/>
                  </a:cubicBezTo>
                  <a:cubicBezTo>
                    <a:pt x="0" y="5808"/>
                    <a:pt x="5808" y="0"/>
                    <a:pt x="12973" y="0"/>
                  </a:cubicBezTo>
                  <a:cubicBezTo>
                    <a:pt x="20137" y="0"/>
                    <a:pt x="25945" y="5808"/>
                    <a:pt x="25945" y="12973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C75F9C4-A4A3-EC52-C721-BEB1A6C3A886}"/>
                </a:ext>
              </a:extLst>
            </p:cNvPr>
            <p:cNvSpPr/>
            <p:nvPr/>
          </p:nvSpPr>
          <p:spPr>
            <a:xfrm>
              <a:off x="4365052" y="3364136"/>
              <a:ext cx="311340" cy="259450"/>
            </a:xfrm>
            <a:custGeom>
              <a:avLst/>
              <a:gdLst>
                <a:gd name="connsiteX0" fmla="*/ 272423 w 311340"/>
                <a:gd name="connsiteY0" fmla="*/ 259451 h 259450"/>
                <a:gd name="connsiteX1" fmla="*/ 38918 w 311340"/>
                <a:gd name="connsiteY1" fmla="*/ 259451 h 259450"/>
                <a:gd name="connsiteX2" fmla="*/ 0 w 311340"/>
                <a:gd name="connsiteY2" fmla="*/ 220533 h 259450"/>
                <a:gd name="connsiteX3" fmla="*/ 0 w 311340"/>
                <a:gd name="connsiteY3" fmla="*/ 38918 h 259450"/>
                <a:gd name="connsiteX4" fmla="*/ 38918 w 311340"/>
                <a:gd name="connsiteY4" fmla="*/ 0 h 259450"/>
                <a:gd name="connsiteX5" fmla="*/ 272423 w 311340"/>
                <a:gd name="connsiteY5" fmla="*/ 0 h 259450"/>
                <a:gd name="connsiteX6" fmla="*/ 311341 w 311340"/>
                <a:gd name="connsiteY6" fmla="*/ 38918 h 259450"/>
                <a:gd name="connsiteX7" fmla="*/ 311341 w 311340"/>
                <a:gd name="connsiteY7" fmla="*/ 220533 h 259450"/>
                <a:gd name="connsiteX8" fmla="*/ 272423 w 311340"/>
                <a:gd name="connsiteY8" fmla="*/ 259451 h 259450"/>
                <a:gd name="connsiteX9" fmla="*/ 38918 w 311340"/>
                <a:gd name="connsiteY9" fmla="*/ 25945 h 259450"/>
                <a:gd name="connsiteX10" fmla="*/ 25945 w 311340"/>
                <a:gd name="connsiteY10" fmla="*/ 38918 h 259450"/>
                <a:gd name="connsiteX11" fmla="*/ 25945 w 311340"/>
                <a:gd name="connsiteY11" fmla="*/ 220533 h 259450"/>
                <a:gd name="connsiteX12" fmla="*/ 38918 w 311340"/>
                <a:gd name="connsiteY12" fmla="*/ 233506 h 259450"/>
                <a:gd name="connsiteX13" fmla="*/ 272423 w 311340"/>
                <a:gd name="connsiteY13" fmla="*/ 233506 h 259450"/>
                <a:gd name="connsiteX14" fmla="*/ 285396 w 311340"/>
                <a:gd name="connsiteY14" fmla="*/ 220533 h 259450"/>
                <a:gd name="connsiteX15" fmla="*/ 285396 w 311340"/>
                <a:gd name="connsiteY15" fmla="*/ 38918 h 259450"/>
                <a:gd name="connsiteX16" fmla="*/ 272423 w 311340"/>
                <a:gd name="connsiteY16" fmla="*/ 25945 h 259450"/>
                <a:gd name="connsiteX17" fmla="*/ 38918 w 311340"/>
                <a:gd name="connsiteY17" fmla="*/ 25945 h 25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340" h="259450">
                  <a:moveTo>
                    <a:pt x="272423" y="259451"/>
                  </a:moveTo>
                  <a:lnTo>
                    <a:pt x="38918" y="259451"/>
                  </a:lnTo>
                  <a:cubicBezTo>
                    <a:pt x="17513" y="259451"/>
                    <a:pt x="0" y="241938"/>
                    <a:pt x="0" y="220533"/>
                  </a:cubicBez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272423" y="0"/>
                  </a:lnTo>
                  <a:cubicBezTo>
                    <a:pt x="293828" y="0"/>
                    <a:pt x="311341" y="17513"/>
                    <a:pt x="311341" y="38918"/>
                  </a:cubicBezTo>
                  <a:lnTo>
                    <a:pt x="311341" y="220533"/>
                  </a:lnTo>
                  <a:cubicBezTo>
                    <a:pt x="311341" y="241938"/>
                    <a:pt x="293828" y="259451"/>
                    <a:pt x="272423" y="259451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20533"/>
                  </a:lnTo>
                  <a:cubicBezTo>
                    <a:pt x="25945" y="227668"/>
                    <a:pt x="31783" y="233506"/>
                    <a:pt x="38918" y="233506"/>
                  </a:cubicBezTo>
                  <a:lnTo>
                    <a:pt x="272423" y="233506"/>
                  </a:lnTo>
                  <a:cubicBezTo>
                    <a:pt x="279558" y="233506"/>
                    <a:pt x="285396" y="227668"/>
                    <a:pt x="285396" y="220533"/>
                  </a:cubicBezTo>
                  <a:lnTo>
                    <a:pt x="285396" y="38918"/>
                  </a:lnTo>
                  <a:cubicBezTo>
                    <a:pt x="285396" y="31783"/>
                    <a:pt x="279558" y="25945"/>
                    <a:pt x="272423" y="25945"/>
                  </a:cubicBezTo>
                  <a:lnTo>
                    <a:pt x="38918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7977E19-8160-F467-75CE-D83F0C59141A}"/>
                </a:ext>
              </a:extLst>
            </p:cNvPr>
            <p:cNvSpPr/>
            <p:nvPr/>
          </p:nvSpPr>
          <p:spPr>
            <a:xfrm>
              <a:off x="4468832" y="3377109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51890 w 103780"/>
                <a:gd name="connsiteY1" fmla="*/ 78484 h 95866"/>
                <a:gd name="connsiteX2" fmla="*/ 0 w 103780"/>
                <a:gd name="connsiteY2" fmla="*/ 95867 h 95866"/>
                <a:gd name="connsiteX3" fmla="*/ 0 w 103780"/>
                <a:gd name="connsiteY3" fmla="*/ 0 h 95866"/>
                <a:gd name="connsiteX4" fmla="*/ 25945 w 103780"/>
                <a:gd name="connsiteY4" fmla="*/ 0 h 95866"/>
                <a:gd name="connsiteX5" fmla="*/ 25945 w 103780"/>
                <a:gd name="connsiteY5" fmla="*/ 59803 h 95866"/>
                <a:gd name="connsiteX6" fmla="*/ 51890 w 103780"/>
                <a:gd name="connsiteY6" fmla="*/ 51241 h 95866"/>
                <a:gd name="connsiteX7" fmla="*/ 77835 w 103780"/>
                <a:gd name="connsiteY7" fmla="*/ 59803 h 95866"/>
                <a:gd name="connsiteX8" fmla="*/ 77835 w 103780"/>
                <a:gd name="connsiteY8" fmla="*/ 0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51890" y="78484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59803"/>
                  </a:lnTo>
                  <a:lnTo>
                    <a:pt x="51890" y="51241"/>
                  </a:lnTo>
                  <a:lnTo>
                    <a:pt x="77835" y="59803"/>
                  </a:lnTo>
                  <a:lnTo>
                    <a:pt x="77835" y="0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39D074D-C929-A4D4-AB97-A6AEB257E243}"/>
                </a:ext>
              </a:extLst>
            </p:cNvPr>
            <p:cNvSpPr/>
            <p:nvPr/>
          </p:nvSpPr>
          <p:spPr>
            <a:xfrm>
              <a:off x="4468832" y="3514747"/>
              <a:ext cx="103780" cy="95866"/>
            </a:xfrm>
            <a:custGeom>
              <a:avLst/>
              <a:gdLst>
                <a:gd name="connsiteX0" fmla="*/ 103780 w 103780"/>
                <a:gd name="connsiteY0" fmla="*/ 95867 h 95866"/>
                <a:gd name="connsiteX1" fmla="*/ 77835 w 103780"/>
                <a:gd name="connsiteY1" fmla="*/ 95867 h 95866"/>
                <a:gd name="connsiteX2" fmla="*/ 77835 w 103780"/>
                <a:gd name="connsiteY2" fmla="*/ 36064 h 95866"/>
                <a:gd name="connsiteX3" fmla="*/ 51890 w 103780"/>
                <a:gd name="connsiteY3" fmla="*/ 44626 h 95866"/>
                <a:gd name="connsiteX4" fmla="*/ 25945 w 103780"/>
                <a:gd name="connsiteY4" fmla="*/ 36064 h 95866"/>
                <a:gd name="connsiteX5" fmla="*/ 25945 w 103780"/>
                <a:gd name="connsiteY5" fmla="*/ 95867 h 95866"/>
                <a:gd name="connsiteX6" fmla="*/ 0 w 103780"/>
                <a:gd name="connsiteY6" fmla="*/ 95867 h 95866"/>
                <a:gd name="connsiteX7" fmla="*/ 0 w 103780"/>
                <a:gd name="connsiteY7" fmla="*/ 0 h 95866"/>
                <a:gd name="connsiteX8" fmla="*/ 51890 w 103780"/>
                <a:gd name="connsiteY8" fmla="*/ 17383 h 95866"/>
                <a:gd name="connsiteX9" fmla="*/ 103780 w 103780"/>
                <a:gd name="connsiteY9" fmla="*/ 0 h 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80" h="95866">
                  <a:moveTo>
                    <a:pt x="103780" y="95867"/>
                  </a:moveTo>
                  <a:lnTo>
                    <a:pt x="77835" y="95867"/>
                  </a:lnTo>
                  <a:lnTo>
                    <a:pt x="77835" y="36064"/>
                  </a:lnTo>
                  <a:lnTo>
                    <a:pt x="51890" y="44626"/>
                  </a:lnTo>
                  <a:lnTo>
                    <a:pt x="25945" y="36064"/>
                  </a:lnTo>
                  <a:lnTo>
                    <a:pt x="25945" y="95867"/>
                  </a:lnTo>
                  <a:lnTo>
                    <a:pt x="0" y="95867"/>
                  </a:lnTo>
                  <a:lnTo>
                    <a:pt x="0" y="0"/>
                  </a:lnTo>
                  <a:lnTo>
                    <a:pt x="51890" y="17383"/>
                  </a:lnTo>
                  <a:lnTo>
                    <a:pt x="103780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C6CE16C5-A1C3-CB02-292F-ABB14027D63A}"/>
                </a:ext>
              </a:extLst>
            </p:cNvPr>
            <p:cNvSpPr/>
            <p:nvPr/>
          </p:nvSpPr>
          <p:spPr>
            <a:xfrm>
              <a:off x="4027766" y="3260356"/>
              <a:ext cx="155670" cy="168642"/>
            </a:xfrm>
            <a:custGeom>
              <a:avLst/>
              <a:gdLst>
                <a:gd name="connsiteX0" fmla="*/ 155670 w 155670"/>
                <a:gd name="connsiteY0" fmla="*/ 168643 h 168642"/>
                <a:gd name="connsiteX1" fmla="*/ 129725 w 155670"/>
                <a:gd name="connsiteY1" fmla="*/ 168643 h 168642"/>
                <a:gd name="connsiteX2" fmla="*/ 129725 w 155670"/>
                <a:gd name="connsiteY2" fmla="*/ 38918 h 168642"/>
                <a:gd name="connsiteX3" fmla="*/ 116753 w 155670"/>
                <a:gd name="connsiteY3" fmla="*/ 25945 h 168642"/>
                <a:gd name="connsiteX4" fmla="*/ 38918 w 155670"/>
                <a:gd name="connsiteY4" fmla="*/ 25945 h 168642"/>
                <a:gd name="connsiteX5" fmla="*/ 25945 w 155670"/>
                <a:gd name="connsiteY5" fmla="*/ 38918 h 168642"/>
                <a:gd name="connsiteX6" fmla="*/ 25945 w 155670"/>
                <a:gd name="connsiteY6" fmla="*/ 168643 h 168642"/>
                <a:gd name="connsiteX7" fmla="*/ 0 w 155670"/>
                <a:gd name="connsiteY7" fmla="*/ 168643 h 168642"/>
                <a:gd name="connsiteX8" fmla="*/ 0 w 155670"/>
                <a:gd name="connsiteY8" fmla="*/ 38918 h 168642"/>
                <a:gd name="connsiteX9" fmla="*/ 38918 w 155670"/>
                <a:gd name="connsiteY9" fmla="*/ 0 h 168642"/>
                <a:gd name="connsiteX10" fmla="*/ 116753 w 155670"/>
                <a:gd name="connsiteY10" fmla="*/ 0 h 168642"/>
                <a:gd name="connsiteX11" fmla="*/ 155670 w 155670"/>
                <a:gd name="connsiteY11" fmla="*/ 38918 h 168642"/>
                <a:gd name="connsiteX12" fmla="*/ 155670 w 155670"/>
                <a:gd name="connsiteY12" fmla="*/ 168643 h 16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670" h="168642">
                  <a:moveTo>
                    <a:pt x="155670" y="168643"/>
                  </a:moveTo>
                  <a:lnTo>
                    <a:pt x="129725" y="168643"/>
                  </a:lnTo>
                  <a:lnTo>
                    <a:pt x="129725" y="38918"/>
                  </a:lnTo>
                  <a:cubicBezTo>
                    <a:pt x="129725" y="31783"/>
                    <a:pt x="123888" y="25945"/>
                    <a:pt x="11675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168643"/>
                  </a:lnTo>
                  <a:lnTo>
                    <a:pt x="0" y="168643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116753" y="0"/>
                  </a:lnTo>
                  <a:cubicBezTo>
                    <a:pt x="138157" y="0"/>
                    <a:pt x="155670" y="17513"/>
                    <a:pt x="155670" y="38918"/>
                  </a:cubicBezTo>
                  <a:lnTo>
                    <a:pt x="155670" y="16864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5368613-B28B-4730-C10C-2860616F4823}"/>
                </a:ext>
              </a:extLst>
            </p:cNvPr>
            <p:cNvSpPr/>
            <p:nvPr/>
          </p:nvSpPr>
          <p:spPr>
            <a:xfrm>
              <a:off x="4053711" y="3026851"/>
              <a:ext cx="103780" cy="246478"/>
            </a:xfrm>
            <a:custGeom>
              <a:avLst/>
              <a:gdLst>
                <a:gd name="connsiteX0" fmla="*/ 103780 w 103780"/>
                <a:gd name="connsiteY0" fmla="*/ 246478 h 246478"/>
                <a:gd name="connsiteX1" fmla="*/ 77835 w 103780"/>
                <a:gd name="connsiteY1" fmla="*/ 246478 h 246478"/>
                <a:gd name="connsiteX2" fmla="*/ 77835 w 103780"/>
                <a:gd name="connsiteY2" fmla="*/ 38918 h 246478"/>
                <a:gd name="connsiteX3" fmla="*/ 64863 w 103780"/>
                <a:gd name="connsiteY3" fmla="*/ 25945 h 246478"/>
                <a:gd name="connsiteX4" fmla="*/ 38918 w 103780"/>
                <a:gd name="connsiteY4" fmla="*/ 25945 h 246478"/>
                <a:gd name="connsiteX5" fmla="*/ 25945 w 103780"/>
                <a:gd name="connsiteY5" fmla="*/ 38918 h 246478"/>
                <a:gd name="connsiteX6" fmla="*/ 25945 w 103780"/>
                <a:gd name="connsiteY6" fmla="*/ 246478 h 246478"/>
                <a:gd name="connsiteX7" fmla="*/ 0 w 103780"/>
                <a:gd name="connsiteY7" fmla="*/ 246478 h 246478"/>
                <a:gd name="connsiteX8" fmla="*/ 0 w 103780"/>
                <a:gd name="connsiteY8" fmla="*/ 38918 h 246478"/>
                <a:gd name="connsiteX9" fmla="*/ 38918 w 103780"/>
                <a:gd name="connsiteY9" fmla="*/ 0 h 246478"/>
                <a:gd name="connsiteX10" fmla="*/ 64863 w 103780"/>
                <a:gd name="connsiteY10" fmla="*/ 0 h 246478"/>
                <a:gd name="connsiteX11" fmla="*/ 103780 w 103780"/>
                <a:gd name="connsiteY11" fmla="*/ 38918 h 246478"/>
                <a:gd name="connsiteX12" fmla="*/ 103780 w 103780"/>
                <a:gd name="connsiteY12" fmla="*/ 246478 h 24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780" h="246478">
                  <a:moveTo>
                    <a:pt x="103780" y="246478"/>
                  </a:moveTo>
                  <a:lnTo>
                    <a:pt x="77835" y="246478"/>
                  </a:lnTo>
                  <a:lnTo>
                    <a:pt x="77835" y="38918"/>
                  </a:lnTo>
                  <a:cubicBezTo>
                    <a:pt x="77835" y="31783"/>
                    <a:pt x="71998" y="25945"/>
                    <a:pt x="64863" y="25945"/>
                  </a:cubicBezTo>
                  <a:lnTo>
                    <a:pt x="38918" y="25945"/>
                  </a:lnTo>
                  <a:cubicBezTo>
                    <a:pt x="31783" y="25945"/>
                    <a:pt x="25945" y="31783"/>
                    <a:pt x="25945" y="38918"/>
                  </a:cubicBezTo>
                  <a:lnTo>
                    <a:pt x="25945" y="246478"/>
                  </a:lnTo>
                  <a:lnTo>
                    <a:pt x="0" y="246478"/>
                  </a:lnTo>
                  <a:lnTo>
                    <a:pt x="0" y="38918"/>
                  </a:lnTo>
                  <a:cubicBezTo>
                    <a:pt x="0" y="17513"/>
                    <a:pt x="17513" y="0"/>
                    <a:pt x="38918" y="0"/>
                  </a:cubicBezTo>
                  <a:lnTo>
                    <a:pt x="64863" y="0"/>
                  </a:lnTo>
                  <a:cubicBezTo>
                    <a:pt x="86267" y="0"/>
                    <a:pt x="103780" y="17513"/>
                    <a:pt x="103780" y="38918"/>
                  </a:cubicBezTo>
                  <a:lnTo>
                    <a:pt x="103780" y="24647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F4C38FA-6201-FCE0-8967-0F78B34B9348}"/>
                </a:ext>
              </a:extLst>
            </p:cNvPr>
            <p:cNvSpPr/>
            <p:nvPr/>
          </p:nvSpPr>
          <p:spPr>
            <a:xfrm>
              <a:off x="4414088" y="3195493"/>
              <a:ext cx="213268" cy="148535"/>
            </a:xfrm>
            <a:custGeom>
              <a:avLst/>
              <a:gdLst>
                <a:gd name="connsiteX0" fmla="*/ 170070 w 213268"/>
                <a:gd name="connsiteY0" fmla="*/ 148535 h 148535"/>
                <a:gd name="connsiteX1" fmla="*/ 146979 w 213268"/>
                <a:gd name="connsiteY1" fmla="*/ 136860 h 148535"/>
                <a:gd name="connsiteX2" fmla="*/ 181615 w 213268"/>
                <a:gd name="connsiteY2" fmla="*/ 67457 h 148535"/>
                <a:gd name="connsiteX3" fmla="*/ 140233 w 213268"/>
                <a:gd name="connsiteY3" fmla="*/ 25945 h 148535"/>
                <a:gd name="connsiteX4" fmla="*/ 73035 w 213268"/>
                <a:gd name="connsiteY4" fmla="*/ 25945 h 148535"/>
                <a:gd name="connsiteX5" fmla="*/ 31653 w 213268"/>
                <a:gd name="connsiteY5" fmla="*/ 67457 h 148535"/>
                <a:gd name="connsiteX6" fmla="*/ 66290 w 213268"/>
                <a:gd name="connsiteY6" fmla="*/ 136860 h 148535"/>
                <a:gd name="connsiteX7" fmla="*/ 43199 w 213268"/>
                <a:gd name="connsiteY7" fmla="*/ 148535 h 148535"/>
                <a:gd name="connsiteX8" fmla="*/ 0 w 213268"/>
                <a:gd name="connsiteY8" fmla="*/ 62268 h 148535"/>
                <a:gd name="connsiteX9" fmla="*/ 62398 w 213268"/>
                <a:gd name="connsiteY9" fmla="*/ 0 h 148535"/>
                <a:gd name="connsiteX10" fmla="*/ 150871 w 213268"/>
                <a:gd name="connsiteY10" fmla="*/ 0 h 148535"/>
                <a:gd name="connsiteX11" fmla="*/ 213268 w 213268"/>
                <a:gd name="connsiteY11" fmla="*/ 62268 h 14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68" h="148535">
                  <a:moveTo>
                    <a:pt x="170070" y="148535"/>
                  </a:moveTo>
                  <a:lnTo>
                    <a:pt x="146979" y="136860"/>
                  </a:lnTo>
                  <a:lnTo>
                    <a:pt x="181615" y="67457"/>
                  </a:lnTo>
                  <a:lnTo>
                    <a:pt x="140233" y="25945"/>
                  </a:lnTo>
                  <a:lnTo>
                    <a:pt x="73035" y="25945"/>
                  </a:lnTo>
                  <a:lnTo>
                    <a:pt x="31653" y="67457"/>
                  </a:lnTo>
                  <a:lnTo>
                    <a:pt x="66290" y="136860"/>
                  </a:lnTo>
                  <a:lnTo>
                    <a:pt x="43199" y="148535"/>
                  </a:lnTo>
                  <a:lnTo>
                    <a:pt x="0" y="62268"/>
                  </a:lnTo>
                  <a:lnTo>
                    <a:pt x="62398" y="0"/>
                  </a:lnTo>
                  <a:lnTo>
                    <a:pt x="150871" y="0"/>
                  </a:lnTo>
                  <a:lnTo>
                    <a:pt x="213268" y="6226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0884119-A7FF-514E-4499-2BE0A7054C3B}"/>
                </a:ext>
              </a:extLst>
            </p:cNvPr>
            <p:cNvSpPr/>
            <p:nvPr/>
          </p:nvSpPr>
          <p:spPr>
            <a:xfrm>
              <a:off x="4507750" y="3143603"/>
              <a:ext cx="25945" cy="194587"/>
            </a:xfrm>
            <a:custGeom>
              <a:avLst/>
              <a:gdLst>
                <a:gd name="connsiteX0" fmla="*/ 0 w 25945"/>
                <a:gd name="connsiteY0" fmla="*/ 0 h 194587"/>
                <a:gd name="connsiteX1" fmla="*/ 25945 w 25945"/>
                <a:gd name="connsiteY1" fmla="*/ 0 h 194587"/>
                <a:gd name="connsiteX2" fmla="*/ 25945 w 25945"/>
                <a:gd name="connsiteY2" fmla="*/ 194588 h 194587"/>
                <a:gd name="connsiteX3" fmla="*/ 0 w 25945"/>
                <a:gd name="connsiteY3" fmla="*/ 194588 h 19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194587">
                  <a:moveTo>
                    <a:pt x="0" y="0"/>
                  </a:moveTo>
                  <a:lnTo>
                    <a:pt x="25945" y="0"/>
                  </a:lnTo>
                  <a:lnTo>
                    <a:pt x="25945" y="194588"/>
                  </a:lnTo>
                  <a:lnTo>
                    <a:pt x="0" y="194588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EA336F7-8348-5EFE-63DD-87207AE8C88D}"/>
                </a:ext>
              </a:extLst>
            </p:cNvPr>
            <p:cNvSpPr/>
            <p:nvPr/>
          </p:nvSpPr>
          <p:spPr>
            <a:xfrm>
              <a:off x="4565478" y="3052796"/>
              <a:ext cx="162805" cy="77835"/>
            </a:xfrm>
            <a:custGeom>
              <a:avLst/>
              <a:gdLst>
                <a:gd name="connsiteX0" fmla="*/ 162805 w 162805"/>
                <a:gd name="connsiteY0" fmla="*/ 77835 h 77835"/>
                <a:gd name="connsiteX1" fmla="*/ 0 w 162805"/>
                <a:gd name="connsiteY1" fmla="*/ 77835 h 77835"/>
                <a:gd name="connsiteX2" fmla="*/ 0 w 162805"/>
                <a:gd name="connsiteY2" fmla="*/ 51890 h 77835"/>
                <a:gd name="connsiteX3" fmla="*/ 136860 w 162805"/>
                <a:gd name="connsiteY3" fmla="*/ 51890 h 77835"/>
                <a:gd name="connsiteX4" fmla="*/ 136860 w 162805"/>
                <a:gd name="connsiteY4" fmla="*/ 25945 h 77835"/>
                <a:gd name="connsiteX5" fmla="*/ 0 w 162805"/>
                <a:gd name="connsiteY5" fmla="*/ 25945 h 77835"/>
                <a:gd name="connsiteX6" fmla="*/ 0 w 162805"/>
                <a:gd name="connsiteY6" fmla="*/ 0 h 77835"/>
                <a:gd name="connsiteX7" fmla="*/ 162805 w 162805"/>
                <a:gd name="connsiteY7" fmla="*/ 0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05" h="77835">
                  <a:moveTo>
                    <a:pt x="162805" y="77835"/>
                  </a:moveTo>
                  <a:lnTo>
                    <a:pt x="0" y="77835"/>
                  </a:lnTo>
                  <a:lnTo>
                    <a:pt x="0" y="51890"/>
                  </a:lnTo>
                  <a:lnTo>
                    <a:pt x="136860" y="51890"/>
                  </a:lnTo>
                  <a:lnTo>
                    <a:pt x="136860" y="25945"/>
                  </a:lnTo>
                  <a:lnTo>
                    <a:pt x="0" y="25945"/>
                  </a:lnTo>
                  <a:lnTo>
                    <a:pt x="0" y="0"/>
                  </a:lnTo>
                  <a:lnTo>
                    <a:pt x="162805" y="0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D8123F-4B5C-6EB4-666B-341D050D5512}"/>
                </a:ext>
              </a:extLst>
            </p:cNvPr>
            <p:cNvSpPr/>
            <p:nvPr/>
          </p:nvSpPr>
          <p:spPr>
            <a:xfrm>
              <a:off x="4144519" y="310468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79B162E-9B80-13A0-AB8D-0D9F6C01201C}"/>
                </a:ext>
              </a:extLst>
            </p:cNvPr>
            <p:cNvSpPr/>
            <p:nvPr/>
          </p:nvSpPr>
          <p:spPr>
            <a:xfrm>
              <a:off x="4144519" y="3052796"/>
              <a:ext cx="331448" cy="25945"/>
            </a:xfrm>
            <a:custGeom>
              <a:avLst/>
              <a:gdLst>
                <a:gd name="connsiteX0" fmla="*/ 0 w 331448"/>
                <a:gd name="connsiteY0" fmla="*/ 0 h 25945"/>
                <a:gd name="connsiteX1" fmla="*/ 331448 w 331448"/>
                <a:gd name="connsiteY1" fmla="*/ 0 h 25945"/>
                <a:gd name="connsiteX2" fmla="*/ 331448 w 331448"/>
                <a:gd name="connsiteY2" fmla="*/ 25945 h 25945"/>
                <a:gd name="connsiteX3" fmla="*/ 0 w 331448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448" h="25945">
                  <a:moveTo>
                    <a:pt x="0" y="0"/>
                  </a:moveTo>
                  <a:lnTo>
                    <a:pt x="331448" y="0"/>
                  </a:lnTo>
                  <a:lnTo>
                    <a:pt x="33144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4D2D585-4BB1-6228-BE82-6A2874402812}"/>
                </a:ext>
              </a:extLst>
            </p:cNvPr>
            <p:cNvSpPr/>
            <p:nvPr/>
          </p:nvSpPr>
          <p:spPr>
            <a:xfrm>
              <a:off x="4040739" y="336413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7D9F5BE-763E-901D-B3CE-094D70DC7A87}"/>
                </a:ext>
              </a:extLst>
            </p:cNvPr>
            <p:cNvSpPr/>
            <p:nvPr/>
          </p:nvSpPr>
          <p:spPr>
            <a:xfrm>
              <a:off x="4079657" y="3312246"/>
              <a:ext cx="90807" cy="25945"/>
            </a:xfrm>
            <a:custGeom>
              <a:avLst/>
              <a:gdLst>
                <a:gd name="connsiteX0" fmla="*/ 0 w 90807"/>
                <a:gd name="connsiteY0" fmla="*/ 0 h 25945"/>
                <a:gd name="connsiteX1" fmla="*/ 90808 w 90807"/>
                <a:gd name="connsiteY1" fmla="*/ 0 h 25945"/>
                <a:gd name="connsiteX2" fmla="*/ 90808 w 90807"/>
                <a:gd name="connsiteY2" fmla="*/ 25945 h 25945"/>
                <a:gd name="connsiteX3" fmla="*/ 0 w 90807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07" h="25945">
                  <a:moveTo>
                    <a:pt x="0" y="0"/>
                  </a:moveTo>
                  <a:lnTo>
                    <a:pt x="90808" y="0"/>
                  </a:lnTo>
                  <a:lnTo>
                    <a:pt x="90808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FC52196-66BC-281A-972F-5F7C08E39115}"/>
                </a:ext>
              </a:extLst>
            </p:cNvPr>
            <p:cNvSpPr/>
            <p:nvPr/>
          </p:nvSpPr>
          <p:spPr>
            <a:xfrm>
              <a:off x="3975876" y="3467917"/>
              <a:ext cx="259450" cy="155670"/>
            </a:xfrm>
            <a:custGeom>
              <a:avLst/>
              <a:gdLst>
                <a:gd name="connsiteX0" fmla="*/ 259451 w 259450"/>
                <a:gd name="connsiteY0" fmla="*/ 155670 h 155670"/>
                <a:gd name="connsiteX1" fmla="*/ 0 w 259450"/>
                <a:gd name="connsiteY1" fmla="*/ 155670 h 155670"/>
                <a:gd name="connsiteX2" fmla="*/ 0 w 259450"/>
                <a:gd name="connsiteY2" fmla="*/ 0 h 155670"/>
                <a:gd name="connsiteX3" fmla="*/ 259451 w 259450"/>
                <a:gd name="connsiteY3" fmla="*/ 0 h 155670"/>
                <a:gd name="connsiteX4" fmla="*/ 259451 w 259450"/>
                <a:gd name="connsiteY4" fmla="*/ 155670 h 155670"/>
                <a:gd name="connsiteX5" fmla="*/ 25945 w 259450"/>
                <a:gd name="connsiteY5" fmla="*/ 129725 h 155670"/>
                <a:gd name="connsiteX6" fmla="*/ 233506 w 259450"/>
                <a:gd name="connsiteY6" fmla="*/ 129725 h 155670"/>
                <a:gd name="connsiteX7" fmla="*/ 233506 w 259450"/>
                <a:gd name="connsiteY7" fmla="*/ 25945 h 155670"/>
                <a:gd name="connsiteX8" fmla="*/ 25945 w 259450"/>
                <a:gd name="connsiteY8" fmla="*/ 25945 h 155670"/>
                <a:gd name="connsiteX9" fmla="*/ 25945 w 259450"/>
                <a:gd name="connsiteY9" fmla="*/ 129725 h 15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450" h="155670">
                  <a:moveTo>
                    <a:pt x="259451" y="155670"/>
                  </a:moveTo>
                  <a:lnTo>
                    <a:pt x="0" y="155670"/>
                  </a:lnTo>
                  <a:lnTo>
                    <a:pt x="0" y="0"/>
                  </a:lnTo>
                  <a:lnTo>
                    <a:pt x="259451" y="0"/>
                  </a:lnTo>
                  <a:lnTo>
                    <a:pt x="259451" y="155670"/>
                  </a:lnTo>
                  <a:close/>
                  <a:moveTo>
                    <a:pt x="25945" y="129725"/>
                  </a:moveTo>
                  <a:lnTo>
                    <a:pt x="233506" y="129725"/>
                  </a:lnTo>
                  <a:lnTo>
                    <a:pt x="233506" y="25945"/>
                  </a:lnTo>
                  <a:lnTo>
                    <a:pt x="25945" y="25945"/>
                  </a:lnTo>
                  <a:lnTo>
                    <a:pt x="25945" y="12972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0FC59155-4BC0-24A8-9091-2FDE81B6B201}"/>
                </a:ext>
              </a:extLst>
            </p:cNvPr>
            <p:cNvSpPr/>
            <p:nvPr/>
          </p:nvSpPr>
          <p:spPr>
            <a:xfrm>
              <a:off x="401479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9BD11A7-6DA1-D045-C304-5BBB02F13595}"/>
                </a:ext>
              </a:extLst>
            </p:cNvPr>
            <p:cNvSpPr/>
            <p:nvPr/>
          </p:nvSpPr>
          <p:spPr>
            <a:xfrm>
              <a:off x="4118574" y="3649532"/>
              <a:ext cx="77835" cy="77835"/>
            </a:xfrm>
            <a:custGeom>
              <a:avLst/>
              <a:gdLst>
                <a:gd name="connsiteX0" fmla="*/ 38918 w 77835"/>
                <a:gd name="connsiteY0" fmla="*/ 77835 h 77835"/>
                <a:gd name="connsiteX1" fmla="*/ 0 w 77835"/>
                <a:gd name="connsiteY1" fmla="*/ 38918 h 77835"/>
                <a:gd name="connsiteX2" fmla="*/ 38918 w 77835"/>
                <a:gd name="connsiteY2" fmla="*/ 0 h 77835"/>
                <a:gd name="connsiteX3" fmla="*/ 77835 w 77835"/>
                <a:gd name="connsiteY3" fmla="*/ 38918 h 77835"/>
                <a:gd name="connsiteX4" fmla="*/ 38918 w 77835"/>
                <a:gd name="connsiteY4" fmla="*/ 77835 h 77835"/>
                <a:gd name="connsiteX5" fmla="*/ 38918 w 77835"/>
                <a:gd name="connsiteY5" fmla="*/ 25945 h 77835"/>
                <a:gd name="connsiteX6" fmla="*/ 25945 w 77835"/>
                <a:gd name="connsiteY6" fmla="*/ 38918 h 77835"/>
                <a:gd name="connsiteX7" fmla="*/ 38918 w 77835"/>
                <a:gd name="connsiteY7" fmla="*/ 51890 h 77835"/>
                <a:gd name="connsiteX8" fmla="*/ 51890 w 77835"/>
                <a:gd name="connsiteY8" fmla="*/ 38918 h 77835"/>
                <a:gd name="connsiteX9" fmla="*/ 38918 w 77835"/>
                <a:gd name="connsiteY9" fmla="*/ 25945 h 7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5" h="77835">
                  <a:moveTo>
                    <a:pt x="38918" y="77835"/>
                  </a:moveTo>
                  <a:cubicBezTo>
                    <a:pt x="17513" y="77835"/>
                    <a:pt x="0" y="60322"/>
                    <a:pt x="0" y="38918"/>
                  </a:cubicBezTo>
                  <a:cubicBezTo>
                    <a:pt x="0" y="17513"/>
                    <a:pt x="17513" y="0"/>
                    <a:pt x="38918" y="0"/>
                  </a:cubicBezTo>
                  <a:cubicBezTo>
                    <a:pt x="60322" y="0"/>
                    <a:pt x="77835" y="17513"/>
                    <a:pt x="77835" y="38918"/>
                  </a:cubicBezTo>
                  <a:cubicBezTo>
                    <a:pt x="77835" y="60322"/>
                    <a:pt x="60322" y="77835"/>
                    <a:pt x="38918" y="77835"/>
                  </a:cubicBezTo>
                  <a:close/>
                  <a:moveTo>
                    <a:pt x="38918" y="25945"/>
                  </a:moveTo>
                  <a:cubicBezTo>
                    <a:pt x="31783" y="25945"/>
                    <a:pt x="25945" y="31783"/>
                    <a:pt x="25945" y="38918"/>
                  </a:cubicBezTo>
                  <a:cubicBezTo>
                    <a:pt x="25945" y="46053"/>
                    <a:pt x="31783" y="51890"/>
                    <a:pt x="38918" y="51890"/>
                  </a:cubicBezTo>
                  <a:cubicBezTo>
                    <a:pt x="46053" y="51890"/>
                    <a:pt x="51890" y="46053"/>
                    <a:pt x="51890" y="38918"/>
                  </a:cubicBezTo>
                  <a:cubicBezTo>
                    <a:pt x="51890" y="31783"/>
                    <a:pt x="46053" y="25945"/>
                    <a:pt x="38918" y="25945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68F36D4-E806-C099-09BC-2F70EF278FEC}"/>
                </a:ext>
              </a:extLst>
            </p:cNvPr>
            <p:cNvSpPr/>
            <p:nvPr/>
          </p:nvSpPr>
          <p:spPr>
            <a:xfrm>
              <a:off x="398884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7A6DD30-5E04-D9A1-437F-9AB53F256A78}"/>
                </a:ext>
              </a:extLst>
            </p:cNvPr>
            <p:cNvSpPr/>
            <p:nvPr/>
          </p:nvSpPr>
          <p:spPr>
            <a:xfrm>
              <a:off x="404073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57E43909-A162-D8FC-5F26-CF0C130180AA}"/>
                </a:ext>
              </a:extLst>
            </p:cNvPr>
            <p:cNvSpPr/>
            <p:nvPr/>
          </p:nvSpPr>
          <p:spPr>
            <a:xfrm>
              <a:off x="409262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96AAB22-FDFB-9FF5-F1D1-11BD672C53B8}"/>
                </a:ext>
              </a:extLst>
            </p:cNvPr>
            <p:cNvSpPr/>
            <p:nvPr/>
          </p:nvSpPr>
          <p:spPr>
            <a:xfrm>
              <a:off x="414451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AABE276-43CB-C867-F589-BFD80F4411D7}"/>
                </a:ext>
              </a:extLst>
            </p:cNvPr>
            <p:cNvSpPr/>
            <p:nvPr/>
          </p:nvSpPr>
          <p:spPr>
            <a:xfrm>
              <a:off x="4196409" y="3753312"/>
              <a:ext cx="25945" cy="25945"/>
            </a:xfrm>
            <a:custGeom>
              <a:avLst/>
              <a:gdLst>
                <a:gd name="connsiteX0" fmla="*/ 0 w 25945"/>
                <a:gd name="connsiteY0" fmla="*/ 0 h 25945"/>
                <a:gd name="connsiteX1" fmla="*/ 25945 w 25945"/>
                <a:gd name="connsiteY1" fmla="*/ 0 h 25945"/>
                <a:gd name="connsiteX2" fmla="*/ 25945 w 25945"/>
                <a:gd name="connsiteY2" fmla="*/ 25945 h 25945"/>
                <a:gd name="connsiteX3" fmla="*/ 0 w 2594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45" h="25945">
                  <a:moveTo>
                    <a:pt x="0" y="0"/>
                  </a:moveTo>
                  <a:lnTo>
                    <a:pt x="25945" y="0"/>
                  </a:lnTo>
                  <a:lnTo>
                    <a:pt x="2594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3">
            <a:extLst>
              <a:ext uri="{FF2B5EF4-FFF2-40B4-BE49-F238E27FC236}">
                <a16:creationId xmlns:a16="http://schemas.microsoft.com/office/drawing/2014/main" id="{6029356E-E12F-843B-D7E7-0E682AF90E9C}"/>
              </a:ext>
            </a:extLst>
          </p:cNvPr>
          <p:cNvGrpSpPr/>
          <p:nvPr/>
        </p:nvGrpSpPr>
        <p:grpSpPr>
          <a:xfrm>
            <a:off x="7359038" y="339356"/>
            <a:ext cx="359243" cy="364953"/>
            <a:chOff x="7665004" y="4272214"/>
            <a:chExt cx="791713" cy="804296"/>
          </a:xfrm>
          <a:solidFill>
            <a:srgbClr val="253B50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CE0D0BB-6E09-38F3-006E-559D5407646A}"/>
                </a:ext>
              </a:extLst>
            </p:cNvPr>
            <p:cNvSpPr/>
            <p:nvPr/>
          </p:nvSpPr>
          <p:spPr>
            <a:xfrm>
              <a:off x="8166003" y="4843005"/>
              <a:ext cx="51890" cy="51890"/>
            </a:xfrm>
            <a:custGeom>
              <a:avLst/>
              <a:gdLst>
                <a:gd name="connsiteX0" fmla="*/ 42161 w 51890"/>
                <a:gd name="connsiteY0" fmla="*/ 46182 h 51890"/>
                <a:gd name="connsiteX1" fmla="*/ 25945 w 51890"/>
                <a:gd name="connsiteY1" fmla="*/ 51890 h 51890"/>
                <a:gd name="connsiteX2" fmla="*/ 9729 w 51890"/>
                <a:gd name="connsiteY2" fmla="*/ 46182 h 51890"/>
                <a:gd name="connsiteX3" fmla="*/ 260 w 51890"/>
                <a:gd name="connsiteY3" fmla="*/ 29837 h 51890"/>
                <a:gd name="connsiteX4" fmla="*/ 0 w 51890"/>
                <a:gd name="connsiteY4" fmla="*/ 25945 h 51890"/>
                <a:gd name="connsiteX5" fmla="*/ 16605 w 51890"/>
                <a:gd name="connsiteY5" fmla="*/ 1816 h 51890"/>
                <a:gd name="connsiteX6" fmla="*/ 25945 w 51890"/>
                <a:gd name="connsiteY6" fmla="*/ 0 h 51890"/>
                <a:gd name="connsiteX7" fmla="*/ 35415 w 51890"/>
                <a:gd name="connsiteY7" fmla="*/ 1816 h 51890"/>
                <a:gd name="connsiteX8" fmla="*/ 51890 w 51890"/>
                <a:gd name="connsiteY8" fmla="*/ 25945 h 51890"/>
                <a:gd name="connsiteX9" fmla="*/ 51630 w 51890"/>
                <a:gd name="connsiteY9" fmla="*/ 29837 h 51890"/>
                <a:gd name="connsiteX10" fmla="*/ 51501 w 51890"/>
                <a:gd name="connsiteY10" fmla="*/ 29837 h 51890"/>
                <a:gd name="connsiteX11" fmla="*/ 42161 w 51890"/>
                <a:gd name="connsiteY11" fmla="*/ 46182 h 5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890" h="51890">
                  <a:moveTo>
                    <a:pt x="42161" y="46182"/>
                  </a:moveTo>
                  <a:cubicBezTo>
                    <a:pt x="37750" y="49814"/>
                    <a:pt x="32042" y="51890"/>
                    <a:pt x="25945" y="51890"/>
                  </a:cubicBezTo>
                  <a:cubicBezTo>
                    <a:pt x="19848" y="51890"/>
                    <a:pt x="14140" y="49685"/>
                    <a:pt x="9729" y="46182"/>
                  </a:cubicBezTo>
                  <a:cubicBezTo>
                    <a:pt x="4800" y="42161"/>
                    <a:pt x="1297" y="36453"/>
                    <a:pt x="260" y="29837"/>
                  </a:cubicBezTo>
                  <a:cubicBezTo>
                    <a:pt x="130" y="28540"/>
                    <a:pt x="0" y="27242"/>
                    <a:pt x="0" y="25945"/>
                  </a:cubicBezTo>
                  <a:cubicBezTo>
                    <a:pt x="0" y="14918"/>
                    <a:pt x="6876" y="5578"/>
                    <a:pt x="16605" y="1816"/>
                  </a:cubicBezTo>
                  <a:cubicBezTo>
                    <a:pt x="19459" y="648"/>
                    <a:pt x="22702" y="0"/>
                    <a:pt x="25945" y="0"/>
                  </a:cubicBezTo>
                  <a:cubicBezTo>
                    <a:pt x="29318" y="0"/>
                    <a:pt x="32431" y="648"/>
                    <a:pt x="35415" y="1816"/>
                  </a:cubicBezTo>
                  <a:cubicBezTo>
                    <a:pt x="45014" y="5578"/>
                    <a:pt x="51890" y="15048"/>
                    <a:pt x="51890" y="25945"/>
                  </a:cubicBezTo>
                  <a:cubicBezTo>
                    <a:pt x="51890" y="27242"/>
                    <a:pt x="51760" y="28540"/>
                    <a:pt x="51630" y="29837"/>
                  </a:cubicBezTo>
                  <a:lnTo>
                    <a:pt x="51501" y="29837"/>
                  </a:lnTo>
                  <a:cubicBezTo>
                    <a:pt x="50593" y="36453"/>
                    <a:pt x="47090" y="42161"/>
                    <a:pt x="42161" y="46182"/>
                  </a:cubicBez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8" name="Graphic 3">
              <a:extLst>
                <a:ext uri="{FF2B5EF4-FFF2-40B4-BE49-F238E27FC236}">
                  <a16:creationId xmlns:a16="http://schemas.microsoft.com/office/drawing/2014/main" id="{2F11C508-E880-7452-E7FE-7975CCE6C785}"/>
                </a:ext>
              </a:extLst>
            </p:cNvPr>
            <p:cNvGrpSpPr/>
            <p:nvPr/>
          </p:nvGrpSpPr>
          <p:grpSpPr>
            <a:xfrm>
              <a:off x="7665004" y="4272214"/>
              <a:ext cx="791713" cy="804296"/>
              <a:chOff x="7665004" y="4272214"/>
              <a:chExt cx="791713" cy="804296"/>
            </a:xfrm>
            <a:grpFill/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ADF8DF73-6E83-BF3B-7AFE-6C7FD6458107}"/>
                  </a:ext>
                </a:extLst>
              </p:cNvPr>
              <p:cNvSpPr/>
              <p:nvPr/>
            </p:nvSpPr>
            <p:spPr>
              <a:xfrm>
                <a:off x="7927049" y="4622472"/>
                <a:ext cx="529668" cy="454038"/>
              </a:xfrm>
              <a:custGeom>
                <a:avLst/>
                <a:gdLst>
                  <a:gd name="connsiteX0" fmla="*/ 529668 w 529668"/>
                  <a:gd name="connsiteY0" fmla="*/ 454039 h 454038"/>
                  <a:gd name="connsiteX1" fmla="*/ 0 w 529668"/>
                  <a:gd name="connsiteY1" fmla="*/ 454039 h 454038"/>
                  <a:gd name="connsiteX2" fmla="*/ 10508 w 529668"/>
                  <a:gd name="connsiteY2" fmla="*/ 424202 h 454038"/>
                  <a:gd name="connsiteX3" fmla="*/ 83154 w 529668"/>
                  <a:gd name="connsiteY3" fmla="*/ 0 h 454038"/>
                  <a:gd name="connsiteX4" fmla="*/ 109099 w 529668"/>
                  <a:gd name="connsiteY4" fmla="*/ 0 h 454038"/>
                  <a:gd name="connsiteX5" fmla="*/ 36583 w 529668"/>
                  <a:gd name="connsiteY5" fmla="*/ 428094 h 454038"/>
                  <a:gd name="connsiteX6" fmla="*/ 492957 w 529668"/>
                  <a:gd name="connsiteY6" fmla="*/ 428094 h 454038"/>
                  <a:gd name="connsiteX7" fmla="*/ 420440 w 529668"/>
                  <a:gd name="connsiteY7" fmla="*/ 0 h 454038"/>
                  <a:gd name="connsiteX8" fmla="*/ 446385 w 529668"/>
                  <a:gd name="connsiteY8" fmla="*/ 0 h 454038"/>
                  <a:gd name="connsiteX9" fmla="*/ 519031 w 529668"/>
                  <a:gd name="connsiteY9" fmla="*/ 424202 h 454038"/>
                  <a:gd name="connsiteX10" fmla="*/ 529668 w 529668"/>
                  <a:gd name="connsiteY10" fmla="*/ 454039 h 45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9668" h="454038">
                    <a:moveTo>
                      <a:pt x="529668" y="454039"/>
                    </a:moveTo>
                    <a:lnTo>
                      <a:pt x="0" y="454039"/>
                    </a:lnTo>
                    <a:lnTo>
                      <a:pt x="10508" y="424202"/>
                    </a:lnTo>
                    <a:cubicBezTo>
                      <a:pt x="58766" y="287601"/>
                      <a:pt x="83154" y="144903"/>
                      <a:pt x="83154" y="0"/>
                    </a:cubicBezTo>
                    <a:lnTo>
                      <a:pt x="109099" y="0"/>
                    </a:lnTo>
                    <a:cubicBezTo>
                      <a:pt x="109099" y="146200"/>
                      <a:pt x="84711" y="290195"/>
                      <a:pt x="36583" y="428094"/>
                    </a:cubicBezTo>
                    <a:lnTo>
                      <a:pt x="492957" y="428094"/>
                    </a:lnTo>
                    <a:cubicBezTo>
                      <a:pt x="444828" y="290195"/>
                      <a:pt x="420440" y="146200"/>
                      <a:pt x="420440" y="0"/>
                    </a:cubicBezTo>
                    <a:lnTo>
                      <a:pt x="446385" y="0"/>
                    </a:lnTo>
                    <a:cubicBezTo>
                      <a:pt x="446385" y="144903"/>
                      <a:pt x="470773" y="287601"/>
                      <a:pt x="519031" y="424202"/>
                    </a:cubicBezTo>
                    <a:lnTo>
                      <a:pt x="529668" y="454039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AA6D656-4321-2AE4-C932-BB72D27E01CC}"/>
                  </a:ext>
                </a:extLst>
              </p:cNvPr>
              <p:cNvSpPr/>
              <p:nvPr/>
            </p:nvSpPr>
            <p:spPr>
              <a:xfrm>
                <a:off x="7984388" y="4557609"/>
                <a:ext cx="415120" cy="77835"/>
              </a:xfrm>
              <a:custGeom>
                <a:avLst/>
                <a:gdLst>
                  <a:gd name="connsiteX0" fmla="*/ 415121 w 415120"/>
                  <a:gd name="connsiteY0" fmla="*/ 77835 h 77835"/>
                  <a:gd name="connsiteX1" fmla="*/ 0 w 415120"/>
                  <a:gd name="connsiteY1" fmla="*/ 77835 h 77835"/>
                  <a:gd name="connsiteX2" fmla="*/ 0 w 415120"/>
                  <a:gd name="connsiteY2" fmla="*/ 0 h 77835"/>
                  <a:gd name="connsiteX3" fmla="*/ 415121 w 415120"/>
                  <a:gd name="connsiteY3" fmla="*/ 0 h 77835"/>
                  <a:gd name="connsiteX4" fmla="*/ 415121 w 415120"/>
                  <a:gd name="connsiteY4" fmla="*/ 77835 h 77835"/>
                  <a:gd name="connsiteX5" fmla="*/ 25945 w 415120"/>
                  <a:gd name="connsiteY5" fmla="*/ 51890 h 77835"/>
                  <a:gd name="connsiteX6" fmla="*/ 389176 w 415120"/>
                  <a:gd name="connsiteY6" fmla="*/ 51890 h 77835"/>
                  <a:gd name="connsiteX7" fmla="*/ 389176 w 415120"/>
                  <a:gd name="connsiteY7" fmla="*/ 25945 h 77835"/>
                  <a:gd name="connsiteX8" fmla="*/ 25945 w 415120"/>
                  <a:gd name="connsiteY8" fmla="*/ 25945 h 77835"/>
                  <a:gd name="connsiteX9" fmla="*/ 25945 w 415120"/>
                  <a:gd name="connsiteY9" fmla="*/ 51890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120" h="77835">
                    <a:moveTo>
                      <a:pt x="415121" y="77835"/>
                    </a:moveTo>
                    <a:lnTo>
                      <a:pt x="0" y="77835"/>
                    </a:lnTo>
                    <a:lnTo>
                      <a:pt x="0" y="0"/>
                    </a:lnTo>
                    <a:lnTo>
                      <a:pt x="415121" y="0"/>
                    </a:lnTo>
                    <a:lnTo>
                      <a:pt x="415121" y="77835"/>
                    </a:lnTo>
                    <a:close/>
                    <a:moveTo>
                      <a:pt x="25945" y="51890"/>
                    </a:moveTo>
                    <a:lnTo>
                      <a:pt x="389176" y="51890"/>
                    </a:lnTo>
                    <a:lnTo>
                      <a:pt x="389176" y="25945"/>
                    </a:lnTo>
                    <a:lnTo>
                      <a:pt x="25945" y="25945"/>
                    </a:lnTo>
                    <a:lnTo>
                      <a:pt x="25945" y="5189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EE7C116-0187-0C7F-1F45-A7977431BA70}"/>
                  </a:ext>
                </a:extLst>
              </p:cNvPr>
              <p:cNvSpPr/>
              <p:nvPr/>
            </p:nvSpPr>
            <p:spPr>
              <a:xfrm>
                <a:off x="7665004" y="4765170"/>
                <a:ext cx="349739" cy="129725"/>
              </a:xfrm>
              <a:custGeom>
                <a:avLst/>
                <a:gdLst>
                  <a:gd name="connsiteX0" fmla="*/ 333005 w 349739"/>
                  <a:gd name="connsiteY0" fmla="*/ 129725 h 129725"/>
                  <a:gd name="connsiteX1" fmla="*/ 0 w 349739"/>
                  <a:gd name="connsiteY1" fmla="*/ 129725 h 129725"/>
                  <a:gd name="connsiteX2" fmla="*/ 64863 w 349739"/>
                  <a:gd name="connsiteY2" fmla="*/ 0 h 129725"/>
                  <a:gd name="connsiteX3" fmla="*/ 349739 w 349739"/>
                  <a:gd name="connsiteY3" fmla="*/ 0 h 129725"/>
                  <a:gd name="connsiteX4" fmla="*/ 349739 w 349739"/>
                  <a:gd name="connsiteY4" fmla="*/ 25945 h 129725"/>
                  <a:gd name="connsiteX5" fmla="*/ 80948 w 349739"/>
                  <a:gd name="connsiteY5" fmla="*/ 25945 h 129725"/>
                  <a:gd name="connsiteX6" fmla="*/ 42031 w 349739"/>
                  <a:gd name="connsiteY6" fmla="*/ 103780 h 129725"/>
                  <a:gd name="connsiteX7" fmla="*/ 333005 w 349739"/>
                  <a:gd name="connsiteY7" fmla="*/ 103780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739" h="129725">
                    <a:moveTo>
                      <a:pt x="333005" y="129725"/>
                    </a:moveTo>
                    <a:lnTo>
                      <a:pt x="0" y="129725"/>
                    </a:lnTo>
                    <a:lnTo>
                      <a:pt x="64863" y="0"/>
                    </a:lnTo>
                    <a:lnTo>
                      <a:pt x="349739" y="0"/>
                    </a:lnTo>
                    <a:lnTo>
                      <a:pt x="349739" y="25945"/>
                    </a:lnTo>
                    <a:lnTo>
                      <a:pt x="80948" y="25945"/>
                    </a:lnTo>
                    <a:lnTo>
                      <a:pt x="42031" y="103780"/>
                    </a:lnTo>
                    <a:lnTo>
                      <a:pt x="333005" y="10378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07D6D74-7D3D-F533-503C-576EFB273F44}"/>
                  </a:ext>
                </a:extLst>
              </p:cNvPr>
              <p:cNvSpPr/>
              <p:nvPr/>
            </p:nvSpPr>
            <p:spPr>
              <a:xfrm>
                <a:off x="7711965" y="4881923"/>
                <a:ext cx="248423" cy="194587"/>
              </a:xfrm>
              <a:custGeom>
                <a:avLst/>
                <a:gdLst>
                  <a:gd name="connsiteX0" fmla="*/ 248424 w 248423"/>
                  <a:gd name="connsiteY0" fmla="*/ 194588 h 194587"/>
                  <a:gd name="connsiteX1" fmla="*/ 0 w 248423"/>
                  <a:gd name="connsiteY1" fmla="*/ 194588 h 194587"/>
                  <a:gd name="connsiteX2" fmla="*/ 0 w 248423"/>
                  <a:gd name="connsiteY2" fmla="*/ 0 h 194587"/>
                  <a:gd name="connsiteX3" fmla="*/ 25945 w 248423"/>
                  <a:gd name="connsiteY3" fmla="*/ 0 h 194587"/>
                  <a:gd name="connsiteX4" fmla="*/ 25945 w 248423"/>
                  <a:gd name="connsiteY4" fmla="*/ 168643 h 194587"/>
                  <a:gd name="connsiteX5" fmla="*/ 248424 w 248423"/>
                  <a:gd name="connsiteY5" fmla="*/ 168643 h 19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23" h="194587">
                    <a:moveTo>
                      <a:pt x="248424" y="194588"/>
                    </a:moveTo>
                    <a:lnTo>
                      <a:pt x="0" y="194588"/>
                    </a:lnTo>
                    <a:lnTo>
                      <a:pt x="0" y="0"/>
                    </a:lnTo>
                    <a:lnTo>
                      <a:pt x="25945" y="0"/>
                    </a:lnTo>
                    <a:lnTo>
                      <a:pt x="25945" y="168643"/>
                    </a:lnTo>
                    <a:lnTo>
                      <a:pt x="248424" y="16864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7DF7BF7-C8FA-719A-8D94-4CD197DB39E9}"/>
                  </a:ext>
                </a:extLst>
              </p:cNvPr>
              <p:cNvSpPr/>
              <p:nvPr/>
            </p:nvSpPr>
            <p:spPr>
              <a:xfrm>
                <a:off x="7789800" y="4920840"/>
                <a:ext cx="103780" cy="142697"/>
              </a:xfrm>
              <a:custGeom>
                <a:avLst/>
                <a:gdLst>
                  <a:gd name="connsiteX0" fmla="*/ 103780 w 103780"/>
                  <a:gd name="connsiteY0" fmla="*/ 142698 h 142697"/>
                  <a:gd name="connsiteX1" fmla="*/ 77835 w 103780"/>
                  <a:gd name="connsiteY1" fmla="*/ 142698 h 142697"/>
                  <a:gd name="connsiteX2" fmla="*/ 77835 w 103780"/>
                  <a:gd name="connsiteY2" fmla="*/ 25945 h 142697"/>
                  <a:gd name="connsiteX3" fmla="*/ 25945 w 103780"/>
                  <a:gd name="connsiteY3" fmla="*/ 25945 h 142697"/>
                  <a:gd name="connsiteX4" fmla="*/ 25945 w 103780"/>
                  <a:gd name="connsiteY4" fmla="*/ 142698 h 142697"/>
                  <a:gd name="connsiteX5" fmla="*/ 0 w 103780"/>
                  <a:gd name="connsiteY5" fmla="*/ 142698 h 142697"/>
                  <a:gd name="connsiteX6" fmla="*/ 0 w 103780"/>
                  <a:gd name="connsiteY6" fmla="*/ 0 h 142697"/>
                  <a:gd name="connsiteX7" fmla="*/ 103780 w 103780"/>
                  <a:gd name="connsiteY7" fmla="*/ 0 h 14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780" h="142697">
                    <a:moveTo>
                      <a:pt x="103780" y="142698"/>
                    </a:moveTo>
                    <a:lnTo>
                      <a:pt x="77835" y="142698"/>
                    </a:lnTo>
                    <a:lnTo>
                      <a:pt x="77835" y="25945"/>
                    </a:lnTo>
                    <a:lnTo>
                      <a:pt x="25945" y="25945"/>
                    </a:lnTo>
                    <a:lnTo>
                      <a:pt x="25945" y="142698"/>
                    </a:lnTo>
                    <a:lnTo>
                      <a:pt x="0" y="142698"/>
                    </a:lnTo>
                    <a:lnTo>
                      <a:pt x="0" y="0"/>
                    </a:lnTo>
                    <a:lnTo>
                      <a:pt x="103780" y="0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BC864516-EF80-D2BE-14A3-97A32381D5BB}"/>
                  </a:ext>
                </a:extLst>
              </p:cNvPr>
              <p:cNvSpPr/>
              <p:nvPr/>
            </p:nvSpPr>
            <p:spPr>
              <a:xfrm>
                <a:off x="7776827" y="4505719"/>
                <a:ext cx="129725" cy="273071"/>
              </a:xfrm>
              <a:custGeom>
                <a:avLst/>
                <a:gdLst>
                  <a:gd name="connsiteX0" fmla="*/ 103780 w 129725"/>
                  <a:gd name="connsiteY0" fmla="*/ 273072 h 273071"/>
                  <a:gd name="connsiteX1" fmla="*/ 91456 w 129725"/>
                  <a:gd name="connsiteY1" fmla="*/ 25945 h 273071"/>
                  <a:gd name="connsiteX2" fmla="*/ 38269 w 129725"/>
                  <a:gd name="connsiteY2" fmla="*/ 25945 h 273071"/>
                  <a:gd name="connsiteX3" fmla="*/ 25945 w 129725"/>
                  <a:gd name="connsiteY3" fmla="*/ 273072 h 273071"/>
                  <a:gd name="connsiteX4" fmla="*/ 0 w 129725"/>
                  <a:gd name="connsiteY4" fmla="*/ 271775 h 273071"/>
                  <a:gd name="connsiteX5" fmla="*/ 13621 w 129725"/>
                  <a:gd name="connsiteY5" fmla="*/ 0 h 273071"/>
                  <a:gd name="connsiteX6" fmla="*/ 116104 w 129725"/>
                  <a:gd name="connsiteY6" fmla="*/ 0 h 273071"/>
                  <a:gd name="connsiteX7" fmla="*/ 129725 w 129725"/>
                  <a:gd name="connsiteY7" fmla="*/ 271775 h 27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25" h="273071">
                    <a:moveTo>
                      <a:pt x="103780" y="273072"/>
                    </a:moveTo>
                    <a:lnTo>
                      <a:pt x="91456" y="25945"/>
                    </a:lnTo>
                    <a:lnTo>
                      <a:pt x="38269" y="25945"/>
                    </a:lnTo>
                    <a:lnTo>
                      <a:pt x="25945" y="273072"/>
                    </a:lnTo>
                    <a:lnTo>
                      <a:pt x="0" y="271775"/>
                    </a:lnTo>
                    <a:lnTo>
                      <a:pt x="13621" y="0"/>
                    </a:lnTo>
                    <a:lnTo>
                      <a:pt x="116104" y="0"/>
                    </a:lnTo>
                    <a:lnTo>
                      <a:pt x="129725" y="27177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EAE4148-C786-76B7-2418-3D36B165A369}"/>
                  </a:ext>
                </a:extLst>
              </p:cNvPr>
              <p:cNvSpPr/>
              <p:nvPr/>
            </p:nvSpPr>
            <p:spPr>
              <a:xfrm>
                <a:off x="7789800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608CA0E-D52A-462B-7C13-4A3732946B9C}"/>
                  </a:ext>
                </a:extLst>
              </p:cNvPr>
              <p:cNvSpPr/>
              <p:nvPr/>
            </p:nvSpPr>
            <p:spPr>
              <a:xfrm>
                <a:off x="7867635" y="4272343"/>
                <a:ext cx="77835" cy="207430"/>
              </a:xfrm>
              <a:custGeom>
                <a:avLst/>
                <a:gdLst>
                  <a:gd name="connsiteX0" fmla="*/ 25945 w 77835"/>
                  <a:gd name="connsiteY0" fmla="*/ 207431 h 207430"/>
                  <a:gd name="connsiteX1" fmla="*/ 0 w 77835"/>
                  <a:gd name="connsiteY1" fmla="*/ 207431 h 207430"/>
                  <a:gd name="connsiteX2" fmla="*/ 31783 w 77835"/>
                  <a:gd name="connsiteY2" fmla="*/ 162027 h 207430"/>
                  <a:gd name="connsiteX3" fmla="*/ 51890 w 77835"/>
                  <a:gd name="connsiteY3" fmla="*/ 138287 h 207430"/>
                  <a:gd name="connsiteX4" fmla="*/ 31783 w 77835"/>
                  <a:gd name="connsiteY4" fmla="*/ 114547 h 207430"/>
                  <a:gd name="connsiteX5" fmla="*/ 0 w 77835"/>
                  <a:gd name="connsiteY5" fmla="*/ 69143 h 207430"/>
                  <a:gd name="connsiteX6" fmla="*/ 31783 w 77835"/>
                  <a:gd name="connsiteY6" fmla="*/ 23740 h 207430"/>
                  <a:gd name="connsiteX7" fmla="*/ 51890 w 77835"/>
                  <a:gd name="connsiteY7" fmla="*/ 0 h 207430"/>
                  <a:gd name="connsiteX8" fmla="*/ 77835 w 77835"/>
                  <a:gd name="connsiteY8" fmla="*/ 0 h 207430"/>
                  <a:gd name="connsiteX9" fmla="*/ 46052 w 77835"/>
                  <a:gd name="connsiteY9" fmla="*/ 45404 h 207430"/>
                  <a:gd name="connsiteX10" fmla="*/ 25945 w 77835"/>
                  <a:gd name="connsiteY10" fmla="*/ 69273 h 207430"/>
                  <a:gd name="connsiteX11" fmla="*/ 46052 w 77835"/>
                  <a:gd name="connsiteY11" fmla="*/ 93013 h 207430"/>
                  <a:gd name="connsiteX12" fmla="*/ 77835 w 77835"/>
                  <a:gd name="connsiteY12" fmla="*/ 138417 h 207430"/>
                  <a:gd name="connsiteX13" fmla="*/ 46052 w 77835"/>
                  <a:gd name="connsiteY13" fmla="*/ 183821 h 207430"/>
                  <a:gd name="connsiteX14" fmla="*/ 25945 w 77835"/>
                  <a:gd name="connsiteY14" fmla="*/ 207431 h 207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35" h="207430">
                    <a:moveTo>
                      <a:pt x="25945" y="207431"/>
                    </a:moveTo>
                    <a:lnTo>
                      <a:pt x="0" y="207431"/>
                    </a:lnTo>
                    <a:cubicBezTo>
                      <a:pt x="0" y="183172"/>
                      <a:pt x="17642" y="171497"/>
                      <a:pt x="31783" y="162027"/>
                    </a:cubicBezTo>
                    <a:cubicBezTo>
                      <a:pt x="44626" y="153465"/>
                      <a:pt x="51890" y="148146"/>
                      <a:pt x="51890" y="138287"/>
                    </a:cubicBezTo>
                    <a:cubicBezTo>
                      <a:pt x="51890" y="128428"/>
                      <a:pt x="44626" y="123109"/>
                      <a:pt x="31783" y="114547"/>
                    </a:cubicBezTo>
                    <a:cubicBezTo>
                      <a:pt x="17642" y="105077"/>
                      <a:pt x="0" y="93402"/>
                      <a:pt x="0" y="69143"/>
                    </a:cubicBezTo>
                    <a:cubicBezTo>
                      <a:pt x="0" y="44885"/>
                      <a:pt x="17642" y="33210"/>
                      <a:pt x="31783" y="23740"/>
                    </a:cubicBezTo>
                    <a:cubicBezTo>
                      <a:pt x="44626" y="15178"/>
                      <a:pt x="51890" y="9859"/>
                      <a:pt x="51890" y="0"/>
                    </a:cubicBezTo>
                    <a:lnTo>
                      <a:pt x="77835" y="0"/>
                    </a:lnTo>
                    <a:cubicBezTo>
                      <a:pt x="77835" y="24259"/>
                      <a:pt x="60193" y="35934"/>
                      <a:pt x="46052" y="45404"/>
                    </a:cubicBezTo>
                    <a:cubicBezTo>
                      <a:pt x="33210" y="53966"/>
                      <a:pt x="25945" y="59284"/>
                      <a:pt x="25945" y="69273"/>
                    </a:cubicBezTo>
                    <a:cubicBezTo>
                      <a:pt x="25945" y="79132"/>
                      <a:pt x="33210" y="84451"/>
                      <a:pt x="46052" y="93013"/>
                    </a:cubicBezTo>
                    <a:cubicBezTo>
                      <a:pt x="60193" y="102483"/>
                      <a:pt x="77835" y="114158"/>
                      <a:pt x="77835" y="138417"/>
                    </a:cubicBezTo>
                    <a:cubicBezTo>
                      <a:pt x="77835" y="162675"/>
                      <a:pt x="60193" y="174351"/>
                      <a:pt x="46052" y="183821"/>
                    </a:cubicBezTo>
                    <a:cubicBezTo>
                      <a:pt x="33210" y="192253"/>
                      <a:pt x="25945" y="197571"/>
                      <a:pt x="25945" y="207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11652D7-C4BF-1F7E-FD35-FAEBA0EAB9B6}"/>
                  </a:ext>
                </a:extLst>
              </p:cNvPr>
              <p:cNvSpPr/>
              <p:nvPr/>
            </p:nvSpPr>
            <p:spPr>
              <a:xfrm>
                <a:off x="8036278" y="4713280"/>
                <a:ext cx="311340" cy="311340"/>
              </a:xfrm>
              <a:custGeom>
                <a:avLst/>
                <a:gdLst>
                  <a:gd name="connsiteX0" fmla="*/ 155670 w 311340"/>
                  <a:gd name="connsiteY0" fmla="*/ 311341 h 311340"/>
                  <a:gd name="connsiteX1" fmla="*/ 0 w 311340"/>
                  <a:gd name="connsiteY1" fmla="*/ 155670 h 311340"/>
                  <a:gd name="connsiteX2" fmla="*/ 155670 w 311340"/>
                  <a:gd name="connsiteY2" fmla="*/ 0 h 311340"/>
                  <a:gd name="connsiteX3" fmla="*/ 311341 w 311340"/>
                  <a:gd name="connsiteY3" fmla="*/ 155670 h 311340"/>
                  <a:gd name="connsiteX4" fmla="*/ 155670 w 311340"/>
                  <a:gd name="connsiteY4" fmla="*/ 311341 h 311340"/>
                  <a:gd name="connsiteX5" fmla="*/ 155670 w 311340"/>
                  <a:gd name="connsiteY5" fmla="*/ 25945 h 311340"/>
                  <a:gd name="connsiteX6" fmla="*/ 25945 w 311340"/>
                  <a:gd name="connsiteY6" fmla="*/ 155670 h 311340"/>
                  <a:gd name="connsiteX7" fmla="*/ 155670 w 311340"/>
                  <a:gd name="connsiteY7" fmla="*/ 285396 h 311340"/>
                  <a:gd name="connsiteX8" fmla="*/ 285396 w 311340"/>
                  <a:gd name="connsiteY8" fmla="*/ 155670 h 311340"/>
                  <a:gd name="connsiteX9" fmla="*/ 155670 w 311340"/>
                  <a:gd name="connsiteY9" fmla="*/ 25945 h 31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340" h="311340">
                    <a:moveTo>
                      <a:pt x="155670" y="311341"/>
                    </a:moveTo>
                    <a:cubicBezTo>
                      <a:pt x="69792" y="311341"/>
                      <a:pt x="0" y="241548"/>
                      <a:pt x="0" y="155670"/>
                    </a:cubicBezTo>
                    <a:cubicBezTo>
                      <a:pt x="0" y="69792"/>
                      <a:pt x="69792" y="0"/>
                      <a:pt x="155670" y="0"/>
                    </a:cubicBezTo>
                    <a:cubicBezTo>
                      <a:pt x="241548" y="0"/>
                      <a:pt x="311341" y="69792"/>
                      <a:pt x="311341" y="155670"/>
                    </a:cubicBezTo>
                    <a:cubicBezTo>
                      <a:pt x="311341" y="241548"/>
                      <a:pt x="241548" y="311341"/>
                      <a:pt x="155670" y="311341"/>
                    </a:cubicBezTo>
                    <a:close/>
                    <a:moveTo>
                      <a:pt x="155670" y="25945"/>
                    </a:moveTo>
                    <a:cubicBezTo>
                      <a:pt x="84192" y="25945"/>
                      <a:pt x="25945" y="84192"/>
                      <a:pt x="25945" y="155670"/>
                    </a:cubicBezTo>
                    <a:cubicBezTo>
                      <a:pt x="25945" y="227149"/>
                      <a:pt x="84192" y="285396"/>
                      <a:pt x="155670" y="285396"/>
                    </a:cubicBezTo>
                    <a:cubicBezTo>
                      <a:pt x="227149" y="285396"/>
                      <a:pt x="285396" y="227149"/>
                      <a:pt x="285396" y="155670"/>
                    </a:cubicBezTo>
                    <a:cubicBezTo>
                      <a:pt x="285396" y="84192"/>
                      <a:pt x="227149" y="25945"/>
                      <a:pt x="155670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2DE279B-B1DF-20B3-9E0A-18CF20E430D5}"/>
                  </a:ext>
                </a:extLst>
              </p:cNvPr>
              <p:cNvSpPr/>
              <p:nvPr/>
            </p:nvSpPr>
            <p:spPr>
              <a:xfrm>
                <a:off x="8153031" y="4830032"/>
                <a:ext cx="77835" cy="77835"/>
              </a:xfrm>
              <a:custGeom>
                <a:avLst/>
                <a:gdLst>
                  <a:gd name="connsiteX0" fmla="*/ 38918 w 77835"/>
                  <a:gd name="connsiteY0" fmla="*/ 77835 h 77835"/>
                  <a:gd name="connsiteX1" fmla="*/ 0 w 77835"/>
                  <a:gd name="connsiteY1" fmla="*/ 38918 h 77835"/>
                  <a:gd name="connsiteX2" fmla="*/ 38918 w 77835"/>
                  <a:gd name="connsiteY2" fmla="*/ 0 h 77835"/>
                  <a:gd name="connsiteX3" fmla="*/ 77835 w 77835"/>
                  <a:gd name="connsiteY3" fmla="*/ 38918 h 77835"/>
                  <a:gd name="connsiteX4" fmla="*/ 38918 w 77835"/>
                  <a:gd name="connsiteY4" fmla="*/ 77835 h 77835"/>
                  <a:gd name="connsiteX5" fmla="*/ 38918 w 77835"/>
                  <a:gd name="connsiteY5" fmla="*/ 25945 h 77835"/>
                  <a:gd name="connsiteX6" fmla="*/ 25945 w 77835"/>
                  <a:gd name="connsiteY6" fmla="*/ 38918 h 77835"/>
                  <a:gd name="connsiteX7" fmla="*/ 38918 w 77835"/>
                  <a:gd name="connsiteY7" fmla="*/ 51890 h 77835"/>
                  <a:gd name="connsiteX8" fmla="*/ 51890 w 77835"/>
                  <a:gd name="connsiteY8" fmla="*/ 38918 h 77835"/>
                  <a:gd name="connsiteX9" fmla="*/ 38918 w 77835"/>
                  <a:gd name="connsiteY9" fmla="*/ 25945 h 7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35" h="77835">
                    <a:moveTo>
                      <a:pt x="38918" y="77835"/>
                    </a:moveTo>
                    <a:cubicBezTo>
                      <a:pt x="17513" y="77835"/>
                      <a:pt x="0" y="60322"/>
                      <a:pt x="0" y="38918"/>
                    </a:cubicBezTo>
                    <a:cubicBezTo>
                      <a:pt x="0" y="17513"/>
                      <a:pt x="17513" y="0"/>
                      <a:pt x="38918" y="0"/>
                    </a:cubicBezTo>
                    <a:cubicBezTo>
                      <a:pt x="60323" y="0"/>
                      <a:pt x="77835" y="17513"/>
                      <a:pt x="77835" y="38918"/>
                    </a:cubicBezTo>
                    <a:cubicBezTo>
                      <a:pt x="77835" y="60322"/>
                      <a:pt x="60323" y="77835"/>
                      <a:pt x="38918" y="77835"/>
                    </a:cubicBezTo>
                    <a:close/>
                    <a:moveTo>
                      <a:pt x="38918" y="25945"/>
                    </a:moveTo>
                    <a:cubicBezTo>
                      <a:pt x="31783" y="25945"/>
                      <a:pt x="25945" y="31783"/>
                      <a:pt x="25945" y="38918"/>
                    </a:cubicBezTo>
                    <a:cubicBezTo>
                      <a:pt x="25945" y="46052"/>
                      <a:pt x="31783" y="51890"/>
                      <a:pt x="38918" y="51890"/>
                    </a:cubicBezTo>
                    <a:cubicBezTo>
                      <a:pt x="46052" y="51890"/>
                      <a:pt x="51890" y="46052"/>
                      <a:pt x="51890" y="38918"/>
                    </a:cubicBezTo>
                    <a:cubicBezTo>
                      <a:pt x="51890" y="31783"/>
                      <a:pt x="46052" y="25945"/>
                      <a:pt x="38918" y="25945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C3A0319-4CE3-E24E-A8D5-E06D62317DA2}"/>
                  </a:ext>
                </a:extLst>
              </p:cNvPr>
              <p:cNvSpPr/>
              <p:nvPr/>
            </p:nvSpPr>
            <p:spPr>
              <a:xfrm>
                <a:off x="8120989" y="4765559"/>
                <a:ext cx="141918" cy="87694"/>
              </a:xfrm>
              <a:custGeom>
                <a:avLst/>
                <a:gdLst>
                  <a:gd name="connsiteX0" fmla="*/ 51630 w 141918"/>
                  <a:gd name="connsiteY0" fmla="*/ 87694 h 87694"/>
                  <a:gd name="connsiteX1" fmla="*/ 0 w 141918"/>
                  <a:gd name="connsiteY1" fmla="*/ 26464 h 87694"/>
                  <a:gd name="connsiteX2" fmla="*/ 11675 w 141918"/>
                  <a:gd name="connsiteY2" fmla="*/ 18291 h 87694"/>
                  <a:gd name="connsiteX3" fmla="*/ 130244 w 141918"/>
                  <a:gd name="connsiteY3" fmla="*/ 18291 h 87694"/>
                  <a:gd name="connsiteX4" fmla="*/ 141919 w 141918"/>
                  <a:gd name="connsiteY4" fmla="*/ 26464 h 87694"/>
                  <a:gd name="connsiteX5" fmla="*/ 90288 w 141918"/>
                  <a:gd name="connsiteY5" fmla="*/ 87694 h 87694"/>
                  <a:gd name="connsiteX6" fmla="*/ 70959 w 141918"/>
                  <a:gd name="connsiteY6" fmla="*/ 71349 h 87694"/>
                  <a:gd name="connsiteX7" fmla="*/ 51630 w 141918"/>
                  <a:gd name="connsiteY7" fmla="*/ 87694 h 87694"/>
                  <a:gd name="connsiteX8" fmla="*/ 39047 w 141918"/>
                  <a:gd name="connsiteY8" fmla="*/ 32431 h 87694"/>
                  <a:gd name="connsiteX9" fmla="*/ 70959 w 141918"/>
                  <a:gd name="connsiteY9" fmla="*/ 70311 h 87694"/>
                  <a:gd name="connsiteX10" fmla="*/ 102872 w 141918"/>
                  <a:gd name="connsiteY10" fmla="*/ 32431 h 87694"/>
                  <a:gd name="connsiteX11" fmla="*/ 39047 w 141918"/>
                  <a:gd name="connsiteY11" fmla="*/ 32431 h 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918" h="87694">
                    <a:moveTo>
                      <a:pt x="51630" y="87694"/>
                    </a:moveTo>
                    <a:lnTo>
                      <a:pt x="0" y="26464"/>
                    </a:lnTo>
                    <a:lnTo>
                      <a:pt x="11675" y="18291"/>
                    </a:lnTo>
                    <a:cubicBezTo>
                      <a:pt x="46701" y="-6097"/>
                      <a:pt x="95348" y="-6097"/>
                      <a:pt x="130244" y="18291"/>
                    </a:cubicBezTo>
                    <a:lnTo>
                      <a:pt x="141919" y="26464"/>
                    </a:lnTo>
                    <a:lnTo>
                      <a:pt x="90288" y="87694"/>
                    </a:lnTo>
                    <a:lnTo>
                      <a:pt x="70959" y="71349"/>
                    </a:lnTo>
                    <a:lnTo>
                      <a:pt x="51630" y="87694"/>
                    </a:lnTo>
                    <a:close/>
                    <a:moveTo>
                      <a:pt x="39047" y="32431"/>
                    </a:moveTo>
                    <a:lnTo>
                      <a:pt x="70959" y="70311"/>
                    </a:lnTo>
                    <a:lnTo>
                      <a:pt x="102872" y="32431"/>
                    </a:lnTo>
                    <a:cubicBezTo>
                      <a:pt x="82894" y="23350"/>
                      <a:pt x="59025" y="23350"/>
                      <a:pt x="39047" y="32431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920ABDE0-76F4-363F-7438-C514556616DD}"/>
                  </a:ext>
                </a:extLst>
              </p:cNvPr>
              <p:cNvSpPr/>
              <p:nvPr/>
            </p:nvSpPr>
            <p:spPr>
              <a:xfrm>
                <a:off x="8088304" y="4845989"/>
                <a:ext cx="99752" cy="122849"/>
              </a:xfrm>
              <a:custGeom>
                <a:avLst/>
                <a:gdLst>
                  <a:gd name="connsiteX0" fmla="*/ 72510 w 99752"/>
                  <a:gd name="connsiteY0" fmla="*/ 122850 h 122849"/>
                  <a:gd name="connsiteX1" fmla="*/ 59667 w 99752"/>
                  <a:gd name="connsiteY1" fmla="*/ 116882 h 122849"/>
                  <a:gd name="connsiteX2" fmla="*/ 13875 w 99752"/>
                  <a:gd name="connsiteY2" fmla="*/ 74851 h 122849"/>
                  <a:gd name="connsiteX3" fmla="*/ 383 w 99752"/>
                  <a:gd name="connsiteY3" fmla="*/ 14140 h 122849"/>
                  <a:gd name="connsiteX4" fmla="*/ 1550 w 99752"/>
                  <a:gd name="connsiteY4" fmla="*/ 0 h 122849"/>
                  <a:gd name="connsiteX5" fmla="*/ 80294 w 99752"/>
                  <a:gd name="connsiteY5" fmla="*/ 14140 h 122849"/>
                  <a:gd name="connsiteX6" fmla="*/ 75883 w 99752"/>
                  <a:gd name="connsiteY6" fmla="*/ 39047 h 122849"/>
                  <a:gd name="connsiteX7" fmla="*/ 99753 w 99752"/>
                  <a:gd name="connsiteY7" fmla="*/ 47609 h 122849"/>
                  <a:gd name="connsiteX8" fmla="*/ 72510 w 99752"/>
                  <a:gd name="connsiteY8" fmla="*/ 122850 h 122849"/>
                  <a:gd name="connsiteX9" fmla="*/ 26199 w 99752"/>
                  <a:gd name="connsiteY9" fmla="*/ 30745 h 122849"/>
                  <a:gd name="connsiteX10" fmla="*/ 36187 w 99752"/>
                  <a:gd name="connsiteY10" fmla="*/ 61879 h 122849"/>
                  <a:gd name="connsiteX11" fmla="*/ 58111 w 99752"/>
                  <a:gd name="connsiteY11" fmla="*/ 86137 h 122849"/>
                  <a:gd name="connsiteX12" fmla="*/ 74975 w 99752"/>
                  <a:gd name="connsiteY12" fmla="*/ 39566 h 122849"/>
                  <a:gd name="connsiteX13" fmla="*/ 26199 w 99752"/>
                  <a:gd name="connsiteY13" fmla="*/ 30745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72510" y="122850"/>
                    </a:moveTo>
                    <a:lnTo>
                      <a:pt x="59667" y="116882"/>
                    </a:lnTo>
                    <a:cubicBezTo>
                      <a:pt x="40338" y="107802"/>
                      <a:pt x="24512" y="93273"/>
                      <a:pt x="13875" y="74851"/>
                    </a:cubicBezTo>
                    <a:cubicBezTo>
                      <a:pt x="3237" y="56430"/>
                      <a:pt x="-1433" y="35415"/>
                      <a:pt x="383" y="14140"/>
                    </a:cubicBezTo>
                    <a:lnTo>
                      <a:pt x="1550" y="0"/>
                    </a:lnTo>
                    <a:lnTo>
                      <a:pt x="80294" y="14140"/>
                    </a:lnTo>
                    <a:lnTo>
                      <a:pt x="75883" y="39047"/>
                    </a:lnTo>
                    <a:lnTo>
                      <a:pt x="99753" y="47609"/>
                    </a:lnTo>
                    <a:lnTo>
                      <a:pt x="72510" y="122850"/>
                    </a:lnTo>
                    <a:close/>
                    <a:moveTo>
                      <a:pt x="26199" y="30745"/>
                    </a:moveTo>
                    <a:cubicBezTo>
                      <a:pt x="27236" y="41642"/>
                      <a:pt x="30609" y="52279"/>
                      <a:pt x="36187" y="61879"/>
                    </a:cubicBezTo>
                    <a:cubicBezTo>
                      <a:pt x="41765" y="71478"/>
                      <a:pt x="49159" y="79781"/>
                      <a:pt x="58111" y="86137"/>
                    </a:cubicBezTo>
                    <a:lnTo>
                      <a:pt x="74975" y="39566"/>
                    </a:lnTo>
                    <a:lnTo>
                      <a:pt x="26199" y="3074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9B5C6C4-D429-3E18-91DE-5D42E1EF3480}"/>
                  </a:ext>
                </a:extLst>
              </p:cNvPr>
              <p:cNvSpPr/>
              <p:nvPr/>
            </p:nvSpPr>
            <p:spPr>
              <a:xfrm>
                <a:off x="8195970" y="4845989"/>
                <a:ext cx="99752" cy="122849"/>
              </a:xfrm>
              <a:custGeom>
                <a:avLst/>
                <a:gdLst>
                  <a:gd name="connsiteX0" fmla="*/ 27113 w 99752"/>
                  <a:gd name="connsiteY0" fmla="*/ 122850 h 122849"/>
                  <a:gd name="connsiteX1" fmla="*/ 0 w 99752"/>
                  <a:gd name="connsiteY1" fmla="*/ 47609 h 122849"/>
                  <a:gd name="connsiteX2" fmla="*/ 23740 w 99752"/>
                  <a:gd name="connsiteY2" fmla="*/ 39047 h 122849"/>
                  <a:gd name="connsiteX3" fmla="*/ 19329 w 99752"/>
                  <a:gd name="connsiteY3" fmla="*/ 14140 h 122849"/>
                  <a:gd name="connsiteX4" fmla="*/ 98202 w 99752"/>
                  <a:gd name="connsiteY4" fmla="*/ 0 h 122849"/>
                  <a:gd name="connsiteX5" fmla="*/ 99369 w 99752"/>
                  <a:gd name="connsiteY5" fmla="*/ 14140 h 122849"/>
                  <a:gd name="connsiteX6" fmla="*/ 85878 w 99752"/>
                  <a:gd name="connsiteY6" fmla="*/ 74851 h 122849"/>
                  <a:gd name="connsiteX7" fmla="*/ 40085 w 99752"/>
                  <a:gd name="connsiteY7" fmla="*/ 116882 h 122849"/>
                  <a:gd name="connsiteX8" fmla="*/ 27113 w 99752"/>
                  <a:gd name="connsiteY8" fmla="*/ 122850 h 122849"/>
                  <a:gd name="connsiteX9" fmla="*/ 24648 w 99752"/>
                  <a:gd name="connsiteY9" fmla="*/ 39566 h 122849"/>
                  <a:gd name="connsiteX10" fmla="*/ 41512 w 99752"/>
                  <a:gd name="connsiteY10" fmla="*/ 86137 h 122849"/>
                  <a:gd name="connsiteX11" fmla="*/ 63436 w 99752"/>
                  <a:gd name="connsiteY11" fmla="*/ 61879 h 122849"/>
                  <a:gd name="connsiteX12" fmla="*/ 73424 w 99752"/>
                  <a:gd name="connsiteY12" fmla="*/ 30745 h 122849"/>
                  <a:gd name="connsiteX13" fmla="*/ 24648 w 99752"/>
                  <a:gd name="connsiteY13" fmla="*/ 39566 h 1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752" h="122849">
                    <a:moveTo>
                      <a:pt x="27113" y="122850"/>
                    </a:moveTo>
                    <a:lnTo>
                      <a:pt x="0" y="47609"/>
                    </a:lnTo>
                    <a:lnTo>
                      <a:pt x="23740" y="39047"/>
                    </a:lnTo>
                    <a:lnTo>
                      <a:pt x="19329" y="14140"/>
                    </a:lnTo>
                    <a:lnTo>
                      <a:pt x="98202" y="0"/>
                    </a:lnTo>
                    <a:lnTo>
                      <a:pt x="99369" y="14140"/>
                    </a:lnTo>
                    <a:cubicBezTo>
                      <a:pt x="101186" y="35415"/>
                      <a:pt x="96516" y="56430"/>
                      <a:pt x="85878" y="74851"/>
                    </a:cubicBezTo>
                    <a:cubicBezTo>
                      <a:pt x="75241" y="93273"/>
                      <a:pt x="59414" y="107802"/>
                      <a:pt x="40085" y="116882"/>
                    </a:cubicBezTo>
                    <a:lnTo>
                      <a:pt x="27113" y="122850"/>
                    </a:lnTo>
                    <a:close/>
                    <a:moveTo>
                      <a:pt x="24648" y="39566"/>
                    </a:moveTo>
                    <a:lnTo>
                      <a:pt x="41512" y="86137"/>
                    </a:lnTo>
                    <a:cubicBezTo>
                      <a:pt x="50463" y="79781"/>
                      <a:pt x="57858" y="71478"/>
                      <a:pt x="63436" y="61879"/>
                    </a:cubicBezTo>
                    <a:cubicBezTo>
                      <a:pt x="69014" y="52279"/>
                      <a:pt x="72387" y="41642"/>
                      <a:pt x="73424" y="30745"/>
                    </a:cubicBezTo>
                    <a:lnTo>
                      <a:pt x="24648" y="39566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E8DAB3D-7BA8-4F7A-7609-900CC1F0840E}"/>
                  </a:ext>
                </a:extLst>
              </p:cNvPr>
              <p:cNvSpPr/>
              <p:nvPr/>
            </p:nvSpPr>
            <p:spPr>
              <a:xfrm>
                <a:off x="8062223" y="4453829"/>
                <a:ext cx="81078" cy="129725"/>
              </a:xfrm>
              <a:custGeom>
                <a:avLst/>
                <a:gdLst>
                  <a:gd name="connsiteX0" fmla="*/ 64863 w 81078"/>
                  <a:gd name="connsiteY0" fmla="*/ 129725 h 129725"/>
                  <a:gd name="connsiteX1" fmla="*/ 0 w 81078"/>
                  <a:gd name="connsiteY1" fmla="*/ 64863 h 129725"/>
                  <a:gd name="connsiteX2" fmla="*/ 64863 w 81078"/>
                  <a:gd name="connsiteY2" fmla="*/ 0 h 129725"/>
                  <a:gd name="connsiteX3" fmla="*/ 81078 w 81078"/>
                  <a:gd name="connsiteY3" fmla="*/ 2076 h 129725"/>
                  <a:gd name="connsiteX4" fmla="*/ 74592 w 81078"/>
                  <a:gd name="connsiteY4" fmla="*/ 27242 h 129725"/>
                  <a:gd name="connsiteX5" fmla="*/ 64863 w 81078"/>
                  <a:gd name="connsiteY5" fmla="*/ 26075 h 129725"/>
                  <a:gd name="connsiteX6" fmla="*/ 25945 w 81078"/>
                  <a:gd name="connsiteY6" fmla="*/ 64993 h 129725"/>
                  <a:gd name="connsiteX7" fmla="*/ 64863 w 81078"/>
                  <a:gd name="connsiteY7" fmla="*/ 103910 h 129725"/>
                  <a:gd name="connsiteX8" fmla="*/ 64863 w 81078"/>
                  <a:gd name="connsiteY8" fmla="*/ 129725 h 12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078" h="129725">
                    <a:moveTo>
                      <a:pt x="64863" y="129725"/>
                    </a:moveTo>
                    <a:cubicBezTo>
                      <a:pt x="29058" y="129725"/>
                      <a:pt x="0" y="100667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70311" y="0"/>
                      <a:pt x="75760" y="648"/>
                      <a:pt x="81078" y="2076"/>
                    </a:cubicBezTo>
                    <a:lnTo>
                      <a:pt x="74592" y="27242"/>
                    </a:lnTo>
                    <a:cubicBezTo>
                      <a:pt x="71349" y="26464"/>
                      <a:pt x="68106" y="26075"/>
                      <a:pt x="64863" y="26075"/>
                    </a:cubicBezTo>
                    <a:cubicBezTo>
                      <a:pt x="43458" y="26075"/>
                      <a:pt x="25945" y="43588"/>
                      <a:pt x="25945" y="64993"/>
                    </a:cubicBezTo>
                    <a:cubicBezTo>
                      <a:pt x="25945" y="86397"/>
                      <a:pt x="43458" y="103910"/>
                      <a:pt x="64863" y="103910"/>
                    </a:cubicBezTo>
                    <a:lnTo>
                      <a:pt x="64863" y="129725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15F85B1-F823-A01F-E1D1-A0F37103088D}"/>
                  </a:ext>
                </a:extLst>
              </p:cNvPr>
              <p:cNvSpPr/>
              <p:nvPr/>
            </p:nvSpPr>
            <p:spPr>
              <a:xfrm>
                <a:off x="8075196" y="4375994"/>
                <a:ext cx="129725" cy="106634"/>
              </a:xfrm>
              <a:custGeom>
                <a:avLst/>
                <a:gdLst>
                  <a:gd name="connsiteX0" fmla="*/ 15307 w 129725"/>
                  <a:gd name="connsiteY0" fmla="*/ 106634 h 106634"/>
                  <a:gd name="connsiteX1" fmla="*/ 0 w 129725"/>
                  <a:gd name="connsiteY1" fmla="*/ 64863 h 106634"/>
                  <a:gd name="connsiteX2" fmla="*/ 64863 w 129725"/>
                  <a:gd name="connsiteY2" fmla="*/ 0 h 106634"/>
                  <a:gd name="connsiteX3" fmla="*/ 129725 w 129725"/>
                  <a:gd name="connsiteY3" fmla="*/ 64863 h 106634"/>
                  <a:gd name="connsiteX4" fmla="*/ 103780 w 129725"/>
                  <a:gd name="connsiteY4" fmla="*/ 64863 h 106634"/>
                  <a:gd name="connsiteX5" fmla="*/ 64863 w 129725"/>
                  <a:gd name="connsiteY5" fmla="*/ 25945 h 106634"/>
                  <a:gd name="connsiteX6" fmla="*/ 25945 w 129725"/>
                  <a:gd name="connsiteY6" fmla="*/ 64863 h 106634"/>
                  <a:gd name="connsiteX7" fmla="*/ 35156 w 129725"/>
                  <a:gd name="connsiteY7" fmla="*/ 89900 h 106634"/>
                  <a:gd name="connsiteX8" fmla="*/ 15307 w 129725"/>
                  <a:gd name="connsiteY8" fmla="*/ 106634 h 1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25" h="106634">
                    <a:moveTo>
                      <a:pt x="15307" y="106634"/>
                    </a:moveTo>
                    <a:cubicBezTo>
                      <a:pt x="5448" y="94959"/>
                      <a:pt x="0" y="80170"/>
                      <a:pt x="0" y="64863"/>
                    </a:cubicBezTo>
                    <a:cubicBezTo>
                      <a:pt x="0" y="29058"/>
                      <a:pt x="29058" y="0"/>
                      <a:pt x="64863" y="0"/>
                    </a:cubicBezTo>
                    <a:cubicBezTo>
                      <a:pt x="100667" y="0"/>
                      <a:pt x="129725" y="29058"/>
                      <a:pt x="129725" y="64863"/>
                    </a:cubicBezTo>
                    <a:lnTo>
                      <a:pt x="103780" y="64863"/>
                    </a:lnTo>
                    <a:cubicBezTo>
                      <a:pt x="103780" y="43458"/>
                      <a:pt x="86268" y="25945"/>
                      <a:pt x="64863" y="25945"/>
                    </a:cubicBezTo>
                    <a:cubicBezTo>
                      <a:pt x="43458" y="25945"/>
                      <a:pt x="25945" y="43458"/>
                      <a:pt x="25945" y="64863"/>
                    </a:cubicBezTo>
                    <a:cubicBezTo>
                      <a:pt x="25945" y="74073"/>
                      <a:pt x="29188" y="82895"/>
                      <a:pt x="35156" y="89900"/>
                    </a:cubicBezTo>
                    <a:lnTo>
                      <a:pt x="15307" y="106634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2D89EDE-070C-6766-5F39-1746EABBF4A3}"/>
                  </a:ext>
                </a:extLst>
              </p:cNvPr>
              <p:cNvSpPr/>
              <p:nvPr/>
            </p:nvSpPr>
            <p:spPr>
              <a:xfrm>
                <a:off x="8230866" y="4388836"/>
                <a:ext cx="90807" cy="194717"/>
              </a:xfrm>
              <a:custGeom>
                <a:avLst/>
                <a:gdLst>
                  <a:gd name="connsiteX0" fmla="*/ 0 w 90807"/>
                  <a:gd name="connsiteY0" fmla="*/ 194718 h 194717"/>
                  <a:gd name="connsiteX1" fmla="*/ 0 w 90807"/>
                  <a:gd name="connsiteY1" fmla="*/ 168773 h 194717"/>
                  <a:gd name="connsiteX2" fmla="*/ 38918 w 90807"/>
                  <a:gd name="connsiteY2" fmla="*/ 129855 h 194717"/>
                  <a:gd name="connsiteX3" fmla="*/ 36323 w 90807"/>
                  <a:gd name="connsiteY3" fmla="*/ 116104 h 194717"/>
                  <a:gd name="connsiteX4" fmla="*/ 32172 w 90807"/>
                  <a:gd name="connsiteY4" fmla="*/ 104948 h 194717"/>
                  <a:gd name="connsiteX5" fmla="*/ 42809 w 90807"/>
                  <a:gd name="connsiteY5" fmla="*/ 99759 h 194717"/>
                  <a:gd name="connsiteX6" fmla="*/ 64863 w 90807"/>
                  <a:gd name="connsiteY6" fmla="*/ 64863 h 194717"/>
                  <a:gd name="connsiteX7" fmla="*/ 25945 w 90807"/>
                  <a:gd name="connsiteY7" fmla="*/ 25945 h 194717"/>
                  <a:gd name="connsiteX8" fmla="*/ 25945 w 90807"/>
                  <a:gd name="connsiteY8" fmla="*/ 0 h 194717"/>
                  <a:gd name="connsiteX9" fmla="*/ 90808 w 90807"/>
                  <a:gd name="connsiteY9" fmla="*/ 64863 h 194717"/>
                  <a:gd name="connsiteX10" fmla="*/ 63566 w 90807"/>
                  <a:gd name="connsiteY10" fmla="*/ 117531 h 194717"/>
                  <a:gd name="connsiteX11" fmla="*/ 64863 w 90807"/>
                  <a:gd name="connsiteY11" fmla="*/ 129725 h 194717"/>
                  <a:gd name="connsiteX12" fmla="*/ 0 w 90807"/>
                  <a:gd name="connsiteY12" fmla="*/ 194718 h 19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807" h="194717">
                    <a:moveTo>
                      <a:pt x="0" y="194718"/>
                    </a:moveTo>
                    <a:lnTo>
                      <a:pt x="0" y="168773"/>
                    </a:lnTo>
                    <a:cubicBezTo>
                      <a:pt x="21405" y="168773"/>
                      <a:pt x="38918" y="151260"/>
                      <a:pt x="38918" y="129855"/>
                    </a:cubicBezTo>
                    <a:cubicBezTo>
                      <a:pt x="38918" y="125445"/>
                      <a:pt x="38009" y="120774"/>
                      <a:pt x="36323" y="116104"/>
                    </a:cubicBezTo>
                    <a:lnTo>
                      <a:pt x="32172" y="104948"/>
                    </a:lnTo>
                    <a:lnTo>
                      <a:pt x="42809" y="99759"/>
                    </a:lnTo>
                    <a:cubicBezTo>
                      <a:pt x="56430" y="93143"/>
                      <a:pt x="64863" y="79781"/>
                      <a:pt x="64863" y="64863"/>
                    </a:cubicBezTo>
                    <a:cubicBezTo>
                      <a:pt x="64863" y="43458"/>
                      <a:pt x="47350" y="25945"/>
                      <a:pt x="25945" y="25945"/>
                    </a:cubicBezTo>
                    <a:lnTo>
                      <a:pt x="25945" y="0"/>
                    </a:lnTo>
                    <a:cubicBezTo>
                      <a:pt x="61749" y="0"/>
                      <a:pt x="90808" y="29059"/>
                      <a:pt x="90808" y="64863"/>
                    </a:cubicBezTo>
                    <a:cubicBezTo>
                      <a:pt x="90808" y="86138"/>
                      <a:pt x="80560" y="105467"/>
                      <a:pt x="63566" y="117531"/>
                    </a:cubicBezTo>
                    <a:cubicBezTo>
                      <a:pt x="64344" y="121682"/>
                      <a:pt x="64863" y="125704"/>
                      <a:pt x="64863" y="129725"/>
                    </a:cubicBezTo>
                    <a:cubicBezTo>
                      <a:pt x="64863" y="165659"/>
                      <a:pt x="35804" y="194718"/>
                      <a:pt x="0" y="194718"/>
                    </a:cubicBez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6B9783B-3475-6A2D-B94B-F1159E2C07BF}"/>
                  </a:ext>
                </a:extLst>
              </p:cNvPr>
              <p:cNvSpPr/>
              <p:nvPr/>
            </p:nvSpPr>
            <p:spPr>
              <a:xfrm>
                <a:off x="8114113" y="4272214"/>
                <a:ext cx="193291" cy="121422"/>
              </a:xfrm>
              <a:custGeom>
                <a:avLst/>
                <a:gdLst>
                  <a:gd name="connsiteX0" fmla="*/ 2465 w 193291"/>
                  <a:gd name="connsiteY0" fmla="*/ 121423 h 121422"/>
                  <a:gd name="connsiteX1" fmla="*/ 0 w 193291"/>
                  <a:gd name="connsiteY1" fmla="*/ 103780 h 121422"/>
                  <a:gd name="connsiteX2" fmla="*/ 64863 w 193291"/>
                  <a:gd name="connsiteY2" fmla="*/ 38918 h 121422"/>
                  <a:gd name="connsiteX3" fmla="*/ 70181 w 193291"/>
                  <a:gd name="connsiteY3" fmla="*/ 39177 h 121422"/>
                  <a:gd name="connsiteX4" fmla="*/ 129725 w 193291"/>
                  <a:gd name="connsiteY4" fmla="*/ 0 h 121422"/>
                  <a:gd name="connsiteX5" fmla="*/ 193291 w 193291"/>
                  <a:gd name="connsiteY5" fmla="*/ 51760 h 121422"/>
                  <a:gd name="connsiteX6" fmla="*/ 167865 w 193291"/>
                  <a:gd name="connsiteY6" fmla="*/ 56950 h 121422"/>
                  <a:gd name="connsiteX7" fmla="*/ 129725 w 193291"/>
                  <a:gd name="connsiteY7" fmla="*/ 25945 h 121422"/>
                  <a:gd name="connsiteX8" fmla="*/ 91716 w 193291"/>
                  <a:gd name="connsiteY8" fmla="*/ 56820 h 121422"/>
                  <a:gd name="connsiteX9" fmla="*/ 88862 w 193291"/>
                  <a:gd name="connsiteY9" fmla="*/ 70441 h 121422"/>
                  <a:gd name="connsiteX10" fmla="*/ 75500 w 193291"/>
                  <a:gd name="connsiteY10" fmla="*/ 66679 h 121422"/>
                  <a:gd name="connsiteX11" fmla="*/ 64863 w 193291"/>
                  <a:gd name="connsiteY11" fmla="*/ 64993 h 121422"/>
                  <a:gd name="connsiteX12" fmla="*/ 25945 w 193291"/>
                  <a:gd name="connsiteY12" fmla="*/ 103910 h 121422"/>
                  <a:gd name="connsiteX13" fmla="*/ 27372 w 193291"/>
                  <a:gd name="connsiteY13" fmla="*/ 114547 h 121422"/>
                  <a:gd name="connsiteX14" fmla="*/ 2465 w 193291"/>
                  <a:gd name="connsiteY14" fmla="*/ 121423 h 1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3291" h="121422">
                    <a:moveTo>
                      <a:pt x="2465" y="121423"/>
                    </a:moveTo>
                    <a:cubicBezTo>
                      <a:pt x="908" y="115715"/>
                      <a:pt x="0" y="109748"/>
                      <a:pt x="0" y="103780"/>
                    </a:cubicBezTo>
                    <a:cubicBezTo>
                      <a:pt x="0" y="67976"/>
                      <a:pt x="29058" y="38918"/>
                      <a:pt x="64863" y="38918"/>
                    </a:cubicBezTo>
                    <a:cubicBezTo>
                      <a:pt x="66679" y="38918"/>
                      <a:pt x="68365" y="39047"/>
                      <a:pt x="70181" y="39177"/>
                    </a:cubicBezTo>
                    <a:cubicBezTo>
                      <a:pt x="80300" y="15827"/>
                      <a:pt x="103650" y="0"/>
                      <a:pt x="129725" y="0"/>
                    </a:cubicBezTo>
                    <a:cubicBezTo>
                      <a:pt x="160470" y="0"/>
                      <a:pt x="187064" y="21794"/>
                      <a:pt x="193291" y="51760"/>
                    </a:cubicBezTo>
                    <a:lnTo>
                      <a:pt x="167865" y="56950"/>
                    </a:lnTo>
                    <a:cubicBezTo>
                      <a:pt x="164232" y="38918"/>
                      <a:pt x="148146" y="25945"/>
                      <a:pt x="129725" y="25945"/>
                    </a:cubicBezTo>
                    <a:cubicBezTo>
                      <a:pt x="111434" y="25945"/>
                      <a:pt x="95478" y="38918"/>
                      <a:pt x="91716" y="56820"/>
                    </a:cubicBezTo>
                    <a:lnTo>
                      <a:pt x="88862" y="70441"/>
                    </a:lnTo>
                    <a:lnTo>
                      <a:pt x="75500" y="66679"/>
                    </a:lnTo>
                    <a:cubicBezTo>
                      <a:pt x="71349" y="65511"/>
                      <a:pt x="67976" y="64993"/>
                      <a:pt x="64863" y="64993"/>
                    </a:cubicBezTo>
                    <a:cubicBezTo>
                      <a:pt x="43458" y="64993"/>
                      <a:pt x="25945" y="82505"/>
                      <a:pt x="25945" y="103910"/>
                    </a:cubicBezTo>
                    <a:cubicBezTo>
                      <a:pt x="25945" y="107542"/>
                      <a:pt x="26464" y="111045"/>
                      <a:pt x="27372" y="114547"/>
                    </a:cubicBezTo>
                    <a:lnTo>
                      <a:pt x="2465" y="121423"/>
                    </a:lnTo>
                    <a:close/>
                  </a:path>
                </a:pathLst>
              </a:custGeom>
              <a:grpFill/>
              <a:ln w="12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8" name="Graphic 3">
            <a:extLst>
              <a:ext uri="{FF2B5EF4-FFF2-40B4-BE49-F238E27FC236}">
                <a16:creationId xmlns:a16="http://schemas.microsoft.com/office/drawing/2014/main" id="{91A8127A-408C-3EA7-1733-EAA9B3FA33B1}"/>
              </a:ext>
            </a:extLst>
          </p:cNvPr>
          <p:cNvGrpSpPr/>
          <p:nvPr/>
        </p:nvGrpSpPr>
        <p:grpSpPr>
          <a:xfrm>
            <a:off x="11267732" y="339356"/>
            <a:ext cx="364953" cy="364953"/>
            <a:chOff x="1433261" y="3026851"/>
            <a:chExt cx="804296" cy="804296"/>
          </a:xfrm>
          <a:solidFill>
            <a:srgbClr val="253B50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DB52DE2-35BF-55A8-ADE0-FE2A38A3F2BC}"/>
                </a:ext>
              </a:extLst>
            </p:cNvPr>
            <p:cNvSpPr/>
            <p:nvPr/>
          </p:nvSpPr>
          <p:spPr>
            <a:xfrm>
              <a:off x="1562986" y="3351164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AB48A7F9-E3ED-980B-300E-A5ED2AEEA6C6}"/>
                </a:ext>
              </a:extLst>
            </p:cNvPr>
            <p:cNvSpPr/>
            <p:nvPr/>
          </p:nvSpPr>
          <p:spPr>
            <a:xfrm>
              <a:off x="1485151" y="3753312"/>
              <a:ext cx="207560" cy="25945"/>
            </a:xfrm>
            <a:custGeom>
              <a:avLst/>
              <a:gdLst>
                <a:gd name="connsiteX0" fmla="*/ 0 w 207560"/>
                <a:gd name="connsiteY0" fmla="*/ 0 h 25945"/>
                <a:gd name="connsiteX1" fmla="*/ 207560 w 207560"/>
                <a:gd name="connsiteY1" fmla="*/ 0 h 25945"/>
                <a:gd name="connsiteX2" fmla="*/ 207560 w 207560"/>
                <a:gd name="connsiteY2" fmla="*/ 25945 h 25945"/>
                <a:gd name="connsiteX3" fmla="*/ 0 w 20756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560" h="25945">
                  <a:moveTo>
                    <a:pt x="0" y="0"/>
                  </a:moveTo>
                  <a:lnTo>
                    <a:pt x="207560" y="0"/>
                  </a:lnTo>
                  <a:lnTo>
                    <a:pt x="20756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9037620-77A5-0F4F-E6E9-E67B4A245FA1}"/>
                </a:ext>
              </a:extLst>
            </p:cNvPr>
            <p:cNvSpPr/>
            <p:nvPr/>
          </p:nvSpPr>
          <p:spPr>
            <a:xfrm>
              <a:off x="1537041" y="3701422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830A6D8-37C8-A14C-21F3-933E3D498474}"/>
                </a:ext>
              </a:extLst>
            </p:cNvPr>
            <p:cNvSpPr/>
            <p:nvPr/>
          </p:nvSpPr>
          <p:spPr>
            <a:xfrm>
              <a:off x="1822436" y="3039823"/>
              <a:ext cx="285395" cy="170848"/>
            </a:xfrm>
            <a:custGeom>
              <a:avLst/>
              <a:gdLst>
                <a:gd name="connsiteX0" fmla="*/ 56171 w 285395"/>
                <a:gd name="connsiteY0" fmla="*/ 170848 h 170848"/>
                <a:gd name="connsiteX1" fmla="*/ 0 w 285395"/>
                <a:gd name="connsiteY1" fmla="*/ 137120 h 170848"/>
                <a:gd name="connsiteX2" fmla="*/ 0 w 285395"/>
                <a:gd name="connsiteY2" fmla="*/ 0 h 170848"/>
                <a:gd name="connsiteX3" fmla="*/ 25945 w 285395"/>
                <a:gd name="connsiteY3" fmla="*/ 0 h 170848"/>
                <a:gd name="connsiteX4" fmla="*/ 25945 w 285395"/>
                <a:gd name="connsiteY4" fmla="*/ 122331 h 170848"/>
                <a:gd name="connsiteX5" fmla="*/ 56171 w 285395"/>
                <a:gd name="connsiteY5" fmla="*/ 140493 h 170848"/>
                <a:gd name="connsiteX6" fmla="*/ 99370 w 285395"/>
                <a:gd name="connsiteY6" fmla="*/ 114547 h 170848"/>
                <a:gd name="connsiteX7" fmla="*/ 142568 w 285395"/>
                <a:gd name="connsiteY7" fmla="*/ 140493 h 170848"/>
                <a:gd name="connsiteX8" fmla="*/ 185767 w 285395"/>
                <a:gd name="connsiteY8" fmla="*/ 114547 h 170848"/>
                <a:gd name="connsiteX9" fmla="*/ 229095 w 285395"/>
                <a:gd name="connsiteY9" fmla="*/ 140493 h 170848"/>
                <a:gd name="connsiteX10" fmla="*/ 259451 w 285395"/>
                <a:gd name="connsiteY10" fmla="*/ 122331 h 170848"/>
                <a:gd name="connsiteX11" fmla="*/ 259451 w 285395"/>
                <a:gd name="connsiteY11" fmla="*/ 0 h 170848"/>
                <a:gd name="connsiteX12" fmla="*/ 285396 w 285395"/>
                <a:gd name="connsiteY12" fmla="*/ 0 h 170848"/>
                <a:gd name="connsiteX13" fmla="*/ 285396 w 285395"/>
                <a:gd name="connsiteY13" fmla="*/ 137120 h 170848"/>
                <a:gd name="connsiteX14" fmla="*/ 229095 w 285395"/>
                <a:gd name="connsiteY14" fmla="*/ 170848 h 170848"/>
                <a:gd name="connsiteX15" fmla="*/ 185767 w 285395"/>
                <a:gd name="connsiteY15" fmla="*/ 144903 h 170848"/>
                <a:gd name="connsiteX16" fmla="*/ 142568 w 285395"/>
                <a:gd name="connsiteY16" fmla="*/ 170848 h 170848"/>
                <a:gd name="connsiteX17" fmla="*/ 99370 w 285395"/>
                <a:gd name="connsiteY17" fmla="*/ 144903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395" h="170848">
                  <a:moveTo>
                    <a:pt x="56171" y="170848"/>
                  </a:moveTo>
                  <a:lnTo>
                    <a:pt x="0" y="137120"/>
                  </a:lnTo>
                  <a:lnTo>
                    <a:pt x="0" y="0"/>
                  </a:lnTo>
                  <a:lnTo>
                    <a:pt x="25945" y="0"/>
                  </a:lnTo>
                  <a:lnTo>
                    <a:pt x="25945" y="122331"/>
                  </a:lnTo>
                  <a:lnTo>
                    <a:pt x="56171" y="140493"/>
                  </a:lnTo>
                  <a:lnTo>
                    <a:pt x="99370" y="114547"/>
                  </a:lnTo>
                  <a:lnTo>
                    <a:pt x="142568" y="140493"/>
                  </a:lnTo>
                  <a:lnTo>
                    <a:pt x="185767" y="114547"/>
                  </a:lnTo>
                  <a:lnTo>
                    <a:pt x="229095" y="140493"/>
                  </a:lnTo>
                  <a:lnTo>
                    <a:pt x="259451" y="122331"/>
                  </a:lnTo>
                  <a:lnTo>
                    <a:pt x="259451" y="0"/>
                  </a:lnTo>
                  <a:lnTo>
                    <a:pt x="285396" y="0"/>
                  </a:lnTo>
                  <a:lnTo>
                    <a:pt x="285396" y="137120"/>
                  </a:lnTo>
                  <a:lnTo>
                    <a:pt x="229095" y="170848"/>
                  </a:lnTo>
                  <a:lnTo>
                    <a:pt x="185767" y="144903"/>
                  </a:lnTo>
                  <a:lnTo>
                    <a:pt x="142568" y="170848"/>
                  </a:lnTo>
                  <a:lnTo>
                    <a:pt x="99370" y="144903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DDCB466-341D-F104-8332-2102F5C11E5C}"/>
                </a:ext>
              </a:extLst>
            </p:cNvPr>
            <p:cNvSpPr/>
            <p:nvPr/>
          </p:nvSpPr>
          <p:spPr>
            <a:xfrm>
              <a:off x="2004052" y="3441972"/>
              <a:ext cx="181615" cy="25945"/>
            </a:xfrm>
            <a:custGeom>
              <a:avLst/>
              <a:gdLst>
                <a:gd name="connsiteX0" fmla="*/ 0 w 181615"/>
                <a:gd name="connsiteY0" fmla="*/ 0 h 25945"/>
                <a:gd name="connsiteX1" fmla="*/ 181615 w 181615"/>
                <a:gd name="connsiteY1" fmla="*/ 0 h 25945"/>
                <a:gd name="connsiteX2" fmla="*/ 181615 w 181615"/>
                <a:gd name="connsiteY2" fmla="*/ 25945 h 25945"/>
                <a:gd name="connsiteX3" fmla="*/ 0 w 181615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615" h="25945">
                  <a:moveTo>
                    <a:pt x="0" y="0"/>
                  </a:moveTo>
                  <a:lnTo>
                    <a:pt x="181615" y="0"/>
                  </a:lnTo>
                  <a:lnTo>
                    <a:pt x="181615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2C034FD-8522-3947-4AA4-9F4BB932EA6B}"/>
                </a:ext>
              </a:extLst>
            </p:cNvPr>
            <p:cNvSpPr/>
            <p:nvPr/>
          </p:nvSpPr>
          <p:spPr>
            <a:xfrm>
              <a:off x="2029997" y="3390081"/>
              <a:ext cx="155670" cy="25945"/>
            </a:xfrm>
            <a:custGeom>
              <a:avLst/>
              <a:gdLst>
                <a:gd name="connsiteX0" fmla="*/ 0 w 155670"/>
                <a:gd name="connsiteY0" fmla="*/ 0 h 25945"/>
                <a:gd name="connsiteX1" fmla="*/ 155670 w 155670"/>
                <a:gd name="connsiteY1" fmla="*/ 0 h 25945"/>
                <a:gd name="connsiteX2" fmla="*/ 155670 w 155670"/>
                <a:gd name="connsiteY2" fmla="*/ 25945 h 25945"/>
                <a:gd name="connsiteX3" fmla="*/ 0 w 155670"/>
                <a:gd name="connsiteY3" fmla="*/ 25945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70" h="25945">
                  <a:moveTo>
                    <a:pt x="0" y="0"/>
                  </a:moveTo>
                  <a:lnTo>
                    <a:pt x="155670" y="0"/>
                  </a:lnTo>
                  <a:lnTo>
                    <a:pt x="155670" y="25945"/>
                  </a:lnTo>
                  <a:lnTo>
                    <a:pt x="0" y="25945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E05DFC2-A0D6-845E-2EC6-B07092C2F653}"/>
                </a:ext>
              </a:extLst>
            </p:cNvPr>
            <p:cNvSpPr/>
            <p:nvPr/>
          </p:nvSpPr>
          <p:spPr>
            <a:xfrm>
              <a:off x="1433261" y="3026851"/>
              <a:ext cx="804296" cy="804296"/>
            </a:xfrm>
            <a:custGeom>
              <a:avLst/>
              <a:gdLst>
                <a:gd name="connsiteX0" fmla="*/ 505929 w 804296"/>
                <a:gd name="connsiteY0" fmla="*/ 804297 h 804296"/>
                <a:gd name="connsiteX1" fmla="*/ 38918 w 804296"/>
                <a:gd name="connsiteY1" fmla="*/ 804297 h 804296"/>
                <a:gd name="connsiteX2" fmla="*/ 0 w 804296"/>
                <a:gd name="connsiteY2" fmla="*/ 765379 h 804296"/>
                <a:gd name="connsiteX3" fmla="*/ 0 w 804296"/>
                <a:gd name="connsiteY3" fmla="*/ 350258 h 804296"/>
                <a:gd name="connsiteX4" fmla="*/ 38918 w 804296"/>
                <a:gd name="connsiteY4" fmla="*/ 311341 h 804296"/>
                <a:gd name="connsiteX5" fmla="*/ 259451 w 804296"/>
                <a:gd name="connsiteY5" fmla="*/ 311341 h 804296"/>
                <a:gd name="connsiteX6" fmla="*/ 259451 w 804296"/>
                <a:gd name="connsiteY6" fmla="*/ 38918 h 804296"/>
                <a:gd name="connsiteX7" fmla="*/ 298368 w 804296"/>
                <a:gd name="connsiteY7" fmla="*/ 0 h 804296"/>
                <a:gd name="connsiteX8" fmla="*/ 765379 w 804296"/>
                <a:gd name="connsiteY8" fmla="*/ 0 h 804296"/>
                <a:gd name="connsiteX9" fmla="*/ 804297 w 804296"/>
                <a:gd name="connsiteY9" fmla="*/ 38918 h 804296"/>
                <a:gd name="connsiteX10" fmla="*/ 804297 w 804296"/>
                <a:gd name="connsiteY10" fmla="*/ 454039 h 804296"/>
                <a:gd name="connsiteX11" fmla="*/ 765379 w 804296"/>
                <a:gd name="connsiteY11" fmla="*/ 492956 h 804296"/>
                <a:gd name="connsiteX12" fmla="*/ 518901 w 804296"/>
                <a:gd name="connsiteY12" fmla="*/ 492956 h 804296"/>
                <a:gd name="connsiteX13" fmla="*/ 518901 w 804296"/>
                <a:gd name="connsiteY13" fmla="*/ 350258 h 804296"/>
                <a:gd name="connsiteX14" fmla="*/ 505929 w 804296"/>
                <a:gd name="connsiteY14" fmla="*/ 337286 h 804296"/>
                <a:gd name="connsiteX15" fmla="*/ 38918 w 804296"/>
                <a:gd name="connsiteY15" fmla="*/ 337286 h 804296"/>
                <a:gd name="connsiteX16" fmla="*/ 25945 w 804296"/>
                <a:gd name="connsiteY16" fmla="*/ 350258 h 804296"/>
                <a:gd name="connsiteX17" fmla="*/ 25945 w 804296"/>
                <a:gd name="connsiteY17" fmla="*/ 765379 h 804296"/>
                <a:gd name="connsiteX18" fmla="*/ 38918 w 804296"/>
                <a:gd name="connsiteY18" fmla="*/ 778352 h 804296"/>
                <a:gd name="connsiteX19" fmla="*/ 505929 w 804296"/>
                <a:gd name="connsiteY19" fmla="*/ 778352 h 804296"/>
                <a:gd name="connsiteX20" fmla="*/ 518901 w 804296"/>
                <a:gd name="connsiteY20" fmla="*/ 765379 h 804296"/>
                <a:gd name="connsiteX21" fmla="*/ 518901 w 804296"/>
                <a:gd name="connsiteY21" fmla="*/ 518901 h 804296"/>
                <a:gd name="connsiteX22" fmla="*/ 544846 w 804296"/>
                <a:gd name="connsiteY22" fmla="*/ 518901 h 804296"/>
                <a:gd name="connsiteX23" fmla="*/ 544846 w 804296"/>
                <a:gd name="connsiteY23" fmla="*/ 765379 h 804296"/>
                <a:gd name="connsiteX24" fmla="*/ 505929 w 804296"/>
                <a:gd name="connsiteY24" fmla="*/ 804297 h 804296"/>
                <a:gd name="connsiteX25" fmla="*/ 544846 w 804296"/>
                <a:gd name="connsiteY25" fmla="*/ 467011 h 804296"/>
                <a:gd name="connsiteX26" fmla="*/ 765379 w 804296"/>
                <a:gd name="connsiteY26" fmla="*/ 467011 h 804296"/>
                <a:gd name="connsiteX27" fmla="*/ 778352 w 804296"/>
                <a:gd name="connsiteY27" fmla="*/ 454039 h 804296"/>
                <a:gd name="connsiteX28" fmla="*/ 778352 w 804296"/>
                <a:gd name="connsiteY28" fmla="*/ 38918 h 804296"/>
                <a:gd name="connsiteX29" fmla="*/ 765379 w 804296"/>
                <a:gd name="connsiteY29" fmla="*/ 25945 h 804296"/>
                <a:gd name="connsiteX30" fmla="*/ 298368 w 804296"/>
                <a:gd name="connsiteY30" fmla="*/ 25945 h 804296"/>
                <a:gd name="connsiteX31" fmla="*/ 285396 w 804296"/>
                <a:gd name="connsiteY31" fmla="*/ 38918 h 804296"/>
                <a:gd name="connsiteX32" fmla="*/ 285396 w 804296"/>
                <a:gd name="connsiteY32" fmla="*/ 311341 h 804296"/>
                <a:gd name="connsiteX33" fmla="*/ 505929 w 804296"/>
                <a:gd name="connsiteY33" fmla="*/ 311341 h 804296"/>
                <a:gd name="connsiteX34" fmla="*/ 544846 w 804296"/>
                <a:gd name="connsiteY34" fmla="*/ 350258 h 804296"/>
                <a:gd name="connsiteX35" fmla="*/ 544846 w 804296"/>
                <a:gd name="connsiteY35" fmla="*/ 467011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296" h="804296">
                  <a:moveTo>
                    <a:pt x="505929" y="804297"/>
                  </a:moveTo>
                  <a:lnTo>
                    <a:pt x="38918" y="804297"/>
                  </a:lnTo>
                  <a:cubicBezTo>
                    <a:pt x="17513" y="804297"/>
                    <a:pt x="0" y="786784"/>
                    <a:pt x="0" y="765379"/>
                  </a:cubicBezTo>
                  <a:lnTo>
                    <a:pt x="0" y="350258"/>
                  </a:lnTo>
                  <a:cubicBezTo>
                    <a:pt x="0" y="328854"/>
                    <a:pt x="17513" y="311341"/>
                    <a:pt x="38918" y="311341"/>
                  </a:cubicBezTo>
                  <a:lnTo>
                    <a:pt x="259451" y="311341"/>
                  </a:lnTo>
                  <a:lnTo>
                    <a:pt x="259451" y="38918"/>
                  </a:lnTo>
                  <a:cubicBezTo>
                    <a:pt x="259451" y="17513"/>
                    <a:pt x="276964" y="0"/>
                    <a:pt x="298368" y="0"/>
                  </a:cubicBezTo>
                  <a:lnTo>
                    <a:pt x="765379" y="0"/>
                  </a:lnTo>
                  <a:cubicBezTo>
                    <a:pt x="786784" y="0"/>
                    <a:pt x="804297" y="17513"/>
                    <a:pt x="804297" y="38918"/>
                  </a:cubicBezTo>
                  <a:lnTo>
                    <a:pt x="804297" y="454039"/>
                  </a:lnTo>
                  <a:cubicBezTo>
                    <a:pt x="804297" y="475443"/>
                    <a:pt x="786784" y="492956"/>
                    <a:pt x="765379" y="492956"/>
                  </a:cubicBezTo>
                  <a:lnTo>
                    <a:pt x="518901" y="492956"/>
                  </a:lnTo>
                  <a:lnTo>
                    <a:pt x="518901" y="350258"/>
                  </a:lnTo>
                  <a:cubicBezTo>
                    <a:pt x="518901" y="343123"/>
                    <a:pt x="513064" y="337286"/>
                    <a:pt x="505929" y="337286"/>
                  </a:cubicBezTo>
                  <a:lnTo>
                    <a:pt x="38918" y="337286"/>
                  </a:lnTo>
                  <a:cubicBezTo>
                    <a:pt x="31783" y="337286"/>
                    <a:pt x="25945" y="343123"/>
                    <a:pt x="25945" y="350258"/>
                  </a:cubicBezTo>
                  <a:lnTo>
                    <a:pt x="25945" y="765379"/>
                  </a:lnTo>
                  <a:cubicBezTo>
                    <a:pt x="25945" y="772514"/>
                    <a:pt x="31783" y="778352"/>
                    <a:pt x="38918" y="778352"/>
                  </a:cubicBezTo>
                  <a:lnTo>
                    <a:pt x="505929" y="778352"/>
                  </a:lnTo>
                  <a:cubicBezTo>
                    <a:pt x="513064" y="778352"/>
                    <a:pt x="518901" y="772514"/>
                    <a:pt x="518901" y="765379"/>
                  </a:cubicBezTo>
                  <a:lnTo>
                    <a:pt x="518901" y="518901"/>
                  </a:lnTo>
                  <a:lnTo>
                    <a:pt x="544846" y="518901"/>
                  </a:lnTo>
                  <a:lnTo>
                    <a:pt x="544846" y="765379"/>
                  </a:lnTo>
                  <a:cubicBezTo>
                    <a:pt x="544846" y="786784"/>
                    <a:pt x="527333" y="804297"/>
                    <a:pt x="505929" y="804297"/>
                  </a:cubicBezTo>
                  <a:close/>
                  <a:moveTo>
                    <a:pt x="544846" y="467011"/>
                  </a:moveTo>
                  <a:lnTo>
                    <a:pt x="765379" y="467011"/>
                  </a:lnTo>
                  <a:cubicBezTo>
                    <a:pt x="772514" y="467011"/>
                    <a:pt x="778352" y="461174"/>
                    <a:pt x="778352" y="454039"/>
                  </a:cubicBezTo>
                  <a:lnTo>
                    <a:pt x="778352" y="38918"/>
                  </a:lnTo>
                  <a:cubicBezTo>
                    <a:pt x="778352" y="31783"/>
                    <a:pt x="772514" y="25945"/>
                    <a:pt x="765379" y="25945"/>
                  </a:cubicBezTo>
                  <a:lnTo>
                    <a:pt x="298368" y="25945"/>
                  </a:lnTo>
                  <a:cubicBezTo>
                    <a:pt x="291233" y="25945"/>
                    <a:pt x="285396" y="31783"/>
                    <a:pt x="285396" y="38918"/>
                  </a:cubicBezTo>
                  <a:lnTo>
                    <a:pt x="285396" y="311341"/>
                  </a:lnTo>
                  <a:lnTo>
                    <a:pt x="505929" y="311341"/>
                  </a:lnTo>
                  <a:cubicBezTo>
                    <a:pt x="527333" y="311341"/>
                    <a:pt x="544846" y="328854"/>
                    <a:pt x="544846" y="350258"/>
                  </a:cubicBezTo>
                  <a:lnTo>
                    <a:pt x="544846" y="467011"/>
                  </a:lnTo>
                  <a:close/>
                </a:path>
              </a:pathLst>
            </a:custGeom>
            <a:grpFill/>
            <a:ln w="12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FEA66683-C668-4624-3215-BAF97C976501}"/>
              </a:ext>
            </a:extLst>
          </p:cNvPr>
          <p:cNvSpPr txBox="1"/>
          <p:nvPr/>
        </p:nvSpPr>
        <p:spPr>
          <a:xfrm rot="16200000">
            <a:off x="10565142" y="3349891"/>
            <a:ext cx="19582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اصفهان </a:t>
            </a:r>
          </a:p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مهندسی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461C701-229B-0D43-E7C3-633E303C6EBD}"/>
              </a:ext>
            </a:extLst>
          </p:cNvPr>
          <p:cNvSpPr txBox="1"/>
          <p:nvPr/>
        </p:nvSpPr>
        <p:spPr>
          <a:xfrm>
            <a:off x="3108915" y="1280127"/>
            <a:ext cx="5297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b="1" dirty="0">
                <a:solidFill>
                  <a:srgbClr val="FCC33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به صورت دقیق وارد نمایید</a:t>
            </a:r>
            <a:endParaRPr lang="en-US" b="1" dirty="0">
              <a:solidFill>
                <a:srgbClr val="FCC33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13AA501-57BC-09F0-CFE5-8633FE14D79D}"/>
              </a:ext>
            </a:extLst>
          </p:cNvPr>
          <p:cNvSpPr txBox="1"/>
          <p:nvPr/>
        </p:nvSpPr>
        <p:spPr>
          <a:xfrm>
            <a:off x="975274" y="1545280"/>
            <a:ext cx="9565147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400000"/>
              </a:lnSpc>
            </a:pP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rgbClr val="253B50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pic>
        <p:nvPicPr>
          <p:cNvPr id="56" name="Picture 55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5C71C237-846B-74D4-C63C-B3119C85FE7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22275" y="4793202"/>
            <a:ext cx="282932" cy="282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1396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633</TotalTime>
  <Words>3951</Words>
  <Application>Microsoft Office PowerPoint</Application>
  <PresentationFormat>Widescreen</PresentationFormat>
  <Paragraphs>704</Paragraphs>
  <Slides>47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56" baseType="lpstr">
      <vt:lpstr>Arial</vt:lpstr>
      <vt:lpstr>Calibri</vt:lpstr>
      <vt:lpstr>Fira Sans</vt:lpstr>
      <vt:lpstr>Lato Light</vt:lpstr>
      <vt:lpstr>Roboto</vt:lpstr>
      <vt:lpstr>Shabnam</vt:lpstr>
      <vt:lpstr>Times New Roman</vt:lpstr>
      <vt:lpstr>Vazir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Mobotop</dc:creator>
  <cp:lastModifiedBy>Mobotop</cp:lastModifiedBy>
  <cp:revision>88</cp:revision>
  <dcterms:created xsi:type="dcterms:W3CDTF">2024-02-04T06:02:05Z</dcterms:created>
  <dcterms:modified xsi:type="dcterms:W3CDTF">2024-02-05T15:04:03Z</dcterms:modified>
</cp:coreProperties>
</file>